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56" r:id="rId5"/>
    <p:sldId id="318" r:id="rId6"/>
    <p:sldId id="365" r:id="rId7"/>
    <p:sldId id="364" r:id="rId8"/>
    <p:sldId id="357" r:id="rId9"/>
    <p:sldId id="363" r:id="rId10"/>
    <p:sldId id="370" r:id="rId11"/>
    <p:sldId id="344" r:id="rId12"/>
    <p:sldId id="345" r:id="rId13"/>
    <p:sldId id="369" r:id="rId14"/>
    <p:sldId id="349" r:id="rId15"/>
    <p:sldId id="358" r:id="rId16"/>
    <p:sldId id="368" r:id="rId17"/>
    <p:sldId id="351" r:id="rId18"/>
    <p:sldId id="355" r:id="rId19"/>
    <p:sldId id="367" r:id="rId20"/>
    <p:sldId id="353" r:id="rId21"/>
    <p:sldId id="360" r:id="rId22"/>
    <p:sldId id="371" r:id="rId23"/>
    <p:sldId id="340" r:id="rId24"/>
    <p:sldId id="309" r:id="rId25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pos="597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2F2F2"/>
    <a:srgbClr val="014067"/>
    <a:srgbClr val="3F3F3F"/>
    <a:srgbClr val="014E7D"/>
    <a:srgbClr val="013657"/>
    <a:srgbClr val="01456F"/>
    <a:srgbClr val="014B79"/>
    <a:srgbClr val="0937C9"/>
    <a:srgbClr val="0027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2" autoAdjust="0"/>
    <p:restoredTop sz="94674" autoAdjust="0"/>
  </p:normalViewPr>
  <p:slideViewPr>
    <p:cSldViewPr snapToGrid="0" showGuides="1">
      <p:cViewPr varScale="1">
        <p:scale>
          <a:sx n="80" d="100"/>
          <a:sy n="80" d="100"/>
        </p:scale>
        <p:origin x="126" y="768"/>
      </p:cViewPr>
      <p:guideLst>
        <p:guide pos="3840"/>
        <p:guide pos="597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8BEDA40-91A9-49DC-B402-0EBE674AAEA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CBB508-5589-42E7-A433-D119AC0FFB7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872BFC85-49E4-447A-A7E3-16153CB2FE2A}" type="datetimeFigureOut">
              <a:rPr lang="en-US" smtClean="0"/>
              <a:t>12/15/2022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232ABA-B33A-4B3B-8412-C1773FBF3D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B1832E-3B48-42CB-80A7-CD8E48D52DD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9F1072A3-100F-40A9-915F-8D2D9E6962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5371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1071B50E-4C60-4F9E-B773-52059170945B}" type="datetimeFigureOut">
              <a:rPr lang="en-US" noProof="0" smtClean="0"/>
              <a:t>12/15/2022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79230CFA-805A-4FD3-B3A0-DAAA5993DA17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98927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73B47EE6-EDE6-4881-B456-B37D9C1ADE3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SUBTITLE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045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537" userDrawn="1">
          <p15:clr>
            <a:srgbClr val="FBAE40"/>
          </p15:clr>
        </p15:guide>
        <p15:guide id="3" pos="138" userDrawn="1">
          <p15:clr>
            <a:srgbClr val="FBAE40"/>
          </p15:clr>
        </p15:guide>
        <p15:guide id="4" orient="horz" pos="4178" userDrawn="1">
          <p15:clr>
            <a:srgbClr val="FBAE40"/>
          </p15:clr>
        </p15:guide>
        <p15:guide id="5" orient="horz" pos="142" userDrawn="1">
          <p15:clr>
            <a:srgbClr val="FBAE40"/>
          </p15:clr>
        </p15:guide>
        <p15:guide id="6" pos="2457" userDrawn="1">
          <p15:clr>
            <a:srgbClr val="FBAE40"/>
          </p15:clr>
        </p15:guide>
        <p15:guide id="7" pos="43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95572AA9-EFAE-4771-B1EE-47E3611737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23998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43" userDrawn="1">
          <p15:clr>
            <a:srgbClr val="FBAE40"/>
          </p15:clr>
        </p15:guide>
        <p15:guide id="4" orient="horz" pos="4170" userDrawn="1">
          <p15:clr>
            <a:srgbClr val="FBAE40"/>
          </p15:clr>
        </p15:guide>
        <p15:guide id="5" pos="7537" userDrawn="1">
          <p15:clr>
            <a:srgbClr val="FBAE40"/>
          </p15:clr>
        </p15:guide>
        <p15:guide id="6" orient="horz" pos="14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BD6ACE60-499D-41AB-89C4-D537D7C3D22A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6375400" y="5047077"/>
            <a:ext cx="1524574" cy="1803400"/>
          </a:xfrm>
          <a:prstGeom prst="line">
            <a:avLst/>
          </a:prstGeom>
          <a:ln>
            <a:solidFill>
              <a:srgbClr val="EAB2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3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Title 1" title="Title ">
            <a:extLst>
              <a:ext uri="{FF2B5EF4-FFF2-40B4-BE49-F238E27FC236}">
                <a16:creationId xmlns:a16="http://schemas.microsoft.com/office/drawing/2014/main" id="{20237B57-91C6-4F8B-8AA0-18FA50B0FD1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FE1FADFB-0A3D-40F7-9B40-368DECD971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604000" y="0"/>
            <a:ext cx="5588000" cy="6872249"/>
          </a:xfrm>
          <a:custGeom>
            <a:avLst/>
            <a:gdLst>
              <a:gd name="connsiteX0" fmla="*/ 3876237 w 5588000"/>
              <a:gd name="connsiteY0" fmla="*/ 5431883 h 6872249"/>
              <a:gd name="connsiteX1" fmla="*/ 4953000 w 5588000"/>
              <a:gd name="connsiteY1" fmla="*/ 5431883 h 6872249"/>
              <a:gd name="connsiteX2" fmla="*/ 3769163 w 5588000"/>
              <a:gd name="connsiteY2" fmla="*/ 6872249 h 6872249"/>
              <a:gd name="connsiteX3" fmla="*/ 2692400 w 5588000"/>
              <a:gd name="connsiteY3" fmla="*/ 6872249 h 6872249"/>
              <a:gd name="connsiteX4" fmla="*/ 2479230 w 5588000"/>
              <a:gd name="connsiteY4" fmla="*/ 2870200 h 6872249"/>
              <a:gd name="connsiteX5" fmla="*/ 3175000 w 5588000"/>
              <a:gd name="connsiteY5" fmla="*/ 2870200 h 6872249"/>
              <a:gd name="connsiteX6" fmla="*/ 1965770 w 5588000"/>
              <a:gd name="connsiteY6" fmla="*/ 4310566 h 6872249"/>
              <a:gd name="connsiteX7" fmla="*/ 1270000 w 5588000"/>
              <a:gd name="connsiteY7" fmla="*/ 4310566 h 6872249"/>
              <a:gd name="connsiteX8" fmla="*/ 5575300 w 5588000"/>
              <a:gd name="connsiteY8" fmla="*/ 139700 h 6872249"/>
              <a:gd name="connsiteX9" fmla="*/ 5575300 w 5588000"/>
              <a:gd name="connsiteY9" fmla="*/ 3238583 h 6872249"/>
              <a:gd name="connsiteX10" fmla="*/ 2571663 w 5588000"/>
              <a:gd name="connsiteY10" fmla="*/ 6858000 h 6872249"/>
              <a:gd name="connsiteX11" fmla="*/ 0 w 5588000"/>
              <a:gd name="connsiteY11" fmla="*/ 6858000 h 6872249"/>
              <a:gd name="connsiteX12" fmla="*/ 4256761 w 5588000"/>
              <a:gd name="connsiteY12" fmla="*/ 0 h 6872249"/>
              <a:gd name="connsiteX13" fmla="*/ 5588000 w 5588000"/>
              <a:gd name="connsiteY13" fmla="*/ 0 h 6872249"/>
              <a:gd name="connsiteX14" fmla="*/ 3274339 w 5588000"/>
              <a:gd name="connsiteY14" fmla="*/ 2755900 h 6872249"/>
              <a:gd name="connsiteX15" fmla="*/ 1943100 w 5588000"/>
              <a:gd name="connsiteY15" fmla="*/ 2755900 h 6872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588000" h="6872249">
                <a:moveTo>
                  <a:pt x="3876237" y="5431883"/>
                </a:moveTo>
                <a:lnTo>
                  <a:pt x="4953000" y="5431883"/>
                </a:lnTo>
                <a:lnTo>
                  <a:pt x="3769163" y="6872249"/>
                </a:lnTo>
                <a:lnTo>
                  <a:pt x="2692400" y="6872249"/>
                </a:lnTo>
                <a:close/>
                <a:moveTo>
                  <a:pt x="2479230" y="2870200"/>
                </a:moveTo>
                <a:lnTo>
                  <a:pt x="3175000" y="2870200"/>
                </a:lnTo>
                <a:lnTo>
                  <a:pt x="1965770" y="4310566"/>
                </a:lnTo>
                <a:lnTo>
                  <a:pt x="1270000" y="4310566"/>
                </a:lnTo>
                <a:close/>
                <a:moveTo>
                  <a:pt x="5575300" y="139700"/>
                </a:moveTo>
                <a:lnTo>
                  <a:pt x="5575300" y="3238583"/>
                </a:lnTo>
                <a:lnTo>
                  <a:pt x="2571663" y="6858000"/>
                </a:lnTo>
                <a:lnTo>
                  <a:pt x="0" y="6858000"/>
                </a:lnTo>
                <a:close/>
                <a:moveTo>
                  <a:pt x="4256761" y="0"/>
                </a:moveTo>
                <a:lnTo>
                  <a:pt x="5588000" y="0"/>
                </a:lnTo>
                <a:lnTo>
                  <a:pt x="3274339" y="2755900"/>
                </a:lnTo>
                <a:lnTo>
                  <a:pt x="1943100" y="2755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ADB14A5-A767-774C-85B8-68EF914689F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9B51B-EAA9-4B4D-A4F6-470CD95DAA7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42230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ight Triangle 34">
            <a:extLst>
              <a:ext uri="{FF2B5EF4-FFF2-40B4-BE49-F238E27FC236}">
                <a16:creationId xmlns:a16="http://schemas.microsoft.com/office/drawing/2014/main" id="{805F1696-7D6B-4055-94C3-E4C179F63596}"/>
              </a:ext>
            </a:extLst>
          </p:cNvPr>
          <p:cNvSpPr/>
          <p:nvPr userDrawn="1"/>
        </p:nvSpPr>
        <p:spPr>
          <a:xfrm flipH="1" flipV="1">
            <a:off x="1839686" y="-6"/>
            <a:ext cx="10352314" cy="5638806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8B9EC3A9-7039-403A-9414-429521308A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70177" y="1435100"/>
            <a:ext cx="6021821" cy="5422900"/>
          </a:xfrm>
          <a:custGeom>
            <a:avLst/>
            <a:gdLst>
              <a:gd name="connsiteX0" fmla="*/ 6021821 w 6021821"/>
              <a:gd name="connsiteY0" fmla="*/ 0 h 5422900"/>
              <a:gd name="connsiteX1" fmla="*/ 6021821 w 6021821"/>
              <a:gd name="connsiteY1" fmla="*/ 5422900 h 5422900"/>
              <a:gd name="connsiteX2" fmla="*/ 0 w 6021821"/>
              <a:gd name="connsiteY2" fmla="*/ 5422900 h 542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21821" h="5422900">
                <a:moveTo>
                  <a:pt x="6021821" y="0"/>
                </a:moveTo>
                <a:lnTo>
                  <a:pt x="6021821" y="5422900"/>
                </a:lnTo>
                <a:lnTo>
                  <a:pt x="0" y="54229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rIns="365760" anchor="ctr">
            <a:noAutofit/>
          </a:bodyPr>
          <a:lstStyle>
            <a:lvl1pPr marL="0" indent="0" algn="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" name="Content Placeholder 2" title="Bullet Points">
            <a:extLst>
              <a:ext uri="{FF2B5EF4-FFF2-40B4-BE49-F238E27FC236}">
                <a16:creationId xmlns:a16="http://schemas.microsoft.com/office/drawing/2014/main" id="{BFD7EA17-BE66-4636-9684-F935625879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78" y="3196915"/>
            <a:ext cx="4942829" cy="29582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Clr>
                <a:schemeClr val="accent2"/>
              </a:buClr>
              <a:defRPr sz="2400"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 sz="2000"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 sz="1800"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18C08F43-D42B-4CF1-912F-BC83D72AB415}"/>
              </a:ext>
            </a:extLst>
          </p:cNvPr>
          <p:cNvSpPr/>
          <p:nvPr userDrawn="1"/>
        </p:nvSpPr>
        <p:spPr>
          <a:xfrm flipH="1">
            <a:off x="2978150" y="-5"/>
            <a:ext cx="4121150" cy="1308105"/>
          </a:xfrm>
          <a:prstGeom prst="parallelogram">
            <a:avLst>
              <a:gd name="adj" fmla="val 1863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411C731-2333-41B0-927A-0A48EEC7996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352314" y="1185452"/>
            <a:ext cx="1839685" cy="163394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 title="Subtitle">
            <a:extLst>
              <a:ext uri="{FF2B5EF4-FFF2-40B4-BE49-F238E27FC236}">
                <a16:creationId xmlns:a16="http://schemas.microsoft.com/office/drawing/2014/main" id="{D71EE635-EA0C-4139-8160-AE1EAD13AAEB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531379" y="2563477"/>
            <a:ext cx="7342621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B154C1-CE47-4220-9832-4FD0868A64A8}"/>
              </a:ext>
            </a:extLst>
          </p:cNvPr>
          <p:cNvSpPr txBox="1"/>
          <p:nvPr userDrawn="1"/>
        </p:nvSpPr>
        <p:spPr>
          <a:xfrm>
            <a:off x="11073384" y="237744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19" name="Title 1" title="Title ">
            <a:extLst>
              <a:ext uri="{FF2B5EF4-FFF2-40B4-BE49-F238E27FC236}">
                <a16:creationId xmlns:a16="http://schemas.microsoft.com/office/drawing/2014/main" id="{2DB9D671-9FC8-4306-96B7-D9D585694B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1378" y="1308484"/>
            <a:ext cx="73426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</a:t>
            </a:r>
            <a:br>
              <a:rPr lang="en-US" noProof="0"/>
            </a:br>
            <a:r>
              <a:rPr lang="en-US" noProof="0"/>
              <a:t>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E55A0B9-F639-8643-9C4D-B93B8EE21A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C29282-8AC7-494D-9A8E-A26C7F69948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428311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41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i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B2E19FBD-2379-4B3B-910D-F51E007CB63F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520698" y="2104888"/>
            <a:ext cx="547529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8" name="Content Placeholder 3" title="Bullet Points">
            <a:extLst>
              <a:ext uri="{FF2B5EF4-FFF2-40B4-BE49-F238E27FC236}">
                <a16:creationId xmlns:a16="http://schemas.microsoft.com/office/drawing/2014/main" id="{8715E757-6584-4841-8154-C92E70E0CD6B}"/>
              </a:ext>
            </a:extLst>
          </p:cNvPr>
          <p:cNvSpPr>
            <a:spLocks noGrp="1"/>
          </p:cNvSpPr>
          <p:nvPr userDrawn="1">
            <p:ph sz="half" idx="13"/>
          </p:nvPr>
        </p:nvSpPr>
        <p:spPr>
          <a:xfrm>
            <a:off x="520698" y="2886076"/>
            <a:ext cx="547529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47CDC5A2-8836-4ED3-8E78-18C24853D882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6186713" y="2104888"/>
            <a:ext cx="5475600" cy="781188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8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0" name="Content Placeholder 5" title="Bullet Points">
            <a:extLst>
              <a:ext uri="{FF2B5EF4-FFF2-40B4-BE49-F238E27FC236}">
                <a16:creationId xmlns:a16="http://schemas.microsoft.com/office/drawing/2014/main" id="{D957FBD7-2C3C-4DD1-954F-DF1E007BE590}"/>
              </a:ext>
            </a:extLst>
          </p:cNvPr>
          <p:cNvSpPr>
            <a:spLocks noGrp="1"/>
          </p:cNvSpPr>
          <p:nvPr userDrawn="1">
            <p:ph sz="quarter" idx="15"/>
          </p:nvPr>
        </p:nvSpPr>
        <p:spPr>
          <a:xfrm>
            <a:off x="6186713" y="2886076"/>
            <a:ext cx="5475600" cy="32321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IN" dirty="0">
                <a:solidFill>
                  <a:schemeClr val="tx1"/>
                </a:solidFill>
              </a:defRPr>
            </a:lvl5pPr>
          </a:lstStyle>
          <a:p>
            <a:pPr lvl="0">
              <a:buClr>
                <a:schemeClr val="accent2"/>
              </a:buClr>
            </a:pPr>
            <a:r>
              <a:rPr lang="en-US" noProof="0"/>
              <a:t>Click to edit Master text styles</a:t>
            </a:r>
          </a:p>
          <a:p>
            <a:pPr lvl="1">
              <a:buClr>
                <a:schemeClr val="accent2"/>
              </a:buClr>
            </a:pPr>
            <a:r>
              <a:rPr lang="en-US" noProof="0"/>
              <a:t>Second level</a:t>
            </a:r>
          </a:p>
          <a:p>
            <a:pPr lvl="2">
              <a:buClr>
                <a:schemeClr val="accent2"/>
              </a:buClr>
            </a:pPr>
            <a:r>
              <a:rPr lang="en-US" noProof="0"/>
              <a:t>Third level</a:t>
            </a:r>
          </a:p>
          <a:p>
            <a:pPr lvl="3">
              <a:buClr>
                <a:schemeClr val="accent2"/>
              </a:buClr>
            </a:pPr>
            <a:r>
              <a:rPr lang="en-US" noProof="0"/>
              <a:t>Fourth level</a:t>
            </a:r>
          </a:p>
          <a:p>
            <a:pPr lvl="4">
              <a:buClr>
                <a:schemeClr val="accent2"/>
              </a:buClr>
            </a:pPr>
            <a:r>
              <a:rPr lang="en-US" noProof="0"/>
              <a:t>Fifth level</a:t>
            </a:r>
          </a:p>
        </p:txBody>
      </p:sp>
      <p:sp>
        <p:nvSpPr>
          <p:cNvPr id="24" name="Text Placeholder 4" title="Subtitle">
            <a:extLst>
              <a:ext uri="{FF2B5EF4-FFF2-40B4-BE49-F238E27FC236}">
                <a16:creationId xmlns:a16="http://schemas.microsoft.com/office/drawing/2014/main" id="{77DB65FF-A89E-4562-8251-2BB63EFDD28E}"/>
              </a:ext>
            </a:extLst>
          </p:cNvPr>
          <p:cNvSpPr>
            <a:spLocks noGrp="1"/>
          </p:cNvSpPr>
          <p:nvPr userDrawn="1"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25654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A4F49194-9068-41AA-B460-962319BF96A4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806E656-313A-47B1-B381-D004200F7A01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9" name="Diagonal Stripe 28">
              <a:extLst>
                <a:ext uri="{FF2B5EF4-FFF2-40B4-BE49-F238E27FC236}">
                  <a16:creationId xmlns:a16="http://schemas.microsoft.com/office/drawing/2014/main" id="{65F8E2DA-4BB4-4421-9172-A11AF38DFEF4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EDB47F2-B6A7-40B4-8A2C-06719F75C08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Parallelogram 30">
              <a:extLst>
                <a:ext uri="{FF2B5EF4-FFF2-40B4-BE49-F238E27FC236}">
                  <a16:creationId xmlns:a16="http://schemas.microsoft.com/office/drawing/2014/main" id="{B188E7A9-2351-4B68-98B8-10099CB39CD2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3" name="Parallelogram 32">
            <a:extLst>
              <a:ext uri="{FF2B5EF4-FFF2-40B4-BE49-F238E27FC236}">
                <a16:creationId xmlns:a16="http://schemas.microsoft.com/office/drawing/2014/main" id="{F088C182-BF10-45B2-B159-7702E00D31D4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4" name="Text Placeholder 4" title="Subtitle">
            <a:extLst>
              <a:ext uri="{FF2B5EF4-FFF2-40B4-BE49-F238E27FC236}">
                <a16:creationId xmlns:a16="http://schemas.microsoft.com/office/drawing/2014/main" id="{FB561B16-2788-452A-B7AF-A482256DCDF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6990C03-1647-2044-B335-6F5F19E4E5F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03A7CC-E6DC-1544-BE55-15EC1718B77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BDEC780E-6412-1344-A62E-6B84E9CCB67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C82AC85-33B6-2B49-8BF4-084144443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31814" y="2005762"/>
            <a:ext cx="5225764" cy="40838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noProof="0"/>
              <a:t>Text here</a:t>
            </a:r>
          </a:p>
        </p:txBody>
      </p:sp>
      <p:sp>
        <p:nvSpPr>
          <p:cNvPr id="20" name="Chart Placeholder 2" title="Chart">
            <a:extLst>
              <a:ext uri="{FF2B5EF4-FFF2-40B4-BE49-F238E27FC236}">
                <a16:creationId xmlns:a16="http://schemas.microsoft.com/office/drawing/2014/main" id="{0EF0FD2A-B62A-4931-846D-2602DED26606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5796114" y="2005762"/>
            <a:ext cx="5719397" cy="4084470"/>
          </a:xfrm>
          <a:prstGeom prst="rect">
            <a:avLst/>
          </a:prstGeom>
        </p:spPr>
        <p:txBody>
          <a:bodyPr vert="horz" lIns="91420" tIns="45710" rIns="91420" bIns="45710">
            <a:noAutofit/>
          </a:bodyPr>
          <a:lstStyle>
            <a:lvl1pPr marL="0" indent="0" algn="ctr">
              <a:buNone/>
              <a:defRPr sz="2000" b="0" i="0">
                <a:solidFill>
                  <a:schemeClr val="tx1"/>
                </a:solidFill>
                <a:latin typeface="+mn-lt"/>
                <a:cs typeface="CiscoSans ExtraLight"/>
              </a:defRPr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0047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able Placeholder 11" title="Table">
            <a:extLst>
              <a:ext uri="{FF2B5EF4-FFF2-40B4-BE49-F238E27FC236}">
                <a16:creationId xmlns:a16="http://schemas.microsoft.com/office/drawing/2014/main" id="{7CD3E31F-0AF8-4EB8-B6FA-BD95A2EDA63B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31378" y="2664803"/>
            <a:ext cx="10993375" cy="3433180"/>
          </a:xfrm>
          <a:prstGeom prst="rect">
            <a:avLst/>
          </a:prstGeom>
        </p:spPr>
        <p:txBody>
          <a:bodyPr lIns="91420" tIns="45710" rIns="91420" bIns="45710">
            <a:noAutofit/>
          </a:bodyPr>
          <a:lstStyle>
            <a:lvl1pPr marL="0" indent="0" algn="ctr">
              <a:buNone/>
              <a:defRPr sz="200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4020D1-D35E-497E-97F1-84A6EA9D048E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6C8A74F-FDDF-48E8-AC2B-A5BD59D7D6A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2D5247F3-E6EB-4003-B1FD-F6200F0738E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9B7D995-9FB8-4461-8AAA-FA8B9A145B6B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Parallelogram 32">
              <a:extLst>
                <a:ext uri="{FF2B5EF4-FFF2-40B4-BE49-F238E27FC236}">
                  <a16:creationId xmlns:a16="http://schemas.microsoft.com/office/drawing/2014/main" id="{849B962F-68BC-4B89-B4D8-D862517534DF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8006416B-866C-47E5-8480-109B40F9EAA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37" name="Text Placeholder 4" title="Subtitle">
            <a:extLst>
              <a:ext uri="{FF2B5EF4-FFF2-40B4-BE49-F238E27FC236}">
                <a16:creationId xmlns:a16="http://schemas.microsoft.com/office/drawing/2014/main" id="{FE79FAE9-2A8C-46BA-8738-44CBCF7294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493" y="1376932"/>
            <a:ext cx="7368596" cy="608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spc="300">
                <a:solidFill>
                  <a:schemeClr val="accent6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noProof="0"/>
              <a:t>CLICK TO SUBTITLE STYLE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50A33E-CEFE-4D43-9554-513B01B1D3D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960C75-8FA7-5740-9388-2B5112B2C5B9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7" name="Title 1" title="Title ">
            <a:extLst>
              <a:ext uri="{FF2B5EF4-FFF2-40B4-BE49-F238E27FC236}">
                <a16:creationId xmlns:a16="http://schemas.microsoft.com/office/drawing/2014/main" id="{0F525D04-A814-7A4D-9732-11097EA762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</p:spTree>
    <p:extLst>
      <p:ext uri="{BB962C8B-B14F-4D97-AF65-F5344CB8AC3E}">
        <p14:creationId xmlns:p14="http://schemas.microsoft.com/office/powerpoint/2010/main" val="341506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79ED029D-F488-47E5-B064-0E35B31D23A5}"/>
              </a:ext>
            </a:extLst>
          </p:cNvPr>
          <p:cNvSpPr/>
          <p:nvPr userDrawn="1"/>
        </p:nvSpPr>
        <p:spPr>
          <a:xfrm flipV="1">
            <a:off x="0" y="-5"/>
            <a:ext cx="11747500" cy="6299203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Picture Placeholder 31" title="Image">
            <a:extLst>
              <a:ext uri="{FF2B5EF4-FFF2-40B4-BE49-F238E27FC236}">
                <a16:creationId xmlns:a16="http://schemas.microsoft.com/office/drawing/2014/main" id="{D683190A-95C6-428D-AEE4-FC8350C3246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9229" y="326570"/>
            <a:ext cx="11473542" cy="62048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lIns="0" tIns="0" anchor="ctr"/>
          <a:lstStyle>
            <a:lvl1pPr marL="0" indent="0" algn="ctr">
              <a:buNone/>
              <a:defRPr sz="11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Image Here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78F4957-6DDE-40CE-9D33-00B1434FA08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5344886"/>
            <a:ext cx="2362200" cy="124097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 title="Title ">
            <a:extLst>
              <a:ext uri="{FF2B5EF4-FFF2-40B4-BE49-F238E27FC236}">
                <a16:creationId xmlns:a16="http://schemas.microsoft.com/office/drawing/2014/main" id="{D9A8085F-72C4-4DFB-813E-C5666B0CCF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9229" y="558802"/>
            <a:ext cx="8333222" cy="939798"/>
          </a:xfrm>
          <a:prstGeom prst="rect">
            <a:avLst/>
          </a:prstGeom>
          <a:solidFill>
            <a:schemeClr val="bg1">
              <a:alpha val="90000"/>
            </a:schemeClr>
          </a:solidFill>
        </p:spPr>
        <p:txBody>
          <a:bodyPr lIns="288000" anchor="ctr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Add Caption Here</a:t>
            </a:r>
          </a:p>
        </p:txBody>
      </p:sp>
    </p:spTree>
    <p:extLst>
      <p:ext uri="{BB962C8B-B14F-4D97-AF65-F5344CB8AC3E}">
        <p14:creationId xmlns:p14="http://schemas.microsoft.com/office/powerpoint/2010/main" val="4237576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1821022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A488AB73-8058-4FB5-9619-FCECCA9F39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2929" y="3461163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Name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359BE165-3EB5-4C11-8B53-6E98C0BC2E6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22929" y="3839451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Phone Number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79D05293-35AD-495F-A7AE-942398090B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22928" y="4216669"/>
            <a:ext cx="3445783" cy="2890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Email 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997A03F2-8D8A-4425-9F56-66DB33CE11A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2929" y="4594957"/>
            <a:ext cx="3445782" cy="28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latin typeface="+mn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Company Website</a:t>
            </a:r>
          </a:p>
        </p:txBody>
      </p:sp>
      <p:sp>
        <p:nvSpPr>
          <p:cNvPr id="14" name="Shape 4157">
            <a:extLst>
              <a:ext uri="{FF2B5EF4-FFF2-40B4-BE49-F238E27FC236}">
                <a16:creationId xmlns:a16="http://schemas.microsoft.com/office/drawing/2014/main" id="{A30A8F28-98F4-425F-A750-78192A157DF4}"/>
              </a:ext>
            </a:extLst>
          </p:cNvPr>
          <p:cNvSpPr/>
          <p:nvPr userDrawn="1"/>
        </p:nvSpPr>
        <p:spPr>
          <a:xfrm>
            <a:off x="6458938" y="3505247"/>
            <a:ext cx="258875" cy="2588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958" y="17505"/>
                </a:moveTo>
                <a:cubicBezTo>
                  <a:pt x="17372" y="16944"/>
                  <a:pt x="16242" y="15945"/>
                  <a:pt x="15117" y="15413"/>
                </a:cubicBezTo>
                <a:cubicBezTo>
                  <a:pt x="14189" y="14975"/>
                  <a:pt x="13657" y="14531"/>
                  <a:pt x="13491" y="14057"/>
                </a:cubicBezTo>
                <a:cubicBezTo>
                  <a:pt x="13377" y="13728"/>
                  <a:pt x="13428" y="13351"/>
                  <a:pt x="13649" y="12904"/>
                </a:cubicBezTo>
                <a:cubicBezTo>
                  <a:pt x="13815" y="12567"/>
                  <a:pt x="13972" y="12286"/>
                  <a:pt x="14117" y="12028"/>
                </a:cubicBezTo>
                <a:cubicBezTo>
                  <a:pt x="14730" y="10934"/>
                  <a:pt x="15203" y="10145"/>
                  <a:pt x="15203" y="7348"/>
                </a:cubicBezTo>
                <a:cubicBezTo>
                  <a:pt x="15203" y="3162"/>
                  <a:pt x="12787" y="2951"/>
                  <a:pt x="12309" y="2951"/>
                </a:cubicBezTo>
                <a:cubicBezTo>
                  <a:pt x="11917" y="2951"/>
                  <a:pt x="11672" y="3037"/>
                  <a:pt x="11435" y="3121"/>
                </a:cubicBezTo>
                <a:cubicBezTo>
                  <a:pt x="11175" y="3213"/>
                  <a:pt x="10907" y="3309"/>
                  <a:pt x="10296" y="3319"/>
                </a:cubicBezTo>
                <a:cubicBezTo>
                  <a:pt x="9190" y="3337"/>
                  <a:pt x="6873" y="3375"/>
                  <a:pt x="6873" y="7226"/>
                </a:cubicBezTo>
                <a:cubicBezTo>
                  <a:pt x="6873" y="9919"/>
                  <a:pt x="7574" y="11156"/>
                  <a:pt x="8125" y="12150"/>
                </a:cubicBezTo>
                <a:cubicBezTo>
                  <a:pt x="8266" y="12404"/>
                  <a:pt x="8399" y="12645"/>
                  <a:pt x="8505" y="12885"/>
                </a:cubicBezTo>
                <a:cubicBezTo>
                  <a:pt x="8973" y="13949"/>
                  <a:pt x="8631" y="14693"/>
                  <a:pt x="7426" y="15224"/>
                </a:cubicBezTo>
                <a:cubicBezTo>
                  <a:pt x="5905" y="15897"/>
                  <a:pt x="5188" y="16247"/>
                  <a:pt x="3693" y="17562"/>
                </a:cubicBezTo>
                <a:cubicBezTo>
                  <a:pt x="2017" y="15800"/>
                  <a:pt x="982" y="134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3395"/>
                  <a:pt x="19603" y="15749"/>
                  <a:pt x="17958" y="17505"/>
                </a:cubicBezTo>
                <a:moveTo>
                  <a:pt x="10800" y="20618"/>
                </a:moveTo>
                <a:cubicBezTo>
                  <a:pt x="8356" y="20618"/>
                  <a:pt x="6125" y="19720"/>
                  <a:pt x="4407" y="18242"/>
                </a:cubicBezTo>
                <a:cubicBezTo>
                  <a:pt x="5730" y="17084"/>
                  <a:pt x="6362" y="16767"/>
                  <a:pt x="7823" y="16122"/>
                </a:cubicBezTo>
                <a:cubicBezTo>
                  <a:pt x="9515" y="15375"/>
                  <a:pt x="10091" y="14051"/>
                  <a:pt x="9403" y="12489"/>
                </a:cubicBezTo>
                <a:cubicBezTo>
                  <a:pt x="9279" y="12208"/>
                  <a:pt x="9136" y="11949"/>
                  <a:pt x="8984" y="11674"/>
                </a:cubicBezTo>
                <a:cubicBezTo>
                  <a:pt x="8461" y="10732"/>
                  <a:pt x="7855" y="9665"/>
                  <a:pt x="7855" y="7226"/>
                </a:cubicBezTo>
                <a:cubicBezTo>
                  <a:pt x="7855" y="4341"/>
                  <a:pt x="9224" y="4318"/>
                  <a:pt x="10312" y="4300"/>
                </a:cubicBezTo>
                <a:cubicBezTo>
                  <a:pt x="11084" y="4287"/>
                  <a:pt x="11461" y="4154"/>
                  <a:pt x="11763" y="4047"/>
                </a:cubicBezTo>
                <a:cubicBezTo>
                  <a:pt x="11964" y="3975"/>
                  <a:pt x="12086" y="3933"/>
                  <a:pt x="12309" y="3933"/>
                </a:cubicBezTo>
                <a:cubicBezTo>
                  <a:pt x="13218" y="3933"/>
                  <a:pt x="14221" y="4830"/>
                  <a:pt x="14221" y="7348"/>
                </a:cubicBezTo>
                <a:cubicBezTo>
                  <a:pt x="14221" y="9888"/>
                  <a:pt x="13840" y="10513"/>
                  <a:pt x="13261" y="11548"/>
                </a:cubicBezTo>
                <a:cubicBezTo>
                  <a:pt x="13108" y="11820"/>
                  <a:pt x="12943" y="12115"/>
                  <a:pt x="12768" y="12470"/>
                </a:cubicBezTo>
                <a:cubicBezTo>
                  <a:pt x="12430" y="13155"/>
                  <a:pt x="12362" y="13798"/>
                  <a:pt x="12565" y="14380"/>
                </a:cubicBezTo>
                <a:cubicBezTo>
                  <a:pt x="12825" y="15126"/>
                  <a:pt x="13502" y="15737"/>
                  <a:pt x="14696" y="16302"/>
                </a:cubicBezTo>
                <a:cubicBezTo>
                  <a:pt x="15675" y="16764"/>
                  <a:pt x="16700" y="17667"/>
                  <a:pt x="17251" y="18189"/>
                </a:cubicBezTo>
                <a:cubicBezTo>
                  <a:pt x="15525" y="19697"/>
                  <a:pt x="13272" y="20618"/>
                  <a:pt x="10800" y="20618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5" y="21600"/>
                  <a:pt x="21600" y="16764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5" name="Shape 4186">
            <a:extLst>
              <a:ext uri="{FF2B5EF4-FFF2-40B4-BE49-F238E27FC236}">
                <a16:creationId xmlns:a16="http://schemas.microsoft.com/office/drawing/2014/main" id="{2F84D399-8148-4E86-A1E4-BE7D1D81383A}"/>
              </a:ext>
            </a:extLst>
          </p:cNvPr>
          <p:cNvSpPr/>
          <p:nvPr userDrawn="1"/>
        </p:nvSpPr>
        <p:spPr>
          <a:xfrm>
            <a:off x="6507622" y="3897986"/>
            <a:ext cx="161507" cy="2960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700" y="1473"/>
                </a:moveTo>
                <a:lnTo>
                  <a:pt x="9900" y="1473"/>
                </a:lnTo>
                <a:cubicBezTo>
                  <a:pt x="9403" y="1473"/>
                  <a:pt x="9000" y="1692"/>
                  <a:pt x="9000" y="1964"/>
                </a:cubicBezTo>
                <a:cubicBezTo>
                  <a:pt x="9000" y="2235"/>
                  <a:pt x="9403" y="2455"/>
                  <a:pt x="9900" y="2455"/>
                </a:cubicBezTo>
                <a:lnTo>
                  <a:pt x="11700" y="2455"/>
                </a:lnTo>
                <a:cubicBezTo>
                  <a:pt x="12197" y="2455"/>
                  <a:pt x="12600" y="2235"/>
                  <a:pt x="12600" y="1964"/>
                </a:cubicBezTo>
                <a:cubicBezTo>
                  <a:pt x="12600" y="1692"/>
                  <a:pt x="12197" y="1473"/>
                  <a:pt x="11700" y="1473"/>
                </a:cubicBezTo>
                <a:moveTo>
                  <a:pt x="19800" y="2945"/>
                </a:moveTo>
                <a:lnTo>
                  <a:pt x="1800" y="2945"/>
                </a:lnTo>
                <a:lnTo>
                  <a:pt x="1800" y="1964"/>
                </a:lnTo>
                <a:cubicBezTo>
                  <a:pt x="1800" y="1422"/>
                  <a:pt x="2605" y="982"/>
                  <a:pt x="3600" y="982"/>
                </a:cubicBezTo>
                <a:lnTo>
                  <a:pt x="18000" y="982"/>
                </a:lnTo>
                <a:cubicBezTo>
                  <a:pt x="18993" y="982"/>
                  <a:pt x="19800" y="1422"/>
                  <a:pt x="19800" y="1964"/>
                </a:cubicBezTo>
                <a:cubicBezTo>
                  <a:pt x="19800" y="1964"/>
                  <a:pt x="19800" y="2945"/>
                  <a:pt x="19800" y="2945"/>
                </a:cubicBezTo>
                <a:close/>
                <a:moveTo>
                  <a:pt x="19800" y="17673"/>
                </a:moveTo>
                <a:lnTo>
                  <a:pt x="1800" y="17673"/>
                </a:lnTo>
                <a:lnTo>
                  <a:pt x="1800" y="3927"/>
                </a:lnTo>
                <a:lnTo>
                  <a:pt x="19800" y="3927"/>
                </a:lnTo>
                <a:cubicBezTo>
                  <a:pt x="19800" y="3927"/>
                  <a:pt x="19800" y="17673"/>
                  <a:pt x="19800" y="17673"/>
                </a:cubicBezTo>
                <a:close/>
                <a:moveTo>
                  <a:pt x="19800" y="19636"/>
                </a:moveTo>
                <a:cubicBezTo>
                  <a:pt x="19800" y="20179"/>
                  <a:pt x="18993" y="20618"/>
                  <a:pt x="18000" y="20618"/>
                </a:cubicBezTo>
                <a:lnTo>
                  <a:pt x="3600" y="20618"/>
                </a:lnTo>
                <a:cubicBezTo>
                  <a:pt x="2605" y="20618"/>
                  <a:pt x="1800" y="20179"/>
                  <a:pt x="1800" y="19636"/>
                </a:cubicBezTo>
                <a:lnTo>
                  <a:pt x="1800" y="18655"/>
                </a:lnTo>
                <a:lnTo>
                  <a:pt x="19800" y="18655"/>
                </a:lnTo>
                <a:cubicBezTo>
                  <a:pt x="19800" y="18655"/>
                  <a:pt x="19800" y="19636"/>
                  <a:pt x="19800" y="19636"/>
                </a:cubicBezTo>
                <a:close/>
                <a:moveTo>
                  <a:pt x="18000" y="0"/>
                </a:moveTo>
                <a:lnTo>
                  <a:pt x="3600" y="0"/>
                </a:lnTo>
                <a:cubicBezTo>
                  <a:pt x="1612" y="0"/>
                  <a:pt x="0" y="879"/>
                  <a:pt x="0" y="1964"/>
                </a:cubicBezTo>
                <a:lnTo>
                  <a:pt x="0" y="19636"/>
                </a:lnTo>
                <a:cubicBezTo>
                  <a:pt x="0" y="20721"/>
                  <a:pt x="1612" y="21600"/>
                  <a:pt x="3600" y="21600"/>
                </a:cubicBezTo>
                <a:lnTo>
                  <a:pt x="18000" y="21600"/>
                </a:lnTo>
                <a:cubicBezTo>
                  <a:pt x="19988" y="21600"/>
                  <a:pt x="21600" y="20721"/>
                  <a:pt x="21600" y="19636"/>
                </a:cubicBezTo>
                <a:lnTo>
                  <a:pt x="21600" y="1964"/>
                </a:lnTo>
                <a:cubicBezTo>
                  <a:pt x="21600" y="879"/>
                  <a:pt x="19988" y="0"/>
                  <a:pt x="18000" y="0"/>
                </a:cubicBezTo>
                <a:moveTo>
                  <a:pt x="10800" y="20127"/>
                </a:moveTo>
                <a:cubicBezTo>
                  <a:pt x="11297" y="20127"/>
                  <a:pt x="11700" y="19908"/>
                  <a:pt x="11700" y="19636"/>
                </a:cubicBezTo>
                <a:cubicBezTo>
                  <a:pt x="11700" y="19366"/>
                  <a:pt x="11297" y="19145"/>
                  <a:pt x="10800" y="19145"/>
                </a:cubicBezTo>
                <a:cubicBezTo>
                  <a:pt x="10303" y="19145"/>
                  <a:pt x="9900" y="19366"/>
                  <a:pt x="9900" y="19636"/>
                </a:cubicBezTo>
                <a:cubicBezTo>
                  <a:pt x="9900" y="19908"/>
                  <a:pt x="10303" y="20127"/>
                  <a:pt x="10800" y="20127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19" name="Shape 4379">
            <a:extLst>
              <a:ext uri="{FF2B5EF4-FFF2-40B4-BE49-F238E27FC236}">
                <a16:creationId xmlns:a16="http://schemas.microsoft.com/office/drawing/2014/main" id="{E4408FF8-E342-42F8-BBE9-1220822B5E99}"/>
              </a:ext>
            </a:extLst>
          </p:cNvPr>
          <p:cNvSpPr/>
          <p:nvPr userDrawn="1"/>
        </p:nvSpPr>
        <p:spPr>
          <a:xfrm>
            <a:off x="6458938" y="4327945"/>
            <a:ext cx="258875" cy="18827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18900"/>
                </a:moveTo>
                <a:cubicBezTo>
                  <a:pt x="20618" y="18980"/>
                  <a:pt x="20611" y="19058"/>
                  <a:pt x="20601" y="19135"/>
                </a:cubicBezTo>
                <a:lnTo>
                  <a:pt x="14539" y="10800"/>
                </a:lnTo>
                <a:lnTo>
                  <a:pt x="20601" y="2465"/>
                </a:lnTo>
                <a:cubicBezTo>
                  <a:pt x="20611" y="2542"/>
                  <a:pt x="20618" y="2620"/>
                  <a:pt x="20618" y="2700"/>
                </a:cubicBezTo>
                <a:cubicBezTo>
                  <a:pt x="20618" y="2700"/>
                  <a:pt x="20618" y="18900"/>
                  <a:pt x="20618" y="18900"/>
                </a:cubicBezTo>
                <a:close/>
                <a:moveTo>
                  <a:pt x="19636" y="20250"/>
                </a:moveTo>
                <a:lnTo>
                  <a:pt x="1964" y="20250"/>
                </a:lnTo>
                <a:cubicBezTo>
                  <a:pt x="1849" y="20250"/>
                  <a:pt x="1739" y="20218"/>
                  <a:pt x="1637" y="20168"/>
                </a:cubicBezTo>
                <a:lnTo>
                  <a:pt x="7755" y="11754"/>
                </a:lnTo>
                <a:lnTo>
                  <a:pt x="9440" y="14072"/>
                </a:lnTo>
                <a:cubicBezTo>
                  <a:pt x="9816" y="14589"/>
                  <a:pt x="10308" y="14847"/>
                  <a:pt x="10800" y="14847"/>
                </a:cubicBezTo>
                <a:cubicBezTo>
                  <a:pt x="11292" y="14847"/>
                  <a:pt x="11784" y="14589"/>
                  <a:pt x="12159" y="14072"/>
                </a:cubicBezTo>
                <a:lnTo>
                  <a:pt x="13845" y="11754"/>
                </a:lnTo>
                <a:lnTo>
                  <a:pt x="19964" y="20168"/>
                </a:lnTo>
                <a:cubicBezTo>
                  <a:pt x="19861" y="20218"/>
                  <a:pt x="19752" y="20250"/>
                  <a:pt x="19636" y="20250"/>
                </a:cubicBezTo>
                <a:moveTo>
                  <a:pt x="982" y="18900"/>
                </a:moveTo>
                <a:lnTo>
                  <a:pt x="982" y="2700"/>
                </a:lnTo>
                <a:cubicBezTo>
                  <a:pt x="982" y="2620"/>
                  <a:pt x="989" y="2542"/>
                  <a:pt x="999" y="2465"/>
                </a:cubicBezTo>
                <a:lnTo>
                  <a:pt x="7061" y="10800"/>
                </a:lnTo>
                <a:lnTo>
                  <a:pt x="999" y="19135"/>
                </a:lnTo>
                <a:cubicBezTo>
                  <a:pt x="989" y="19058"/>
                  <a:pt x="982" y="18980"/>
                  <a:pt x="982" y="18900"/>
                </a:cubicBezTo>
                <a:moveTo>
                  <a:pt x="1964" y="1350"/>
                </a:moveTo>
                <a:lnTo>
                  <a:pt x="19636" y="1350"/>
                </a:lnTo>
                <a:cubicBezTo>
                  <a:pt x="19752" y="1350"/>
                  <a:pt x="19861" y="1382"/>
                  <a:pt x="19964" y="1433"/>
                </a:cubicBezTo>
                <a:lnTo>
                  <a:pt x="11465" y="13118"/>
                </a:lnTo>
                <a:cubicBezTo>
                  <a:pt x="11288" y="13362"/>
                  <a:pt x="11051" y="13497"/>
                  <a:pt x="10800" y="13497"/>
                </a:cubicBezTo>
                <a:cubicBezTo>
                  <a:pt x="10549" y="13497"/>
                  <a:pt x="10312" y="13362"/>
                  <a:pt x="10134" y="13118"/>
                </a:cubicBezTo>
                <a:lnTo>
                  <a:pt x="1637" y="1433"/>
                </a:lnTo>
                <a:cubicBezTo>
                  <a:pt x="1739" y="1382"/>
                  <a:pt x="1849" y="1350"/>
                  <a:pt x="1964" y="1350"/>
                </a:cubicBezTo>
                <a:moveTo>
                  <a:pt x="19636" y="0"/>
                </a:moveTo>
                <a:lnTo>
                  <a:pt x="1964" y="0"/>
                </a:lnTo>
                <a:cubicBezTo>
                  <a:pt x="879" y="0"/>
                  <a:pt x="0" y="1209"/>
                  <a:pt x="0" y="2700"/>
                </a:cubicBezTo>
                <a:lnTo>
                  <a:pt x="0" y="18900"/>
                </a:lnTo>
                <a:cubicBezTo>
                  <a:pt x="0" y="2039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391"/>
                  <a:pt x="21600" y="18900"/>
                </a:cubicBezTo>
                <a:lnTo>
                  <a:pt x="21600" y="2700"/>
                </a:lnTo>
                <a:cubicBezTo>
                  <a:pt x="21600" y="1209"/>
                  <a:pt x="20721" y="0"/>
                  <a:pt x="19636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0" name="Shape 4487">
            <a:extLst>
              <a:ext uri="{FF2B5EF4-FFF2-40B4-BE49-F238E27FC236}">
                <a16:creationId xmlns:a16="http://schemas.microsoft.com/office/drawing/2014/main" id="{11D27456-C005-4109-9E74-0B692200A0B3}"/>
              </a:ext>
            </a:extLst>
          </p:cNvPr>
          <p:cNvSpPr/>
          <p:nvPr userDrawn="1"/>
        </p:nvSpPr>
        <p:spPr>
          <a:xfrm>
            <a:off x="6471716" y="4650082"/>
            <a:ext cx="233318" cy="2333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850" y="17620"/>
                </a:moveTo>
                <a:cubicBezTo>
                  <a:pt x="17270" y="17122"/>
                  <a:pt x="16604" y="16682"/>
                  <a:pt x="15855" y="16324"/>
                </a:cubicBezTo>
                <a:cubicBezTo>
                  <a:pt x="15868" y="16284"/>
                  <a:pt x="15882" y="16244"/>
                  <a:pt x="15896" y="16203"/>
                </a:cubicBezTo>
                <a:cubicBezTo>
                  <a:pt x="16131" y="15456"/>
                  <a:pt x="16320" y="14656"/>
                  <a:pt x="16454" y="13811"/>
                </a:cubicBezTo>
                <a:cubicBezTo>
                  <a:pt x="16471" y="13704"/>
                  <a:pt x="16484" y="13596"/>
                  <a:pt x="16499" y="13488"/>
                </a:cubicBezTo>
                <a:cubicBezTo>
                  <a:pt x="16544" y="13166"/>
                  <a:pt x="16581" y="12839"/>
                  <a:pt x="16610" y="12507"/>
                </a:cubicBezTo>
                <a:cubicBezTo>
                  <a:pt x="16621" y="12383"/>
                  <a:pt x="16632" y="12260"/>
                  <a:pt x="16641" y="12135"/>
                </a:cubicBezTo>
                <a:cubicBezTo>
                  <a:pt x="16660" y="11858"/>
                  <a:pt x="16664" y="11574"/>
                  <a:pt x="16673" y="11291"/>
                </a:cubicBezTo>
                <a:lnTo>
                  <a:pt x="20598" y="11291"/>
                </a:lnTo>
                <a:cubicBezTo>
                  <a:pt x="20476" y="13747"/>
                  <a:pt x="19450" y="15962"/>
                  <a:pt x="17850" y="17620"/>
                </a:cubicBezTo>
                <a:moveTo>
                  <a:pt x="13714" y="20178"/>
                </a:moveTo>
                <a:cubicBezTo>
                  <a:pt x="13925" y="19957"/>
                  <a:pt x="14127" y="19710"/>
                  <a:pt x="14321" y="19444"/>
                </a:cubicBezTo>
                <a:cubicBezTo>
                  <a:pt x="14339" y="19419"/>
                  <a:pt x="14357" y="19394"/>
                  <a:pt x="14375" y="19369"/>
                </a:cubicBezTo>
                <a:cubicBezTo>
                  <a:pt x="14764" y="18822"/>
                  <a:pt x="15116" y="18192"/>
                  <a:pt x="15420" y="17488"/>
                </a:cubicBezTo>
                <a:cubicBezTo>
                  <a:pt x="15436" y="17450"/>
                  <a:pt x="15451" y="17410"/>
                  <a:pt x="15467" y="17372"/>
                </a:cubicBezTo>
                <a:cubicBezTo>
                  <a:pt x="15485" y="17329"/>
                  <a:pt x="15499" y="17282"/>
                  <a:pt x="15517" y="17239"/>
                </a:cubicBezTo>
                <a:cubicBezTo>
                  <a:pt x="16123" y="17535"/>
                  <a:pt x="16665" y="17890"/>
                  <a:pt x="17142" y="18285"/>
                </a:cubicBezTo>
                <a:cubicBezTo>
                  <a:pt x="16149" y="19129"/>
                  <a:pt x="14989" y="19782"/>
                  <a:pt x="13714" y="20178"/>
                </a:cubicBezTo>
                <a:moveTo>
                  <a:pt x="11291" y="20569"/>
                </a:moveTo>
                <a:lnTo>
                  <a:pt x="11291" y="16221"/>
                </a:lnTo>
                <a:cubicBezTo>
                  <a:pt x="12498" y="16271"/>
                  <a:pt x="13638" y="16493"/>
                  <a:pt x="14652" y="16869"/>
                </a:cubicBezTo>
                <a:cubicBezTo>
                  <a:pt x="13850" y="18909"/>
                  <a:pt x="12654" y="20298"/>
                  <a:pt x="11291" y="20569"/>
                </a:cubicBezTo>
                <a:moveTo>
                  <a:pt x="11291" y="11291"/>
                </a:moveTo>
                <a:lnTo>
                  <a:pt x="15697" y="11291"/>
                </a:lnTo>
                <a:cubicBezTo>
                  <a:pt x="15655" y="12995"/>
                  <a:pt x="15392" y="14581"/>
                  <a:pt x="14971" y="15948"/>
                </a:cubicBezTo>
                <a:cubicBezTo>
                  <a:pt x="13855" y="15534"/>
                  <a:pt x="12608" y="15291"/>
                  <a:pt x="11291" y="15240"/>
                </a:cubicBezTo>
                <a:cubicBezTo>
                  <a:pt x="11291" y="15240"/>
                  <a:pt x="11291" y="11291"/>
                  <a:pt x="11291" y="11291"/>
                </a:cubicBezTo>
                <a:close/>
                <a:moveTo>
                  <a:pt x="11291" y="6360"/>
                </a:moveTo>
                <a:cubicBezTo>
                  <a:pt x="12608" y="6309"/>
                  <a:pt x="13855" y="6066"/>
                  <a:pt x="14971" y="5652"/>
                </a:cubicBezTo>
                <a:cubicBezTo>
                  <a:pt x="15392" y="7019"/>
                  <a:pt x="15655" y="8605"/>
                  <a:pt x="15697" y="10309"/>
                </a:cubicBezTo>
                <a:lnTo>
                  <a:pt x="11291" y="10309"/>
                </a:lnTo>
                <a:cubicBezTo>
                  <a:pt x="11291" y="10309"/>
                  <a:pt x="11291" y="6360"/>
                  <a:pt x="11291" y="6360"/>
                </a:cubicBezTo>
                <a:close/>
                <a:moveTo>
                  <a:pt x="11291" y="1031"/>
                </a:moveTo>
                <a:cubicBezTo>
                  <a:pt x="12654" y="1302"/>
                  <a:pt x="13850" y="2691"/>
                  <a:pt x="14652" y="4731"/>
                </a:cubicBezTo>
                <a:cubicBezTo>
                  <a:pt x="13638" y="5107"/>
                  <a:pt x="12498" y="5329"/>
                  <a:pt x="11291" y="5379"/>
                </a:cubicBezTo>
                <a:cubicBezTo>
                  <a:pt x="11291" y="5379"/>
                  <a:pt x="11291" y="1031"/>
                  <a:pt x="11291" y="1031"/>
                </a:cubicBezTo>
                <a:close/>
                <a:moveTo>
                  <a:pt x="17142" y="3315"/>
                </a:moveTo>
                <a:cubicBezTo>
                  <a:pt x="16665" y="3711"/>
                  <a:pt x="16123" y="4065"/>
                  <a:pt x="15517" y="4361"/>
                </a:cubicBezTo>
                <a:cubicBezTo>
                  <a:pt x="15499" y="4318"/>
                  <a:pt x="15485" y="4271"/>
                  <a:pt x="15467" y="4229"/>
                </a:cubicBezTo>
                <a:cubicBezTo>
                  <a:pt x="15451" y="4190"/>
                  <a:pt x="15436" y="4151"/>
                  <a:pt x="15420" y="4112"/>
                </a:cubicBezTo>
                <a:cubicBezTo>
                  <a:pt x="15116" y="3408"/>
                  <a:pt x="14764" y="2778"/>
                  <a:pt x="14375" y="2231"/>
                </a:cubicBezTo>
                <a:cubicBezTo>
                  <a:pt x="14357" y="2206"/>
                  <a:pt x="14339" y="2181"/>
                  <a:pt x="14321" y="2156"/>
                </a:cubicBezTo>
                <a:cubicBezTo>
                  <a:pt x="14127" y="1890"/>
                  <a:pt x="13925" y="1643"/>
                  <a:pt x="13714" y="1422"/>
                </a:cubicBezTo>
                <a:cubicBezTo>
                  <a:pt x="14989" y="1818"/>
                  <a:pt x="16149" y="2471"/>
                  <a:pt x="17142" y="3315"/>
                </a:cubicBezTo>
                <a:moveTo>
                  <a:pt x="20598" y="10309"/>
                </a:moveTo>
                <a:lnTo>
                  <a:pt x="16673" y="10309"/>
                </a:lnTo>
                <a:cubicBezTo>
                  <a:pt x="16664" y="10027"/>
                  <a:pt x="16660" y="9742"/>
                  <a:pt x="16641" y="9465"/>
                </a:cubicBezTo>
                <a:cubicBezTo>
                  <a:pt x="16632" y="9340"/>
                  <a:pt x="16621" y="9217"/>
                  <a:pt x="16610" y="9093"/>
                </a:cubicBezTo>
                <a:cubicBezTo>
                  <a:pt x="16581" y="8761"/>
                  <a:pt x="16544" y="8434"/>
                  <a:pt x="16499" y="8112"/>
                </a:cubicBezTo>
                <a:cubicBezTo>
                  <a:pt x="16484" y="8005"/>
                  <a:pt x="16471" y="7896"/>
                  <a:pt x="16454" y="7789"/>
                </a:cubicBezTo>
                <a:cubicBezTo>
                  <a:pt x="16320" y="6944"/>
                  <a:pt x="16131" y="6144"/>
                  <a:pt x="15896" y="5397"/>
                </a:cubicBezTo>
                <a:cubicBezTo>
                  <a:pt x="15882" y="5357"/>
                  <a:pt x="15868" y="5317"/>
                  <a:pt x="15855" y="5276"/>
                </a:cubicBezTo>
                <a:cubicBezTo>
                  <a:pt x="16604" y="4918"/>
                  <a:pt x="17270" y="4478"/>
                  <a:pt x="17850" y="3981"/>
                </a:cubicBezTo>
                <a:cubicBezTo>
                  <a:pt x="19450" y="5638"/>
                  <a:pt x="20476" y="7853"/>
                  <a:pt x="20598" y="10309"/>
                </a:cubicBezTo>
                <a:moveTo>
                  <a:pt x="10309" y="5379"/>
                </a:moveTo>
                <a:cubicBezTo>
                  <a:pt x="9101" y="5329"/>
                  <a:pt x="7961" y="5107"/>
                  <a:pt x="6947" y="4731"/>
                </a:cubicBezTo>
                <a:cubicBezTo>
                  <a:pt x="7749" y="2691"/>
                  <a:pt x="8945" y="1302"/>
                  <a:pt x="10309" y="1031"/>
                </a:cubicBezTo>
                <a:cubicBezTo>
                  <a:pt x="10309" y="1031"/>
                  <a:pt x="10309" y="5379"/>
                  <a:pt x="10309" y="5379"/>
                </a:cubicBezTo>
                <a:close/>
                <a:moveTo>
                  <a:pt x="10309" y="10309"/>
                </a:moveTo>
                <a:lnTo>
                  <a:pt x="5903" y="10309"/>
                </a:lnTo>
                <a:cubicBezTo>
                  <a:pt x="5945" y="8605"/>
                  <a:pt x="6207" y="7019"/>
                  <a:pt x="6629" y="5652"/>
                </a:cubicBezTo>
                <a:cubicBezTo>
                  <a:pt x="7745" y="6066"/>
                  <a:pt x="8991" y="6309"/>
                  <a:pt x="10309" y="6360"/>
                </a:cubicBezTo>
                <a:cubicBezTo>
                  <a:pt x="10309" y="6360"/>
                  <a:pt x="10309" y="10309"/>
                  <a:pt x="10309" y="10309"/>
                </a:cubicBezTo>
                <a:close/>
                <a:moveTo>
                  <a:pt x="10309" y="15240"/>
                </a:moveTo>
                <a:cubicBezTo>
                  <a:pt x="8991" y="15291"/>
                  <a:pt x="7745" y="15534"/>
                  <a:pt x="6629" y="15948"/>
                </a:cubicBezTo>
                <a:cubicBezTo>
                  <a:pt x="6207" y="14581"/>
                  <a:pt x="5945" y="12995"/>
                  <a:pt x="5903" y="11291"/>
                </a:cubicBezTo>
                <a:lnTo>
                  <a:pt x="10309" y="11291"/>
                </a:lnTo>
                <a:cubicBezTo>
                  <a:pt x="10309" y="11291"/>
                  <a:pt x="10309" y="15240"/>
                  <a:pt x="10309" y="15240"/>
                </a:cubicBezTo>
                <a:close/>
                <a:moveTo>
                  <a:pt x="10309" y="20569"/>
                </a:moveTo>
                <a:cubicBezTo>
                  <a:pt x="8945" y="20298"/>
                  <a:pt x="7749" y="18909"/>
                  <a:pt x="6947" y="16869"/>
                </a:cubicBezTo>
                <a:cubicBezTo>
                  <a:pt x="7961" y="16493"/>
                  <a:pt x="9101" y="16271"/>
                  <a:pt x="10309" y="16221"/>
                </a:cubicBezTo>
                <a:cubicBezTo>
                  <a:pt x="10309" y="16221"/>
                  <a:pt x="10309" y="20569"/>
                  <a:pt x="10309" y="20569"/>
                </a:cubicBezTo>
                <a:close/>
                <a:moveTo>
                  <a:pt x="4458" y="18285"/>
                </a:moveTo>
                <a:cubicBezTo>
                  <a:pt x="4934" y="17890"/>
                  <a:pt x="5476" y="17535"/>
                  <a:pt x="6083" y="17239"/>
                </a:cubicBezTo>
                <a:cubicBezTo>
                  <a:pt x="6100" y="17282"/>
                  <a:pt x="6115" y="17329"/>
                  <a:pt x="6132" y="17372"/>
                </a:cubicBezTo>
                <a:cubicBezTo>
                  <a:pt x="6149" y="17410"/>
                  <a:pt x="6163" y="17450"/>
                  <a:pt x="6180" y="17488"/>
                </a:cubicBezTo>
                <a:cubicBezTo>
                  <a:pt x="6484" y="18192"/>
                  <a:pt x="6835" y="18822"/>
                  <a:pt x="7224" y="19369"/>
                </a:cubicBezTo>
                <a:cubicBezTo>
                  <a:pt x="7242" y="19394"/>
                  <a:pt x="7261" y="19419"/>
                  <a:pt x="7279" y="19444"/>
                </a:cubicBezTo>
                <a:cubicBezTo>
                  <a:pt x="7472" y="19710"/>
                  <a:pt x="7674" y="19957"/>
                  <a:pt x="7886" y="20178"/>
                </a:cubicBezTo>
                <a:cubicBezTo>
                  <a:pt x="6610" y="19782"/>
                  <a:pt x="5451" y="19129"/>
                  <a:pt x="4458" y="18285"/>
                </a:cubicBezTo>
                <a:moveTo>
                  <a:pt x="1002" y="11291"/>
                </a:moveTo>
                <a:lnTo>
                  <a:pt x="4927" y="11291"/>
                </a:lnTo>
                <a:cubicBezTo>
                  <a:pt x="4935" y="11574"/>
                  <a:pt x="4940" y="11858"/>
                  <a:pt x="4958" y="12135"/>
                </a:cubicBezTo>
                <a:cubicBezTo>
                  <a:pt x="4967" y="12260"/>
                  <a:pt x="4979" y="12383"/>
                  <a:pt x="4989" y="12507"/>
                </a:cubicBezTo>
                <a:cubicBezTo>
                  <a:pt x="5018" y="12839"/>
                  <a:pt x="5055" y="13166"/>
                  <a:pt x="5100" y="13488"/>
                </a:cubicBezTo>
                <a:cubicBezTo>
                  <a:pt x="5116" y="13596"/>
                  <a:pt x="5129" y="13704"/>
                  <a:pt x="5146" y="13811"/>
                </a:cubicBezTo>
                <a:cubicBezTo>
                  <a:pt x="5280" y="14656"/>
                  <a:pt x="5468" y="15456"/>
                  <a:pt x="5704" y="16203"/>
                </a:cubicBezTo>
                <a:cubicBezTo>
                  <a:pt x="5718" y="16244"/>
                  <a:pt x="5731" y="16284"/>
                  <a:pt x="5744" y="16324"/>
                </a:cubicBezTo>
                <a:cubicBezTo>
                  <a:pt x="4996" y="16682"/>
                  <a:pt x="4330" y="17122"/>
                  <a:pt x="3749" y="17620"/>
                </a:cubicBezTo>
                <a:cubicBezTo>
                  <a:pt x="2150" y="15962"/>
                  <a:pt x="1123" y="13747"/>
                  <a:pt x="1002" y="11291"/>
                </a:cubicBezTo>
                <a:moveTo>
                  <a:pt x="3749" y="3981"/>
                </a:moveTo>
                <a:cubicBezTo>
                  <a:pt x="4330" y="4478"/>
                  <a:pt x="4996" y="4918"/>
                  <a:pt x="5744" y="5276"/>
                </a:cubicBezTo>
                <a:cubicBezTo>
                  <a:pt x="5731" y="5317"/>
                  <a:pt x="5718" y="5357"/>
                  <a:pt x="5704" y="5397"/>
                </a:cubicBezTo>
                <a:cubicBezTo>
                  <a:pt x="5469" y="6144"/>
                  <a:pt x="5280" y="6944"/>
                  <a:pt x="5146" y="7789"/>
                </a:cubicBezTo>
                <a:cubicBezTo>
                  <a:pt x="5129" y="7896"/>
                  <a:pt x="5116" y="8005"/>
                  <a:pt x="5100" y="8112"/>
                </a:cubicBezTo>
                <a:cubicBezTo>
                  <a:pt x="5055" y="8434"/>
                  <a:pt x="5018" y="8761"/>
                  <a:pt x="4989" y="9093"/>
                </a:cubicBezTo>
                <a:cubicBezTo>
                  <a:pt x="4979" y="9217"/>
                  <a:pt x="4967" y="9340"/>
                  <a:pt x="4958" y="9465"/>
                </a:cubicBezTo>
                <a:cubicBezTo>
                  <a:pt x="4940" y="9742"/>
                  <a:pt x="4935" y="10027"/>
                  <a:pt x="4927" y="10309"/>
                </a:cubicBezTo>
                <a:lnTo>
                  <a:pt x="1002" y="10309"/>
                </a:lnTo>
                <a:cubicBezTo>
                  <a:pt x="1123" y="7853"/>
                  <a:pt x="2150" y="5638"/>
                  <a:pt x="3749" y="3981"/>
                </a:cubicBezTo>
                <a:moveTo>
                  <a:pt x="7886" y="1422"/>
                </a:moveTo>
                <a:cubicBezTo>
                  <a:pt x="7674" y="1643"/>
                  <a:pt x="7472" y="1890"/>
                  <a:pt x="7279" y="2156"/>
                </a:cubicBezTo>
                <a:cubicBezTo>
                  <a:pt x="7261" y="2181"/>
                  <a:pt x="7242" y="2206"/>
                  <a:pt x="7224" y="2231"/>
                </a:cubicBezTo>
                <a:cubicBezTo>
                  <a:pt x="6835" y="2778"/>
                  <a:pt x="6484" y="3408"/>
                  <a:pt x="6180" y="4112"/>
                </a:cubicBezTo>
                <a:cubicBezTo>
                  <a:pt x="6163" y="4151"/>
                  <a:pt x="6149" y="4190"/>
                  <a:pt x="6132" y="4229"/>
                </a:cubicBezTo>
                <a:cubicBezTo>
                  <a:pt x="6115" y="4271"/>
                  <a:pt x="6100" y="4318"/>
                  <a:pt x="6083" y="4361"/>
                </a:cubicBezTo>
                <a:cubicBezTo>
                  <a:pt x="5476" y="4065"/>
                  <a:pt x="4934" y="3711"/>
                  <a:pt x="4458" y="3315"/>
                </a:cubicBezTo>
                <a:cubicBezTo>
                  <a:pt x="5451" y="2471"/>
                  <a:pt x="6610" y="1818"/>
                  <a:pt x="7886" y="142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4" y="21600"/>
                  <a:pt x="21600" y="16765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 defTabSz="457200">
              <a:lnSpc>
                <a:spcPct val="100000"/>
              </a:lnSpc>
              <a:defRPr sz="3000" spc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 SemiBold"/>
                <a:ea typeface="Gill Sans SemiBold"/>
                <a:cs typeface="Gill Sans SemiBold"/>
                <a:sym typeface="Gill Sans SemiBold"/>
              </a:defRPr>
            </a:pPr>
            <a:endParaRPr lang="en-US" noProof="0" dirty="0"/>
          </a:p>
        </p:txBody>
      </p:sp>
      <p:sp>
        <p:nvSpPr>
          <p:cNvPr id="21" name="Right Triangle 20">
            <a:extLst>
              <a:ext uri="{FF2B5EF4-FFF2-40B4-BE49-F238E27FC236}">
                <a16:creationId xmlns:a16="http://schemas.microsoft.com/office/drawing/2014/main" id="{FDDD2B84-3CB9-4567-8C91-C538E8A1C89F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34EF3020-1476-41B1-9FE7-B476A25C53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1B64EC3-B232-415D-8E27-EB3E24D13922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61CE2F-F199-4242-AC6C-692676B81FF1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Picture Placeholder 24">
            <a:extLst>
              <a:ext uri="{FF2B5EF4-FFF2-40B4-BE49-F238E27FC236}">
                <a16:creationId xmlns:a16="http://schemas.microsoft.com/office/drawing/2014/main" id="{89C0506D-0CA6-4583-9D04-24E7F4D16AD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83398" y="860944"/>
            <a:ext cx="4428523" cy="5137089"/>
          </a:xfrm>
          <a:custGeom>
            <a:avLst/>
            <a:gdLst>
              <a:gd name="connsiteX0" fmla="*/ 2214261 w 4428523"/>
              <a:gd name="connsiteY0" fmla="*/ 0 h 5137089"/>
              <a:gd name="connsiteX1" fmla="*/ 4428523 w 4428523"/>
              <a:gd name="connsiteY1" fmla="*/ 1107131 h 5137089"/>
              <a:gd name="connsiteX2" fmla="*/ 4428523 w 4428523"/>
              <a:gd name="connsiteY2" fmla="*/ 4029957 h 5137089"/>
              <a:gd name="connsiteX3" fmla="*/ 2214261 w 4428523"/>
              <a:gd name="connsiteY3" fmla="*/ 5137089 h 5137089"/>
              <a:gd name="connsiteX4" fmla="*/ 0 w 4428523"/>
              <a:gd name="connsiteY4" fmla="*/ 4029957 h 5137089"/>
              <a:gd name="connsiteX5" fmla="*/ 0 w 4428523"/>
              <a:gd name="connsiteY5" fmla="*/ 1107131 h 51370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28523" h="5137089">
                <a:moveTo>
                  <a:pt x="2214261" y="0"/>
                </a:moveTo>
                <a:lnTo>
                  <a:pt x="4428523" y="1107131"/>
                </a:lnTo>
                <a:lnTo>
                  <a:pt x="4428523" y="4029957"/>
                </a:lnTo>
                <a:lnTo>
                  <a:pt x="2214261" y="5137089"/>
                </a:lnTo>
                <a:lnTo>
                  <a:pt x="0" y="4029957"/>
                </a:lnTo>
                <a:lnTo>
                  <a:pt x="0" y="1107131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3905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75721" y="2006084"/>
            <a:ext cx="4853573" cy="161625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Subtitle 2" title="Subtitle">
            <a:extLst>
              <a:ext uri="{FF2B5EF4-FFF2-40B4-BE49-F238E27FC236}">
                <a16:creationId xmlns:a16="http://schemas.microsoft.com/office/drawing/2014/main" id="{06317687-D49E-41F7-A330-C78C728F0D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75214" y="3640998"/>
            <a:ext cx="4854339" cy="125757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4561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1D0E8AA-902F-440D-9C55-2A391C22396A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7" name="Parallelogram 16">
            <a:extLst>
              <a:ext uri="{FF2B5EF4-FFF2-40B4-BE49-F238E27FC236}">
                <a16:creationId xmlns:a16="http://schemas.microsoft.com/office/drawing/2014/main" id="{7D937721-835D-4D84-94A3-6C79D4639514}"/>
              </a:ext>
            </a:extLst>
          </p:cNvPr>
          <p:cNvSpPr/>
          <p:nvPr userDrawn="1"/>
        </p:nvSpPr>
        <p:spPr>
          <a:xfrm rot="19958790">
            <a:off x="-637324" y="3588176"/>
            <a:ext cx="3860162" cy="1746952"/>
          </a:xfrm>
          <a:prstGeom prst="parallelogram">
            <a:avLst>
              <a:gd name="adj" fmla="val 53218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32BB30B-8262-4715-998F-AAF6A81ADFD3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1010090"/>
            <a:ext cx="1785257" cy="90750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itle 1" title="Title">
            <a:extLst>
              <a:ext uri="{FF2B5EF4-FFF2-40B4-BE49-F238E27FC236}">
                <a16:creationId xmlns:a16="http://schemas.microsoft.com/office/drawing/2014/main" id="{4D7EF399-DAA5-44EC-B712-79C755FE84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3842" y="1987420"/>
            <a:ext cx="4911633" cy="1789855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1">
                <a:solidFill>
                  <a:schemeClr val="accent1"/>
                </a:solidFill>
                <a:latin typeface="+mj-lt"/>
                <a:cs typeface="Calibri Light" panose="020F0302020204030204" pitchFamily="34" charset="0"/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1" name="Text Placeholder 2" title="Subtitle">
            <a:extLst>
              <a:ext uri="{FF2B5EF4-FFF2-40B4-BE49-F238E27FC236}">
                <a16:creationId xmlns:a16="http://schemas.microsoft.com/office/drawing/2014/main" id="{26D13BFA-61B0-402F-8611-02D3DFDBEB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283842" y="3792046"/>
            <a:ext cx="4911633" cy="9105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 i="0" spc="300">
                <a:solidFill>
                  <a:schemeClr val="accent6"/>
                </a:solidFill>
                <a:latin typeface="+mn-lt"/>
                <a:cs typeface="Calibri" panose="020F050202020403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EDIT MASTER TEXT STYLES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DA0A0C24-D997-4E78-951F-AFB51C70EFC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E123A0CF-50D6-46EC-8BF6-43E38AFCD588}"/>
              </a:ext>
            </a:extLst>
          </p:cNvPr>
          <p:cNvSpPr/>
          <p:nvPr userDrawn="1"/>
        </p:nvSpPr>
        <p:spPr>
          <a:xfrm>
            <a:off x="7754112" y="0"/>
            <a:ext cx="2258568" cy="742819"/>
          </a:xfrm>
          <a:prstGeom prst="parallelogram">
            <a:avLst>
              <a:gd name="adj" fmla="val 19585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noProof="0" dirty="0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2B2F1D2E-B631-4CB1-9448-2B50F8C46316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408562"/>
            <a:ext cx="6595353" cy="34031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CF69447-82AD-475F-A3AE-3D7FF61DBFE2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5266944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rallelogram 23">
            <a:extLst>
              <a:ext uri="{FF2B5EF4-FFF2-40B4-BE49-F238E27FC236}">
                <a16:creationId xmlns:a16="http://schemas.microsoft.com/office/drawing/2014/main" id="{FC8C82F3-94EE-4B4F-A01D-993A41BC00B1}"/>
              </a:ext>
            </a:extLst>
          </p:cNvPr>
          <p:cNvSpPr/>
          <p:nvPr userDrawn="1"/>
        </p:nvSpPr>
        <p:spPr>
          <a:xfrm rot="19958790">
            <a:off x="-139035" y="3407045"/>
            <a:ext cx="1438399" cy="236580"/>
          </a:xfrm>
          <a:prstGeom prst="parallelogram">
            <a:avLst>
              <a:gd name="adj" fmla="val 53218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0078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83">
          <p15:clr>
            <a:srgbClr val="FBAE40"/>
          </p15:clr>
        </p15:guide>
        <p15:guide id="2" pos="3840">
          <p15:clr>
            <a:srgbClr val="FBAE40"/>
          </p15:clr>
        </p15:guide>
        <p15:guide id="3" pos="143">
          <p15:clr>
            <a:srgbClr val="FBAE40"/>
          </p15:clr>
        </p15:guide>
        <p15:guide id="4" orient="horz" pos="4170">
          <p15:clr>
            <a:srgbClr val="FBAE40"/>
          </p15:clr>
        </p15:guide>
        <p15:guide id="5" pos="7537">
          <p15:clr>
            <a:srgbClr val="FBAE40"/>
          </p15:clr>
        </p15:guide>
        <p15:guide id="6" orient="horz" pos="14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1FAE0C34-9220-45F0-9FC2-9FE7C994E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678" y="1671924"/>
            <a:ext cx="10835122" cy="450503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4343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17F9213-0142-420B-A84D-C5627A0C81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687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014328B-D576-4B5C-A4AE-CF98318929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51044"/>
            <a:ext cx="5181600" cy="4525919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4813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1AF1CF9-9F46-4541-8FF1-B9C53244EE1A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-9247" y="3633967"/>
            <a:ext cx="1912619" cy="157298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0E1BA4-80FE-4826-BA2F-083C3A5BB7F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6" name="Diagonal Stripe 25">
              <a:extLst>
                <a:ext uri="{FF2B5EF4-FFF2-40B4-BE49-F238E27FC236}">
                  <a16:creationId xmlns:a16="http://schemas.microsoft.com/office/drawing/2014/main" id="{0697993E-CD44-40B9-805C-77BC608618A7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DDBD869A-51AE-4AC9-A3E0-38E8C732B1E8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DE18C3B6-28E6-4BBC-B634-F81DE5A9D13C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F0BB4D3D-930C-4FF4-BB7C-2CB24208150C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6"/>
                </a:solidFill>
                <a:latin typeface="Arial Black" panose="020B0A04020102020204" pitchFamily="34" charset="0"/>
              </a:rPr>
              <a:t>FR</a:t>
            </a:r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4EBB76E7-943E-4038-B700-114F66FBC609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3E79E9C-D961-6E47-A5C6-57689BAFF243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8BE157-60F2-194D-8C13-4AE120FC9EDE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27" name="Title 1" title="Title ">
            <a:extLst>
              <a:ext uri="{FF2B5EF4-FFF2-40B4-BE49-F238E27FC236}">
                <a16:creationId xmlns:a16="http://schemas.microsoft.com/office/drawing/2014/main" id="{C3CC34F4-862A-42E7-B2FA-7B511CC2E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147969"/>
          </a:xfrm>
          <a:prstGeom prst="rect">
            <a:avLst/>
          </a:prstGeom>
        </p:spPr>
        <p:txBody>
          <a:bodyPr bIns="0"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82BFF385-445D-4DBB-9773-F99669415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678" y="1681163"/>
            <a:ext cx="538250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lang="en-US" b="1" dirty="0">
                <a:solidFill>
                  <a:schemeClr val="accent6"/>
                </a:solidFill>
              </a:defRPr>
            </a:lvl1pPr>
          </a:lstStyle>
          <a:p>
            <a:pPr marL="228600" lvl="0" indent="-228600"/>
            <a:r>
              <a:rPr lang="en-US" noProof="0"/>
              <a:t>Click to edit Master text styles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311B1CFE-1B35-4B5C-B40A-DC5ADF211B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21" name="Content Placeholder 5">
            <a:extLst>
              <a:ext uri="{FF2B5EF4-FFF2-40B4-BE49-F238E27FC236}">
                <a16:creationId xmlns:a16="http://schemas.microsoft.com/office/drawing/2014/main" id="{1CE840E8-D596-479D-AE97-E88F42DC1B1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B9A68D25-B19E-4E84-B65D-596EE8382D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8678" y="2505075"/>
            <a:ext cx="5391749" cy="36845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226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93">
          <p15:clr>
            <a:srgbClr val="FBAE40"/>
          </p15:clr>
        </p15:guide>
        <p15:guide id="4" pos="7423">
          <p15:clr>
            <a:srgbClr val="FBAE40"/>
          </p15:clr>
        </p15:guide>
        <p15:guide id="5" orient="horz" pos="777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9A1E80C-1A76-4D3E-92A1-846866867D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316" y="2290713"/>
            <a:ext cx="5803672" cy="4341862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400"/>
            </a:lvl1pPr>
            <a:lvl2pPr>
              <a:buClr>
                <a:schemeClr val="accent2"/>
              </a:buClr>
              <a:defRPr sz="20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accent2"/>
              </a:buClr>
              <a:defRPr sz="1600"/>
            </a:lvl4pPr>
            <a:lvl5pPr>
              <a:buClr>
                <a:schemeClr val="accent2"/>
              </a:buCl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265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037924D2-2AB4-4BE1-9687-836615C72DFC}"/>
              </a:ext>
            </a:extLst>
          </p:cNvPr>
          <p:cNvSpPr/>
          <p:nvPr userDrawn="1"/>
        </p:nvSpPr>
        <p:spPr>
          <a:xfrm flipV="1">
            <a:off x="0" y="-6"/>
            <a:ext cx="10625328" cy="540411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3BC534-BFA1-4292-899F-03AC711BF7C5}"/>
              </a:ext>
            </a:extLst>
          </p:cNvPr>
          <p:cNvCxnSpPr>
            <a:cxnSpLocks/>
          </p:cNvCxnSpPr>
          <p:nvPr userDrawn="1"/>
        </p:nvCxnSpPr>
        <p:spPr>
          <a:xfrm flipV="1">
            <a:off x="0" y="0"/>
            <a:ext cx="6030686" cy="300445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BEE4DB5-5DEF-4DDB-9764-FD834B9DCAEC}"/>
              </a:ext>
            </a:extLst>
          </p:cNvPr>
          <p:cNvCxnSpPr>
            <a:cxnSpLocks/>
          </p:cNvCxnSpPr>
          <p:nvPr userDrawn="1"/>
        </p:nvCxnSpPr>
        <p:spPr>
          <a:xfrm flipV="1">
            <a:off x="9004301" y="3924299"/>
            <a:ext cx="3187700" cy="168910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 title="Title">
            <a:extLst>
              <a:ext uri="{FF2B5EF4-FFF2-40B4-BE49-F238E27FC236}">
                <a16:creationId xmlns:a16="http://schemas.microsoft.com/office/drawing/2014/main" id="{A648E0EA-49ED-4F2D-A107-8FCE6301FC8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19170" y="4374036"/>
            <a:ext cx="5311516" cy="1327031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r">
              <a:buFont typeface="Arial" panose="020B0604020202020204" pitchFamily="34" charset="0"/>
              <a:buNone/>
              <a:defRPr sz="43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62849C0-AA0D-4E1A-B4B6-E6A5917AC0A5}"/>
              </a:ext>
            </a:extLst>
          </p:cNvPr>
          <p:cNvCxnSpPr>
            <a:cxnSpLocks/>
          </p:cNvCxnSpPr>
          <p:nvPr userDrawn="1"/>
        </p:nvCxnSpPr>
        <p:spPr>
          <a:xfrm flipV="1">
            <a:off x="-17837" y="4700016"/>
            <a:ext cx="1919789" cy="1001054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BDEAC3CA-E21C-4A63-BE7D-DCC820552A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19170" y="5701069"/>
            <a:ext cx="5311516" cy="931505"/>
          </a:xfrm>
          <a:prstGeom prst="rect">
            <a:avLst/>
          </a:prstGeom>
        </p:spPr>
        <p:txBody>
          <a:bodyPr/>
          <a:lstStyle>
            <a:lvl1pPr marL="0" indent="0" algn="r">
              <a:buFont typeface="Arial" panose="020B0604020202020204" pitchFamily="34" charset="0"/>
              <a:buNone/>
              <a:defRPr sz="1600">
                <a:solidFill>
                  <a:schemeClr val="accent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2728E0A-430E-4C6A-BF56-06FA8510F2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49970" y="2271860"/>
            <a:ext cx="5715017" cy="436071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614302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7537">
          <p15:clr>
            <a:srgbClr val="FBAE40"/>
          </p15:clr>
        </p15:guide>
        <p15:guide id="3" pos="138">
          <p15:clr>
            <a:srgbClr val="FBAE40"/>
          </p15:clr>
        </p15:guide>
        <p15:guide id="4" orient="horz" pos="4178">
          <p15:clr>
            <a:srgbClr val="FBAE40"/>
          </p15:clr>
        </p15:guide>
        <p15:guide id="5" orient="horz" pos="142">
          <p15:clr>
            <a:srgbClr val="FBAE40"/>
          </p15:clr>
        </p15:guide>
        <p15:guide id="6" pos="2457">
          <p15:clr>
            <a:srgbClr val="FBAE40"/>
          </p15:clr>
        </p15:guide>
        <p15:guide id="7" pos="43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CC52C5C1-EC33-44C1-9D54-A1058BBF1812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A0030CD-8C9E-4AA5-8C5D-F9B2EDB7E17A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7" name="Diagonal Stripe 26">
              <a:extLst>
                <a:ext uri="{FF2B5EF4-FFF2-40B4-BE49-F238E27FC236}">
                  <a16:creationId xmlns:a16="http://schemas.microsoft.com/office/drawing/2014/main" id="{872EE65E-EE50-4A3E-861E-1D6C241CB8EA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E76AD1EF-E06C-4D3C-9693-26844D01C83C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Parallelogram 28">
              <a:extLst>
                <a:ext uri="{FF2B5EF4-FFF2-40B4-BE49-F238E27FC236}">
                  <a16:creationId xmlns:a16="http://schemas.microsoft.com/office/drawing/2014/main" id="{57D44C42-44C0-420A-A125-9B1A979D4F56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0" name="Parallelogram 29">
            <a:extLst>
              <a:ext uri="{FF2B5EF4-FFF2-40B4-BE49-F238E27FC236}">
                <a16:creationId xmlns:a16="http://schemas.microsoft.com/office/drawing/2014/main" id="{406089BB-36DC-4E23-B215-527A8A18FCF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8C43A6-50C6-704E-BADC-6D83BADE73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91439B-965F-3548-AF77-89501B24F6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1990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7E8A2C98-F26E-415A-B931-1B89CA46C1CF}"/>
              </a:ext>
            </a:extLst>
          </p:cNvPr>
          <p:cNvSpPr txBox="1"/>
          <p:nvPr userDrawn="1"/>
        </p:nvSpPr>
        <p:spPr>
          <a:xfrm>
            <a:off x="11072378" y="235732"/>
            <a:ext cx="81464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noProof="0" dirty="0">
                <a:solidFill>
                  <a:schemeClr val="accent1"/>
                </a:solidFill>
                <a:latin typeface="Arial Black" panose="020B0A04020102020204" pitchFamily="34" charset="0"/>
              </a:rPr>
              <a:t>FR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B2FB48C-0C70-4DBE-B904-A134B6644DD3}"/>
              </a:ext>
            </a:extLst>
          </p:cNvPr>
          <p:cNvGrpSpPr/>
          <p:nvPr userDrawn="1"/>
        </p:nvGrpSpPr>
        <p:grpSpPr>
          <a:xfrm flipH="1">
            <a:off x="7561328" y="0"/>
            <a:ext cx="4831840" cy="3541007"/>
            <a:chOff x="-192127" y="-2"/>
            <a:chExt cx="4831840" cy="3367272"/>
          </a:xfrm>
        </p:grpSpPr>
        <p:sp>
          <p:nvSpPr>
            <p:cNvPr id="28" name="Diagonal Stripe 27">
              <a:extLst>
                <a:ext uri="{FF2B5EF4-FFF2-40B4-BE49-F238E27FC236}">
                  <a16:creationId xmlns:a16="http://schemas.microsoft.com/office/drawing/2014/main" id="{4F2E2158-1E6E-4E0D-BDAB-B20041C73615}"/>
                </a:ext>
              </a:extLst>
            </p:cNvPr>
            <p:cNvSpPr/>
            <p:nvPr userDrawn="1"/>
          </p:nvSpPr>
          <p:spPr>
            <a:xfrm>
              <a:off x="0" y="-1"/>
              <a:ext cx="4639713" cy="3367271"/>
            </a:xfrm>
            <a:prstGeom prst="diagStripe">
              <a:avLst>
                <a:gd name="adj" fmla="val 5120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>
                <a:solidFill>
                  <a:schemeClr val="tx1"/>
                </a:solidFill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626D62DB-3A5A-4DA1-BFA4-D9E58676E86A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1433638" y="-2"/>
              <a:ext cx="1240971" cy="916595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F5A729A7-3A5C-405C-AE06-180E7529E477}"/>
                </a:ext>
              </a:extLst>
            </p:cNvPr>
            <p:cNvSpPr/>
            <p:nvPr userDrawn="1"/>
          </p:nvSpPr>
          <p:spPr>
            <a:xfrm rot="19421162">
              <a:off x="-192127" y="1140864"/>
              <a:ext cx="1354398" cy="214994"/>
            </a:xfrm>
            <a:prstGeom prst="parallelogram">
              <a:avLst>
                <a:gd name="adj" fmla="val 72003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  <p:sp>
        <p:nvSpPr>
          <p:cNvPr id="31" name="Parallelogram 30">
            <a:extLst>
              <a:ext uri="{FF2B5EF4-FFF2-40B4-BE49-F238E27FC236}">
                <a16:creationId xmlns:a16="http://schemas.microsoft.com/office/drawing/2014/main" id="{41E23981-B12A-4AC3-A030-337BBBA5E45B}"/>
              </a:ext>
            </a:extLst>
          </p:cNvPr>
          <p:cNvSpPr/>
          <p:nvPr userDrawn="1"/>
        </p:nvSpPr>
        <p:spPr>
          <a:xfrm flipH="1">
            <a:off x="6679908" y="1"/>
            <a:ext cx="1447800" cy="639064"/>
          </a:xfrm>
          <a:prstGeom prst="parallelogram">
            <a:avLst>
              <a:gd name="adj" fmla="val 135617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endParaRPr lang="en-US" noProof="0" dirty="0"/>
          </a:p>
        </p:txBody>
      </p:sp>
      <p:sp>
        <p:nvSpPr>
          <p:cNvPr id="33" name="Title 1" title="Title ">
            <a:extLst>
              <a:ext uri="{FF2B5EF4-FFF2-40B4-BE49-F238E27FC236}">
                <a16:creationId xmlns:a16="http://schemas.microsoft.com/office/drawing/2014/main" id="{59067A2C-FE71-4381-BE51-08DAC5E435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678" y="209028"/>
            <a:ext cx="8333222" cy="1215566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 b="1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B69A007-934D-7A4B-9EFA-82044EF4DC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154DC2-98C7-4D4B-A17A-AA4731217F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699F50C-BE38-4BD0-BA84-9B090E1F2B9B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58419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extLst>
    <p:ext uri="{DCECCB84-F9BA-43D5-87BE-67443E8EF086}">
      <p15:sldGuideLst xmlns:p15="http://schemas.microsoft.com/office/powerpoint/2012/main">
        <p15:guide id="1" orient="horz" pos="142">
          <p15:clr>
            <a:srgbClr val="FBAE40"/>
          </p15:clr>
        </p15:guide>
        <p15:guide id="2" pos="3840">
          <p15:clr>
            <a:srgbClr val="FBAE40"/>
          </p15:clr>
        </p15:guide>
        <p15:guide id="3" pos="77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5CE2EB-00DF-4EBA-BF1F-D37805D455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91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16155-303B-403D-8B49-D4CEE47D6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53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15EF5-4ABE-4759-AC09-679CD6083A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6971" y="6356350"/>
            <a:ext cx="7402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8699F50C-BE38-4BD0-BA84-9B090E1F2B9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AA2D2B61-D240-024D-AD60-4162EF152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78" y="209029"/>
            <a:ext cx="10835122" cy="1147968"/>
          </a:xfrm>
          <a:prstGeom prst="rect">
            <a:avLst/>
          </a:prstGeom>
        </p:spPr>
        <p:txBody>
          <a:bodyPr vert="horz" lIns="91440" tIns="45720" rIns="91440" bIns="0" rtlCol="0" anchor="b">
            <a:normAutofit/>
          </a:bodyPr>
          <a:lstStyle/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4885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85" r:id="rId3"/>
    <p:sldLayoutId id="2147483706" r:id="rId4"/>
    <p:sldLayoutId id="2147483708" r:id="rId5"/>
    <p:sldLayoutId id="2147483704" r:id="rId6"/>
    <p:sldLayoutId id="2147483689" r:id="rId7"/>
    <p:sldLayoutId id="2147483668" r:id="rId8"/>
    <p:sldLayoutId id="2147483707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692" r:id="rId17"/>
    <p:sldLayoutId id="2147483697" r:id="rId18"/>
    <p:sldLayoutId id="2147483674" r:id="rId19"/>
  </p:sldLayoutIdLst>
  <mc:AlternateContent xmlns:mc="http://schemas.openxmlformats.org/markup-compatibility/2006" xmlns:p14="http://schemas.microsoft.com/office/powerpoint/2010/main">
    <mc:Choice Requires="p14">
      <p:transition spd="slow" p14:dur="1500" advTm="8000"/>
    </mc:Choice>
    <mc:Fallback xmlns="">
      <p:transition spd="slow" advTm="8000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IN"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2E7A40"/>
        </a:buClr>
        <a:buFont typeface="Arial" panose="020B0604020202020204" pitchFamily="34" charset="0"/>
        <a:buChar char="•"/>
        <a:defRPr lang="en-US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2E7A40"/>
        </a:buClr>
        <a:buFont typeface="Arial" panose="020B0604020202020204" pitchFamily="34" charset="0"/>
        <a:buChar char="•"/>
        <a:defRPr lang="en-IN" sz="16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7" Type="http://schemas.openxmlformats.org/officeDocument/2006/relationships/image" Target="../media/image5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5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7" Type="http://schemas.openxmlformats.org/officeDocument/2006/relationships/image" Target="../media/image5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7" Type="http://schemas.openxmlformats.org/officeDocument/2006/relationships/image" Target="../media/image37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51.jpg"/><Relationship Id="rId4" Type="http://schemas.openxmlformats.org/officeDocument/2006/relationships/image" Target="../media/image5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7" Type="http://schemas.openxmlformats.org/officeDocument/2006/relationships/image" Target="../media/image62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jpg"/><Relationship Id="rId5" Type="http://schemas.openxmlformats.org/officeDocument/2006/relationships/image" Target="../media/image60.jpg"/><Relationship Id="rId4" Type="http://schemas.openxmlformats.org/officeDocument/2006/relationships/image" Target="../media/image5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65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D0677C-8570-4A16-9D62-046BC8EFB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9525" y="2410533"/>
            <a:ext cx="4289110" cy="203693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76BEC16-86DD-44BE-87B1-362336C2B4E7}"/>
              </a:ext>
            </a:extLst>
          </p:cNvPr>
          <p:cNvSpPr txBox="1"/>
          <p:nvPr/>
        </p:nvSpPr>
        <p:spPr>
          <a:xfrm>
            <a:off x="10083452" y="6189214"/>
            <a:ext cx="1769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November 2022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2644262-754B-43AA-9681-3BA389B6D0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9550" y="668786"/>
            <a:ext cx="6692900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2019 Nederland ISD Bond Project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3C9182-56DF-4944-B234-0D82939264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6846" y="492865"/>
            <a:ext cx="940179" cy="99202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E3572B-2D9E-4121-AF53-70A4E18A0C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7942" y="492865"/>
            <a:ext cx="938865" cy="993734"/>
          </a:xfrm>
          <a:prstGeom prst="rect">
            <a:avLst/>
          </a:prstGeom>
        </p:spPr>
      </p:pic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50D72236-3208-4FCF-9075-240244A9D80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673" t="9811" r="11852" b="57736"/>
          <a:stretch/>
        </p:blipFill>
        <p:spPr>
          <a:xfrm>
            <a:off x="747972" y="1859222"/>
            <a:ext cx="5716846" cy="31395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8069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/>
    </mc:Choice>
    <mc:Fallback xmlns="">
      <p:transition spd="slow" advTm="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3"/>
            <a:ext cx="1395899" cy="316110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5965" y="110172"/>
            <a:ext cx="5160069" cy="600788"/>
          </a:xfrm>
        </p:spPr>
        <p:txBody>
          <a:bodyPr>
            <a:normAutofit/>
          </a:bodyPr>
          <a:lstStyle/>
          <a:p>
            <a:r>
              <a:rPr lang="en-US" sz="3900" dirty="0"/>
              <a:t>Nederland High School</a:t>
            </a:r>
          </a:p>
        </p:txBody>
      </p:sp>
      <p:pic>
        <p:nvPicPr>
          <p:cNvPr id="7" name="Picture 6" descr="A picture containing sky, outdoor, nature, shore&#10;&#10;Description automatically generated">
            <a:extLst>
              <a:ext uri="{FF2B5EF4-FFF2-40B4-BE49-F238E27FC236}">
                <a16:creationId xmlns:a16="http://schemas.microsoft.com/office/drawing/2014/main" id="{0C0D4231-924B-8F1C-B79B-E30D217F76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21500"/>
          <a:stretch/>
        </p:blipFill>
        <p:spPr>
          <a:xfrm>
            <a:off x="1123748" y="710960"/>
            <a:ext cx="9823490" cy="578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10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8F464AEE-351E-EE13-13F5-FE70892C2D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5120" y="702522"/>
            <a:ext cx="8401758" cy="5777925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3"/>
            <a:ext cx="1395899" cy="316110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5965" y="110172"/>
            <a:ext cx="5160069" cy="600788"/>
          </a:xfrm>
        </p:spPr>
        <p:txBody>
          <a:bodyPr>
            <a:normAutofit/>
          </a:bodyPr>
          <a:lstStyle/>
          <a:p>
            <a:r>
              <a:rPr lang="en-US" sz="3900" dirty="0"/>
              <a:t>Nederland High School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D94E33-E670-45D0-BBF1-88724DFF5B65}"/>
              </a:ext>
            </a:extLst>
          </p:cNvPr>
          <p:cNvSpPr txBox="1"/>
          <p:nvPr/>
        </p:nvSpPr>
        <p:spPr>
          <a:xfrm>
            <a:off x="7367157" y="894165"/>
            <a:ext cx="10382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</a:rPr>
              <a:t>Detention Pond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3517AB1-11C9-41DE-8E57-764F3990A871}"/>
              </a:ext>
            </a:extLst>
          </p:cNvPr>
          <p:cNvSpPr txBox="1"/>
          <p:nvPr/>
        </p:nvSpPr>
        <p:spPr>
          <a:xfrm rot="18816496">
            <a:off x="6469669" y="3564722"/>
            <a:ext cx="8284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</a:rPr>
              <a:t>Kitchen/</a:t>
            </a:r>
          </a:p>
          <a:p>
            <a:r>
              <a:rPr lang="en-US" sz="1000" b="1" dirty="0">
                <a:solidFill>
                  <a:srgbClr val="000000"/>
                </a:solidFill>
              </a:rPr>
              <a:t>Cafeteria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A6A761-5CF7-4FE7-B076-FC6458AC7AE6}"/>
              </a:ext>
            </a:extLst>
          </p:cNvPr>
          <p:cNvSpPr txBox="1"/>
          <p:nvPr/>
        </p:nvSpPr>
        <p:spPr>
          <a:xfrm rot="1290238">
            <a:off x="7930561" y="2962745"/>
            <a:ext cx="135372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</a:rPr>
              <a:t>Area E Science Lab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AC0924-9FDC-4222-BC1A-6514429EA2B3}"/>
              </a:ext>
            </a:extLst>
          </p:cNvPr>
          <p:cNvSpPr txBox="1"/>
          <p:nvPr/>
        </p:nvSpPr>
        <p:spPr>
          <a:xfrm rot="1188001">
            <a:off x="6228318" y="1359336"/>
            <a:ext cx="113935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rgbClr val="000000"/>
                </a:solidFill>
              </a:rPr>
              <a:t>Area A Classrooms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55C8657-1275-DBD8-F912-BDC61004DA33}"/>
              </a:ext>
            </a:extLst>
          </p:cNvPr>
          <p:cNvSpPr txBox="1"/>
          <p:nvPr/>
        </p:nvSpPr>
        <p:spPr>
          <a:xfrm rot="21287802">
            <a:off x="2965406" y="5070395"/>
            <a:ext cx="12701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</a:rPr>
              <a:t>Gym / Lockers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C87F2B-9B23-41FE-B259-E2E6256BC207}"/>
              </a:ext>
            </a:extLst>
          </p:cNvPr>
          <p:cNvSpPr txBox="1"/>
          <p:nvPr/>
        </p:nvSpPr>
        <p:spPr>
          <a:xfrm rot="1016781">
            <a:off x="8597063" y="1988795"/>
            <a:ext cx="12033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</a:rPr>
              <a:t>Area C Classrooms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8F099B-0003-E66C-73F9-9491E400DD76}"/>
              </a:ext>
            </a:extLst>
          </p:cNvPr>
          <p:cNvSpPr txBox="1"/>
          <p:nvPr/>
        </p:nvSpPr>
        <p:spPr>
          <a:xfrm flipH="1">
            <a:off x="6362754" y="2112700"/>
            <a:ext cx="6188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</a:rPr>
              <a:t>Area 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5F0E46-726D-95F2-3281-9958FAB8DA19}"/>
              </a:ext>
            </a:extLst>
          </p:cNvPr>
          <p:cNvSpPr txBox="1"/>
          <p:nvPr/>
        </p:nvSpPr>
        <p:spPr>
          <a:xfrm rot="297390">
            <a:off x="6813528" y="4242447"/>
            <a:ext cx="9373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rgbClr val="000000"/>
                </a:solidFill>
              </a:rPr>
              <a:t>Mechanical Pad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DED827-7290-763D-F261-FFCEDAC17CFD}"/>
              </a:ext>
            </a:extLst>
          </p:cNvPr>
          <p:cNvSpPr txBox="1"/>
          <p:nvPr/>
        </p:nvSpPr>
        <p:spPr>
          <a:xfrm rot="19200654">
            <a:off x="5879089" y="3053795"/>
            <a:ext cx="13438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rgbClr val="000000"/>
                </a:solidFill>
              </a:rPr>
              <a:t>Commons Area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918BF6-374B-ED72-D9A6-8BC97B3618CD}"/>
              </a:ext>
            </a:extLst>
          </p:cNvPr>
          <p:cNvSpPr txBox="1"/>
          <p:nvPr/>
        </p:nvSpPr>
        <p:spPr>
          <a:xfrm rot="1366023">
            <a:off x="7225583" y="1494864"/>
            <a:ext cx="8695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rgbClr val="000000"/>
                </a:solidFill>
              </a:rPr>
              <a:t>Area B</a:t>
            </a:r>
          </a:p>
          <a:p>
            <a:r>
              <a:rPr lang="en-US" sz="900" b="1" dirty="0">
                <a:solidFill>
                  <a:srgbClr val="000000"/>
                </a:solidFill>
              </a:rPr>
              <a:t> Classrooms</a:t>
            </a:r>
          </a:p>
        </p:txBody>
      </p:sp>
      <p:pic>
        <p:nvPicPr>
          <p:cNvPr id="10" name="Picture 9" descr="A picture containing outdoor, sky, grass, nature&#10;&#10;Description automatically generated">
            <a:extLst>
              <a:ext uri="{FF2B5EF4-FFF2-40B4-BE49-F238E27FC236}">
                <a16:creationId xmlns:a16="http://schemas.microsoft.com/office/drawing/2014/main" id="{CA4821FE-F678-69B7-6D5C-95A626788F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6520" y="702522"/>
            <a:ext cx="8427155" cy="577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30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high angle view of a building&#10;&#10;Description automatically generated with medium confidence">
            <a:extLst>
              <a:ext uri="{FF2B5EF4-FFF2-40B4-BE49-F238E27FC236}">
                <a16:creationId xmlns:a16="http://schemas.microsoft.com/office/drawing/2014/main" id="{31F34A99-0056-0E66-464F-AF7103078A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47369"/>
            <a:ext cx="3678881" cy="2732991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88010" y="147369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396496-4EB4-49C3-73BC-592C7791A948}"/>
              </a:ext>
            </a:extLst>
          </p:cNvPr>
          <p:cNvSpPr txBox="1"/>
          <p:nvPr/>
        </p:nvSpPr>
        <p:spPr>
          <a:xfrm>
            <a:off x="1972570" y="4418534"/>
            <a:ext cx="383215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Continuing brick low/high roof situations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Ready for Tectum to be installed over gym roof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Area C southside finished screwing down metal roof deck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12" name="Picture 11" descr="A high angle view of a building&#10;&#10;Description automatically generated with medium confidence">
            <a:extLst>
              <a:ext uri="{FF2B5EF4-FFF2-40B4-BE49-F238E27FC236}">
                <a16:creationId xmlns:a16="http://schemas.microsoft.com/office/drawing/2014/main" id="{80EC7262-6225-5D1B-497D-276F83576C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1771" y="3697946"/>
            <a:ext cx="4174216" cy="3097719"/>
          </a:xfrm>
          <a:prstGeom prst="rect">
            <a:avLst/>
          </a:prstGeom>
        </p:spPr>
      </p:pic>
      <p:pic>
        <p:nvPicPr>
          <p:cNvPr id="7" name="Picture 6" descr="A picture containing outdoor, sky, grass, nature&#10;&#10;Description automatically generated">
            <a:extLst>
              <a:ext uri="{FF2B5EF4-FFF2-40B4-BE49-F238E27FC236}">
                <a16:creationId xmlns:a16="http://schemas.microsoft.com/office/drawing/2014/main" id="{4DBAB13D-0382-EB61-20A3-7E1DAA8F6DF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16477"/>
          <a:stretch/>
        </p:blipFill>
        <p:spPr>
          <a:xfrm>
            <a:off x="3509636" y="965390"/>
            <a:ext cx="5172063" cy="3320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155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sky, outdoor, ground, beach&#10;&#10;Description automatically generated">
            <a:extLst>
              <a:ext uri="{FF2B5EF4-FFF2-40B4-BE49-F238E27FC236}">
                <a16:creationId xmlns:a16="http://schemas.microsoft.com/office/drawing/2014/main" id="{A3C7A02C-1B5F-CCA6-85FC-8B58EE7598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024" y="3579076"/>
            <a:ext cx="3442054" cy="2581540"/>
          </a:xfrm>
          <a:prstGeom prst="rect">
            <a:avLst/>
          </a:prstGeom>
        </p:spPr>
      </p:pic>
      <p:pic>
        <p:nvPicPr>
          <p:cNvPr id="6" name="Picture 5" descr="A picture containing ground, sky, outdoor, dirt&#10;&#10;Description automatically generated">
            <a:extLst>
              <a:ext uri="{FF2B5EF4-FFF2-40B4-BE49-F238E27FC236}">
                <a16:creationId xmlns:a16="http://schemas.microsoft.com/office/drawing/2014/main" id="{147419AF-F30C-3A0A-159C-29A058DCBC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5466" y="3571610"/>
            <a:ext cx="3500013" cy="2589005"/>
          </a:xfrm>
          <a:prstGeom prst="rect">
            <a:avLst/>
          </a:prstGeom>
        </p:spPr>
      </p:pic>
      <p:pic>
        <p:nvPicPr>
          <p:cNvPr id="10" name="Picture 9" descr="A picture containing outdoor, sky, ground, dirt&#10;&#10;Description automatically generated">
            <a:extLst>
              <a:ext uri="{FF2B5EF4-FFF2-40B4-BE49-F238E27FC236}">
                <a16:creationId xmlns:a16="http://schemas.microsoft.com/office/drawing/2014/main" id="{054DB93C-B509-C2CC-AB31-60F3B3A405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5468" y="704850"/>
            <a:ext cx="3500012" cy="2580052"/>
          </a:xfrm>
          <a:prstGeom prst="rect">
            <a:avLst/>
          </a:prstGeom>
        </p:spPr>
      </p:pic>
      <p:pic>
        <p:nvPicPr>
          <p:cNvPr id="7" name="Picture 6" descr="A picture containing sky, ground, outdoor, beach&#10;&#10;Description automatically generated">
            <a:extLst>
              <a:ext uri="{FF2B5EF4-FFF2-40B4-BE49-F238E27FC236}">
                <a16:creationId xmlns:a16="http://schemas.microsoft.com/office/drawing/2014/main" id="{1CA4F2FD-2E60-533C-2102-636650FF79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42627" y="707287"/>
            <a:ext cx="3440069" cy="2536533"/>
          </a:xfrm>
          <a:prstGeom prst="rect">
            <a:avLst/>
          </a:prstGeom>
        </p:spPr>
      </p:pic>
      <p:pic>
        <p:nvPicPr>
          <p:cNvPr id="5" name="Picture 4" descr="A picture containing ground, sky, outdoor, building&#10;&#10;Description automatically generated">
            <a:extLst>
              <a:ext uri="{FF2B5EF4-FFF2-40B4-BE49-F238E27FC236}">
                <a16:creationId xmlns:a16="http://schemas.microsoft.com/office/drawing/2014/main" id="{31491ABF-362B-22BC-ED51-812737CFDF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025" y="697385"/>
            <a:ext cx="3442054" cy="2546435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F1995F-2B57-49DC-EA9E-3BD301D69DF2}"/>
              </a:ext>
            </a:extLst>
          </p:cNvPr>
          <p:cNvSpPr txBox="1"/>
          <p:nvPr/>
        </p:nvSpPr>
        <p:spPr>
          <a:xfrm>
            <a:off x="4075914" y="3579075"/>
            <a:ext cx="404955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install perimeter blocking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Rough in mechanical yard and pour concrete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Making changes in mechanical yard due to Entergy changes</a:t>
            </a:r>
          </a:p>
          <a:p>
            <a:endParaRPr lang="en-US" dirty="0"/>
          </a:p>
          <a:p>
            <a:endParaRPr lang="en-US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623249C1-194D-8676-C9E2-6B5593A48E0E}"/>
              </a:ext>
            </a:extLst>
          </p:cNvPr>
          <p:cNvCxnSpPr>
            <a:cxnSpLocks/>
          </p:cNvCxnSpPr>
          <p:nvPr/>
        </p:nvCxnSpPr>
        <p:spPr>
          <a:xfrm>
            <a:off x="5402179" y="4884821"/>
            <a:ext cx="249053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7681C4E-4693-ABF3-B3C1-1E8FC1CE390C}"/>
              </a:ext>
            </a:extLst>
          </p:cNvPr>
          <p:cNvCxnSpPr>
            <a:cxnSpLocks/>
          </p:cNvCxnSpPr>
          <p:nvPr/>
        </p:nvCxnSpPr>
        <p:spPr>
          <a:xfrm flipV="1">
            <a:off x="4620126" y="3243820"/>
            <a:ext cx="433137" cy="6905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618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uilding with a car parked in front of it&#10;&#10;Description automatically generated with low confidence">
            <a:extLst>
              <a:ext uri="{FF2B5EF4-FFF2-40B4-BE49-F238E27FC236}">
                <a16:creationId xmlns:a16="http://schemas.microsoft.com/office/drawing/2014/main" id="{EC751259-B7A8-1545-6B08-ABCD83A72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555" y="3550977"/>
            <a:ext cx="3464520" cy="2716121"/>
          </a:xfrm>
          <a:prstGeom prst="rect">
            <a:avLst/>
          </a:prstGeom>
        </p:spPr>
      </p:pic>
      <p:pic>
        <p:nvPicPr>
          <p:cNvPr id="11" name="Picture 10" descr="A picture containing outdoor, sky, ground, parked&#10;&#10;Description automatically generated">
            <a:extLst>
              <a:ext uri="{FF2B5EF4-FFF2-40B4-BE49-F238E27FC236}">
                <a16:creationId xmlns:a16="http://schemas.microsoft.com/office/drawing/2014/main" id="{3CB29C5B-FB7E-520E-DF00-0FD8CCD6EA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741" y="696401"/>
            <a:ext cx="3463640" cy="2702265"/>
          </a:xfrm>
          <a:prstGeom prst="rect">
            <a:avLst/>
          </a:prstGeom>
        </p:spPr>
      </p:pic>
      <p:pic>
        <p:nvPicPr>
          <p:cNvPr id="5" name="Picture 4" descr="A building under construction&#10;&#10;Description automatically generated with low confidence">
            <a:extLst>
              <a:ext uri="{FF2B5EF4-FFF2-40B4-BE49-F238E27FC236}">
                <a16:creationId xmlns:a16="http://schemas.microsoft.com/office/drawing/2014/main" id="{429958F8-EE52-F7E0-D558-AFBB48C147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5464" y="692534"/>
            <a:ext cx="3473037" cy="2716120"/>
          </a:xfrm>
          <a:prstGeom prst="rect">
            <a:avLst/>
          </a:prstGeom>
        </p:spPr>
      </p:pic>
      <p:pic>
        <p:nvPicPr>
          <p:cNvPr id="7" name="Picture 6" descr="A building under construction&#10;&#10;Description automatically generated with medium confidence">
            <a:extLst>
              <a:ext uri="{FF2B5EF4-FFF2-40B4-BE49-F238E27FC236}">
                <a16:creationId xmlns:a16="http://schemas.microsoft.com/office/drawing/2014/main" id="{3C5829EA-2DB7-E440-448B-1F37BF7736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0323" y="706754"/>
            <a:ext cx="3541250" cy="2701900"/>
          </a:xfrm>
          <a:prstGeom prst="rect">
            <a:avLst/>
          </a:prstGeom>
        </p:spPr>
      </p:pic>
      <p:pic>
        <p:nvPicPr>
          <p:cNvPr id="13" name="Picture 12" descr="A building under construction&#10;&#10;Description automatically generated with medium confidence">
            <a:extLst>
              <a:ext uri="{FF2B5EF4-FFF2-40B4-BE49-F238E27FC236}">
                <a16:creationId xmlns:a16="http://schemas.microsoft.com/office/drawing/2014/main" id="{0DDBED97-F6ED-7299-4E2E-7C182D9CCC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03396" y="3558244"/>
            <a:ext cx="3561632" cy="2708854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4024999" y="3586015"/>
            <a:ext cx="412860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story floor decking installation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Preparing perimeter blocking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F25A53A-F152-FBE6-6F28-7EBE0B8A3CB5}"/>
              </a:ext>
            </a:extLst>
          </p:cNvPr>
          <p:cNvCxnSpPr>
            <a:cxnSpLocks/>
          </p:cNvCxnSpPr>
          <p:nvPr/>
        </p:nvCxnSpPr>
        <p:spPr>
          <a:xfrm>
            <a:off x="7141105" y="4644190"/>
            <a:ext cx="11669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F95BA56-45B5-A5D7-68E0-4676DD0D980C}"/>
              </a:ext>
            </a:extLst>
          </p:cNvPr>
          <p:cNvCxnSpPr>
            <a:cxnSpLocks/>
          </p:cNvCxnSpPr>
          <p:nvPr/>
        </p:nvCxnSpPr>
        <p:spPr>
          <a:xfrm flipV="1">
            <a:off x="7141105" y="3436425"/>
            <a:ext cx="949218" cy="12077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767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755383-D05B-4636-BD15-57324C869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10818" y="152828"/>
            <a:ext cx="2496218" cy="309241"/>
          </a:xfrm>
        </p:spPr>
        <p:txBody>
          <a:bodyPr>
            <a:normAutofit/>
          </a:bodyPr>
          <a:lstStyle/>
          <a:p>
            <a:r>
              <a:rPr lang="en-US" sz="1800" dirty="0"/>
              <a:t>Nederland High School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D7CB24-AAC2-7FDC-5E62-9DF13E6863A6}"/>
              </a:ext>
            </a:extLst>
          </p:cNvPr>
          <p:cNvSpPr txBox="1"/>
          <p:nvPr/>
        </p:nvSpPr>
        <p:spPr>
          <a:xfrm>
            <a:off x="3971055" y="4797609"/>
            <a:ext cx="39188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Kitchen Office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All pictures are the Commons Area and Kitchen </a:t>
            </a:r>
          </a:p>
        </p:txBody>
      </p:sp>
      <p:pic>
        <p:nvPicPr>
          <p:cNvPr id="5" name="Picture 4" descr="A picture containing building, ground&#10;&#10;Description automatically generated">
            <a:extLst>
              <a:ext uri="{FF2B5EF4-FFF2-40B4-BE49-F238E27FC236}">
                <a16:creationId xmlns:a16="http://schemas.microsoft.com/office/drawing/2014/main" id="{8F037CE4-3A48-0D84-2756-6E156510F6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8145" y="37916"/>
            <a:ext cx="2496218" cy="3326073"/>
          </a:xfrm>
          <a:prstGeom prst="rect">
            <a:avLst/>
          </a:prstGeom>
        </p:spPr>
      </p:pic>
      <p:pic>
        <p:nvPicPr>
          <p:cNvPr id="8" name="Picture 7" descr="A picture containing building, ground, indoor, area&#10;&#10;Description automatically generated">
            <a:extLst>
              <a:ext uri="{FF2B5EF4-FFF2-40B4-BE49-F238E27FC236}">
                <a16:creationId xmlns:a16="http://schemas.microsoft.com/office/drawing/2014/main" id="{03ABF662-8037-F6C1-54F6-1D2DA1E5EA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3381" y="581812"/>
            <a:ext cx="2931091" cy="3905517"/>
          </a:xfrm>
          <a:prstGeom prst="rect">
            <a:avLst/>
          </a:prstGeom>
        </p:spPr>
      </p:pic>
      <p:pic>
        <p:nvPicPr>
          <p:cNvPr id="11" name="Picture 10" descr="A picture containing text, indoor, warehouse, sale&#10;&#10;Description automatically generated">
            <a:extLst>
              <a:ext uri="{FF2B5EF4-FFF2-40B4-BE49-F238E27FC236}">
                <a16:creationId xmlns:a16="http://schemas.microsoft.com/office/drawing/2014/main" id="{4988CFB1-A1C2-BA70-ED06-13558B2719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2141" y="62335"/>
            <a:ext cx="2450195" cy="3326072"/>
          </a:xfrm>
          <a:prstGeom prst="rect">
            <a:avLst/>
          </a:prstGeom>
        </p:spPr>
      </p:pic>
      <p:pic>
        <p:nvPicPr>
          <p:cNvPr id="15" name="Picture 14" descr="A picture containing building, outdoor&#10;&#10;Description automatically generated">
            <a:extLst>
              <a:ext uri="{FF2B5EF4-FFF2-40B4-BE49-F238E27FC236}">
                <a16:creationId xmlns:a16="http://schemas.microsoft.com/office/drawing/2014/main" id="{A6BD9AF5-0119-5014-985F-B153151D34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8146" y="3457738"/>
            <a:ext cx="2496217" cy="3326072"/>
          </a:xfrm>
          <a:prstGeom prst="rect">
            <a:avLst/>
          </a:prstGeom>
        </p:spPr>
      </p:pic>
      <p:pic>
        <p:nvPicPr>
          <p:cNvPr id="18" name="Picture 17" descr="A picture containing building, ground, plant&#10;&#10;Description automatically generated">
            <a:extLst>
              <a:ext uri="{FF2B5EF4-FFF2-40B4-BE49-F238E27FC236}">
                <a16:creationId xmlns:a16="http://schemas.microsoft.com/office/drawing/2014/main" id="{6281AAC7-C037-D012-6216-A213878501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2141" y="3494011"/>
            <a:ext cx="2450195" cy="3264750"/>
          </a:xfrm>
          <a:prstGeom prst="rect">
            <a:avLst/>
          </a:prstGeom>
        </p:spPr>
      </p:pic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F95BA56-45B5-A5D7-68E0-4676DD0D980C}"/>
              </a:ext>
            </a:extLst>
          </p:cNvPr>
          <p:cNvCxnSpPr>
            <a:cxnSpLocks/>
          </p:cNvCxnSpPr>
          <p:nvPr/>
        </p:nvCxnSpPr>
        <p:spPr>
          <a:xfrm flipV="1">
            <a:off x="5077326" y="2851484"/>
            <a:ext cx="853154" cy="19461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11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1120" y="278652"/>
            <a:ext cx="5489846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Langham Elementary School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10" y="323353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392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D71A598-CED0-40D2-923C-2D3577FF0B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7275" y="1743446"/>
            <a:ext cx="7717536" cy="4326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38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building under construction&#10;&#10;Description automatically generated with low confidence">
            <a:extLst>
              <a:ext uri="{FF2B5EF4-FFF2-40B4-BE49-F238E27FC236}">
                <a16:creationId xmlns:a16="http://schemas.microsoft.com/office/drawing/2014/main" id="{DE33E6E8-AB66-C3A3-1ACC-1FBD2656BB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0313" y="715473"/>
            <a:ext cx="3326701" cy="24954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93C32B1-6874-A874-B060-0D0F135828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6001" y="715472"/>
            <a:ext cx="3326701" cy="247852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4B48A61-07CC-7AE0-535F-74A236C0CC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685" y="715871"/>
            <a:ext cx="3327230" cy="24954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A5FD219-E412-5DC9-F7E4-5C9B62FABA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85" y="3659304"/>
            <a:ext cx="3326701" cy="2455746"/>
          </a:xfrm>
          <a:prstGeom prst="rect">
            <a:avLst/>
          </a:prstGeom>
        </p:spPr>
      </p:pic>
      <p:pic>
        <p:nvPicPr>
          <p:cNvPr id="19" name="Picture 18" descr="A picture containing sky, building, old, tall&#10;&#10;Description automatically generated">
            <a:extLst>
              <a:ext uri="{FF2B5EF4-FFF2-40B4-BE49-F238E27FC236}">
                <a16:creationId xmlns:a16="http://schemas.microsoft.com/office/drawing/2014/main" id="{BCAD1537-A7A8-3EE2-CF8C-D70C35B905D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6002" y="3623851"/>
            <a:ext cx="3326701" cy="2491199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EC4140D0-EA33-466D-8F98-CD4B3D87BF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57368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Langham Elementary School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7C573D-A545-F266-05F4-216D783D5274}"/>
              </a:ext>
            </a:extLst>
          </p:cNvPr>
          <p:cNvSpPr txBox="1"/>
          <p:nvPr/>
        </p:nvSpPr>
        <p:spPr>
          <a:xfrm>
            <a:off x="3977136" y="3647103"/>
            <a:ext cx="37435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weather barrier installation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Installing brick ties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71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EC4140D0-EA33-466D-8F98-CD4B3D87BF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57368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Langham Elementary School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2CA2561-9A71-B139-6A90-EBE7E59E54F0}"/>
              </a:ext>
            </a:extLst>
          </p:cNvPr>
          <p:cNvSpPr txBox="1"/>
          <p:nvPr/>
        </p:nvSpPr>
        <p:spPr>
          <a:xfrm>
            <a:off x="9236584" y="5654819"/>
            <a:ext cx="15908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Staff RR D121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7C573D-A545-F266-05F4-216D783D5274}"/>
              </a:ext>
            </a:extLst>
          </p:cNvPr>
          <p:cNvSpPr txBox="1"/>
          <p:nvPr/>
        </p:nvSpPr>
        <p:spPr>
          <a:xfrm>
            <a:off x="3977136" y="3647103"/>
            <a:ext cx="37435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preparing walls for brick veneer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framing 2</a:t>
            </a:r>
            <a:r>
              <a:rPr lang="en-US" baseline="30000" dirty="0"/>
              <a:t>nd</a:t>
            </a:r>
            <a:r>
              <a:rPr lang="en-US" dirty="0"/>
              <a:t> floor Metal Stud Walls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Running Ducts 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4" name="Picture 3" descr="A picture containing building&#10;&#10;Description automatically generated">
            <a:extLst>
              <a:ext uri="{FF2B5EF4-FFF2-40B4-BE49-F238E27FC236}">
                <a16:creationId xmlns:a16="http://schemas.microsoft.com/office/drawing/2014/main" id="{EBD8C2D0-F992-2963-4E8F-EF134C6C80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3119" y="4007288"/>
            <a:ext cx="3124200" cy="2343150"/>
          </a:xfrm>
          <a:prstGeom prst="rect">
            <a:avLst/>
          </a:prstGeom>
        </p:spPr>
      </p:pic>
      <p:pic>
        <p:nvPicPr>
          <p:cNvPr id="6" name="Picture 5" descr="A picture containing building, barn, basement, farm building&#10;&#10;Description automatically generated">
            <a:extLst>
              <a:ext uri="{FF2B5EF4-FFF2-40B4-BE49-F238E27FC236}">
                <a16:creationId xmlns:a16="http://schemas.microsoft.com/office/drawing/2014/main" id="{0C9BA147-92F8-199B-6E29-3BA3E51180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075" y="874891"/>
            <a:ext cx="3124200" cy="2343150"/>
          </a:xfrm>
          <a:prstGeom prst="rect">
            <a:avLst/>
          </a:prstGeom>
        </p:spPr>
      </p:pic>
      <p:pic>
        <p:nvPicPr>
          <p:cNvPr id="17" name="Picture 16" descr="A picture containing ground, indoor&#10;&#10;Description automatically generated">
            <a:extLst>
              <a:ext uri="{FF2B5EF4-FFF2-40B4-BE49-F238E27FC236}">
                <a16:creationId xmlns:a16="http://schemas.microsoft.com/office/drawing/2014/main" id="{88843D66-48F7-038B-8471-D52F896A44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3593" y="874891"/>
            <a:ext cx="3114674" cy="2336006"/>
          </a:xfrm>
          <a:prstGeom prst="rect">
            <a:avLst/>
          </a:prstGeom>
        </p:spPr>
      </p:pic>
      <p:pic>
        <p:nvPicPr>
          <p:cNvPr id="19" name="Picture 18" descr="A picture containing building&#10;&#10;Description automatically generated">
            <a:extLst>
              <a:ext uri="{FF2B5EF4-FFF2-40B4-BE49-F238E27FC236}">
                <a16:creationId xmlns:a16="http://schemas.microsoft.com/office/drawing/2014/main" id="{63789CAB-52CD-C948-3981-E946300C21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7308" y="860603"/>
            <a:ext cx="3133726" cy="2350294"/>
          </a:xfrm>
          <a:prstGeom prst="rect">
            <a:avLst/>
          </a:prstGeom>
        </p:spPr>
      </p:pic>
      <p:pic>
        <p:nvPicPr>
          <p:cNvPr id="27" name="Picture 26" descr="A building under construction&#10;&#10;Description automatically generated with medium confidence">
            <a:extLst>
              <a:ext uri="{FF2B5EF4-FFF2-40B4-BE49-F238E27FC236}">
                <a16:creationId xmlns:a16="http://schemas.microsoft.com/office/drawing/2014/main" id="{2A1CB5DC-2150-EA9E-1C7F-B2FE99BA5B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0587" y="3928078"/>
            <a:ext cx="3134162" cy="2353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929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F4BC3BB-827C-4FA4-BB74-03E5239D85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70"/>
          <a:stretch/>
        </p:blipFill>
        <p:spPr>
          <a:xfrm>
            <a:off x="2021857" y="1743446"/>
            <a:ext cx="7717535" cy="4326059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1077" y="266335"/>
            <a:ext cx="5489846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Hillcrest Elementary School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10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392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7446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high angle view of a building&#10;&#10;Description automatically generated with medium confidence">
            <a:extLst>
              <a:ext uri="{FF2B5EF4-FFF2-40B4-BE49-F238E27FC236}">
                <a16:creationId xmlns:a16="http://schemas.microsoft.com/office/drawing/2014/main" id="{C9F027FA-54A1-2D48-2756-9B012576FE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3423" y="3747209"/>
            <a:ext cx="3923447" cy="2922240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22473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Hillcrest Elementary School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774D9D-551C-BA60-29AA-1C1B6A5D9269}"/>
              </a:ext>
            </a:extLst>
          </p:cNvPr>
          <p:cNvSpPr txBox="1"/>
          <p:nvPr/>
        </p:nvSpPr>
        <p:spPr>
          <a:xfrm>
            <a:off x="4319181" y="1031589"/>
            <a:ext cx="3436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</a:t>
            </a:r>
            <a:r>
              <a:rPr lang="en-US" dirty="0" err="1"/>
              <a:t>Waterpoofing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10" name="Picture 9" descr="A picture containing grass, outdoor&#10;&#10;Description automatically generated">
            <a:extLst>
              <a:ext uri="{FF2B5EF4-FFF2-40B4-BE49-F238E27FC236}">
                <a16:creationId xmlns:a16="http://schemas.microsoft.com/office/drawing/2014/main" id="{34A24F62-8A5C-DB6C-981F-62465EECDF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2821" y="702523"/>
            <a:ext cx="3788389" cy="2841292"/>
          </a:xfrm>
          <a:prstGeom prst="rect">
            <a:avLst/>
          </a:prstGeom>
        </p:spPr>
      </p:pic>
      <p:pic>
        <p:nvPicPr>
          <p:cNvPr id="12" name="Picture 11" descr="A picture containing outdoor&#10;&#10;Description automatically generated">
            <a:extLst>
              <a:ext uri="{FF2B5EF4-FFF2-40B4-BE49-F238E27FC236}">
                <a16:creationId xmlns:a16="http://schemas.microsoft.com/office/drawing/2014/main" id="{459F1552-F7EA-FEF4-4476-94B80A6F5A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343" y="3943097"/>
            <a:ext cx="3635136" cy="27263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2439767-A495-C4EE-9ED6-41726F3FC6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0462" y="702522"/>
            <a:ext cx="3788389" cy="284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988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22473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Hillcrest Elementary School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774D9D-551C-BA60-29AA-1C1B6A5D9269}"/>
              </a:ext>
            </a:extLst>
          </p:cNvPr>
          <p:cNvSpPr txBox="1"/>
          <p:nvPr/>
        </p:nvSpPr>
        <p:spPr>
          <a:xfrm>
            <a:off x="4242274" y="3160177"/>
            <a:ext cx="40611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Interior Metal Stud Walls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Installing HVAC Ducts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Electrical Work</a:t>
            </a:r>
          </a:p>
        </p:txBody>
      </p:sp>
      <p:pic>
        <p:nvPicPr>
          <p:cNvPr id="4" name="Picture 3" descr="A picture containing fence, ground, building, gate&#10;&#10;Description automatically generated">
            <a:extLst>
              <a:ext uri="{FF2B5EF4-FFF2-40B4-BE49-F238E27FC236}">
                <a16:creationId xmlns:a16="http://schemas.microsoft.com/office/drawing/2014/main" id="{790AFC68-9B40-F878-F679-2CAF743F1F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697" y="4288258"/>
            <a:ext cx="4145868" cy="2332051"/>
          </a:xfrm>
          <a:prstGeom prst="rect">
            <a:avLst/>
          </a:prstGeom>
        </p:spPr>
      </p:pic>
      <p:pic>
        <p:nvPicPr>
          <p:cNvPr id="10" name="Picture 9" descr="A picture containing indoor, building, wooden&#10;&#10;Description automatically generated">
            <a:extLst>
              <a:ext uri="{FF2B5EF4-FFF2-40B4-BE49-F238E27FC236}">
                <a16:creationId xmlns:a16="http://schemas.microsoft.com/office/drawing/2014/main" id="{24BBB434-660B-2E50-F47B-BEBDB521E6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4973" y="702522"/>
            <a:ext cx="4145868" cy="23320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49C2962-D540-2F4D-7CEE-836B41698A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697" y="702522"/>
            <a:ext cx="4145868" cy="2332051"/>
          </a:xfrm>
          <a:prstGeom prst="rect">
            <a:avLst/>
          </a:prstGeom>
        </p:spPr>
      </p:pic>
      <p:pic>
        <p:nvPicPr>
          <p:cNvPr id="15" name="Picture 14" descr="A picture containing indoor, building, metal, tiled&#10;&#10;Description automatically generated">
            <a:extLst>
              <a:ext uri="{FF2B5EF4-FFF2-40B4-BE49-F238E27FC236}">
                <a16:creationId xmlns:a16="http://schemas.microsoft.com/office/drawing/2014/main" id="{2E7F3C8D-3475-C8C1-120A-F7351E6ABE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4973" y="4268206"/>
            <a:ext cx="4145868" cy="235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512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F114F28-E026-4EEA-8C61-2336CD702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3764" y="1743446"/>
            <a:ext cx="7665628" cy="4326059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14281" y="323354"/>
            <a:ext cx="6384594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Highland Park Elementary School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099" y="382428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9392" y="323354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603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erial view of a building under construction&#10;&#10;Description automatically generated with medium confidence">
            <a:extLst>
              <a:ext uri="{FF2B5EF4-FFF2-40B4-BE49-F238E27FC236}">
                <a16:creationId xmlns:a16="http://schemas.microsoft.com/office/drawing/2014/main" id="{19E2E571-31F8-911F-9D45-16297C1E55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229" y="3785226"/>
            <a:ext cx="3589453" cy="2700466"/>
          </a:xfrm>
          <a:prstGeom prst="rect">
            <a:avLst/>
          </a:prstGeom>
        </p:spPr>
      </p:pic>
      <p:pic>
        <p:nvPicPr>
          <p:cNvPr id="5" name="Picture 4" descr="A high angle view of a building&#10;&#10;Description automatically generated with medium confidence">
            <a:extLst>
              <a:ext uri="{FF2B5EF4-FFF2-40B4-BE49-F238E27FC236}">
                <a16:creationId xmlns:a16="http://schemas.microsoft.com/office/drawing/2014/main" id="{697C28E1-4009-1B66-76F1-D7C1FF04E7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281" y="702522"/>
            <a:ext cx="3600622" cy="2700467"/>
          </a:xfrm>
          <a:prstGeom prst="rect">
            <a:avLst/>
          </a:prstGeom>
        </p:spPr>
      </p:pic>
      <p:pic>
        <p:nvPicPr>
          <p:cNvPr id="16" name="Picture 15" descr="A picture containing sky, outdoor&#10;&#10;Description automatically generated">
            <a:extLst>
              <a:ext uri="{FF2B5EF4-FFF2-40B4-BE49-F238E27FC236}">
                <a16:creationId xmlns:a16="http://schemas.microsoft.com/office/drawing/2014/main" id="{9EA0C288-135D-57B4-AD17-908A57CEEA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9154" y="702522"/>
            <a:ext cx="3608252" cy="27347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6162F80-0AEA-0C06-FB9F-101622D622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1116" y="3828938"/>
            <a:ext cx="3554946" cy="2656754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22682" y="181853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Highland Park Elementary School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EF6A6D-D2F4-17F4-0DB2-69A7AB04E76D}"/>
              </a:ext>
            </a:extLst>
          </p:cNvPr>
          <p:cNvSpPr txBox="1"/>
          <p:nvPr/>
        </p:nvSpPr>
        <p:spPr>
          <a:xfrm>
            <a:off x="4542205" y="3402989"/>
            <a:ext cx="316360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waterproofing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Getting ready for installation of block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338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22682" y="181853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Highland Park Elementary School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EF6A6D-D2F4-17F4-0DB2-69A7AB04E76D}"/>
              </a:ext>
            </a:extLst>
          </p:cNvPr>
          <p:cNvSpPr txBox="1"/>
          <p:nvPr/>
        </p:nvSpPr>
        <p:spPr>
          <a:xfrm>
            <a:off x="4284712" y="1739885"/>
            <a:ext cx="316360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Interior Mechanical Work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Plumbing Work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Electrical Work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Installation of Metal Studs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dirty="0"/>
          </a:p>
        </p:txBody>
      </p:sp>
      <p:pic>
        <p:nvPicPr>
          <p:cNvPr id="5" name="Picture 4" descr="A picture containing train, grill&#10;&#10;Description automatically generated">
            <a:extLst>
              <a:ext uri="{FF2B5EF4-FFF2-40B4-BE49-F238E27FC236}">
                <a16:creationId xmlns:a16="http://schemas.microsoft.com/office/drawing/2014/main" id="{AF9E81B4-EC4D-BF68-59AB-40B1CDBCA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7102948" y="1628668"/>
            <a:ext cx="5165513" cy="3874135"/>
          </a:xfrm>
          <a:prstGeom prst="rect">
            <a:avLst/>
          </a:prstGeom>
        </p:spPr>
      </p:pic>
      <p:pic>
        <p:nvPicPr>
          <p:cNvPr id="8" name="Picture 7" descr="A picture containing dirty, sidewalk&#10;&#10;Description automatically generated">
            <a:extLst>
              <a:ext uri="{FF2B5EF4-FFF2-40B4-BE49-F238E27FC236}">
                <a16:creationId xmlns:a16="http://schemas.microsoft.com/office/drawing/2014/main" id="{9A04725F-551A-8FE9-6A96-D1FE5E792E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-235112" y="1628667"/>
            <a:ext cx="5165513" cy="3874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943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A2CFED-828C-D2CE-A1A6-FCA12ECDD4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275" y="1762222"/>
            <a:ext cx="7660462" cy="4326059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03703" y="323354"/>
            <a:ext cx="6384594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Helena Park Elementary School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  <p:pic>
        <p:nvPicPr>
          <p:cNvPr id="14" name="Picture 13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537FA098-F7D0-4C34-8C3E-0410B6E83CAB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610" y="267579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7" name="Picture 16" descr="Boys' Varsity Basketball - Nederland High School - Nederland, Texas -  Basketball - Hudl">
            <a:extLst>
              <a:ext uri="{FF2B5EF4-FFF2-40B4-BE49-F238E27FC236}">
                <a16:creationId xmlns:a16="http://schemas.microsoft.com/office/drawing/2014/main" id="{34918230-2863-4340-8A23-1F0C4B93FEB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8857" y="267579"/>
            <a:ext cx="850665" cy="7583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60340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4583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Helena Park Elementary School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DD267A-8A6E-E84D-EB5F-F3C20DC4A856}"/>
              </a:ext>
            </a:extLst>
          </p:cNvPr>
          <p:cNvSpPr txBox="1"/>
          <p:nvPr/>
        </p:nvSpPr>
        <p:spPr>
          <a:xfrm>
            <a:off x="1440775" y="4138668"/>
            <a:ext cx="41853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Installing mechanical hangers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Continuing work on Iron frame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Continuing work on fire lane road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Preparing for metal deck installation</a:t>
            </a:r>
          </a:p>
        </p:txBody>
      </p:sp>
      <p:pic>
        <p:nvPicPr>
          <p:cNvPr id="4" name="Picture 3" descr="A picture containing outdoor&#10;&#10;Description automatically generated">
            <a:extLst>
              <a:ext uri="{FF2B5EF4-FFF2-40B4-BE49-F238E27FC236}">
                <a16:creationId xmlns:a16="http://schemas.microsoft.com/office/drawing/2014/main" id="{32975368-FCAB-FBA1-A397-17A438D90D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796538"/>
            <a:ext cx="3912486" cy="2934365"/>
          </a:xfrm>
          <a:prstGeom prst="rect">
            <a:avLst/>
          </a:prstGeom>
        </p:spPr>
      </p:pic>
      <p:pic>
        <p:nvPicPr>
          <p:cNvPr id="10" name="Picture 9" descr="A high angle view of a building&#10;&#10;Description automatically generated with low confidence">
            <a:extLst>
              <a:ext uri="{FF2B5EF4-FFF2-40B4-BE49-F238E27FC236}">
                <a16:creationId xmlns:a16="http://schemas.microsoft.com/office/drawing/2014/main" id="{987C2561-E669-8A76-FB94-264B45F026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735696"/>
            <a:ext cx="3912487" cy="2934366"/>
          </a:xfrm>
          <a:prstGeom prst="rect">
            <a:avLst/>
          </a:prstGeom>
        </p:spPr>
      </p:pic>
      <p:pic>
        <p:nvPicPr>
          <p:cNvPr id="14" name="Picture 13" descr="A picture containing ground, outdoor, nature, shore&#10;&#10;Description automatically generated">
            <a:extLst>
              <a:ext uri="{FF2B5EF4-FFF2-40B4-BE49-F238E27FC236}">
                <a16:creationId xmlns:a16="http://schemas.microsoft.com/office/drawing/2014/main" id="{53C43B76-A7E5-121F-D97C-0F9F523701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6860" y="796539"/>
            <a:ext cx="3912487" cy="2934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24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E094A31-A423-4749-B852-1C7355250E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34583" y="187938"/>
            <a:ext cx="3583132" cy="388980"/>
          </a:xfrm>
        </p:spPr>
        <p:txBody>
          <a:bodyPr>
            <a:normAutofit/>
          </a:bodyPr>
          <a:lstStyle/>
          <a:p>
            <a:pPr algn="ctr"/>
            <a:r>
              <a:rPr lang="en-US" sz="1800" dirty="0"/>
              <a:t>Helena Park Elementary School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DD267A-8A6E-E84D-EB5F-F3C20DC4A856}"/>
              </a:ext>
            </a:extLst>
          </p:cNvPr>
          <p:cNvSpPr txBox="1"/>
          <p:nvPr/>
        </p:nvSpPr>
        <p:spPr>
          <a:xfrm>
            <a:off x="3834583" y="3885377"/>
            <a:ext cx="41853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Installing metal hangers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Installing duct work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/>
              <a:t>Continue electrical and plumbing work</a:t>
            </a:r>
          </a:p>
        </p:txBody>
      </p:sp>
      <p:pic>
        <p:nvPicPr>
          <p:cNvPr id="4" name="Picture 3" descr="A picture containing outdoor, building, sandy&#10;&#10;Description automatically generated">
            <a:extLst>
              <a:ext uri="{FF2B5EF4-FFF2-40B4-BE49-F238E27FC236}">
                <a16:creationId xmlns:a16="http://schemas.microsoft.com/office/drawing/2014/main" id="{4346F89F-98A3-12F9-6D48-2061D2A8E1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3760" y="690052"/>
            <a:ext cx="3828872" cy="2871654"/>
          </a:xfrm>
          <a:prstGeom prst="rect">
            <a:avLst/>
          </a:prstGeom>
        </p:spPr>
      </p:pic>
      <p:pic>
        <p:nvPicPr>
          <p:cNvPr id="10" name="Picture 9" descr="A picture containing building, outdoor&#10;&#10;Description automatically generated">
            <a:extLst>
              <a:ext uri="{FF2B5EF4-FFF2-40B4-BE49-F238E27FC236}">
                <a16:creationId xmlns:a16="http://schemas.microsoft.com/office/drawing/2014/main" id="{12F919D0-17D6-93AE-FB59-225F301DAA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5273" y="248294"/>
            <a:ext cx="2286000" cy="304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80EE471-4217-A258-6A92-65D4E15E18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021" y="248294"/>
            <a:ext cx="2286000" cy="3048000"/>
          </a:xfrm>
          <a:prstGeom prst="rect">
            <a:avLst/>
          </a:prstGeom>
        </p:spPr>
      </p:pic>
      <p:pic>
        <p:nvPicPr>
          <p:cNvPr id="17" name="Picture 16" descr="A picture containing ground, outdoor, roof&#10;&#10;Description automatically generated">
            <a:extLst>
              <a:ext uri="{FF2B5EF4-FFF2-40B4-BE49-F238E27FC236}">
                <a16:creationId xmlns:a16="http://schemas.microsoft.com/office/drawing/2014/main" id="{3ABE7269-CE8A-A3A6-D2F2-6B9384B8C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1021" y="3561706"/>
            <a:ext cx="2286000" cy="3048000"/>
          </a:xfrm>
          <a:prstGeom prst="rect">
            <a:avLst/>
          </a:prstGeom>
        </p:spPr>
      </p:pic>
      <p:pic>
        <p:nvPicPr>
          <p:cNvPr id="19" name="Picture 18" descr="A picture containing building, outdoor, area&#10;&#10;Description automatically generated">
            <a:extLst>
              <a:ext uri="{FF2B5EF4-FFF2-40B4-BE49-F238E27FC236}">
                <a16:creationId xmlns:a16="http://schemas.microsoft.com/office/drawing/2014/main" id="{F22456BA-9EEB-5D15-636B-8F4FEF299E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85273" y="3561706"/>
            <a:ext cx="2286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06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F2B4DD0D-52FE-7A12-11C2-647CF7BE9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>
            <a:off x="2783364" y="1102917"/>
            <a:ext cx="6468483" cy="4839025"/>
          </a:xfrm>
          <a:prstGeom prst="rect">
            <a:avLst/>
          </a:prstGeom>
        </p:spPr>
      </p:pic>
      <p:pic>
        <p:nvPicPr>
          <p:cNvPr id="14" name="Picture 13" descr="A picture containing text, stadium&#10;&#10;Description automatically generated">
            <a:extLst>
              <a:ext uri="{FF2B5EF4-FFF2-40B4-BE49-F238E27FC236}">
                <a16:creationId xmlns:a16="http://schemas.microsoft.com/office/drawing/2014/main" id="{5183A80F-082F-5B46-8955-48A3A6D9A6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1198" y="4316638"/>
            <a:ext cx="2590800" cy="1943100"/>
          </a:xfrm>
          <a:prstGeom prst="rect">
            <a:avLst/>
          </a:prstGeom>
        </p:spPr>
      </p:pic>
      <p:pic>
        <p:nvPicPr>
          <p:cNvPr id="9" name="Picture 8" descr="A picture containing grass, sky, outdoor, way&#10;&#10;Description automatically generated">
            <a:extLst>
              <a:ext uri="{FF2B5EF4-FFF2-40B4-BE49-F238E27FC236}">
                <a16:creationId xmlns:a16="http://schemas.microsoft.com/office/drawing/2014/main" id="{58669CAA-D3B5-F5D8-3B54-2D44DB075E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002" y="639932"/>
            <a:ext cx="2472006" cy="1859759"/>
          </a:xfrm>
          <a:prstGeom prst="rect">
            <a:avLst/>
          </a:prstGeom>
        </p:spPr>
      </p:pic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FD65C8-F291-41E6-9515-7D05913262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1077" y="62334"/>
            <a:ext cx="5489846" cy="640187"/>
          </a:xfrm>
        </p:spPr>
        <p:txBody>
          <a:bodyPr>
            <a:normAutofit fontScale="90000"/>
          </a:bodyPr>
          <a:lstStyle/>
          <a:p>
            <a:r>
              <a:rPr lang="en-US" sz="3900" dirty="0"/>
              <a:t>Nederland Bulldog Stadium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D2B4E59-AECC-4D1B-B7E4-C5ADB144D3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7544" y="1569812"/>
            <a:ext cx="4827181" cy="1362937"/>
          </a:xfrm>
        </p:spPr>
        <p:txBody>
          <a:bodyPr/>
          <a:lstStyle/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015319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500"/>
    </mc:Choice>
    <mc:Fallback xmlns="">
      <p:transition spd="slow" advTm="65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E0C53082-A156-45D3-A99E-1F5DE5E7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390" y="62335"/>
            <a:ext cx="1364610" cy="640187"/>
          </a:xfrm>
          <a:prstGeom prst="rect">
            <a:avLst/>
          </a:prstGeom>
        </p:spPr>
      </p:pic>
      <p:pic>
        <p:nvPicPr>
          <p:cNvPr id="4" name="Picture 3" descr="A picture containing text, newspaper, building, sign&#10;&#10;Description automatically generated">
            <a:extLst>
              <a:ext uri="{FF2B5EF4-FFF2-40B4-BE49-F238E27FC236}">
                <a16:creationId xmlns:a16="http://schemas.microsoft.com/office/drawing/2014/main" id="{7E411EF1-04E8-40F1-B92A-1A1A02FF9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3720" y="424777"/>
            <a:ext cx="4724559" cy="611413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186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10000"/>
    </mc:Choice>
    <mc:Fallback xmlns="">
      <p:transition spd="slow" advTm="10000"/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4">
      <a:dk1>
        <a:srgbClr val="3F3F3F"/>
      </a:dk1>
      <a:lt1>
        <a:srgbClr val="FFFFFF"/>
      </a:lt1>
      <a:dk2>
        <a:srgbClr val="F2F2F2"/>
      </a:dk2>
      <a:lt2>
        <a:srgbClr val="A5A5A5"/>
      </a:lt2>
      <a:accent1>
        <a:srgbClr val="00194C"/>
      </a:accent1>
      <a:accent2>
        <a:srgbClr val="EAB200"/>
      </a:accent2>
      <a:accent3>
        <a:srgbClr val="F2F2F2"/>
      </a:accent3>
      <a:accent4>
        <a:srgbClr val="954F72"/>
      </a:accent4>
      <a:accent5>
        <a:srgbClr val="00843B"/>
      </a:accent5>
      <a:accent6>
        <a:srgbClr val="014067"/>
      </a:accent6>
      <a:hlink>
        <a:srgbClr val="00194C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951641_Hexagon presentation light_AAS_v4" id="{358289A0-A26B-433F-AD2B-1F8832C96153}" vid="{92CDC91D-95BF-4897-87D6-494563DF797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87F4215-C6BB-44A3-9A5E-9446E6835900}">
  <ds:schemaRefs>
    <ds:schemaRef ds:uri="http://www.w3.org/XML/1998/namespace"/>
    <ds:schemaRef ds:uri="http://purl.org/dc/dcmitype/"/>
    <ds:schemaRef ds:uri="71af3243-3dd4-4a8d-8c0d-dd76da1f02a5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16c05727-aa75-4e4a-9b5f-8a80a1165891"/>
  </ds:schemaRefs>
</ds:datastoreItem>
</file>

<file path=customXml/itemProps2.xml><?xml version="1.0" encoding="utf-8"?>
<ds:datastoreItem xmlns:ds="http://schemas.openxmlformats.org/officeDocument/2006/customXml" ds:itemID="{A80A5AF1-8C57-4290-936E-5FD27C95725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F8919DE-9BD9-47A9-9F5D-16EBB96879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Hexagon presentation light(2)</Template>
  <TotalTime>0</TotalTime>
  <Words>252</Words>
  <Application>Microsoft Office PowerPoint</Application>
  <PresentationFormat>Widescreen</PresentationFormat>
  <Paragraphs>75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Arial Black</vt:lpstr>
      <vt:lpstr>Calibri</vt:lpstr>
      <vt:lpstr>Gill Sans SemiBold</vt:lpstr>
      <vt:lpstr>Times New Roman</vt:lpstr>
      <vt:lpstr>Wingdings</vt:lpstr>
      <vt:lpstr>Office Theme</vt:lpstr>
      <vt:lpstr>2019 Nederland ISD Bond Project</vt:lpstr>
      <vt:lpstr>Nederland High School</vt:lpstr>
      <vt:lpstr>Nederland High School</vt:lpstr>
      <vt:lpstr>Nederland High School</vt:lpstr>
      <vt:lpstr>Nederland High School</vt:lpstr>
      <vt:lpstr>Nederland High School</vt:lpstr>
      <vt:lpstr>Nederland High School</vt:lpstr>
      <vt:lpstr>Langham Elementary School</vt:lpstr>
      <vt:lpstr>Langham Elementary School</vt:lpstr>
      <vt:lpstr>Langham Elementary School</vt:lpstr>
      <vt:lpstr>Hillcrest Elementary School</vt:lpstr>
      <vt:lpstr>Hillcrest Elementary School</vt:lpstr>
      <vt:lpstr>Hillcrest Elementary School</vt:lpstr>
      <vt:lpstr>Highland Park Elementary School</vt:lpstr>
      <vt:lpstr>Highland Park Elementary School</vt:lpstr>
      <vt:lpstr>Highland Park Elementary School</vt:lpstr>
      <vt:lpstr>Helena Park Elementary School</vt:lpstr>
      <vt:lpstr>Helena Park Elementary School</vt:lpstr>
      <vt:lpstr>Helena Park Elementary School</vt:lpstr>
      <vt:lpstr>Nederland Bulldog Stadium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2019-07-31T20:04:31Z</dcterms:created>
  <dcterms:modified xsi:type="dcterms:W3CDTF">2022-12-15T15:54:42Z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