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318" r:id="rId6"/>
    <p:sldId id="365" r:id="rId7"/>
    <p:sldId id="364" r:id="rId8"/>
    <p:sldId id="363" r:id="rId9"/>
    <p:sldId id="370" r:id="rId10"/>
    <p:sldId id="344" r:id="rId11"/>
    <p:sldId id="345" r:id="rId12"/>
    <p:sldId id="369" r:id="rId13"/>
    <p:sldId id="349" r:id="rId14"/>
    <p:sldId id="358" r:id="rId15"/>
    <p:sldId id="368" r:id="rId16"/>
    <p:sldId id="351" r:id="rId17"/>
    <p:sldId id="355" r:id="rId18"/>
    <p:sldId id="367" r:id="rId19"/>
    <p:sldId id="353" r:id="rId20"/>
    <p:sldId id="360" r:id="rId21"/>
    <p:sldId id="371" r:id="rId22"/>
    <p:sldId id="340" r:id="rId23"/>
    <p:sldId id="309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74" autoAdjust="0"/>
  </p:normalViewPr>
  <p:slideViewPr>
    <p:cSldViewPr snapToGrid="0" showGuides="1">
      <p:cViewPr varScale="1">
        <p:scale>
          <a:sx n="115" d="100"/>
          <a:sy n="115" d="100"/>
        </p:scale>
        <p:origin x="258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2/20/2023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6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6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g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February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outdoor, sky, beach, nature&#10;&#10;Description automatically generated">
            <a:extLst>
              <a:ext uri="{FF2B5EF4-FFF2-40B4-BE49-F238E27FC236}">
                <a16:creationId xmlns:a16="http://schemas.microsoft.com/office/drawing/2014/main" id="{F6D7A40E-4793-1BE0-11C7-CA4B94E8BA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686"/>
          <a:stretch/>
        </p:blipFill>
        <p:spPr>
          <a:xfrm>
            <a:off x="1123748" y="727837"/>
            <a:ext cx="9823490" cy="578358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5AA34F9E-0005-E9B4-EBC1-190C5D5DF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27" y="702522"/>
            <a:ext cx="8442331" cy="580825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28003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sky, outdoor, shore&#10;&#10;Description automatically generated">
            <a:extLst>
              <a:ext uri="{FF2B5EF4-FFF2-40B4-BE49-F238E27FC236}">
                <a16:creationId xmlns:a16="http://schemas.microsoft.com/office/drawing/2014/main" id="{70BCC96D-D26A-BBCA-F07E-8A2C77B13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7" y="233926"/>
            <a:ext cx="3754447" cy="2815835"/>
          </a:xfrm>
          <a:prstGeom prst="rect">
            <a:avLst/>
          </a:prstGeom>
        </p:spPr>
      </p:pic>
      <p:pic>
        <p:nvPicPr>
          <p:cNvPr id="8" name="Picture 7" descr="A picture containing outdoor, sky, stone, cement&#10;&#10;Description automatically generated">
            <a:extLst>
              <a:ext uri="{FF2B5EF4-FFF2-40B4-BE49-F238E27FC236}">
                <a16:creationId xmlns:a16="http://schemas.microsoft.com/office/drawing/2014/main" id="{8EA897A0-5BA7-E881-6BBC-BD9612480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868" y="3545673"/>
            <a:ext cx="3872248" cy="2904186"/>
          </a:xfrm>
          <a:prstGeom prst="rect">
            <a:avLst/>
          </a:prstGeom>
        </p:spPr>
      </p:pic>
      <p:pic>
        <p:nvPicPr>
          <p:cNvPr id="12" name="Picture 11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0158003B-A209-F807-6357-A33CE7A35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553" y="1190914"/>
            <a:ext cx="5172063" cy="332079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396496-4EB4-49C3-73BC-592C7791A948}"/>
              </a:ext>
            </a:extLst>
          </p:cNvPr>
          <p:cNvSpPr txBox="1"/>
          <p:nvPr/>
        </p:nvSpPr>
        <p:spPr>
          <a:xfrm>
            <a:off x="3305714" y="4826675"/>
            <a:ext cx="38321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Sheathing of Building complete with WP following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Brick Work Continues at Area D Curtain Wall (Front Office)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2881471A-BF7A-3371-C0C7-3DF688E1D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048" y="3550976"/>
            <a:ext cx="3558473" cy="2716120"/>
          </a:xfrm>
          <a:prstGeom prst="rect">
            <a:avLst/>
          </a:prstGeom>
        </p:spPr>
      </p:pic>
      <p:pic>
        <p:nvPicPr>
          <p:cNvPr id="9" name="Picture 8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864CA1B0-B225-98A3-1156-B643E33B8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015" y="693224"/>
            <a:ext cx="3485065" cy="2702263"/>
          </a:xfrm>
          <a:prstGeom prst="rect">
            <a:avLst/>
          </a:prstGeom>
        </p:spPr>
      </p:pic>
      <p:pic>
        <p:nvPicPr>
          <p:cNvPr id="12" name="Picture 11" descr="A picture containing sky, ground, outdoor, building&#10;&#10;Description automatically generated">
            <a:extLst>
              <a:ext uri="{FF2B5EF4-FFF2-40B4-BE49-F238E27FC236}">
                <a16:creationId xmlns:a16="http://schemas.microsoft.com/office/drawing/2014/main" id="{9FAA05B9-00DE-7161-AB51-D906879EA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049" y="719756"/>
            <a:ext cx="3526524" cy="2675731"/>
          </a:xfrm>
          <a:prstGeom prst="rect">
            <a:avLst/>
          </a:prstGeom>
        </p:spPr>
      </p:pic>
      <p:pic>
        <p:nvPicPr>
          <p:cNvPr id="7" name="Picture 6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D256BCA5-89CC-B7FF-B084-8039BE98A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30" y="693224"/>
            <a:ext cx="3485065" cy="2702263"/>
          </a:xfrm>
          <a:prstGeom prst="rect">
            <a:avLst/>
          </a:prstGeom>
        </p:spPr>
      </p:pic>
      <p:pic>
        <p:nvPicPr>
          <p:cNvPr id="17" name="Picture 16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366F7866-E844-10AB-0A76-2B06B1D8E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692" y="3550977"/>
            <a:ext cx="3485067" cy="271611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86953" y="3550976"/>
            <a:ext cx="41286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Entrance into Gym above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Final section of Waterproofing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6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uilding, stone&#10;&#10;Description automatically generated">
            <a:extLst>
              <a:ext uri="{FF2B5EF4-FFF2-40B4-BE49-F238E27FC236}">
                <a16:creationId xmlns:a16="http://schemas.microsoft.com/office/drawing/2014/main" id="{AB95A493-072D-8F1B-A9E2-63B06608E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213" y="3471764"/>
            <a:ext cx="2488268" cy="3315481"/>
          </a:xfrm>
          <a:prstGeom prst="rect">
            <a:avLst/>
          </a:prstGeom>
        </p:spPr>
      </p:pic>
      <p:pic>
        <p:nvPicPr>
          <p:cNvPr id="10" name="Picture 9" descr="A picture containing building, colonnade&#10;&#10;Description automatically generated">
            <a:extLst>
              <a:ext uri="{FF2B5EF4-FFF2-40B4-BE49-F238E27FC236}">
                <a16:creationId xmlns:a16="http://schemas.microsoft.com/office/drawing/2014/main" id="{D5D2B44A-02CD-E6B7-F0B7-63B99583A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632" y="3471765"/>
            <a:ext cx="2488268" cy="3315481"/>
          </a:xfrm>
          <a:prstGeom prst="rect">
            <a:avLst/>
          </a:prstGeom>
        </p:spPr>
      </p:pic>
      <p:pic>
        <p:nvPicPr>
          <p:cNvPr id="16" name="Picture 15" descr="A picture containing ground, indoor, building, several&#10;&#10;Description automatically generated">
            <a:extLst>
              <a:ext uri="{FF2B5EF4-FFF2-40B4-BE49-F238E27FC236}">
                <a16:creationId xmlns:a16="http://schemas.microsoft.com/office/drawing/2014/main" id="{510AE2A6-16B6-AC42-E6A2-70B3F305C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0515" y="19603"/>
            <a:ext cx="2450196" cy="3315481"/>
          </a:xfrm>
          <a:prstGeom prst="rect">
            <a:avLst/>
          </a:prstGeom>
        </p:spPr>
      </p:pic>
      <p:pic>
        <p:nvPicPr>
          <p:cNvPr id="18" name="Picture 17" descr="A picture containing building, outdoor, ground, stone&#10;&#10;Description automatically generated">
            <a:extLst>
              <a:ext uri="{FF2B5EF4-FFF2-40B4-BE49-F238E27FC236}">
                <a16:creationId xmlns:a16="http://schemas.microsoft.com/office/drawing/2014/main" id="{23E4E7B1-3B22-B02E-C8ED-3EE8532EB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389" y="569093"/>
            <a:ext cx="2931090" cy="3905517"/>
          </a:xfrm>
          <a:prstGeom prst="rect">
            <a:avLst/>
          </a:prstGeom>
        </p:spPr>
      </p:pic>
      <p:pic>
        <p:nvPicPr>
          <p:cNvPr id="5" name="Picture 4" descr="A picture containing indoor, building, tiled, basement&#10;&#10;Description automatically generated">
            <a:extLst>
              <a:ext uri="{FF2B5EF4-FFF2-40B4-BE49-F238E27FC236}">
                <a16:creationId xmlns:a16="http://schemas.microsoft.com/office/drawing/2014/main" id="{7004E23B-37DD-A314-7F48-D90589B65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0800" y="37916"/>
            <a:ext cx="2488269" cy="331548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971055" y="4797609"/>
            <a:ext cx="3918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Front entrance into school above, curtain wall to the right.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pictures are the Commons Area and Kitchen</a:t>
            </a:r>
          </a:p>
        </p:txBody>
      </p:sp>
    </p:spTree>
    <p:extLst>
      <p:ext uri="{BB962C8B-B14F-4D97-AF65-F5344CB8AC3E}">
        <p14:creationId xmlns:p14="http://schemas.microsoft.com/office/powerpoint/2010/main" val="2441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icture containing old&#10;&#10;Description automatically generated">
            <a:extLst>
              <a:ext uri="{FF2B5EF4-FFF2-40B4-BE49-F238E27FC236}">
                <a16:creationId xmlns:a16="http://schemas.microsoft.com/office/drawing/2014/main" id="{7B6D2B1C-F90F-9A89-DF9F-FCF588E37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84" y="3604437"/>
            <a:ext cx="3299687" cy="2441188"/>
          </a:xfrm>
          <a:prstGeom prst="rect">
            <a:avLst/>
          </a:prstGeom>
        </p:spPr>
      </p:pic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CC89306C-1DF6-DF96-978E-09463D5CB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409" y="3604437"/>
            <a:ext cx="3328292" cy="2437306"/>
          </a:xfrm>
          <a:prstGeom prst="rect">
            <a:avLst/>
          </a:prstGeom>
        </p:spPr>
      </p:pic>
      <p:pic>
        <p:nvPicPr>
          <p:cNvPr id="15" name="Picture 14" descr="A high angle view of buildings&#10;&#10;Description automatically generated with low confidence">
            <a:extLst>
              <a:ext uri="{FF2B5EF4-FFF2-40B4-BE49-F238E27FC236}">
                <a16:creationId xmlns:a16="http://schemas.microsoft.com/office/drawing/2014/main" id="{A1829321-B3AC-D0D2-8C8C-F10E906AE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1332" y="744493"/>
            <a:ext cx="3331369" cy="2492338"/>
          </a:xfrm>
          <a:prstGeom prst="rect">
            <a:avLst/>
          </a:prstGeom>
        </p:spPr>
      </p:pic>
      <p:pic>
        <p:nvPicPr>
          <p:cNvPr id="7" name="Picture 6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67D321AE-DA83-E7C8-7DF4-3DD85A142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669" y="744492"/>
            <a:ext cx="3326701" cy="2495026"/>
          </a:xfrm>
          <a:prstGeom prst="rect">
            <a:avLst/>
          </a:prstGeom>
        </p:spPr>
      </p:pic>
      <p:pic>
        <p:nvPicPr>
          <p:cNvPr id="4" name="Picture 3" descr="A picture containing outdoor, building, old, cement&#10;&#10;Description automatically generated">
            <a:extLst>
              <a:ext uri="{FF2B5EF4-FFF2-40B4-BE49-F238E27FC236}">
                <a16:creationId xmlns:a16="http://schemas.microsoft.com/office/drawing/2014/main" id="{9061BD2B-85A5-8FAE-7834-767BB6357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54" y="744492"/>
            <a:ext cx="3323118" cy="249233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3647103"/>
            <a:ext cx="37435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Waterproofing complete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with Brick installation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 Storm Sewer / paving to continue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CA2561-9A71-B139-6A90-EBE7E59E54F0}"/>
              </a:ext>
            </a:extLst>
          </p:cNvPr>
          <p:cNvSpPr txBox="1"/>
          <p:nvPr/>
        </p:nvSpPr>
        <p:spPr>
          <a:xfrm>
            <a:off x="9236584" y="5654819"/>
            <a:ext cx="159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Staff RR D121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4193417" y="4077051"/>
            <a:ext cx="3583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Insulation and sheetrock install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framing 2</a:t>
            </a:r>
            <a:r>
              <a:rPr lang="en-US" baseline="30000" dirty="0"/>
              <a:t>nd</a:t>
            </a:r>
            <a:r>
              <a:rPr lang="en-US" dirty="0"/>
              <a:t> floor Metal Stud Walls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Finishing Duct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 descr="A picture containing indoor&#10;&#10;Description automatically generated">
            <a:extLst>
              <a:ext uri="{FF2B5EF4-FFF2-40B4-BE49-F238E27FC236}">
                <a16:creationId xmlns:a16="http://schemas.microsoft.com/office/drawing/2014/main" id="{1D8F8833-2B54-8F9A-09C5-FE59398B4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85" y="920503"/>
            <a:ext cx="3761428" cy="2821071"/>
          </a:xfrm>
          <a:prstGeom prst="rect">
            <a:avLst/>
          </a:prstGeom>
        </p:spPr>
      </p:pic>
      <p:pic>
        <p:nvPicPr>
          <p:cNvPr id="14" name="Picture 13" descr="A picture containing indoor&#10;&#10;Description automatically generated">
            <a:extLst>
              <a:ext uri="{FF2B5EF4-FFF2-40B4-BE49-F238E27FC236}">
                <a16:creationId xmlns:a16="http://schemas.microsoft.com/office/drawing/2014/main" id="{89CF4A7E-7A1E-D898-CFDE-A18C2C23C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286" y="920503"/>
            <a:ext cx="3761427" cy="2812963"/>
          </a:xfrm>
          <a:prstGeom prst="rect">
            <a:avLst/>
          </a:prstGeom>
        </p:spPr>
      </p:pic>
      <p:pic>
        <p:nvPicPr>
          <p:cNvPr id="9" name="Picture 8" descr="A picture containing basement, subway&#10;&#10;Description automatically generated">
            <a:extLst>
              <a:ext uri="{FF2B5EF4-FFF2-40B4-BE49-F238E27FC236}">
                <a16:creationId xmlns:a16="http://schemas.microsoft.com/office/drawing/2014/main" id="{FC668EB1-95F1-9BBE-5CB7-BBCD05F79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8586" y="3827053"/>
            <a:ext cx="3731321" cy="2798491"/>
          </a:xfrm>
          <a:prstGeom prst="rect">
            <a:avLst/>
          </a:prstGeom>
        </p:spPr>
      </p:pic>
      <p:pic>
        <p:nvPicPr>
          <p:cNvPr id="7" name="Picture 6" descr="A picture containing dirty&#10;&#10;Description automatically generated">
            <a:extLst>
              <a:ext uri="{FF2B5EF4-FFF2-40B4-BE49-F238E27FC236}">
                <a16:creationId xmlns:a16="http://schemas.microsoft.com/office/drawing/2014/main" id="{3B1EC305-815F-3EB7-CA54-9E81224167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8586" y="920503"/>
            <a:ext cx="3731321" cy="2798491"/>
          </a:xfrm>
          <a:prstGeom prst="rect">
            <a:avLst/>
          </a:prstGeom>
        </p:spPr>
      </p:pic>
      <p:pic>
        <p:nvPicPr>
          <p:cNvPr id="18" name="Picture 17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2F89C0A-A2AE-FFB2-815F-B150F67F40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985" y="3827053"/>
            <a:ext cx="3731323" cy="279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AC82A90E-7869-F8C1-E501-1C10DF9E9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901" y="3689762"/>
            <a:ext cx="3788389" cy="2841292"/>
          </a:xfrm>
          <a:prstGeom prst="rect">
            <a:avLst/>
          </a:prstGeom>
        </p:spPr>
      </p:pic>
      <p:pic>
        <p:nvPicPr>
          <p:cNvPr id="12" name="Picture 11" descr="A foundation of 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95C8025A-1E00-531D-FC16-31E732A00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887" y="3689763"/>
            <a:ext cx="3788389" cy="2841292"/>
          </a:xfrm>
          <a:prstGeom prst="rect">
            <a:avLst/>
          </a:prstGeom>
        </p:spPr>
      </p:pic>
      <p:pic>
        <p:nvPicPr>
          <p:cNvPr id="10" name="Picture 9" descr="A picture containing sky, outdoor, rail&#10;&#10;Description automatically generated">
            <a:extLst>
              <a:ext uri="{FF2B5EF4-FFF2-40B4-BE49-F238E27FC236}">
                <a16:creationId xmlns:a16="http://schemas.microsoft.com/office/drawing/2014/main" id="{A094A5E6-E774-8598-7AD4-2E5213296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302" y="712695"/>
            <a:ext cx="3788389" cy="28412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95540B-AE65-3249-2142-F78CDBC32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461" y="712695"/>
            <a:ext cx="3788389" cy="2841292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19181" y="1031589"/>
            <a:ext cx="34363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Waterproofing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Start brick Work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Storm Sewer Tie 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indoor, basement&#10;&#10;Description automatically generated">
            <a:extLst>
              <a:ext uri="{FF2B5EF4-FFF2-40B4-BE49-F238E27FC236}">
                <a16:creationId xmlns:a16="http://schemas.microsoft.com/office/drawing/2014/main" id="{E84D03BA-DFE6-B3DE-9AAB-AB15A981C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333" y="886590"/>
            <a:ext cx="3353372" cy="4471162"/>
          </a:xfrm>
          <a:prstGeom prst="rect">
            <a:avLst/>
          </a:prstGeom>
        </p:spPr>
      </p:pic>
      <p:pic>
        <p:nvPicPr>
          <p:cNvPr id="8" name="Picture 7" descr="A picture containing indoor, floor, building&#10;&#10;Description automatically generated">
            <a:extLst>
              <a:ext uri="{FF2B5EF4-FFF2-40B4-BE49-F238E27FC236}">
                <a16:creationId xmlns:a16="http://schemas.microsoft.com/office/drawing/2014/main" id="{913FD80D-A9D2-7F7D-2567-2571408FB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315" y="886589"/>
            <a:ext cx="3353372" cy="4471162"/>
          </a:xfrm>
          <a:prstGeom prst="rect">
            <a:avLst/>
          </a:prstGeom>
        </p:spPr>
      </p:pic>
      <p:pic>
        <p:nvPicPr>
          <p:cNvPr id="4" name="Picture 3" descr="A picture containing building, basement&#10;&#10;Description automatically generated">
            <a:extLst>
              <a:ext uri="{FF2B5EF4-FFF2-40B4-BE49-F238E27FC236}">
                <a16:creationId xmlns:a16="http://schemas.microsoft.com/office/drawing/2014/main" id="{782C0BB8-413F-FA64-A772-82EB879238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61" y="886589"/>
            <a:ext cx="3322440" cy="4461587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633372" y="5521199"/>
            <a:ext cx="4061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Hang Insulation &amp; Drywall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HVAC Ducts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Work</a:t>
            </a:r>
          </a:p>
        </p:txBody>
      </p:sp>
    </p:spTree>
    <p:extLst>
      <p:ext uri="{BB962C8B-B14F-4D97-AF65-F5344CB8AC3E}">
        <p14:creationId xmlns:p14="http://schemas.microsoft.com/office/powerpoint/2010/main" val="302451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concrete, stone&#10;&#10;Description automatically generated">
            <a:extLst>
              <a:ext uri="{FF2B5EF4-FFF2-40B4-BE49-F238E27FC236}">
                <a16:creationId xmlns:a16="http://schemas.microsoft.com/office/drawing/2014/main" id="{C513BC76-C40E-FA55-97FB-54C25FE26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4507" y="3785226"/>
            <a:ext cx="3640248" cy="2692090"/>
          </a:xfrm>
          <a:prstGeom prst="rect">
            <a:avLst/>
          </a:prstGeom>
        </p:spPr>
      </p:pic>
      <p:pic>
        <p:nvPicPr>
          <p:cNvPr id="12" name="Picture 11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9CCA5B7B-9668-C34A-3A68-10C23CCD3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93" y="736807"/>
            <a:ext cx="3600622" cy="2700467"/>
          </a:xfrm>
          <a:prstGeom prst="rect">
            <a:avLst/>
          </a:prstGeom>
        </p:spPr>
      </p:pic>
      <p:pic>
        <p:nvPicPr>
          <p:cNvPr id="5" name="Picture 4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25809E05-DCBD-455E-C0A5-D71EC545D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38" y="698374"/>
            <a:ext cx="3600623" cy="2700467"/>
          </a:xfrm>
          <a:prstGeom prst="rect">
            <a:avLst/>
          </a:prstGeom>
        </p:spPr>
      </p:pic>
      <p:pic>
        <p:nvPicPr>
          <p:cNvPr id="8" name="Picture 7" descr="A picture containing sky, outdoor, concrete, cement&#10;&#10;Description automatically generated">
            <a:extLst>
              <a:ext uri="{FF2B5EF4-FFF2-40B4-BE49-F238E27FC236}">
                <a16:creationId xmlns:a16="http://schemas.microsoft.com/office/drawing/2014/main" id="{39827E7B-513C-C346-6C7A-273AE3A93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60" y="3785227"/>
            <a:ext cx="3589453" cy="269209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542205" y="3402989"/>
            <a:ext cx="31636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Waterproofing Complete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Start brick work 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Ring Road complete (Top Left)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building&#10;&#10;Description automatically generated">
            <a:extLst>
              <a:ext uri="{FF2B5EF4-FFF2-40B4-BE49-F238E27FC236}">
                <a16:creationId xmlns:a16="http://schemas.microsoft.com/office/drawing/2014/main" id="{100434E6-36E9-FCDC-BE5F-883FF86BC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775" y="909987"/>
            <a:ext cx="3874136" cy="5165515"/>
          </a:xfrm>
          <a:prstGeom prst="rect">
            <a:avLst/>
          </a:prstGeom>
        </p:spPr>
      </p:pic>
      <p:pic>
        <p:nvPicPr>
          <p:cNvPr id="13" name="Picture 12" descr="A picture containing gate&#10;&#10;Description automatically generated">
            <a:extLst>
              <a:ext uri="{FF2B5EF4-FFF2-40B4-BE49-F238E27FC236}">
                <a16:creationId xmlns:a16="http://schemas.microsoft.com/office/drawing/2014/main" id="{1F19AE8D-361C-EA12-362A-1738B79E9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91" y="909987"/>
            <a:ext cx="3874135" cy="5165513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284712" y="1739885"/>
            <a:ext cx="31636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Mechanical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Plumbing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Electrical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Installation of Metal Studs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 descr="A picture containing building, walkway&#10;&#10;Description automatically generated">
            <a:extLst>
              <a:ext uri="{FF2B5EF4-FFF2-40B4-BE49-F238E27FC236}">
                <a16:creationId xmlns:a16="http://schemas.microsoft.com/office/drawing/2014/main" id="{68FC1A70-EC37-95C9-C3CE-E1548AB4F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4712" y="3319588"/>
            <a:ext cx="3583133" cy="268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ground, sky, grass&#10;&#10;Description automatically generated">
            <a:extLst>
              <a:ext uri="{FF2B5EF4-FFF2-40B4-BE49-F238E27FC236}">
                <a16:creationId xmlns:a16="http://schemas.microsoft.com/office/drawing/2014/main" id="{DC6E6AC7-30E2-4C35-F0FF-CFCD50499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9180" y="829699"/>
            <a:ext cx="3912488" cy="2934366"/>
          </a:xfrm>
          <a:prstGeom prst="rect">
            <a:avLst/>
          </a:prstGeom>
        </p:spPr>
      </p:pic>
      <p:pic>
        <p:nvPicPr>
          <p:cNvPr id="13" name="Picture 12" descr="A picture containing sky, outdoor, ground&#10;&#10;Description automatically generated">
            <a:extLst>
              <a:ext uri="{FF2B5EF4-FFF2-40B4-BE49-F238E27FC236}">
                <a16:creationId xmlns:a16="http://schemas.microsoft.com/office/drawing/2014/main" id="{07D5E8A2-8B50-E193-51D3-8CFF11799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180" y="3871814"/>
            <a:ext cx="3912488" cy="2934366"/>
          </a:xfrm>
          <a:prstGeom prst="rect">
            <a:avLst/>
          </a:prstGeom>
        </p:spPr>
      </p:pic>
      <p:pic>
        <p:nvPicPr>
          <p:cNvPr id="4" name="Picture 3" descr="A picture containing ground, sky, outdoor, dirt&#10;&#10;Description automatically generated">
            <a:extLst>
              <a:ext uri="{FF2B5EF4-FFF2-40B4-BE49-F238E27FC236}">
                <a16:creationId xmlns:a16="http://schemas.microsoft.com/office/drawing/2014/main" id="{2F8B4BD0-3F67-813F-02D0-46E82E577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775" y="829700"/>
            <a:ext cx="3912486" cy="293436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1440775" y="4138668"/>
            <a:ext cx="41853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650 yards of paving poured Friday &amp; Saturday (Top Left)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Roof cap to be complete this week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waterproofing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Brick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fence, ground, building, wooden&#10;&#10;Description automatically generated">
            <a:extLst>
              <a:ext uri="{FF2B5EF4-FFF2-40B4-BE49-F238E27FC236}">
                <a16:creationId xmlns:a16="http://schemas.microsoft.com/office/drawing/2014/main" id="{B2BEF757-7034-F9BD-B770-18B29B8B1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3894" y="1557669"/>
            <a:ext cx="4244212" cy="3183159"/>
          </a:xfrm>
          <a:prstGeom prst="rect">
            <a:avLst/>
          </a:prstGeom>
        </p:spPr>
      </p:pic>
      <p:pic>
        <p:nvPicPr>
          <p:cNvPr id="4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938F2A9-A7D1-8D32-6AA2-97CFDEEE8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46" y="684711"/>
            <a:ext cx="3286051" cy="2464538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691441" y="4004212"/>
            <a:ext cx="32824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metal hangers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duct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and plumbing work</a:t>
            </a:r>
          </a:p>
        </p:txBody>
      </p:sp>
      <p:pic>
        <p:nvPicPr>
          <p:cNvPr id="12" name="Picture 11" descr="A picture containing indoor, building, gate&#10;&#10;Description automatically generated">
            <a:extLst>
              <a:ext uri="{FF2B5EF4-FFF2-40B4-BE49-F238E27FC236}">
                <a16:creationId xmlns:a16="http://schemas.microsoft.com/office/drawing/2014/main" id="{F124EF16-19ED-783E-6E64-005F1521F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8803" y="4004212"/>
            <a:ext cx="3290682" cy="245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6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2B4DD0D-52FE-7A12-11C2-647CF7BE9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783364" y="1102917"/>
            <a:ext cx="6468483" cy="4839025"/>
          </a:xfrm>
          <a:prstGeom prst="rect">
            <a:avLst/>
          </a:prstGeom>
        </p:spPr>
      </p:pic>
      <p:pic>
        <p:nvPicPr>
          <p:cNvPr id="14" name="Picture 13" descr="A picture containing text, stadium&#10;&#10;Description automatically generated">
            <a:extLst>
              <a:ext uri="{FF2B5EF4-FFF2-40B4-BE49-F238E27FC236}">
                <a16:creationId xmlns:a16="http://schemas.microsoft.com/office/drawing/2014/main" id="{5183A80F-082F-5B46-8955-48A3A6D9A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198" y="4316638"/>
            <a:ext cx="2590800" cy="1943100"/>
          </a:xfrm>
          <a:prstGeom prst="rect">
            <a:avLst/>
          </a:prstGeom>
        </p:spPr>
      </p:pic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02" y="639932"/>
            <a:ext cx="2472006" cy="18597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7F4215-C6BB-44A3-9A5E-9446E6835900}">
  <ds:schemaRefs>
    <ds:schemaRef ds:uri="http://purl.org/dc/dcmitype/"/>
    <ds:schemaRef ds:uri="http://purl.org/dc/terms/"/>
    <ds:schemaRef ds:uri="16c05727-aa75-4e4a-9b5f-8a80a1165891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225</Words>
  <Application>Microsoft Office PowerPoint</Application>
  <PresentationFormat>Widescreen</PresentationFormat>
  <Paragraphs>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Langham Elementary School</vt:lpstr>
      <vt:lpstr>Hillcrest Elementary School</vt:lpstr>
      <vt:lpstr>Hillcrest Elementary School</vt:lpstr>
      <vt:lpstr>Hillcrest Elementary School</vt:lpstr>
      <vt:lpstr>Highland Park Elementary School</vt:lpstr>
      <vt:lpstr>Highland Park Elementary School</vt:lpstr>
      <vt:lpstr>Highland Park Elementary School</vt:lpstr>
      <vt:lpstr>Helena Park Elementary School</vt:lpstr>
      <vt:lpstr>Helena Park Elementary School</vt:lpstr>
      <vt:lpstr>Helena Park Elementary School</vt:lpstr>
      <vt:lpstr>Nederland Bulldog Stadium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2023-02-20T13:27:05Z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