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256" r:id="rId5"/>
    <p:sldId id="318" r:id="rId6"/>
    <p:sldId id="365" r:id="rId7"/>
    <p:sldId id="374" r:id="rId8"/>
    <p:sldId id="364" r:id="rId9"/>
    <p:sldId id="373" r:id="rId10"/>
    <p:sldId id="370" r:id="rId11"/>
    <p:sldId id="344" r:id="rId12"/>
    <p:sldId id="345" r:id="rId13"/>
    <p:sldId id="369" r:id="rId14"/>
    <p:sldId id="349" r:id="rId15"/>
    <p:sldId id="358" r:id="rId16"/>
    <p:sldId id="368" r:id="rId17"/>
    <p:sldId id="372" r:id="rId18"/>
    <p:sldId id="351" r:id="rId19"/>
    <p:sldId id="355" r:id="rId20"/>
    <p:sldId id="367" r:id="rId21"/>
    <p:sldId id="375" r:id="rId22"/>
    <p:sldId id="353" r:id="rId23"/>
    <p:sldId id="360" r:id="rId24"/>
    <p:sldId id="371" r:id="rId25"/>
    <p:sldId id="376" r:id="rId26"/>
    <p:sldId id="340" r:id="rId27"/>
    <p:sldId id="309" r:id="rId28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74" autoAdjust="0"/>
  </p:normalViewPr>
  <p:slideViewPr>
    <p:cSldViewPr snapToGrid="0" showGuides="1">
      <p:cViewPr varScale="1">
        <p:scale>
          <a:sx n="115" d="100"/>
          <a:sy n="115" d="100"/>
        </p:scale>
        <p:origin x="258" y="108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3/27/2023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3/27/2023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6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6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3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7" Type="http://schemas.openxmlformats.org/officeDocument/2006/relationships/image" Target="../media/image53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67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3" Type="http://schemas.openxmlformats.org/officeDocument/2006/relationships/image" Target="../media/image66.jpg"/><Relationship Id="rId7" Type="http://schemas.openxmlformats.org/officeDocument/2006/relationships/image" Target="../media/image69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jpg"/><Relationship Id="rId5" Type="http://schemas.openxmlformats.org/officeDocument/2006/relationships/image" Target="../media/image6.jpg"/><Relationship Id="rId10" Type="http://schemas.openxmlformats.org/officeDocument/2006/relationships/image" Target="../media/image72.jpg"/><Relationship Id="rId4" Type="http://schemas.openxmlformats.org/officeDocument/2006/relationships/image" Target="../media/image67.jpg"/><Relationship Id="rId9" Type="http://schemas.openxmlformats.org/officeDocument/2006/relationships/image" Target="../media/image7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7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D0677C-8570-4A16-9D62-046BC8EFB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525" y="2410533"/>
            <a:ext cx="4289110" cy="20369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83452" y="6189214"/>
            <a:ext cx="1769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March  2023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ky, outdoor, nature, shore&#10;&#10;Description automatically generated">
            <a:extLst>
              <a:ext uri="{FF2B5EF4-FFF2-40B4-BE49-F238E27FC236}">
                <a16:creationId xmlns:a16="http://schemas.microsoft.com/office/drawing/2014/main" id="{09D03738-B52A-E211-12C8-EF4950926B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50" b="6666"/>
          <a:stretch/>
        </p:blipFill>
        <p:spPr>
          <a:xfrm>
            <a:off x="1123748" y="702522"/>
            <a:ext cx="9823490" cy="5783580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ky, outdoor, nature, shore&#10;&#10;Description automatically generated">
            <a:extLst>
              <a:ext uri="{FF2B5EF4-FFF2-40B4-BE49-F238E27FC236}">
                <a16:creationId xmlns:a16="http://schemas.microsoft.com/office/drawing/2014/main" id="{08811B5E-CB79-7E42-2B7C-5455FB81B2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264" b="9666"/>
          <a:stretch/>
        </p:blipFill>
        <p:spPr>
          <a:xfrm>
            <a:off x="1111850" y="891714"/>
            <a:ext cx="9612560" cy="5700473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280030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pic>
        <p:nvPicPr>
          <p:cNvPr id="5" name="Picture 4" descr="A picture containing sky, ground, outdoor, farm machine&#10;&#10;Description automatically generated">
            <a:extLst>
              <a:ext uri="{FF2B5EF4-FFF2-40B4-BE49-F238E27FC236}">
                <a16:creationId xmlns:a16="http://schemas.microsoft.com/office/drawing/2014/main" id="{9A514975-3DEF-28C3-2281-719F995F15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756" r="-60"/>
          <a:stretch/>
        </p:blipFill>
        <p:spPr>
          <a:xfrm>
            <a:off x="182517" y="1317071"/>
            <a:ext cx="11826965" cy="400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3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pic>
        <p:nvPicPr>
          <p:cNvPr id="5" name="Picture 4" descr="A picture containing sky, outdoor, ground, building&#10;&#10;Description automatically generated">
            <a:extLst>
              <a:ext uri="{FF2B5EF4-FFF2-40B4-BE49-F238E27FC236}">
                <a16:creationId xmlns:a16="http://schemas.microsoft.com/office/drawing/2014/main" id="{33BCF531-C821-4F65-6812-6087616D8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065" y="781400"/>
            <a:ext cx="3530133" cy="2647600"/>
          </a:xfrm>
          <a:prstGeom prst="rect">
            <a:avLst/>
          </a:prstGeom>
        </p:spPr>
      </p:pic>
      <p:pic>
        <p:nvPicPr>
          <p:cNvPr id="7" name="Picture 6" descr="A picture containing outdoor, building&#10;&#10;Description automatically generated">
            <a:extLst>
              <a:ext uri="{FF2B5EF4-FFF2-40B4-BE49-F238E27FC236}">
                <a16:creationId xmlns:a16="http://schemas.microsoft.com/office/drawing/2014/main" id="{B7BED757-2D39-5B6F-4C3F-1E75F7225B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066" y="781400"/>
            <a:ext cx="3530133" cy="2647600"/>
          </a:xfrm>
          <a:prstGeom prst="rect">
            <a:avLst/>
          </a:prstGeom>
        </p:spPr>
      </p:pic>
      <p:pic>
        <p:nvPicPr>
          <p:cNvPr id="10" name="Picture 9" descr="A picture containing ground, outdoor, beach, shore&#10;&#10;Description automatically generated">
            <a:extLst>
              <a:ext uri="{FF2B5EF4-FFF2-40B4-BE49-F238E27FC236}">
                <a16:creationId xmlns:a16="http://schemas.microsoft.com/office/drawing/2014/main" id="{1AB2B7FE-E225-D0C3-3738-4C55AA4757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067" y="3678521"/>
            <a:ext cx="3530133" cy="2647600"/>
          </a:xfrm>
          <a:prstGeom prst="rect">
            <a:avLst/>
          </a:prstGeom>
        </p:spPr>
      </p:pic>
      <p:pic>
        <p:nvPicPr>
          <p:cNvPr id="13" name="Picture 12" descr="A picture containing sky, outdoor, nature, shore&#10;&#10;Description automatically generated">
            <a:extLst>
              <a:ext uri="{FF2B5EF4-FFF2-40B4-BE49-F238E27FC236}">
                <a16:creationId xmlns:a16="http://schemas.microsoft.com/office/drawing/2014/main" id="{C30F1D7F-E7DA-D3B5-0A2C-B020827A02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1064" y="781400"/>
            <a:ext cx="3530133" cy="2647600"/>
          </a:xfrm>
          <a:prstGeom prst="rect">
            <a:avLst/>
          </a:prstGeom>
        </p:spPr>
      </p:pic>
      <p:pic>
        <p:nvPicPr>
          <p:cNvPr id="16" name="Picture 15" descr="A picture containing sky, outdoor, ground, building&#10;&#10;Description automatically generated">
            <a:extLst>
              <a:ext uri="{FF2B5EF4-FFF2-40B4-BE49-F238E27FC236}">
                <a16:creationId xmlns:a16="http://schemas.microsoft.com/office/drawing/2014/main" id="{59ED72AA-F746-E3A7-CA02-843391B3B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066" y="3678521"/>
            <a:ext cx="3530133" cy="2647600"/>
          </a:xfrm>
          <a:prstGeom prst="rect">
            <a:avLst/>
          </a:prstGeom>
        </p:spPr>
      </p:pic>
      <p:pic>
        <p:nvPicPr>
          <p:cNvPr id="18" name="Picture 17" descr="A picture containing sky, outdoor, cement, day&#10;&#10;Description automatically generated">
            <a:extLst>
              <a:ext uri="{FF2B5EF4-FFF2-40B4-BE49-F238E27FC236}">
                <a16:creationId xmlns:a16="http://schemas.microsoft.com/office/drawing/2014/main" id="{32DB32CC-E450-A1FD-A7C3-B97C7D9A9D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1064" y="3678521"/>
            <a:ext cx="3530133" cy="264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997C2F75-53D8-CC6F-6F9D-2DC6B6D97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830" y="3541039"/>
            <a:ext cx="3485065" cy="2726057"/>
          </a:xfrm>
          <a:prstGeom prst="rect">
            <a:avLst/>
          </a:prstGeom>
        </p:spPr>
      </p:pic>
      <p:pic>
        <p:nvPicPr>
          <p:cNvPr id="14" name="Picture 13" descr="A building under construction&#10;&#10;Description automatically generated with low confidence">
            <a:extLst>
              <a:ext uri="{FF2B5EF4-FFF2-40B4-BE49-F238E27FC236}">
                <a16:creationId xmlns:a16="http://schemas.microsoft.com/office/drawing/2014/main" id="{87938CA0-BEA6-6128-8C8A-44AC27A29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109" y="3556603"/>
            <a:ext cx="3559411" cy="2710493"/>
          </a:xfrm>
          <a:prstGeom prst="rect">
            <a:avLst/>
          </a:prstGeom>
        </p:spPr>
      </p:pic>
      <p:pic>
        <p:nvPicPr>
          <p:cNvPr id="11" name="Picture 10" descr="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365031A2-28C0-178E-9103-8E9DDFE124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931" y="687079"/>
            <a:ext cx="3567642" cy="2690629"/>
          </a:xfrm>
          <a:prstGeom prst="rect">
            <a:avLst/>
          </a:prstGeom>
        </p:spPr>
      </p:pic>
      <p:pic>
        <p:nvPicPr>
          <p:cNvPr id="5" name="Picture 4" descr="A building that has been destroyed&#10;&#10;Description automatically generated with low confidence">
            <a:extLst>
              <a:ext uri="{FF2B5EF4-FFF2-40B4-BE49-F238E27FC236}">
                <a16:creationId xmlns:a16="http://schemas.microsoft.com/office/drawing/2014/main" id="{A57A4930-355A-8BB1-1E64-D894CCB7AB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3016" y="687079"/>
            <a:ext cx="3493260" cy="2702262"/>
          </a:xfrm>
          <a:prstGeom prst="rect">
            <a:avLst/>
          </a:prstGeom>
        </p:spPr>
      </p:pic>
      <p:pic>
        <p:nvPicPr>
          <p:cNvPr id="6" name="Picture 5" descr="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ADA0B6D3-0FAD-71ED-4F25-E44FE7D54F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802" y="702521"/>
            <a:ext cx="3498846" cy="2692965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086953" y="3550976"/>
            <a:ext cx="38768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Brick installation around front entrance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Window Frame installation to begin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Flat work around building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Service yard to be poured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10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outdoor, building, area&#10;&#10;Description automatically generated">
            <a:extLst>
              <a:ext uri="{FF2B5EF4-FFF2-40B4-BE49-F238E27FC236}">
                <a16:creationId xmlns:a16="http://schemas.microsoft.com/office/drawing/2014/main" id="{A7AF5FB8-364C-416C-9636-A009D61BB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1863" y="37916"/>
            <a:ext cx="2428847" cy="3297168"/>
          </a:xfrm>
          <a:prstGeom prst="rect">
            <a:avLst/>
          </a:prstGeom>
        </p:spPr>
      </p:pic>
      <p:pic>
        <p:nvPicPr>
          <p:cNvPr id="18" name="Picture 17" descr="A picture containing building, outdoor, ground, stone&#10;&#10;Description automatically generated">
            <a:extLst>
              <a:ext uri="{FF2B5EF4-FFF2-40B4-BE49-F238E27FC236}">
                <a16:creationId xmlns:a16="http://schemas.microsoft.com/office/drawing/2014/main" id="{23E4E7B1-3B22-B02E-C8ED-3EE8532EB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389" y="569093"/>
            <a:ext cx="2931090" cy="3905517"/>
          </a:xfrm>
          <a:prstGeom prst="rect">
            <a:avLst/>
          </a:prstGeom>
        </p:spPr>
      </p:pic>
      <p:pic>
        <p:nvPicPr>
          <p:cNvPr id="6" name="Picture 5" descr="A picture containing building, roof&#10;&#10;Description automatically generated">
            <a:extLst>
              <a:ext uri="{FF2B5EF4-FFF2-40B4-BE49-F238E27FC236}">
                <a16:creationId xmlns:a16="http://schemas.microsoft.com/office/drawing/2014/main" id="{9D38B848-F892-FAF2-9C9D-5E5BE9A60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276" y="51152"/>
            <a:ext cx="2482793" cy="3308185"/>
          </a:xfrm>
          <a:prstGeom prst="rect">
            <a:avLst/>
          </a:prstGeom>
        </p:spPr>
      </p:pic>
      <p:pic>
        <p:nvPicPr>
          <p:cNvPr id="8" name="Picture 7" descr="A picture containing indoor&#10;&#10;Description automatically generated">
            <a:extLst>
              <a:ext uri="{FF2B5EF4-FFF2-40B4-BE49-F238E27FC236}">
                <a16:creationId xmlns:a16="http://schemas.microsoft.com/office/drawing/2014/main" id="{99A39B20-1F07-8E3E-EED3-F6C881CD14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195" y="3477705"/>
            <a:ext cx="2483809" cy="3309540"/>
          </a:xfrm>
          <a:prstGeom prst="rect">
            <a:avLst/>
          </a:prstGeom>
        </p:spPr>
      </p:pic>
      <p:pic>
        <p:nvPicPr>
          <p:cNvPr id="14" name="Picture 13" descr="A picture containing building, brick, stone&#10;&#10;Description automatically generated">
            <a:extLst>
              <a:ext uri="{FF2B5EF4-FFF2-40B4-BE49-F238E27FC236}">
                <a16:creationId xmlns:a16="http://schemas.microsoft.com/office/drawing/2014/main" id="{4F5B2B44-99F6-C3B8-5E07-6AADA26007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4955" y="3490077"/>
            <a:ext cx="2474525" cy="3297168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136574" y="4722108"/>
            <a:ext cx="39188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Top Left: Gymnasium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Middle: Front Entrance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Top Right: Looking into Library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Bottom Left: Kitchen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Bottom Right: Main Corridor</a:t>
            </a:r>
          </a:p>
        </p:txBody>
      </p:sp>
    </p:spTree>
    <p:extLst>
      <p:ext uri="{BB962C8B-B14F-4D97-AF65-F5344CB8AC3E}">
        <p14:creationId xmlns:p14="http://schemas.microsoft.com/office/powerpoint/2010/main" val="244111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1120" y="278652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Langham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3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71A598-CED0-40D2-923C-2D3577FF0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7275" y="1743446"/>
            <a:ext cx="7717536" cy="432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uilding under construction&#10;&#10;Description automatically generated with low confidence">
            <a:extLst>
              <a:ext uri="{FF2B5EF4-FFF2-40B4-BE49-F238E27FC236}">
                <a16:creationId xmlns:a16="http://schemas.microsoft.com/office/drawing/2014/main" id="{FFD162FE-6D9B-41C9-BCAF-238BA66AC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83" y="3647103"/>
            <a:ext cx="3299688" cy="2478027"/>
          </a:xfrm>
          <a:prstGeom prst="rect">
            <a:avLst/>
          </a:prstGeom>
        </p:spPr>
      </p:pic>
      <p:pic>
        <p:nvPicPr>
          <p:cNvPr id="5" name="Picture 4" descr="A high angle view of a building under construction&#10;&#10;Description automatically generated">
            <a:extLst>
              <a:ext uri="{FF2B5EF4-FFF2-40B4-BE49-F238E27FC236}">
                <a16:creationId xmlns:a16="http://schemas.microsoft.com/office/drawing/2014/main" id="{CEC86C4B-398A-0953-B6E8-58FD73BED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4409" y="3647103"/>
            <a:ext cx="3326699" cy="2495024"/>
          </a:xfrm>
          <a:prstGeom prst="rect">
            <a:avLst/>
          </a:prstGeom>
        </p:spPr>
      </p:pic>
      <p:pic>
        <p:nvPicPr>
          <p:cNvPr id="18" name="Picture 17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BB25DEC4-C218-B369-6977-C931B2A79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4409" y="732870"/>
            <a:ext cx="3323117" cy="2492338"/>
          </a:xfrm>
          <a:prstGeom prst="rect">
            <a:avLst/>
          </a:prstGeom>
        </p:spPr>
      </p:pic>
      <p:pic>
        <p:nvPicPr>
          <p:cNvPr id="14" name="Picture 13" descr="A picture containing grass, outdoor&#10;&#10;Description automatically generated">
            <a:extLst>
              <a:ext uri="{FF2B5EF4-FFF2-40B4-BE49-F238E27FC236}">
                <a16:creationId xmlns:a16="http://schemas.microsoft.com/office/drawing/2014/main" id="{93F3FC99-04DD-2DDD-7CA5-64CF2A6DFE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254" y="744492"/>
            <a:ext cx="3323117" cy="2492338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C4140D0-EA33-466D-8F98-CD4B3D87B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7368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Langham Elementary School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7C573D-A545-F266-05F4-216D783D5274}"/>
              </a:ext>
            </a:extLst>
          </p:cNvPr>
          <p:cNvSpPr txBox="1"/>
          <p:nvPr/>
        </p:nvSpPr>
        <p:spPr>
          <a:xfrm>
            <a:off x="3977136" y="1793136"/>
            <a:ext cx="37435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Continuing with Brick installation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Storm Sewer / Paving to continue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 Window Installation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Transformer to be set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Perimeter Flashing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71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indoor, ceiling, floor&#10;&#10;Description automatically generated">
            <a:extLst>
              <a:ext uri="{FF2B5EF4-FFF2-40B4-BE49-F238E27FC236}">
                <a16:creationId xmlns:a16="http://schemas.microsoft.com/office/drawing/2014/main" id="{87F5E238-31EB-5234-1F1A-4994F09CC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68" y="915021"/>
            <a:ext cx="3731321" cy="2823926"/>
          </a:xfrm>
          <a:prstGeom prst="rect">
            <a:avLst/>
          </a:prstGeom>
        </p:spPr>
      </p:pic>
      <p:pic>
        <p:nvPicPr>
          <p:cNvPr id="5" name="Picture 4" descr="A picture containing indoor, dirty&#10;&#10;Description automatically generated">
            <a:extLst>
              <a:ext uri="{FF2B5EF4-FFF2-40B4-BE49-F238E27FC236}">
                <a16:creationId xmlns:a16="http://schemas.microsoft.com/office/drawing/2014/main" id="{27BD9E1B-B502-4949-AD1C-E282682B6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82" y="4253010"/>
            <a:ext cx="2704324" cy="2028243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C4140D0-EA33-466D-8F98-CD4B3D87B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7368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Langham Elementary School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7C573D-A545-F266-05F4-216D783D5274}"/>
              </a:ext>
            </a:extLst>
          </p:cNvPr>
          <p:cNvSpPr txBox="1"/>
          <p:nvPr/>
        </p:nvSpPr>
        <p:spPr>
          <a:xfrm>
            <a:off x="4193417" y="4077051"/>
            <a:ext cx="35831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Insulation and sheetrock install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Restroom Tile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MEP Top Outs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15" name="Picture 14" descr="A picture containing building, floor, dirty&#10;&#10;Description automatically generated">
            <a:extLst>
              <a:ext uri="{FF2B5EF4-FFF2-40B4-BE49-F238E27FC236}">
                <a16:creationId xmlns:a16="http://schemas.microsoft.com/office/drawing/2014/main" id="{F950ED12-B49C-4D74-AFA4-FD869329EF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155" y="702522"/>
            <a:ext cx="2571750" cy="3429000"/>
          </a:xfrm>
          <a:prstGeom prst="rect">
            <a:avLst/>
          </a:prstGeom>
        </p:spPr>
      </p:pic>
      <p:pic>
        <p:nvPicPr>
          <p:cNvPr id="19" name="Picture 18" descr="A picture containing floor&#10;&#10;Description automatically generated">
            <a:extLst>
              <a:ext uri="{FF2B5EF4-FFF2-40B4-BE49-F238E27FC236}">
                <a16:creationId xmlns:a16="http://schemas.microsoft.com/office/drawing/2014/main" id="{CA20BE24-6303-24EE-F9EC-43D6D9623E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9060" y="702522"/>
            <a:ext cx="2571750" cy="3429000"/>
          </a:xfrm>
          <a:prstGeom prst="rect">
            <a:avLst/>
          </a:prstGeom>
        </p:spPr>
      </p:pic>
      <p:pic>
        <p:nvPicPr>
          <p:cNvPr id="8" name="Picture 7" descr="A picture containing indoor, floor, basement, dirty&#10;&#10;Description automatically generated">
            <a:extLst>
              <a:ext uri="{FF2B5EF4-FFF2-40B4-BE49-F238E27FC236}">
                <a16:creationId xmlns:a16="http://schemas.microsoft.com/office/drawing/2014/main" id="{DB95F144-F820-A47C-B98B-F80985B09A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9060" y="4253011"/>
            <a:ext cx="2704323" cy="202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2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4BC3BB-827C-4FA4-BB74-03E5239D8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0"/>
          <a:stretch/>
        </p:blipFill>
        <p:spPr>
          <a:xfrm>
            <a:off x="2021857" y="1743446"/>
            <a:ext cx="7717535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266335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Hillcrest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744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grass, outdoor, sky, ground&#10;&#10;Description automatically generated">
            <a:extLst>
              <a:ext uri="{FF2B5EF4-FFF2-40B4-BE49-F238E27FC236}">
                <a16:creationId xmlns:a16="http://schemas.microsoft.com/office/drawing/2014/main" id="{34577CAF-5DB0-F310-F7E7-C2FE106BF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887" y="3689762"/>
            <a:ext cx="3788389" cy="2841292"/>
          </a:xfrm>
          <a:prstGeom prst="rect">
            <a:avLst/>
          </a:prstGeom>
        </p:spPr>
      </p:pic>
      <p:pic>
        <p:nvPicPr>
          <p:cNvPr id="13" name="Picture 12" descr="A picture containing grass, outdoor, road&#10;&#10;Description automatically generated">
            <a:extLst>
              <a:ext uri="{FF2B5EF4-FFF2-40B4-BE49-F238E27FC236}">
                <a16:creationId xmlns:a16="http://schemas.microsoft.com/office/drawing/2014/main" id="{FA2FA509-B05F-5A36-181F-0251292A6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901" y="3689763"/>
            <a:ext cx="3788389" cy="2841292"/>
          </a:xfrm>
          <a:prstGeom prst="rect">
            <a:avLst/>
          </a:prstGeom>
        </p:spPr>
      </p:pic>
      <p:pic>
        <p:nvPicPr>
          <p:cNvPr id="8" name="Picture 7" descr="A picture containing outdoor, grass, sky, ground&#10;&#10;Description automatically generated">
            <a:extLst>
              <a:ext uri="{FF2B5EF4-FFF2-40B4-BE49-F238E27FC236}">
                <a16:creationId xmlns:a16="http://schemas.microsoft.com/office/drawing/2014/main" id="{855D85FB-374D-D9C4-DA90-2A5C36D5F7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2301" y="702522"/>
            <a:ext cx="3788389" cy="2841292"/>
          </a:xfrm>
          <a:prstGeom prst="rect">
            <a:avLst/>
          </a:prstGeom>
        </p:spPr>
      </p:pic>
      <p:pic>
        <p:nvPicPr>
          <p:cNvPr id="6" name="Picture 5" descr="A picture containing grass, sky, outdoor, dirt&#10;&#10;Description automatically generated">
            <a:extLst>
              <a:ext uri="{FF2B5EF4-FFF2-40B4-BE49-F238E27FC236}">
                <a16:creationId xmlns:a16="http://schemas.microsoft.com/office/drawing/2014/main" id="{F3E88BB4-2E5B-6DA0-9DF3-5E8CA9DF95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461" y="712694"/>
            <a:ext cx="3788389" cy="2841292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247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Hillcrest Elementary School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74D9D-551C-BA60-29AA-1C1B6A5D9269}"/>
              </a:ext>
            </a:extLst>
          </p:cNvPr>
          <p:cNvSpPr txBox="1"/>
          <p:nvPr/>
        </p:nvSpPr>
        <p:spPr>
          <a:xfrm>
            <a:off x="4359845" y="733467"/>
            <a:ext cx="281146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Window Frame Installation 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Brick Arrival – Tomorrow Per Acme Brick </a:t>
            </a:r>
          </a:p>
          <a:p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Storm Sewer Tie In – Ave H &amp; 27</a:t>
            </a:r>
            <a:r>
              <a:rPr lang="en-US" baseline="30000" dirty="0"/>
              <a:t>th</a:t>
            </a:r>
            <a:r>
              <a:rPr lang="en-US" dirty="0"/>
              <a:t> St.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Kitchen Remodel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9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indoor, ceiling, building&#10;&#10;Description automatically generated">
            <a:extLst>
              <a:ext uri="{FF2B5EF4-FFF2-40B4-BE49-F238E27FC236}">
                <a16:creationId xmlns:a16="http://schemas.microsoft.com/office/drawing/2014/main" id="{5410F742-BB7D-6A76-A17E-BD236879F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2333" y="894646"/>
            <a:ext cx="3353372" cy="4471163"/>
          </a:xfrm>
          <a:prstGeom prst="rect">
            <a:avLst/>
          </a:prstGeom>
        </p:spPr>
      </p:pic>
      <p:pic>
        <p:nvPicPr>
          <p:cNvPr id="13" name="Picture 12" descr="A picture containing indoor&#10;&#10;Description automatically generated">
            <a:extLst>
              <a:ext uri="{FF2B5EF4-FFF2-40B4-BE49-F238E27FC236}">
                <a16:creationId xmlns:a16="http://schemas.microsoft.com/office/drawing/2014/main" id="{79B753CF-07AC-0B0C-E61B-97E463855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847" y="894647"/>
            <a:ext cx="3353372" cy="44711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149FC82-8176-8072-68DE-44EEB37A3A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634" y="886588"/>
            <a:ext cx="3329567" cy="4461587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247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Hillcrest Elementary School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74D9D-551C-BA60-29AA-1C1B6A5D9269}"/>
              </a:ext>
            </a:extLst>
          </p:cNvPr>
          <p:cNvSpPr txBox="1"/>
          <p:nvPr/>
        </p:nvSpPr>
        <p:spPr>
          <a:xfrm>
            <a:off x="4633372" y="5521199"/>
            <a:ext cx="40611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Hang Insulation &amp; Drywall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Tape/Float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Installing HVAC Ducts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Electrical Work</a:t>
            </a:r>
          </a:p>
        </p:txBody>
      </p:sp>
    </p:spTree>
    <p:extLst>
      <p:ext uri="{BB962C8B-B14F-4D97-AF65-F5344CB8AC3E}">
        <p14:creationId xmlns:p14="http://schemas.microsoft.com/office/powerpoint/2010/main" val="302451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1185" y="120664"/>
            <a:ext cx="5089629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Hillcrest Elementary School – Renovations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74D9D-551C-BA60-29AA-1C1B6A5D9269}"/>
              </a:ext>
            </a:extLst>
          </p:cNvPr>
          <p:cNvSpPr txBox="1"/>
          <p:nvPr/>
        </p:nvSpPr>
        <p:spPr>
          <a:xfrm>
            <a:off x="3615115" y="5716969"/>
            <a:ext cx="4061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Kitchen Demo / Remodel </a:t>
            </a:r>
          </a:p>
        </p:txBody>
      </p:sp>
      <p:pic>
        <p:nvPicPr>
          <p:cNvPr id="6" name="Picture 5" descr="A picture containing ground, person, people, group&#10;&#10;Description automatically generated">
            <a:extLst>
              <a:ext uri="{FF2B5EF4-FFF2-40B4-BE49-F238E27FC236}">
                <a16:creationId xmlns:a16="http://schemas.microsoft.com/office/drawing/2014/main" id="{15CDC2D0-88CB-4F05-E894-75C47E391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66" y="576918"/>
            <a:ext cx="2980660" cy="2235495"/>
          </a:xfrm>
          <a:prstGeom prst="rect">
            <a:avLst/>
          </a:prstGeom>
        </p:spPr>
      </p:pic>
      <p:pic>
        <p:nvPicPr>
          <p:cNvPr id="10" name="Picture 9" descr="A picture containing indoor&#10;&#10;Description automatically generated">
            <a:extLst>
              <a:ext uri="{FF2B5EF4-FFF2-40B4-BE49-F238E27FC236}">
                <a16:creationId xmlns:a16="http://schemas.microsoft.com/office/drawing/2014/main" id="{A5A986DD-C3A6-DEE8-31AB-8427DE086D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1320" y="576918"/>
            <a:ext cx="2948763" cy="2211572"/>
          </a:xfrm>
          <a:prstGeom prst="rect">
            <a:avLst/>
          </a:prstGeom>
        </p:spPr>
      </p:pic>
      <p:pic>
        <p:nvPicPr>
          <p:cNvPr id="13" name="Picture 12" descr="A picture containing building, floor, dirty&#10;&#10;Description automatically generated">
            <a:extLst>
              <a:ext uri="{FF2B5EF4-FFF2-40B4-BE49-F238E27FC236}">
                <a16:creationId xmlns:a16="http://schemas.microsoft.com/office/drawing/2014/main" id="{8A4A0619-197A-4E47-4CF2-4060DBD3DF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466" y="3217476"/>
            <a:ext cx="3090531" cy="23178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F8A61CE-9ED9-D3E7-6C07-E2591F92E2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2951" y="590750"/>
            <a:ext cx="2930320" cy="2197740"/>
          </a:xfrm>
          <a:prstGeom prst="rect">
            <a:avLst/>
          </a:prstGeom>
        </p:spPr>
      </p:pic>
      <p:pic>
        <p:nvPicPr>
          <p:cNvPr id="17" name="Picture 16" descr="A picture containing building, dirty, door, trash&#10;&#10;Description automatically generated">
            <a:extLst>
              <a:ext uri="{FF2B5EF4-FFF2-40B4-BE49-F238E27FC236}">
                <a16:creationId xmlns:a16="http://schemas.microsoft.com/office/drawing/2014/main" id="{8C67BAF0-6EDD-69E8-0167-B6CDA72178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1320" y="3217476"/>
            <a:ext cx="2948763" cy="23178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5850F70-398C-2C6A-6A1F-062ECD8A28A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9878"/>
          <a:stretch/>
        </p:blipFill>
        <p:spPr>
          <a:xfrm>
            <a:off x="7942951" y="3217476"/>
            <a:ext cx="2712947" cy="231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26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F114F28-E026-4EEA-8C61-2336CD702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764" y="1743446"/>
            <a:ext cx="7665628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14281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Highland Park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099" y="382428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603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ground&#10;&#10;Description automatically generated">
            <a:extLst>
              <a:ext uri="{FF2B5EF4-FFF2-40B4-BE49-F238E27FC236}">
                <a16:creationId xmlns:a16="http://schemas.microsoft.com/office/drawing/2014/main" id="{28F9D816-231B-3B0D-447C-641EE8C94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49" y="3785226"/>
            <a:ext cx="3589454" cy="2692091"/>
          </a:xfrm>
          <a:prstGeom prst="rect">
            <a:avLst/>
          </a:prstGeom>
        </p:spPr>
      </p:pic>
      <p:pic>
        <p:nvPicPr>
          <p:cNvPr id="7" name="Picture 6" descr="A picture containing outdoor, ground, sky, parked&#10;&#10;Description automatically generated">
            <a:extLst>
              <a:ext uri="{FF2B5EF4-FFF2-40B4-BE49-F238E27FC236}">
                <a16:creationId xmlns:a16="http://schemas.microsoft.com/office/drawing/2014/main" id="{8C36C4D5-EAA4-543C-357F-6CFE0EC1F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9496" y="3793250"/>
            <a:ext cx="3640247" cy="2684066"/>
          </a:xfrm>
          <a:prstGeom prst="rect">
            <a:avLst/>
          </a:prstGeom>
        </p:spPr>
      </p:pic>
      <p:pic>
        <p:nvPicPr>
          <p:cNvPr id="15" name="Picture 14" descr="A picture containing ground, outdoor, sky, dirt&#10;&#10;Description automatically generated">
            <a:extLst>
              <a:ext uri="{FF2B5EF4-FFF2-40B4-BE49-F238E27FC236}">
                <a16:creationId xmlns:a16="http://schemas.microsoft.com/office/drawing/2014/main" id="{49C0E2DA-8849-327F-2973-4098DEAA6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293" y="744831"/>
            <a:ext cx="3600622" cy="2700467"/>
          </a:xfrm>
          <a:prstGeom prst="rect">
            <a:avLst/>
          </a:prstGeom>
        </p:spPr>
      </p:pic>
      <p:pic>
        <p:nvPicPr>
          <p:cNvPr id="11" name="Picture 10" descr="A picture containing ground, outdoor, sky, concrete&#10;&#10;Description automatically generated">
            <a:extLst>
              <a:ext uri="{FF2B5EF4-FFF2-40B4-BE49-F238E27FC236}">
                <a16:creationId xmlns:a16="http://schemas.microsoft.com/office/drawing/2014/main" id="{C121B254-3B3A-C696-04FA-DE8B6423BF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938" y="698374"/>
            <a:ext cx="3600623" cy="2700467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2682" y="181853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Highland Park Elementary School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EF6A6D-D2F4-17F4-0DB2-69A7AB04E76D}"/>
              </a:ext>
            </a:extLst>
          </p:cNvPr>
          <p:cNvSpPr txBox="1"/>
          <p:nvPr/>
        </p:nvSpPr>
        <p:spPr>
          <a:xfrm>
            <a:off x="4446561" y="3950879"/>
            <a:ext cx="316360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Kitchen Remodel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Start brick work – Delivered Today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Service Yard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Set Transformer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5" name="Picture 4" descr="A picture containing ground, outdoor, truck, sky&#10;&#10;Description automatically generated">
            <a:extLst>
              <a:ext uri="{FF2B5EF4-FFF2-40B4-BE49-F238E27FC236}">
                <a16:creationId xmlns:a16="http://schemas.microsoft.com/office/drawing/2014/main" id="{F5F53155-AA5B-206E-8A61-EB2F20F4BD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0708" y="698374"/>
            <a:ext cx="2211548" cy="274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33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2682" y="181853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Highland Park Elementary School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EF6A6D-D2F4-17F4-0DB2-69A7AB04E76D}"/>
              </a:ext>
            </a:extLst>
          </p:cNvPr>
          <p:cNvSpPr txBox="1"/>
          <p:nvPr/>
        </p:nvSpPr>
        <p:spPr>
          <a:xfrm>
            <a:off x="818498" y="4153476"/>
            <a:ext cx="316360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Interior Blocking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Hang Insulation / Drywall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Tape/ Float 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333D6C-F518-E5C4-60E5-198DC47EA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7" y="570833"/>
            <a:ext cx="3810889" cy="2858167"/>
          </a:xfrm>
          <a:prstGeom prst="rect">
            <a:avLst/>
          </a:prstGeom>
        </p:spPr>
      </p:pic>
      <p:pic>
        <p:nvPicPr>
          <p:cNvPr id="7" name="Picture 6" descr="A picture containing indoor, bathroom, door&#10;&#10;Description automatically generated">
            <a:extLst>
              <a:ext uri="{FF2B5EF4-FFF2-40B4-BE49-F238E27FC236}">
                <a16:creationId xmlns:a16="http://schemas.microsoft.com/office/drawing/2014/main" id="{584C5B76-5687-35F7-69BA-FB9913A05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9892" y="3049635"/>
            <a:ext cx="3810890" cy="2858167"/>
          </a:xfrm>
          <a:prstGeom prst="rect">
            <a:avLst/>
          </a:prstGeom>
        </p:spPr>
      </p:pic>
      <p:pic>
        <p:nvPicPr>
          <p:cNvPr id="10" name="Picture 9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E59E238-EE7F-BDD6-B1B2-DA64D088CC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0555" y="1499190"/>
            <a:ext cx="3810889" cy="285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94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2682" y="181853"/>
            <a:ext cx="3583132" cy="3889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800" dirty="0"/>
              <a:t>Highland Park Elementary School - Renovations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EF6A6D-D2F4-17F4-0DB2-69A7AB04E76D}"/>
              </a:ext>
            </a:extLst>
          </p:cNvPr>
          <p:cNvSpPr txBox="1"/>
          <p:nvPr/>
        </p:nvSpPr>
        <p:spPr>
          <a:xfrm>
            <a:off x="1743530" y="4748832"/>
            <a:ext cx="31636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Kitchen Demo / Remodel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5" name="Picture 4" descr="A picture containing people&#10;&#10;Description automatically generated">
            <a:extLst>
              <a:ext uri="{FF2B5EF4-FFF2-40B4-BE49-F238E27FC236}">
                <a16:creationId xmlns:a16="http://schemas.microsoft.com/office/drawing/2014/main" id="{902C6B35-1E32-0995-45B1-4D3B7DE52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53" y="630009"/>
            <a:ext cx="3583131" cy="2687349"/>
          </a:xfrm>
          <a:prstGeom prst="rect">
            <a:avLst/>
          </a:prstGeom>
        </p:spPr>
      </p:pic>
      <p:pic>
        <p:nvPicPr>
          <p:cNvPr id="7" name="Picture 6" descr="A picture containing ground&#10;&#10;Description automatically generated">
            <a:extLst>
              <a:ext uri="{FF2B5EF4-FFF2-40B4-BE49-F238E27FC236}">
                <a16:creationId xmlns:a16="http://schemas.microsoft.com/office/drawing/2014/main" id="{86369781-0028-7382-1D5A-BC3D640193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3907" y="3521752"/>
            <a:ext cx="3758082" cy="2818561"/>
          </a:xfrm>
          <a:prstGeom prst="rect">
            <a:avLst/>
          </a:prstGeom>
        </p:spPr>
      </p:pic>
      <p:pic>
        <p:nvPicPr>
          <p:cNvPr id="10" name="Picture 9" descr="A picture containing ground, cart&#10;&#10;Description automatically generated">
            <a:extLst>
              <a:ext uri="{FF2B5EF4-FFF2-40B4-BE49-F238E27FC236}">
                <a16:creationId xmlns:a16="http://schemas.microsoft.com/office/drawing/2014/main" id="{99AB80FE-B97A-B52B-A305-C0EDC35EF4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3191" y="1875252"/>
            <a:ext cx="3666033" cy="274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35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A2CFED-828C-D2CE-A1A6-FCA12ECDD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275" y="1762222"/>
            <a:ext cx="7660462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3703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Helena Park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857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034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58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Helena Park Elementary School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DD267A-8A6E-E84D-EB5F-F3C20DC4A856}"/>
              </a:ext>
            </a:extLst>
          </p:cNvPr>
          <p:cNvSpPr txBox="1"/>
          <p:nvPr/>
        </p:nvSpPr>
        <p:spPr>
          <a:xfrm>
            <a:off x="1440774" y="4138667"/>
            <a:ext cx="43858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Brick Installation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Sidewalks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Gym Addition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Parking Lot Demo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5" name="Picture 4" descr="A high angle view of 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ACC50393-42FC-680A-B3F1-8293098D6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8835" y="989045"/>
            <a:ext cx="3384441" cy="2538331"/>
          </a:xfrm>
          <a:prstGeom prst="rect">
            <a:avLst/>
          </a:prstGeom>
        </p:spPr>
      </p:pic>
      <p:pic>
        <p:nvPicPr>
          <p:cNvPr id="8" name="Picture 7" descr="A picture containing outdoor, sky, ground, way&#10;&#10;Description automatically generated">
            <a:extLst>
              <a:ext uri="{FF2B5EF4-FFF2-40B4-BE49-F238E27FC236}">
                <a16:creationId xmlns:a16="http://schemas.microsoft.com/office/drawing/2014/main" id="{7028329F-E45D-3FC7-F914-C2870780E1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8833" y="3746664"/>
            <a:ext cx="3384443" cy="2538333"/>
          </a:xfrm>
          <a:prstGeom prst="rect">
            <a:avLst/>
          </a:prstGeom>
        </p:spPr>
      </p:pic>
      <p:pic>
        <p:nvPicPr>
          <p:cNvPr id="12" name="Picture 11" descr="A picture containing sky, outdoor, sandy&#10;&#10;Description automatically generated">
            <a:extLst>
              <a:ext uri="{FF2B5EF4-FFF2-40B4-BE49-F238E27FC236}">
                <a16:creationId xmlns:a16="http://schemas.microsoft.com/office/drawing/2014/main" id="{A696584A-E91A-3D0A-B6BE-C57AB666A0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020" y="994270"/>
            <a:ext cx="3384442" cy="2538331"/>
          </a:xfrm>
          <a:prstGeom prst="rect">
            <a:avLst/>
          </a:prstGeom>
        </p:spPr>
      </p:pic>
      <p:pic>
        <p:nvPicPr>
          <p:cNvPr id="15" name="Picture 14" descr="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DB3E0355-8911-61BE-B43B-C9FE3FFA3D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0153" y="989046"/>
            <a:ext cx="3371991" cy="253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4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1B29F34-58CE-432E-A752-725B5024D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06" y="684712"/>
            <a:ext cx="3280891" cy="2464538"/>
          </a:xfrm>
          <a:prstGeom prst="rect">
            <a:avLst/>
          </a:prstGeom>
        </p:spPr>
      </p:pic>
      <p:pic>
        <p:nvPicPr>
          <p:cNvPr id="5" name="Picture 4" descr="A picture containing indoor, ground, floor, building&#10;&#10;Description automatically generated">
            <a:extLst>
              <a:ext uri="{FF2B5EF4-FFF2-40B4-BE49-F238E27FC236}">
                <a16:creationId xmlns:a16="http://schemas.microsoft.com/office/drawing/2014/main" id="{DD2E8548-1B77-6163-7145-E94698563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3894" y="1518002"/>
            <a:ext cx="4244212" cy="3224119"/>
          </a:xfrm>
          <a:prstGeom prst="rect">
            <a:avLst/>
          </a:prstGeom>
        </p:spPr>
      </p:pic>
      <p:pic>
        <p:nvPicPr>
          <p:cNvPr id="8" name="Picture 7" descr="A picture containing building&#10;&#10;Description automatically generated">
            <a:extLst>
              <a:ext uri="{FF2B5EF4-FFF2-40B4-BE49-F238E27FC236}">
                <a16:creationId xmlns:a16="http://schemas.microsoft.com/office/drawing/2014/main" id="{FF7926D4-3202-6F53-1CFE-A75BC0450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8801" y="4004212"/>
            <a:ext cx="3290683" cy="2468012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58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Helena Park Elementary School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DD267A-8A6E-E84D-EB5F-F3C20DC4A856}"/>
              </a:ext>
            </a:extLst>
          </p:cNvPr>
          <p:cNvSpPr txBox="1"/>
          <p:nvPr/>
        </p:nvSpPr>
        <p:spPr>
          <a:xfrm>
            <a:off x="691441" y="3576373"/>
            <a:ext cx="328245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Installing duct work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Metal Stud Framing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Interior Blocking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Plumbing Top Outs</a:t>
            </a:r>
          </a:p>
        </p:txBody>
      </p:sp>
    </p:spTree>
    <p:extLst>
      <p:ext uri="{BB962C8B-B14F-4D97-AF65-F5344CB8AC3E}">
        <p14:creationId xmlns:p14="http://schemas.microsoft.com/office/powerpoint/2010/main" val="303706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building&#10;&#10;Description automatically generated">
            <a:extLst>
              <a:ext uri="{FF2B5EF4-FFF2-40B4-BE49-F238E27FC236}">
                <a16:creationId xmlns:a16="http://schemas.microsoft.com/office/drawing/2014/main" id="{71B29F34-58CE-432E-A752-725B5024D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06" y="684712"/>
            <a:ext cx="3280891" cy="2464538"/>
          </a:xfrm>
          <a:prstGeom prst="rect">
            <a:avLst/>
          </a:prstGeom>
        </p:spPr>
      </p:pic>
      <p:pic>
        <p:nvPicPr>
          <p:cNvPr id="5" name="Picture 4" descr="A picture containing indoor, ground, floor, building&#10;&#10;Description automatically generated">
            <a:extLst>
              <a:ext uri="{FF2B5EF4-FFF2-40B4-BE49-F238E27FC236}">
                <a16:creationId xmlns:a16="http://schemas.microsoft.com/office/drawing/2014/main" id="{DD2E8548-1B77-6163-7145-E94698563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3894" y="1518002"/>
            <a:ext cx="4244212" cy="3224119"/>
          </a:xfrm>
          <a:prstGeom prst="rect">
            <a:avLst/>
          </a:prstGeom>
        </p:spPr>
      </p:pic>
      <p:pic>
        <p:nvPicPr>
          <p:cNvPr id="8" name="Picture 7" descr="A picture containing building&#10;&#10;Description automatically generated">
            <a:extLst>
              <a:ext uri="{FF2B5EF4-FFF2-40B4-BE49-F238E27FC236}">
                <a16:creationId xmlns:a16="http://schemas.microsoft.com/office/drawing/2014/main" id="{FF7926D4-3202-6F53-1CFE-A75BC0450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8801" y="4004212"/>
            <a:ext cx="3290683" cy="2468012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583" y="187938"/>
            <a:ext cx="3583132" cy="3889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800" dirty="0"/>
              <a:t>Helena Park Elementary School - Renovations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DD267A-8A6E-E84D-EB5F-F3C20DC4A856}"/>
              </a:ext>
            </a:extLst>
          </p:cNvPr>
          <p:cNvSpPr txBox="1"/>
          <p:nvPr/>
        </p:nvSpPr>
        <p:spPr>
          <a:xfrm>
            <a:off x="4454773" y="5014305"/>
            <a:ext cx="3282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Kitchen Demo / Remodel </a:t>
            </a:r>
          </a:p>
        </p:txBody>
      </p:sp>
      <p:pic>
        <p:nvPicPr>
          <p:cNvPr id="4" name="Picture 3" descr="A picture containing indoor, dirty, several&#10;&#10;Description automatically generated">
            <a:extLst>
              <a:ext uri="{FF2B5EF4-FFF2-40B4-BE49-F238E27FC236}">
                <a16:creationId xmlns:a16="http://schemas.microsoft.com/office/drawing/2014/main" id="{F3C25943-99F0-F6EE-6F77-C299E25C5B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6801" y="1518001"/>
            <a:ext cx="4219483" cy="3224119"/>
          </a:xfrm>
          <a:prstGeom prst="rect">
            <a:avLst/>
          </a:prstGeom>
        </p:spPr>
      </p:pic>
      <p:pic>
        <p:nvPicPr>
          <p:cNvPr id="10" name="Picture 9" descr="A picture containing indoor, floor, ceiling, room&#10;&#10;Description automatically generated">
            <a:extLst>
              <a:ext uri="{FF2B5EF4-FFF2-40B4-BE49-F238E27FC236}">
                <a16:creationId xmlns:a16="http://schemas.microsoft.com/office/drawing/2014/main" id="{65301EC6-B136-6155-27EC-1EC25474F0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306" y="719381"/>
            <a:ext cx="3280891" cy="2460668"/>
          </a:xfrm>
          <a:prstGeom prst="rect">
            <a:avLst/>
          </a:prstGeom>
        </p:spPr>
      </p:pic>
      <p:pic>
        <p:nvPicPr>
          <p:cNvPr id="15" name="Picture 14" descr="A picture containing indoor, floor, room, area&#10;&#10;Description automatically generated">
            <a:extLst>
              <a:ext uri="{FF2B5EF4-FFF2-40B4-BE49-F238E27FC236}">
                <a16:creationId xmlns:a16="http://schemas.microsoft.com/office/drawing/2014/main" id="{64098D88-19B5-620C-7330-B85D4A3C1E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0623" y="3783971"/>
            <a:ext cx="3308626" cy="2468012"/>
          </a:xfrm>
          <a:prstGeom prst="rect">
            <a:avLst/>
          </a:prstGeom>
        </p:spPr>
      </p:pic>
      <p:pic>
        <p:nvPicPr>
          <p:cNvPr id="17" name="Picture 16" descr="A picture containing indoor&#10;&#10;Description automatically generated">
            <a:extLst>
              <a:ext uri="{FF2B5EF4-FFF2-40B4-BE49-F238E27FC236}">
                <a16:creationId xmlns:a16="http://schemas.microsoft.com/office/drawing/2014/main" id="{8CEC73B1-5B8A-AFCF-44DC-7EA01D4D9C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306" y="3783971"/>
            <a:ext cx="3280891" cy="2460668"/>
          </a:xfrm>
          <a:prstGeom prst="rect">
            <a:avLst/>
          </a:prstGeom>
        </p:spPr>
      </p:pic>
      <p:pic>
        <p:nvPicPr>
          <p:cNvPr id="19" name="Picture 18" descr="A picture containing ground, outdoor, sky, dirt&#10;&#10;Description automatically generated">
            <a:extLst>
              <a:ext uri="{FF2B5EF4-FFF2-40B4-BE49-F238E27FC236}">
                <a16:creationId xmlns:a16="http://schemas.microsoft.com/office/drawing/2014/main" id="{08168080-4477-58CB-357A-80685315C9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54714" y="719381"/>
            <a:ext cx="3302713" cy="249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81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F2B4DD0D-52FE-7A12-11C2-647CF7BE9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783364" y="1102917"/>
            <a:ext cx="6468483" cy="4839025"/>
          </a:xfrm>
          <a:prstGeom prst="rect">
            <a:avLst/>
          </a:prstGeom>
        </p:spPr>
      </p:pic>
      <p:pic>
        <p:nvPicPr>
          <p:cNvPr id="14" name="Picture 13" descr="A picture containing text, stadium&#10;&#10;Description automatically generated">
            <a:extLst>
              <a:ext uri="{FF2B5EF4-FFF2-40B4-BE49-F238E27FC236}">
                <a16:creationId xmlns:a16="http://schemas.microsoft.com/office/drawing/2014/main" id="{5183A80F-082F-5B46-8955-48A3A6D9A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1198" y="4316638"/>
            <a:ext cx="2590800" cy="1943100"/>
          </a:xfrm>
          <a:prstGeom prst="rect">
            <a:avLst/>
          </a:prstGeom>
        </p:spPr>
      </p:pic>
      <p:pic>
        <p:nvPicPr>
          <p:cNvPr id="9" name="Picture 8" descr="A picture containing grass, sky, outdoor, way&#10;&#10;Description automatically generated">
            <a:extLst>
              <a:ext uri="{FF2B5EF4-FFF2-40B4-BE49-F238E27FC236}">
                <a16:creationId xmlns:a16="http://schemas.microsoft.com/office/drawing/2014/main" id="{58669CAA-D3B5-F5D8-3B54-2D44DB075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02" y="639932"/>
            <a:ext cx="2472006" cy="18597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Nederland Bulldog Stadium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01531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F8919DE-9BD9-47A9-9F5D-16EBB96879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7F4215-C6BB-44A3-9A5E-9446E6835900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249</Words>
  <Application>Microsoft Office PowerPoint</Application>
  <PresentationFormat>Widescreen</PresentationFormat>
  <Paragraphs>102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CiscoSans ExtraLight</vt:lpstr>
      <vt:lpstr>Gill Sans SemiBold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Langham Elementary School</vt:lpstr>
      <vt:lpstr>Langham Elementary School</vt:lpstr>
      <vt:lpstr>Langham Elementary School</vt:lpstr>
      <vt:lpstr>Hillcrest Elementary School</vt:lpstr>
      <vt:lpstr>Hillcrest Elementary School</vt:lpstr>
      <vt:lpstr>Hillcrest Elementary School</vt:lpstr>
      <vt:lpstr>Hillcrest Elementary School – Renovations </vt:lpstr>
      <vt:lpstr>Highland Park Elementary School</vt:lpstr>
      <vt:lpstr>Highland Park Elementary School</vt:lpstr>
      <vt:lpstr>Highland Park Elementary School</vt:lpstr>
      <vt:lpstr>Highland Park Elementary School - Renovations</vt:lpstr>
      <vt:lpstr>Helena Park Elementary School</vt:lpstr>
      <vt:lpstr>Helena Park Elementary School</vt:lpstr>
      <vt:lpstr>Helena Park Elementary School</vt:lpstr>
      <vt:lpstr>Helena Park Elementary School - Renovations</vt:lpstr>
      <vt:lpstr>Nederland Bulldog Stadium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2023-03-27T19:47:44Z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