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318" r:id="rId6"/>
    <p:sldId id="364" r:id="rId7"/>
    <p:sldId id="373" r:id="rId8"/>
    <p:sldId id="370" r:id="rId9"/>
    <p:sldId id="344" r:id="rId10"/>
    <p:sldId id="345" r:id="rId11"/>
    <p:sldId id="349" r:id="rId12"/>
    <p:sldId id="358" r:id="rId13"/>
    <p:sldId id="351" r:id="rId14"/>
    <p:sldId id="355" r:id="rId15"/>
    <p:sldId id="353" r:id="rId16"/>
    <p:sldId id="360" r:id="rId17"/>
    <p:sldId id="340" r:id="rId18"/>
    <p:sldId id="374" r:id="rId19"/>
    <p:sldId id="375" r:id="rId20"/>
    <p:sldId id="309" r:id="rId2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86" d="100"/>
          <a:sy n="86" d="100"/>
        </p:scale>
        <p:origin x="422" y="5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6/19/2023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6/19/2023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0.jpg"/><Relationship Id="rId7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1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7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6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June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ud, sky, outdoor, tree&#10;&#10;Description automatically generated">
            <a:extLst>
              <a:ext uri="{FF2B5EF4-FFF2-40B4-BE49-F238E27FC236}">
                <a16:creationId xmlns:a16="http://schemas.microsoft.com/office/drawing/2014/main" id="{61B84B74-158D-D406-CD86-DF0F309B1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96" b="20000"/>
          <a:stretch/>
        </p:blipFill>
        <p:spPr>
          <a:xfrm>
            <a:off x="1123748" y="834887"/>
            <a:ext cx="9820812" cy="565125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oud, sky, outdoor, tree&#10;&#10;Description automatically generated">
            <a:extLst>
              <a:ext uri="{FF2B5EF4-FFF2-40B4-BE49-F238E27FC236}">
                <a16:creationId xmlns:a16="http://schemas.microsoft.com/office/drawing/2014/main" id="{4ACF5149-D4D9-C345-A723-689EE0CD8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13"/>
          <a:stretch/>
        </p:blipFill>
        <p:spPr>
          <a:xfrm>
            <a:off x="6281814" y="2342478"/>
            <a:ext cx="5507158" cy="4133067"/>
          </a:xfrm>
          <a:prstGeom prst="rect">
            <a:avLst/>
          </a:prstGeom>
        </p:spPr>
      </p:pic>
      <p:pic>
        <p:nvPicPr>
          <p:cNvPr id="4" name="Picture 3" descr="A picture containing sky, cloud, outdoor, tree&#10;&#10;Description automatically generated">
            <a:extLst>
              <a:ext uri="{FF2B5EF4-FFF2-40B4-BE49-F238E27FC236}">
                <a16:creationId xmlns:a16="http://schemas.microsoft.com/office/drawing/2014/main" id="{FC8F5BF8-C0EF-FF98-6803-1711D92B8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8" y="702522"/>
            <a:ext cx="5510755" cy="413306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sky, outdoor, building, abandoned&#10;&#10;Description automatically generated">
            <a:extLst>
              <a:ext uri="{FF2B5EF4-FFF2-40B4-BE49-F238E27FC236}">
                <a16:creationId xmlns:a16="http://schemas.microsoft.com/office/drawing/2014/main" id="{3289DC34-6C6C-5EF5-CAFC-F43A4C9A5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338" y="3570159"/>
            <a:ext cx="3587504" cy="2726056"/>
          </a:xfrm>
          <a:prstGeom prst="rect">
            <a:avLst/>
          </a:prstGeom>
        </p:spPr>
      </p:pic>
      <p:pic>
        <p:nvPicPr>
          <p:cNvPr id="16" name="Picture 15" descr="A picture containing outdoor, sky, ground, track&#10;&#10;Description automatically generated">
            <a:extLst>
              <a:ext uri="{FF2B5EF4-FFF2-40B4-BE49-F238E27FC236}">
                <a16:creationId xmlns:a16="http://schemas.microsoft.com/office/drawing/2014/main" id="{5EB534ED-87F0-633B-2C4F-8E9DCD3D7C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17" r="23855" b="5921"/>
          <a:stretch/>
        </p:blipFill>
        <p:spPr>
          <a:xfrm rot="5400000">
            <a:off x="775600" y="3135362"/>
            <a:ext cx="2726056" cy="3529695"/>
          </a:xfrm>
          <a:prstGeom prst="rect">
            <a:avLst/>
          </a:prstGeom>
        </p:spPr>
      </p:pic>
      <p:pic>
        <p:nvPicPr>
          <p:cNvPr id="6" name="Picture 5" descr="A building under construction with scaffolding&#10;&#10;Description automatically generated with medium confidence">
            <a:extLst>
              <a:ext uri="{FF2B5EF4-FFF2-40B4-BE49-F238E27FC236}">
                <a16:creationId xmlns:a16="http://schemas.microsoft.com/office/drawing/2014/main" id="{EFC2A258-C583-BC61-4309-7C18ADCE7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338" y="721702"/>
            <a:ext cx="3587504" cy="2656005"/>
          </a:xfrm>
          <a:prstGeom prst="rect">
            <a:avLst/>
          </a:prstGeom>
        </p:spPr>
      </p:pic>
      <p:pic>
        <p:nvPicPr>
          <p:cNvPr id="13" name="Picture 12" descr="A picture containing sky, outdoor, building, ground&#10;&#10;Description automatically generated">
            <a:extLst>
              <a:ext uri="{FF2B5EF4-FFF2-40B4-BE49-F238E27FC236}">
                <a16:creationId xmlns:a16="http://schemas.microsoft.com/office/drawing/2014/main" id="{3598D1B1-81BF-37CD-EA54-09043A663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3194" y="721701"/>
            <a:ext cx="3476615" cy="2656006"/>
          </a:xfrm>
          <a:prstGeom prst="rect">
            <a:avLst/>
          </a:prstGeom>
        </p:spPr>
      </p:pic>
      <p:pic>
        <p:nvPicPr>
          <p:cNvPr id="8" name="Picture 7" descr="A picture containing sky, outdoor, cloud, ground&#10;&#10;Description automatically generated">
            <a:extLst>
              <a:ext uri="{FF2B5EF4-FFF2-40B4-BE49-F238E27FC236}">
                <a16:creationId xmlns:a16="http://schemas.microsoft.com/office/drawing/2014/main" id="{74751507-53C0-1BED-9868-3F51B9F4EA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780" y="702521"/>
            <a:ext cx="3529696" cy="267518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60320" y="3537181"/>
            <a:ext cx="38768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Gymnasium Entrance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Masonry &amp; Cast Stone at School Entrance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 Installation around building </a:t>
            </a:r>
          </a:p>
          <a:p>
            <a:endParaRPr lang="en-US" dirty="0"/>
          </a:p>
        </p:txBody>
      </p:sp>
      <p:pic>
        <p:nvPicPr>
          <p:cNvPr id="9" name="Picture 8" descr="A picture containing sky, outdoor, building, house&#10;&#10;Description automatically generated">
            <a:extLst>
              <a:ext uri="{FF2B5EF4-FFF2-40B4-BE49-F238E27FC236}">
                <a16:creationId xmlns:a16="http://schemas.microsoft.com/office/drawing/2014/main" id="{33E2B150-7CC5-2AA6-0B96-0D170065BC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780" y="702521"/>
            <a:ext cx="3529696" cy="269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composite material, building, steel, concrete&#10;&#10;Description automatically generated">
            <a:extLst>
              <a:ext uri="{FF2B5EF4-FFF2-40B4-BE49-F238E27FC236}">
                <a16:creationId xmlns:a16="http://schemas.microsoft.com/office/drawing/2014/main" id="{128834E5-AF66-F75B-9A6B-F2B1E98BC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717887" y="3907463"/>
            <a:ext cx="3286679" cy="2471175"/>
          </a:xfrm>
          <a:prstGeom prst="rect">
            <a:avLst/>
          </a:prstGeom>
        </p:spPr>
      </p:pic>
      <p:pic>
        <p:nvPicPr>
          <p:cNvPr id="16" name="Picture 15" descr="A picture containing composite material, concrete, building, infrastructure&#10;&#10;Description automatically generated">
            <a:extLst>
              <a:ext uri="{FF2B5EF4-FFF2-40B4-BE49-F238E27FC236}">
                <a16:creationId xmlns:a16="http://schemas.microsoft.com/office/drawing/2014/main" id="{708CE7AC-62BB-7110-A839-6FA0F579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713778" y="494202"/>
            <a:ext cx="3294900" cy="2471175"/>
          </a:xfrm>
          <a:prstGeom prst="rect">
            <a:avLst/>
          </a:prstGeom>
        </p:spPr>
      </p:pic>
      <p:pic>
        <p:nvPicPr>
          <p:cNvPr id="5" name="Picture 4" descr="A picture containing building, clothing, steel, engineering&#10;&#10;Description automatically generated">
            <a:extLst>
              <a:ext uri="{FF2B5EF4-FFF2-40B4-BE49-F238E27FC236}">
                <a16:creationId xmlns:a16="http://schemas.microsoft.com/office/drawing/2014/main" id="{130521A4-7776-8792-88A0-E7CA74F98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81856" y="495346"/>
            <a:ext cx="3287298" cy="2465474"/>
          </a:xfrm>
          <a:prstGeom prst="rect">
            <a:avLst/>
          </a:prstGeom>
        </p:spPr>
      </p:pic>
      <p:pic>
        <p:nvPicPr>
          <p:cNvPr id="10" name="Picture 9" descr="A picture containing building, composite material, stairs, indoor&#10;&#10;Description automatically generated">
            <a:extLst>
              <a:ext uri="{FF2B5EF4-FFF2-40B4-BE49-F238E27FC236}">
                <a16:creationId xmlns:a16="http://schemas.microsoft.com/office/drawing/2014/main" id="{37EFFF14-25D4-51AB-1217-70D63625E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99078" y="3908165"/>
            <a:ext cx="3267616" cy="245071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136574" y="4393810"/>
            <a:ext cx="39188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Left: Gable Entrance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Middle: Cafeteria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Top Right: Gymnasium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Left: Culinary Arts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Bottom Right: Corridor connecting cafeteria and gymnasium  </a:t>
            </a:r>
          </a:p>
        </p:txBody>
      </p:sp>
      <p:pic>
        <p:nvPicPr>
          <p:cNvPr id="13" name="Picture 12" descr="A picture containing building, indoor, warehouse, ground&#10;&#10;Description automatically generated">
            <a:extLst>
              <a:ext uri="{FF2B5EF4-FFF2-40B4-BE49-F238E27FC236}">
                <a16:creationId xmlns:a16="http://schemas.microsoft.com/office/drawing/2014/main" id="{1DD4B07E-35BD-A8B2-1A2B-723044C8CC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6574" y="1153679"/>
            <a:ext cx="3636814" cy="27276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FF4DF8B-A5F9-BF02-8ED2-E5D0028E7030}"/>
              </a:ext>
            </a:extLst>
          </p:cNvPr>
          <p:cNvSpPr txBox="1"/>
          <p:nvPr/>
        </p:nvSpPr>
        <p:spPr>
          <a:xfrm>
            <a:off x="476432" y="4682740"/>
            <a:ext cx="9842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Culinary Arts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B7184E-04DA-305F-9802-0592826AD1B8}"/>
              </a:ext>
            </a:extLst>
          </p:cNvPr>
          <p:cNvSpPr txBox="1"/>
          <p:nvPr/>
        </p:nvSpPr>
        <p:spPr>
          <a:xfrm>
            <a:off x="5292071" y="871446"/>
            <a:ext cx="13258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Cafeteria / Kitchen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366ABE-2187-9864-AAA9-B312A489E291}"/>
              </a:ext>
            </a:extLst>
          </p:cNvPr>
          <p:cNvSpPr txBox="1"/>
          <p:nvPr/>
        </p:nvSpPr>
        <p:spPr>
          <a:xfrm>
            <a:off x="9009812" y="2840320"/>
            <a:ext cx="1325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Gym</a:t>
            </a:r>
          </a:p>
        </p:txBody>
      </p: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building, tree&#10;&#10;Description automatically generated">
            <a:extLst>
              <a:ext uri="{FF2B5EF4-FFF2-40B4-BE49-F238E27FC236}">
                <a16:creationId xmlns:a16="http://schemas.microsoft.com/office/drawing/2014/main" id="{5B83B4EA-F453-7F56-E61D-ADA58A62C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18" y="741416"/>
            <a:ext cx="3380352" cy="2507096"/>
          </a:xfrm>
          <a:prstGeom prst="rect">
            <a:avLst/>
          </a:prstGeom>
        </p:spPr>
      </p:pic>
      <p:pic>
        <p:nvPicPr>
          <p:cNvPr id="8" name="Picture 7" descr="A picture containing outdoor, sky, building, cloud&#10;&#10;Description automatically generated">
            <a:extLst>
              <a:ext uri="{FF2B5EF4-FFF2-40B4-BE49-F238E27FC236}">
                <a16:creationId xmlns:a16="http://schemas.microsoft.com/office/drawing/2014/main" id="{C93A7665-E420-16BA-C3A9-C66EFB37D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3" y="3560031"/>
            <a:ext cx="3380245" cy="2501338"/>
          </a:xfrm>
          <a:prstGeom prst="rect">
            <a:avLst/>
          </a:prstGeom>
        </p:spPr>
      </p:pic>
      <p:pic>
        <p:nvPicPr>
          <p:cNvPr id="10" name="Picture 9" descr="A picture containing indoor, ceiling, ladder, wall&#10;&#10;Description automatically generated">
            <a:extLst>
              <a:ext uri="{FF2B5EF4-FFF2-40B4-BE49-F238E27FC236}">
                <a16:creationId xmlns:a16="http://schemas.microsoft.com/office/drawing/2014/main" id="{40D3664E-265F-4142-7088-999D0CAF2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000" y="3541110"/>
            <a:ext cx="3444467" cy="2562270"/>
          </a:xfrm>
          <a:prstGeom prst="rect">
            <a:avLst/>
          </a:prstGeom>
        </p:spPr>
      </p:pic>
      <p:pic>
        <p:nvPicPr>
          <p:cNvPr id="14" name="Picture 13" descr="A picture containing outdoor, aerial photography, tree, bird's-eye view&#10;&#10;Description automatically generated">
            <a:extLst>
              <a:ext uri="{FF2B5EF4-FFF2-40B4-BE49-F238E27FC236}">
                <a16:creationId xmlns:a16="http://schemas.microsoft.com/office/drawing/2014/main" id="{A7ED7DC0-D33B-6CD4-F2BB-EC16C8D034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000" y="741416"/>
            <a:ext cx="3444467" cy="249428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057368" y="1859339"/>
            <a:ext cx="37435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Begin Final Storm Sewer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Remove Portables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Flooring &amp; Tile in building 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sky, cloud, grass&#10;&#10;Description automatically generated">
            <a:extLst>
              <a:ext uri="{FF2B5EF4-FFF2-40B4-BE49-F238E27FC236}">
                <a16:creationId xmlns:a16="http://schemas.microsoft.com/office/drawing/2014/main" id="{2E09DFD4-8425-43A3-1187-8C7FEAF13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63" y="680564"/>
            <a:ext cx="3770985" cy="2828239"/>
          </a:xfrm>
          <a:prstGeom prst="rect">
            <a:avLst/>
          </a:prstGeom>
        </p:spPr>
      </p:pic>
      <p:pic>
        <p:nvPicPr>
          <p:cNvPr id="7" name="Picture 6" descr="A picture containing sky, outdoor, cloud, tree&#10;&#10;Description automatically generated">
            <a:extLst>
              <a:ext uri="{FF2B5EF4-FFF2-40B4-BE49-F238E27FC236}">
                <a16:creationId xmlns:a16="http://schemas.microsoft.com/office/drawing/2014/main" id="{EB02741C-BFA5-1E6F-7ECC-982D631B3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807" y="680564"/>
            <a:ext cx="3770986" cy="284129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9845" y="733467"/>
            <a:ext cx="2811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Windows are complete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Flooring and Ceiling Tile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Erect Cafeteria Foundation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Turn on Permanent power</a:t>
            </a:r>
          </a:p>
        </p:txBody>
      </p:sp>
      <p:pic>
        <p:nvPicPr>
          <p:cNvPr id="11" name="Picture 10" descr="A picture containing outdoor, tree, aerial photography, bird's-eye view&#10;&#10;Description automatically generated">
            <a:extLst>
              <a:ext uri="{FF2B5EF4-FFF2-40B4-BE49-F238E27FC236}">
                <a16:creationId xmlns:a16="http://schemas.microsoft.com/office/drawing/2014/main" id="{73CACD14-65CC-2096-D131-BED699EEB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302" y="686675"/>
            <a:ext cx="3770985" cy="2828239"/>
          </a:xfrm>
          <a:prstGeom prst="rect">
            <a:avLst/>
          </a:prstGeom>
        </p:spPr>
      </p:pic>
      <p:pic>
        <p:nvPicPr>
          <p:cNvPr id="14" name="Picture 13" descr="A picture containing indoor, ceiling, wall, flooring&#10;&#10;Description automatically generated">
            <a:extLst>
              <a:ext uri="{FF2B5EF4-FFF2-40B4-BE49-F238E27FC236}">
                <a16:creationId xmlns:a16="http://schemas.microsoft.com/office/drawing/2014/main" id="{AE11360D-05E1-B0DF-0E1C-0D6B12F167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081" b="16948"/>
          <a:stretch/>
        </p:blipFill>
        <p:spPr>
          <a:xfrm>
            <a:off x="974053" y="3687309"/>
            <a:ext cx="3883006" cy="2818881"/>
          </a:xfrm>
          <a:prstGeom prst="rect">
            <a:avLst/>
          </a:prstGeom>
        </p:spPr>
      </p:pic>
      <p:pic>
        <p:nvPicPr>
          <p:cNvPr id="16" name="Picture 15" descr="A picture containing indoor, abandoned, wall, floor&#10;&#10;Description automatically generated">
            <a:extLst>
              <a:ext uri="{FF2B5EF4-FFF2-40B4-BE49-F238E27FC236}">
                <a16:creationId xmlns:a16="http://schemas.microsoft.com/office/drawing/2014/main" id="{38E185CF-185A-B04B-705F-2D0970BAB57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9610" b="25772"/>
          <a:stretch/>
        </p:blipFill>
        <p:spPr>
          <a:xfrm>
            <a:off x="6591663" y="3687309"/>
            <a:ext cx="3883007" cy="282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tree, cloud&#10;&#10;Description automatically generated">
            <a:extLst>
              <a:ext uri="{FF2B5EF4-FFF2-40B4-BE49-F238E27FC236}">
                <a16:creationId xmlns:a16="http://schemas.microsoft.com/office/drawing/2014/main" id="{1C36BA1C-4884-F2EC-9FB8-5A34830B8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542" y="701866"/>
            <a:ext cx="3573120" cy="2696974"/>
          </a:xfrm>
          <a:prstGeom prst="rect">
            <a:avLst/>
          </a:prstGeom>
        </p:spPr>
      </p:pic>
      <p:pic>
        <p:nvPicPr>
          <p:cNvPr id="16" name="Picture 15" descr="A picture containing outdoor, sky, ground, tree&#10;&#10;Description automatically generated">
            <a:extLst>
              <a:ext uri="{FF2B5EF4-FFF2-40B4-BE49-F238E27FC236}">
                <a16:creationId xmlns:a16="http://schemas.microsoft.com/office/drawing/2014/main" id="{125616C3-CAC6-3A71-6884-38970C88A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979" y="701865"/>
            <a:ext cx="3523497" cy="2696974"/>
          </a:xfrm>
          <a:prstGeom prst="rect">
            <a:avLst/>
          </a:prstGeom>
        </p:spPr>
      </p:pic>
      <p:pic>
        <p:nvPicPr>
          <p:cNvPr id="8" name="Picture 7" descr="A picture containing sky, outdoor, tree, cloud&#10;&#10;Description automatically generated">
            <a:extLst>
              <a:ext uri="{FF2B5EF4-FFF2-40B4-BE49-F238E27FC236}">
                <a16:creationId xmlns:a16="http://schemas.microsoft.com/office/drawing/2014/main" id="{0005DAD1-2A2E-3FC9-A079-7C065C522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36" y="701865"/>
            <a:ext cx="3604977" cy="270373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446561" y="3950879"/>
            <a:ext cx="31636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Final Grading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out Cafeteria Addition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renovations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Flooring &amp; Tile in new addition </a:t>
            </a:r>
          </a:p>
        </p:txBody>
      </p:sp>
      <p:pic>
        <p:nvPicPr>
          <p:cNvPr id="21" name="Picture 20" descr="A picture containing wall, indoor, plaster, ceiling&#10;&#10;Description automatically generated">
            <a:extLst>
              <a:ext uri="{FF2B5EF4-FFF2-40B4-BE49-F238E27FC236}">
                <a16:creationId xmlns:a16="http://schemas.microsoft.com/office/drawing/2014/main" id="{54645431-5EBE-FF87-FE90-D6973581B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129277" y="3740841"/>
            <a:ext cx="2859914" cy="2730809"/>
          </a:xfrm>
          <a:prstGeom prst="rect">
            <a:avLst/>
          </a:prstGeom>
        </p:spPr>
      </p:pic>
      <p:pic>
        <p:nvPicPr>
          <p:cNvPr id="23" name="Picture 22" descr="A picture containing cloud, sky, outdoor, building&#10;&#10;Description automatically generated">
            <a:extLst>
              <a:ext uri="{FF2B5EF4-FFF2-40B4-BE49-F238E27FC236}">
                <a16:creationId xmlns:a16="http://schemas.microsoft.com/office/drawing/2014/main" id="{7627A61C-6984-70E8-3EB9-251835EFB3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1454"/>
          <a:stretch/>
        </p:blipFill>
        <p:spPr>
          <a:xfrm rot="5400000">
            <a:off x="734654" y="3740841"/>
            <a:ext cx="2859914" cy="2730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ladder, indoor, building, building insulation&#10;&#10;Description automatically generated">
            <a:extLst>
              <a:ext uri="{FF2B5EF4-FFF2-40B4-BE49-F238E27FC236}">
                <a16:creationId xmlns:a16="http://schemas.microsoft.com/office/drawing/2014/main" id="{AAC4FF5D-ED9F-C8BC-F361-82EBBBDA4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096" y="3757051"/>
            <a:ext cx="3384442" cy="2538331"/>
          </a:xfrm>
          <a:prstGeom prst="rect">
            <a:avLst/>
          </a:prstGeom>
        </p:spPr>
      </p:pic>
      <p:pic>
        <p:nvPicPr>
          <p:cNvPr id="21" name="Picture 20" descr="A picture containing indoor, wall, ceiling, floor&#10;&#10;Description automatically generated">
            <a:extLst>
              <a:ext uri="{FF2B5EF4-FFF2-40B4-BE49-F238E27FC236}">
                <a16:creationId xmlns:a16="http://schemas.microsoft.com/office/drawing/2014/main" id="{F6326503-A657-1658-ACF5-709F9F440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564" y="3757051"/>
            <a:ext cx="3384442" cy="2538332"/>
          </a:xfrm>
          <a:prstGeom prst="rect">
            <a:avLst/>
          </a:prstGeom>
        </p:spPr>
      </p:pic>
      <p:pic>
        <p:nvPicPr>
          <p:cNvPr id="17" name="Picture 16" descr="A picture containing outdoor, tree, aerial photography, house&#10;&#10;Description automatically generated">
            <a:extLst>
              <a:ext uri="{FF2B5EF4-FFF2-40B4-BE49-F238E27FC236}">
                <a16:creationId xmlns:a16="http://schemas.microsoft.com/office/drawing/2014/main" id="{AA6A1784-9EDC-FD98-03F8-EAA81472F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284" y="973662"/>
            <a:ext cx="3371992" cy="2570116"/>
          </a:xfrm>
          <a:prstGeom prst="rect">
            <a:avLst/>
          </a:prstGeom>
        </p:spPr>
      </p:pic>
      <p:pic>
        <p:nvPicPr>
          <p:cNvPr id="23" name="Picture 22" descr="A picture containing sky, outdoor, tree, ground&#10;&#10;Description automatically generated">
            <a:extLst>
              <a:ext uri="{FF2B5EF4-FFF2-40B4-BE49-F238E27FC236}">
                <a16:creationId xmlns:a16="http://schemas.microsoft.com/office/drawing/2014/main" id="{E4C8CD2A-EBE8-FE1C-3EE4-2F2C63F82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490" y="973663"/>
            <a:ext cx="3360048" cy="2570116"/>
          </a:xfrm>
          <a:prstGeom prst="rect">
            <a:avLst/>
          </a:prstGeom>
        </p:spPr>
      </p:pic>
      <p:pic>
        <p:nvPicPr>
          <p:cNvPr id="5" name="Picture 4" descr="An aerial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C08AAB9F-72C9-A660-3BA3-79CDFE4024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02" y="973663"/>
            <a:ext cx="3416003" cy="257011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249537" y="4088334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Re-Pour front entrance driveway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Pour &amp; Erect canopies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Erect Cafeteria Extension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Flooring &amp; Tile in new addition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5" name="Picture 4" descr="A picture containing sky, outdoor, building, cloud&#10;&#10;Description automatically generated">
            <a:extLst>
              <a:ext uri="{FF2B5EF4-FFF2-40B4-BE49-F238E27FC236}">
                <a16:creationId xmlns:a16="http://schemas.microsoft.com/office/drawing/2014/main" id="{D5D788E7-1E84-D9C0-06B5-A2E2B620B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5159" y="3167532"/>
            <a:ext cx="3291622" cy="2541362"/>
          </a:xfrm>
          <a:prstGeom prst="rect">
            <a:avLst/>
          </a:prstGeom>
        </p:spPr>
      </p:pic>
      <p:pic>
        <p:nvPicPr>
          <p:cNvPr id="7" name="Picture 6" descr="An aerial view of a football stadium&#10;&#10;Description automatically generated with medium confidence">
            <a:extLst>
              <a:ext uri="{FF2B5EF4-FFF2-40B4-BE49-F238E27FC236}">
                <a16:creationId xmlns:a16="http://schemas.microsoft.com/office/drawing/2014/main" id="{7DA29D45-DD35-5113-A049-ADEDC60E7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9" y="639932"/>
            <a:ext cx="3124690" cy="2434406"/>
          </a:xfrm>
          <a:prstGeom prst="rect">
            <a:avLst/>
          </a:prstGeom>
        </p:spPr>
      </p:pic>
      <p:pic>
        <p:nvPicPr>
          <p:cNvPr id="11" name="Picture 10" descr="Aerial view of a football stadium&#10;&#10;Description automatically generated with low confidence">
            <a:extLst>
              <a:ext uri="{FF2B5EF4-FFF2-40B4-BE49-F238E27FC236}">
                <a16:creationId xmlns:a16="http://schemas.microsoft.com/office/drawing/2014/main" id="{6DEAD403-17D1-57C3-62BE-8ECD7E588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7092" y="823922"/>
            <a:ext cx="5333834" cy="400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6" name="Picture 5" descr="An aerial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0EA5999F-3A39-41A1-FCB7-C30B39B0B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23" y="663961"/>
            <a:ext cx="5787528" cy="4340646"/>
          </a:xfrm>
          <a:prstGeom prst="rect">
            <a:avLst/>
          </a:prstGeom>
        </p:spPr>
      </p:pic>
      <p:pic>
        <p:nvPicPr>
          <p:cNvPr id="12" name="Picture 11" descr="A picture containing sky, outdoor, aerial photography, grass&#10;&#10;Description automatically generated">
            <a:extLst>
              <a:ext uri="{FF2B5EF4-FFF2-40B4-BE49-F238E27FC236}">
                <a16:creationId xmlns:a16="http://schemas.microsoft.com/office/drawing/2014/main" id="{D886FECB-88C1-967D-9FB2-5229A3A07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51" y="1974967"/>
            <a:ext cx="5787528" cy="434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163" y="850856"/>
            <a:ext cx="7192292" cy="539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170</Words>
  <Application>Microsoft Office PowerPoint</Application>
  <PresentationFormat>Widescreen</PresentationFormat>
  <Paragraphs>65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2023-06-19T14:02:45Z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