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256" r:id="rId5"/>
    <p:sldId id="318" r:id="rId6"/>
    <p:sldId id="364" r:id="rId7"/>
    <p:sldId id="373" r:id="rId8"/>
    <p:sldId id="344" r:id="rId9"/>
    <p:sldId id="345" r:id="rId10"/>
    <p:sldId id="349" r:id="rId11"/>
    <p:sldId id="358" r:id="rId12"/>
    <p:sldId id="351" r:id="rId13"/>
    <p:sldId id="355" r:id="rId14"/>
    <p:sldId id="353" r:id="rId15"/>
    <p:sldId id="360" r:id="rId16"/>
    <p:sldId id="340" r:id="rId17"/>
    <p:sldId id="374" r:id="rId18"/>
    <p:sldId id="375" r:id="rId19"/>
    <p:sldId id="309" r:id="rId20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pos="597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2F2F2"/>
    <a:srgbClr val="014067"/>
    <a:srgbClr val="3F3F3F"/>
    <a:srgbClr val="014E7D"/>
    <a:srgbClr val="013657"/>
    <a:srgbClr val="01456F"/>
    <a:srgbClr val="014B79"/>
    <a:srgbClr val="0937C9"/>
    <a:srgbClr val="0027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74" autoAdjust="0"/>
  </p:normalViewPr>
  <p:slideViewPr>
    <p:cSldViewPr snapToGrid="0" showGuides="1">
      <p:cViewPr varScale="1">
        <p:scale>
          <a:sx n="115" d="100"/>
          <a:sy n="115" d="100"/>
        </p:scale>
        <p:origin x="258" y="108"/>
      </p:cViewPr>
      <p:guideLst>
        <p:guide pos="3840"/>
        <p:guide pos="597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8BEDA40-91A9-49DC-B402-0EBE674AAEA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CBB508-5589-42E7-A433-D119AC0FFB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872BFC85-49E4-447A-A7E3-16153CB2FE2A}" type="datetimeFigureOut">
              <a:rPr lang="en-US" smtClean="0"/>
              <a:t>7/17/2023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232ABA-B33A-4B3B-8412-C1773FBF3D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B1832E-3B48-42CB-80A7-CD8E48D52D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9F1072A3-100F-40A9-915F-8D2D9E6962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5371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1071B50E-4C60-4F9E-B773-52059170945B}" type="datetimeFigureOut">
              <a:rPr lang="en-US" noProof="0" smtClean="0"/>
              <a:t>7/17/2023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79230CFA-805A-4FD3-B3A0-DAAA5993DA17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98927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73B47EE6-EDE6-4881-B456-B37D9C1ADE3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SUBTITLE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00450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537" userDrawn="1">
          <p15:clr>
            <a:srgbClr val="FBAE40"/>
          </p15:clr>
        </p15:guide>
        <p15:guide id="3" pos="138" userDrawn="1">
          <p15:clr>
            <a:srgbClr val="FBAE40"/>
          </p15:clr>
        </p15:guide>
        <p15:guide id="4" orient="horz" pos="4178" userDrawn="1">
          <p15:clr>
            <a:srgbClr val="FBAE40"/>
          </p15:clr>
        </p15:guide>
        <p15:guide id="5" orient="horz" pos="142" userDrawn="1">
          <p15:clr>
            <a:srgbClr val="FBAE40"/>
          </p15:clr>
        </p15:guide>
        <p15:guide id="6" pos="2457" userDrawn="1">
          <p15:clr>
            <a:srgbClr val="FBAE40"/>
          </p15:clr>
        </p15:guide>
        <p15:guide id="7" pos="43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le 1" title="Title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1" name="Text Placeholder 2" title="Subtitle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95572AA9-EFAE-4771-B1EE-47E3611737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23998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extLst mod="1">
    <p:ext uri="{DCECCB84-F9BA-43D5-87BE-67443E8EF086}">
      <p15:sldGuideLst xmlns:p15="http://schemas.microsoft.com/office/powerpoint/2012/main">
        <p15:guide id="1" orient="horz" pos="2183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143" userDrawn="1">
          <p15:clr>
            <a:srgbClr val="FBAE40"/>
          </p15:clr>
        </p15:guide>
        <p15:guide id="4" orient="horz" pos="4170" userDrawn="1">
          <p15:clr>
            <a:srgbClr val="FBAE40"/>
          </p15:clr>
        </p15:guide>
        <p15:guide id="5" pos="7537" userDrawn="1">
          <p15:clr>
            <a:srgbClr val="FBAE40"/>
          </p15:clr>
        </p15:guide>
        <p15:guide id="6" orient="horz" pos="1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BD6ACE60-499D-41AB-89C4-D537D7C3D22A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6375400" y="5047077"/>
            <a:ext cx="1524574" cy="1803400"/>
          </a:xfrm>
          <a:prstGeom prst="line">
            <a:avLst/>
          </a:prstGeom>
          <a:ln>
            <a:solidFill>
              <a:srgbClr val="EAB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 title="Subtitle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31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Title 1" title="Title ">
            <a:extLst>
              <a:ext uri="{FF2B5EF4-FFF2-40B4-BE49-F238E27FC236}">
                <a16:creationId xmlns:a16="http://schemas.microsoft.com/office/drawing/2014/main" id="{20237B57-91C6-4F8B-8AA0-18FA50B0FD1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 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FE1FADFB-0A3D-40F7-9B40-368DECD971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04000" y="0"/>
            <a:ext cx="5588000" cy="6872249"/>
          </a:xfrm>
          <a:custGeom>
            <a:avLst/>
            <a:gdLst>
              <a:gd name="connsiteX0" fmla="*/ 3876237 w 5588000"/>
              <a:gd name="connsiteY0" fmla="*/ 5431883 h 6872249"/>
              <a:gd name="connsiteX1" fmla="*/ 4953000 w 5588000"/>
              <a:gd name="connsiteY1" fmla="*/ 5431883 h 6872249"/>
              <a:gd name="connsiteX2" fmla="*/ 3769163 w 5588000"/>
              <a:gd name="connsiteY2" fmla="*/ 6872249 h 6872249"/>
              <a:gd name="connsiteX3" fmla="*/ 2692400 w 5588000"/>
              <a:gd name="connsiteY3" fmla="*/ 6872249 h 6872249"/>
              <a:gd name="connsiteX4" fmla="*/ 2479230 w 5588000"/>
              <a:gd name="connsiteY4" fmla="*/ 2870200 h 6872249"/>
              <a:gd name="connsiteX5" fmla="*/ 3175000 w 5588000"/>
              <a:gd name="connsiteY5" fmla="*/ 2870200 h 6872249"/>
              <a:gd name="connsiteX6" fmla="*/ 1965770 w 5588000"/>
              <a:gd name="connsiteY6" fmla="*/ 4310566 h 6872249"/>
              <a:gd name="connsiteX7" fmla="*/ 1270000 w 5588000"/>
              <a:gd name="connsiteY7" fmla="*/ 4310566 h 6872249"/>
              <a:gd name="connsiteX8" fmla="*/ 5575300 w 5588000"/>
              <a:gd name="connsiteY8" fmla="*/ 139700 h 6872249"/>
              <a:gd name="connsiteX9" fmla="*/ 5575300 w 5588000"/>
              <a:gd name="connsiteY9" fmla="*/ 3238583 h 6872249"/>
              <a:gd name="connsiteX10" fmla="*/ 2571663 w 5588000"/>
              <a:gd name="connsiteY10" fmla="*/ 6858000 h 6872249"/>
              <a:gd name="connsiteX11" fmla="*/ 0 w 5588000"/>
              <a:gd name="connsiteY11" fmla="*/ 6858000 h 6872249"/>
              <a:gd name="connsiteX12" fmla="*/ 4256761 w 5588000"/>
              <a:gd name="connsiteY12" fmla="*/ 0 h 6872249"/>
              <a:gd name="connsiteX13" fmla="*/ 5588000 w 5588000"/>
              <a:gd name="connsiteY13" fmla="*/ 0 h 6872249"/>
              <a:gd name="connsiteX14" fmla="*/ 3274339 w 5588000"/>
              <a:gd name="connsiteY14" fmla="*/ 2755900 h 6872249"/>
              <a:gd name="connsiteX15" fmla="*/ 1943100 w 5588000"/>
              <a:gd name="connsiteY15" fmla="*/ 2755900 h 687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88000" h="6872249">
                <a:moveTo>
                  <a:pt x="3876237" y="5431883"/>
                </a:moveTo>
                <a:lnTo>
                  <a:pt x="4953000" y="5431883"/>
                </a:lnTo>
                <a:lnTo>
                  <a:pt x="3769163" y="6872249"/>
                </a:lnTo>
                <a:lnTo>
                  <a:pt x="2692400" y="6872249"/>
                </a:lnTo>
                <a:close/>
                <a:moveTo>
                  <a:pt x="2479230" y="2870200"/>
                </a:moveTo>
                <a:lnTo>
                  <a:pt x="3175000" y="2870200"/>
                </a:lnTo>
                <a:lnTo>
                  <a:pt x="1965770" y="4310566"/>
                </a:lnTo>
                <a:lnTo>
                  <a:pt x="1270000" y="4310566"/>
                </a:lnTo>
                <a:close/>
                <a:moveTo>
                  <a:pt x="5575300" y="139700"/>
                </a:moveTo>
                <a:lnTo>
                  <a:pt x="5575300" y="3238583"/>
                </a:lnTo>
                <a:lnTo>
                  <a:pt x="2571663" y="6858000"/>
                </a:lnTo>
                <a:lnTo>
                  <a:pt x="0" y="6858000"/>
                </a:lnTo>
                <a:close/>
                <a:moveTo>
                  <a:pt x="4256761" y="0"/>
                </a:moveTo>
                <a:lnTo>
                  <a:pt x="5588000" y="0"/>
                </a:lnTo>
                <a:lnTo>
                  <a:pt x="3274339" y="2755900"/>
                </a:lnTo>
                <a:lnTo>
                  <a:pt x="1943100" y="2755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DB14A5-A767-774C-85B8-68EF914689F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B51B-EAA9-4B4D-A4F6-470CD95DAA7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42230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extLst mod="1"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ight Triangle 34">
            <a:extLst>
              <a:ext uri="{FF2B5EF4-FFF2-40B4-BE49-F238E27FC236}">
                <a16:creationId xmlns:a16="http://schemas.microsoft.com/office/drawing/2014/main" id="{805F1696-7D6B-4055-94C3-E4C179F63596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8B9EC3A9-7039-403A-9414-429521308A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0177" y="1435100"/>
            <a:ext cx="6021821" cy="5422900"/>
          </a:xfrm>
          <a:custGeom>
            <a:avLst/>
            <a:gdLst>
              <a:gd name="connsiteX0" fmla="*/ 6021821 w 6021821"/>
              <a:gd name="connsiteY0" fmla="*/ 0 h 5422900"/>
              <a:gd name="connsiteX1" fmla="*/ 6021821 w 6021821"/>
              <a:gd name="connsiteY1" fmla="*/ 5422900 h 5422900"/>
              <a:gd name="connsiteX2" fmla="*/ 0 w 6021821"/>
              <a:gd name="connsiteY2" fmla="*/ 5422900 h 542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21821" h="5422900">
                <a:moveTo>
                  <a:pt x="6021821" y="0"/>
                </a:moveTo>
                <a:lnTo>
                  <a:pt x="6021821" y="5422900"/>
                </a:lnTo>
                <a:lnTo>
                  <a:pt x="0" y="5422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rIns="365760" anchor="ctr">
            <a:noAutofit/>
          </a:bodyPr>
          <a:lstStyle>
            <a:lvl1pPr marL="0" indent="0" algn="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10352314" y="1185452"/>
            <a:ext cx="1839685" cy="163394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 title="Subtitle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21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EB154C1-CE47-4220-9832-4FD0868A64A8}"/>
              </a:ext>
            </a:extLst>
          </p:cNvPr>
          <p:cNvSpPr txBox="1"/>
          <p:nvPr userDrawn="1"/>
        </p:nvSpPr>
        <p:spPr>
          <a:xfrm>
            <a:off x="11073384" y="237744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19" name="Title 1" title="Title ">
            <a:extLst>
              <a:ext uri="{FF2B5EF4-FFF2-40B4-BE49-F238E27FC236}">
                <a16:creationId xmlns:a16="http://schemas.microsoft.com/office/drawing/2014/main" id="{2DB9D671-9FC8-4306-96B7-D9D585694B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E55A0B9-F639-8643-9C4D-B93B8EE21A7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C29282-8AC7-494D-9A8E-A26C7F69948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83110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extLst mod="1"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ion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B2E19FBD-2379-4B3B-910D-F51E007CB63F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520698" y="2104888"/>
            <a:ext cx="547529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Content Placeholder 3" title="Bullet Points">
            <a:extLst>
              <a:ext uri="{FF2B5EF4-FFF2-40B4-BE49-F238E27FC236}">
                <a16:creationId xmlns:a16="http://schemas.microsoft.com/office/drawing/2014/main" id="{8715E757-6584-4841-8154-C92E70E0CD6B}"/>
              </a:ext>
            </a:extLst>
          </p:cNvPr>
          <p:cNvSpPr>
            <a:spLocks noGrp="1"/>
          </p:cNvSpPr>
          <p:nvPr userDrawn="1">
            <p:ph sz="half" idx="13"/>
          </p:nvPr>
        </p:nvSpPr>
        <p:spPr>
          <a:xfrm>
            <a:off x="520698" y="2886076"/>
            <a:ext cx="5475290" cy="32321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en-US" noProof="0"/>
              <a:t>Click to edit Master text styles</a:t>
            </a:r>
          </a:p>
          <a:p>
            <a:pPr lvl="1">
              <a:buClr>
                <a:schemeClr val="accent2"/>
              </a:buClr>
            </a:pPr>
            <a:r>
              <a:rPr lang="en-US" noProof="0"/>
              <a:t>Second level</a:t>
            </a:r>
          </a:p>
          <a:p>
            <a:pPr lvl="2">
              <a:buClr>
                <a:schemeClr val="accent2"/>
              </a:buClr>
            </a:pPr>
            <a:r>
              <a:rPr lang="en-US" noProof="0"/>
              <a:t>Third level</a:t>
            </a:r>
          </a:p>
          <a:p>
            <a:pPr lvl="3">
              <a:buClr>
                <a:schemeClr val="accent2"/>
              </a:buClr>
            </a:pPr>
            <a:r>
              <a:rPr lang="en-US" noProof="0"/>
              <a:t>Fourth level</a:t>
            </a:r>
          </a:p>
          <a:p>
            <a:pPr lvl="4">
              <a:buClr>
                <a:schemeClr val="accent2"/>
              </a:buClr>
            </a:pPr>
            <a:r>
              <a:rPr lang="en-US" noProof="0"/>
              <a:t>Fifth level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47CDC5A2-8836-4ED3-8E78-18C24853D882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6186713" y="2104888"/>
            <a:ext cx="547560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Content Placeholder 5" title="Bullet Points">
            <a:extLst>
              <a:ext uri="{FF2B5EF4-FFF2-40B4-BE49-F238E27FC236}">
                <a16:creationId xmlns:a16="http://schemas.microsoft.com/office/drawing/2014/main" id="{D957FBD7-2C3C-4DD1-954F-DF1E007BE590}"/>
              </a:ext>
            </a:extLst>
          </p:cNvPr>
          <p:cNvSpPr>
            <a:spLocks noGrp="1"/>
          </p:cNvSpPr>
          <p:nvPr userDrawn="1">
            <p:ph sz="quarter" idx="15"/>
          </p:nvPr>
        </p:nvSpPr>
        <p:spPr>
          <a:xfrm>
            <a:off x="6186713" y="2886076"/>
            <a:ext cx="5475600" cy="32321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en-US" noProof="0"/>
              <a:t>Click to edit Master text styles</a:t>
            </a:r>
          </a:p>
          <a:p>
            <a:pPr lvl="1">
              <a:buClr>
                <a:schemeClr val="accent2"/>
              </a:buClr>
            </a:pPr>
            <a:r>
              <a:rPr lang="en-US" noProof="0"/>
              <a:t>Second level</a:t>
            </a:r>
          </a:p>
          <a:p>
            <a:pPr lvl="2">
              <a:buClr>
                <a:schemeClr val="accent2"/>
              </a:buClr>
            </a:pPr>
            <a:r>
              <a:rPr lang="en-US" noProof="0"/>
              <a:t>Third level</a:t>
            </a:r>
          </a:p>
          <a:p>
            <a:pPr lvl="3">
              <a:buClr>
                <a:schemeClr val="accent2"/>
              </a:buClr>
            </a:pPr>
            <a:r>
              <a:rPr lang="en-US" noProof="0"/>
              <a:t>Fourth level</a:t>
            </a:r>
          </a:p>
          <a:p>
            <a:pPr lvl="4">
              <a:buClr>
                <a:schemeClr val="accent2"/>
              </a:buClr>
            </a:pPr>
            <a:r>
              <a:rPr lang="en-US" noProof="0"/>
              <a:t>Fifth level</a:t>
            </a:r>
          </a:p>
        </p:txBody>
      </p:sp>
      <p:sp>
        <p:nvSpPr>
          <p:cNvPr id="24" name="Text Placeholder 4" title="Subtitle">
            <a:extLst>
              <a:ext uri="{FF2B5EF4-FFF2-40B4-BE49-F238E27FC236}">
                <a16:creationId xmlns:a16="http://schemas.microsoft.com/office/drawing/2014/main" id="{77DB65FF-A89E-4562-8251-2BB63EFDD28E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</p:spTree>
    <p:extLst>
      <p:ext uri="{BB962C8B-B14F-4D97-AF65-F5344CB8AC3E}">
        <p14:creationId xmlns:p14="http://schemas.microsoft.com/office/powerpoint/2010/main" val="32565402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4F49194-9068-41AA-B460-962319BF96A4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806E656-313A-47B1-B381-D004200F7A01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9" name="Diagonal Stripe 28">
              <a:extLst>
                <a:ext uri="{FF2B5EF4-FFF2-40B4-BE49-F238E27FC236}">
                  <a16:creationId xmlns:a16="http://schemas.microsoft.com/office/drawing/2014/main" id="{65F8E2DA-4BB4-4421-9172-A11AF38DFEF4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EDB47F2-B6A7-40B4-8A2C-06719F75C08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Parallelogram 30">
              <a:extLst>
                <a:ext uri="{FF2B5EF4-FFF2-40B4-BE49-F238E27FC236}">
                  <a16:creationId xmlns:a16="http://schemas.microsoft.com/office/drawing/2014/main" id="{B188E7A9-2351-4B68-98B8-10099CB39CD2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3" name="Parallelogram 32">
            <a:extLst>
              <a:ext uri="{FF2B5EF4-FFF2-40B4-BE49-F238E27FC236}">
                <a16:creationId xmlns:a16="http://schemas.microsoft.com/office/drawing/2014/main" id="{F088C182-BF10-45B2-B159-7702E00D31D4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34" name="Text Placeholder 4" title="Subtitle">
            <a:extLst>
              <a:ext uri="{FF2B5EF4-FFF2-40B4-BE49-F238E27FC236}">
                <a16:creationId xmlns:a16="http://schemas.microsoft.com/office/drawing/2014/main" id="{FB561B16-2788-452A-B7AF-A482256DCD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6990C03-1647-2044-B335-6F5F19E4E5F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03A7CC-E6DC-1544-BE55-15EC1718B77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BDEC780E-6412-1344-A62E-6B84E9CCB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82AC85-33B6-2B49-8BF4-0841444437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1814" y="2005762"/>
            <a:ext cx="5225764" cy="40838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 sz="2400">
                <a:solidFill>
                  <a:schemeClr val="bg1"/>
                </a:solidFill>
              </a:defRPr>
            </a:lvl3pPr>
            <a:lvl4pPr marL="1371600" indent="0">
              <a:buNone/>
              <a:defRPr sz="2400">
                <a:solidFill>
                  <a:schemeClr val="bg1"/>
                </a:solidFill>
              </a:defRPr>
            </a:lvl4pPr>
            <a:lvl5pPr marL="1828800" indent="0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Text here</a:t>
            </a:r>
          </a:p>
        </p:txBody>
      </p:sp>
      <p:sp>
        <p:nvSpPr>
          <p:cNvPr id="20" name="Chart Placeholder 2" title="Chart">
            <a:extLst>
              <a:ext uri="{FF2B5EF4-FFF2-40B4-BE49-F238E27FC236}">
                <a16:creationId xmlns:a16="http://schemas.microsoft.com/office/drawing/2014/main" id="{0EF0FD2A-B62A-4931-846D-2602DED26606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796114" y="2005762"/>
            <a:ext cx="5719397" cy="4084470"/>
          </a:xfrm>
          <a:prstGeom prst="rect">
            <a:avLst/>
          </a:prstGeom>
        </p:spPr>
        <p:txBody>
          <a:bodyPr vert="horz" lIns="91420" tIns="45710" rIns="91420" bIns="4571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004770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extLst mod="1"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able Placeholder 11" title="Table">
            <a:extLst>
              <a:ext uri="{FF2B5EF4-FFF2-40B4-BE49-F238E27FC236}">
                <a16:creationId xmlns:a16="http://schemas.microsoft.com/office/drawing/2014/main" id="{7CD3E31F-0AF8-4EB8-B6FA-BD95A2EDA63B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531378" y="2664803"/>
            <a:ext cx="10993375" cy="3433180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0" indent="0" algn="ctr">
              <a:buNone/>
              <a:defRPr sz="20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4020D1-D35E-497E-97F1-84A6EA9D048E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6C8A74F-FDDF-48E8-AC2B-A5BD59D7D6A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2D5247F3-E6EB-4003-B1FD-F6200F0738E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9B7D995-9FB8-4461-8AAA-FA8B9A145B6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Parallelogram 32">
              <a:extLst>
                <a:ext uri="{FF2B5EF4-FFF2-40B4-BE49-F238E27FC236}">
                  <a16:creationId xmlns:a16="http://schemas.microsoft.com/office/drawing/2014/main" id="{849B962F-68BC-4B89-B4D8-D862517534DF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8006416B-866C-47E5-8480-109B40F9EAA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7" name="Text Placeholder 4" title="Subtitle">
            <a:extLst>
              <a:ext uri="{FF2B5EF4-FFF2-40B4-BE49-F238E27FC236}">
                <a16:creationId xmlns:a16="http://schemas.microsoft.com/office/drawing/2014/main" id="{FE79FAE9-2A8C-46BA-8738-44CBCF7294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50A33E-CEFE-4D43-9554-513B01B1D3D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960C75-8FA7-5740-9388-2B5112B2C5B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0F525D04-A814-7A4D-9732-11097EA762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</p:spTree>
    <p:extLst>
      <p:ext uri="{BB962C8B-B14F-4D97-AF65-F5344CB8AC3E}">
        <p14:creationId xmlns:p14="http://schemas.microsoft.com/office/powerpoint/2010/main" val="3415060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extLst mod="1"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79ED029D-F488-47E5-B064-0E35B31D23A5}"/>
              </a:ext>
            </a:extLst>
          </p:cNvPr>
          <p:cNvSpPr/>
          <p:nvPr userDrawn="1"/>
        </p:nvSpPr>
        <p:spPr>
          <a:xfrm flipV="1">
            <a:off x="0" y="-5"/>
            <a:ext cx="11747500" cy="6299203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Picture Placeholder 31" title="Image">
            <a:extLst>
              <a:ext uri="{FF2B5EF4-FFF2-40B4-BE49-F238E27FC236}">
                <a16:creationId xmlns:a16="http://schemas.microsoft.com/office/drawing/2014/main" id="{D683190A-95C6-428D-AEE4-FC8350C3246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229" y="326570"/>
            <a:ext cx="11473542" cy="62048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0" anchor="ctr"/>
          <a:lstStyle>
            <a:lvl1pPr marL="0" indent="0" algn="ctr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Image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78F4957-6DDE-40CE-9D33-00B1434FA08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5344886"/>
            <a:ext cx="2362200" cy="124097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 title="Title ">
            <a:extLst>
              <a:ext uri="{FF2B5EF4-FFF2-40B4-BE49-F238E27FC236}">
                <a16:creationId xmlns:a16="http://schemas.microsoft.com/office/drawing/2014/main" id="{D9A8085F-72C4-4DFB-813E-C5666B0CCF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229" y="558802"/>
            <a:ext cx="8333222" cy="939798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lIns="288000" anchor="ctr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Add Caption Here</a:t>
            </a:r>
          </a:p>
        </p:txBody>
      </p:sp>
    </p:spTree>
    <p:extLst>
      <p:ext uri="{BB962C8B-B14F-4D97-AF65-F5344CB8AC3E}">
        <p14:creationId xmlns:p14="http://schemas.microsoft.com/office/powerpoint/2010/main" val="4237576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1821022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488AB73-8058-4FB5-9619-FCECCA9F39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22929" y="3461163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Name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359BE165-3EB5-4C11-8B53-6E98C0BC2E6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22929" y="3839451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Phone Number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79D05293-35AD-495F-A7AE-942398090B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22928" y="4216669"/>
            <a:ext cx="3445783" cy="2890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Email 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997A03F2-8D8A-4425-9F56-66DB33CE11A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22929" y="4594957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Company Website</a:t>
            </a:r>
          </a:p>
        </p:txBody>
      </p:sp>
      <p:sp>
        <p:nvSpPr>
          <p:cNvPr id="14" name="Shape 4157">
            <a:extLst>
              <a:ext uri="{FF2B5EF4-FFF2-40B4-BE49-F238E27FC236}">
                <a16:creationId xmlns:a16="http://schemas.microsoft.com/office/drawing/2014/main" id="{A30A8F28-98F4-425F-A750-78192A157DF4}"/>
              </a:ext>
            </a:extLst>
          </p:cNvPr>
          <p:cNvSpPr/>
          <p:nvPr userDrawn="1"/>
        </p:nvSpPr>
        <p:spPr>
          <a:xfrm>
            <a:off x="6458938" y="3505247"/>
            <a:ext cx="258875" cy="258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58" y="17505"/>
                </a:moveTo>
                <a:cubicBezTo>
                  <a:pt x="17372" y="16944"/>
                  <a:pt x="16242" y="15945"/>
                  <a:pt x="15117" y="15413"/>
                </a:cubicBezTo>
                <a:cubicBezTo>
                  <a:pt x="14189" y="14975"/>
                  <a:pt x="13657" y="14531"/>
                  <a:pt x="13491" y="14057"/>
                </a:cubicBezTo>
                <a:cubicBezTo>
                  <a:pt x="13377" y="13728"/>
                  <a:pt x="13428" y="13351"/>
                  <a:pt x="13649" y="12904"/>
                </a:cubicBezTo>
                <a:cubicBezTo>
                  <a:pt x="13815" y="12567"/>
                  <a:pt x="13972" y="12286"/>
                  <a:pt x="14117" y="12028"/>
                </a:cubicBezTo>
                <a:cubicBezTo>
                  <a:pt x="14730" y="10934"/>
                  <a:pt x="15203" y="10145"/>
                  <a:pt x="15203" y="7348"/>
                </a:cubicBezTo>
                <a:cubicBezTo>
                  <a:pt x="15203" y="3162"/>
                  <a:pt x="12787" y="2951"/>
                  <a:pt x="12309" y="2951"/>
                </a:cubicBezTo>
                <a:cubicBezTo>
                  <a:pt x="11917" y="2951"/>
                  <a:pt x="11672" y="3037"/>
                  <a:pt x="11435" y="3121"/>
                </a:cubicBezTo>
                <a:cubicBezTo>
                  <a:pt x="11175" y="3213"/>
                  <a:pt x="10907" y="3309"/>
                  <a:pt x="10296" y="3319"/>
                </a:cubicBezTo>
                <a:cubicBezTo>
                  <a:pt x="9190" y="3337"/>
                  <a:pt x="6873" y="3375"/>
                  <a:pt x="6873" y="7226"/>
                </a:cubicBezTo>
                <a:cubicBezTo>
                  <a:pt x="6873" y="9919"/>
                  <a:pt x="7574" y="11156"/>
                  <a:pt x="8125" y="12150"/>
                </a:cubicBezTo>
                <a:cubicBezTo>
                  <a:pt x="8266" y="12404"/>
                  <a:pt x="8399" y="12645"/>
                  <a:pt x="8505" y="12885"/>
                </a:cubicBezTo>
                <a:cubicBezTo>
                  <a:pt x="8973" y="13949"/>
                  <a:pt x="8631" y="14693"/>
                  <a:pt x="7426" y="15224"/>
                </a:cubicBezTo>
                <a:cubicBezTo>
                  <a:pt x="5905" y="15897"/>
                  <a:pt x="5188" y="16247"/>
                  <a:pt x="3693" y="17562"/>
                </a:cubicBezTo>
                <a:cubicBezTo>
                  <a:pt x="2017" y="15800"/>
                  <a:pt x="982" y="13423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3395"/>
                  <a:pt x="19603" y="15749"/>
                  <a:pt x="17958" y="17505"/>
                </a:cubicBezTo>
                <a:moveTo>
                  <a:pt x="10800" y="20618"/>
                </a:moveTo>
                <a:cubicBezTo>
                  <a:pt x="8356" y="20618"/>
                  <a:pt x="6125" y="19720"/>
                  <a:pt x="4407" y="18242"/>
                </a:cubicBezTo>
                <a:cubicBezTo>
                  <a:pt x="5730" y="17084"/>
                  <a:pt x="6362" y="16767"/>
                  <a:pt x="7823" y="16122"/>
                </a:cubicBezTo>
                <a:cubicBezTo>
                  <a:pt x="9515" y="15375"/>
                  <a:pt x="10091" y="14051"/>
                  <a:pt x="9403" y="12489"/>
                </a:cubicBezTo>
                <a:cubicBezTo>
                  <a:pt x="9279" y="12208"/>
                  <a:pt x="9136" y="11949"/>
                  <a:pt x="8984" y="11674"/>
                </a:cubicBezTo>
                <a:cubicBezTo>
                  <a:pt x="8461" y="10732"/>
                  <a:pt x="7855" y="9665"/>
                  <a:pt x="7855" y="7226"/>
                </a:cubicBezTo>
                <a:cubicBezTo>
                  <a:pt x="7855" y="4341"/>
                  <a:pt x="9224" y="4318"/>
                  <a:pt x="10312" y="4300"/>
                </a:cubicBezTo>
                <a:cubicBezTo>
                  <a:pt x="11084" y="4287"/>
                  <a:pt x="11461" y="4154"/>
                  <a:pt x="11763" y="4047"/>
                </a:cubicBezTo>
                <a:cubicBezTo>
                  <a:pt x="11964" y="3975"/>
                  <a:pt x="12086" y="3933"/>
                  <a:pt x="12309" y="3933"/>
                </a:cubicBezTo>
                <a:cubicBezTo>
                  <a:pt x="13218" y="3933"/>
                  <a:pt x="14221" y="4830"/>
                  <a:pt x="14221" y="7348"/>
                </a:cubicBezTo>
                <a:cubicBezTo>
                  <a:pt x="14221" y="9888"/>
                  <a:pt x="13840" y="10513"/>
                  <a:pt x="13261" y="11548"/>
                </a:cubicBezTo>
                <a:cubicBezTo>
                  <a:pt x="13108" y="11820"/>
                  <a:pt x="12943" y="12115"/>
                  <a:pt x="12768" y="12470"/>
                </a:cubicBezTo>
                <a:cubicBezTo>
                  <a:pt x="12430" y="13155"/>
                  <a:pt x="12362" y="13798"/>
                  <a:pt x="12565" y="14380"/>
                </a:cubicBezTo>
                <a:cubicBezTo>
                  <a:pt x="12825" y="15126"/>
                  <a:pt x="13502" y="15737"/>
                  <a:pt x="14696" y="16302"/>
                </a:cubicBezTo>
                <a:cubicBezTo>
                  <a:pt x="15675" y="16764"/>
                  <a:pt x="16700" y="17667"/>
                  <a:pt x="17251" y="18189"/>
                </a:cubicBezTo>
                <a:cubicBezTo>
                  <a:pt x="15525" y="19697"/>
                  <a:pt x="13272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15" name="Shape 4186">
            <a:extLst>
              <a:ext uri="{FF2B5EF4-FFF2-40B4-BE49-F238E27FC236}">
                <a16:creationId xmlns:a16="http://schemas.microsoft.com/office/drawing/2014/main" id="{2F84D399-8148-4E86-A1E4-BE7D1D81383A}"/>
              </a:ext>
            </a:extLst>
          </p:cNvPr>
          <p:cNvSpPr/>
          <p:nvPr userDrawn="1"/>
        </p:nvSpPr>
        <p:spPr>
          <a:xfrm>
            <a:off x="6507622" y="3897986"/>
            <a:ext cx="161507" cy="296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00" y="1473"/>
                </a:moveTo>
                <a:lnTo>
                  <a:pt x="9900" y="1473"/>
                </a:lnTo>
                <a:cubicBezTo>
                  <a:pt x="9403" y="1473"/>
                  <a:pt x="9000" y="1692"/>
                  <a:pt x="9000" y="1964"/>
                </a:cubicBezTo>
                <a:cubicBezTo>
                  <a:pt x="9000" y="2235"/>
                  <a:pt x="9403" y="2455"/>
                  <a:pt x="9900" y="2455"/>
                </a:cubicBezTo>
                <a:lnTo>
                  <a:pt x="11700" y="2455"/>
                </a:lnTo>
                <a:cubicBezTo>
                  <a:pt x="12197" y="2455"/>
                  <a:pt x="12600" y="2235"/>
                  <a:pt x="12600" y="1964"/>
                </a:cubicBezTo>
                <a:cubicBezTo>
                  <a:pt x="12600" y="1692"/>
                  <a:pt x="12197" y="1473"/>
                  <a:pt x="11700" y="1473"/>
                </a:cubicBezTo>
                <a:moveTo>
                  <a:pt x="19800" y="2945"/>
                </a:moveTo>
                <a:lnTo>
                  <a:pt x="1800" y="2945"/>
                </a:lnTo>
                <a:lnTo>
                  <a:pt x="1800" y="1964"/>
                </a:lnTo>
                <a:cubicBezTo>
                  <a:pt x="1800" y="1422"/>
                  <a:pt x="2605" y="982"/>
                  <a:pt x="3600" y="982"/>
                </a:cubicBezTo>
                <a:lnTo>
                  <a:pt x="18000" y="982"/>
                </a:lnTo>
                <a:cubicBezTo>
                  <a:pt x="18993" y="982"/>
                  <a:pt x="19800" y="1422"/>
                  <a:pt x="19800" y="1964"/>
                </a:cubicBezTo>
                <a:cubicBezTo>
                  <a:pt x="19800" y="1964"/>
                  <a:pt x="19800" y="2945"/>
                  <a:pt x="19800" y="2945"/>
                </a:cubicBezTo>
                <a:close/>
                <a:moveTo>
                  <a:pt x="19800" y="17673"/>
                </a:moveTo>
                <a:lnTo>
                  <a:pt x="1800" y="17673"/>
                </a:lnTo>
                <a:lnTo>
                  <a:pt x="1800" y="3927"/>
                </a:lnTo>
                <a:lnTo>
                  <a:pt x="19800" y="3927"/>
                </a:lnTo>
                <a:cubicBezTo>
                  <a:pt x="19800" y="3927"/>
                  <a:pt x="19800" y="17673"/>
                  <a:pt x="19800" y="17673"/>
                </a:cubicBezTo>
                <a:close/>
                <a:moveTo>
                  <a:pt x="19800" y="19636"/>
                </a:moveTo>
                <a:cubicBezTo>
                  <a:pt x="19800" y="20179"/>
                  <a:pt x="18993" y="20618"/>
                  <a:pt x="18000" y="20618"/>
                </a:cubicBezTo>
                <a:lnTo>
                  <a:pt x="3600" y="20618"/>
                </a:lnTo>
                <a:cubicBezTo>
                  <a:pt x="2605" y="20618"/>
                  <a:pt x="1800" y="20179"/>
                  <a:pt x="1800" y="19636"/>
                </a:cubicBezTo>
                <a:lnTo>
                  <a:pt x="1800" y="18655"/>
                </a:lnTo>
                <a:lnTo>
                  <a:pt x="19800" y="18655"/>
                </a:lnTo>
                <a:cubicBezTo>
                  <a:pt x="19800" y="18655"/>
                  <a:pt x="19800" y="19636"/>
                  <a:pt x="19800" y="19636"/>
                </a:cubicBezTo>
                <a:close/>
                <a:moveTo>
                  <a:pt x="18000" y="0"/>
                </a:moveTo>
                <a:lnTo>
                  <a:pt x="3600" y="0"/>
                </a:lnTo>
                <a:cubicBezTo>
                  <a:pt x="1612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612" y="21600"/>
                  <a:pt x="3600" y="21600"/>
                </a:cubicBezTo>
                <a:lnTo>
                  <a:pt x="18000" y="21600"/>
                </a:lnTo>
                <a:cubicBezTo>
                  <a:pt x="19988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19988" y="0"/>
                  <a:pt x="18000" y="0"/>
                </a:cubicBezTo>
                <a:moveTo>
                  <a:pt x="10800" y="20127"/>
                </a:moveTo>
                <a:cubicBezTo>
                  <a:pt x="11297" y="20127"/>
                  <a:pt x="11700" y="19908"/>
                  <a:pt x="11700" y="19636"/>
                </a:cubicBezTo>
                <a:cubicBezTo>
                  <a:pt x="11700" y="19366"/>
                  <a:pt x="11297" y="19145"/>
                  <a:pt x="10800" y="19145"/>
                </a:cubicBezTo>
                <a:cubicBezTo>
                  <a:pt x="10303" y="19145"/>
                  <a:pt x="9900" y="19366"/>
                  <a:pt x="9900" y="19636"/>
                </a:cubicBezTo>
                <a:cubicBezTo>
                  <a:pt x="9900" y="19908"/>
                  <a:pt x="10303" y="20127"/>
                  <a:pt x="10800" y="20127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19" name="Shape 4379">
            <a:extLst>
              <a:ext uri="{FF2B5EF4-FFF2-40B4-BE49-F238E27FC236}">
                <a16:creationId xmlns:a16="http://schemas.microsoft.com/office/drawing/2014/main" id="{E4408FF8-E342-42F8-BBE9-1220822B5E99}"/>
              </a:ext>
            </a:extLst>
          </p:cNvPr>
          <p:cNvSpPr/>
          <p:nvPr userDrawn="1"/>
        </p:nvSpPr>
        <p:spPr>
          <a:xfrm>
            <a:off x="6458938" y="4327945"/>
            <a:ext cx="258875" cy="188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8900"/>
                </a:moveTo>
                <a:cubicBezTo>
                  <a:pt x="20618" y="18980"/>
                  <a:pt x="20611" y="19058"/>
                  <a:pt x="20601" y="19135"/>
                </a:cubicBezTo>
                <a:lnTo>
                  <a:pt x="14539" y="10800"/>
                </a:lnTo>
                <a:lnTo>
                  <a:pt x="20601" y="2465"/>
                </a:lnTo>
                <a:cubicBezTo>
                  <a:pt x="20611" y="2542"/>
                  <a:pt x="20618" y="2620"/>
                  <a:pt x="20618" y="2700"/>
                </a:cubicBezTo>
                <a:cubicBezTo>
                  <a:pt x="20618" y="2700"/>
                  <a:pt x="20618" y="18900"/>
                  <a:pt x="20618" y="18900"/>
                </a:cubicBezTo>
                <a:close/>
                <a:moveTo>
                  <a:pt x="19636" y="20250"/>
                </a:moveTo>
                <a:lnTo>
                  <a:pt x="1964" y="20250"/>
                </a:lnTo>
                <a:cubicBezTo>
                  <a:pt x="1849" y="20250"/>
                  <a:pt x="1739" y="20218"/>
                  <a:pt x="1637" y="20168"/>
                </a:cubicBezTo>
                <a:lnTo>
                  <a:pt x="7755" y="11754"/>
                </a:lnTo>
                <a:lnTo>
                  <a:pt x="9440" y="14072"/>
                </a:lnTo>
                <a:cubicBezTo>
                  <a:pt x="9816" y="14589"/>
                  <a:pt x="10308" y="14847"/>
                  <a:pt x="10800" y="14847"/>
                </a:cubicBezTo>
                <a:cubicBezTo>
                  <a:pt x="11292" y="14847"/>
                  <a:pt x="11784" y="14589"/>
                  <a:pt x="12159" y="14072"/>
                </a:cubicBezTo>
                <a:lnTo>
                  <a:pt x="13845" y="11754"/>
                </a:lnTo>
                <a:lnTo>
                  <a:pt x="19964" y="20168"/>
                </a:lnTo>
                <a:cubicBezTo>
                  <a:pt x="19861" y="20218"/>
                  <a:pt x="19752" y="20250"/>
                  <a:pt x="19636" y="20250"/>
                </a:cubicBezTo>
                <a:moveTo>
                  <a:pt x="982" y="18900"/>
                </a:moveTo>
                <a:lnTo>
                  <a:pt x="982" y="2700"/>
                </a:lnTo>
                <a:cubicBezTo>
                  <a:pt x="982" y="2620"/>
                  <a:pt x="989" y="2542"/>
                  <a:pt x="999" y="2465"/>
                </a:cubicBezTo>
                <a:lnTo>
                  <a:pt x="7061" y="10800"/>
                </a:lnTo>
                <a:lnTo>
                  <a:pt x="999" y="19135"/>
                </a:lnTo>
                <a:cubicBezTo>
                  <a:pt x="989" y="19058"/>
                  <a:pt x="982" y="18980"/>
                  <a:pt x="982" y="18900"/>
                </a:cubicBezTo>
                <a:moveTo>
                  <a:pt x="1964" y="1350"/>
                </a:moveTo>
                <a:lnTo>
                  <a:pt x="19636" y="1350"/>
                </a:lnTo>
                <a:cubicBezTo>
                  <a:pt x="19752" y="1350"/>
                  <a:pt x="19861" y="1382"/>
                  <a:pt x="19964" y="1433"/>
                </a:cubicBezTo>
                <a:lnTo>
                  <a:pt x="11465" y="13118"/>
                </a:lnTo>
                <a:cubicBezTo>
                  <a:pt x="11288" y="13362"/>
                  <a:pt x="11051" y="13497"/>
                  <a:pt x="10800" y="13497"/>
                </a:cubicBezTo>
                <a:cubicBezTo>
                  <a:pt x="10549" y="13497"/>
                  <a:pt x="10312" y="13362"/>
                  <a:pt x="10134" y="13118"/>
                </a:cubicBezTo>
                <a:lnTo>
                  <a:pt x="1637" y="1433"/>
                </a:lnTo>
                <a:cubicBezTo>
                  <a:pt x="1739" y="1382"/>
                  <a:pt x="1849" y="1350"/>
                  <a:pt x="1964" y="1350"/>
                </a:cubicBezTo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1209"/>
                  <a:pt x="0" y="2700"/>
                </a:cubicBezTo>
                <a:lnTo>
                  <a:pt x="0" y="18900"/>
                </a:lnTo>
                <a:cubicBezTo>
                  <a:pt x="0" y="2039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391"/>
                  <a:pt x="21600" y="18900"/>
                </a:cubicBezTo>
                <a:lnTo>
                  <a:pt x="21600" y="2700"/>
                </a:lnTo>
                <a:cubicBezTo>
                  <a:pt x="21600" y="1209"/>
                  <a:pt x="20721" y="0"/>
                  <a:pt x="19636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20" name="Shape 4487">
            <a:extLst>
              <a:ext uri="{FF2B5EF4-FFF2-40B4-BE49-F238E27FC236}">
                <a16:creationId xmlns:a16="http://schemas.microsoft.com/office/drawing/2014/main" id="{11D27456-C005-4109-9E74-0B692200A0B3}"/>
              </a:ext>
            </a:extLst>
          </p:cNvPr>
          <p:cNvSpPr/>
          <p:nvPr userDrawn="1"/>
        </p:nvSpPr>
        <p:spPr>
          <a:xfrm>
            <a:off x="6471716" y="4650082"/>
            <a:ext cx="233318" cy="2333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50" y="17620"/>
                </a:moveTo>
                <a:cubicBezTo>
                  <a:pt x="17270" y="17122"/>
                  <a:pt x="16604" y="16682"/>
                  <a:pt x="15855" y="16324"/>
                </a:cubicBezTo>
                <a:cubicBezTo>
                  <a:pt x="15868" y="16284"/>
                  <a:pt x="15882" y="16244"/>
                  <a:pt x="15896" y="16203"/>
                </a:cubicBezTo>
                <a:cubicBezTo>
                  <a:pt x="16131" y="15456"/>
                  <a:pt x="16320" y="14656"/>
                  <a:pt x="16454" y="13811"/>
                </a:cubicBezTo>
                <a:cubicBezTo>
                  <a:pt x="16471" y="13704"/>
                  <a:pt x="16484" y="13596"/>
                  <a:pt x="16499" y="13488"/>
                </a:cubicBezTo>
                <a:cubicBezTo>
                  <a:pt x="16544" y="13166"/>
                  <a:pt x="16581" y="12839"/>
                  <a:pt x="16610" y="12507"/>
                </a:cubicBezTo>
                <a:cubicBezTo>
                  <a:pt x="16621" y="12383"/>
                  <a:pt x="16632" y="12260"/>
                  <a:pt x="16641" y="12135"/>
                </a:cubicBezTo>
                <a:cubicBezTo>
                  <a:pt x="16660" y="11858"/>
                  <a:pt x="16664" y="11574"/>
                  <a:pt x="16673" y="11291"/>
                </a:cubicBezTo>
                <a:lnTo>
                  <a:pt x="20598" y="11291"/>
                </a:lnTo>
                <a:cubicBezTo>
                  <a:pt x="20476" y="13747"/>
                  <a:pt x="19450" y="15962"/>
                  <a:pt x="17850" y="17620"/>
                </a:cubicBezTo>
                <a:moveTo>
                  <a:pt x="13714" y="20178"/>
                </a:moveTo>
                <a:cubicBezTo>
                  <a:pt x="13925" y="19957"/>
                  <a:pt x="14127" y="19710"/>
                  <a:pt x="14321" y="19444"/>
                </a:cubicBezTo>
                <a:cubicBezTo>
                  <a:pt x="14339" y="19419"/>
                  <a:pt x="14357" y="19394"/>
                  <a:pt x="14375" y="19369"/>
                </a:cubicBezTo>
                <a:cubicBezTo>
                  <a:pt x="14764" y="18822"/>
                  <a:pt x="15116" y="18192"/>
                  <a:pt x="15420" y="17488"/>
                </a:cubicBezTo>
                <a:cubicBezTo>
                  <a:pt x="15436" y="17450"/>
                  <a:pt x="15451" y="17410"/>
                  <a:pt x="15467" y="17372"/>
                </a:cubicBezTo>
                <a:cubicBezTo>
                  <a:pt x="15485" y="17329"/>
                  <a:pt x="15499" y="17282"/>
                  <a:pt x="15517" y="17239"/>
                </a:cubicBezTo>
                <a:cubicBezTo>
                  <a:pt x="16123" y="17535"/>
                  <a:pt x="16665" y="17890"/>
                  <a:pt x="17142" y="18285"/>
                </a:cubicBezTo>
                <a:cubicBezTo>
                  <a:pt x="16149" y="19129"/>
                  <a:pt x="14989" y="19782"/>
                  <a:pt x="13714" y="20178"/>
                </a:cubicBezTo>
                <a:moveTo>
                  <a:pt x="11291" y="20569"/>
                </a:moveTo>
                <a:lnTo>
                  <a:pt x="11291" y="16221"/>
                </a:lnTo>
                <a:cubicBezTo>
                  <a:pt x="12498" y="16271"/>
                  <a:pt x="13638" y="16493"/>
                  <a:pt x="14652" y="16869"/>
                </a:cubicBezTo>
                <a:cubicBezTo>
                  <a:pt x="13850" y="18909"/>
                  <a:pt x="12654" y="20298"/>
                  <a:pt x="11291" y="20569"/>
                </a:cubicBezTo>
                <a:moveTo>
                  <a:pt x="11291" y="11291"/>
                </a:moveTo>
                <a:lnTo>
                  <a:pt x="15697" y="11291"/>
                </a:lnTo>
                <a:cubicBezTo>
                  <a:pt x="15655" y="12995"/>
                  <a:pt x="15392" y="14581"/>
                  <a:pt x="14971" y="15948"/>
                </a:cubicBezTo>
                <a:cubicBezTo>
                  <a:pt x="13855" y="15534"/>
                  <a:pt x="12608" y="15291"/>
                  <a:pt x="11291" y="15240"/>
                </a:cubicBezTo>
                <a:cubicBezTo>
                  <a:pt x="11291" y="15240"/>
                  <a:pt x="11291" y="11291"/>
                  <a:pt x="11291" y="11291"/>
                </a:cubicBezTo>
                <a:close/>
                <a:moveTo>
                  <a:pt x="11291" y="6360"/>
                </a:moveTo>
                <a:cubicBezTo>
                  <a:pt x="12608" y="6309"/>
                  <a:pt x="13855" y="6066"/>
                  <a:pt x="14971" y="5652"/>
                </a:cubicBezTo>
                <a:cubicBezTo>
                  <a:pt x="15392" y="7019"/>
                  <a:pt x="15655" y="8605"/>
                  <a:pt x="15697" y="10309"/>
                </a:cubicBezTo>
                <a:lnTo>
                  <a:pt x="11291" y="10309"/>
                </a:lnTo>
                <a:cubicBezTo>
                  <a:pt x="11291" y="10309"/>
                  <a:pt x="11291" y="6360"/>
                  <a:pt x="11291" y="6360"/>
                </a:cubicBezTo>
                <a:close/>
                <a:moveTo>
                  <a:pt x="11291" y="1031"/>
                </a:moveTo>
                <a:cubicBezTo>
                  <a:pt x="12654" y="1302"/>
                  <a:pt x="13850" y="2691"/>
                  <a:pt x="14652" y="4731"/>
                </a:cubicBezTo>
                <a:cubicBezTo>
                  <a:pt x="13638" y="5107"/>
                  <a:pt x="12498" y="5329"/>
                  <a:pt x="11291" y="5379"/>
                </a:cubicBezTo>
                <a:cubicBezTo>
                  <a:pt x="11291" y="5379"/>
                  <a:pt x="11291" y="1031"/>
                  <a:pt x="11291" y="1031"/>
                </a:cubicBezTo>
                <a:close/>
                <a:moveTo>
                  <a:pt x="17142" y="3315"/>
                </a:moveTo>
                <a:cubicBezTo>
                  <a:pt x="16665" y="3711"/>
                  <a:pt x="16123" y="4065"/>
                  <a:pt x="15517" y="4361"/>
                </a:cubicBezTo>
                <a:cubicBezTo>
                  <a:pt x="15499" y="4318"/>
                  <a:pt x="15485" y="4271"/>
                  <a:pt x="15467" y="4229"/>
                </a:cubicBezTo>
                <a:cubicBezTo>
                  <a:pt x="15451" y="4190"/>
                  <a:pt x="15436" y="4151"/>
                  <a:pt x="15420" y="4112"/>
                </a:cubicBezTo>
                <a:cubicBezTo>
                  <a:pt x="15116" y="3408"/>
                  <a:pt x="14764" y="2778"/>
                  <a:pt x="14375" y="2231"/>
                </a:cubicBezTo>
                <a:cubicBezTo>
                  <a:pt x="14357" y="2206"/>
                  <a:pt x="14339" y="2181"/>
                  <a:pt x="14321" y="2156"/>
                </a:cubicBezTo>
                <a:cubicBezTo>
                  <a:pt x="14127" y="1890"/>
                  <a:pt x="13925" y="1643"/>
                  <a:pt x="13714" y="1422"/>
                </a:cubicBezTo>
                <a:cubicBezTo>
                  <a:pt x="14989" y="1818"/>
                  <a:pt x="16149" y="2471"/>
                  <a:pt x="17142" y="3315"/>
                </a:cubicBezTo>
                <a:moveTo>
                  <a:pt x="20598" y="10309"/>
                </a:moveTo>
                <a:lnTo>
                  <a:pt x="16673" y="10309"/>
                </a:lnTo>
                <a:cubicBezTo>
                  <a:pt x="16664" y="10027"/>
                  <a:pt x="16660" y="9742"/>
                  <a:pt x="16641" y="9465"/>
                </a:cubicBezTo>
                <a:cubicBezTo>
                  <a:pt x="16632" y="9340"/>
                  <a:pt x="16621" y="9217"/>
                  <a:pt x="16610" y="9093"/>
                </a:cubicBezTo>
                <a:cubicBezTo>
                  <a:pt x="16581" y="8761"/>
                  <a:pt x="16544" y="8434"/>
                  <a:pt x="16499" y="8112"/>
                </a:cubicBezTo>
                <a:cubicBezTo>
                  <a:pt x="16484" y="8005"/>
                  <a:pt x="16471" y="7896"/>
                  <a:pt x="16454" y="7789"/>
                </a:cubicBezTo>
                <a:cubicBezTo>
                  <a:pt x="16320" y="6944"/>
                  <a:pt x="16131" y="6144"/>
                  <a:pt x="15896" y="5397"/>
                </a:cubicBezTo>
                <a:cubicBezTo>
                  <a:pt x="15882" y="5357"/>
                  <a:pt x="15868" y="5317"/>
                  <a:pt x="15855" y="5276"/>
                </a:cubicBezTo>
                <a:cubicBezTo>
                  <a:pt x="16604" y="4918"/>
                  <a:pt x="17270" y="4478"/>
                  <a:pt x="17850" y="3981"/>
                </a:cubicBezTo>
                <a:cubicBezTo>
                  <a:pt x="19450" y="5638"/>
                  <a:pt x="20476" y="7853"/>
                  <a:pt x="20598" y="10309"/>
                </a:cubicBezTo>
                <a:moveTo>
                  <a:pt x="10309" y="5379"/>
                </a:moveTo>
                <a:cubicBezTo>
                  <a:pt x="9101" y="5329"/>
                  <a:pt x="7961" y="5107"/>
                  <a:pt x="6947" y="4731"/>
                </a:cubicBezTo>
                <a:cubicBezTo>
                  <a:pt x="7749" y="2691"/>
                  <a:pt x="8945" y="1302"/>
                  <a:pt x="10309" y="1031"/>
                </a:cubicBezTo>
                <a:cubicBezTo>
                  <a:pt x="10309" y="1031"/>
                  <a:pt x="10309" y="5379"/>
                  <a:pt x="10309" y="5379"/>
                </a:cubicBezTo>
                <a:close/>
                <a:moveTo>
                  <a:pt x="10309" y="10309"/>
                </a:moveTo>
                <a:lnTo>
                  <a:pt x="5903" y="10309"/>
                </a:lnTo>
                <a:cubicBezTo>
                  <a:pt x="5945" y="8605"/>
                  <a:pt x="6207" y="7019"/>
                  <a:pt x="6629" y="5652"/>
                </a:cubicBezTo>
                <a:cubicBezTo>
                  <a:pt x="7745" y="6066"/>
                  <a:pt x="8991" y="6309"/>
                  <a:pt x="10309" y="6360"/>
                </a:cubicBezTo>
                <a:cubicBezTo>
                  <a:pt x="10309" y="6360"/>
                  <a:pt x="10309" y="10309"/>
                  <a:pt x="10309" y="10309"/>
                </a:cubicBezTo>
                <a:close/>
                <a:moveTo>
                  <a:pt x="10309" y="15240"/>
                </a:moveTo>
                <a:cubicBezTo>
                  <a:pt x="8991" y="15291"/>
                  <a:pt x="7745" y="15534"/>
                  <a:pt x="6629" y="15948"/>
                </a:cubicBezTo>
                <a:cubicBezTo>
                  <a:pt x="6207" y="14581"/>
                  <a:pt x="5945" y="12995"/>
                  <a:pt x="5903" y="11291"/>
                </a:cubicBezTo>
                <a:lnTo>
                  <a:pt x="10309" y="11291"/>
                </a:lnTo>
                <a:cubicBezTo>
                  <a:pt x="10309" y="11291"/>
                  <a:pt x="10309" y="15240"/>
                  <a:pt x="10309" y="15240"/>
                </a:cubicBezTo>
                <a:close/>
                <a:moveTo>
                  <a:pt x="10309" y="20569"/>
                </a:moveTo>
                <a:cubicBezTo>
                  <a:pt x="8945" y="20298"/>
                  <a:pt x="7749" y="18909"/>
                  <a:pt x="6947" y="16869"/>
                </a:cubicBezTo>
                <a:cubicBezTo>
                  <a:pt x="7961" y="16493"/>
                  <a:pt x="9101" y="16271"/>
                  <a:pt x="10309" y="16221"/>
                </a:cubicBezTo>
                <a:cubicBezTo>
                  <a:pt x="10309" y="16221"/>
                  <a:pt x="10309" y="20569"/>
                  <a:pt x="10309" y="20569"/>
                </a:cubicBezTo>
                <a:close/>
                <a:moveTo>
                  <a:pt x="4458" y="18285"/>
                </a:moveTo>
                <a:cubicBezTo>
                  <a:pt x="4934" y="17890"/>
                  <a:pt x="5476" y="17535"/>
                  <a:pt x="6083" y="17239"/>
                </a:cubicBezTo>
                <a:cubicBezTo>
                  <a:pt x="6100" y="17282"/>
                  <a:pt x="6115" y="17329"/>
                  <a:pt x="6132" y="17372"/>
                </a:cubicBezTo>
                <a:cubicBezTo>
                  <a:pt x="6149" y="17410"/>
                  <a:pt x="6163" y="17450"/>
                  <a:pt x="6180" y="17488"/>
                </a:cubicBezTo>
                <a:cubicBezTo>
                  <a:pt x="6484" y="18192"/>
                  <a:pt x="6835" y="18822"/>
                  <a:pt x="7224" y="19369"/>
                </a:cubicBezTo>
                <a:cubicBezTo>
                  <a:pt x="7242" y="19394"/>
                  <a:pt x="7261" y="19419"/>
                  <a:pt x="7279" y="19444"/>
                </a:cubicBezTo>
                <a:cubicBezTo>
                  <a:pt x="7472" y="19710"/>
                  <a:pt x="7674" y="19957"/>
                  <a:pt x="7886" y="20178"/>
                </a:cubicBezTo>
                <a:cubicBezTo>
                  <a:pt x="6610" y="19782"/>
                  <a:pt x="5451" y="19129"/>
                  <a:pt x="4458" y="18285"/>
                </a:cubicBezTo>
                <a:moveTo>
                  <a:pt x="1002" y="11291"/>
                </a:moveTo>
                <a:lnTo>
                  <a:pt x="4927" y="11291"/>
                </a:lnTo>
                <a:cubicBezTo>
                  <a:pt x="4935" y="11574"/>
                  <a:pt x="4940" y="11858"/>
                  <a:pt x="4958" y="12135"/>
                </a:cubicBezTo>
                <a:cubicBezTo>
                  <a:pt x="4967" y="12260"/>
                  <a:pt x="4979" y="12383"/>
                  <a:pt x="4989" y="12507"/>
                </a:cubicBezTo>
                <a:cubicBezTo>
                  <a:pt x="5018" y="12839"/>
                  <a:pt x="5055" y="13166"/>
                  <a:pt x="5100" y="13488"/>
                </a:cubicBezTo>
                <a:cubicBezTo>
                  <a:pt x="5116" y="13596"/>
                  <a:pt x="5129" y="13704"/>
                  <a:pt x="5146" y="13811"/>
                </a:cubicBezTo>
                <a:cubicBezTo>
                  <a:pt x="5280" y="14656"/>
                  <a:pt x="5468" y="15456"/>
                  <a:pt x="5704" y="16203"/>
                </a:cubicBezTo>
                <a:cubicBezTo>
                  <a:pt x="5718" y="16244"/>
                  <a:pt x="5731" y="16284"/>
                  <a:pt x="5744" y="16324"/>
                </a:cubicBezTo>
                <a:cubicBezTo>
                  <a:pt x="4996" y="16682"/>
                  <a:pt x="4330" y="17122"/>
                  <a:pt x="3749" y="17620"/>
                </a:cubicBezTo>
                <a:cubicBezTo>
                  <a:pt x="2150" y="15962"/>
                  <a:pt x="1123" y="13747"/>
                  <a:pt x="1002" y="11291"/>
                </a:cubicBezTo>
                <a:moveTo>
                  <a:pt x="3749" y="3981"/>
                </a:moveTo>
                <a:cubicBezTo>
                  <a:pt x="4330" y="4478"/>
                  <a:pt x="4996" y="4918"/>
                  <a:pt x="5744" y="5276"/>
                </a:cubicBezTo>
                <a:cubicBezTo>
                  <a:pt x="5731" y="5317"/>
                  <a:pt x="5718" y="5357"/>
                  <a:pt x="5704" y="5397"/>
                </a:cubicBezTo>
                <a:cubicBezTo>
                  <a:pt x="5469" y="6144"/>
                  <a:pt x="5280" y="6944"/>
                  <a:pt x="5146" y="7789"/>
                </a:cubicBezTo>
                <a:cubicBezTo>
                  <a:pt x="5129" y="7896"/>
                  <a:pt x="5116" y="8005"/>
                  <a:pt x="5100" y="8112"/>
                </a:cubicBezTo>
                <a:cubicBezTo>
                  <a:pt x="5055" y="8434"/>
                  <a:pt x="5018" y="8761"/>
                  <a:pt x="4989" y="9093"/>
                </a:cubicBezTo>
                <a:cubicBezTo>
                  <a:pt x="4979" y="9217"/>
                  <a:pt x="4967" y="9340"/>
                  <a:pt x="4958" y="9465"/>
                </a:cubicBezTo>
                <a:cubicBezTo>
                  <a:pt x="4940" y="9742"/>
                  <a:pt x="4935" y="10027"/>
                  <a:pt x="4927" y="10309"/>
                </a:cubicBezTo>
                <a:lnTo>
                  <a:pt x="1002" y="10309"/>
                </a:lnTo>
                <a:cubicBezTo>
                  <a:pt x="1123" y="7853"/>
                  <a:pt x="2150" y="5638"/>
                  <a:pt x="3749" y="3981"/>
                </a:cubicBezTo>
                <a:moveTo>
                  <a:pt x="7886" y="1422"/>
                </a:moveTo>
                <a:cubicBezTo>
                  <a:pt x="7674" y="1643"/>
                  <a:pt x="7472" y="1890"/>
                  <a:pt x="7279" y="2156"/>
                </a:cubicBezTo>
                <a:cubicBezTo>
                  <a:pt x="7261" y="2181"/>
                  <a:pt x="7242" y="2206"/>
                  <a:pt x="7224" y="2231"/>
                </a:cubicBezTo>
                <a:cubicBezTo>
                  <a:pt x="6835" y="2778"/>
                  <a:pt x="6484" y="3408"/>
                  <a:pt x="6180" y="4112"/>
                </a:cubicBezTo>
                <a:cubicBezTo>
                  <a:pt x="6163" y="4151"/>
                  <a:pt x="6149" y="4190"/>
                  <a:pt x="6132" y="4229"/>
                </a:cubicBezTo>
                <a:cubicBezTo>
                  <a:pt x="6115" y="4271"/>
                  <a:pt x="6100" y="4318"/>
                  <a:pt x="6083" y="4361"/>
                </a:cubicBezTo>
                <a:cubicBezTo>
                  <a:pt x="5476" y="4065"/>
                  <a:pt x="4934" y="3711"/>
                  <a:pt x="4458" y="3315"/>
                </a:cubicBezTo>
                <a:cubicBezTo>
                  <a:pt x="5451" y="2471"/>
                  <a:pt x="6610" y="1818"/>
                  <a:pt x="7886" y="142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FDDD2B84-3CB9-4567-8C91-C538E8A1C89F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4EF3020-1476-41B1-9FE7-B476A25C53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1B64EC3-B232-415D-8E27-EB3E24D13922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261CE2F-F199-4242-AC6C-692676B81FF1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4">
            <a:extLst>
              <a:ext uri="{FF2B5EF4-FFF2-40B4-BE49-F238E27FC236}">
                <a16:creationId xmlns:a16="http://schemas.microsoft.com/office/drawing/2014/main" id="{89C0506D-0CA6-4583-9D04-24E7F4D16AD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39051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4561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le 1" title="Title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1" name="Text Placeholder 2" title="Subtitle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0786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extLst mod="1">
    <p:ext uri="{DCECCB84-F9BA-43D5-87BE-67443E8EF086}">
      <p15:sldGuideLst xmlns:p15="http://schemas.microsoft.com/office/powerpoint/2012/main">
        <p15:guide id="1" orient="horz" pos="2183">
          <p15:clr>
            <a:srgbClr val="FBAE40"/>
          </p15:clr>
        </p15:guide>
        <p15:guide id="2" pos="3840">
          <p15:clr>
            <a:srgbClr val="FBAE40"/>
          </p15:clr>
        </p15:guide>
        <p15:guide id="3" pos="143">
          <p15:clr>
            <a:srgbClr val="FBAE40"/>
          </p15:clr>
        </p15:guide>
        <p15:guide id="4" orient="horz" pos="4170">
          <p15:clr>
            <a:srgbClr val="FBAE40"/>
          </p15:clr>
        </p15:guide>
        <p15:guide id="5" pos="7537">
          <p15:clr>
            <a:srgbClr val="FBAE40"/>
          </p15:clr>
        </p15:guide>
        <p15:guide id="6" orient="horz" pos="14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1FAE0C34-9220-45F0-9FC2-9FE7C994E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678" y="1671924"/>
            <a:ext cx="10835122" cy="450503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434304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17F9213-0142-420B-A84D-C5627A0C81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9687" y="1651044"/>
            <a:ext cx="5181600" cy="452591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8014328B-D576-4B5C-A4AE-CF9831892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51044"/>
            <a:ext cx="5181600" cy="452591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4813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2BFF385-445D-4DBB-9773-F99669415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678" y="1681163"/>
            <a:ext cx="538250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lang="en-US" b="1" dirty="0">
                <a:solidFill>
                  <a:schemeClr val="accent6"/>
                </a:solidFill>
              </a:defRPr>
            </a:lvl1pPr>
          </a:lstStyle>
          <a:p>
            <a:pPr marL="228600" lvl="0" indent="-228600"/>
            <a:r>
              <a:rPr lang="en-US" noProof="0"/>
              <a:t>Click to edit Master text styles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11B1CFE-1B35-4B5C-B40A-DC5ADF211B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1CE840E8-D596-479D-AE97-E88F42DC1B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9A68D25-B19E-4E84-B65D-596EE8382D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678" y="2505075"/>
            <a:ext cx="5391749" cy="36845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22678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9A1E80C-1A76-4D3E-92A1-846866867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1316" y="2290713"/>
            <a:ext cx="5803672" cy="4341862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400"/>
            </a:lvl1pPr>
            <a:lvl2pPr>
              <a:buClr>
                <a:schemeClr val="accent2"/>
              </a:buClr>
              <a:defRPr sz="20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accent2"/>
              </a:buClr>
              <a:defRPr sz="1600"/>
            </a:lvl4pPr>
            <a:lvl5pPr>
              <a:buClr>
                <a:schemeClr val="accent2"/>
              </a:buCl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5265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22728E0A-430E-4C6A-BF56-06FA8510F2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9970" y="2271860"/>
            <a:ext cx="5715017" cy="43607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143026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CC52C5C1-EC33-44C1-9D54-A1058BBF1812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A0030CD-8C9E-4AA5-8C5D-F9B2EDB7E17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872EE65E-EE50-4A3E-861E-1D6C241CB8EA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76AD1EF-E06C-4D3C-9693-26844D01C83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Parallelogram 28">
              <a:extLst>
                <a:ext uri="{FF2B5EF4-FFF2-40B4-BE49-F238E27FC236}">
                  <a16:creationId xmlns:a16="http://schemas.microsoft.com/office/drawing/2014/main" id="{57D44C42-44C0-420A-A125-9B1A979D4F56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0" name="Parallelogram 29">
            <a:extLst>
              <a:ext uri="{FF2B5EF4-FFF2-40B4-BE49-F238E27FC236}">
                <a16:creationId xmlns:a16="http://schemas.microsoft.com/office/drawing/2014/main" id="{406089BB-36DC-4E23-B215-527A8A18FCF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8C43A6-50C6-704E-BADC-6D83BADE73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91439B-965F-3548-AF77-89501B24F6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19906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extLst mod="1"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7E8A2C98-F26E-415A-B931-1B89CA46C1CF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B2FB48C-0C70-4DBE-B904-A134B6644DD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8" name="Diagonal Stripe 27">
              <a:extLst>
                <a:ext uri="{FF2B5EF4-FFF2-40B4-BE49-F238E27FC236}">
                  <a16:creationId xmlns:a16="http://schemas.microsoft.com/office/drawing/2014/main" id="{4F2E2158-1E6E-4E0D-BDAB-B20041C7361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26D62DB-3A5A-4DA1-BFA4-D9E58676E86A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F5A729A7-3A5C-405C-AE06-180E7529E477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1" name="Parallelogram 30">
            <a:extLst>
              <a:ext uri="{FF2B5EF4-FFF2-40B4-BE49-F238E27FC236}">
                <a16:creationId xmlns:a16="http://schemas.microsoft.com/office/drawing/2014/main" id="{41E23981-B12A-4AC3-A030-337BBBA5E45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33" name="Title 1" title="Title ">
            <a:extLst>
              <a:ext uri="{FF2B5EF4-FFF2-40B4-BE49-F238E27FC236}">
                <a16:creationId xmlns:a16="http://schemas.microsoft.com/office/drawing/2014/main" id="{59067A2C-FE71-4381-BE51-08DAC5E435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B69A007-934D-7A4B-9EFA-82044EF4DC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154DC2-98C7-4D4B-A17A-AA4731217F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58419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extLst mod="1"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CE2EB-00DF-4EBA-BF1F-D37805D45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9184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16155-303B-403D-8B49-D4CEE47D68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15EF5-4ABE-4759-AC09-679CD6083A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8699F50C-BE38-4BD0-BA84-9B090E1F2B9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AA2D2B61-D240-024D-AD60-4162EF152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78" y="209029"/>
            <a:ext cx="10835122" cy="1147968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4885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85" r:id="rId3"/>
    <p:sldLayoutId id="2147483706" r:id="rId4"/>
    <p:sldLayoutId id="2147483708" r:id="rId5"/>
    <p:sldLayoutId id="2147483704" r:id="rId6"/>
    <p:sldLayoutId id="2147483689" r:id="rId7"/>
    <p:sldLayoutId id="2147483668" r:id="rId8"/>
    <p:sldLayoutId id="2147483707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692" r:id="rId17"/>
    <p:sldLayoutId id="2147483697" r:id="rId18"/>
    <p:sldLayoutId id="2147483674" r:id="rId19"/>
  </p:sldLayoutIdLst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IN"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E7A40"/>
        </a:buClr>
        <a:buFont typeface="Arial" panose="020B0604020202020204" pitchFamily="34" charset="0"/>
        <a:buChar char="•"/>
        <a:defRPr lang="en-US" sz="24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20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IN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6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6.jpg"/><Relationship Id="rId7" Type="http://schemas.openxmlformats.org/officeDocument/2006/relationships/image" Target="../media/image25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7" Type="http://schemas.openxmlformats.org/officeDocument/2006/relationships/image" Target="../media/image32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7" Type="http://schemas.openxmlformats.org/officeDocument/2006/relationships/image" Target="../media/image6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7" Type="http://schemas.openxmlformats.org/officeDocument/2006/relationships/image" Target="../media/image43.JPE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D0677C-8570-4A16-9D62-046BC8EFB3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9525" y="2410533"/>
            <a:ext cx="4289110" cy="20369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76BEC16-86DD-44BE-87B1-362336C2B4E7}"/>
              </a:ext>
            </a:extLst>
          </p:cNvPr>
          <p:cNvSpPr txBox="1"/>
          <p:nvPr/>
        </p:nvSpPr>
        <p:spPr>
          <a:xfrm>
            <a:off x="10083452" y="6189214"/>
            <a:ext cx="1769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July  2023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2644262-754B-43AA-9681-3BA389B6D0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9550" y="668786"/>
            <a:ext cx="6692900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2019 Nederland ISD Bond Project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3C9182-56DF-4944-B234-0D82939264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6846" y="492865"/>
            <a:ext cx="940179" cy="9920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E3572B-2D9E-4121-AF53-70A4E18A0C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7942" y="492865"/>
            <a:ext cx="938865" cy="993734"/>
          </a:xfrm>
          <a:prstGeom prst="rect">
            <a:avLst/>
          </a:prstGeom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50D72236-3208-4FCF-9075-240244A9D80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673" t="9811" r="11852" b="57736"/>
          <a:stretch/>
        </p:blipFill>
        <p:spPr>
          <a:xfrm>
            <a:off x="747972" y="1859222"/>
            <a:ext cx="5716846" cy="31395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80699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n aerial view of a building&#10;&#10;Description automatically generated">
            <a:extLst>
              <a:ext uri="{FF2B5EF4-FFF2-40B4-BE49-F238E27FC236}">
                <a16:creationId xmlns:a16="http://schemas.microsoft.com/office/drawing/2014/main" id="{D476EB27-0498-5498-3674-FCBDD6AC38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04" t="18898" r="5824" b="7611"/>
          <a:stretch/>
        </p:blipFill>
        <p:spPr>
          <a:xfrm>
            <a:off x="1123747" y="834887"/>
            <a:ext cx="9835877" cy="5651256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3"/>
            <a:ext cx="1395899" cy="316110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15965" y="110172"/>
            <a:ext cx="5160069" cy="600788"/>
          </a:xfrm>
        </p:spPr>
        <p:txBody>
          <a:bodyPr>
            <a:normAutofit/>
          </a:bodyPr>
          <a:lstStyle/>
          <a:p>
            <a:r>
              <a:rPr lang="en-US" sz="3900" dirty="0"/>
              <a:t>Nederland High School</a:t>
            </a:r>
          </a:p>
        </p:txBody>
      </p:sp>
    </p:spTree>
    <p:extLst>
      <p:ext uri="{BB962C8B-B14F-4D97-AF65-F5344CB8AC3E}">
        <p14:creationId xmlns:p14="http://schemas.microsoft.com/office/powerpoint/2010/main" val="5541010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uilding under construction with a lot of land&#10;&#10;Description automatically generated">
            <a:extLst>
              <a:ext uri="{FF2B5EF4-FFF2-40B4-BE49-F238E27FC236}">
                <a16:creationId xmlns:a16="http://schemas.microsoft.com/office/drawing/2014/main" id="{E7E3C35D-7F69-3AE5-DD63-E8722E3E65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738" y="717306"/>
            <a:ext cx="5491044" cy="4118283"/>
          </a:xfrm>
          <a:prstGeom prst="rect">
            <a:avLst/>
          </a:prstGeom>
        </p:spPr>
      </p:pic>
      <p:pic>
        <p:nvPicPr>
          <p:cNvPr id="5" name="Picture 4" descr="Aerial view of a building&#10;&#10;Description automatically generated">
            <a:extLst>
              <a:ext uri="{FF2B5EF4-FFF2-40B4-BE49-F238E27FC236}">
                <a16:creationId xmlns:a16="http://schemas.microsoft.com/office/drawing/2014/main" id="{EA4AA816-BA23-4043-0726-1187B4CBF5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219" y="2342478"/>
            <a:ext cx="5510756" cy="4133067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8010" y="147369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</p:spTree>
    <p:extLst>
      <p:ext uri="{BB962C8B-B14F-4D97-AF65-F5344CB8AC3E}">
        <p14:creationId xmlns:p14="http://schemas.microsoft.com/office/powerpoint/2010/main" val="42221552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A brick building with glass doors&#10;&#10;Description automatically generated">
            <a:extLst>
              <a:ext uri="{FF2B5EF4-FFF2-40B4-BE49-F238E27FC236}">
                <a16:creationId xmlns:a16="http://schemas.microsoft.com/office/drawing/2014/main" id="{5B4E7395-2D5F-AD31-C71F-77D4385E17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780" y="3537180"/>
            <a:ext cx="3529696" cy="2726057"/>
          </a:xfrm>
          <a:prstGeom prst="rect">
            <a:avLst/>
          </a:prstGeom>
        </p:spPr>
      </p:pic>
      <p:pic>
        <p:nvPicPr>
          <p:cNvPr id="24" name="Picture 23" descr="A large empty warehouse with a large ceiling&#10;&#10;Description automatically generated">
            <a:extLst>
              <a:ext uri="{FF2B5EF4-FFF2-40B4-BE49-F238E27FC236}">
                <a16:creationId xmlns:a16="http://schemas.microsoft.com/office/drawing/2014/main" id="{C0AC3980-961C-1138-B4C2-F69AEFB453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0337" y="3537181"/>
            <a:ext cx="3568506" cy="2726056"/>
          </a:xfrm>
          <a:prstGeom prst="rect">
            <a:avLst/>
          </a:prstGeom>
        </p:spPr>
      </p:pic>
      <p:pic>
        <p:nvPicPr>
          <p:cNvPr id="10" name="Picture 9" descr="A brick wall with a stone railing&#10;&#10;Description automatically generated">
            <a:extLst>
              <a:ext uri="{FF2B5EF4-FFF2-40B4-BE49-F238E27FC236}">
                <a16:creationId xmlns:a16="http://schemas.microsoft.com/office/drawing/2014/main" id="{F862CC2F-A9F1-6AF3-ACBB-C9911C1741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0337" y="702521"/>
            <a:ext cx="3568505" cy="2678163"/>
          </a:xfrm>
          <a:prstGeom prst="rect">
            <a:avLst/>
          </a:prstGeom>
        </p:spPr>
      </p:pic>
      <p:pic>
        <p:nvPicPr>
          <p:cNvPr id="12" name="Picture 11" descr="A concrete walkway between two buildings&#10;&#10;Description automatically generated">
            <a:extLst>
              <a:ext uri="{FF2B5EF4-FFF2-40B4-BE49-F238E27FC236}">
                <a16:creationId xmlns:a16="http://schemas.microsoft.com/office/drawing/2014/main" id="{AA4EB615-AF3A-71D4-34EB-0F0842087C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8154" y="702521"/>
            <a:ext cx="3587504" cy="2692422"/>
          </a:xfrm>
          <a:prstGeom prst="rect">
            <a:avLst/>
          </a:prstGeom>
        </p:spPr>
      </p:pic>
      <p:pic>
        <p:nvPicPr>
          <p:cNvPr id="5" name="Picture 4" descr="A building under construction with a few stairs&#10;&#10;Description automatically generated">
            <a:extLst>
              <a:ext uri="{FF2B5EF4-FFF2-40B4-BE49-F238E27FC236}">
                <a16:creationId xmlns:a16="http://schemas.microsoft.com/office/drawing/2014/main" id="{59FAA082-AF56-3EE7-C043-48EEF0090C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4781" y="702521"/>
            <a:ext cx="3548695" cy="2679657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D7CB24-AAC2-7FDC-5E62-9DF13E6863A6}"/>
              </a:ext>
            </a:extLst>
          </p:cNvPr>
          <p:cNvSpPr txBox="1"/>
          <p:nvPr/>
        </p:nvSpPr>
        <p:spPr>
          <a:xfrm>
            <a:off x="4060320" y="3537181"/>
            <a:ext cx="387683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Area ‘H’ entrance, Gymnasium 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Basketball Goal Installation 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Window Installation around building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Install </a:t>
            </a:r>
            <a:r>
              <a:rPr lang="en-US"/>
              <a:t>Chillers 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Entergy to set Transformer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100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41120" y="278652"/>
            <a:ext cx="5489846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Langham Elementary School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2"/>
            <a:ext cx="4827181" cy="1362937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pic>
        <p:nvPicPr>
          <p:cNvPr id="14" name="Picture 13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537FA098-F7D0-4C34-8C3E-0410B6E83CA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610" y="323353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34918230-2863-4340-8A23-1F0C4B93FEB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9392" y="323354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71A598-CED0-40D2-923C-2D3577FF0B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7275" y="1743446"/>
            <a:ext cx="7717536" cy="432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3897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uilding under construction with a hole in the ground&#10;&#10;Description automatically generated">
            <a:extLst>
              <a:ext uri="{FF2B5EF4-FFF2-40B4-BE49-F238E27FC236}">
                <a16:creationId xmlns:a16="http://schemas.microsoft.com/office/drawing/2014/main" id="{7AA56D4C-27BC-DFB5-FCD3-6AB43E678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6002" y="741416"/>
            <a:ext cx="3444467" cy="2507096"/>
          </a:xfrm>
          <a:prstGeom prst="rect">
            <a:avLst/>
          </a:prstGeom>
        </p:spPr>
      </p:pic>
      <p:pic>
        <p:nvPicPr>
          <p:cNvPr id="11" name="Picture 10" descr="A building under construction with cars and trees&#10;&#10;Description automatically generated">
            <a:extLst>
              <a:ext uri="{FF2B5EF4-FFF2-40B4-BE49-F238E27FC236}">
                <a16:creationId xmlns:a16="http://schemas.microsoft.com/office/drawing/2014/main" id="{F154C703-0AC2-B3AF-E224-D074ACA5E6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518" y="741416"/>
            <a:ext cx="3380352" cy="2507096"/>
          </a:xfrm>
          <a:prstGeom prst="rect">
            <a:avLst/>
          </a:prstGeom>
        </p:spPr>
      </p:pic>
      <p:pic>
        <p:nvPicPr>
          <p:cNvPr id="7" name="Picture 6" descr="A hallway with blue walls and a white ceiling&#10;&#10;Description automatically generated">
            <a:extLst>
              <a:ext uri="{FF2B5EF4-FFF2-40B4-BE49-F238E27FC236}">
                <a16:creationId xmlns:a16="http://schemas.microsoft.com/office/drawing/2014/main" id="{F39BBA6A-9D27-AEF7-3546-CB3500B89B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518" y="3560031"/>
            <a:ext cx="3380353" cy="2556553"/>
          </a:xfrm>
          <a:prstGeom prst="rect">
            <a:avLst/>
          </a:prstGeom>
        </p:spPr>
      </p:pic>
      <p:pic>
        <p:nvPicPr>
          <p:cNvPr id="4" name="Picture 3" descr="A hallway with white walls and blue walls&#10;&#10;Description automatically generated">
            <a:extLst>
              <a:ext uri="{FF2B5EF4-FFF2-40B4-BE49-F238E27FC236}">
                <a16:creationId xmlns:a16="http://schemas.microsoft.com/office/drawing/2014/main" id="{07D3A8F6-59BC-A404-C18C-FF7E9C6ECD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6002" y="3558447"/>
            <a:ext cx="3444467" cy="2556553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EC4140D0-EA33-466D-8F98-CD4B3D87BF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57368" y="187938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Langham Elementary School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97C573D-A545-F266-05F4-216D783D5274}"/>
              </a:ext>
            </a:extLst>
          </p:cNvPr>
          <p:cNvSpPr txBox="1"/>
          <p:nvPr/>
        </p:nvSpPr>
        <p:spPr>
          <a:xfrm>
            <a:off x="4057368" y="1859339"/>
            <a:ext cx="374359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 Complete Storm Sewer Tie-In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Erect Canopies 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Pour Flatwork 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Begin Final Grade / Fencing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 Flooring &amp; Tile in building 1</a:t>
            </a:r>
            <a:r>
              <a:rPr lang="en-US" baseline="30000" dirty="0"/>
              <a:t>st</a:t>
            </a:r>
            <a:r>
              <a:rPr lang="en-US" dirty="0"/>
              <a:t> Floor</a:t>
            </a:r>
          </a:p>
          <a:p>
            <a:endParaRPr lang="en-US" dirty="0"/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7122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F4BC3BB-827C-4FA4-BB74-03E5239D85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70"/>
          <a:stretch/>
        </p:blipFill>
        <p:spPr>
          <a:xfrm>
            <a:off x="2021857" y="1743446"/>
            <a:ext cx="7717535" cy="4326059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1077" y="266335"/>
            <a:ext cx="5489846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Hillcrest Elementary School</a:t>
            </a:r>
          </a:p>
        </p:txBody>
      </p:sp>
      <p:pic>
        <p:nvPicPr>
          <p:cNvPr id="14" name="Picture 13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537FA098-F7D0-4C34-8C3E-0410B6E83CA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610" y="323354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34918230-2863-4340-8A23-1F0C4B93FEB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9392" y="323354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74465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uilding under construction with a white roof&#10;&#10;Description automatically generated">
            <a:extLst>
              <a:ext uri="{FF2B5EF4-FFF2-40B4-BE49-F238E27FC236}">
                <a16:creationId xmlns:a16="http://schemas.microsoft.com/office/drawing/2014/main" id="{B1E6285A-59FA-9CC5-64B4-81260D2BB7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862" y="702523"/>
            <a:ext cx="3770985" cy="2800170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E094A31-A423-4749-B852-1C7355250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22473" y="187938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Hillcrest Elementary School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774D9D-551C-BA60-29AA-1C1B6A5D9269}"/>
              </a:ext>
            </a:extLst>
          </p:cNvPr>
          <p:cNvSpPr txBox="1"/>
          <p:nvPr/>
        </p:nvSpPr>
        <p:spPr>
          <a:xfrm>
            <a:off x="4353971" y="702522"/>
            <a:ext cx="281146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Begin HVAC Start up</a:t>
            </a:r>
          </a:p>
          <a:p>
            <a:r>
              <a:rPr lang="en-US" dirty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Turn on Permanent Power 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Dry in Café/kitchen extension 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Finish Front Office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11" name="Picture 10" descr="A picture containing outdoor, tree, aerial photography, bird's-eye view&#10;&#10;Description automatically generated">
            <a:extLst>
              <a:ext uri="{FF2B5EF4-FFF2-40B4-BE49-F238E27FC236}">
                <a16:creationId xmlns:a16="http://schemas.microsoft.com/office/drawing/2014/main" id="{73CACD14-65CC-2096-D131-BED699EEBF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0556" y="674454"/>
            <a:ext cx="3770985" cy="2828238"/>
          </a:xfrm>
          <a:prstGeom prst="rect">
            <a:avLst/>
          </a:prstGeom>
        </p:spPr>
      </p:pic>
      <p:pic>
        <p:nvPicPr>
          <p:cNvPr id="4" name="Picture 3" descr="A room with cabinets and a box&#10;&#10;Description automatically generated">
            <a:extLst>
              <a:ext uri="{FF2B5EF4-FFF2-40B4-BE49-F238E27FC236}">
                <a16:creationId xmlns:a16="http://schemas.microsoft.com/office/drawing/2014/main" id="{642DC38F-A576-1BFC-21BE-6E6F73D9DA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8370" y="3560091"/>
            <a:ext cx="2378019" cy="3249659"/>
          </a:xfrm>
          <a:prstGeom prst="rect">
            <a:avLst/>
          </a:prstGeom>
        </p:spPr>
      </p:pic>
      <p:pic>
        <p:nvPicPr>
          <p:cNvPr id="10" name="Picture 9" descr="A building under construction with a few windows&#10;&#10;Description automatically generated">
            <a:extLst>
              <a:ext uri="{FF2B5EF4-FFF2-40B4-BE49-F238E27FC236}">
                <a16:creationId xmlns:a16="http://schemas.microsoft.com/office/drawing/2014/main" id="{2E6B8271-8EE6-0BC7-498B-C4F29C6DED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5025" y="3558448"/>
            <a:ext cx="2424997" cy="3251303"/>
          </a:xfrm>
          <a:prstGeom prst="rect">
            <a:avLst/>
          </a:prstGeom>
        </p:spPr>
      </p:pic>
      <p:pic>
        <p:nvPicPr>
          <p:cNvPr id="13" name="Picture 12" descr="A room with a blue hose&#10;&#10;Description automatically generated">
            <a:extLst>
              <a:ext uri="{FF2B5EF4-FFF2-40B4-BE49-F238E27FC236}">
                <a16:creationId xmlns:a16="http://schemas.microsoft.com/office/drawing/2014/main" id="{9B22F7C0-7D44-80AC-5C01-C38CFAC5A3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9453" y="3585136"/>
            <a:ext cx="2438655" cy="3219243"/>
          </a:xfrm>
          <a:prstGeom prst="rect">
            <a:avLst/>
          </a:prstGeom>
        </p:spPr>
      </p:pic>
      <p:pic>
        <p:nvPicPr>
          <p:cNvPr id="19" name="Picture 18" descr="A building with a lot of windows&#10;&#10;Description automatically generated">
            <a:extLst>
              <a:ext uri="{FF2B5EF4-FFF2-40B4-BE49-F238E27FC236}">
                <a16:creationId xmlns:a16="http://schemas.microsoft.com/office/drawing/2014/main" id="{69AC8EB9-84AF-F4C6-A195-32BDF2485B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14737" y="3575400"/>
            <a:ext cx="2378018" cy="3201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9885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F114F28-E026-4EEA-8C61-2336CD702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3764" y="1743446"/>
            <a:ext cx="7665628" cy="4326059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14281" y="323354"/>
            <a:ext cx="6384594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Highland Park Elementary School</a:t>
            </a:r>
          </a:p>
        </p:txBody>
      </p:sp>
      <p:pic>
        <p:nvPicPr>
          <p:cNvPr id="14" name="Picture 13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537FA098-F7D0-4C34-8C3E-0410B6E83CA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099" y="382428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34918230-2863-4340-8A23-1F0C4B93FEB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9392" y="323354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66036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building under construction in a city&#10;&#10;Description automatically generated">
            <a:extLst>
              <a:ext uri="{FF2B5EF4-FFF2-40B4-BE49-F238E27FC236}">
                <a16:creationId xmlns:a16="http://schemas.microsoft.com/office/drawing/2014/main" id="{4ACBDC25-0CA9-9CB0-C342-417BB752B6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4089" y="788179"/>
            <a:ext cx="3573120" cy="2679840"/>
          </a:xfrm>
          <a:prstGeom prst="rect">
            <a:avLst/>
          </a:prstGeom>
        </p:spPr>
      </p:pic>
      <p:pic>
        <p:nvPicPr>
          <p:cNvPr id="13" name="Picture 12" descr="A building with a roof&#10;&#10;Description automatically generated">
            <a:extLst>
              <a:ext uri="{FF2B5EF4-FFF2-40B4-BE49-F238E27FC236}">
                <a16:creationId xmlns:a16="http://schemas.microsoft.com/office/drawing/2014/main" id="{B0BAA453-1BEC-BCAE-2526-18A4689406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592" y="699996"/>
            <a:ext cx="3604977" cy="2703733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E094A31-A423-4749-B852-1C7355250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22682" y="181853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Highland Park Elementary School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4EF6A6D-D2F4-17F4-0DB2-69A7AB04E76D}"/>
              </a:ext>
            </a:extLst>
          </p:cNvPr>
          <p:cNvSpPr txBox="1"/>
          <p:nvPr/>
        </p:nvSpPr>
        <p:spPr>
          <a:xfrm>
            <a:off x="4542205" y="851479"/>
            <a:ext cx="316360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Complete Final Grading / Fencing 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Finish out Cafeteria Addition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Install Kitchen Equipment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Install Casework </a:t>
            </a:r>
          </a:p>
        </p:txBody>
      </p:sp>
      <p:pic>
        <p:nvPicPr>
          <p:cNvPr id="4" name="Picture 3" descr="A building with a roof and a ladder&#10;&#10;Description automatically generated">
            <a:extLst>
              <a:ext uri="{FF2B5EF4-FFF2-40B4-BE49-F238E27FC236}">
                <a16:creationId xmlns:a16="http://schemas.microsoft.com/office/drawing/2014/main" id="{6045050C-27C9-039C-9F24-F5FD947E0B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2453" y="3570811"/>
            <a:ext cx="3447096" cy="2585323"/>
          </a:xfrm>
          <a:prstGeom prst="rect">
            <a:avLst/>
          </a:prstGeom>
        </p:spPr>
      </p:pic>
      <p:pic>
        <p:nvPicPr>
          <p:cNvPr id="7" name="Picture 6" descr="A bathroom with urinals and sinks&#10;&#10;Description automatically generated">
            <a:extLst>
              <a:ext uri="{FF2B5EF4-FFF2-40B4-BE49-F238E27FC236}">
                <a16:creationId xmlns:a16="http://schemas.microsoft.com/office/drawing/2014/main" id="{F8235200-7CFE-7C4A-9A4D-F1A6783849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25854" y="3570810"/>
            <a:ext cx="3447096" cy="2585323"/>
          </a:xfrm>
          <a:prstGeom prst="rect">
            <a:avLst/>
          </a:prstGeom>
        </p:spPr>
      </p:pic>
      <p:pic>
        <p:nvPicPr>
          <p:cNvPr id="11" name="Picture 10" descr="A room with cabinets and shelves&#10;&#10;Description automatically generated">
            <a:extLst>
              <a:ext uri="{FF2B5EF4-FFF2-40B4-BE49-F238E27FC236}">
                <a16:creationId xmlns:a16="http://schemas.microsoft.com/office/drawing/2014/main" id="{9459D1D4-CD17-C580-78F0-C5296BE31C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9049" y="3570811"/>
            <a:ext cx="3447099" cy="2585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338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1A2CFED-828C-D2CE-A1A6-FCA12ECDD4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275" y="1762222"/>
            <a:ext cx="7660462" cy="4326059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03703" y="323354"/>
            <a:ext cx="6384594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Helena Park Elementary School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2"/>
            <a:ext cx="4827181" cy="1362937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pic>
        <p:nvPicPr>
          <p:cNvPr id="14" name="Picture 13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537FA098-F7D0-4C34-8C3E-0410B6E83CA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610" y="267579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34918230-2863-4340-8A23-1F0C4B93FEB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8857" y="267579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603403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erial view of a building&#10;&#10;Description automatically generated">
            <a:extLst>
              <a:ext uri="{FF2B5EF4-FFF2-40B4-BE49-F238E27FC236}">
                <a16:creationId xmlns:a16="http://schemas.microsoft.com/office/drawing/2014/main" id="{E58D9E8A-8F61-8A47-A71E-5723AD19C6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6490" y="973664"/>
            <a:ext cx="3360047" cy="2562002"/>
          </a:xfrm>
          <a:prstGeom prst="rect">
            <a:avLst/>
          </a:prstGeom>
        </p:spPr>
      </p:pic>
      <p:pic>
        <p:nvPicPr>
          <p:cNvPr id="7" name="Picture 6" descr="A building under construction in a neighborhood&#10;&#10;Description automatically generated">
            <a:extLst>
              <a:ext uri="{FF2B5EF4-FFF2-40B4-BE49-F238E27FC236}">
                <a16:creationId xmlns:a16="http://schemas.microsoft.com/office/drawing/2014/main" id="{011FE3B5-97DD-4ADE-2268-B5A5014328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402" y="973663"/>
            <a:ext cx="3416003" cy="2562002"/>
          </a:xfrm>
          <a:prstGeom prst="rect">
            <a:avLst/>
          </a:prstGeom>
        </p:spPr>
      </p:pic>
      <p:pic>
        <p:nvPicPr>
          <p:cNvPr id="13" name="Picture 12" descr="A basketball hoop and a basketball hoop in a gym&#10;&#10;Description automatically generated">
            <a:extLst>
              <a:ext uri="{FF2B5EF4-FFF2-40B4-BE49-F238E27FC236}">
                <a16:creationId xmlns:a16="http://schemas.microsoft.com/office/drawing/2014/main" id="{8CA296C6-94B0-1023-AA82-676C09C8BB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5564" y="989554"/>
            <a:ext cx="3384442" cy="2570116"/>
          </a:xfrm>
          <a:prstGeom prst="rect">
            <a:avLst/>
          </a:prstGeom>
        </p:spPr>
      </p:pic>
      <p:pic>
        <p:nvPicPr>
          <p:cNvPr id="4" name="Picture 3" descr="A bathroom with a row of urinals&#10;&#10;Description automatically generated">
            <a:extLst>
              <a:ext uri="{FF2B5EF4-FFF2-40B4-BE49-F238E27FC236}">
                <a16:creationId xmlns:a16="http://schemas.microsoft.com/office/drawing/2014/main" id="{9FA14BBF-CF28-64AA-E14D-B0207C2721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2096" y="3757051"/>
            <a:ext cx="3384442" cy="2538332"/>
          </a:xfrm>
          <a:prstGeom prst="rect">
            <a:avLst/>
          </a:prstGeom>
        </p:spPr>
      </p:pic>
      <p:pic>
        <p:nvPicPr>
          <p:cNvPr id="11" name="Picture 10" descr="A long hallway with white walls and a white floor&#10;&#10;Description automatically generated">
            <a:extLst>
              <a:ext uri="{FF2B5EF4-FFF2-40B4-BE49-F238E27FC236}">
                <a16:creationId xmlns:a16="http://schemas.microsoft.com/office/drawing/2014/main" id="{D6B394F8-D376-00B6-E1AB-AC33B9C50E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25564" y="3745484"/>
            <a:ext cx="3384442" cy="2538331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E094A31-A423-4749-B852-1C7355250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4583" y="187938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Helena Park Elementary School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DD267A-8A6E-E84D-EB5F-F3C20DC4A856}"/>
              </a:ext>
            </a:extLst>
          </p:cNvPr>
          <p:cNvSpPr txBox="1"/>
          <p:nvPr/>
        </p:nvSpPr>
        <p:spPr>
          <a:xfrm>
            <a:off x="249537" y="4088334"/>
            <a:ext cx="43858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Finish Front Entry Concrete 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Erect Canopies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Finish out Café Extension 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Install Kitchen Equipment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244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stadium under construction with a green field&#10;&#10;Description automatically generated">
            <a:extLst>
              <a:ext uri="{FF2B5EF4-FFF2-40B4-BE49-F238E27FC236}">
                <a16:creationId xmlns:a16="http://schemas.microsoft.com/office/drawing/2014/main" id="{74FA8EAA-2BC3-E6FE-731E-1EDBA7996D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070" t="26184" b="7597"/>
          <a:stretch/>
        </p:blipFill>
        <p:spPr>
          <a:xfrm>
            <a:off x="48169" y="823922"/>
            <a:ext cx="3138678" cy="2434406"/>
          </a:xfrm>
          <a:prstGeom prst="rect">
            <a:avLst/>
          </a:prstGeom>
        </p:spPr>
      </p:pic>
      <p:pic>
        <p:nvPicPr>
          <p:cNvPr id="16" name="Picture 15" descr="An aerial view of a football stadium&#10;&#10;Description automatically generated">
            <a:extLst>
              <a:ext uri="{FF2B5EF4-FFF2-40B4-BE49-F238E27FC236}">
                <a16:creationId xmlns:a16="http://schemas.microsoft.com/office/drawing/2014/main" id="{E41DE9F2-18C5-70B6-204F-E9EA8C988C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802" t="19469" b="23592"/>
          <a:stretch/>
        </p:blipFill>
        <p:spPr>
          <a:xfrm>
            <a:off x="3351077" y="823922"/>
            <a:ext cx="5319848" cy="4000376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1077" y="62334"/>
            <a:ext cx="5489846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Nederland Bulldog Stadium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2"/>
            <a:ext cx="4827181" cy="1362937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pic>
        <p:nvPicPr>
          <p:cNvPr id="6" name="Picture 5" descr="A room with a ladder and a window&#10;&#10;Description automatically generated">
            <a:extLst>
              <a:ext uri="{FF2B5EF4-FFF2-40B4-BE49-F238E27FC236}">
                <a16:creationId xmlns:a16="http://schemas.microsoft.com/office/drawing/2014/main" id="{A3D499EF-444F-C5F1-239E-1F256188FD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631" y="3428999"/>
            <a:ext cx="2305753" cy="3074337"/>
          </a:xfrm>
          <a:prstGeom prst="rect">
            <a:avLst/>
          </a:prstGeom>
        </p:spPr>
      </p:pic>
      <p:pic>
        <p:nvPicPr>
          <p:cNvPr id="12" name="Picture 11" descr="A building with doors and windows&#10;&#10;Description automatically generated">
            <a:extLst>
              <a:ext uri="{FF2B5EF4-FFF2-40B4-BE49-F238E27FC236}">
                <a16:creationId xmlns:a16="http://schemas.microsoft.com/office/drawing/2014/main" id="{ABFED399-6F32-35BD-3F5B-6ADB25F754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5833" y="3429000"/>
            <a:ext cx="2305753" cy="3074337"/>
          </a:xfrm>
          <a:prstGeom prst="rect">
            <a:avLst/>
          </a:prstGeom>
        </p:spPr>
      </p:pic>
      <p:pic>
        <p:nvPicPr>
          <p:cNvPr id="14" name="Picture 13" descr="A stadium with a cloudy sky&#10;&#10;Description automatically generated">
            <a:extLst>
              <a:ext uri="{FF2B5EF4-FFF2-40B4-BE49-F238E27FC236}">
                <a16:creationId xmlns:a16="http://schemas.microsoft.com/office/drawing/2014/main" id="{DF78F82B-E506-5FAE-B6F5-9A98DAB3342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30683" b="17008"/>
          <a:stretch/>
        </p:blipFill>
        <p:spPr>
          <a:xfrm>
            <a:off x="8840923" y="794710"/>
            <a:ext cx="3291622" cy="2463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3194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high angle view of a construction site&#10;&#10;Description automatically generated">
            <a:extLst>
              <a:ext uri="{FF2B5EF4-FFF2-40B4-BE49-F238E27FC236}">
                <a16:creationId xmlns:a16="http://schemas.microsoft.com/office/drawing/2014/main" id="{25957A5E-BA1D-92AE-8DB7-FB17328558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7949" y="1974967"/>
            <a:ext cx="5787528" cy="4340646"/>
          </a:xfrm>
          <a:prstGeom prst="rect">
            <a:avLst/>
          </a:prstGeom>
        </p:spPr>
      </p:pic>
      <p:pic>
        <p:nvPicPr>
          <p:cNvPr id="5" name="Picture 4" descr="A building next to a road&#10;&#10;Description automatically generated">
            <a:extLst>
              <a:ext uri="{FF2B5EF4-FFF2-40B4-BE49-F238E27FC236}">
                <a16:creationId xmlns:a16="http://schemas.microsoft.com/office/drawing/2014/main" id="{16D9B9CC-EE14-3B04-6B01-CE719C0858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69" y="663961"/>
            <a:ext cx="5787528" cy="4340646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1077" y="62334"/>
            <a:ext cx="5489846" cy="640187"/>
          </a:xfrm>
        </p:spPr>
        <p:txBody>
          <a:bodyPr>
            <a:normAutofit/>
          </a:bodyPr>
          <a:lstStyle/>
          <a:p>
            <a:r>
              <a:rPr lang="en-US" sz="3900" dirty="0"/>
              <a:t>CO Wilson Middle School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2"/>
            <a:ext cx="4827181" cy="1362937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4040593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1077" y="62334"/>
            <a:ext cx="5489846" cy="640187"/>
          </a:xfrm>
        </p:spPr>
        <p:txBody>
          <a:bodyPr>
            <a:normAutofit/>
          </a:bodyPr>
          <a:lstStyle/>
          <a:p>
            <a:r>
              <a:rPr lang="en-US" sz="3900" dirty="0"/>
              <a:t>Central Middle School</a:t>
            </a:r>
          </a:p>
        </p:txBody>
      </p:sp>
      <p:pic>
        <p:nvPicPr>
          <p:cNvPr id="5" name="Picture 4" descr="A picture containing outdoor, tree, sky, aerial photography&#10;&#10;Description automatically generated">
            <a:extLst>
              <a:ext uri="{FF2B5EF4-FFF2-40B4-BE49-F238E27FC236}">
                <a16:creationId xmlns:a16="http://schemas.microsoft.com/office/drawing/2014/main" id="{04E67C77-B8BA-7E17-0B40-17D868AE0A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9163" y="850856"/>
            <a:ext cx="7192292" cy="5394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268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pic>
        <p:nvPicPr>
          <p:cNvPr id="4" name="Picture 3" descr="A picture containing text, newspaper, building, sign&#10;&#10;Description automatically generated">
            <a:extLst>
              <a:ext uri="{FF2B5EF4-FFF2-40B4-BE49-F238E27FC236}">
                <a16:creationId xmlns:a16="http://schemas.microsoft.com/office/drawing/2014/main" id="{7E411EF1-04E8-40F1-B92A-1A1A02FF9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720" y="424777"/>
            <a:ext cx="4724559" cy="611413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18615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4">
      <a:dk1>
        <a:srgbClr val="3F3F3F"/>
      </a:dk1>
      <a:lt1>
        <a:srgbClr val="FFFFFF"/>
      </a:lt1>
      <a:dk2>
        <a:srgbClr val="F2F2F2"/>
      </a:dk2>
      <a:lt2>
        <a:srgbClr val="A5A5A5"/>
      </a:lt2>
      <a:accent1>
        <a:srgbClr val="00194C"/>
      </a:accent1>
      <a:accent2>
        <a:srgbClr val="EAB200"/>
      </a:accent2>
      <a:accent3>
        <a:srgbClr val="F2F2F2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951641_Hexagon presentation light_AAS_v4" id="{358289A0-A26B-433F-AD2B-1F8832C96153}" vid="{92CDC91D-95BF-4897-87D6-494563DF797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87F4215-C6BB-44A3-9A5E-9446E6835900}">
  <ds:schemaRefs>
    <ds:schemaRef ds:uri="http://purl.org/dc/dcmitype/"/>
    <ds:schemaRef ds:uri="http://purl.org/dc/terms/"/>
    <ds:schemaRef ds:uri="16c05727-aa75-4e4a-9b5f-8a80a1165891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71af3243-3dd4-4a8d-8c0d-dd76da1f02a5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8F8919DE-9BD9-47A9-9F5D-16EBB96879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80A5AF1-8C57-4290-936E-5FD27C95725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Hexagon presentation light(2)</Template>
  <TotalTime>0</TotalTime>
  <Words>144</Words>
  <Application>Microsoft Office PowerPoint</Application>
  <PresentationFormat>Widescreen</PresentationFormat>
  <Paragraphs>64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Arial Black</vt:lpstr>
      <vt:lpstr>Calibri</vt:lpstr>
      <vt:lpstr>Calibri Light</vt:lpstr>
      <vt:lpstr>CiscoSans ExtraLight</vt:lpstr>
      <vt:lpstr>Gill Sans SemiBold</vt:lpstr>
      <vt:lpstr>Times New Roman</vt:lpstr>
      <vt:lpstr>Wingdings</vt:lpstr>
      <vt:lpstr>Office Theme</vt:lpstr>
      <vt:lpstr>2019 Nederland ISD Bond Project</vt:lpstr>
      <vt:lpstr>Nederland High School</vt:lpstr>
      <vt:lpstr>Nederland High School</vt:lpstr>
      <vt:lpstr>Nederland High School</vt:lpstr>
      <vt:lpstr>Langham Elementary School</vt:lpstr>
      <vt:lpstr>Langham Elementary School</vt:lpstr>
      <vt:lpstr>Hillcrest Elementary School</vt:lpstr>
      <vt:lpstr>Hillcrest Elementary School</vt:lpstr>
      <vt:lpstr>Highland Park Elementary School</vt:lpstr>
      <vt:lpstr>Highland Park Elementary School</vt:lpstr>
      <vt:lpstr>Helena Park Elementary School</vt:lpstr>
      <vt:lpstr>Helena Park Elementary School</vt:lpstr>
      <vt:lpstr>Nederland Bulldog Stadium</vt:lpstr>
      <vt:lpstr>CO Wilson Middle School</vt:lpstr>
      <vt:lpstr>Central Middle School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2019-07-31T20:04:31Z</dcterms:created>
  <dcterms:modified xsi:type="dcterms:W3CDTF">2023-07-17T13:26:41Z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