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318" r:id="rId6"/>
    <p:sldId id="364" r:id="rId7"/>
    <p:sldId id="373" r:id="rId8"/>
    <p:sldId id="344" r:id="rId9"/>
    <p:sldId id="345" r:id="rId10"/>
    <p:sldId id="349" r:id="rId11"/>
    <p:sldId id="358" r:id="rId12"/>
    <p:sldId id="351" r:id="rId13"/>
    <p:sldId id="355" r:id="rId14"/>
    <p:sldId id="353" r:id="rId15"/>
    <p:sldId id="360" r:id="rId16"/>
    <p:sldId id="340" r:id="rId17"/>
    <p:sldId id="374" r:id="rId18"/>
    <p:sldId id="375" r:id="rId19"/>
    <p:sldId id="309" r:id="rId2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86" d="100"/>
          <a:sy n="86" d="100"/>
        </p:scale>
        <p:origin x="422" y="58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8/20/2023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8/20/2023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1.JPEG"/><Relationship Id="rId7" Type="http://schemas.openxmlformats.org/officeDocument/2006/relationships/image" Target="../media/image25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1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6.png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6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83452" y="6189214"/>
            <a:ext cx="176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August  2023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337AEE-CA7A-6067-28D3-1417D62E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44" y="2287328"/>
            <a:ext cx="4178673" cy="18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"/>
    </mc:Choice>
    <mc:Fallback xmlns="">
      <p:transition spd="slow" advTm="1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uilding with many cars and buildings in the background&#10;&#10;Description automatically generated">
            <a:extLst>
              <a:ext uri="{FF2B5EF4-FFF2-40B4-BE49-F238E27FC236}">
                <a16:creationId xmlns:a16="http://schemas.microsoft.com/office/drawing/2014/main" id="{B554E692-E401-7372-40F3-6BF9095496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561" b="17430"/>
          <a:stretch/>
        </p:blipFill>
        <p:spPr>
          <a:xfrm>
            <a:off x="1123746" y="834887"/>
            <a:ext cx="9859821" cy="56512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7390" y="102648"/>
            <a:ext cx="1364610" cy="53841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F5BD4033-4D8B-2BE3-A052-404032B9E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219" y="2342477"/>
            <a:ext cx="5510756" cy="4133067"/>
          </a:xfrm>
          <a:prstGeom prst="rect">
            <a:avLst/>
          </a:prstGeom>
        </p:spPr>
      </p:pic>
      <p:pic>
        <p:nvPicPr>
          <p:cNvPr id="8" name="Picture 7" descr="A building under construction with a road and trees&#10;&#10;Description automatically generated">
            <a:extLst>
              <a:ext uri="{FF2B5EF4-FFF2-40B4-BE49-F238E27FC236}">
                <a16:creationId xmlns:a16="http://schemas.microsoft.com/office/drawing/2014/main" id="{1283CFB5-645B-BBE0-4447-D34224BEE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25" y="702522"/>
            <a:ext cx="5510756" cy="41330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803354" y="4405589"/>
            <a:ext cx="38768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HVAC piping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Exterior Glazing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CMU Paint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Receive PEMB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6" name="Picture 5" descr="A building under construction with a brick wall and a brick ceiling&#10;&#10;Description automatically generated with medium confidence">
            <a:extLst>
              <a:ext uri="{FF2B5EF4-FFF2-40B4-BE49-F238E27FC236}">
                <a16:creationId xmlns:a16="http://schemas.microsoft.com/office/drawing/2014/main" id="{4F499FF8-A1CF-3E2F-7F03-23C1ABFAD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42" y="787299"/>
            <a:ext cx="3493199" cy="4655034"/>
          </a:xfrm>
          <a:prstGeom prst="rect">
            <a:avLst/>
          </a:prstGeom>
        </p:spPr>
      </p:pic>
      <p:pic>
        <p:nvPicPr>
          <p:cNvPr id="8" name="Picture 7" descr="A building with a roof and windows&#10;&#10;Description automatically generated">
            <a:extLst>
              <a:ext uri="{FF2B5EF4-FFF2-40B4-BE49-F238E27FC236}">
                <a16:creationId xmlns:a16="http://schemas.microsoft.com/office/drawing/2014/main" id="{3C43922C-92C9-B648-321A-7A52C4368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0818" y="715142"/>
            <a:ext cx="2496218" cy="3692666"/>
          </a:xfrm>
          <a:prstGeom prst="rect">
            <a:avLst/>
          </a:prstGeom>
        </p:spPr>
      </p:pic>
      <p:pic>
        <p:nvPicPr>
          <p:cNvPr id="11" name="Picture 10" descr="A room with metal beams and windows&#10;&#10;Description automatically generated with medium confidence">
            <a:extLst>
              <a:ext uri="{FF2B5EF4-FFF2-40B4-BE49-F238E27FC236}">
                <a16:creationId xmlns:a16="http://schemas.microsoft.com/office/drawing/2014/main" id="{2617EF99-D4CD-C5E9-A7BF-AB5ADD0028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7566" y="787299"/>
            <a:ext cx="3493199" cy="465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64102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1120" y="278652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Langham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3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1A598-CED0-40D2-923C-2D3577FF0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275" y="1743446"/>
            <a:ext cx="7717536" cy="432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industrial kitchen with stainless steel appliances&#10;&#10;Description automatically generated">
            <a:extLst>
              <a:ext uri="{FF2B5EF4-FFF2-40B4-BE49-F238E27FC236}">
                <a16:creationId xmlns:a16="http://schemas.microsoft.com/office/drawing/2014/main" id="{7F1A0759-4D97-3B41-2006-D6A819F3B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6002" y="3558447"/>
            <a:ext cx="3444467" cy="2583350"/>
          </a:xfrm>
          <a:prstGeom prst="rect">
            <a:avLst/>
          </a:prstGeom>
        </p:spPr>
      </p:pic>
      <p:pic>
        <p:nvPicPr>
          <p:cNvPr id="10" name="Picture 9" descr="A long hallway with a clock&#10;&#10;Description automatically generated">
            <a:extLst>
              <a:ext uri="{FF2B5EF4-FFF2-40B4-BE49-F238E27FC236}">
                <a16:creationId xmlns:a16="http://schemas.microsoft.com/office/drawing/2014/main" id="{6B9F66F3-5043-2A25-758E-2368DEA13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339" y="3558448"/>
            <a:ext cx="3743596" cy="2583350"/>
          </a:xfrm>
          <a:prstGeom prst="rect">
            <a:avLst/>
          </a:prstGeom>
        </p:spPr>
      </p:pic>
      <p:pic>
        <p:nvPicPr>
          <p:cNvPr id="8" name="Picture 7" descr="A room with many tables and chairs&#10;&#10;Description automatically generated">
            <a:extLst>
              <a:ext uri="{FF2B5EF4-FFF2-40B4-BE49-F238E27FC236}">
                <a16:creationId xmlns:a16="http://schemas.microsoft.com/office/drawing/2014/main" id="{A3709B9B-6414-CF9E-820C-4AEF23E0B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18" y="3558447"/>
            <a:ext cx="3380352" cy="2583350"/>
          </a:xfrm>
          <a:prstGeom prst="rect">
            <a:avLst/>
          </a:prstGeom>
        </p:spPr>
      </p:pic>
      <p:pic>
        <p:nvPicPr>
          <p:cNvPr id="18" name="Picture 17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059A41F9-2299-C325-821B-D67FA9CC7A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6001" y="702521"/>
            <a:ext cx="3444467" cy="2560577"/>
          </a:xfrm>
          <a:prstGeom prst="rect">
            <a:avLst/>
          </a:prstGeom>
        </p:spPr>
      </p:pic>
      <p:pic>
        <p:nvPicPr>
          <p:cNvPr id="14" name="Picture 13" descr="An aerial view of a building&#10;&#10;Description automatically generated">
            <a:extLst>
              <a:ext uri="{FF2B5EF4-FFF2-40B4-BE49-F238E27FC236}">
                <a16:creationId xmlns:a16="http://schemas.microsoft.com/office/drawing/2014/main" id="{FE73FE6E-5EAC-AC9F-A98A-40E7AA23B5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518" y="706545"/>
            <a:ext cx="3408738" cy="25565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711980" y="113219"/>
            <a:ext cx="1364610" cy="53841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4049372" y="382428"/>
            <a:ext cx="37435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Cabinet Installation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Wax Floors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Fencing / Gates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Landscape &amp; Sod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1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4BC3BB-827C-4FA4-BB74-03E5239D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"/>
          <a:stretch/>
        </p:blipFill>
        <p:spPr>
          <a:xfrm>
            <a:off x="2021857" y="1743446"/>
            <a:ext cx="7717535" cy="432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94225" y="164103"/>
            <a:ext cx="1364610" cy="5638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266335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Hillcrest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44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hallway with many doors&#10;&#10;Description automatically generated">
            <a:extLst>
              <a:ext uri="{FF2B5EF4-FFF2-40B4-BE49-F238E27FC236}">
                <a16:creationId xmlns:a16="http://schemas.microsoft.com/office/drawing/2014/main" id="{A5716C94-C791-0A39-FDB0-9BC00AD6F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4737" y="3575400"/>
            <a:ext cx="2378018" cy="3233024"/>
          </a:xfrm>
          <a:prstGeom prst="rect">
            <a:avLst/>
          </a:prstGeom>
        </p:spPr>
      </p:pic>
      <p:pic>
        <p:nvPicPr>
          <p:cNvPr id="20" name="Picture 19" descr="A room with tables and chairs&#10;&#10;Description automatically generated">
            <a:extLst>
              <a:ext uri="{FF2B5EF4-FFF2-40B4-BE49-F238E27FC236}">
                <a16:creationId xmlns:a16="http://schemas.microsoft.com/office/drawing/2014/main" id="{DB4988E1-6C87-B6CE-A4F7-9E338F9EE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371" y="3560091"/>
            <a:ext cx="2412842" cy="3244288"/>
          </a:xfrm>
          <a:prstGeom prst="rect">
            <a:avLst/>
          </a:prstGeom>
        </p:spPr>
      </p:pic>
      <p:pic>
        <p:nvPicPr>
          <p:cNvPr id="11" name="Picture 10" descr="A room with tables and chairs&#10;&#10;Description automatically generated">
            <a:extLst>
              <a:ext uri="{FF2B5EF4-FFF2-40B4-BE49-F238E27FC236}">
                <a16:creationId xmlns:a16="http://schemas.microsoft.com/office/drawing/2014/main" id="{1013D7B0-1C0D-D027-41A6-5DA6CCD8D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794" y="3584293"/>
            <a:ext cx="2437245" cy="3235148"/>
          </a:xfrm>
          <a:prstGeom prst="rect">
            <a:avLst/>
          </a:prstGeom>
        </p:spPr>
      </p:pic>
      <p:pic>
        <p:nvPicPr>
          <p:cNvPr id="7" name="Picture 6" descr="A kitchen with stainless steel appliances&#10;&#10;Description automatically generated">
            <a:extLst>
              <a:ext uri="{FF2B5EF4-FFF2-40B4-BE49-F238E27FC236}">
                <a16:creationId xmlns:a16="http://schemas.microsoft.com/office/drawing/2014/main" id="{4346A03E-4C76-0F87-8AB1-E3CEA7D11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453" y="3560091"/>
            <a:ext cx="2397224" cy="3257033"/>
          </a:xfrm>
          <a:prstGeom prst="rect">
            <a:avLst/>
          </a:prstGeom>
        </p:spPr>
      </p:pic>
      <p:pic>
        <p:nvPicPr>
          <p:cNvPr id="6" name="Picture 5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6CA4AA05-9092-C18B-3BC0-13036DBFD1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862" y="698786"/>
            <a:ext cx="3770985" cy="2800171"/>
          </a:xfrm>
          <a:prstGeom prst="rect">
            <a:avLst/>
          </a:prstGeom>
        </p:spPr>
      </p:pic>
      <p:pic>
        <p:nvPicPr>
          <p:cNvPr id="12" name="Picture 11" descr="Aerial view of a building and parking lot&#10;&#10;Description automatically generated">
            <a:extLst>
              <a:ext uri="{FF2B5EF4-FFF2-40B4-BE49-F238E27FC236}">
                <a16:creationId xmlns:a16="http://schemas.microsoft.com/office/drawing/2014/main" id="{4183E168-3140-BCC9-7A93-8E98EBAD31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0556" y="674454"/>
            <a:ext cx="3770985" cy="28282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0728145" y="87269"/>
            <a:ext cx="1364610" cy="5384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353971" y="662254"/>
            <a:ext cx="28114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Café/kitchen extension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Brick Work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Exterior Windows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Soffit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Cooler/Freezer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Fence &amp; Gates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Landscape &amp; Sod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9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F114F28-E026-4EEA-8C61-2336CD702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64" y="1743446"/>
            <a:ext cx="7665628" cy="432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47490" y="105030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14281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Highland Park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99" y="382428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0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oom with many windows and chairs&#10;&#10;Description automatically generated">
            <a:extLst>
              <a:ext uri="{FF2B5EF4-FFF2-40B4-BE49-F238E27FC236}">
                <a16:creationId xmlns:a16="http://schemas.microsoft.com/office/drawing/2014/main" id="{EAEB8495-467B-178E-0C8C-C252911893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71" r="18393"/>
          <a:stretch/>
        </p:blipFill>
        <p:spPr>
          <a:xfrm rot="5400000">
            <a:off x="4625900" y="3317363"/>
            <a:ext cx="2929144" cy="3436039"/>
          </a:xfrm>
          <a:prstGeom prst="rect">
            <a:avLst/>
          </a:prstGeom>
        </p:spPr>
      </p:pic>
      <p:pic>
        <p:nvPicPr>
          <p:cNvPr id="8" name="Picture 7" descr="An aerial view of a parking lot&#10;&#10;Description automatically generated">
            <a:extLst>
              <a:ext uri="{FF2B5EF4-FFF2-40B4-BE49-F238E27FC236}">
                <a16:creationId xmlns:a16="http://schemas.microsoft.com/office/drawing/2014/main" id="{A65ACDBD-622A-7FDD-5795-2D7A36765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433" y="788179"/>
            <a:ext cx="3576776" cy="2682582"/>
          </a:xfrm>
          <a:prstGeom prst="rect">
            <a:avLst/>
          </a:prstGeom>
        </p:spPr>
      </p:pic>
      <p:pic>
        <p:nvPicPr>
          <p:cNvPr id="5" name="Picture 4" descr="Aerial view of a building and parking lot&#10;&#10;Description automatically generated">
            <a:extLst>
              <a:ext uri="{FF2B5EF4-FFF2-40B4-BE49-F238E27FC236}">
                <a16:creationId xmlns:a16="http://schemas.microsoft.com/office/drawing/2014/main" id="{A96596C2-8875-640C-3F9B-19228C7AD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592" y="699996"/>
            <a:ext cx="3604977" cy="27707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711981" y="110975"/>
            <a:ext cx="1364610" cy="5384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4332443" y="860357"/>
            <a:ext cx="31636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Cabinet Install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Landscape &amp; Sod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Fence &amp; Gates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Signage Install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7" name="Picture 16" descr="A room with white tables and chairs&#10;&#10;Description automatically generated">
            <a:extLst>
              <a:ext uri="{FF2B5EF4-FFF2-40B4-BE49-F238E27FC236}">
                <a16:creationId xmlns:a16="http://schemas.microsoft.com/office/drawing/2014/main" id="{EF40A2E1-600B-AECC-B456-FA06B8922A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450" r="8755"/>
          <a:stretch/>
        </p:blipFill>
        <p:spPr>
          <a:xfrm rot="5400000">
            <a:off x="8496841" y="3305197"/>
            <a:ext cx="2929146" cy="3431589"/>
          </a:xfrm>
          <a:prstGeom prst="rect">
            <a:avLst/>
          </a:prstGeom>
        </p:spPr>
      </p:pic>
      <p:pic>
        <p:nvPicPr>
          <p:cNvPr id="21" name="Picture 20" descr="A long hallway with white tiles&#10;&#10;Description automatically generated">
            <a:extLst>
              <a:ext uri="{FF2B5EF4-FFF2-40B4-BE49-F238E27FC236}">
                <a16:creationId xmlns:a16="http://schemas.microsoft.com/office/drawing/2014/main" id="{79690958-0543-839A-B6BC-A6EE67D78C9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863" r="12610"/>
          <a:stretch/>
        </p:blipFill>
        <p:spPr>
          <a:xfrm rot="5400000">
            <a:off x="770848" y="3324421"/>
            <a:ext cx="2914756" cy="343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3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A2CFED-828C-D2CE-A1A6-FCA12ECDD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275" y="1762222"/>
            <a:ext cx="7660462" cy="432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38613" y="105030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3703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Helena Park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57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34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room with tables and chairs&#10;&#10;Description automatically generated">
            <a:extLst>
              <a:ext uri="{FF2B5EF4-FFF2-40B4-BE49-F238E27FC236}">
                <a16:creationId xmlns:a16="http://schemas.microsoft.com/office/drawing/2014/main" id="{179D4B64-4814-9644-2BE1-EAB33D4DC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5564" y="3718496"/>
            <a:ext cx="3384442" cy="2538332"/>
          </a:xfrm>
          <a:prstGeom prst="rect">
            <a:avLst/>
          </a:prstGeom>
        </p:spPr>
      </p:pic>
      <p:pic>
        <p:nvPicPr>
          <p:cNvPr id="12" name="Picture 11" descr="A hallway with a red cart&#10;&#10;Description automatically generated">
            <a:extLst>
              <a:ext uri="{FF2B5EF4-FFF2-40B4-BE49-F238E27FC236}">
                <a16:creationId xmlns:a16="http://schemas.microsoft.com/office/drawing/2014/main" id="{F6C4E395-A512-D307-1270-5AC389352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096" y="3757050"/>
            <a:ext cx="3420578" cy="2526765"/>
          </a:xfrm>
          <a:prstGeom prst="rect">
            <a:avLst/>
          </a:prstGeom>
        </p:spPr>
      </p:pic>
      <p:pic>
        <p:nvPicPr>
          <p:cNvPr id="7" name="Picture 6" descr="A room with tables and chairs&#10;&#10;Description automatically generated">
            <a:extLst>
              <a:ext uri="{FF2B5EF4-FFF2-40B4-BE49-F238E27FC236}">
                <a16:creationId xmlns:a16="http://schemas.microsoft.com/office/drawing/2014/main" id="{E8E2F7AF-C3BD-9788-825B-9E9A19BB7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564" y="989553"/>
            <a:ext cx="3384442" cy="2546111"/>
          </a:xfrm>
          <a:prstGeom prst="rect">
            <a:avLst/>
          </a:prstGeom>
        </p:spPr>
      </p:pic>
      <p:pic>
        <p:nvPicPr>
          <p:cNvPr id="10" name="Picture 9" descr="Aerial view of a building and parking lot&#10;&#10;Description automatically generated">
            <a:extLst>
              <a:ext uri="{FF2B5EF4-FFF2-40B4-BE49-F238E27FC236}">
                <a16:creationId xmlns:a16="http://schemas.microsoft.com/office/drawing/2014/main" id="{756BD509-59EA-701C-3D27-C7CF50AFDF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795"/>
          <a:stretch/>
        </p:blipFill>
        <p:spPr>
          <a:xfrm>
            <a:off x="3987700" y="973664"/>
            <a:ext cx="3309667" cy="2562002"/>
          </a:xfrm>
          <a:prstGeom prst="rect">
            <a:avLst/>
          </a:prstGeom>
        </p:spPr>
      </p:pic>
      <p:pic>
        <p:nvPicPr>
          <p:cNvPr id="5" name="Picture 4" descr="Aerial view of a large building&#10;&#10;Description automatically generated">
            <a:extLst>
              <a:ext uri="{FF2B5EF4-FFF2-40B4-BE49-F238E27FC236}">
                <a16:creationId xmlns:a16="http://schemas.microsoft.com/office/drawing/2014/main" id="{F4CB03B8-AF7C-8975-AC5F-272EF44A2B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402" y="973663"/>
            <a:ext cx="3416003" cy="25620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765246" y="113219"/>
            <a:ext cx="1364610" cy="5384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222904" y="4070579"/>
            <a:ext cx="43858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Café Extension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Brick Work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Exterior Windows 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Soffit Panel </a:t>
            </a:r>
          </a:p>
          <a:p>
            <a:pPr lvl="1"/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Fencing &amp; Gates</a:t>
            </a:r>
          </a:p>
          <a:p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Landscape &amp; Sod </a:t>
            </a:r>
          </a:p>
        </p:txBody>
      </p:sp>
    </p:spTree>
    <p:extLst>
      <p:ext uri="{BB962C8B-B14F-4D97-AF65-F5344CB8AC3E}">
        <p14:creationId xmlns:p14="http://schemas.microsoft.com/office/powerpoint/2010/main" val="368524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uilding with a roof over a field&#10;&#10;Description automatically generated with medium confidence">
            <a:extLst>
              <a:ext uri="{FF2B5EF4-FFF2-40B4-BE49-F238E27FC236}">
                <a16:creationId xmlns:a16="http://schemas.microsoft.com/office/drawing/2014/main" id="{E4870ED8-A8B6-2C00-A858-8FCD18D5A8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62" t="20723" r="13654" b="9558"/>
          <a:stretch/>
        </p:blipFill>
        <p:spPr>
          <a:xfrm>
            <a:off x="48169" y="823922"/>
            <a:ext cx="3135706" cy="2434406"/>
          </a:xfrm>
          <a:prstGeom prst="rect">
            <a:avLst/>
          </a:prstGeom>
        </p:spPr>
      </p:pic>
      <p:pic>
        <p:nvPicPr>
          <p:cNvPr id="5" name="Picture 4" descr="A stadium with a few seats&#10;&#10;Description automatically generated with medium confidence">
            <a:extLst>
              <a:ext uri="{FF2B5EF4-FFF2-40B4-BE49-F238E27FC236}">
                <a16:creationId xmlns:a16="http://schemas.microsoft.com/office/drawing/2014/main" id="{395C5CEF-4DE4-B5A3-C508-0F21D29C77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03" t="18474" b="12014"/>
          <a:stretch/>
        </p:blipFill>
        <p:spPr>
          <a:xfrm>
            <a:off x="8835155" y="794709"/>
            <a:ext cx="3297390" cy="2463619"/>
          </a:xfrm>
          <a:prstGeom prst="rect">
            <a:avLst/>
          </a:prstGeom>
        </p:spPr>
      </p:pic>
      <p:pic>
        <p:nvPicPr>
          <p:cNvPr id="16" name="Picture 15" descr="An aerial view of a football stadium&#10;&#10;Description automatically generated">
            <a:extLst>
              <a:ext uri="{FF2B5EF4-FFF2-40B4-BE49-F238E27FC236}">
                <a16:creationId xmlns:a16="http://schemas.microsoft.com/office/drawing/2014/main" id="{E41DE9F2-18C5-70B6-204F-E9EA8C988C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802" t="19469" b="23592"/>
          <a:stretch/>
        </p:blipFill>
        <p:spPr>
          <a:xfrm>
            <a:off x="3351077" y="823922"/>
            <a:ext cx="5319848" cy="40003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767935" y="113218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Nederland Bulldog Stadium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426D7C-E476-BB38-012D-B287879A97C8}"/>
              </a:ext>
            </a:extLst>
          </p:cNvPr>
          <p:cNvSpPr txBox="1"/>
          <p:nvPr/>
        </p:nvSpPr>
        <p:spPr>
          <a:xfrm>
            <a:off x="143005" y="3599673"/>
            <a:ext cx="43858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Home Side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Elevator Install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Electrical Complete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Install Signage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Install Canopy coverings</a:t>
            </a:r>
          </a:p>
          <a:p>
            <a:pPr lvl="1"/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Visitors Side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err="1"/>
              <a:t>SturdiSteel</a:t>
            </a:r>
            <a:r>
              <a:rPr lang="en-US" dirty="0"/>
              <a:t> to complete bleacher renovations, inspection. </a:t>
            </a:r>
          </a:p>
        </p:txBody>
      </p:sp>
    </p:spTree>
    <p:extLst>
      <p:ext uri="{BB962C8B-B14F-4D97-AF65-F5344CB8AC3E}">
        <p14:creationId xmlns:p14="http://schemas.microsoft.com/office/powerpoint/2010/main" val="101531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arking lot with cars parked in front of it&#10;&#10;Description automatically generated">
            <a:extLst>
              <a:ext uri="{FF2B5EF4-FFF2-40B4-BE49-F238E27FC236}">
                <a16:creationId xmlns:a16="http://schemas.microsoft.com/office/drawing/2014/main" id="{7561AF9E-241D-0034-C7BF-D4AAE851D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290" y="1758065"/>
            <a:ext cx="5445266" cy="4083950"/>
          </a:xfrm>
          <a:prstGeom prst="rect">
            <a:avLst/>
          </a:prstGeom>
        </p:spPr>
      </p:pic>
      <p:pic>
        <p:nvPicPr>
          <p:cNvPr id="6" name="Picture 5" descr="An aerial view of a building&#10;&#10;Description automatically generated">
            <a:extLst>
              <a:ext uri="{FF2B5EF4-FFF2-40B4-BE49-F238E27FC236}">
                <a16:creationId xmlns:a16="http://schemas.microsoft.com/office/drawing/2014/main" id="{484FE02F-49D8-8857-CF58-4D3DC5A03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9" y="663961"/>
            <a:ext cx="4981424" cy="37360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19586" y="134000"/>
            <a:ext cx="1622545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/>
          </a:bodyPr>
          <a:lstStyle/>
          <a:p>
            <a:r>
              <a:rPr lang="en-US" sz="3900" dirty="0"/>
              <a:t>CO Wilson Middle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F33873-8971-B4C4-B9B4-713F2E7309B0}"/>
              </a:ext>
            </a:extLst>
          </p:cNvPr>
          <p:cNvSpPr txBox="1"/>
          <p:nvPr/>
        </p:nvSpPr>
        <p:spPr>
          <a:xfrm>
            <a:off x="1732423" y="4549676"/>
            <a:ext cx="43858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Front Office Complete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Laboratories Complete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Toilet Partitions Complete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Trench Drain / Concrete Island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Fence &amp; Gates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Remove Entergy Pole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9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13218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/>
          </a:bodyPr>
          <a:lstStyle/>
          <a:p>
            <a:r>
              <a:rPr lang="en-US" sz="3900" dirty="0"/>
              <a:t>Central Middle School</a:t>
            </a:r>
          </a:p>
        </p:txBody>
      </p:sp>
      <p:pic>
        <p:nvPicPr>
          <p:cNvPr id="5" name="Picture 4" descr="A picture containing outdoor, tree, sky, aerial photography&#10;&#10;Description automatically generated">
            <a:extLst>
              <a:ext uri="{FF2B5EF4-FFF2-40B4-BE49-F238E27FC236}">
                <a16:creationId xmlns:a16="http://schemas.microsoft.com/office/drawing/2014/main" id="{04E67C77-B8BA-7E17-0B40-17D868AE0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431" y="841978"/>
            <a:ext cx="7192292" cy="53942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2EC8C3-FB20-8D90-E91A-15E0A7791901}"/>
              </a:ext>
            </a:extLst>
          </p:cNvPr>
          <p:cNvSpPr txBox="1"/>
          <p:nvPr/>
        </p:nvSpPr>
        <p:spPr>
          <a:xfrm>
            <a:off x="0" y="1062882"/>
            <a:ext cx="39714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Front Office Complete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Installing New Casework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Laboratories Complete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Toilet Partitions Complete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Flatwork &amp; Canopy outside Natatorium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Change Exterior Door for ADA.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Wheelchair Lift </a:t>
            </a:r>
          </a:p>
        </p:txBody>
      </p:sp>
    </p:spTree>
    <p:extLst>
      <p:ext uri="{BB962C8B-B14F-4D97-AF65-F5344CB8AC3E}">
        <p14:creationId xmlns:p14="http://schemas.microsoft.com/office/powerpoint/2010/main" val="3689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1715" y="155568"/>
            <a:ext cx="1518243" cy="599034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7F4215-C6BB-44A3-9A5E-9446E6835900}">
  <ds:schemaRefs>
    <ds:schemaRef ds:uri="http://purl.org/dc/dcmitype/"/>
    <ds:schemaRef ds:uri="http://purl.org/dc/terms/"/>
    <ds:schemaRef ds:uri="16c05727-aa75-4e4a-9b5f-8a80a1165891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71af3243-3dd4-4a8d-8c0d-dd76da1f02a5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196</Words>
  <Application>Microsoft Office PowerPoint</Application>
  <PresentationFormat>Widescreen</PresentationFormat>
  <Paragraphs>80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Gill Sans SemiBold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Langham Elementary School</vt:lpstr>
      <vt:lpstr>Langham Elementary School</vt:lpstr>
      <vt:lpstr>Hillcrest Elementary School</vt:lpstr>
      <vt:lpstr>Hillcrest Elementary School</vt:lpstr>
      <vt:lpstr>Highland Park Elementary School</vt:lpstr>
      <vt:lpstr>Highland Park Elementary School</vt:lpstr>
      <vt:lpstr>Helena Park Elementary School</vt:lpstr>
      <vt:lpstr>Helena Park Elementary School</vt:lpstr>
      <vt:lpstr>Nederland Bulldog Stadium</vt:lpstr>
      <vt:lpstr>CO Wilson Middle School</vt:lpstr>
      <vt:lpstr>Central Middle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2023-08-20T22:18:59Z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