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318" r:id="rId6"/>
    <p:sldId id="364" r:id="rId7"/>
    <p:sldId id="373" r:id="rId8"/>
    <p:sldId id="344" r:id="rId9"/>
    <p:sldId id="345" r:id="rId10"/>
    <p:sldId id="349" r:id="rId11"/>
    <p:sldId id="358" r:id="rId12"/>
    <p:sldId id="351" r:id="rId13"/>
    <p:sldId id="355" r:id="rId14"/>
    <p:sldId id="353" r:id="rId15"/>
    <p:sldId id="360" r:id="rId16"/>
    <p:sldId id="340" r:id="rId17"/>
    <p:sldId id="374" r:id="rId18"/>
    <p:sldId id="375" r:id="rId19"/>
    <p:sldId id="309" r:id="rId20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74" d="100"/>
          <a:sy n="74" d="100"/>
        </p:scale>
        <p:origin x="60" y="810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10/16/2023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10/16/2023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6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October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erial view of a building and a parking lot&#10;&#10;Description automatically generated">
            <a:extLst>
              <a:ext uri="{FF2B5EF4-FFF2-40B4-BE49-F238E27FC236}">
                <a16:creationId xmlns:a16="http://schemas.microsoft.com/office/drawing/2014/main" id="{36C3954A-A9E2-B636-2579-29C22E4409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86"/>
          <a:stretch/>
        </p:blipFill>
        <p:spPr>
          <a:xfrm>
            <a:off x="1123746" y="834887"/>
            <a:ext cx="9859820" cy="5651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erial view of a building&#10;&#10;Description automatically generated">
            <a:extLst>
              <a:ext uri="{FF2B5EF4-FFF2-40B4-BE49-F238E27FC236}">
                <a16:creationId xmlns:a16="http://schemas.microsoft.com/office/drawing/2014/main" id="{18108D30-3F57-4D59-F753-DE024F79C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217" y="2342477"/>
            <a:ext cx="5510757" cy="4133068"/>
          </a:xfrm>
          <a:prstGeom prst="rect">
            <a:avLst/>
          </a:prstGeom>
        </p:spPr>
      </p:pic>
      <p:pic>
        <p:nvPicPr>
          <p:cNvPr id="5" name="Picture 4" descr="A building under construction with a few cranes&#10;&#10;Description automatically generated with medium confidence">
            <a:extLst>
              <a:ext uri="{FF2B5EF4-FFF2-40B4-BE49-F238E27FC236}">
                <a16:creationId xmlns:a16="http://schemas.microsoft.com/office/drawing/2014/main" id="{55006327-5FF6-9FD2-F6F1-09B57CB8B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25" y="702522"/>
            <a:ext cx="5510756" cy="4133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CTE Building has been delivered and is currently being erected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Flatwork around main plaza area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Install Area ‘C’ Windows, Area ‘D’ is in fabrication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trim out work on roof </a:t>
            </a:r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HVAC piping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installing duct work in J, H, G, F, E, D, C, and B.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 Continue insulating MEP piping throughout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hanging of cassettes in area D1/D2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Sheetrock &amp; Paint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Finish topping out sheetrock in Area ‘E’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first coat of paint in area’s J, H, G, F, E, &amp; C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plater ceilings in Area ‘J/G’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Gas line being installed to building.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kitchen hoods in kitchen and culinary area.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Canopy columns being set.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standing seam room over high gable area of main entrance.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A building under construction with a brick wall and a brick ceiling&#10;&#10;Description automatically generated with medium confidence">
            <a:extLst>
              <a:ext uri="{FF2B5EF4-FFF2-40B4-BE49-F238E27FC236}">
                <a16:creationId xmlns:a16="http://schemas.microsoft.com/office/drawing/2014/main" id="{4F499FF8-A1CF-3E2F-7F03-23C1ABFAD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42" y="787299"/>
            <a:ext cx="3493199" cy="4655034"/>
          </a:xfrm>
          <a:prstGeom prst="rect">
            <a:avLst/>
          </a:prstGeom>
        </p:spPr>
      </p:pic>
      <p:pic>
        <p:nvPicPr>
          <p:cNvPr id="11" name="Picture 10" descr="A room with metal beams and windows&#10;&#10;Description automatically generated with medium confidence">
            <a:extLst>
              <a:ext uri="{FF2B5EF4-FFF2-40B4-BE49-F238E27FC236}">
                <a16:creationId xmlns:a16="http://schemas.microsoft.com/office/drawing/2014/main" id="{2617EF99-D4CD-C5E9-A7BF-AB5ADD002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566" y="787299"/>
            <a:ext cx="3493199" cy="465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64102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hallway with balloons and decorations&#10;&#10;Description automatically generated">
            <a:extLst>
              <a:ext uri="{FF2B5EF4-FFF2-40B4-BE49-F238E27FC236}">
                <a16:creationId xmlns:a16="http://schemas.microsoft.com/office/drawing/2014/main" id="{8632C3D8-0C5F-E90A-61B7-7D1B209A0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001" y="3558446"/>
            <a:ext cx="3444467" cy="2583350"/>
          </a:xfrm>
          <a:prstGeom prst="rect">
            <a:avLst/>
          </a:prstGeom>
        </p:spPr>
      </p:pic>
      <p:pic>
        <p:nvPicPr>
          <p:cNvPr id="6" name="Picture 5" descr="A long hallway with tables and chairs&#10;&#10;Description automatically generated">
            <a:extLst>
              <a:ext uri="{FF2B5EF4-FFF2-40B4-BE49-F238E27FC236}">
                <a16:creationId xmlns:a16="http://schemas.microsoft.com/office/drawing/2014/main" id="{65BC4483-4258-5178-DD11-699B0C2A6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338" y="3558446"/>
            <a:ext cx="3743595" cy="2583351"/>
          </a:xfrm>
          <a:prstGeom prst="rect">
            <a:avLst/>
          </a:prstGeom>
        </p:spPr>
      </p:pic>
      <p:pic>
        <p:nvPicPr>
          <p:cNvPr id="7" name="Picture 6" descr="Aerial view of a building&#10;&#10;Description automatically generated">
            <a:extLst>
              <a:ext uri="{FF2B5EF4-FFF2-40B4-BE49-F238E27FC236}">
                <a16:creationId xmlns:a16="http://schemas.microsoft.com/office/drawing/2014/main" id="{309666D4-4F1E-CCA4-1D00-C18F68A6F0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825"/>
          <a:stretch/>
        </p:blipFill>
        <p:spPr>
          <a:xfrm>
            <a:off x="453519" y="706365"/>
            <a:ext cx="3408738" cy="2556554"/>
          </a:xfrm>
          <a:prstGeom prst="rect">
            <a:avLst/>
          </a:prstGeom>
        </p:spPr>
      </p:pic>
      <p:pic>
        <p:nvPicPr>
          <p:cNvPr id="4" name="Picture 3" descr="Aerial view of a building&#10;&#10;Description automatically generated">
            <a:extLst>
              <a:ext uri="{FF2B5EF4-FFF2-40B4-BE49-F238E27FC236}">
                <a16:creationId xmlns:a16="http://schemas.microsoft.com/office/drawing/2014/main" id="{EF9C3BEF-9854-F20A-80BA-8B6B87505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001" y="716203"/>
            <a:ext cx="3444467" cy="2583350"/>
          </a:xfrm>
          <a:prstGeom prst="rect">
            <a:avLst/>
          </a:prstGeom>
        </p:spPr>
      </p:pic>
      <p:pic>
        <p:nvPicPr>
          <p:cNvPr id="8" name="Picture 7" descr="A room with many tables and chairs&#10;&#10;Description automatically generated">
            <a:extLst>
              <a:ext uri="{FF2B5EF4-FFF2-40B4-BE49-F238E27FC236}">
                <a16:creationId xmlns:a16="http://schemas.microsoft.com/office/drawing/2014/main" id="{A3709B9B-6414-CF9E-820C-4AEF23E0B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18" y="3558447"/>
            <a:ext cx="3380352" cy="2583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11980" y="113219"/>
            <a:ext cx="1364610" cy="53841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4224202" y="344408"/>
            <a:ext cx="374359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Gym addition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Fence &amp; Gate install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concrete scope of work &amp; final grading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694225" y="164103"/>
            <a:ext cx="1364610" cy="5638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89B23985-8B7B-DD90-FBD4-87ED33734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862" y="698786"/>
            <a:ext cx="3770985" cy="2800171"/>
          </a:xfrm>
          <a:prstGeom prst="rect">
            <a:avLst/>
          </a:prstGeom>
        </p:spPr>
      </p:pic>
      <p:pic>
        <p:nvPicPr>
          <p:cNvPr id="22" name="Picture 21" descr="A hallway with many doors&#10;&#10;Description automatically generated">
            <a:extLst>
              <a:ext uri="{FF2B5EF4-FFF2-40B4-BE49-F238E27FC236}">
                <a16:creationId xmlns:a16="http://schemas.microsoft.com/office/drawing/2014/main" id="{A5716C94-C791-0A39-FDB0-9BC00AD6F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523" y="3553585"/>
            <a:ext cx="2378018" cy="3233024"/>
          </a:xfrm>
          <a:prstGeom prst="rect">
            <a:avLst/>
          </a:prstGeom>
        </p:spPr>
      </p:pic>
      <p:pic>
        <p:nvPicPr>
          <p:cNvPr id="11" name="Picture 10" descr="A room with tables and chairs&#10;&#10;Description automatically generated">
            <a:extLst>
              <a:ext uri="{FF2B5EF4-FFF2-40B4-BE49-F238E27FC236}">
                <a16:creationId xmlns:a16="http://schemas.microsoft.com/office/drawing/2014/main" id="{1013D7B0-1C0D-D027-41A6-5DA6CCD8D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157" y="3551461"/>
            <a:ext cx="2437245" cy="3235148"/>
          </a:xfrm>
          <a:prstGeom prst="rect">
            <a:avLst/>
          </a:prstGeom>
        </p:spPr>
      </p:pic>
      <p:pic>
        <p:nvPicPr>
          <p:cNvPr id="12" name="Picture 11" descr="Aerial view of a building and parking lot&#10;&#10;Description automatically generated">
            <a:extLst>
              <a:ext uri="{FF2B5EF4-FFF2-40B4-BE49-F238E27FC236}">
                <a16:creationId xmlns:a16="http://schemas.microsoft.com/office/drawing/2014/main" id="{4183E168-3140-BCC9-7A93-8E98EBAD3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0556" y="674454"/>
            <a:ext cx="3770985" cy="28282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728145" y="87269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53971" y="382428"/>
            <a:ext cx="281146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Café/kitchen extension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Soffit install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Cooler/Freezer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Interior finish out</a:t>
            </a:r>
          </a:p>
          <a:p>
            <a:pPr lvl="1"/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gym addition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Fence &amp; Gates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6" name="Picture 5" descr="A room with a few windows and a cart&#10;&#10;Description automatically generated with medium confidence">
            <a:extLst>
              <a:ext uri="{FF2B5EF4-FFF2-40B4-BE49-F238E27FC236}">
                <a16:creationId xmlns:a16="http://schemas.microsoft.com/office/drawing/2014/main" id="{7CB282E3-7710-7B46-F658-2F6F115DF2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62" y="3829526"/>
            <a:ext cx="3770985" cy="280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47490" y="105030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hallway with a sign and a door&#10;&#10;Description automatically generated">
            <a:extLst>
              <a:ext uri="{FF2B5EF4-FFF2-40B4-BE49-F238E27FC236}">
                <a16:creationId xmlns:a16="http://schemas.microsoft.com/office/drawing/2014/main" id="{05A75C15-A414-660F-E300-7EECA3465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70" y="3591424"/>
            <a:ext cx="3422673" cy="2908531"/>
          </a:xfrm>
          <a:prstGeom prst="rect">
            <a:avLst/>
          </a:prstGeom>
        </p:spPr>
      </p:pic>
      <p:pic>
        <p:nvPicPr>
          <p:cNvPr id="5" name="Picture 4" descr="A kitchen with a green counter and yellow walls&#10;&#10;Description automatically generated">
            <a:extLst>
              <a:ext uri="{FF2B5EF4-FFF2-40B4-BE49-F238E27FC236}">
                <a16:creationId xmlns:a16="http://schemas.microsoft.com/office/drawing/2014/main" id="{021A7435-45B3-D080-8B6E-10BC5E4E8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5619" y="3570809"/>
            <a:ext cx="3445662" cy="2914755"/>
          </a:xfrm>
          <a:prstGeom prst="rect">
            <a:avLst/>
          </a:prstGeom>
        </p:spPr>
      </p:pic>
      <p:pic>
        <p:nvPicPr>
          <p:cNvPr id="10" name="Picture 9" descr="A building under construction with a road and trees&#10;&#10;Description automatically generated">
            <a:extLst>
              <a:ext uri="{FF2B5EF4-FFF2-40B4-BE49-F238E27FC236}">
                <a16:creationId xmlns:a16="http://schemas.microsoft.com/office/drawing/2014/main" id="{3B240FF6-B211-5FEB-1DCD-9F7C8774D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433" y="788179"/>
            <a:ext cx="3576775" cy="2682581"/>
          </a:xfrm>
          <a:prstGeom prst="rect">
            <a:avLst/>
          </a:prstGeom>
        </p:spPr>
      </p:pic>
      <p:pic>
        <p:nvPicPr>
          <p:cNvPr id="4" name="Picture 3" descr="A building with a lot of dirt and trees&#10;&#10;Description automatically generated">
            <a:extLst>
              <a:ext uri="{FF2B5EF4-FFF2-40B4-BE49-F238E27FC236}">
                <a16:creationId xmlns:a16="http://schemas.microsoft.com/office/drawing/2014/main" id="{0553F6F9-3A8A-88B9-2719-7E9DC08835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678"/>
          <a:stretch/>
        </p:blipFill>
        <p:spPr>
          <a:xfrm>
            <a:off x="486593" y="788179"/>
            <a:ext cx="3604975" cy="2682581"/>
          </a:xfrm>
          <a:prstGeom prst="rect">
            <a:avLst/>
          </a:prstGeom>
        </p:spPr>
      </p:pic>
      <p:pic>
        <p:nvPicPr>
          <p:cNvPr id="6" name="Picture 5" descr="A room with many windows and chairs&#10;&#10;Description automatically generated">
            <a:extLst>
              <a:ext uri="{FF2B5EF4-FFF2-40B4-BE49-F238E27FC236}">
                <a16:creationId xmlns:a16="http://schemas.microsoft.com/office/drawing/2014/main" id="{EAEB8495-467B-178E-0C8C-C252911893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671" r="18393"/>
          <a:stretch/>
        </p:blipFill>
        <p:spPr>
          <a:xfrm rot="5400000">
            <a:off x="4625900" y="3317363"/>
            <a:ext cx="2929144" cy="34360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11981" y="110975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332443" y="843677"/>
            <a:ext cx="316360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Continue with gym addition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soffit install at café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concrete scope of work, final grading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Fence &amp; Gates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38613" y="105030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hallway with pictures on the wall&#10;&#10;Description automatically generated">
            <a:extLst>
              <a:ext uri="{FF2B5EF4-FFF2-40B4-BE49-F238E27FC236}">
                <a16:creationId xmlns:a16="http://schemas.microsoft.com/office/drawing/2014/main" id="{1A70D005-D820-9993-7F2F-BA26F72FB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700" y="3757049"/>
            <a:ext cx="3309667" cy="2527840"/>
          </a:xfrm>
          <a:prstGeom prst="rect">
            <a:avLst/>
          </a:prstGeom>
        </p:spPr>
      </p:pic>
      <p:pic>
        <p:nvPicPr>
          <p:cNvPr id="10" name="Picture 9" descr="A room with many windows and a red ladder&#10;&#10;Description automatically generated with medium confidence">
            <a:extLst>
              <a:ext uri="{FF2B5EF4-FFF2-40B4-BE49-F238E27FC236}">
                <a16:creationId xmlns:a16="http://schemas.microsoft.com/office/drawing/2014/main" id="{0FE563A6-92BC-A464-1626-B37E48618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238" y="973663"/>
            <a:ext cx="3394814" cy="2562001"/>
          </a:xfrm>
          <a:prstGeom prst="rect">
            <a:avLst/>
          </a:prstGeom>
        </p:spPr>
      </p:pic>
      <p:pic>
        <p:nvPicPr>
          <p:cNvPr id="5" name="Picture 4" descr="A room with a roof and a metal frame&#10;&#10;Description automatically generated with medium confidence">
            <a:extLst>
              <a:ext uri="{FF2B5EF4-FFF2-40B4-BE49-F238E27FC236}">
                <a16:creationId xmlns:a16="http://schemas.microsoft.com/office/drawing/2014/main" id="{FD0872E5-7AFC-520F-7B7F-CE107EDE5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0609" y="3757049"/>
            <a:ext cx="3384443" cy="2526766"/>
          </a:xfrm>
          <a:prstGeom prst="rect">
            <a:avLst/>
          </a:prstGeom>
        </p:spPr>
      </p:pic>
      <p:pic>
        <p:nvPicPr>
          <p:cNvPr id="14" name="Picture 13" descr="Aerial view of a building and a parking lot&#10;&#10;Description automatically generated">
            <a:extLst>
              <a:ext uri="{FF2B5EF4-FFF2-40B4-BE49-F238E27FC236}">
                <a16:creationId xmlns:a16="http://schemas.microsoft.com/office/drawing/2014/main" id="{B918A126-F6D5-64B4-131F-804A2A92B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7700" y="989553"/>
            <a:ext cx="3309667" cy="2546111"/>
          </a:xfrm>
          <a:prstGeom prst="rect">
            <a:avLst/>
          </a:prstGeom>
        </p:spPr>
      </p:pic>
      <p:pic>
        <p:nvPicPr>
          <p:cNvPr id="4" name="Picture 3" descr="Aerial view of a building&#10;&#10;Description automatically generated">
            <a:extLst>
              <a:ext uri="{FF2B5EF4-FFF2-40B4-BE49-F238E27FC236}">
                <a16:creationId xmlns:a16="http://schemas.microsoft.com/office/drawing/2014/main" id="{823F5C6A-7599-69B7-7608-1FA9441FED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573" y="973663"/>
            <a:ext cx="3416001" cy="2562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765246" y="113219"/>
            <a:ext cx="1364610" cy="5384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192519" y="3757050"/>
            <a:ext cx="35831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Café Extension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Soffit Panel install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Demo existing wall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/>
              <a:t>Interior finish out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concrete scope of work, final grading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Fencing &amp; Gates</a:t>
            </a:r>
          </a:p>
          <a:p>
            <a:r>
              <a:rPr lang="en-US" sz="14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Landscape &amp; Sod </a:t>
            </a:r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Complete punch list 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n aerial view of a football field&#10;&#10;Description automatically generated">
            <a:extLst>
              <a:ext uri="{FF2B5EF4-FFF2-40B4-BE49-F238E27FC236}">
                <a16:creationId xmlns:a16="http://schemas.microsoft.com/office/drawing/2014/main" id="{E7B9B79C-EB37-6095-4591-B0EFAE4CD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154" y="823922"/>
            <a:ext cx="3308675" cy="2434406"/>
          </a:xfrm>
          <a:prstGeom prst="rect">
            <a:avLst/>
          </a:prstGeom>
        </p:spPr>
      </p:pic>
      <p:pic>
        <p:nvPicPr>
          <p:cNvPr id="11" name="Picture 10" descr="A high angle view of a football stadium&#10;&#10;Description automatically generated">
            <a:extLst>
              <a:ext uri="{FF2B5EF4-FFF2-40B4-BE49-F238E27FC236}">
                <a16:creationId xmlns:a16="http://schemas.microsoft.com/office/drawing/2014/main" id="{81195C2D-0305-59AB-8634-BE8DCCA16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0" y="823922"/>
            <a:ext cx="3135706" cy="2434405"/>
          </a:xfrm>
          <a:prstGeom prst="rect">
            <a:avLst/>
          </a:prstGeom>
        </p:spPr>
      </p:pic>
      <p:pic>
        <p:nvPicPr>
          <p:cNvPr id="7" name="Picture 6" descr="An aerial view of a stadium&#10;&#10;Description automatically generated">
            <a:extLst>
              <a:ext uri="{FF2B5EF4-FFF2-40B4-BE49-F238E27FC236}">
                <a16:creationId xmlns:a16="http://schemas.microsoft.com/office/drawing/2014/main" id="{FA62E201-A462-235A-63A2-840FF40F3E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06" t="17686"/>
          <a:stretch/>
        </p:blipFill>
        <p:spPr>
          <a:xfrm>
            <a:off x="3348105" y="823922"/>
            <a:ext cx="5322820" cy="40003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767935" y="113218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426D7C-E476-BB38-012D-B287879A97C8}"/>
              </a:ext>
            </a:extLst>
          </p:cNvPr>
          <p:cNvSpPr txBox="1"/>
          <p:nvPr/>
        </p:nvSpPr>
        <p:spPr>
          <a:xfrm>
            <a:off x="0" y="3379728"/>
            <a:ext cx="33481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elevator install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Electrical complete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signage install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Canopy coverings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trim on elevator shaft</a:t>
            </a:r>
          </a:p>
          <a:p>
            <a:pPr lvl="1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parking lot and cars&#10;&#10;Description automatically generated">
            <a:extLst>
              <a:ext uri="{FF2B5EF4-FFF2-40B4-BE49-F238E27FC236}">
                <a16:creationId xmlns:a16="http://schemas.microsoft.com/office/drawing/2014/main" id="{47845D2D-71D7-B7D9-C09A-1181C1D7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290" y="1758065"/>
            <a:ext cx="5445267" cy="4083950"/>
          </a:xfrm>
          <a:prstGeom prst="rect">
            <a:avLst/>
          </a:prstGeom>
        </p:spPr>
      </p:pic>
      <p:pic>
        <p:nvPicPr>
          <p:cNvPr id="6" name="Picture 5" descr="An aerial view of a building&#10;&#10;Description automatically generated">
            <a:extLst>
              <a:ext uri="{FF2B5EF4-FFF2-40B4-BE49-F238E27FC236}">
                <a16:creationId xmlns:a16="http://schemas.microsoft.com/office/drawing/2014/main" id="{484FE02F-49D8-8857-CF58-4D3DC5A03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9" y="663961"/>
            <a:ext cx="4981424" cy="37360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19586" y="134000"/>
            <a:ext cx="1622545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CO Wilson Middle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F33873-8971-B4C4-B9B4-713F2E7309B0}"/>
              </a:ext>
            </a:extLst>
          </p:cNvPr>
          <p:cNvSpPr txBox="1"/>
          <p:nvPr/>
        </p:nvSpPr>
        <p:spPr>
          <a:xfrm>
            <a:off x="1732423" y="4549676"/>
            <a:ext cx="43858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Front Office Complete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Laboratories Complete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Toilet Partitions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Trench Drain / Concrete Island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Fence &amp; Gates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Remove Entergy Pole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59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720858" y="113218"/>
            <a:ext cx="1364610" cy="5384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/>
          </a:bodyPr>
          <a:lstStyle/>
          <a:p>
            <a:r>
              <a:rPr lang="en-US" sz="3900" dirty="0"/>
              <a:t>Central Middle School</a:t>
            </a:r>
          </a:p>
        </p:txBody>
      </p:sp>
      <p:pic>
        <p:nvPicPr>
          <p:cNvPr id="5" name="Picture 4" descr="A picture containing outdoor, tree, sky, aerial photography&#10;&#10;Description automatically generated">
            <a:extLst>
              <a:ext uri="{FF2B5EF4-FFF2-40B4-BE49-F238E27FC236}">
                <a16:creationId xmlns:a16="http://schemas.microsoft.com/office/drawing/2014/main" id="{04E67C77-B8BA-7E17-0B40-17D868AE0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431" y="841978"/>
            <a:ext cx="7192292" cy="53942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2EC8C3-FB20-8D90-E91A-15E0A7791901}"/>
              </a:ext>
            </a:extLst>
          </p:cNvPr>
          <p:cNvSpPr txBox="1"/>
          <p:nvPr/>
        </p:nvSpPr>
        <p:spPr>
          <a:xfrm>
            <a:off x="0" y="1062882"/>
            <a:ext cx="39714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Front Office Complete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Installing New Casework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Laboratories Complete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Toilet Partitions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Flatwork &amp; Canopy outside Natatorium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Change Exterior Door for ADA.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Wheelchair Lift </a:t>
            </a:r>
          </a:p>
        </p:txBody>
      </p:sp>
    </p:spTree>
    <p:extLst>
      <p:ext uri="{BB962C8B-B14F-4D97-AF65-F5344CB8AC3E}">
        <p14:creationId xmlns:p14="http://schemas.microsoft.com/office/powerpoint/2010/main" val="3689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379</Words>
  <Application>Microsoft Office PowerPoint</Application>
  <PresentationFormat>Widescreen</PresentationFormat>
  <Paragraphs>111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Hillcrest Elementary School</vt:lpstr>
      <vt:lpstr>Hillcrest Elementary School</vt:lpstr>
      <vt:lpstr>Highland Park Elementary School</vt:lpstr>
      <vt:lpstr>Highland Park Elementary School</vt:lpstr>
      <vt:lpstr>Helena Park Elementary School</vt:lpstr>
      <vt:lpstr>Helena Park Elementary School</vt:lpstr>
      <vt:lpstr>Nederland Bulldog Stadium</vt:lpstr>
      <vt:lpstr>CO Wilson Middle School</vt:lpstr>
      <vt:lpstr>Central Middle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2023-10-16T15:29:34Z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