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09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98" d="100"/>
          <a:sy n="98" d="100"/>
        </p:scale>
        <p:origin x="114" y="90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9/9/2024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9/9/2024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September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 aerial view of a building&#10;&#10;Description automatically generated">
            <a:extLst>
              <a:ext uri="{FF2B5EF4-FFF2-40B4-BE49-F238E27FC236}">
                <a16:creationId xmlns:a16="http://schemas.microsoft.com/office/drawing/2014/main" id="{4B28A0A1-B443-075D-DF2C-43681AAC8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44" y="869322"/>
            <a:ext cx="9858306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a road and trees&#10;&#10;Description automatically generated with medium confidence">
            <a:extLst>
              <a:ext uri="{FF2B5EF4-FFF2-40B4-BE49-F238E27FC236}">
                <a16:creationId xmlns:a16="http://schemas.microsoft.com/office/drawing/2014/main" id="{036F761D-D7CC-C539-7D93-F4C12D4F0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274839"/>
            <a:ext cx="5555872" cy="4123086"/>
          </a:xfrm>
          <a:prstGeom prst="rect">
            <a:avLst/>
          </a:prstGeom>
        </p:spPr>
      </p:pic>
      <p:pic>
        <p:nvPicPr>
          <p:cNvPr id="5" name="Picture 4" descr="Aerial view of a large area with buildings and roads&#10;&#10;Description automatically generated with medium confidence">
            <a:extLst>
              <a:ext uri="{FF2B5EF4-FFF2-40B4-BE49-F238E27FC236}">
                <a16:creationId xmlns:a16="http://schemas.microsoft.com/office/drawing/2014/main" id="{DEE6E678-25D7-179E-9622-94AE8B99F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5" y="702523"/>
            <a:ext cx="5497448" cy="41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811232" y="705179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canopies &amp; awnings.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landscaping.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light poles and bases.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striping around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 aerial view of a building&#10;&#10;Description automatically generated">
            <a:extLst>
              <a:ext uri="{FF2B5EF4-FFF2-40B4-BE49-F238E27FC236}">
                <a16:creationId xmlns:a16="http://schemas.microsoft.com/office/drawing/2014/main" id="{A66FA8D4-E4BC-4AC9-7724-758177245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70" t="16145" b="10430"/>
          <a:stretch/>
        </p:blipFill>
        <p:spPr>
          <a:xfrm>
            <a:off x="414199" y="681934"/>
            <a:ext cx="5496354" cy="4129517"/>
          </a:xfrm>
          <a:prstGeom prst="rect">
            <a:avLst/>
          </a:prstGeom>
        </p:spPr>
      </p:pic>
      <p:pic>
        <p:nvPicPr>
          <p:cNvPr id="7" name="Picture 6" descr="An aerial view of a building&#10;&#10;Description automatically generated">
            <a:extLst>
              <a:ext uri="{FF2B5EF4-FFF2-40B4-BE49-F238E27FC236}">
                <a16:creationId xmlns:a16="http://schemas.microsoft.com/office/drawing/2014/main" id="{91837219-561B-ACFA-DD6E-E197983964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7" t="12404" r="8472" b="14087"/>
          <a:stretch/>
        </p:blipFill>
        <p:spPr>
          <a:xfrm>
            <a:off x="6268622" y="2290530"/>
            <a:ext cx="5552849" cy="41125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2" y="681934"/>
            <a:ext cx="7093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all roof trim work.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exterior fencing around site and pond.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00221B-366E-EFE6-A6CF-ECB8B87EC5B9}"/>
              </a:ext>
            </a:extLst>
          </p:cNvPr>
          <p:cNvSpPr txBox="1"/>
          <p:nvPr/>
        </p:nvSpPr>
        <p:spPr>
          <a:xfrm>
            <a:off x="4867702" y="1354221"/>
            <a:ext cx="6886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ß"/>
            </a:pPr>
            <a:r>
              <a:rPr lang="en-US" dirty="0">
                <a:sym typeface="Wingdings" panose="05000000000000000000" pitchFamily="2" charset="2"/>
              </a:rPr>
              <a:t>Lab Health with Mounted Head Walls </a:t>
            </a:r>
          </a:p>
          <a:p>
            <a:pPr marL="742950" lvl="1" indent="-285750">
              <a:buFont typeface="Wingdings" panose="05000000000000000000" pitchFamily="2" charset="2"/>
              <a:buChar char="ß"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                                CTE  APP/SEW Lab</a:t>
            </a:r>
            <a:endParaRPr lang="en-US" dirty="0"/>
          </a:p>
        </p:txBody>
      </p:sp>
      <p:pic>
        <p:nvPicPr>
          <p:cNvPr id="6" name="Picture 5" descr="A room with a door and shelves&#10;&#10;Description automatically generated">
            <a:extLst>
              <a:ext uri="{FF2B5EF4-FFF2-40B4-BE49-F238E27FC236}">
                <a16:creationId xmlns:a16="http://schemas.microsoft.com/office/drawing/2014/main" id="{AE0FE6C9-B1DB-C529-FB61-23FBBE915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45" y="691245"/>
            <a:ext cx="4948136" cy="3711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DCA453-E810-8169-009C-EFC1CBE5C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119" y="2663528"/>
            <a:ext cx="4948136" cy="371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558558" y="633460"/>
            <a:ext cx="5046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with VCT and Carpet floors.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trim out on lockers.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 bathroom partitions.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 wall covering in hallway</a:t>
            </a:r>
          </a:p>
        </p:txBody>
      </p:sp>
      <p:pic>
        <p:nvPicPr>
          <p:cNvPr id="5" name="Picture 4" descr="A hallway with glass doors&#10;&#10;Description automatically generated with medium confidence">
            <a:extLst>
              <a:ext uri="{FF2B5EF4-FFF2-40B4-BE49-F238E27FC236}">
                <a16:creationId xmlns:a16="http://schemas.microsoft.com/office/drawing/2014/main" id="{CBED9ED0-2FDA-4A24-8966-FBCE55FF6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91" y="2152245"/>
            <a:ext cx="3706238" cy="2779678"/>
          </a:xfrm>
          <a:prstGeom prst="rect">
            <a:avLst/>
          </a:prstGeom>
        </p:spPr>
      </p:pic>
      <p:pic>
        <p:nvPicPr>
          <p:cNvPr id="9" name="Picture 8" descr="A room with carpet and a white board&#10;&#10;Description automatically generated">
            <a:extLst>
              <a:ext uri="{FF2B5EF4-FFF2-40B4-BE49-F238E27FC236}">
                <a16:creationId xmlns:a16="http://schemas.microsoft.com/office/drawing/2014/main" id="{9AE78F1D-1296-1FF4-2EAA-FD17D751E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444" y="2152244"/>
            <a:ext cx="3706239" cy="2779679"/>
          </a:xfrm>
          <a:prstGeom prst="rect">
            <a:avLst/>
          </a:prstGeom>
        </p:spPr>
      </p:pic>
      <p:pic>
        <p:nvPicPr>
          <p:cNvPr id="12" name="Picture 11" descr="A room with many boxes wrapped in plastic&#10;&#10;Description automatically generated">
            <a:extLst>
              <a:ext uri="{FF2B5EF4-FFF2-40B4-BE49-F238E27FC236}">
                <a16:creationId xmlns:a16="http://schemas.microsoft.com/office/drawing/2014/main" id="{F95AF9A5-CE5C-F337-F038-F9DAFF61A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573" y="2152243"/>
            <a:ext cx="3706239" cy="277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630666" y="672371"/>
            <a:ext cx="52604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sealing concrete in shop areas.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touch up paint and final coat of paint throughout the CTE Wing.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Hook up school equipment in CTE wing.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0" name="Picture 9" descr="A room with boxes and a railing&#10;&#10;Description automatically generated">
            <a:extLst>
              <a:ext uri="{FF2B5EF4-FFF2-40B4-BE49-F238E27FC236}">
                <a16:creationId xmlns:a16="http://schemas.microsoft.com/office/drawing/2014/main" id="{86EA1744-6C94-7AC9-6511-4FD0E1814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98" y="1891574"/>
            <a:ext cx="3706236" cy="2779677"/>
          </a:xfrm>
          <a:prstGeom prst="rect">
            <a:avLst/>
          </a:prstGeom>
        </p:spPr>
      </p:pic>
      <p:pic>
        <p:nvPicPr>
          <p:cNvPr id="7" name="Picture 6" descr="A person standing in a room&#10;&#10;Description automatically generated">
            <a:extLst>
              <a:ext uri="{FF2B5EF4-FFF2-40B4-BE49-F238E27FC236}">
                <a16:creationId xmlns:a16="http://schemas.microsoft.com/office/drawing/2014/main" id="{461AC27F-D629-AAC2-180B-25697EB5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959" y="2634223"/>
            <a:ext cx="3706236" cy="2779677"/>
          </a:xfrm>
          <a:prstGeom prst="rect">
            <a:avLst/>
          </a:prstGeom>
        </p:spPr>
      </p:pic>
      <p:pic>
        <p:nvPicPr>
          <p:cNvPr id="9" name="Picture 8" descr="A large room with a few tools&#10;&#10;Description automatically generated with medium confidence">
            <a:extLst>
              <a:ext uri="{FF2B5EF4-FFF2-40B4-BE49-F238E27FC236}">
                <a16:creationId xmlns:a16="http://schemas.microsoft.com/office/drawing/2014/main" id="{E755024C-A7FF-E19E-2D47-B00038DF3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5042" y="3739826"/>
            <a:ext cx="3706236" cy="277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7d19284e-b7dd-474a-a7ae-a975820207c4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128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2024-09-09T16:07:50Z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