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318" r:id="rId6"/>
    <p:sldId id="364" r:id="rId7"/>
    <p:sldId id="376" r:id="rId8"/>
    <p:sldId id="377" r:id="rId9"/>
    <p:sldId id="373" r:id="rId10"/>
    <p:sldId id="374" r:id="rId11"/>
    <p:sldId id="309" r:id="rId12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2F2F2"/>
    <a:srgbClr val="014067"/>
    <a:srgbClr val="3F3F3F"/>
    <a:srgbClr val="014E7D"/>
    <a:srgbClr val="013657"/>
    <a:srgbClr val="01456F"/>
    <a:srgbClr val="014B79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74" autoAdjust="0"/>
  </p:normalViewPr>
  <p:slideViewPr>
    <p:cSldViewPr snapToGrid="0" showGuides="1">
      <p:cViewPr varScale="1">
        <p:scale>
          <a:sx n="119" d="100"/>
          <a:sy n="119" d="100"/>
        </p:scale>
        <p:origin x="96" y="240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10/18/2024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10/18/2024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6BEC16-86DD-44BE-87B1-362336C2B4E7}"/>
              </a:ext>
            </a:extLst>
          </p:cNvPr>
          <p:cNvSpPr txBox="1"/>
          <p:nvPr/>
        </p:nvSpPr>
        <p:spPr>
          <a:xfrm>
            <a:off x="10036366" y="6189214"/>
            <a:ext cx="1816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October  2024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644262-754B-43AA-9681-3BA389B6D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550" y="668786"/>
            <a:ext cx="6692900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2019 Nederland ISD Bond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C9182-56DF-4944-B234-0D8293926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6846" y="492865"/>
            <a:ext cx="940179" cy="992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3572B-2D9E-4121-AF53-70A4E18A0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942" y="492865"/>
            <a:ext cx="938865" cy="99373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0D72236-3208-4FCF-9075-240244A9D8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73" t="9811" r="11852" b="57736"/>
          <a:stretch/>
        </p:blipFill>
        <p:spPr>
          <a:xfrm>
            <a:off x="747972" y="1859222"/>
            <a:ext cx="5716846" cy="3139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C337AEE-CA7A-6067-28D3-1417D62EB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844" y="2287328"/>
            <a:ext cx="4178673" cy="1885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"/>
    </mc:Choice>
    <mc:Fallback xmlns="">
      <p:transition spd="slow" advTm="1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igh angle view of a building&#10;&#10;Description automatically generated">
            <a:extLst>
              <a:ext uri="{FF2B5EF4-FFF2-40B4-BE49-F238E27FC236}">
                <a16:creationId xmlns:a16="http://schemas.microsoft.com/office/drawing/2014/main" id="{EAA9EB8F-1E09-CC23-7962-1636DA1772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248"/>
          <a:stretch/>
        </p:blipFill>
        <p:spPr>
          <a:xfrm>
            <a:off x="1123744" y="865761"/>
            <a:ext cx="9858306" cy="56168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827390" y="102648"/>
            <a:ext cx="1364610" cy="53841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5541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ng shot of a road&#10;&#10;Description automatically generated">
            <a:extLst>
              <a:ext uri="{FF2B5EF4-FFF2-40B4-BE49-F238E27FC236}">
                <a16:creationId xmlns:a16="http://schemas.microsoft.com/office/drawing/2014/main" id="{227BD074-657A-D11D-45B5-B8551900F4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95" y="718184"/>
            <a:ext cx="5497448" cy="4123086"/>
          </a:xfrm>
          <a:prstGeom prst="rect">
            <a:avLst/>
          </a:prstGeom>
        </p:spPr>
      </p:pic>
      <p:pic>
        <p:nvPicPr>
          <p:cNvPr id="9" name="Picture 8" descr="A high angle view of a building&#10;&#10;Description automatically generated">
            <a:extLst>
              <a:ext uri="{FF2B5EF4-FFF2-40B4-BE49-F238E27FC236}">
                <a16:creationId xmlns:a16="http://schemas.microsoft.com/office/drawing/2014/main" id="{08177724-F6B7-7286-BA87-F9C3E1D510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219" y="2274839"/>
            <a:ext cx="5555872" cy="41230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811232" y="705179"/>
            <a:ext cx="70931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Complete landscaping.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Complete light poles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Complete striping around school.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2215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erial view of a large building&#10;&#10;Description automatically generated">
            <a:extLst>
              <a:ext uri="{FF2B5EF4-FFF2-40B4-BE49-F238E27FC236}">
                <a16:creationId xmlns:a16="http://schemas.microsoft.com/office/drawing/2014/main" id="{D21589B8-D3FC-6ABC-3B5A-4D7F2FD50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622" y="2294340"/>
            <a:ext cx="5552848" cy="4108754"/>
          </a:xfrm>
          <a:prstGeom prst="rect">
            <a:avLst/>
          </a:prstGeom>
        </p:spPr>
      </p:pic>
      <p:pic>
        <p:nvPicPr>
          <p:cNvPr id="5" name="Picture 4" descr="A high angle view of a building&#10;&#10;Description automatically generated">
            <a:extLst>
              <a:ext uri="{FF2B5EF4-FFF2-40B4-BE49-F238E27FC236}">
                <a16:creationId xmlns:a16="http://schemas.microsoft.com/office/drawing/2014/main" id="{2F8ACAF8-F65F-5BC8-A396-6A1111E1D0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509" b="20263"/>
          <a:stretch/>
        </p:blipFill>
        <p:spPr>
          <a:xfrm>
            <a:off x="414199" y="652168"/>
            <a:ext cx="5496354" cy="41592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913782" y="681934"/>
            <a:ext cx="70931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Finish all roof trim work.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Finish downspouts.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Finish exterior fencing around site and pond.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6476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F9DDA-D64D-38C4-EAB0-7728F1B34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room with several machines&#10;&#10;Description automatically generated">
            <a:extLst>
              <a:ext uri="{FF2B5EF4-FFF2-40B4-BE49-F238E27FC236}">
                <a16:creationId xmlns:a16="http://schemas.microsoft.com/office/drawing/2014/main" id="{9BA6ABEB-C626-4762-45D2-D4525AF20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6119" y="2546796"/>
            <a:ext cx="4948136" cy="37111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93DADF-4461-C231-F3B8-2460E83E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2D93ECEB-6BA7-7D01-CCDF-9950DB0503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00221B-366E-EFE6-A6CF-ECB8B87EC5B9}"/>
              </a:ext>
            </a:extLst>
          </p:cNvPr>
          <p:cNvSpPr txBox="1"/>
          <p:nvPr/>
        </p:nvSpPr>
        <p:spPr>
          <a:xfrm>
            <a:off x="5305447" y="963403"/>
            <a:ext cx="688655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ß"/>
            </a:pPr>
            <a:r>
              <a:rPr lang="en-US" dirty="0">
                <a:sym typeface="Wingdings" panose="05000000000000000000" pitchFamily="2" charset="2"/>
              </a:rPr>
              <a:t>CTE Welding Shop		Interior</a:t>
            </a:r>
            <a:endParaRPr lang="en-US" sz="1600" dirty="0"/>
          </a:p>
          <a:p>
            <a:pPr marL="3943350" lvl="8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working on Punch List throughout the New High School.</a:t>
            </a:r>
          </a:p>
          <a:p>
            <a:pPr marL="3943350" lvl="8" indent="-285750">
              <a:buFont typeface="Wingdings" panose="05000000000000000000" pitchFamily="2" charset="2"/>
              <a:buChar char="Ø"/>
            </a:pPr>
            <a:r>
              <a:rPr lang="en-US" sz="1600" dirty="0"/>
              <a:t>Complete installation of Graphics in the building.  </a:t>
            </a:r>
          </a:p>
        </p:txBody>
      </p:sp>
      <p:pic>
        <p:nvPicPr>
          <p:cNvPr id="6" name="Picture 5" descr="A room with a door and shelves&#10;&#10;Description automatically generated">
            <a:extLst>
              <a:ext uri="{FF2B5EF4-FFF2-40B4-BE49-F238E27FC236}">
                <a16:creationId xmlns:a16="http://schemas.microsoft.com/office/drawing/2014/main" id="{AE0FE6C9-B1DB-C529-FB61-23FBBE9157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745" y="691245"/>
            <a:ext cx="4948136" cy="3711102"/>
          </a:xfrm>
          <a:prstGeom prst="rect">
            <a:avLst/>
          </a:prstGeom>
        </p:spPr>
      </p:pic>
      <p:pic>
        <p:nvPicPr>
          <p:cNvPr id="4" name="Picture 3" descr="A large room with machinery&#10;&#10;Description automatically generated">
            <a:extLst>
              <a:ext uri="{FF2B5EF4-FFF2-40B4-BE49-F238E27FC236}">
                <a16:creationId xmlns:a16="http://schemas.microsoft.com/office/drawing/2014/main" id="{986A72BF-47B8-4FC7-7B2D-E6441F029B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745" y="691245"/>
            <a:ext cx="4948136" cy="371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86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3636436" y="462069"/>
            <a:ext cx="50460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CTE 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US" dirty="0"/>
              <a:t>Complete hook up of Dust Collection Machine in Construction Shop.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US" dirty="0"/>
              <a:t>Complete hook up of Electrical and Plumbing for Car Lifts in Auto Shop.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FF659C-69C6-22BF-8775-F798416D4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005180"/>
            <a:ext cx="5553937" cy="4109060"/>
          </a:xfrm>
          <a:prstGeom prst="rect">
            <a:avLst/>
          </a:prstGeom>
        </p:spPr>
      </p:pic>
      <p:pic>
        <p:nvPicPr>
          <p:cNvPr id="6" name="Picture 5" descr="A room with workbenches and tools&#10;&#10;Description automatically generated">
            <a:extLst>
              <a:ext uri="{FF2B5EF4-FFF2-40B4-BE49-F238E27FC236}">
                <a16:creationId xmlns:a16="http://schemas.microsoft.com/office/drawing/2014/main" id="{E8FA3241-45D2-4F32-4965-04C2214ED1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493" y="2018895"/>
            <a:ext cx="5553937" cy="409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10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3630666" y="672371"/>
            <a:ext cx="52604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installation of new HVAC equipment in Old High School.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demolition of Old High School where new exterior wall will be built. </a:t>
            </a:r>
          </a:p>
        </p:txBody>
      </p:sp>
      <p:pic>
        <p:nvPicPr>
          <p:cNvPr id="5" name="Picture 4" descr="A large metal box in a room&#10;&#10;Description automatically generated">
            <a:extLst>
              <a:ext uri="{FF2B5EF4-FFF2-40B4-BE49-F238E27FC236}">
                <a16:creationId xmlns:a16="http://schemas.microsoft.com/office/drawing/2014/main" id="{1C3DEE81-5C20-C863-EB22-F5824BD95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374210" y="2495046"/>
            <a:ext cx="4708301" cy="3531226"/>
          </a:xfrm>
          <a:prstGeom prst="rect">
            <a:avLst/>
          </a:prstGeom>
        </p:spPr>
      </p:pic>
      <p:pic>
        <p:nvPicPr>
          <p:cNvPr id="12" name="Picture 11" descr="A room with a wall and a metal wall&#10;&#10;Description automatically generated with medium confidence">
            <a:extLst>
              <a:ext uri="{FF2B5EF4-FFF2-40B4-BE49-F238E27FC236}">
                <a16:creationId xmlns:a16="http://schemas.microsoft.com/office/drawing/2014/main" id="{BF4B38AA-79E9-864F-81FB-1645C1E6AC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529015" y="2495046"/>
            <a:ext cx="4708302" cy="3531227"/>
          </a:xfrm>
          <a:prstGeom prst="rect">
            <a:avLst/>
          </a:prstGeom>
        </p:spPr>
      </p:pic>
      <p:pic>
        <p:nvPicPr>
          <p:cNvPr id="14" name="Picture 13" descr="A long white hallway with black and white tiles&#10;&#10;Description automatically generated">
            <a:extLst>
              <a:ext uri="{FF2B5EF4-FFF2-40B4-BE49-F238E27FC236}">
                <a16:creationId xmlns:a16="http://schemas.microsoft.com/office/drawing/2014/main" id="{F1EF06A3-DA43-7F37-B92D-6FAA63D430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432240" y="2495046"/>
            <a:ext cx="4708303" cy="353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0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31715" y="155568"/>
            <a:ext cx="1518243" cy="599034"/>
          </a:xfrm>
          <a:prstGeom prst="rect">
            <a:avLst/>
          </a:prstGeom>
        </p:spPr>
      </p:pic>
      <p:pic>
        <p:nvPicPr>
          <p:cNvPr id="4" name="Picture 3" descr="A picture containing text, newspaper, building, sign&#10;&#10;Description automatically generated">
            <a:extLst>
              <a:ext uri="{FF2B5EF4-FFF2-40B4-BE49-F238E27FC236}">
                <a16:creationId xmlns:a16="http://schemas.microsoft.com/office/drawing/2014/main" id="{7E411EF1-04E8-40F1-B92A-1A1A02FF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20" y="424777"/>
            <a:ext cx="4724559" cy="6114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8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/>
    </mc:Choice>
    <mc:Fallback xmlns="">
      <p:transition spd="slow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C827173F90CE4CAAEACB43AC5845CA" ma:contentTypeVersion="5" ma:contentTypeDescription="Create a new document." ma:contentTypeScope="" ma:versionID="552a391279c0cccc1b1c16b57ad64a33">
  <xsd:schema xmlns:xsd="http://www.w3.org/2001/XMLSchema" xmlns:xs="http://www.w3.org/2001/XMLSchema" xmlns:p="http://schemas.microsoft.com/office/2006/metadata/properties" xmlns:ns3="7d19284e-b7dd-474a-a7ae-a975820207c4" targetNamespace="http://schemas.microsoft.com/office/2006/metadata/properties" ma:root="true" ma:fieldsID="cdfc04d774a2ccf02a14cc88a8ed1726" ns3:_="">
    <xsd:import namespace="7d19284e-b7dd-474a-a7ae-a975820207c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19284e-b7dd-474a-a7ae-a975820207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70AAA4A-9882-48E4-9283-AF6D381D81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19284e-b7dd-474a-a7ae-a975820207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87F4215-C6BB-44A3-9A5E-9446E6835900}">
  <ds:schemaRefs>
    <ds:schemaRef ds:uri="7d19284e-b7dd-474a-a7ae-a975820207c4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light(2)</Template>
  <TotalTime>0</TotalTime>
  <Words>132</Words>
  <Application>Microsoft Office PowerPoint</Application>
  <PresentationFormat>Widescreen</PresentationFormat>
  <Paragraphs>26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 Black</vt:lpstr>
      <vt:lpstr>Calibri</vt:lpstr>
      <vt:lpstr>Times New Roman</vt:lpstr>
      <vt:lpstr>Wingdings</vt:lpstr>
      <vt:lpstr>Office Theme</vt:lpstr>
      <vt:lpstr>2019 Nederland ISD Bond Project</vt:lpstr>
      <vt:lpstr>Nederland High School</vt:lpstr>
      <vt:lpstr>Nederland High School</vt:lpstr>
      <vt:lpstr>Nederland High School</vt:lpstr>
      <vt:lpstr>Nederland High School</vt:lpstr>
      <vt:lpstr>Nederland High School</vt:lpstr>
      <vt:lpstr>Nederland High School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2019-07-31T20:04:31Z</dcterms:created>
  <dcterms:modified xsi:type="dcterms:W3CDTF">2024-10-18T18:28:28Z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0x010100D2C827173F90CE4CAAEACB43AC5845CA</vt:lpwstr>
  </property>
</Properties>
</file>