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8C9179-7A27-484A-9E86-F1EB13051CEF}" v="6" dt="2025-12-19T15:40:11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54C1A-8592-8422-A484-BFAD8B380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F600C2-139A-71E5-FBCD-7B36590E17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43336-2E77-3C49-7B4C-C158D049B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E9C42-B52B-0838-797E-E3503081E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DF2FB-B583-9F03-9517-056708A30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6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0B8BF-3670-71BF-7B1B-A99CC16C2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7ADD2-0A3B-42E6-9B8D-DEBED98EE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B97E0-0C29-87DC-AA0F-C2A37C00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2C3D-4F4F-4D62-15C8-8918F790D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EBEF4-1A82-DBDD-3C42-98D2F5FB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11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E1C6D-DCA6-9D14-6AE6-20C7A1520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AB4D3-03D2-E41D-A6D0-9DC777420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9408C-477F-D8FF-9736-4C8F6339D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4FADA-1022-EF5C-D417-70B6C74E5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AE7AC9-8F7C-1AA6-759D-742A8800F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4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F46BE-6849-01AC-259D-ACE34B78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0C00B-6FE0-61B1-D50A-449F9C305E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5F1BB4-1979-061F-B950-859565925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8D6B2A-B5D5-2FF1-F187-C50104AB3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F36FA-1217-8321-854F-D4223F5C7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10B49-D0C0-6926-0594-CAD3ABC35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22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7E0C5-3808-33BA-C856-29BED16F4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BA326-11F5-3418-6C5B-8F02F8633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F5556-B9D6-826E-E8DF-F5B5477F9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CF9A2-36A0-EE86-8AF8-B170EFC17B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88FD25-F46E-E41F-0998-FB2506CDD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144CD5-FCBF-34F8-09DB-4B8E691DF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CC399E-073D-4B36-4AD4-4EEDB28D5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949FB5-B903-91BE-D5CB-B953064A6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241A2-3228-0B87-E365-2337F9D11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73A15-91E3-B7A9-7584-FBE814EAB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318E55-B577-751B-A59A-544C0BB16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509596-88D9-B045-2725-8A9C0FE85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05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D1CB97-6A46-B864-9C9C-C23D5E694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D153CE-67B6-F102-16C1-411BDF3D2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568EFF-3C39-F2A2-2077-D28FB7F44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1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180A8-182D-C5EB-82F9-6A04E45AC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469C3-7DEF-3790-EE1D-7D3C478A9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F69FD-6ACC-3B16-AAB9-F3C3FFAB3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BEF16-FA4E-992E-D207-0B6A465AD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CF6E57-2D93-D950-92C5-CF47BF089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2490E-3AF8-D3A9-28E0-9D2736F38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754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C6BFD-C67E-7031-6FF6-78DC38FE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ED7A9C-2C90-B015-D206-90FAD51B1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DA490-14E9-6BDE-EAF3-F624E8C34E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520BB7-046C-C68A-913E-9F83B8E61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4021E-07D1-6A80-3B62-E286C722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16C5B8-0781-3220-EF69-90951CD52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3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F5176-2CAE-A8B6-4130-825B3D8EB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9DDFCC-4951-5973-FE9B-6647D126B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E7ABB-E0A1-5D80-A421-66B3ADB0D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401DD-C662-346B-8663-35BE8212C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44CB8-F529-0058-7D4C-07B2FC010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63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6815DA-6D85-03D4-BDFB-E5AFC2A7C8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AA6EA7-0028-FD81-7161-8E31A8A6A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B8481-F84A-5DE3-37B0-5C79ED544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8676B-BB54-A6DA-DA9F-BDB4081F1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E5ED9-666A-10B2-2B27-87E05E9FB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456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348393-3B9C-24AB-C9DF-40D5D77EB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E0FEB-31BE-0C42-F584-29E3AF2F58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11D9B-BA93-6A9B-F2AD-CBFB8A5FD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FAC59-1705-41A6-9A82-6235B59592DF}" type="datetimeFigureOut">
              <a:rPr lang="en-US" smtClean="0"/>
              <a:t>12/19/2025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F1411-360A-9E9A-265A-1D5261B49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C44CA-934F-6437-09DC-69169354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FC1AE-4175-4B85-97B9-89C3F3E57A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33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30BEB-0E6E-C1E5-3B8E-18E35091D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4428000"/>
            <a:ext cx="6143626" cy="1400400"/>
          </a:xfrm>
        </p:spPr>
        <p:txBody>
          <a:bodyPr wrap="square" anchor="b">
            <a:normAutofit/>
          </a:bodyPr>
          <a:lstStyle/>
          <a:p>
            <a:pPr algn="l"/>
            <a:r>
              <a:rPr lang="en-US" sz="4300">
                <a:solidFill>
                  <a:schemeClr val="bg1"/>
                </a:solidFill>
              </a:rPr>
              <a:t>Title 1 at Stateside Elementary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DF35F5-0DDE-51F5-5979-17153FA1D9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713" y="4716472"/>
            <a:ext cx="3494088" cy="1017896"/>
          </a:xfrm>
        </p:spPr>
        <p:txBody>
          <a:bodyPr anchor="b">
            <a:norm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</a:rPr>
              <a:t>2025-2026</a:t>
            </a:r>
          </a:p>
          <a:p>
            <a:pPr algn="l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2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4244BA8-B164-09E7-8A8C-7B7AF7C345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87" y="284813"/>
            <a:ext cx="11107711" cy="324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with flags in the front&#10;&#10;Description automatically generated">
            <a:extLst>
              <a:ext uri="{FF2B5EF4-FFF2-40B4-BE49-F238E27FC236}">
                <a16:creationId xmlns:a16="http://schemas.microsoft.com/office/drawing/2014/main" id="{091A4FBF-A298-3DF7-59EB-F339986F55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5" b="-1"/>
          <a:stretch/>
        </p:blipFill>
        <p:spPr>
          <a:xfrm>
            <a:off x="9515" y="-3"/>
            <a:ext cx="12182474" cy="6858000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96EEF187-8434-4B76-BE40-006EEBB26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7345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81CD866-52B5-4280-A92B-56BDFD1E9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bg1">
              <a:lumMod val="95000"/>
              <a:lumOff val="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7B49CF-FA01-2A5B-365A-CA48C6690B5F}"/>
              </a:ext>
            </a:extLst>
          </p:cNvPr>
          <p:cNvSpPr txBox="1"/>
          <p:nvPr/>
        </p:nvSpPr>
        <p:spPr>
          <a:xfrm>
            <a:off x="5290250" y="3429000"/>
            <a:ext cx="6248758" cy="2622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We are fortunate to receive funding as a Schoolwide Title 1 School. Our status is based on the number of students that we have who qualify for free and reduced meals. If you haven’t filled out a form yet, please do so as soon as possible.</a:t>
            </a:r>
          </a:p>
        </p:txBody>
      </p:sp>
      <p:pic>
        <p:nvPicPr>
          <p:cNvPr id="17" name="Picture 16" descr="A poster for a school&#10;&#10;Description automatically generated">
            <a:extLst>
              <a:ext uri="{FF2B5EF4-FFF2-40B4-BE49-F238E27FC236}">
                <a16:creationId xmlns:a16="http://schemas.microsoft.com/office/drawing/2014/main" id="{41C7CFFF-7BD2-08E3-7855-F24D1B9CC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724" y="621574"/>
            <a:ext cx="2762636" cy="2375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3725F0-4F64-5B7E-068F-14062C819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875" y="643468"/>
            <a:ext cx="2043289" cy="2300194"/>
          </a:xfrm>
          <a:prstGeom prst="rect">
            <a:avLst/>
          </a:prstGeom>
        </p:spPr>
      </p:pic>
      <p:pic>
        <p:nvPicPr>
          <p:cNvPr id="5" name="Picture 4" descr="A logo of a school&#10;&#10;AI-generated content may be incorrect.">
            <a:extLst>
              <a:ext uri="{FF2B5EF4-FFF2-40B4-BE49-F238E27FC236}">
                <a16:creationId xmlns:a16="http://schemas.microsoft.com/office/drawing/2014/main" id="{E09C32CB-10D3-84DE-46B2-62D9DBD02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095" y="621572"/>
            <a:ext cx="2163629" cy="232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288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 on a stand&#10;&#10;Description automatically generated">
            <a:extLst>
              <a:ext uri="{FF2B5EF4-FFF2-40B4-BE49-F238E27FC236}">
                <a16:creationId xmlns:a16="http://schemas.microsoft.com/office/drawing/2014/main" id="{01BE9896-6447-4C75-5E94-5CF8679184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5" b="31108"/>
          <a:stretch/>
        </p:blipFill>
        <p:spPr>
          <a:xfrm>
            <a:off x="20" y="10"/>
            <a:ext cx="5983982" cy="3333738"/>
          </a:xfrm>
          <a:custGeom>
            <a:avLst/>
            <a:gdLst/>
            <a:ahLst/>
            <a:cxnLst/>
            <a:rect l="l" t="t" r="r" b="b"/>
            <a:pathLst>
              <a:path w="5984002" h="3333748">
                <a:moveTo>
                  <a:pt x="0" y="0"/>
                </a:moveTo>
                <a:lnTo>
                  <a:pt x="5984002" y="0"/>
                </a:lnTo>
                <a:lnTo>
                  <a:pt x="5984002" y="3207466"/>
                </a:lnTo>
                <a:lnTo>
                  <a:pt x="5974632" y="3224222"/>
                </a:lnTo>
                <a:cubicBezTo>
                  <a:pt x="5971874" y="3232240"/>
                  <a:pt x="5969769" y="3240871"/>
                  <a:pt x="5966960" y="3248619"/>
                </a:cubicBezTo>
                <a:cubicBezTo>
                  <a:pt x="5960339" y="3266468"/>
                  <a:pt x="5963751" y="3279610"/>
                  <a:pt x="5983007" y="3289222"/>
                </a:cubicBezTo>
                <a:lnTo>
                  <a:pt x="5984002" y="3290152"/>
                </a:lnTo>
                <a:lnTo>
                  <a:pt x="5984002" y="3333748"/>
                </a:lnTo>
                <a:lnTo>
                  <a:pt x="0" y="3333748"/>
                </a:lnTo>
                <a:close/>
              </a:path>
            </a:pathLst>
          </a:custGeom>
        </p:spPr>
      </p:pic>
      <p:pic>
        <p:nvPicPr>
          <p:cNvPr id="4" name="Picture 3" descr="A book with a bird on it&#10;&#10;Description automatically generated">
            <a:extLst>
              <a:ext uri="{FF2B5EF4-FFF2-40B4-BE49-F238E27FC236}">
                <a16:creationId xmlns:a16="http://schemas.microsoft.com/office/drawing/2014/main" id="{F19F56B7-FE00-7808-893C-CDFF53BC40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9" r="1" b="1"/>
          <a:stretch/>
        </p:blipFill>
        <p:spPr>
          <a:xfrm>
            <a:off x="1" y="3333748"/>
            <a:ext cx="2712098" cy="3524241"/>
          </a:xfrm>
          <a:custGeom>
            <a:avLst/>
            <a:gdLst/>
            <a:ahLst/>
            <a:cxnLst/>
            <a:rect l="l" t="t" r="r" b="b"/>
            <a:pathLst>
              <a:path w="2660651" h="3333744">
                <a:moveTo>
                  <a:pt x="0" y="0"/>
                </a:moveTo>
                <a:lnTo>
                  <a:pt x="2660651" y="0"/>
                </a:lnTo>
                <a:lnTo>
                  <a:pt x="2660651" y="3333744"/>
                </a:lnTo>
                <a:lnTo>
                  <a:pt x="0" y="3333744"/>
                </a:lnTo>
                <a:close/>
              </a:path>
            </a:pathLst>
          </a:custGeom>
        </p:spPr>
      </p:pic>
      <p:grpSp>
        <p:nvGrpSpPr>
          <p:cNvPr id="78" name="Group 77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6BD2ACD-C312-3FED-7957-D0D3B83115ED}"/>
              </a:ext>
            </a:extLst>
          </p:cNvPr>
          <p:cNvSpPr txBox="1"/>
          <p:nvPr/>
        </p:nvSpPr>
        <p:spPr>
          <a:xfrm>
            <a:off x="6981826" y="3146400"/>
            <a:ext cx="4391024" cy="268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alpha val="80000"/>
                  </a:schemeClr>
                </a:solidFill>
                <a:latin typeface="Century Gothic" panose="020B0502020202020204" pitchFamily="34" charset="0"/>
              </a:rPr>
              <a:t>We use our funds to hire tutors and an Instructional Coach  as well as to purchase technology, online programs and testing materials.</a:t>
            </a:r>
          </a:p>
        </p:txBody>
      </p:sp>
      <p:pic>
        <p:nvPicPr>
          <p:cNvPr id="5" name="Picture 4" descr="A person smiling for a selfie&#10;&#10;AI-generated content may be incorrect.">
            <a:extLst>
              <a:ext uri="{FF2B5EF4-FFF2-40B4-BE49-F238E27FC236}">
                <a16:creationId xmlns:a16="http://schemas.microsoft.com/office/drawing/2014/main" id="{EBD2CB0A-2B3D-DA7B-1497-3F9D4045D5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80303" y="3742934"/>
            <a:ext cx="3524240" cy="270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61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1A75659-5A6F-4F77-9679-678A00B9D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Red marker on a calendar">
            <a:extLst>
              <a:ext uri="{FF2B5EF4-FFF2-40B4-BE49-F238E27FC236}">
                <a16:creationId xmlns:a16="http://schemas.microsoft.com/office/drawing/2014/main" id="{A983302E-3A8E-FAE5-E9B4-78637314F6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28" r="-1" b="-1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30A3A45-140E-431E-AED0-07EF83631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35399" y="0"/>
            <a:ext cx="9756601" cy="6858000"/>
          </a:xfrm>
          <a:prstGeom prst="rect">
            <a:avLst/>
          </a:prstGeom>
          <a:gradFill>
            <a:gsLst>
              <a:gs pos="53000">
                <a:schemeClr val="tx1"/>
              </a:gs>
              <a:gs pos="35000">
                <a:schemeClr val="tx1">
                  <a:alpha val="76000"/>
                </a:schemeClr>
              </a:gs>
              <a:gs pos="19000">
                <a:schemeClr val="tx1">
                  <a:alpha val="4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687333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53018" y="2443480"/>
            <a:ext cx="3218688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F7A67A-1154-8968-A2F4-F55C5D22B054}"/>
              </a:ext>
            </a:extLst>
          </p:cNvPr>
          <p:cNvSpPr txBox="1"/>
          <p:nvPr/>
        </p:nvSpPr>
        <p:spPr>
          <a:xfrm>
            <a:off x="8395868" y="2718054"/>
            <a:ext cx="3438906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</a:rPr>
              <a:t>We’d love to share more information with you. Please reach out to Mrs. Neal with any questions.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  <a:sym typeface="Wingdings" panose="05000000000000000000" pitchFamily="2" charset="2"/>
              </a:rPr>
              <a:t>Jennifer.neal@onslow.k12.nc.us</a:t>
            </a:r>
          </a:p>
        </p:txBody>
      </p:sp>
    </p:spTree>
    <p:extLst>
      <p:ext uri="{BB962C8B-B14F-4D97-AF65-F5344CB8AC3E}">
        <p14:creationId xmlns:p14="http://schemas.microsoft.com/office/powerpoint/2010/main" val="1518120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111</Words>
  <Application>Microsoft Office PowerPoint</Application>
  <PresentationFormat>Widescreen</PresentationFormat>
  <Paragraphs>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Title 1 at Stateside Elementary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1 at Stateside Elementary</dc:title>
  <dc:creator>Jennifer Neal</dc:creator>
  <cp:lastModifiedBy>Jennifer Neal</cp:lastModifiedBy>
  <cp:revision>3</cp:revision>
  <dcterms:created xsi:type="dcterms:W3CDTF">2023-12-06T16:00:29Z</dcterms:created>
  <dcterms:modified xsi:type="dcterms:W3CDTF">2025-12-19T20:11:01Z</dcterms:modified>
</cp:coreProperties>
</file>