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10287000" cx="18288000"/>
  <p:notesSz cx="6858000" cy="9144000"/>
  <p:embeddedFontLst>
    <p:embeddedFont>
      <p:font typeface="Neucha"/>
      <p:regular r:id="rId21"/>
    </p:embeddedFont>
    <p:embeddedFont>
      <p:font typeface="Pangolin"/>
      <p:regular r:id="rId22"/>
    </p:embeddedFont>
    <p:embeddedFont>
      <p:font typeface="Righteous"/>
      <p:regular r:id="rId23"/>
    </p:embeddedFont>
    <p:embeddedFont>
      <p:font typeface="Tomorrow"/>
      <p:regular r:id="rId24"/>
      <p:bold r:id="rId25"/>
      <p:italic r:id="rId26"/>
      <p:boldItalic r:id="rId27"/>
    </p:embeddedFont>
    <p:embeddedFont>
      <p:font typeface="Bowlby One SC"/>
      <p:regular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Pangolin-regular.fntdata"/><Relationship Id="rId21" Type="http://schemas.openxmlformats.org/officeDocument/2006/relationships/font" Target="fonts/Neucha-regular.fntdata"/><Relationship Id="rId24" Type="http://schemas.openxmlformats.org/officeDocument/2006/relationships/font" Target="fonts/Tomorrow-regular.fntdata"/><Relationship Id="rId23" Type="http://schemas.openxmlformats.org/officeDocument/2006/relationships/font" Target="fonts/Righteou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Tomorrow-italic.fntdata"/><Relationship Id="rId25" Type="http://schemas.openxmlformats.org/officeDocument/2006/relationships/font" Target="fonts/Tomorrow-bold.fntdata"/><Relationship Id="rId28" Type="http://schemas.openxmlformats.org/officeDocument/2006/relationships/font" Target="fonts/BowlbyOneSC-regular.fntdata"/><Relationship Id="rId27" Type="http://schemas.openxmlformats.org/officeDocument/2006/relationships/font" Target="fonts/Tomorrow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87f6d781e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g3687f6d781e_0_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687f6d781e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g3687f6d781e_1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687f6d781e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g3687f6d781e_0_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687f6d781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g3687f6d781e_0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687f6d781e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g3687f6d781e_0_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687f6d781e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g3687f6d781e_0_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69246e0123_2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g369246e0123_2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5.jpg"/><Relationship Id="rId4" Type="http://schemas.openxmlformats.org/officeDocument/2006/relationships/image" Target="../media/image15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22.png"/><Relationship Id="rId8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9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9.png"/><Relationship Id="rId4" Type="http://schemas.openxmlformats.org/officeDocument/2006/relationships/image" Target="../media/image6.png"/><Relationship Id="rId9" Type="http://schemas.openxmlformats.org/officeDocument/2006/relationships/image" Target="../media/image9.jpg"/><Relationship Id="rId5" Type="http://schemas.openxmlformats.org/officeDocument/2006/relationships/image" Target="../media/image7.png"/><Relationship Id="rId6" Type="http://schemas.openxmlformats.org/officeDocument/2006/relationships/image" Target="../media/image10.png"/><Relationship Id="rId7" Type="http://schemas.openxmlformats.org/officeDocument/2006/relationships/image" Target="../media/image12.png"/><Relationship Id="rId8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9.png"/><Relationship Id="rId4" Type="http://schemas.openxmlformats.org/officeDocument/2006/relationships/image" Target="../media/image6.png"/><Relationship Id="rId11" Type="http://schemas.openxmlformats.org/officeDocument/2006/relationships/image" Target="../media/image9.jpg"/><Relationship Id="rId10" Type="http://schemas.openxmlformats.org/officeDocument/2006/relationships/image" Target="../media/image14.png"/><Relationship Id="rId9" Type="http://schemas.openxmlformats.org/officeDocument/2006/relationships/image" Target="../media/image5.png"/><Relationship Id="rId5" Type="http://schemas.openxmlformats.org/officeDocument/2006/relationships/image" Target="../media/image8.png"/><Relationship Id="rId6" Type="http://schemas.openxmlformats.org/officeDocument/2006/relationships/image" Target="../media/image11.png"/><Relationship Id="rId7" Type="http://schemas.openxmlformats.org/officeDocument/2006/relationships/image" Target="../media/image16.png"/><Relationship Id="rId8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9.png"/><Relationship Id="rId4" Type="http://schemas.openxmlformats.org/officeDocument/2006/relationships/image" Target="../media/image20.png"/><Relationship Id="rId10" Type="http://schemas.openxmlformats.org/officeDocument/2006/relationships/image" Target="../media/image23.png"/><Relationship Id="rId9" Type="http://schemas.openxmlformats.org/officeDocument/2006/relationships/image" Target="../media/image9.jp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2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9.png"/><Relationship Id="rId4" Type="http://schemas.openxmlformats.org/officeDocument/2006/relationships/image" Target="../media/image20.png"/><Relationship Id="rId11" Type="http://schemas.openxmlformats.org/officeDocument/2006/relationships/image" Target="../media/image9.jpg"/><Relationship Id="rId10" Type="http://schemas.openxmlformats.org/officeDocument/2006/relationships/image" Target="../media/image21.png"/><Relationship Id="rId9" Type="http://schemas.openxmlformats.org/officeDocument/2006/relationships/image" Target="../media/image18.png"/><Relationship Id="rId5" Type="http://schemas.openxmlformats.org/officeDocument/2006/relationships/image" Target="../media/image6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2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9.png"/><Relationship Id="rId4" Type="http://schemas.openxmlformats.org/officeDocument/2006/relationships/image" Target="../media/image6.png"/><Relationship Id="rId9" Type="http://schemas.openxmlformats.org/officeDocument/2006/relationships/image" Target="../media/image9.jpg"/><Relationship Id="rId5" Type="http://schemas.openxmlformats.org/officeDocument/2006/relationships/image" Target="../media/image8.png"/><Relationship Id="rId6" Type="http://schemas.openxmlformats.org/officeDocument/2006/relationships/image" Target="../media/image33.png"/><Relationship Id="rId7" Type="http://schemas.openxmlformats.org/officeDocument/2006/relationships/image" Target="../media/image31.png"/><Relationship Id="rId8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9.png"/><Relationship Id="rId4" Type="http://schemas.openxmlformats.org/officeDocument/2006/relationships/image" Target="../media/image6.png"/><Relationship Id="rId10" Type="http://schemas.openxmlformats.org/officeDocument/2006/relationships/image" Target="../media/image9.jpg"/><Relationship Id="rId9" Type="http://schemas.openxmlformats.org/officeDocument/2006/relationships/image" Target="../media/image2.png"/><Relationship Id="rId5" Type="http://schemas.openxmlformats.org/officeDocument/2006/relationships/image" Target="../media/image7.png"/><Relationship Id="rId6" Type="http://schemas.openxmlformats.org/officeDocument/2006/relationships/image" Target="../media/image34.png"/><Relationship Id="rId7" Type="http://schemas.openxmlformats.org/officeDocument/2006/relationships/image" Target="../media/image12.png"/><Relationship Id="rId8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9.png"/><Relationship Id="rId4" Type="http://schemas.openxmlformats.org/officeDocument/2006/relationships/image" Target="../media/image6.png"/><Relationship Id="rId11" Type="http://schemas.openxmlformats.org/officeDocument/2006/relationships/image" Target="../media/image9.jpg"/><Relationship Id="rId10" Type="http://schemas.openxmlformats.org/officeDocument/2006/relationships/image" Target="../media/image30.png"/><Relationship Id="rId9" Type="http://schemas.openxmlformats.org/officeDocument/2006/relationships/image" Target="../media/image2.png"/><Relationship Id="rId5" Type="http://schemas.openxmlformats.org/officeDocument/2006/relationships/image" Target="../media/image11.png"/><Relationship Id="rId6" Type="http://schemas.openxmlformats.org/officeDocument/2006/relationships/image" Target="../media/image16.png"/><Relationship Id="rId7" Type="http://schemas.openxmlformats.org/officeDocument/2006/relationships/image" Target="../media/image19.png"/><Relationship Id="rId8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9.png"/><Relationship Id="rId4" Type="http://schemas.openxmlformats.org/officeDocument/2006/relationships/image" Target="../media/image6.png"/><Relationship Id="rId10" Type="http://schemas.openxmlformats.org/officeDocument/2006/relationships/image" Target="../media/image9.jpg"/><Relationship Id="rId9" Type="http://schemas.openxmlformats.org/officeDocument/2006/relationships/image" Target="../media/image2.png"/><Relationship Id="rId5" Type="http://schemas.openxmlformats.org/officeDocument/2006/relationships/image" Target="../media/image11.png"/><Relationship Id="rId6" Type="http://schemas.openxmlformats.org/officeDocument/2006/relationships/image" Target="../media/image16.png"/><Relationship Id="rId7" Type="http://schemas.openxmlformats.org/officeDocument/2006/relationships/image" Target="../media/image19.png"/><Relationship Id="rId8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9.png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openxmlformats.org/officeDocument/2006/relationships/image" Target="../media/image2.png"/><Relationship Id="rId7" Type="http://schemas.openxmlformats.org/officeDocument/2006/relationships/image" Target="../media/image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9.png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openxmlformats.org/officeDocument/2006/relationships/image" Target="../media/image2.png"/><Relationship Id="rId7" Type="http://schemas.openxmlformats.org/officeDocument/2006/relationships/image" Target="../media/image9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9.png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openxmlformats.org/officeDocument/2006/relationships/image" Target="../media/image2.png"/><Relationship Id="rId7" Type="http://schemas.openxmlformats.org/officeDocument/2006/relationships/image" Target="../media/image9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9.png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openxmlformats.org/officeDocument/2006/relationships/image" Target="../media/image2.png"/><Relationship Id="rId7" Type="http://schemas.openxmlformats.org/officeDocument/2006/relationships/image" Target="../media/image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9.png"/><Relationship Id="rId4" Type="http://schemas.openxmlformats.org/officeDocument/2006/relationships/image" Target="../media/image6.png"/><Relationship Id="rId11" Type="http://schemas.openxmlformats.org/officeDocument/2006/relationships/image" Target="../media/image9.jpg"/><Relationship Id="rId10" Type="http://schemas.openxmlformats.org/officeDocument/2006/relationships/image" Target="../media/image34.png"/><Relationship Id="rId9" Type="http://schemas.openxmlformats.org/officeDocument/2006/relationships/image" Target="../media/image38.png"/><Relationship Id="rId5" Type="http://schemas.openxmlformats.org/officeDocument/2006/relationships/image" Target="../media/image7.png"/><Relationship Id="rId6" Type="http://schemas.openxmlformats.org/officeDocument/2006/relationships/image" Target="../media/image5.png"/><Relationship Id="rId7" Type="http://schemas.openxmlformats.org/officeDocument/2006/relationships/image" Target="../media/image36.png"/><Relationship Id="rId8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30155" r="-30154" t="-60315"/>
            </a:stretch>
          </a:blipFill>
          <a:ln>
            <a:noFill/>
          </a:ln>
        </p:spPr>
      </p:sp>
      <p:sp>
        <p:nvSpPr>
          <p:cNvPr id="85" name="Google Shape;85;p13"/>
          <p:cNvSpPr/>
          <p:nvPr/>
        </p:nvSpPr>
        <p:spPr>
          <a:xfrm>
            <a:off x="4320167" y="8911600"/>
            <a:ext cx="9647665" cy="2550273"/>
          </a:xfrm>
          <a:custGeom>
            <a:rect b="b" l="l" r="r" t="t"/>
            <a:pathLst>
              <a:path extrusionOk="0" h="2550273" w="9647665">
                <a:moveTo>
                  <a:pt x="0" y="0"/>
                </a:moveTo>
                <a:lnTo>
                  <a:pt x="9647666" y="0"/>
                </a:lnTo>
                <a:lnTo>
                  <a:pt x="9647666" y="2550273"/>
                </a:lnTo>
                <a:lnTo>
                  <a:pt x="0" y="25502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24714" l="0" r="0" t="0"/>
            </a:stretch>
          </a:blipFill>
          <a:ln>
            <a:noFill/>
          </a:ln>
        </p:spPr>
      </p:sp>
      <p:sp>
        <p:nvSpPr>
          <p:cNvPr id="86" name="Google Shape;86;p13"/>
          <p:cNvSpPr/>
          <p:nvPr/>
        </p:nvSpPr>
        <p:spPr>
          <a:xfrm flipH="1">
            <a:off x="-921191" y="3644205"/>
            <a:ext cx="8483603" cy="7394874"/>
          </a:xfrm>
          <a:custGeom>
            <a:rect b="b" l="l" r="r" t="t"/>
            <a:pathLst>
              <a:path extrusionOk="0" h="7394874" w="8483603">
                <a:moveTo>
                  <a:pt x="8483603" y="0"/>
                </a:moveTo>
                <a:lnTo>
                  <a:pt x="0" y="0"/>
                </a:lnTo>
                <a:lnTo>
                  <a:pt x="0" y="7394874"/>
                </a:lnTo>
                <a:lnTo>
                  <a:pt x="8483603" y="7394874"/>
                </a:lnTo>
                <a:lnTo>
                  <a:pt x="8483603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3"/>
          <p:cNvSpPr/>
          <p:nvPr/>
        </p:nvSpPr>
        <p:spPr>
          <a:xfrm>
            <a:off x="10725588" y="3644205"/>
            <a:ext cx="8483603" cy="7394874"/>
          </a:xfrm>
          <a:custGeom>
            <a:rect b="b" l="l" r="r" t="t"/>
            <a:pathLst>
              <a:path extrusionOk="0" h="7394874" w="8483603">
                <a:moveTo>
                  <a:pt x="0" y="0"/>
                </a:moveTo>
                <a:lnTo>
                  <a:pt x="8483603" y="0"/>
                </a:lnTo>
                <a:lnTo>
                  <a:pt x="8483603" y="7394874"/>
                </a:lnTo>
                <a:lnTo>
                  <a:pt x="0" y="73948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3"/>
          <p:cNvSpPr/>
          <p:nvPr/>
        </p:nvSpPr>
        <p:spPr>
          <a:xfrm>
            <a:off x="10712407" y="4983056"/>
            <a:ext cx="8167255" cy="8229600"/>
          </a:xfrm>
          <a:custGeom>
            <a:rect b="b" l="l" r="r" t="t"/>
            <a:pathLst>
              <a:path extrusionOk="0" h="8229600" w="8167255">
                <a:moveTo>
                  <a:pt x="0" y="0"/>
                </a:moveTo>
                <a:lnTo>
                  <a:pt x="8167255" y="0"/>
                </a:lnTo>
                <a:lnTo>
                  <a:pt x="816725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3"/>
          <p:cNvSpPr/>
          <p:nvPr/>
        </p:nvSpPr>
        <p:spPr>
          <a:xfrm flipH="1">
            <a:off x="-591662" y="4983056"/>
            <a:ext cx="8167255" cy="8229600"/>
          </a:xfrm>
          <a:custGeom>
            <a:rect b="b" l="l" r="r" t="t"/>
            <a:pathLst>
              <a:path extrusionOk="0" h="8229600" w="8167255">
                <a:moveTo>
                  <a:pt x="8167255" y="0"/>
                </a:moveTo>
                <a:lnTo>
                  <a:pt x="0" y="0"/>
                </a:lnTo>
                <a:lnTo>
                  <a:pt x="0" y="8229600"/>
                </a:lnTo>
                <a:lnTo>
                  <a:pt x="8167255" y="8229600"/>
                </a:lnTo>
                <a:lnTo>
                  <a:pt x="8167255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3"/>
          <p:cNvSpPr/>
          <p:nvPr/>
        </p:nvSpPr>
        <p:spPr>
          <a:xfrm>
            <a:off x="6502909" y="5642214"/>
            <a:ext cx="5282181" cy="5396865"/>
          </a:xfrm>
          <a:custGeom>
            <a:rect b="b" l="l" r="r" t="t"/>
            <a:pathLst>
              <a:path extrusionOk="0" h="5396865" w="5282181">
                <a:moveTo>
                  <a:pt x="0" y="0"/>
                </a:moveTo>
                <a:lnTo>
                  <a:pt x="5282182" y="0"/>
                </a:lnTo>
                <a:lnTo>
                  <a:pt x="5282182" y="5396865"/>
                </a:lnTo>
                <a:lnTo>
                  <a:pt x="0" y="53968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1" name="Google Shape;91;p13"/>
          <p:cNvSpPr txBox="1"/>
          <p:nvPr/>
        </p:nvSpPr>
        <p:spPr>
          <a:xfrm>
            <a:off x="2953275" y="2480925"/>
            <a:ext cx="12726900" cy="3339300"/>
          </a:xfrm>
          <a:prstGeom prst="rect">
            <a:avLst/>
          </a:prstGeom>
          <a:solidFill>
            <a:srgbClr val="D9D2E9">
              <a:alpha val="6289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034">
              <a:solidFill>
                <a:srgbClr val="00FFFF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34">
              <a:solidFill>
                <a:srgbClr val="00FFFF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indent="0" lvl="0" marL="0" marR="0" rtl="0" algn="ctr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034">
              <a:solidFill>
                <a:srgbClr val="00FFFF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indent="0" lvl="0" marL="0" marR="0" rtl="0" algn="l">
              <a:lnSpc>
                <a:spcPct val="13998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5034">
              <a:solidFill>
                <a:srgbClr val="00FFFF"/>
              </a:solidFill>
              <a:latin typeface="Tomorrow"/>
              <a:ea typeface="Tomorrow"/>
              <a:cs typeface="Tomorrow"/>
              <a:sym typeface="Tomorrow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637950" y="5999575"/>
            <a:ext cx="17969877" cy="19980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9900FF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lt1"/>
                </a:solidFill>
                <a:latin typeface="Bungee"/>
              </a:rPr>
              <a:t>Responsabilidad</a:t>
            </a:r>
          </a:p>
        </p:txBody>
      </p:sp>
      <p:sp>
        <p:nvSpPr>
          <p:cNvPr id="93" name="Google Shape;93;p13"/>
          <p:cNvSpPr/>
          <p:nvPr/>
        </p:nvSpPr>
        <p:spPr>
          <a:xfrm>
            <a:off x="7197931" y="4115475"/>
            <a:ext cx="3892144" cy="97007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2857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Tomorrow"/>
              </a:rPr>
              <a:t>Enero</a:t>
            </a:r>
          </a:p>
        </p:txBody>
      </p:sp>
      <p:sp>
        <p:nvSpPr>
          <p:cNvPr id="94" name="Google Shape;94;p13"/>
          <p:cNvSpPr/>
          <p:nvPr/>
        </p:nvSpPr>
        <p:spPr>
          <a:xfrm>
            <a:off x="2953289" y="2820888"/>
            <a:ext cx="12726986" cy="121622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0">
                <a:ln cap="flat" cmpd="sng" w="28575">
                  <a:solidFill>
                    <a:schemeClr val="lt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dk1"/>
                </a:solidFill>
                <a:latin typeface="Tomorrow"/>
              </a:rPr>
              <a:t>Rasgo de la personalidad</a:t>
            </a:r>
          </a:p>
        </p:txBody>
      </p:sp>
      <p:pic>
        <p:nvPicPr>
          <p:cNvPr id="95" name="Google Shape;95;p13" title="BOTB banner.JPG"/>
          <p:cNvPicPr preferRelativeResize="0"/>
          <p:nvPr/>
        </p:nvPicPr>
        <p:blipFill rotWithShape="1">
          <a:blip r:embed="rId8">
            <a:alphaModFix/>
          </a:blip>
          <a:srcRect b="9890" l="0" r="0" t="9898"/>
          <a:stretch/>
        </p:blipFill>
        <p:spPr>
          <a:xfrm>
            <a:off x="2171775" y="227375"/>
            <a:ext cx="13590999" cy="199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7498" r="-17498" t="0"/>
            </a:stretch>
          </a:blipFill>
          <a:ln>
            <a:noFill/>
          </a:ln>
        </p:spPr>
      </p:sp>
      <p:sp>
        <p:nvSpPr>
          <p:cNvPr id="101" name="Google Shape;101;p14"/>
          <p:cNvSpPr/>
          <p:nvPr/>
        </p:nvSpPr>
        <p:spPr>
          <a:xfrm>
            <a:off x="-377007" y="7236873"/>
            <a:ext cx="19042013" cy="3673361"/>
          </a:xfrm>
          <a:custGeom>
            <a:rect b="b" l="l" r="r" t="t"/>
            <a:pathLst>
              <a:path extrusionOk="0" h="3673361" w="19042013">
                <a:moveTo>
                  <a:pt x="0" y="0"/>
                </a:moveTo>
                <a:lnTo>
                  <a:pt x="19042014" y="0"/>
                </a:lnTo>
                <a:lnTo>
                  <a:pt x="19042014" y="3673361"/>
                </a:lnTo>
                <a:lnTo>
                  <a:pt x="0" y="36733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7929" l="0" r="0" t="0"/>
            </a:stretch>
          </a:blipFill>
          <a:ln>
            <a:noFill/>
          </a:ln>
        </p:spPr>
      </p:sp>
      <p:sp>
        <p:nvSpPr>
          <p:cNvPr id="102" name="Google Shape;102;p14"/>
          <p:cNvSpPr/>
          <p:nvPr/>
        </p:nvSpPr>
        <p:spPr>
          <a:xfrm>
            <a:off x="-2167931" y="4233449"/>
            <a:ext cx="8110840" cy="8229600"/>
          </a:xfrm>
          <a:custGeom>
            <a:rect b="b" l="l" r="r" t="t"/>
            <a:pathLst>
              <a:path extrusionOk="0" h="8229600" w="8110840">
                <a:moveTo>
                  <a:pt x="0" y="0"/>
                </a:moveTo>
                <a:lnTo>
                  <a:pt x="8110841" y="0"/>
                </a:lnTo>
                <a:lnTo>
                  <a:pt x="811084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3" name="Google Shape;103;p14"/>
          <p:cNvSpPr/>
          <p:nvPr/>
        </p:nvSpPr>
        <p:spPr>
          <a:xfrm flipH="1">
            <a:off x="12345090" y="4233449"/>
            <a:ext cx="8110840" cy="8229600"/>
          </a:xfrm>
          <a:custGeom>
            <a:rect b="b" l="l" r="r" t="t"/>
            <a:pathLst>
              <a:path extrusionOk="0" h="8229600" w="8110840">
                <a:moveTo>
                  <a:pt x="8110841" y="0"/>
                </a:moveTo>
                <a:lnTo>
                  <a:pt x="0" y="0"/>
                </a:lnTo>
                <a:lnTo>
                  <a:pt x="0" y="8229600"/>
                </a:lnTo>
                <a:lnTo>
                  <a:pt x="8110841" y="8229600"/>
                </a:lnTo>
                <a:lnTo>
                  <a:pt x="8110841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" name="Google Shape;104;p14"/>
          <p:cNvSpPr/>
          <p:nvPr/>
        </p:nvSpPr>
        <p:spPr>
          <a:xfrm>
            <a:off x="12860696" y="5197978"/>
            <a:ext cx="8167255" cy="8229600"/>
          </a:xfrm>
          <a:custGeom>
            <a:rect b="b" l="l" r="r" t="t"/>
            <a:pathLst>
              <a:path extrusionOk="0" h="8229600" w="8167255">
                <a:moveTo>
                  <a:pt x="0" y="0"/>
                </a:moveTo>
                <a:lnTo>
                  <a:pt x="8167255" y="0"/>
                </a:lnTo>
                <a:lnTo>
                  <a:pt x="816725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5" name="Google Shape;105;p14"/>
          <p:cNvSpPr/>
          <p:nvPr/>
        </p:nvSpPr>
        <p:spPr>
          <a:xfrm flipH="1">
            <a:off x="-2301576" y="4958753"/>
            <a:ext cx="8167255" cy="8229600"/>
          </a:xfrm>
          <a:custGeom>
            <a:rect b="b" l="l" r="r" t="t"/>
            <a:pathLst>
              <a:path extrusionOk="0" h="8229600" w="8167255">
                <a:moveTo>
                  <a:pt x="8167255" y="0"/>
                </a:moveTo>
                <a:lnTo>
                  <a:pt x="0" y="0"/>
                </a:lnTo>
                <a:lnTo>
                  <a:pt x="0" y="8229600"/>
                </a:lnTo>
                <a:lnTo>
                  <a:pt x="8167255" y="8229600"/>
                </a:lnTo>
                <a:lnTo>
                  <a:pt x="8167255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6" name="Google Shape;106;p14"/>
          <p:cNvSpPr txBox="1"/>
          <p:nvPr/>
        </p:nvSpPr>
        <p:spPr>
          <a:xfrm>
            <a:off x="3409928" y="2852980"/>
            <a:ext cx="10670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4"/>
          <p:cNvSpPr/>
          <p:nvPr/>
        </p:nvSpPr>
        <p:spPr>
          <a:xfrm>
            <a:off x="4441439" y="740700"/>
            <a:ext cx="8790539" cy="98666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lt1"/>
                </a:solidFill>
                <a:latin typeface="Bungee"/>
              </a:rPr>
              <a:t>Maestros...</a:t>
            </a:r>
          </a:p>
        </p:txBody>
      </p:sp>
      <p:sp>
        <p:nvSpPr>
          <p:cNvPr id="108" name="Google Shape;108;p14"/>
          <p:cNvSpPr/>
          <p:nvPr/>
        </p:nvSpPr>
        <p:spPr>
          <a:xfrm>
            <a:off x="677325" y="2374925"/>
            <a:ext cx="16933360" cy="6831253"/>
          </a:xfrm>
          <a:custGeom>
            <a:rect b="b" l="l" r="r" t="t"/>
            <a:pathLst>
              <a:path extrusionOk="0" h="976242" w="3042832">
                <a:moveTo>
                  <a:pt x="0" y="0"/>
                </a:moveTo>
                <a:lnTo>
                  <a:pt x="3042832" y="0"/>
                </a:lnTo>
                <a:lnTo>
                  <a:pt x="3042832" y="976242"/>
                </a:lnTo>
                <a:lnTo>
                  <a:pt x="0" y="976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" name="Google Shape;109;p14"/>
          <p:cNvSpPr txBox="1"/>
          <p:nvPr/>
        </p:nvSpPr>
        <p:spPr>
          <a:xfrm>
            <a:off x="1620125" y="3635500"/>
            <a:ext cx="15225300" cy="548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3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En la presentación, los estudiantes aprenderán lo que significa tener</a:t>
            </a:r>
            <a:r>
              <a:rPr b="1" lang="en-US" sz="43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 </a:t>
            </a:r>
            <a:r>
              <a:rPr lang="en-US" sz="4300">
                <a:solidFill>
                  <a:srgbClr val="9900FF"/>
                </a:solidFill>
                <a:latin typeface="Bowlby One SC"/>
                <a:ea typeface="Bowlby One SC"/>
                <a:cs typeface="Bowlby One SC"/>
                <a:sym typeface="Bowlby One SC"/>
              </a:rPr>
              <a:t>responsabilidad </a:t>
            </a:r>
            <a:r>
              <a:rPr b="1" lang="en-US" sz="43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en diferentes situaciones. En cada diapositiva habrá actividades interactivas y preguntas guiadas para “Brindar lo Mejor” con el rasgo de la personalidad</a:t>
            </a:r>
            <a:r>
              <a:rPr lang="en-US" sz="4300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 </a:t>
            </a:r>
            <a:r>
              <a:rPr lang="en-US" sz="4300">
                <a:solidFill>
                  <a:srgbClr val="9900FF"/>
                </a:solidFill>
                <a:latin typeface="Bowlby One SC"/>
                <a:ea typeface="Bowlby One SC"/>
                <a:cs typeface="Bowlby One SC"/>
                <a:sym typeface="Bowlby One SC"/>
              </a:rPr>
              <a:t>responsabilidad </a:t>
            </a:r>
            <a:r>
              <a:rPr b="1" lang="en-US" sz="43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en </a:t>
            </a:r>
            <a:r>
              <a:rPr b="1" lang="en-US" sz="4300">
                <a:solidFill>
                  <a:srgbClr val="FF0000"/>
                </a:solidFill>
                <a:latin typeface="Tomorrow"/>
                <a:ea typeface="Tomorrow"/>
                <a:cs typeface="Tomorrow"/>
                <a:sym typeface="Tomorrow"/>
              </a:rPr>
              <a:t>6.° a 8.° grado</a:t>
            </a:r>
            <a:r>
              <a:rPr b="1" lang="en-US" sz="4300">
                <a:solidFill>
                  <a:srgbClr val="FF0000"/>
                </a:solidFill>
                <a:latin typeface="Tomorrow"/>
                <a:ea typeface="Tomorrow"/>
                <a:cs typeface="Tomorrow"/>
                <a:sym typeface="Tomorrow"/>
              </a:rPr>
              <a:t>.</a:t>
            </a:r>
            <a:endParaRPr b="1" sz="1200">
              <a:latin typeface="Tomorrow"/>
              <a:ea typeface="Tomorrow"/>
              <a:cs typeface="Tomorrow"/>
              <a:sym typeface="Tomorrow"/>
            </a:endParaRPr>
          </a:p>
        </p:txBody>
      </p:sp>
      <p:sp>
        <p:nvSpPr>
          <p:cNvPr id="110" name="Google Shape;110;p14"/>
          <p:cNvSpPr txBox="1"/>
          <p:nvPr/>
        </p:nvSpPr>
        <p:spPr>
          <a:xfrm>
            <a:off x="0" y="9111525"/>
            <a:ext cx="9782100" cy="9144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>
                <a:latin typeface="Righteous"/>
                <a:ea typeface="Righteous"/>
                <a:cs typeface="Righteous"/>
                <a:sym typeface="Righteous"/>
              </a:rPr>
              <a:t>RESPONSABILIDAD</a:t>
            </a:r>
            <a:endParaRPr sz="66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pic>
        <p:nvPicPr>
          <p:cNvPr id="111" name="Google Shape;111;p14" title="BOTB Sp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6" y="9168069"/>
            <a:ext cx="2207663" cy="80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7498" r="-17498" t="0"/>
            </a:stretch>
          </a:blipFill>
          <a:ln>
            <a:noFill/>
          </a:ln>
        </p:spPr>
      </p:sp>
      <p:sp>
        <p:nvSpPr>
          <p:cNvPr id="117" name="Google Shape;117;p15"/>
          <p:cNvSpPr/>
          <p:nvPr/>
        </p:nvSpPr>
        <p:spPr>
          <a:xfrm>
            <a:off x="-377007" y="7236873"/>
            <a:ext cx="19042013" cy="3673361"/>
          </a:xfrm>
          <a:custGeom>
            <a:rect b="b" l="l" r="r" t="t"/>
            <a:pathLst>
              <a:path extrusionOk="0" h="3673361" w="19042013">
                <a:moveTo>
                  <a:pt x="0" y="0"/>
                </a:moveTo>
                <a:lnTo>
                  <a:pt x="19042014" y="0"/>
                </a:lnTo>
                <a:lnTo>
                  <a:pt x="19042014" y="3673361"/>
                </a:lnTo>
                <a:lnTo>
                  <a:pt x="0" y="36733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7929" l="0" r="0" t="0"/>
            </a:stretch>
          </a:blipFill>
          <a:ln>
            <a:noFill/>
          </a:ln>
        </p:spPr>
      </p:sp>
      <p:sp>
        <p:nvSpPr>
          <p:cNvPr id="118" name="Google Shape;118;p15"/>
          <p:cNvSpPr/>
          <p:nvPr/>
        </p:nvSpPr>
        <p:spPr>
          <a:xfrm>
            <a:off x="-2167931" y="4233449"/>
            <a:ext cx="8110840" cy="8229600"/>
          </a:xfrm>
          <a:custGeom>
            <a:rect b="b" l="l" r="r" t="t"/>
            <a:pathLst>
              <a:path extrusionOk="0" h="8229600" w="8110840">
                <a:moveTo>
                  <a:pt x="0" y="0"/>
                </a:moveTo>
                <a:lnTo>
                  <a:pt x="8110841" y="0"/>
                </a:lnTo>
                <a:lnTo>
                  <a:pt x="811084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15"/>
          <p:cNvSpPr/>
          <p:nvPr/>
        </p:nvSpPr>
        <p:spPr>
          <a:xfrm flipH="1">
            <a:off x="12345090" y="4233449"/>
            <a:ext cx="8110840" cy="8229600"/>
          </a:xfrm>
          <a:custGeom>
            <a:rect b="b" l="l" r="r" t="t"/>
            <a:pathLst>
              <a:path extrusionOk="0" h="8229600" w="8110840">
                <a:moveTo>
                  <a:pt x="8110841" y="0"/>
                </a:moveTo>
                <a:lnTo>
                  <a:pt x="0" y="0"/>
                </a:lnTo>
                <a:lnTo>
                  <a:pt x="0" y="8229600"/>
                </a:lnTo>
                <a:lnTo>
                  <a:pt x="8110841" y="8229600"/>
                </a:lnTo>
                <a:lnTo>
                  <a:pt x="8110841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15"/>
          <p:cNvSpPr/>
          <p:nvPr/>
        </p:nvSpPr>
        <p:spPr>
          <a:xfrm>
            <a:off x="2724897" y="4236503"/>
            <a:ext cx="3394917" cy="10046611"/>
          </a:xfrm>
          <a:custGeom>
            <a:rect b="b" l="l" r="r" t="t"/>
            <a:pathLst>
              <a:path extrusionOk="0" h="10046611" w="3394917">
                <a:moveTo>
                  <a:pt x="0" y="0"/>
                </a:moveTo>
                <a:lnTo>
                  <a:pt x="3394918" y="0"/>
                </a:lnTo>
                <a:lnTo>
                  <a:pt x="3394918" y="10046612"/>
                </a:lnTo>
                <a:lnTo>
                  <a:pt x="0" y="100466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1" name="Google Shape;121;p15"/>
          <p:cNvSpPr/>
          <p:nvPr/>
        </p:nvSpPr>
        <p:spPr>
          <a:xfrm>
            <a:off x="12403836" y="4236503"/>
            <a:ext cx="4855464" cy="8229600"/>
          </a:xfrm>
          <a:custGeom>
            <a:rect b="b" l="l" r="r" t="t"/>
            <a:pathLst>
              <a:path extrusionOk="0" h="8229600" w="4855464">
                <a:moveTo>
                  <a:pt x="0" y="0"/>
                </a:moveTo>
                <a:lnTo>
                  <a:pt x="4855464" y="0"/>
                </a:lnTo>
                <a:lnTo>
                  <a:pt x="485546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2" name="Google Shape;122;p15"/>
          <p:cNvSpPr/>
          <p:nvPr/>
        </p:nvSpPr>
        <p:spPr>
          <a:xfrm>
            <a:off x="12422321" y="4958753"/>
            <a:ext cx="8167255" cy="8229600"/>
          </a:xfrm>
          <a:custGeom>
            <a:rect b="b" l="l" r="r" t="t"/>
            <a:pathLst>
              <a:path extrusionOk="0" h="8229600" w="8167255">
                <a:moveTo>
                  <a:pt x="0" y="0"/>
                </a:moveTo>
                <a:lnTo>
                  <a:pt x="8167255" y="0"/>
                </a:lnTo>
                <a:lnTo>
                  <a:pt x="816725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3" name="Google Shape;123;p15"/>
          <p:cNvSpPr/>
          <p:nvPr/>
        </p:nvSpPr>
        <p:spPr>
          <a:xfrm flipH="1">
            <a:off x="-2301576" y="4958753"/>
            <a:ext cx="8167255" cy="8229600"/>
          </a:xfrm>
          <a:custGeom>
            <a:rect b="b" l="l" r="r" t="t"/>
            <a:pathLst>
              <a:path extrusionOk="0" h="8229600" w="8167255">
                <a:moveTo>
                  <a:pt x="8167255" y="0"/>
                </a:moveTo>
                <a:lnTo>
                  <a:pt x="0" y="0"/>
                </a:lnTo>
                <a:lnTo>
                  <a:pt x="0" y="8229600"/>
                </a:lnTo>
                <a:lnTo>
                  <a:pt x="8167255" y="8229600"/>
                </a:lnTo>
                <a:lnTo>
                  <a:pt x="8167255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4" name="Google Shape;124;p15"/>
          <p:cNvSpPr txBox="1"/>
          <p:nvPr/>
        </p:nvSpPr>
        <p:spPr>
          <a:xfrm>
            <a:off x="3409928" y="2852980"/>
            <a:ext cx="10670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5"/>
          <p:cNvSpPr/>
          <p:nvPr/>
        </p:nvSpPr>
        <p:spPr>
          <a:xfrm>
            <a:off x="1864102" y="3428988"/>
            <a:ext cx="15114411" cy="9472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lt1"/>
                </a:solidFill>
                <a:latin typeface="Bungee"/>
              </a:rPr>
              <a:t>Matriz del plantel</a:t>
            </a:r>
          </a:p>
        </p:txBody>
      </p:sp>
      <p:sp>
        <p:nvSpPr>
          <p:cNvPr id="126" name="Google Shape;126;p15"/>
          <p:cNvSpPr txBox="1"/>
          <p:nvPr/>
        </p:nvSpPr>
        <p:spPr>
          <a:xfrm>
            <a:off x="0" y="9111525"/>
            <a:ext cx="9782100" cy="9144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66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rPr>
              <a:t>RESPONSABILIDAD</a:t>
            </a:r>
            <a:endParaRPr sz="66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pic>
        <p:nvPicPr>
          <p:cNvPr id="127" name="Google Shape;127;p15" title="BOTB Sp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6" y="9168069"/>
            <a:ext cx="2207663" cy="80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7498" r="-17498" t="0"/>
            </a:stretch>
          </a:blipFill>
          <a:ln>
            <a:noFill/>
          </a:ln>
        </p:spPr>
      </p:sp>
      <p:sp>
        <p:nvSpPr>
          <p:cNvPr id="133" name="Google Shape;133;p16"/>
          <p:cNvSpPr/>
          <p:nvPr/>
        </p:nvSpPr>
        <p:spPr>
          <a:xfrm>
            <a:off x="-377007" y="7236873"/>
            <a:ext cx="19042013" cy="3673361"/>
          </a:xfrm>
          <a:custGeom>
            <a:rect b="b" l="l" r="r" t="t"/>
            <a:pathLst>
              <a:path extrusionOk="0" h="3673361" w="19042013">
                <a:moveTo>
                  <a:pt x="0" y="0"/>
                </a:moveTo>
                <a:lnTo>
                  <a:pt x="19042014" y="0"/>
                </a:lnTo>
                <a:lnTo>
                  <a:pt x="19042014" y="3673361"/>
                </a:lnTo>
                <a:lnTo>
                  <a:pt x="0" y="36733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7929" l="0" r="0" t="0"/>
            </a:stretch>
          </a:blipFill>
          <a:ln>
            <a:noFill/>
          </a:ln>
        </p:spPr>
      </p:sp>
      <p:sp>
        <p:nvSpPr>
          <p:cNvPr id="134" name="Google Shape;134;p16"/>
          <p:cNvSpPr/>
          <p:nvPr/>
        </p:nvSpPr>
        <p:spPr>
          <a:xfrm flipH="1">
            <a:off x="-377007" y="1656821"/>
            <a:ext cx="3220588" cy="8229600"/>
          </a:xfrm>
          <a:custGeom>
            <a:rect b="b" l="l" r="r" t="t"/>
            <a:pathLst>
              <a:path extrusionOk="0" h="8229600" w="3220588">
                <a:moveTo>
                  <a:pt x="3220588" y="0"/>
                </a:moveTo>
                <a:lnTo>
                  <a:pt x="0" y="0"/>
                </a:lnTo>
                <a:lnTo>
                  <a:pt x="0" y="8229600"/>
                </a:lnTo>
                <a:lnTo>
                  <a:pt x="3220588" y="8229600"/>
                </a:lnTo>
                <a:lnTo>
                  <a:pt x="3220588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16"/>
          <p:cNvSpPr/>
          <p:nvPr/>
        </p:nvSpPr>
        <p:spPr>
          <a:xfrm flipH="1">
            <a:off x="11924878" y="6172200"/>
            <a:ext cx="6740128" cy="4114800"/>
          </a:xfrm>
          <a:custGeom>
            <a:rect b="b" l="l" r="r" t="t"/>
            <a:pathLst>
              <a:path extrusionOk="0" h="4114800" w="6740128">
                <a:moveTo>
                  <a:pt x="6740129" y="0"/>
                </a:moveTo>
                <a:lnTo>
                  <a:pt x="0" y="0"/>
                </a:lnTo>
                <a:lnTo>
                  <a:pt x="0" y="4114800"/>
                </a:lnTo>
                <a:lnTo>
                  <a:pt x="6740129" y="4114800"/>
                </a:lnTo>
                <a:lnTo>
                  <a:pt x="674012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0000" l="-52713" r="0" t="0"/>
            </a:stretch>
          </a:blipFill>
          <a:ln>
            <a:noFill/>
          </a:ln>
        </p:spPr>
      </p:sp>
      <p:sp>
        <p:nvSpPr>
          <p:cNvPr id="136" name="Google Shape;136;p16"/>
          <p:cNvSpPr/>
          <p:nvPr/>
        </p:nvSpPr>
        <p:spPr>
          <a:xfrm>
            <a:off x="15444419" y="1656821"/>
            <a:ext cx="3220588" cy="8229600"/>
          </a:xfrm>
          <a:custGeom>
            <a:rect b="b" l="l" r="r" t="t"/>
            <a:pathLst>
              <a:path extrusionOk="0" h="8229600" w="3220588">
                <a:moveTo>
                  <a:pt x="0" y="0"/>
                </a:moveTo>
                <a:lnTo>
                  <a:pt x="3220588" y="0"/>
                </a:lnTo>
                <a:lnTo>
                  <a:pt x="322058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7" name="Google Shape;137;p16"/>
          <p:cNvSpPr/>
          <p:nvPr/>
        </p:nvSpPr>
        <p:spPr>
          <a:xfrm>
            <a:off x="-564770" y="6172200"/>
            <a:ext cx="6740128" cy="4114800"/>
          </a:xfrm>
          <a:custGeom>
            <a:rect b="b" l="l" r="r" t="t"/>
            <a:pathLst>
              <a:path extrusionOk="0" h="4114800" w="6740128">
                <a:moveTo>
                  <a:pt x="0" y="0"/>
                </a:moveTo>
                <a:lnTo>
                  <a:pt x="6740129" y="0"/>
                </a:lnTo>
                <a:lnTo>
                  <a:pt x="67401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0000" l="-52713" r="0" t="0"/>
            </a:stretch>
          </a:blipFill>
          <a:ln>
            <a:noFill/>
          </a:ln>
        </p:spPr>
      </p:sp>
      <p:sp>
        <p:nvSpPr>
          <p:cNvPr id="138" name="Google Shape;138;p16"/>
          <p:cNvSpPr/>
          <p:nvPr/>
        </p:nvSpPr>
        <p:spPr>
          <a:xfrm>
            <a:off x="835180" y="3559571"/>
            <a:ext cx="4003599" cy="5364956"/>
          </a:xfrm>
          <a:custGeom>
            <a:rect b="b" l="l" r="r" t="t"/>
            <a:pathLst>
              <a:path extrusionOk="0" h="5364956" w="4003599">
                <a:moveTo>
                  <a:pt x="0" y="0"/>
                </a:moveTo>
                <a:lnTo>
                  <a:pt x="4003598" y="0"/>
                </a:lnTo>
                <a:lnTo>
                  <a:pt x="4003598" y="5364956"/>
                </a:lnTo>
                <a:lnTo>
                  <a:pt x="0" y="5364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9" name="Google Shape;139;p16"/>
          <p:cNvSpPr/>
          <p:nvPr/>
        </p:nvSpPr>
        <p:spPr>
          <a:xfrm>
            <a:off x="9725187" y="3226054"/>
            <a:ext cx="8162405" cy="6917638"/>
          </a:xfrm>
          <a:custGeom>
            <a:rect b="b" l="l" r="r" t="t"/>
            <a:pathLst>
              <a:path extrusionOk="0" h="6917638" w="8162405">
                <a:moveTo>
                  <a:pt x="0" y="0"/>
                </a:moveTo>
                <a:lnTo>
                  <a:pt x="8162405" y="0"/>
                </a:lnTo>
                <a:lnTo>
                  <a:pt x="8162405" y="6917638"/>
                </a:lnTo>
                <a:lnTo>
                  <a:pt x="0" y="69176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" name="Google Shape;140;p16"/>
          <p:cNvSpPr/>
          <p:nvPr/>
        </p:nvSpPr>
        <p:spPr>
          <a:xfrm>
            <a:off x="10940832" y="6172206"/>
            <a:ext cx="8167255" cy="8229600"/>
          </a:xfrm>
          <a:custGeom>
            <a:rect b="b" l="l" r="r" t="t"/>
            <a:pathLst>
              <a:path extrusionOk="0" h="8229600" w="8167255">
                <a:moveTo>
                  <a:pt x="0" y="0"/>
                </a:moveTo>
                <a:lnTo>
                  <a:pt x="8167255" y="0"/>
                </a:lnTo>
                <a:lnTo>
                  <a:pt x="816725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1" name="Google Shape;141;p16"/>
          <p:cNvSpPr/>
          <p:nvPr/>
        </p:nvSpPr>
        <p:spPr>
          <a:xfrm flipH="1">
            <a:off x="-591662" y="4577817"/>
            <a:ext cx="8167255" cy="8229600"/>
          </a:xfrm>
          <a:custGeom>
            <a:rect b="b" l="l" r="r" t="t"/>
            <a:pathLst>
              <a:path extrusionOk="0" h="8229600" w="8167255">
                <a:moveTo>
                  <a:pt x="8167255" y="0"/>
                </a:moveTo>
                <a:lnTo>
                  <a:pt x="0" y="0"/>
                </a:lnTo>
                <a:lnTo>
                  <a:pt x="0" y="8229600"/>
                </a:lnTo>
                <a:lnTo>
                  <a:pt x="8167255" y="8229600"/>
                </a:lnTo>
                <a:lnTo>
                  <a:pt x="8167255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2" name="Google Shape;142;p16"/>
          <p:cNvSpPr/>
          <p:nvPr/>
        </p:nvSpPr>
        <p:spPr>
          <a:xfrm>
            <a:off x="411100" y="2822375"/>
            <a:ext cx="12474512" cy="2613425"/>
          </a:xfrm>
          <a:custGeom>
            <a:rect b="b" l="l" r="r" t="t"/>
            <a:pathLst>
              <a:path extrusionOk="0" h="726961" w="2655564">
                <a:moveTo>
                  <a:pt x="0" y="0"/>
                </a:moveTo>
                <a:lnTo>
                  <a:pt x="2655564" y="0"/>
                </a:lnTo>
                <a:lnTo>
                  <a:pt x="2655564" y="726960"/>
                </a:lnTo>
                <a:lnTo>
                  <a:pt x="0" y="726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3" name="Google Shape;143;p16"/>
          <p:cNvSpPr/>
          <p:nvPr/>
        </p:nvSpPr>
        <p:spPr>
          <a:xfrm>
            <a:off x="952799" y="1359525"/>
            <a:ext cx="16382408" cy="128397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lt1"/>
                </a:solidFill>
                <a:latin typeface="Bungee"/>
              </a:rPr>
              <a:t>Objetivos de la lección</a:t>
            </a:r>
          </a:p>
        </p:txBody>
      </p:sp>
      <p:sp>
        <p:nvSpPr>
          <p:cNvPr id="144" name="Google Shape;144;p16"/>
          <p:cNvSpPr/>
          <p:nvPr/>
        </p:nvSpPr>
        <p:spPr>
          <a:xfrm>
            <a:off x="3017000" y="5230950"/>
            <a:ext cx="12248789" cy="2907844"/>
          </a:xfrm>
          <a:custGeom>
            <a:rect b="b" l="l" r="r" t="t"/>
            <a:pathLst>
              <a:path extrusionOk="0" h="726961" w="2655564">
                <a:moveTo>
                  <a:pt x="0" y="0"/>
                </a:moveTo>
                <a:lnTo>
                  <a:pt x="2655564" y="0"/>
                </a:lnTo>
                <a:lnTo>
                  <a:pt x="2655564" y="726960"/>
                </a:lnTo>
                <a:lnTo>
                  <a:pt x="0" y="726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5" name="Google Shape;145;p16"/>
          <p:cNvSpPr/>
          <p:nvPr/>
        </p:nvSpPr>
        <p:spPr>
          <a:xfrm>
            <a:off x="5287900" y="8009850"/>
            <a:ext cx="12998986" cy="2324458"/>
          </a:xfrm>
          <a:custGeom>
            <a:rect b="b" l="l" r="r" t="t"/>
            <a:pathLst>
              <a:path extrusionOk="0" h="726961" w="2655564">
                <a:moveTo>
                  <a:pt x="0" y="0"/>
                </a:moveTo>
                <a:lnTo>
                  <a:pt x="2655564" y="0"/>
                </a:lnTo>
                <a:lnTo>
                  <a:pt x="2655564" y="726960"/>
                </a:lnTo>
                <a:lnTo>
                  <a:pt x="0" y="7269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6" name="Google Shape;146;p16"/>
          <p:cNvSpPr txBox="1"/>
          <p:nvPr/>
        </p:nvSpPr>
        <p:spPr>
          <a:xfrm>
            <a:off x="3759325" y="3392500"/>
            <a:ext cx="8855700" cy="159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1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Los estudiantes aprenderán la definición de </a:t>
            </a:r>
            <a:r>
              <a:rPr b="1" lang="en-US" sz="4100">
                <a:solidFill>
                  <a:srgbClr val="9900FF"/>
                </a:solidFill>
                <a:latin typeface="Tomorrow"/>
                <a:ea typeface="Tomorrow"/>
                <a:cs typeface="Tomorrow"/>
                <a:sym typeface="Tomorrow"/>
              </a:rPr>
              <a:t>responsabilidad</a:t>
            </a:r>
            <a:r>
              <a:rPr b="1" lang="en-US" sz="41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. </a:t>
            </a:r>
            <a:endParaRPr b="1" sz="41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</p:txBody>
      </p:sp>
      <p:sp>
        <p:nvSpPr>
          <p:cNvPr id="147" name="Google Shape;147;p16"/>
          <p:cNvSpPr txBox="1"/>
          <p:nvPr/>
        </p:nvSpPr>
        <p:spPr>
          <a:xfrm>
            <a:off x="763925" y="3738275"/>
            <a:ext cx="2493900" cy="11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00">
                <a:solidFill>
                  <a:schemeClr val="dk1"/>
                </a:solidFill>
                <a:latin typeface="Neucha"/>
                <a:ea typeface="Neucha"/>
                <a:cs typeface="Neucha"/>
                <a:sym typeface="Neucha"/>
              </a:rPr>
              <a:t>1.</a:t>
            </a:r>
            <a:endParaRPr b="1" sz="6000">
              <a:solidFill>
                <a:schemeClr val="dk1"/>
              </a:solidFill>
              <a:latin typeface="Neucha"/>
              <a:ea typeface="Neucha"/>
              <a:cs typeface="Neucha"/>
              <a:sym typeface="Neucha"/>
            </a:endParaRPr>
          </a:p>
        </p:txBody>
      </p:sp>
      <p:sp>
        <p:nvSpPr>
          <p:cNvPr id="148" name="Google Shape;148;p16"/>
          <p:cNvSpPr txBox="1"/>
          <p:nvPr/>
        </p:nvSpPr>
        <p:spPr>
          <a:xfrm>
            <a:off x="6327125" y="5828550"/>
            <a:ext cx="8855700" cy="232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1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Los estudiantes trabajarán juntos para resolver problemas y ser </a:t>
            </a:r>
            <a:r>
              <a:rPr b="1" lang="en-US" sz="4100">
                <a:solidFill>
                  <a:srgbClr val="9900FF"/>
                </a:solidFill>
                <a:latin typeface="Tomorrow"/>
                <a:ea typeface="Tomorrow"/>
                <a:cs typeface="Tomorrow"/>
                <a:sym typeface="Tomorrow"/>
              </a:rPr>
              <a:t>responsables</a:t>
            </a:r>
            <a:r>
              <a:rPr b="1" lang="en-US" sz="41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. </a:t>
            </a:r>
            <a:endParaRPr b="1" sz="41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</p:txBody>
      </p:sp>
      <p:sp>
        <p:nvSpPr>
          <p:cNvPr id="149" name="Google Shape;149;p16"/>
          <p:cNvSpPr txBox="1"/>
          <p:nvPr/>
        </p:nvSpPr>
        <p:spPr>
          <a:xfrm>
            <a:off x="3690700" y="6480850"/>
            <a:ext cx="1697100" cy="11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700">
                <a:solidFill>
                  <a:schemeClr val="dk1"/>
                </a:solidFill>
                <a:latin typeface="Neucha"/>
                <a:ea typeface="Neucha"/>
                <a:cs typeface="Neucha"/>
                <a:sym typeface="Neucha"/>
              </a:rPr>
              <a:t>2.</a:t>
            </a:r>
            <a:endParaRPr b="1" sz="5700">
              <a:solidFill>
                <a:schemeClr val="dk1"/>
              </a:solidFill>
              <a:latin typeface="Neucha"/>
              <a:ea typeface="Neucha"/>
              <a:cs typeface="Neucha"/>
              <a:sym typeface="Neucha"/>
            </a:endParaRPr>
          </a:p>
        </p:txBody>
      </p:sp>
      <p:sp>
        <p:nvSpPr>
          <p:cNvPr id="150" name="Google Shape;150;p16"/>
          <p:cNvSpPr txBox="1"/>
          <p:nvPr/>
        </p:nvSpPr>
        <p:spPr>
          <a:xfrm>
            <a:off x="6236475" y="8974675"/>
            <a:ext cx="1437300" cy="9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700">
                <a:solidFill>
                  <a:schemeClr val="dk1"/>
                </a:solidFill>
                <a:latin typeface="Neucha"/>
                <a:ea typeface="Neucha"/>
                <a:cs typeface="Neucha"/>
                <a:sym typeface="Neucha"/>
              </a:rPr>
              <a:t>3.</a:t>
            </a:r>
            <a:endParaRPr b="1" sz="5700">
              <a:solidFill>
                <a:schemeClr val="dk1"/>
              </a:solidFill>
              <a:latin typeface="Neucha"/>
              <a:ea typeface="Neucha"/>
              <a:cs typeface="Neucha"/>
              <a:sym typeface="Neucha"/>
            </a:endParaRPr>
          </a:p>
        </p:txBody>
      </p:sp>
      <p:sp>
        <p:nvSpPr>
          <p:cNvPr id="151" name="Google Shape;151;p16"/>
          <p:cNvSpPr txBox="1"/>
          <p:nvPr/>
        </p:nvSpPr>
        <p:spPr>
          <a:xfrm>
            <a:off x="8786775" y="8386650"/>
            <a:ext cx="9501300" cy="189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7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Los estudiantes ofrecerán soluciones a situaciones hipotéticas respecto a la </a:t>
            </a:r>
            <a:r>
              <a:rPr b="1" lang="en-US" sz="3700">
                <a:solidFill>
                  <a:srgbClr val="9900FF"/>
                </a:solidFill>
                <a:latin typeface="Tomorrow"/>
                <a:ea typeface="Tomorrow"/>
                <a:cs typeface="Tomorrow"/>
                <a:sym typeface="Tomorrow"/>
              </a:rPr>
              <a:t>responsabilidad</a:t>
            </a:r>
            <a:r>
              <a:rPr b="1" lang="en-US" sz="37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. </a:t>
            </a:r>
            <a:endParaRPr b="1" sz="37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</p:txBody>
      </p:sp>
      <p:sp>
        <p:nvSpPr>
          <p:cNvPr id="152" name="Google Shape;152;p16"/>
          <p:cNvSpPr txBox="1"/>
          <p:nvPr/>
        </p:nvSpPr>
        <p:spPr>
          <a:xfrm>
            <a:off x="566225" y="10181600"/>
            <a:ext cx="7204200" cy="6927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50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rPr>
              <a:t>RESPONSABILIDAD</a:t>
            </a:r>
            <a:endParaRPr sz="50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pic>
        <p:nvPicPr>
          <p:cNvPr id="153" name="Google Shape;153;p16" title="BOTB Sp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203981" y="10127294"/>
            <a:ext cx="2207663" cy="80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7"/>
          <p:cNvSpPr/>
          <p:nvPr/>
        </p:nvSpPr>
        <p:spPr>
          <a:xfrm>
            <a:off x="-25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7498" r="-17498" t="0"/>
            </a:stretch>
          </a:blipFill>
          <a:ln>
            <a:noFill/>
          </a:ln>
        </p:spPr>
      </p:sp>
      <p:sp>
        <p:nvSpPr>
          <p:cNvPr id="159" name="Google Shape;159;p17"/>
          <p:cNvSpPr/>
          <p:nvPr/>
        </p:nvSpPr>
        <p:spPr>
          <a:xfrm>
            <a:off x="-2333575" y="2416709"/>
            <a:ext cx="9501210" cy="9640327"/>
          </a:xfrm>
          <a:custGeom>
            <a:rect b="b" l="l" r="r" t="t"/>
            <a:pathLst>
              <a:path extrusionOk="0" h="9640327" w="9501210">
                <a:moveTo>
                  <a:pt x="0" y="0"/>
                </a:moveTo>
                <a:lnTo>
                  <a:pt x="9501210" y="0"/>
                </a:lnTo>
                <a:lnTo>
                  <a:pt x="9501210" y="9640327"/>
                </a:lnTo>
                <a:lnTo>
                  <a:pt x="0" y="96403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0" name="Google Shape;160;p17"/>
          <p:cNvSpPr/>
          <p:nvPr/>
        </p:nvSpPr>
        <p:spPr>
          <a:xfrm flipH="1">
            <a:off x="11120365" y="2416709"/>
            <a:ext cx="9501210" cy="9640327"/>
          </a:xfrm>
          <a:custGeom>
            <a:rect b="b" l="l" r="r" t="t"/>
            <a:pathLst>
              <a:path extrusionOk="0" h="9640327" w="9501210">
                <a:moveTo>
                  <a:pt x="9501210" y="0"/>
                </a:moveTo>
                <a:lnTo>
                  <a:pt x="0" y="0"/>
                </a:lnTo>
                <a:lnTo>
                  <a:pt x="0" y="9640327"/>
                </a:lnTo>
                <a:lnTo>
                  <a:pt x="9501210" y="9640327"/>
                </a:lnTo>
                <a:lnTo>
                  <a:pt x="950121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1" name="Google Shape;161;p17"/>
          <p:cNvSpPr/>
          <p:nvPr/>
        </p:nvSpPr>
        <p:spPr>
          <a:xfrm>
            <a:off x="-377007" y="7236873"/>
            <a:ext cx="19042013" cy="3673361"/>
          </a:xfrm>
          <a:custGeom>
            <a:rect b="b" l="l" r="r" t="t"/>
            <a:pathLst>
              <a:path extrusionOk="0" h="3673361" w="19042013">
                <a:moveTo>
                  <a:pt x="0" y="0"/>
                </a:moveTo>
                <a:lnTo>
                  <a:pt x="19042014" y="0"/>
                </a:lnTo>
                <a:lnTo>
                  <a:pt x="19042014" y="3673361"/>
                </a:lnTo>
                <a:lnTo>
                  <a:pt x="0" y="36733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07929" l="0" r="0" t="0"/>
            </a:stretch>
          </a:blipFill>
          <a:ln>
            <a:noFill/>
          </a:ln>
        </p:spPr>
      </p:sp>
      <p:sp>
        <p:nvSpPr>
          <p:cNvPr id="162" name="Google Shape;162;p17"/>
          <p:cNvSpPr/>
          <p:nvPr/>
        </p:nvSpPr>
        <p:spPr>
          <a:xfrm>
            <a:off x="11311323" y="5143500"/>
            <a:ext cx="8167255" cy="8229600"/>
          </a:xfrm>
          <a:custGeom>
            <a:rect b="b" l="l" r="r" t="t"/>
            <a:pathLst>
              <a:path extrusionOk="0" h="8229600" w="8167255">
                <a:moveTo>
                  <a:pt x="0" y="0"/>
                </a:moveTo>
                <a:lnTo>
                  <a:pt x="8167254" y="0"/>
                </a:lnTo>
                <a:lnTo>
                  <a:pt x="816725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3" name="Google Shape;163;p17"/>
          <p:cNvSpPr/>
          <p:nvPr/>
        </p:nvSpPr>
        <p:spPr>
          <a:xfrm flipH="1">
            <a:off x="-406784" y="5143500"/>
            <a:ext cx="8167255" cy="8229600"/>
          </a:xfrm>
          <a:custGeom>
            <a:rect b="b" l="l" r="r" t="t"/>
            <a:pathLst>
              <a:path extrusionOk="0" h="8229600" w="8167255">
                <a:moveTo>
                  <a:pt x="8167255" y="0"/>
                </a:moveTo>
                <a:lnTo>
                  <a:pt x="0" y="0"/>
                </a:lnTo>
                <a:lnTo>
                  <a:pt x="0" y="8229600"/>
                </a:lnTo>
                <a:lnTo>
                  <a:pt x="8167255" y="8229600"/>
                </a:lnTo>
                <a:lnTo>
                  <a:pt x="8167255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4" name="Google Shape;164;p17"/>
          <p:cNvSpPr/>
          <p:nvPr/>
        </p:nvSpPr>
        <p:spPr>
          <a:xfrm>
            <a:off x="5954225" y="2799900"/>
            <a:ext cx="10687947" cy="7190022"/>
          </a:xfrm>
          <a:custGeom>
            <a:rect b="b" l="l" r="r" t="t"/>
            <a:pathLst>
              <a:path extrusionOk="0" h="976242" w="3042832">
                <a:moveTo>
                  <a:pt x="0" y="0"/>
                </a:moveTo>
                <a:lnTo>
                  <a:pt x="3042832" y="0"/>
                </a:lnTo>
                <a:lnTo>
                  <a:pt x="3042832" y="976242"/>
                </a:lnTo>
                <a:lnTo>
                  <a:pt x="0" y="976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5" name="Google Shape;165;p17"/>
          <p:cNvSpPr/>
          <p:nvPr/>
        </p:nvSpPr>
        <p:spPr>
          <a:xfrm>
            <a:off x="4806589" y="1603675"/>
            <a:ext cx="8637934" cy="128398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lt1"/>
                </a:solidFill>
                <a:latin typeface="Bungee"/>
              </a:rPr>
              <a:t>Definición</a:t>
            </a:r>
          </a:p>
        </p:txBody>
      </p:sp>
      <p:sp>
        <p:nvSpPr>
          <p:cNvPr id="166" name="Google Shape;166;p17"/>
          <p:cNvSpPr/>
          <p:nvPr/>
        </p:nvSpPr>
        <p:spPr>
          <a:xfrm rot="-474430">
            <a:off x="3753537" y="5392271"/>
            <a:ext cx="4069463" cy="6516063"/>
          </a:xfrm>
          <a:custGeom>
            <a:rect b="b" l="l" r="r" t="t"/>
            <a:pathLst>
              <a:path extrusionOk="0" h="7190829" w="4976261">
                <a:moveTo>
                  <a:pt x="0" y="0"/>
                </a:moveTo>
                <a:lnTo>
                  <a:pt x="4976262" y="0"/>
                </a:lnTo>
                <a:lnTo>
                  <a:pt x="4976262" y="7190829"/>
                </a:lnTo>
                <a:lnTo>
                  <a:pt x="0" y="71908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81511" l="0" r="0" t="0"/>
            </a:stretch>
          </a:blipFill>
          <a:ln>
            <a:noFill/>
          </a:ln>
        </p:spPr>
      </p:sp>
      <p:sp>
        <p:nvSpPr>
          <p:cNvPr id="167" name="Google Shape;167;p17"/>
          <p:cNvSpPr txBox="1"/>
          <p:nvPr/>
        </p:nvSpPr>
        <p:spPr>
          <a:xfrm>
            <a:off x="7123825" y="4501125"/>
            <a:ext cx="8674800" cy="42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53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Asumir </a:t>
            </a:r>
            <a:r>
              <a:rPr b="1" i="1" lang="en-US" sz="5300">
                <a:solidFill>
                  <a:srgbClr val="9900FF"/>
                </a:solidFill>
                <a:latin typeface="Tomorrow"/>
                <a:ea typeface="Tomorrow"/>
                <a:cs typeface="Tomorrow"/>
                <a:sym typeface="Tomorrow"/>
              </a:rPr>
              <a:t>RESPONSABILIDAD </a:t>
            </a:r>
            <a:r>
              <a:rPr b="1" i="1" lang="en-US" sz="53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por </a:t>
            </a:r>
            <a:r>
              <a:rPr b="1" i="1" lang="en-US" sz="5300">
                <a:solidFill>
                  <a:srgbClr val="470EFF"/>
                </a:solidFill>
                <a:latin typeface="Tomorrow"/>
                <a:ea typeface="Tomorrow"/>
                <a:cs typeface="Tomorrow"/>
                <a:sym typeface="Tomorrow"/>
              </a:rPr>
              <a:t>TUS </a:t>
            </a:r>
            <a:r>
              <a:rPr b="1" i="1" lang="en-US" sz="53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propias palabras y acciones.</a:t>
            </a:r>
            <a:endParaRPr b="1" i="1" sz="53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</p:txBody>
      </p:sp>
      <p:sp>
        <p:nvSpPr>
          <p:cNvPr id="168" name="Google Shape;168;p17"/>
          <p:cNvSpPr txBox="1"/>
          <p:nvPr/>
        </p:nvSpPr>
        <p:spPr>
          <a:xfrm>
            <a:off x="928025" y="9989925"/>
            <a:ext cx="7105800" cy="6927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50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rPr>
              <a:t>RESPONSABILIDAD</a:t>
            </a:r>
            <a:endParaRPr sz="50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pic>
        <p:nvPicPr>
          <p:cNvPr id="169" name="Google Shape;169;p17" title="BOTB Sp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6" y="9935619"/>
            <a:ext cx="2207663" cy="80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7" title="accountability MS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77000" y="3429007"/>
            <a:ext cx="4664087" cy="367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8"/>
          <p:cNvSpPr/>
          <p:nvPr/>
        </p:nvSpPr>
        <p:spPr>
          <a:xfrm>
            <a:off x="1180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7498" r="-17498" t="0"/>
            </a:stretch>
          </a:blipFill>
          <a:ln>
            <a:noFill/>
          </a:ln>
        </p:spPr>
      </p:sp>
      <p:sp>
        <p:nvSpPr>
          <p:cNvPr id="176" name="Google Shape;176;p18"/>
          <p:cNvSpPr/>
          <p:nvPr/>
        </p:nvSpPr>
        <p:spPr>
          <a:xfrm>
            <a:off x="-2333575" y="2416709"/>
            <a:ext cx="9501210" cy="9640327"/>
          </a:xfrm>
          <a:custGeom>
            <a:rect b="b" l="l" r="r" t="t"/>
            <a:pathLst>
              <a:path extrusionOk="0" h="9640327" w="9501210">
                <a:moveTo>
                  <a:pt x="0" y="0"/>
                </a:moveTo>
                <a:lnTo>
                  <a:pt x="9501210" y="0"/>
                </a:lnTo>
                <a:lnTo>
                  <a:pt x="9501210" y="9640327"/>
                </a:lnTo>
                <a:lnTo>
                  <a:pt x="0" y="96403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7" name="Google Shape;177;p18"/>
          <p:cNvSpPr/>
          <p:nvPr/>
        </p:nvSpPr>
        <p:spPr>
          <a:xfrm flipH="1">
            <a:off x="11120365" y="2416709"/>
            <a:ext cx="9501210" cy="9640327"/>
          </a:xfrm>
          <a:custGeom>
            <a:rect b="b" l="l" r="r" t="t"/>
            <a:pathLst>
              <a:path extrusionOk="0" h="9640327" w="9501210">
                <a:moveTo>
                  <a:pt x="9501210" y="0"/>
                </a:moveTo>
                <a:lnTo>
                  <a:pt x="0" y="0"/>
                </a:lnTo>
                <a:lnTo>
                  <a:pt x="0" y="9640327"/>
                </a:lnTo>
                <a:lnTo>
                  <a:pt x="9501210" y="9640327"/>
                </a:lnTo>
                <a:lnTo>
                  <a:pt x="950121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8" name="Google Shape;178;p18"/>
          <p:cNvSpPr/>
          <p:nvPr/>
        </p:nvSpPr>
        <p:spPr>
          <a:xfrm>
            <a:off x="-377007" y="7236873"/>
            <a:ext cx="19042013" cy="3673361"/>
          </a:xfrm>
          <a:custGeom>
            <a:rect b="b" l="l" r="r" t="t"/>
            <a:pathLst>
              <a:path extrusionOk="0" h="3673361" w="19042013">
                <a:moveTo>
                  <a:pt x="0" y="0"/>
                </a:moveTo>
                <a:lnTo>
                  <a:pt x="19042014" y="0"/>
                </a:lnTo>
                <a:lnTo>
                  <a:pt x="19042014" y="3673361"/>
                </a:lnTo>
                <a:lnTo>
                  <a:pt x="0" y="36733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207929" l="0" r="0" t="0"/>
            </a:stretch>
          </a:blipFill>
          <a:ln>
            <a:noFill/>
          </a:ln>
        </p:spPr>
      </p:sp>
      <p:sp>
        <p:nvSpPr>
          <p:cNvPr id="179" name="Google Shape;179;p18"/>
          <p:cNvSpPr/>
          <p:nvPr/>
        </p:nvSpPr>
        <p:spPr>
          <a:xfrm>
            <a:off x="11311323" y="5143500"/>
            <a:ext cx="8167255" cy="8229600"/>
          </a:xfrm>
          <a:custGeom>
            <a:rect b="b" l="l" r="r" t="t"/>
            <a:pathLst>
              <a:path extrusionOk="0" h="8229600" w="8167255">
                <a:moveTo>
                  <a:pt x="0" y="0"/>
                </a:moveTo>
                <a:lnTo>
                  <a:pt x="8167254" y="0"/>
                </a:lnTo>
                <a:lnTo>
                  <a:pt x="816725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0" name="Google Shape;180;p18"/>
          <p:cNvSpPr/>
          <p:nvPr/>
        </p:nvSpPr>
        <p:spPr>
          <a:xfrm flipH="1">
            <a:off x="-808971" y="5143500"/>
            <a:ext cx="8167255" cy="8229600"/>
          </a:xfrm>
          <a:custGeom>
            <a:rect b="b" l="l" r="r" t="t"/>
            <a:pathLst>
              <a:path extrusionOk="0" h="8229600" w="8167255">
                <a:moveTo>
                  <a:pt x="8167255" y="0"/>
                </a:moveTo>
                <a:lnTo>
                  <a:pt x="0" y="0"/>
                </a:lnTo>
                <a:lnTo>
                  <a:pt x="0" y="8229600"/>
                </a:lnTo>
                <a:lnTo>
                  <a:pt x="8167255" y="8229600"/>
                </a:lnTo>
                <a:lnTo>
                  <a:pt x="8167255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1" name="Google Shape;181;p18"/>
          <p:cNvSpPr/>
          <p:nvPr/>
        </p:nvSpPr>
        <p:spPr>
          <a:xfrm>
            <a:off x="5954225" y="2799900"/>
            <a:ext cx="10687947" cy="7190022"/>
          </a:xfrm>
          <a:custGeom>
            <a:rect b="b" l="l" r="r" t="t"/>
            <a:pathLst>
              <a:path extrusionOk="0" h="976242" w="3042832">
                <a:moveTo>
                  <a:pt x="0" y="0"/>
                </a:moveTo>
                <a:lnTo>
                  <a:pt x="3042832" y="0"/>
                </a:lnTo>
                <a:lnTo>
                  <a:pt x="3042832" y="976242"/>
                </a:lnTo>
                <a:lnTo>
                  <a:pt x="0" y="976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2" name="Google Shape;182;p18"/>
          <p:cNvSpPr/>
          <p:nvPr/>
        </p:nvSpPr>
        <p:spPr>
          <a:xfrm rot="-474430">
            <a:off x="3753537" y="5392271"/>
            <a:ext cx="4069463" cy="6516063"/>
          </a:xfrm>
          <a:custGeom>
            <a:rect b="b" l="l" r="r" t="t"/>
            <a:pathLst>
              <a:path extrusionOk="0" h="7190829" w="4976261">
                <a:moveTo>
                  <a:pt x="0" y="0"/>
                </a:moveTo>
                <a:lnTo>
                  <a:pt x="4976262" y="0"/>
                </a:lnTo>
                <a:lnTo>
                  <a:pt x="4976262" y="7190829"/>
                </a:lnTo>
                <a:lnTo>
                  <a:pt x="0" y="719082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81507" l="0" r="0" t="0"/>
            </a:stretch>
          </a:blipFill>
          <a:ln>
            <a:noFill/>
          </a:ln>
        </p:spPr>
      </p:sp>
      <p:sp>
        <p:nvSpPr>
          <p:cNvPr id="183" name="Google Shape;183;p18"/>
          <p:cNvSpPr txBox="1"/>
          <p:nvPr/>
        </p:nvSpPr>
        <p:spPr>
          <a:xfrm>
            <a:off x="7123825" y="4501125"/>
            <a:ext cx="8674800" cy="42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53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</p:txBody>
      </p:sp>
      <p:sp>
        <p:nvSpPr>
          <p:cNvPr id="184" name="Google Shape;184;p18"/>
          <p:cNvSpPr txBox="1"/>
          <p:nvPr/>
        </p:nvSpPr>
        <p:spPr>
          <a:xfrm>
            <a:off x="0" y="9656025"/>
            <a:ext cx="7358400" cy="6789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latin typeface="Righteous"/>
                <a:ea typeface="Righteous"/>
                <a:cs typeface="Righteous"/>
                <a:sym typeface="Righteous"/>
              </a:rPr>
              <a:t>RESPONSABILIDAD</a:t>
            </a:r>
            <a:endParaRPr sz="49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pic>
        <p:nvPicPr>
          <p:cNvPr id="185" name="Google Shape;185;p18"/>
          <p:cNvPicPr preferRelativeResize="0"/>
          <p:nvPr/>
        </p:nvPicPr>
        <p:blipFill rotWithShape="1">
          <a:blip r:embed="rId9">
            <a:alphaModFix/>
          </a:blip>
          <a:srcRect b="0" l="22959" r="19206" t="0"/>
          <a:stretch/>
        </p:blipFill>
        <p:spPr>
          <a:xfrm rot="-1053139">
            <a:off x="1283180" y="5177445"/>
            <a:ext cx="6174591" cy="3520809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18"/>
          <p:cNvSpPr txBox="1"/>
          <p:nvPr/>
        </p:nvSpPr>
        <p:spPr>
          <a:xfrm rot="-1094572">
            <a:off x="602727" y="2417976"/>
            <a:ext cx="6904746" cy="2385951"/>
          </a:xfrm>
          <a:prstGeom prst="rect">
            <a:avLst/>
          </a:prstGeom>
          <a:solidFill>
            <a:srgbClr val="FF00FF">
              <a:alpha val="52830"/>
            </a:srgbClr>
          </a:solidFill>
          <a:ln cap="flat" cmpd="sng" w="9525">
            <a:solidFill>
              <a:srgbClr val="FFF86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rgbClr val="FFFFEE"/>
                </a:solidFill>
                <a:latin typeface="Tomorrow"/>
                <a:ea typeface="Tomorrow"/>
                <a:cs typeface="Tomorrow"/>
                <a:sym typeface="Tomorrow"/>
              </a:rPr>
              <a:t>Chismorreando sobre tu amiga. ¿Pides perdón o no?</a:t>
            </a:r>
            <a:endParaRPr b="1" sz="3500">
              <a:solidFill>
                <a:srgbClr val="FFFFEE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rgbClr val="FFFFEE"/>
                </a:solidFill>
                <a:latin typeface="Tomorrow"/>
                <a:ea typeface="Tomorrow"/>
                <a:cs typeface="Tomorrow"/>
                <a:sym typeface="Tomorrow"/>
              </a:rPr>
              <a:t>  </a:t>
            </a:r>
            <a:endParaRPr b="1" sz="3500">
              <a:solidFill>
                <a:srgbClr val="FFFFEE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rgbClr val="FFFFEE"/>
                </a:solidFill>
                <a:latin typeface="Tomorrow"/>
                <a:ea typeface="Tomorrow"/>
                <a:cs typeface="Tomorrow"/>
                <a:sym typeface="Tomorrow"/>
              </a:rPr>
              <a:t>Piensa bien en tu respuesta.</a:t>
            </a:r>
            <a:endParaRPr b="1" sz="3500">
              <a:solidFill>
                <a:srgbClr val="FFFFEE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800">
              <a:solidFill>
                <a:srgbClr val="FFFFE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p1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634525">
            <a:off x="10329885" y="3038390"/>
            <a:ext cx="7224555" cy="370829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18"/>
          <p:cNvSpPr txBox="1"/>
          <p:nvPr/>
        </p:nvSpPr>
        <p:spPr>
          <a:xfrm rot="773096">
            <a:off x="7952102" y="6260748"/>
            <a:ext cx="8339695" cy="3135605"/>
          </a:xfrm>
          <a:prstGeom prst="rect">
            <a:avLst/>
          </a:prstGeom>
          <a:noFill/>
          <a:ln cap="flat" cmpd="sng" w="762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Dañas el Chromebook de tu amigo porque te insultó.  ¿Le mientes a tu subdirector o pides perdón y asumes responsabilidad por tu acción?</a:t>
            </a:r>
            <a:endParaRPr b="1" sz="33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 </a:t>
            </a:r>
            <a:endParaRPr b="1" sz="33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Piensa bien en tu respuesta.</a:t>
            </a:r>
            <a:endParaRPr b="1" sz="33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</p:txBody>
      </p:sp>
      <p:sp>
        <p:nvSpPr>
          <p:cNvPr id="189" name="Google Shape;189;p18"/>
          <p:cNvSpPr/>
          <p:nvPr/>
        </p:nvSpPr>
        <p:spPr>
          <a:xfrm>
            <a:off x="1398373" y="487325"/>
            <a:ext cx="15113871" cy="102965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lt1"/>
                </a:solidFill>
                <a:latin typeface="Bungee"/>
              </a:rPr>
              <a:t>¿Responsable o no?</a:t>
            </a:r>
          </a:p>
        </p:txBody>
      </p:sp>
      <p:pic>
        <p:nvPicPr>
          <p:cNvPr id="190" name="Google Shape;190;p18" title="BOTB Sp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157301" y="9656024"/>
            <a:ext cx="1870428" cy="67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9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7498" r="-17498" t="0"/>
            </a:stretch>
          </a:blipFill>
          <a:ln>
            <a:noFill/>
          </a:ln>
        </p:spPr>
      </p:sp>
      <p:sp>
        <p:nvSpPr>
          <p:cNvPr id="196" name="Google Shape;196;p19"/>
          <p:cNvSpPr/>
          <p:nvPr/>
        </p:nvSpPr>
        <p:spPr>
          <a:xfrm>
            <a:off x="-377007" y="7236873"/>
            <a:ext cx="19042013" cy="3673361"/>
          </a:xfrm>
          <a:custGeom>
            <a:rect b="b" l="l" r="r" t="t"/>
            <a:pathLst>
              <a:path extrusionOk="0" h="3673361" w="19042013">
                <a:moveTo>
                  <a:pt x="0" y="0"/>
                </a:moveTo>
                <a:lnTo>
                  <a:pt x="19042014" y="0"/>
                </a:lnTo>
                <a:lnTo>
                  <a:pt x="19042014" y="3673361"/>
                </a:lnTo>
                <a:lnTo>
                  <a:pt x="0" y="36733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7929" l="0" r="0" t="0"/>
            </a:stretch>
          </a:blipFill>
          <a:ln>
            <a:noFill/>
          </a:ln>
        </p:spPr>
      </p:sp>
      <p:sp>
        <p:nvSpPr>
          <p:cNvPr id="197" name="Google Shape;197;p19"/>
          <p:cNvSpPr/>
          <p:nvPr/>
        </p:nvSpPr>
        <p:spPr>
          <a:xfrm flipH="1">
            <a:off x="-377007" y="1656821"/>
            <a:ext cx="3220588" cy="8229600"/>
          </a:xfrm>
          <a:custGeom>
            <a:rect b="b" l="l" r="r" t="t"/>
            <a:pathLst>
              <a:path extrusionOk="0" h="8229600" w="3220588">
                <a:moveTo>
                  <a:pt x="3220588" y="0"/>
                </a:moveTo>
                <a:lnTo>
                  <a:pt x="0" y="0"/>
                </a:lnTo>
                <a:lnTo>
                  <a:pt x="0" y="8229600"/>
                </a:lnTo>
                <a:lnTo>
                  <a:pt x="3220588" y="8229600"/>
                </a:lnTo>
                <a:lnTo>
                  <a:pt x="3220588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8" name="Google Shape;198;p19"/>
          <p:cNvSpPr/>
          <p:nvPr/>
        </p:nvSpPr>
        <p:spPr>
          <a:xfrm>
            <a:off x="15444419" y="1656821"/>
            <a:ext cx="3220588" cy="8229600"/>
          </a:xfrm>
          <a:custGeom>
            <a:rect b="b" l="l" r="r" t="t"/>
            <a:pathLst>
              <a:path extrusionOk="0" h="8229600" w="3220588">
                <a:moveTo>
                  <a:pt x="0" y="0"/>
                </a:moveTo>
                <a:lnTo>
                  <a:pt x="3220588" y="0"/>
                </a:lnTo>
                <a:lnTo>
                  <a:pt x="322058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9" name="Google Shape;199;p19"/>
          <p:cNvSpPr/>
          <p:nvPr/>
        </p:nvSpPr>
        <p:spPr>
          <a:xfrm>
            <a:off x="11465515" y="4447275"/>
            <a:ext cx="5554980" cy="8229600"/>
          </a:xfrm>
          <a:custGeom>
            <a:rect b="b" l="l" r="r" t="t"/>
            <a:pathLst>
              <a:path extrusionOk="0" h="8229600" w="5554980">
                <a:moveTo>
                  <a:pt x="0" y="0"/>
                </a:moveTo>
                <a:lnTo>
                  <a:pt x="5554980" y="0"/>
                </a:lnTo>
                <a:lnTo>
                  <a:pt x="555498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0" name="Google Shape;200;p19"/>
          <p:cNvSpPr/>
          <p:nvPr/>
        </p:nvSpPr>
        <p:spPr>
          <a:xfrm>
            <a:off x="0" y="4114800"/>
            <a:ext cx="6823710" cy="8229600"/>
          </a:xfrm>
          <a:custGeom>
            <a:rect b="b" l="l" r="r" t="t"/>
            <a:pathLst>
              <a:path extrusionOk="0" h="8229600" w="6823710">
                <a:moveTo>
                  <a:pt x="0" y="0"/>
                </a:moveTo>
                <a:lnTo>
                  <a:pt x="6823710" y="0"/>
                </a:lnTo>
                <a:lnTo>
                  <a:pt x="682371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1" name="Google Shape;201;p19"/>
          <p:cNvSpPr/>
          <p:nvPr/>
        </p:nvSpPr>
        <p:spPr>
          <a:xfrm>
            <a:off x="12422321" y="4958753"/>
            <a:ext cx="8167255" cy="8229600"/>
          </a:xfrm>
          <a:custGeom>
            <a:rect b="b" l="l" r="r" t="t"/>
            <a:pathLst>
              <a:path extrusionOk="0" h="8229600" w="8167255">
                <a:moveTo>
                  <a:pt x="0" y="0"/>
                </a:moveTo>
                <a:lnTo>
                  <a:pt x="8167255" y="0"/>
                </a:lnTo>
                <a:lnTo>
                  <a:pt x="816725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2" name="Google Shape;202;p19"/>
          <p:cNvSpPr/>
          <p:nvPr/>
        </p:nvSpPr>
        <p:spPr>
          <a:xfrm flipH="1">
            <a:off x="-2301576" y="4958753"/>
            <a:ext cx="8167255" cy="8229600"/>
          </a:xfrm>
          <a:custGeom>
            <a:rect b="b" l="l" r="r" t="t"/>
            <a:pathLst>
              <a:path extrusionOk="0" h="8229600" w="8167255">
                <a:moveTo>
                  <a:pt x="8167255" y="0"/>
                </a:moveTo>
                <a:lnTo>
                  <a:pt x="0" y="0"/>
                </a:lnTo>
                <a:lnTo>
                  <a:pt x="0" y="8229600"/>
                </a:lnTo>
                <a:lnTo>
                  <a:pt x="8167255" y="8229600"/>
                </a:lnTo>
                <a:lnTo>
                  <a:pt x="8167255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3" name="Google Shape;203;p19"/>
          <p:cNvSpPr/>
          <p:nvPr/>
        </p:nvSpPr>
        <p:spPr>
          <a:xfrm>
            <a:off x="2390364" y="496175"/>
            <a:ext cx="13929096" cy="98666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lt1"/>
                </a:solidFill>
                <a:latin typeface="Bungee"/>
              </a:rPr>
              <a:t>Video de Distrito</a:t>
            </a:r>
          </a:p>
        </p:txBody>
      </p:sp>
      <p:sp>
        <p:nvSpPr>
          <p:cNvPr id="204" name="Google Shape;204;p19"/>
          <p:cNvSpPr txBox="1"/>
          <p:nvPr/>
        </p:nvSpPr>
        <p:spPr>
          <a:xfrm>
            <a:off x="0" y="9656025"/>
            <a:ext cx="7105800" cy="6789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latin typeface="Righteous"/>
                <a:ea typeface="Righteous"/>
                <a:cs typeface="Righteous"/>
                <a:sym typeface="Righteous"/>
              </a:rPr>
              <a:t>RESPONSABILIDAD</a:t>
            </a:r>
            <a:endParaRPr sz="49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pic>
        <p:nvPicPr>
          <p:cNvPr id="205" name="Google Shape;205;p19" title="BOTB Sp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377001" y="9656024"/>
            <a:ext cx="1870428" cy="67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0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7498" r="-17498" t="0"/>
            </a:stretch>
          </a:blipFill>
          <a:ln>
            <a:noFill/>
          </a:ln>
        </p:spPr>
      </p:sp>
      <p:sp>
        <p:nvSpPr>
          <p:cNvPr id="211" name="Google Shape;211;p20"/>
          <p:cNvSpPr/>
          <p:nvPr/>
        </p:nvSpPr>
        <p:spPr>
          <a:xfrm>
            <a:off x="-377007" y="7236873"/>
            <a:ext cx="19042013" cy="3673361"/>
          </a:xfrm>
          <a:custGeom>
            <a:rect b="b" l="l" r="r" t="t"/>
            <a:pathLst>
              <a:path extrusionOk="0" h="3673361" w="19042013">
                <a:moveTo>
                  <a:pt x="0" y="0"/>
                </a:moveTo>
                <a:lnTo>
                  <a:pt x="19042014" y="0"/>
                </a:lnTo>
                <a:lnTo>
                  <a:pt x="19042014" y="3673361"/>
                </a:lnTo>
                <a:lnTo>
                  <a:pt x="0" y="36733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7929" l="0" r="0" t="0"/>
            </a:stretch>
          </a:blipFill>
          <a:ln>
            <a:noFill/>
          </a:ln>
        </p:spPr>
      </p:sp>
      <p:sp>
        <p:nvSpPr>
          <p:cNvPr id="212" name="Google Shape;212;p20"/>
          <p:cNvSpPr/>
          <p:nvPr/>
        </p:nvSpPr>
        <p:spPr>
          <a:xfrm>
            <a:off x="-2167931" y="4233449"/>
            <a:ext cx="8110840" cy="8229600"/>
          </a:xfrm>
          <a:custGeom>
            <a:rect b="b" l="l" r="r" t="t"/>
            <a:pathLst>
              <a:path extrusionOk="0" h="8229600" w="8110840">
                <a:moveTo>
                  <a:pt x="0" y="0"/>
                </a:moveTo>
                <a:lnTo>
                  <a:pt x="8110841" y="0"/>
                </a:lnTo>
                <a:lnTo>
                  <a:pt x="811084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3" name="Google Shape;213;p20"/>
          <p:cNvSpPr/>
          <p:nvPr/>
        </p:nvSpPr>
        <p:spPr>
          <a:xfrm flipH="1">
            <a:off x="12345090" y="4233449"/>
            <a:ext cx="8110840" cy="8229600"/>
          </a:xfrm>
          <a:custGeom>
            <a:rect b="b" l="l" r="r" t="t"/>
            <a:pathLst>
              <a:path extrusionOk="0" h="8229600" w="8110840">
                <a:moveTo>
                  <a:pt x="8110841" y="0"/>
                </a:moveTo>
                <a:lnTo>
                  <a:pt x="0" y="0"/>
                </a:lnTo>
                <a:lnTo>
                  <a:pt x="0" y="8229600"/>
                </a:lnTo>
                <a:lnTo>
                  <a:pt x="8110841" y="8229600"/>
                </a:lnTo>
                <a:lnTo>
                  <a:pt x="8110841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4" name="Google Shape;214;p20"/>
          <p:cNvSpPr/>
          <p:nvPr/>
        </p:nvSpPr>
        <p:spPr>
          <a:xfrm flipH="1">
            <a:off x="14000558" y="2727405"/>
            <a:ext cx="5188234" cy="8505302"/>
          </a:xfrm>
          <a:custGeom>
            <a:rect b="b" l="l" r="r" t="t"/>
            <a:pathLst>
              <a:path extrusionOk="0" h="8505302" w="5188234">
                <a:moveTo>
                  <a:pt x="5188234" y="0"/>
                </a:moveTo>
                <a:lnTo>
                  <a:pt x="0" y="0"/>
                </a:lnTo>
                <a:lnTo>
                  <a:pt x="0" y="8505302"/>
                </a:lnTo>
                <a:lnTo>
                  <a:pt x="5188234" y="8505302"/>
                </a:lnTo>
                <a:lnTo>
                  <a:pt x="5188234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5" name="Google Shape;215;p20"/>
          <p:cNvSpPr/>
          <p:nvPr/>
        </p:nvSpPr>
        <p:spPr>
          <a:xfrm flipH="1">
            <a:off x="-176748" y="4413526"/>
            <a:ext cx="4855464" cy="8229600"/>
          </a:xfrm>
          <a:custGeom>
            <a:rect b="b" l="l" r="r" t="t"/>
            <a:pathLst>
              <a:path extrusionOk="0" h="8229600" w="4855464">
                <a:moveTo>
                  <a:pt x="4855464" y="0"/>
                </a:moveTo>
                <a:lnTo>
                  <a:pt x="0" y="0"/>
                </a:lnTo>
                <a:lnTo>
                  <a:pt x="0" y="8229600"/>
                </a:lnTo>
                <a:lnTo>
                  <a:pt x="4855464" y="8229600"/>
                </a:lnTo>
                <a:lnTo>
                  <a:pt x="4855464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6" name="Google Shape;216;p20"/>
          <p:cNvSpPr/>
          <p:nvPr/>
        </p:nvSpPr>
        <p:spPr>
          <a:xfrm>
            <a:off x="13326096" y="2865257"/>
            <a:ext cx="8167255" cy="8229600"/>
          </a:xfrm>
          <a:custGeom>
            <a:rect b="b" l="l" r="r" t="t"/>
            <a:pathLst>
              <a:path extrusionOk="0" h="8229600" w="8167255">
                <a:moveTo>
                  <a:pt x="0" y="0"/>
                </a:moveTo>
                <a:lnTo>
                  <a:pt x="8167255" y="0"/>
                </a:lnTo>
                <a:lnTo>
                  <a:pt x="816725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7" name="Google Shape;217;p20"/>
          <p:cNvSpPr/>
          <p:nvPr/>
        </p:nvSpPr>
        <p:spPr>
          <a:xfrm flipH="1">
            <a:off x="-5119226" y="3801156"/>
            <a:ext cx="8167255" cy="8229600"/>
          </a:xfrm>
          <a:custGeom>
            <a:rect b="b" l="l" r="r" t="t"/>
            <a:pathLst>
              <a:path extrusionOk="0" h="8229600" w="8167255">
                <a:moveTo>
                  <a:pt x="8167255" y="0"/>
                </a:moveTo>
                <a:lnTo>
                  <a:pt x="0" y="0"/>
                </a:lnTo>
                <a:lnTo>
                  <a:pt x="0" y="8229600"/>
                </a:lnTo>
                <a:lnTo>
                  <a:pt x="8167255" y="8229600"/>
                </a:lnTo>
                <a:lnTo>
                  <a:pt x="8167255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8" name="Google Shape;218;p20"/>
          <p:cNvSpPr/>
          <p:nvPr/>
        </p:nvSpPr>
        <p:spPr>
          <a:xfrm>
            <a:off x="2733950" y="3136625"/>
            <a:ext cx="13046142" cy="5379093"/>
          </a:xfrm>
          <a:custGeom>
            <a:rect b="b" l="l" r="r" t="t"/>
            <a:pathLst>
              <a:path extrusionOk="0" h="976242" w="3042832">
                <a:moveTo>
                  <a:pt x="0" y="0"/>
                </a:moveTo>
                <a:lnTo>
                  <a:pt x="3042833" y="0"/>
                </a:lnTo>
                <a:lnTo>
                  <a:pt x="3042833" y="976242"/>
                </a:lnTo>
                <a:lnTo>
                  <a:pt x="0" y="976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9" name="Google Shape;219;p20"/>
          <p:cNvSpPr/>
          <p:nvPr/>
        </p:nvSpPr>
        <p:spPr>
          <a:xfrm>
            <a:off x="120598" y="563725"/>
            <a:ext cx="17236557" cy="128397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lt1"/>
                </a:solidFill>
                <a:latin typeface="Bungee"/>
              </a:rPr>
              <a:t>Reflexión acerca del vídeo</a:t>
            </a:r>
          </a:p>
        </p:txBody>
      </p:sp>
      <p:sp>
        <p:nvSpPr>
          <p:cNvPr id="220" name="Google Shape;220;p20"/>
          <p:cNvSpPr txBox="1"/>
          <p:nvPr/>
        </p:nvSpPr>
        <p:spPr>
          <a:xfrm>
            <a:off x="3570750" y="4701025"/>
            <a:ext cx="11695800" cy="347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Piensa en las preguntas que hicimos antes del vídeo. </a:t>
            </a:r>
            <a:endParaRPr b="1" sz="40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0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Explica con tu compañero o grupo la forma en que tú lo abordarías.</a:t>
            </a:r>
            <a:endParaRPr b="1" sz="40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40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</p:txBody>
      </p:sp>
      <p:sp>
        <p:nvSpPr>
          <p:cNvPr id="221" name="Google Shape;221;p20"/>
          <p:cNvSpPr txBox="1"/>
          <p:nvPr/>
        </p:nvSpPr>
        <p:spPr>
          <a:xfrm>
            <a:off x="0" y="9656025"/>
            <a:ext cx="7440000" cy="6789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latin typeface="Righteous"/>
                <a:ea typeface="Righteous"/>
                <a:cs typeface="Righteous"/>
                <a:sym typeface="Righteous"/>
              </a:rPr>
              <a:t>RESPONSABILIDAD</a:t>
            </a:r>
            <a:endParaRPr sz="49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pic>
        <p:nvPicPr>
          <p:cNvPr id="222" name="Google Shape;222;p20" title="BOTB Sp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57301" y="9656024"/>
            <a:ext cx="1870428" cy="67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7498" r="-17498" t="0"/>
            </a:stretch>
          </a:blipFill>
          <a:ln>
            <a:noFill/>
          </a:ln>
        </p:spPr>
      </p:sp>
      <p:sp>
        <p:nvSpPr>
          <p:cNvPr id="228" name="Google Shape;228;p21"/>
          <p:cNvSpPr/>
          <p:nvPr/>
        </p:nvSpPr>
        <p:spPr>
          <a:xfrm>
            <a:off x="-377007" y="7236873"/>
            <a:ext cx="19042013" cy="3673361"/>
          </a:xfrm>
          <a:custGeom>
            <a:rect b="b" l="l" r="r" t="t"/>
            <a:pathLst>
              <a:path extrusionOk="0" h="3673361" w="19042013">
                <a:moveTo>
                  <a:pt x="0" y="0"/>
                </a:moveTo>
                <a:lnTo>
                  <a:pt x="19042014" y="0"/>
                </a:lnTo>
                <a:lnTo>
                  <a:pt x="19042014" y="3673361"/>
                </a:lnTo>
                <a:lnTo>
                  <a:pt x="0" y="36733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7929" l="0" r="0" t="0"/>
            </a:stretch>
          </a:blipFill>
          <a:ln>
            <a:noFill/>
          </a:ln>
        </p:spPr>
      </p:sp>
      <p:sp>
        <p:nvSpPr>
          <p:cNvPr id="229" name="Google Shape;229;p21"/>
          <p:cNvSpPr/>
          <p:nvPr/>
        </p:nvSpPr>
        <p:spPr>
          <a:xfrm flipH="1">
            <a:off x="11924878" y="6172200"/>
            <a:ext cx="6740128" cy="4114800"/>
          </a:xfrm>
          <a:custGeom>
            <a:rect b="b" l="l" r="r" t="t"/>
            <a:pathLst>
              <a:path extrusionOk="0" h="4114800" w="6740128">
                <a:moveTo>
                  <a:pt x="6740129" y="0"/>
                </a:moveTo>
                <a:lnTo>
                  <a:pt x="0" y="0"/>
                </a:lnTo>
                <a:lnTo>
                  <a:pt x="0" y="4114800"/>
                </a:lnTo>
                <a:lnTo>
                  <a:pt x="6740129" y="4114800"/>
                </a:lnTo>
                <a:lnTo>
                  <a:pt x="6740129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00000" l="-52713" r="0" t="0"/>
            </a:stretch>
          </a:blipFill>
          <a:ln>
            <a:noFill/>
          </a:ln>
        </p:spPr>
      </p:sp>
      <p:sp>
        <p:nvSpPr>
          <p:cNvPr id="230" name="Google Shape;230;p21"/>
          <p:cNvSpPr/>
          <p:nvPr/>
        </p:nvSpPr>
        <p:spPr>
          <a:xfrm>
            <a:off x="-564770" y="6172200"/>
            <a:ext cx="6740128" cy="4114800"/>
          </a:xfrm>
          <a:custGeom>
            <a:rect b="b" l="l" r="r" t="t"/>
            <a:pathLst>
              <a:path extrusionOk="0" h="4114800" w="6740128">
                <a:moveTo>
                  <a:pt x="0" y="0"/>
                </a:moveTo>
                <a:lnTo>
                  <a:pt x="6740129" y="0"/>
                </a:lnTo>
                <a:lnTo>
                  <a:pt x="67401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00000" l="-52713" r="0" t="0"/>
            </a:stretch>
          </a:blipFill>
          <a:ln>
            <a:noFill/>
          </a:ln>
        </p:spPr>
      </p:sp>
      <p:sp>
        <p:nvSpPr>
          <p:cNvPr id="231" name="Google Shape;231;p21"/>
          <p:cNvSpPr/>
          <p:nvPr/>
        </p:nvSpPr>
        <p:spPr>
          <a:xfrm rot="1540483">
            <a:off x="-1886088" y="3202035"/>
            <a:ext cx="6496312" cy="8705276"/>
          </a:xfrm>
          <a:custGeom>
            <a:rect b="b" l="l" r="r" t="t"/>
            <a:pathLst>
              <a:path extrusionOk="0" h="8705276" w="6496312">
                <a:moveTo>
                  <a:pt x="0" y="0"/>
                </a:moveTo>
                <a:lnTo>
                  <a:pt x="6496312" y="0"/>
                </a:lnTo>
                <a:lnTo>
                  <a:pt x="6496312" y="8705276"/>
                </a:lnTo>
                <a:lnTo>
                  <a:pt x="0" y="87052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2" name="Google Shape;232;p21"/>
          <p:cNvSpPr/>
          <p:nvPr/>
        </p:nvSpPr>
        <p:spPr>
          <a:xfrm rot="-1931457">
            <a:off x="9906904" y="3046083"/>
            <a:ext cx="8162405" cy="6917638"/>
          </a:xfrm>
          <a:custGeom>
            <a:rect b="b" l="l" r="r" t="t"/>
            <a:pathLst>
              <a:path extrusionOk="0" h="6917638" w="8162405">
                <a:moveTo>
                  <a:pt x="0" y="0"/>
                </a:moveTo>
                <a:lnTo>
                  <a:pt x="8162405" y="0"/>
                </a:lnTo>
                <a:lnTo>
                  <a:pt x="8162405" y="6917638"/>
                </a:lnTo>
                <a:lnTo>
                  <a:pt x="0" y="69176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3" name="Google Shape;233;p21"/>
          <p:cNvSpPr/>
          <p:nvPr/>
        </p:nvSpPr>
        <p:spPr>
          <a:xfrm>
            <a:off x="12422321" y="3122073"/>
            <a:ext cx="8167255" cy="8229600"/>
          </a:xfrm>
          <a:custGeom>
            <a:rect b="b" l="l" r="r" t="t"/>
            <a:pathLst>
              <a:path extrusionOk="0" h="8229600" w="8167255">
                <a:moveTo>
                  <a:pt x="0" y="0"/>
                </a:moveTo>
                <a:lnTo>
                  <a:pt x="8167255" y="0"/>
                </a:lnTo>
                <a:lnTo>
                  <a:pt x="816725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4" name="Google Shape;234;p21"/>
          <p:cNvSpPr/>
          <p:nvPr/>
        </p:nvSpPr>
        <p:spPr>
          <a:xfrm flipH="1">
            <a:off x="-2301576" y="4958753"/>
            <a:ext cx="8167255" cy="8229600"/>
          </a:xfrm>
          <a:custGeom>
            <a:rect b="b" l="l" r="r" t="t"/>
            <a:pathLst>
              <a:path extrusionOk="0" h="8229600" w="8167255">
                <a:moveTo>
                  <a:pt x="8167255" y="0"/>
                </a:moveTo>
                <a:lnTo>
                  <a:pt x="0" y="0"/>
                </a:lnTo>
                <a:lnTo>
                  <a:pt x="0" y="8229600"/>
                </a:lnTo>
                <a:lnTo>
                  <a:pt x="8167255" y="8229600"/>
                </a:lnTo>
                <a:lnTo>
                  <a:pt x="8167255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5" name="Google Shape;235;p21"/>
          <p:cNvSpPr/>
          <p:nvPr/>
        </p:nvSpPr>
        <p:spPr>
          <a:xfrm>
            <a:off x="468122" y="2399237"/>
            <a:ext cx="17351749" cy="7253478"/>
          </a:xfrm>
          <a:custGeom>
            <a:rect b="b" l="l" r="r" t="t"/>
            <a:pathLst>
              <a:path extrusionOk="0" h="976242" w="3042832">
                <a:moveTo>
                  <a:pt x="0" y="0"/>
                </a:moveTo>
                <a:lnTo>
                  <a:pt x="3042832" y="0"/>
                </a:lnTo>
                <a:lnTo>
                  <a:pt x="3042832" y="976242"/>
                </a:lnTo>
                <a:lnTo>
                  <a:pt x="0" y="976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6" name="Google Shape;236;p21"/>
          <p:cNvSpPr txBox="1"/>
          <p:nvPr/>
        </p:nvSpPr>
        <p:spPr>
          <a:xfrm>
            <a:off x="2817600" y="3778225"/>
            <a:ext cx="14300700" cy="45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33400" lvl="0" marL="457200" marR="0" rtl="0" algn="l">
              <a:lnSpc>
                <a:spcPct val="830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omorrow"/>
              <a:buAutoNum type="arabicPeriod"/>
            </a:pPr>
            <a:r>
              <a:rPr b="1" i="1" lang="en-US" sz="48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El maestro divide a los estudiantes en 2 grupos.</a:t>
            </a:r>
            <a:endParaRPr b="1" i="1" sz="48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indent="0" lvl="0" marL="457200" marR="0" rtl="0" algn="l">
              <a:lnSpc>
                <a:spcPct val="83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2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indent="-533400" lvl="0" marL="457200" marR="0" rtl="0" algn="l">
              <a:lnSpc>
                <a:spcPct val="830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omorrow"/>
              <a:buAutoNum type="arabicPeriod"/>
            </a:pPr>
            <a:r>
              <a:rPr b="1" i="1" lang="en-US" sz="48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Los estudiantes tendrán 3 minutos (</a:t>
            </a:r>
            <a:r>
              <a:rPr b="1" i="1" lang="en-US" sz="4400">
                <a:solidFill>
                  <a:srgbClr val="9900FF"/>
                </a:solidFill>
                <a:latin typeface="Tomorrow"/>
                <a:ea typeface="Tomorrow"/>
                <a:cs typeface="Tomorrow"/>
                <a:sym typeface="Tomorrow"/>
              </a:rPr>
              <a:t>el maestro puede cambiar la cantidad de tiempo</a:t>
            </a:r>
            <a:r>
              <a:rPr b="1" i="1" lang="en-US" sz="48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) </a:t>
            </a:r>
            <a:endParaRPr b="1" i="1" sz="48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indent="0" lvl="0" marL="457200" marR="0" rtl="0" algn="l">
              <a:lnSpc>
                <a:spcPct val="83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2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indent="-533400" lvl="0" marL="457200" marR="0" rtl="0" algn="l">
              <a:lnSpc>
                <a:spcPct val="830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omorrow"/>
              <a:buAutoNum type="arabicPeriod"/>
            </a:pPr>
            <a:r>
              <a:rPr b="1" i="1" lang="en-US" sz="48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Los estudiantes se juntan y toman dos manos opuestas de otros participantes y luego se desenredan sin soltar las manos</a:t>
            </a:r>
            <a:r>
              <a:rPr b="1" i="1" lang="en-US" sz="4800">
                <a:solidFill>
                  <a:schemeClr val="dk1"/>
                </a:solidFill>
                <a:highlight>
                  <a:srgbClr val="FFFFFF"/>
                </a:highlight>
                <a:latin typeface="Tomorrow"/>
                <a:ea typeface="Tomorrow"/>
                <a:cs typeface="Tomorrow"/>
                <a:sym typeface="Tomorrow"/>
              </a:rPr>
              <a:t>.</a:t>
            </a:r>
            <a:endParaRPr b="1" i="1" sz="48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</p:txBody>
      </p:sp>
      <p:sp>
        <p:nvSpPr>
          <p:cNvPr id="237" name="Google Shape;237;p21"/>
          <p:cNvSpPr/>
          <p:nvPr/>
        </p:nvSpPr>
        <p:spPr>
          <a:xfrm>
            <a:off x="4636914" y="970025"/>
            <a:ext cx="10069258" cy="98666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00FF"/>
                </a:solidFill>
                <a:latin typeface="Bungee"/>
              </a:rPr>
              <a:t>Nudo humano</a:t>
            </a:r>
          </a:p>
        </p:txBody>
      </p:sp>
      <p:sp>
        <p:nvSpPr>
          <p:cNvPr id="238" name="Google Shape;238;p21"/>
          <p:cNvSpPr txBox="1"/>
          <p:nvPr/>
        </p:nvSpPr>
        <p:spPr>
          <a:xfrm>
            <a:off x="0" y="9656025"/>
            <a:ext cx="7219800" cy="6789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latin typeface="Righteous"/>
                <a:ea typeface="Righteous"/>
                <a:cs typeface="Righteous"/>
                <a:sym typeface="Righteous"/>
              </a:rPr>
              <a:t>RESPONSABILIDAD</a:t>
            </a:r>
            <a:endParaRPr sz="49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pic>
        <p:nvPicPr>
          <p:cNvPr id="239" name="Google Shape;239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0080575" y="8354325"/>
            <a:ext cx="7326450" cy="21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1" title="BOTB Sp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235951" y="9656024"/>
            <a:ext cx="1870428" cy="67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7498" r="-17498" t="0"/>
            </a:stretch>
          </a:blipFill>
          <a:ln>
            <a:noFill/>
          </a:ln>
        </p:spPr>
      </p:sp>
      <p:sp>
        <p:nvSpPr>
          <p:cNvPr id="246" name="Google Shape;246;p22"/>
          <p:cNvSpPr/>
          <p:nvPr/>
        </p:nvSpPr>
        <p:spPr>
          <a:xfrm>
            <a:off x="-377007" y="7236873"/>
            <a:ext cx="19042013" cy="3673361"/>
          </a:xfrm>
          <a:custGeom>
            <a:rect b="b" l="l" r="r" t="t"/>
            <a:pathLst>
              <a:path extrusionOk="0" h="3673361" w="19042013">
                <a:moveTo>
                  <a:pt x="0" y="0"/>
                </a:moveTo>
                <a:lnTo>
                  <a:pt x="19042014" y="0"/>
                </a:lnTo>
                <a:lnTo>
                  <a:pt x="19042014" y="3673361"/>
                </a:lnTo>
                <a:lnTo>
                  <a:pt x="0" y="36733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7929" l="0" r="0" t="0"/>
            </a:stretch>
          </a:blipFill>
          <a:ln>
            <a:noFill/>
          </a:ln>
        </p:spPr>
      </p:sp>
      <p:sp>
        <p:nvSpPr>
          <p:cNvPr id="247" name="Google Shape;247;p22"/>
          <p:cNvSpPr/>
          <p:nvPr/>
        </p:nvSpPr>
        <p:spPr>
          <a:xfrm flipH="1">
            <a:off x="11924878" y="6172200"/>
            <a:ext cx="6740128" cy="4114800"/>
          </a:xfrm>
          <a:custGeom>
            <a:rect b="b" l="l" r="r" t="t"/>
            <a:pathLst>
              <a:path extrusionOk="0" h="4114800" w="6740128">
                <a:moveTo>
                  <a:pt x="6740129" y="0"/>
                </a:moveTo>
                <a:lnTo>
                  <a:pt x="0" y="0"/>
                </a:lnTo>
                <a:lnTo>
                  <a:pt x="0" y="4114800"/>
                </a:lnTo>
                <a:lnTo>
                  <a:pt x="6740129" y="4114800"/>
                </a:lnTo>
                <a:lnTo>
                  <a:pt x="6740129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00000" l="-52709" r="0" t="0"/>
            </a:stretch>
          </a:blipFill>
          <a:ln>
            <a:noFill/>
          </a:ln>
        </p:spPr>
      </p:sp>
      <p:sp>
        <p:nvSpPr>
          <p:cNvPr id="248" name="Google Shape;248;p22"/>
          <p:cNvSpPr/>
          <p:nvPr/>
        </p:nvSpPr>
        <p:spPr>
          <a:xfrm>
            <a:off x="-564770" y="6172200"/>
            <a:ext cx="6740128" cy="4114800"/>
          </a:xfrm>
          <a:custGeom>
            <a:rect b="b" l="l" r="r" t="t"/>
            <a:pathLst>
              <a:path extrusionOk="0" h="4114800" w="6740128">
                <a:moveTo>
                  <a:pt x="0" y="0"/>
                </a:moveTo>
                <a:lnTo>
                  <a:pt x="6740129" y="0"/>
                </a:lnTo>
                <a:lnTo>
                  <a:pt x="67401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00000" l="-52709" r="0" t="0"/>
            </a:stretch>
          </a:blipFill>
          <a:ln>
            <a:noFill/>
          </a:ln>
        </p:spPr>
      </p:sp>
      <p:sp>
        <p:nvSpPr>
          <p:cNvPr id="249" name="Google Shape;249;p22"/>
          <p:cNvSpPr/>
          <p:nvPr/>
        </p:nvSpPr>
        <p:spPr>
          <a:xfrm rot="1536293">
            <a:off x="-1881310" y="3201524"/>
            <a:ext cx="6501385" cy="8712074"/>
          </a:xfrm>
          <a:custGeom>
            <a:rect b="b" l="l" r="r" t="t"/>
            <a:pathLst>
              <a:path extrusionOk="0" h="8705276" w="6496312">
                <a:moveTo>
                  <a:pt x="0" y="0"/>
                </a:moveTo>
                <a:lnTo>
                  <a:pt x="6496312" y="0"/>
                </a:lnTo>
                <a:lnTo>
                  <a:pt x="6496312" y="8705276"/>
                </a:lnTo>
                <a:lnTo>
                  <a:pt x="0" y="87052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0" name="Google Shape;250;p22"/>
          <p:cNvSpPr/>
          <p:nvPr/>
        </p:nvSpPr>
        <p:spPr>
          <a:xfrm rot="-1928515">
            <a:off x="9907358" y="3048169"/>
            <a:ext cx="8169799" cy="6923904"/>
          </a:xfrm>
          <a:custGeom>
            <a:rect b="b" l="l" r="r" t="t"/>
            <a:pathLst>
              <a:path extrusionOk="0" h="6917638" w="8162405">
                <a:moveTo>
                  <a:pt x="0" y="0"/>
                </a:moveTo>
                <a:lnTo>
                  <a:pt x="8162405" y="0"/>
                </a:lnTo>
                <a:lnTo>
                  <a:pt x="8162405" y="6917638"/>
                </a:lnTo>
                <a:lnTo>
                  <a:pt x="0" y="69176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1" name="Google Shape;251;p22"/>
          <p:cNvSpPr/>
          <p:nvPr/>
        </p:nvSpPr>
        <p:spPr>
          <a:xfrm>
            <a:off x="12422321" y="3122073"/>
            <a:ext cx="8167255" cy="8229600"/>
          </a:xfrm>
          <a:custGeom>
            <a:rect b="b" l="l" r="r" t="t"/>
            <a:pathLst>
              <a:path extrusionOk="0" h="8229600" w="8167255">
                <a:moveTo>
                  <a:pt x="0" y="0"/>
                </a:moveTo>
                <a:lnTo>
                  <a:pt x="8167255" y="0"/>
                </a:lnTo>
                <a:lnTo>
                  <a:pt x="816725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2" name="Google Shape;252;p22"/>
          <p:cNvSpPr/>
          <p:nvPr/>
        </p:nvSpPr>
        <p:spPr>
          <a:xfrm flipH="1">
            <a:off x="-2301576" y="4958753"/>
            <a:ext cx="8167255" cy="8229600"/>
          </a:xfrm>
          <a:custGeom>
            <a:rect b="b" l="l" r="r" t="t"/>
            <a:pathLst>
              <a:path extrusionOk="0" h="8229600" w="8167255">
                <a:moveTo>
                  <a:pt x="8167255" y="0"/>
                </a:moveTo>
                <a:lnTo>
                  <a:pt x="0" y="0"/>
                </a:lnTo>
                <a:lnTo>
                  <a:pt x="0" y="8229600"/>
                </a:lnTo>
                <a:lnTo>
                  <a:pt x="8167255" y="8229600"/>
                </a:lnTo>
                <a:lnTo>
                  <a:pt x="8167255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3" name="Google Shape;253;p22"/>
          <p:cNvSpPr/>
          <p:nvPr/>
        </p:nvSpPr>
        <p:spPr>
          <a:xfrm>
            <a:off x="468122" y="2350750"/>
            <a:ext cx="17351749" cy="7253478"/>
          </a:xfrm>
          <a:custGeom>
            <a:rect b="b" l="l" r="r" t="t"/>
            <a:pathLst>
              <a:path extrusionOk="0" h="976242" w="3042832">
                <a:moveTo>
                  <a:pt x="0" y="0"/>
                </a:moveTo>
                <a:lnTo>
                  <a:pt x="3042832" y="0"/>
                </a:lnTo>
                <a:lnTo>
                  <a:pt x="3042832" y="976242"/>
                </a:lnTo>
                <a:lnTo>
                  <a:pt x="0" y="976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4" name="Google Shape;254;p22"/>
          <p:cNvSpPr txBox="1"/>
          <p:nvPr/>
        </p:nvSpPr>
        <p:spPr>
          <a:xfrm>
            <a:off x="2277750" y="4521050"/>
            <a:ext cx="15186300" cy="33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540893" lvl="0" marL="457200" marR="0" rtl="0" algn="l">
              <a:lnSpc>
                <a:spcPct val="830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18"/>
              <a:buFont typeface="Tomorrow"/>
              <a:buAutoNum type="arabicPeriod"/>
            </a:pPr>
            <a:r>
              <a:rPr b="1" i="1" lang="en-US" sz="4918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¿Pudiste salir del nudo sin soltar las manos de tus compañeros?</a:t>
            </a:r>
            <a:endParaRPr b="1" i="1" sz="4918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indent="0" lvl="0" marL="0" marR="0" rtl="0" algn="l">
              <a:lnSpc>
                <a:spcPct val="83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4918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indent="0" lvl="0" marL="457200" marR="0" rtl="0" algn="l">
              <a:lnSpc>
                <a:spcPct val="83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16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indent="-540893" lvl="0" marL="457200" marR="0" rtl="0" algn="l">
              <a:lnSpc>
                <a:spcPct val="8300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18"/>
              <a:buFont typeface="Tomorrow"/>
              <a:buAutoNum type="arabicPeriod"/>
            </a:pPr>
            <a:r>
              <a:rPr b="1" i="1" lang="en-US" sz="4918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Asume </a:t>
            </a:r>
            <a:r>
              <a:rPr b="1" i="1" lang="en-US" sz="4918">
                <a:solidFill>
                  <a:srgbClr val="9900FF"/>
                </a:solidFill>
                <a:latin typeface="Tomorrow"/>
                <a:ea typeface="Tomorrow"/>
                <a:cs typeface="Tomorrow"/>
                <a:sym typeface="Tomorrow"/>
              </a:rPr>
              <a:t>RESPONSABILIDAD </a:t>
            </a:r>
            <a:r>
              <a:rPr b="1" i="1" lang="en-US" sz="4918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lo que funcionó y lo que no. </a:t>
            </a:r>
            <a:r>
              <a:rPr b="1" i="1" lang="en-US" sz="4918">
                <a:solidFill>
                  <a:srgbClr val="9900FF"/>
                </a:solidFill>
                <a:latin typeface="Tomorrow"/>
                <a:ea typeface="Tomorrow"/>
                <a:cs typeface="Tomorrow"/>
                <a:sym typeface="Tomorrow"/>
              </a:rPr>
              <a:t>Comenta con la clase.</a:t>
            </a:r>
            <a:endParaRPr b="1" i="1" sz="4918">
              <a:solidFill>
                <a:srgbClr val="9900FF"/>
              </a:solidFill>
              <a:latin typeface="Tomorrow"/>
              <a:ea typeface="Tomorrow"/>
              <a:cs typeface="Tomorrow"/>
              <a:sym typeface="Tomorrow"/>
            </a:endParaRPr>
          </a:p>
        </p:txBody>
      </p:sp>
      <p:sp>
        <p:nvSpPr>
          <p:cNvPr id="255" name="Google Shape;255;p22"/>
          <p:cNvSpPr/>
          <p:nvPr/>
        </p:nvSpPr>
        <p:spPr>
          <a:xfrm>
            <a:off x="468125" y="912600"/>
            <a:ext cx="16995928" cy="104407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FF00FF"/>
                </a:solidFill>
                <a:latin typeface="Bungee"/>
              </a:rPr>
              <a:t>Debate sobre el nudo humano</a:t>
            </a:r>
          </a:p>
        </p:txBody>
      </p:sp>
      <p:sp>
        <p:nvSpPr>
          <p:cNvPr id="256" name="Google Shape;256;p22"/>
          <p:cNvSpPr txBox="1"/>
          <p:nvPr/>
        </p:nvSpPr>
        <p:spPr>
          <a:xfrm>
            <a:off x="0" y="9656025"/>
            <a:ext cx="7613100" cy="6789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latin typeface="Righteous"/>
                <a:ea typeface="Righteous"/>
                <a:cs typeface="Righteous"/>
                <a:sym typeface="Righteous"/>
              </a:rPr>
              <a:t>RESPONSABILIDAD</a:t>
            </a:r>
            <a:endParaRPr sz="49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pic>
        <p:nvPicPr>
          <p:cNvPr id="257" name="Google Shape;257;p22" title="BOTB Sp.JP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57301" y="9656024"/>
            <a:ext cx="1870428" cy="67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7498" r="-17498" t="0"/>
            </a:stretch>
          </a:blipFill>
          <a:ln>
            <a:noFill/>
          </a:ln>
        </p:spPr>
      </p:sp>
      <p:sp>
        <p:nvSpPr>
          <p:cNvPr id="263" name="Google Shape;263;p23"/>
          <p:cNvSpPr/>
          <p:nvPr/>
        </p:nvSpPr>
        <p:spPr>
          <a:xfrm>
            <a:off x="-377007" y="7236873"/>
            <a:ext cx="19042013" cy="3673361"/>
          </a:xfrm>
          <a:custGeom>
            <a:rect b="b" l="l" r="r" t="t"/>
            <a:pathLst>
              <a:path extrusionOk="0" h="3673361" w="19042013">
                <a:moveTo>
                  <a:pt x="0" y="0"/>
                </a:moveTo>
                <a:lnTo>
                  <a:pt x="19042014" y="0"/>
                </a:lnTo>
                <a:lnTo>
                  <a:pt x="19042014" y="3673361"/>
                </a:lnTo>
                <a:lnTo>
                  <a:pt x="0" y="36733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7929" l="0" r="0" t="0"/>
            </a:stretch>
          </a:blipFill>
          <a:ln>
            <a:noFill/>
          </a:ln>
        </p:spPr>
      </p:sp>
      <p:sp>
        <p:nvSpPr>
          <p:cNvPr id="264" name="Google Shape;264;p23"/>
          <p:cNvSpPr/>
          <p:nvPr/>
        </p:nvSpPr>
        <p:spPr>
          <a:xfrm flipH="1">
            <a:off x="11924878" y="6172200"/>
            <a:ext cx="6740128" cy="4114800"/>
          </a:xfrm>
          <a:custGeom>
            <a:rect b="b" l="l" r="r" t="t"/>
            <a:pathLst>
              <a:path extrusionOk="0" h="4114800" w="6740128">
                <a:moveTo>
                  <a:pt x="6740129" y="0"/>
                </a:moveTo>
                <a:lnTo>
                  <a:pt x="0" y="0"/>
                </a:lnTo>
                <a:lnTo>
                  <a:pt x="0" y="4114800"/>
                </a:lnTo>
                <a:lnTo>
                  <a:pt x="6740129" y="4114800"/>
                </a:lnTo>
                <a:lnTo>
                  <a:pt x="6740129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00000" l="-52709" r="0" t="0"/>
            </a:stretch>
          </a:blipFill>
          <a:ln>
            <a:noFill/>
          </a:ln>
        </p:spPr>
      </p:sp>
      <p:sp>
        <p:nvSpPr>
          <p:cNvPr id="265" name="Google Shape;265;p23"/>
          <p:cNvSpPr/>
          <p:nvPr/>
        </p:nvSpPr>
        <p:spPr>
          <a:xfrm>
            <a:off x="-564770" y="6172200"/>
            <a:ext cx="6740128" cy="4114800"/>
          </a:xfrm>
          <a:custGeom>
            <a:rect b="b" l="l" r="r" t="t"/>
            <a:pathLst>
              <a:path extrusionOk="0" h="4114800" w="6740128">
                <a:moveTo>
                  <a:pt x="0" y="0"/>
                </a:moveTo>
                <a:lnTo>
                  <a:pt x="6740129" y="0"/>
                </a:lnTo>
                <a:lnTo>
                  <a:pt x="67401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00000" l="-52709" r="0" t="0"/>
            </a:stretch>
          </a:blipFill>
          <a:ln>
            <a:noFill/>
          </a:ln>
        </p:spPr>
      </p:sp>
      <p:sp>
        <p:nvSpPr>
          <p:cNvPr id="266" name="Google Shape;266;p23"/>
          <p:cNvSpPr/>
          <p:nvPr/>
        </p:nvSpPr>
        <p:spPr>
          <a:xfrm>
            <a:off x="468122" y="2350750"/>
            <a:ext cx="17351749" cy="7253478"/>
          </a:xfrm>
          <a:custGeom>
            <a:rect b="b" l="l" r="r" t="t"/>
            <a:pathLst>
              <a:path extrusionOk="0" h="976242" w="3042832">
                <a:moveTo>
                  <a:pt x="0" y="0"/>
                </a:moveTo>
                <a:lnTo>
                  <a:pt x="3042832" y="0"/>
                </a:lnTo>
                <a:lnTo>
                  <a:pt x="3042832" y="976242"/>
                </a:lnTo>
                <a:lnTo>
                  <a:pt x="0" y="976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7" name="Google Shape;267;p23"/>
          <p:cNvSpPr/>
          <p:nvPr/>
        </p:nvSpPr>
        <p:spPr>
          <a:xfrm>
            <a:off x="1534827" y="1058000"/>
            <a:ext cx="12389897" cy="1382648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470EFF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00FFFF"/>
                </a:solidFill>
                <a:latin typeface="Bungee"/>
              </a:rPr>
              <a:t>¿QUÉ HARÍAS TÚ?</a:t>
            </a:r>
          </a:p>
        </p:txBody>
      </p:sp>
      <p:sp>
        <p:nvSpPr>
          <p:cNvPr id="268" name="Google Shape;268;p23"/>
          <p:cNvSpPr txBox="1"/>
          <p:nvPr/>
        </p:nvSpPr>
        <p:spPr>
          <a:xfrm>
            <a:off x="2179675" y="4199875"/>
            <a:ext cx="14752800" cy="44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55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En las siguientes</a:t>
            </a:r>
            <a:r>
              <a:rPr b="1" i="1" lang="en-US" sz="55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 </a:t>
            </a:r>
            <a:r>
              <a:rPr b="1" i="1" lang="en-US" sz="5500">
                <a:solidFill>
                  <a:srgbClr val="0000FF"/>
                </a:solidFill>
                <a:latin typeface="Tomorrow"/>
                <a:ea typeface="Tomorrow"/>
                <a:cs typeface="Tomorrow"/>
                <a:sym typeface="Tomorrow"/>
              </a:rPr>
              <a:t>situaciones hipotéticas</a:t>
            </a:r>
            <a:r>
              <a:rPr b="1" i="1" lang="en-US" sz="55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, </a:t>
            </a:r>
            <a:r>
              <a:rPr b="1" i="1" lang="en-US" sz="55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habla con el grupo o con un compañero sobre la forma en que demostrarías </a:t>
            </a:r>
            <a:r>
              <a:rPr b="1" i="1" lang="en-US" sz="5500">
                <a:solidFill>
                  <a:srgbClr val="9900FF"/>
                </a:solidFill>
                <a:latin typeface="Tomorrow"/>
                <a:ea typeface="Tomorrow"/>
                <a:cs typeface="Tomorrow"/>
                <a:sym typeface="Tomorrow"/>
              </a:rPr>
              <a:t>RESPONSABILIDAD </a:t>
            </a:r>
            <a:r>
              <a:rPr b="1" i="1" lang="en-US" sz="55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y lo que harías en esa situación.</a:t>
            </a:r>
            <a:endParaRPr b="1" i="1" sz="55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</p:txBody>
      </p:sp>
      <p:sp>
        <p:nvSpPr>
          <p:cNvPr id="269" name="Google Shape;269;p23"/>
          <p:cNvSpPr txBox="1"/>
          <p:nvPr/>
        </p:nvSpPr>
        <p:spPr>
          <a:xfrm>
            <a:off x="0" y="9656025"/>
            <a:ext cx="7581600" cy="6789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latin typeface="Righteous"/>
                <a:ea typeface="Righteous"/>
                <a:cs typeface="Righteous"/>
                <a:sym typeface="Righteous"/>
              </a:rPr>
              <a:t>RESPONSABILIDAD</a:t>
            </a:r>
            <a:endParaRPr sz="49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pic>
        <p:nvPicPr>
          <p:cNvPr id="270" name="Google Shape;270;p23" title="BOTB Sp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57301" y="9656024"/>
            <a:ext cx="1870428" cy="67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2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7498" r="-17498" t="0"/>
            </a:stretch>
          </a:blipFill>
          <a:ln>
            <a:noFill/>
          </a:ln>
        </p:spPr>
      </p:sp>
      <p:sp>
        <p:nvSpPr>
          <p:cNvPr id="276" name="Google Shape;276;p24"/>
          <p:cNvSpPr/>
          <p:nvPr/>
        </p:nvSpPr>
        <p:spPr>
          <a:xfrm>
            <a:off x="-377007" y="7236873"/>
            <a:ext cx="19042013" cy="3673361"/>
          </a:xfrm>
          <a:custGeom>
            <a:rect b="b" l="l" r="r" t="t"/>
            <a:pathLst>
              <a:path extrusionOk="0" h="3673361" w="19042013">
                <a:moveTo>
                  <a:pt x="0" y="0"/>
                </a:moveTo>
                <a:lnTo>
                  <a:pt x="19042014" y="0"/>
                </a:lnTo>
                <a:lnTo>
                  <a:pt x="19042014" y="3673361"/>
                </a:lnTo>
                <a:lnTo>
                  <a:pt x="0" y="36733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7929" l="0" r="0" t="0"/>
            </a:stretch>
          </a:blipFill>
          <a:ln>
            <a:noFill/>
          </a:ln>
        </p:spPr>
      </p:sp>
      <p:sp>
        <p:nvSpPr>
          <p:cNvPr id="277" name="Google Shape;277;p24"/>
          <p:cNvSpPr/>
          <p:nvPr/>
        </p:nvSpPr>
        <p:spPr>
          <a:xfrm flipH="1">
            <a:off x="11924878" y="6172200"/>
            <a:ext cx="6740128" cy="4114800"/>
          </a:xfrm>
          <a:custGeom>
            <a:rect b="b" l="l" r="r" t="t"/>
            <a:pathLst>
              <a:path extrusionOk="0" h="4114800" w="6740128">
                <a:moveTo>
                  <a:pt x="6740129" y="0"/>
                </a:moveTo>
                <a:lnTo>
                  <a:pt x="0" y="0"/>
                </a:lnTo>
                <a:lnTo>
                  <a:pt x="0" y="4114800"/>
                </a:lnTo>
                <a:lnTo>
                  <a:pt x="6740129" y="4114800"/>
                </a:lnTo>
                <a:lnTo>
                  <a:pt x="6740129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00000" l="-52709" r="0" t="0"/>
            </a:stretch>
          </a:blipFill>
          <a:ln>
            <a:noFill/>
          </a:ln>
        </p:spPr>
      </p:sp>
      <p:sp>
        <p:nvSpPr>
          <p:cNvPr id="278" name="Google Shape;278;p24"/>
          <p:cNvSpPr/>
          <p:nvPr/>
        </p:nvSpPr>
        <p:spPr>
          <a:xfrm>
            <a:off x="-564770" y="6172200"/>
            <a:ext cx="6740128" cy="4114800"/>
          </a:xfrm>
          <a:custGeom>
            <a:rect b="b" l="l" r="r" t="t"/>
            <a:pathLst>
              <a:path extrusionOk="0" h="4114800" w="6740128">
                <a:moveTo>
                  <a:pt x="0" y="0"/>
                </a:moveTo>
                <a:lnTo>
                  <a:pt x="6740129" y="0"/>
                </a:lnTo>
                <a:lnTo>
                  <a:pt x="67401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00000" l="-52709" r="0" t="0"/>
            </a:stretch>
          </a:blipFill>
          <a:ln>
            <a:noFill/>
          </a:ln>
        </p:spPr>
      </p:sp>
      <p:sp>
        <p:nvSpPr>
          <p:cNvPr id="279" name="Google Shape;279;p24"/>
          <p:cNvSpPr/>
          <p:nvPr/>
        </p:nvSpPr>
        <p:spPr>
          <a:xfrm>
            <a:off x="468122" y="2350750"/>
            <a:ext cx="17351749" cy="7253478"/>
          </a:xfrm>
          <a:custGeom>
            <a:rect b="b" l="l" r="r" t="t"/>
            <a:pathLst>
              <a:path extrusionOk="0" h="976242" w="3042832">
                <a:moveTo>
                  <a:pt x="0" y="0"/>
                </a:moveTo>
                <a:lnTo>
                  <a:pt x="3042832" y="0"/>
                </a:lnTo>
                <a:lnTo>
                  <a:pt x="3042832" y="976242"/>
                </a:lnTo>
                <a:lnTo>
                  <a:pt x="0" y="976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80" name="Google Shape;280;p24"/>
          <p:cNvSpPr/>
          <p:nvPr/>
        </p:nvSpPr>
        <p:spPr>
          <a:xfrm>
            <a:off x="646324" y="703050"/>
            <a:ext cx="16263572" cy="128397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470EFF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00FFFF"/>
                </a:solidFill>
                <a:latin typeface="Bungee"/>
              </a:rPr>
              <a:t>Situación hipotética 1</a:t>
            </a:r>
          </a:p>
        </p:txBody>
      </p:sp>
      <p:sp>
        <p:nvSpPr>
          <p:cNvPr id="281" name="Google Shape;281;p24"/>
          <p:cNvSpPr txBox="1"/>
          <p:nvPr/>
        </p:nvSpPr>
        <p:spPr>
          <a:xfrm>
            <a:off x="1860700" y="4040375"/>
            <a:ext cx="15668400" cy="530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Le pides prestado un dispositivo electrónico a una amiga. Cuando estás comiendo, derramas leche en el dispositivo y rompes sus auriculares. Tu amiga regresará pronto y querrá el dispositivo. </a:t>
            </a:r>
            <a:endParaRPr b="1" sz="48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¿Qué harás </a:t>
            </a:r>
            <a:r>
              <a:rPr b="1" lang="en-US" sz="4800">
                <a:solidFill>
                  <a:srgbClr val="470EFF"/>
                </a:solidFill>
                <a:latin typeface="Tomorrow"/>
                <a:ea typeface="Tomorrow"/>
                <a:cs typeface="Tomorrow"/>
                <a:sym typeface="Tomorrow"/>
              </a:rPr>
              <a:t>TÚ</a:t>
            </a:r>
            <a:r>
              <a:rPr b="1" lang="en-US" sz="48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? </a:t>
            </a:r>
            <a:endParaRPr b="1" i="1" sz="48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</p:txBody>
      </p:sp>
      <p:sp>
        <p:nvSpPr>
          <p:cNvPr id="282" name="Google Shape;282;p24"/>
          <p:cNvSpPr txBox="1"/>
          <p:nvPr/>
        </p:nvSpPr>
        <p:spPr>
          <a:xfrm>
            <a:off x="0" y="9656025"/>
            <a:ext cx="7440000" cy="6789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latin typeface="Righteous"/>
                <a:ea typeface="Righteous"/>
                <a:cs typeface="Righteous"/>
                <a:sym typeface="Righteous"/>
              </a:rPr>
              <a:t>RESPONSABILIDAD</a:t>
            </a:r>
            <a:endParaRPr sz="49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pic>
        <p:nvPicPr>
          <p:cNvPr id="283" name="Google Shape;283;p24" title="BOTB Sp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57301" y="9656024"/>
            <a:ext cx="1870428" cy="67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7498" r="-17498" t="0"/>
            </a:stretch>
          </a:blipFill>
          <a:ln>
            <a:noFill/>
          </a:ln>
        </p:spPr>
      </p:sp>
      <p:sp>
        <p:nvSpPr>
          <p:cNvPr id="289" name="Google Shape;289;p25"/>
          <p:cNvSpPr/>
          <p:nvPr/>
        </p:nvSpPr>
        <p:spPr>
          <a:xfrm>
            <a:off x="-377007" y="7236873"/>
            <a:ext cx="19042013" cy="3673361"/>
          </a:xfrm>
          <a:custGeom>
            <a:rect b="b" l="l" r="r" t="t"/>
            <a:pathLst>
              <a:path extrusionOk="0" h="3673361" w="19042013">
                <a:moveTo>
                  <a:pt x="0" y="0"/>
                </a:moveTo>
                <a:lnTo>
                  <a:pt x="19042014" y="0"/>
                </a:lnTo>
                <a:lnTo>
                  <a:pt x="19042014" y="3673361"/>
                </a:lnTo>
                <a:lnTo>
                  <a:pt x="0" y="36733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7929" l="0" r="0" t="0"/>
            </a:stretch>
          </a:blipFill>
          <a:ln>
            <a:noFill/>
          </a:ln>
        </p:spPr>
      </p:sp>
      <p:sp>
        <p:nvSpPr>
          <p:cNvPr id="290" name="Google Shape;290;p25"/>
          <p:cNvSpPr/>
          <p:nvPr/>
        </p:nvSpPr>
        <p:spPr>
          <a:xfrm flipH="1">
            <a:off x="11924878" y="6172200"/>
            <a:ext cx="6740128" cy="4114800"/>
          </a:xfrm>
          <a:custGeom>
            <a:rect b="b" l="l" r="r" t="t"/>
            <a:pathLst>
              <a:path extrusionOk="0" h="4114800" w="6740128">
                <a:moveTo>
                  <a:pt x="6740129" y="0"/>
                </a:moveTo>
                <a:lnTo>
                  <a:pt x="0" y="0"/>
                </a:lnTo>
                <a:lnTo>
                  <a:pt x="0" y="4114800"/>
                </a:lnTo>
                <a:lnTo>
                  <a:pt x="6740129" y="4114800"/>
                </a:lnTo>
                <a:lnTo>
                  <a:pt x="6740129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00000" l="-52709" r="0" t="0"/>
            </a:stretch>
          </a:blipFill>
          <a:ln>
            <a:noFill/>
          </a:ln>
        </p:spPr>
      </p:sp>
      <p:sp>
        <p:nvSpPr>
          <p:cNvPr id="291" name="Google Shape;291;p25"/>
          <p:cNvSpPr/>
          <p:nvPr/>
        </p:nvSpPr>
        <p:spPr>
          <a:xfrm>
            <a:off x="-564770" y="6172200"/>
            <a:ext cx="6740128" cy="4114800"/>
          </a:xfrm>
          <a:custGeom>
            <a:rect b="b" l="l" r="r" t="t"/>
            <a:pathLst>
              <a:path extrusionOk="0" h="4114800" w="6740128">
                <a:moveTo>
                  <a:pt x="0" y="0"/>
                </a:moveTo>
                <a:lnTo>
                  <a:pt x="6740129" y="0"/>
                </a:lnTo>
                <a:lnTo>
                  <a:pt x="67401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00000" l="-52709" r="0" t="0"/>
            </a:stretch>
          </a:blipFill>
          <a:ln>
            <a:noFill/>
          </a:ln>
        </p:spPr>
      </p:sp>
      <p:sp>
        <p:nvSpPr>
          <p:cNvPr id="292" name="Google Shape;292;p25"/>
          <p:cNvSpPr/>
          <p:nvPr/>
        </p:nvSpPr>
        <p:spPr>
          <a:xfrm>
            <a:off x="468122" y="2350750"/>
            <a:ext cx="17351749" cy="7253478"/>
          </a:xfrm>
          <a:custGeom>
            <a:rect b="b" l="l" r="r" t="t"/>
            <a:pathLst>
              <a:path extrusionOk="0" h="976242" w="3042832">
                <a:moveTo>
                  <a:pt x="0" y="0"/>
                </a:moveTo>
                <a:lnTo>
                  <a:pt x="3042832" y="0"/>
                </a:lnTo>
                <a:lnTo>
                  <a:pt x="3042832" y="976242"/>
                </a:lnTo>
                <a:lnTo>
                  <a:pt x="0" y="976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93" name="Google Shape;293;p25"/>
          <p:cNvSpPr txBox="1"/>
          <p:nvPr/>
        </p:nvSpPr>
        <p:spPr>
          <a:xfrm>
            <a:off x="1909450" y="3693625"/>
            <a:ext cx="15482100" cy="575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4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Mañana debes entregar un proyecto grande. La tarea fue asignada hace dos semanas.  Aún no has empezado tu proyecto. Estás pensando en pedirle a tu amigo que te deje copiar su trabajo porque por este proyecto se asignará una calificación alta. No hay forma en que puedas terminar el proyecto en una noche. </a:t>
            </a:r>
            <a:endParaRPr b="1" i="1" sz="44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i="1" lang="en-US" sz="44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¿Qué harás </a:t>
            </a:r>
            <a:r>
              <a:rPr b="1" i="1" lang="en-US" sz="4400">
                <a:solidFill>
                  <a:srgbClr val="470EFF"/>
                </a:solidFill>
                <a:latin typeface="Tomorrow"/>
                <a:ea typeface="Tomorrow"/>
                <a:cs typeface="Tomorrow"/>
                <a:sym typeface="Tomorrow"/>
              </a:rPr>
              <a:t>TÚ</a:t>
            </a:r>
            <a:r>
              <a:rPr b="1" i="1" lang="en-US" sz="44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?</a:t>
            </a:r>
            <a:endParaRPr b="1" i="1" sz="44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</p:txBody>
      </p:sp>
      <p:sp>
        <p:nvSpPr>
          <p:cNvPr id="294" name="Google Shape;294;p25"/>
          <p:cNvSpPr/>
          <p:nvPr/>
        </p:nvSpPr>
        <p:spPr>
          <a:xfrm>
            <a:off x="646325" y="737425"/>
            <a:ext cx="16745259" cy="128397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rgbClr val="470EFF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00FFFF"/>
                </a:solidFill>
                <a:latin typeface="Bungee"/>
              </a:rPr>
              <a:t>Situación hipotética 2</a:t>
            </a:r>
          </a:p>
        </p:txBody>
      </p:sp>
      <p:sp>
        <p:nvSpPr>
          <p:cNvPr id="295" name="Google Shape;295;p25"/>
          <p:cNvSpPr txBox="1"/>
          <p:nvPr/>
        </p:nvSpPr>
        <p:spPr>
          <a:xfrm>
            <a:off x="0" y="9656025"/>
            <a:ext cx="7408500" cy="6789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latin typeface="Righteous"/>
                <a:ea typeface="Righteous"/>
                <a:cs typeface="Righteous"/>
                <a:sym typeface="Righteous"/>
              </a:rPr>
              <a:t>RESPONSABILIDAD</a:t>
            </a:r>
            <a:endParaRPr sz="49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pic>
        <p:nvPicPr>
          <p:cNvPr id="296" name="Google Shape;296;p25" title="BOTB Sp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57301" y="9656024"/>
            <a:ext cx="1870428" cy="67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7498" r="-17498" t="0"/>
            </a:stretch>
          </a:blipFill>
          <a:ln>
            <a:noFill/>
          </a:ln>
        </p:spPr>
      </p:sp>
      <p:sp>
        <p:nvSpPr>
          <p:cNvPr id="302" name="Google Shape;302;p26"/>
          <p:cNvSpPr/>
          <p:nvPr/>
        </p:nvSpPr>
        <p:spPr>
          <a:xfrm>
            <a:off x="-377007" y="7236873"/>
            <a:ext cx="19042013" cy="3673361"/>
          </a:xfrm>
          <a:custGeom>
            <a:rect b="b" l="l" r="r" t="t"/>
            <a:pathLst>
              <a:path extrusionOk="0" h="3673361" w="19042013">
                <a:moveTo>
                  <a:pt x="0" y="0"/>
                </a:moveTo>
                <a:lnTo>
                  <a:pt x="19042014" y="0"/>
                </a:lnTo>
                <a:lnTo>
                  <a:pt x="19042014" y="3673361"/>
                </a:lnTo>
                <a:lnTo>
                  <a:pt x="0" y="36733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7929" l="0" r="0" t="0"/>
            </a:stretch>
          </a:blipFill>
          <a:ln>
            <a:noFill/>
          </a:ln>
        </p:spPr>
      </p:sp>
      <p:sp>
        <p:nvSpPr>
          <p:cNvPr id="303" name="Google Shape;303;p26"/>
          <p:cNvSpPr/>
          <p:nvPr/>
        </p:nvSpPr>
        <p:spPr>
          <a:xfrm flipH="1">
            <a:off x="11924878" y="6172200"/>
            <a:ext cx="6740128" cy="4114800"/>
          </a:xfrm>
          <a:custGeom>
            <a:rect b="b" l="l" r="r" t="t"/>
            <a:pathLst>
              <a:path extrusionOk="0" h="4114800" w="6740128">
                <a:moveTo>
                  <a:pt x="6740129" y="0"/>
                </a:moveTo>
                <a:lnTo>
                  <a:pt x="0" y="0"/>
                </a:lnTo>
                <a:lnTo>
                  <a:pt x="0" y="4114800"/>
                </a:lnTo>
                <a:lnTo>
                  <a:pt x="6740129" y="4114800"/>
                </a:lnTo>
                <a:lnTo>
                  <a:pt x="6740129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00000" l="-52709" r="0" t="0"/>
            </a:stretch>
          </a:blipFill>
          <a:ln>
            <a:noFill/>
          </a:ln>
        </p:spPr>
      </p:sp>
      <p:sp>
        <p:nvSpPr>
          <p:cNvPr id="304" name="Google Shape;304;p26"/>
          <p:cNvSpPr/>
          <p:nvPr/>
        </p:nvSpPr>
        <p:spPr>
          <a:xfrm>
            <a:off x="-564770" y="6172200"/>
            <a:ext cx="6740128" cy="4114800"/>
          </a:xfrm>
          <a:custGeom>
            <a:rect b="b" l="l" r="r" t="t"/>
            <a:pathLst>
              <a:path extrusionOk="0" h="4114800" w="6740128">
                <a:moveTo>
                  <a:pt x="0" y="0"/>
                </a:moveTo>
                <a:lnTo>
                  <a:pt x="6740129" y="0"/>
                </a:lnTo>
                <a:lnTo>
                  <a:pt x="674012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00000" l="-52709" r="0" t="0"/>
            </a:stretch>
          </a:blipFill>
          <a:ln>
            <a:noFill/>
          </a:ln>
        </p:spPr>
      </p:sp>
      <p:sp>
        <p:nvSpPr>
          <p:cNvPr id="305" name="Google Shape;305;p26"/>
          <p:cNvSpPr/>
          <p:nvPr/>
        </p:nvSpPr>
        <p:spPr>
          <a:xfrm>
            <a:off x="468122" y="2350750"/>
            <a:ext cx="17351749" cy="7253478"/>
          </a:xfrm>
          <a:custGeom>
            <a:rect b="b" l="l" r="r" t="t"/>
            <a:pathLst>
              <a:path extrusionOk="0" h="976242" w="3042832">
                <a:moveTo>
                  <a:pt x="0" y="0"/>
                </a:moveTo>
                <a:lnTo>
                  <a:pt x="3042832" y="0"/>
                </a:lnTo>
                <a:lnTo>
                  <a:pt x="3042832" y="976242"/>
                </a:lnTo>
                <a:lnTo>
                  <a:pt x="0" y="976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06" name="Google Shape;306;p26"/>
          <p:cNvSpPr txBox="1"/>
          <p:nvPr/>
        </p:nvSpPr>
        <p:spPr>
          <a:xfrm>
            <a:off x="1411825" y="3693625"/>
            <a:ext cx="15547200" cy="1539300"/>
          </a:xfrm>
          <a:prstGeom prst="rect">
            <a:avLst/>
          </a:prstGeom>
          <a:solidFill>
            <a:srgbClr val="FFF869"/>
          </a:solidFill>
          <a:ln cap="flat" cmpd="sng" w="9525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b="1" i="1" lang="en-US" sz="4400" u="sng">
                <a:solidFill>
                  <a:schemeClr val="dk1"/>
                </a:solidFill>
                <a:latin typeface="Neucha"/>
                <a:ea typeface="Neucha"/>
                <a:cs typeface="Neucha"/>
                <a:sym typeface="Neucha"/>
              </a:rPr>
              <a:t>Maestros</a:t>
            </a:r>
            <a:r>
              <a:rPr b="1" i="1" lang="en-US" sz="4400">
                <a:solidFill>
                  <a:schemeClr val="dk1"/>
                </a:solidFill>
                <a:latin typeface="Neucha"/>
                <a:ea typeface="Neucha"/>
                <a:cs typeface="Neucha"/>
                <a:sym typeface="Neucha"/>
              </a:rPr>
              <a:t>: Entreguen recompensas PBIS a los estudiantes que muestren Responsabilidad. Ejemplos:</a:t>
            </a:r>
            <a:endParaRPr b="1" i="1" sz="4400">
              <a:solidFill>
                <a:schemeClr val="dk1"/>
              </a:solidFill>
              <a:latin typeface="Neucha"/>
              <a:ea typeface="Neucha"/>
              <a:cs typeface="Neucha"/>
              <a:sym typeface="Neucha"/>
            </a:endParaRPr>
          </a:p>
        </p:txBody>
      </p:sp>
      <p:sp>
        <p:nvSpPr>
          <p:cNvPr id="307" name="Google Shape;307;p26"/>
          <p:cNvSpPr txBox="1"/>
          <p:nvPr/>
        </p:nvSpPr>
        <p:spPr>
          <a:xfrm>
            <a:off x="0" y="9656025"/>
            <a:ext cx="7597200" cy="6789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latin typeface="Righteous"/>
                <a:ea typeface="Righteous"/>
                <a:cs typeface="Righteous"/>
                <a:sym typeface="Righteous"/>
              </a:rPr>
              <a:t>RESPONSABILIDAD</a:t>
            </a:r>
            <a:endParaRPr sz="49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308" name="Google Shape;308;p26"/>
          <p:cNvSpPr txBox="1"/>
          <p:nvPr/>
        </p:nvSpPr>
        <p:spPr>
          <a:xfrm>
            <a:off x="2992925" y="660825"/>
            <a:ext cx="12465300" cy="12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26"/>
          <p:cNvSpPr txBox="1"/>
          <p:nvPr/>
        </p:nvSpPr>
        <p:spPr>
          <a:xfrm>
            <a:off x="1315900" y="5743825"/>
            <a:ext cx="15162600" cy="12189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u="sng">
                <a:solidFill>
                  <a:schemeClr val="dk1"/>
                </a:solidFill>
                <a:latin typeface="Neucha"/>
                <a:ea typeface="Neucha"/>
                <a:cs typeface="Neucha"/>
                <a:sym typeface="Neucha"/>
              </a:rPr>
              <a:t>Ejemplo #1:</a:t>
            </a:r>
            <a:r>
              <a:rPr lang="en-US" sz="3900">
                <a:solidFill>
                  <a:schemeClr val="dk1"/>
                </a:solidFill>
                <a:latin typeface="Neucha"/>
                <a:ea typeface="Neucha"/>
                <a:cs typeface="Neucha"/>
                <a:sym typeface="Neucha"/>
              </a:rPr>
              <a:t> Los estudiantes tienen su tarjeta de identificación, traen sus útiles escolares y hacen las tareas a tiempo en clase.</a:t>
            </a:r>
            <a:endParaRPr sz="3900">
              <a:solidFill>
                <a:schemeClr val="dk1"/>
              </a:solidFill>
              <a:latin typeface="Neucha"/>
              <a:ea typeface="Neucha"/>
              <a:cs typeface="Neucha"/>
              <a:sym typeface="Neucha"/>
            </a:endParaRPr>
          </a:p>
        </p:txBody>
      </p:sp>
      <p:sp>
        <p:nvSpPr>
          <p:cNvPr id="310" name="Google Shape;310;p26"/>
          <p:cNvSpPr txBox="1"/>
          <p:nvPr/>
        </p:nvSpPr>
        <p:spPr>
          <a:xfrm>
            <a:off x="1278475" y="7452775"/>
            <a:ext cx="14668500" cy="1218900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u="sng">
                <a:solidFill>
                  <a:schemeClr val="dk1"/>
                </a:solidFill>
                <a:latin typeface="Neucha"/>
                <a:ea typeface="Neucha"/>
                <a:cs typeface="Neucha"/>
                <a:sym typeface="Neucha"/>
              </a:rPr>
              <a:t>Ejemplo #2:</a:t>
            </a:r>
            <a:r>
              <a:rPr lang="en-US" sz="3900">
                <a:solidFill>
                  <a:schemeClr val="dk1"/>
                </a:solidFill>
                <a:latin typeface="Neucha"/>
                <a:ea typeface="Neucha"/>
                <a:cs typeface="Neucha"/>
                <a:sym typeface="Neucha"/>
              </a:rPr>
              <a:t> Tras tomar una mala decisión, los estudiantes se disculpan por su comportamiento y muestran respeto a su maestro y a sus compañeros. </a:t>
            </a:r>
            <a:endParaRPr sz="3900">
              <a:solidFill>
                <a:schemeClr val="dk1"/>
              </a:solidFill>
              <a:latin typeface="Neucha"/>
              <a:ea typeface="Neucha"/>
              <a:cs typeface="Neucha"/>
              <a:sym typeface="Neucha"/>
            </a:endParaRPr>
          </a:p>
        </p:txBody>
      </p:sp>
      <p:sp>
        <p:nvSpPr>
          <p:cNvPr id="311" name="Google Shape;311;p26"/>
          <p:cNvSpPr/>
          <p:nvPr/>
        </p:nvSpPr>
        <p:spPr>
          <a:xfrm>
            <a:off x="592175" y="660825"/>
            <a:ext cx="16954218" cy="212532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lt1"/>
                </a:solidFill>
                <a:latin typeface="Bungee"/>
              </a:rPr>
              <a:t>RECOMPENSAS PBIS</a:t>
            </a:r>
          </a:p>
        </p:txBody>
      </p:sp>
      <p:pic>
        <p:nvPicPr>
          <p:cNvPr id="312" name="Google Shape;312;p26" title="BOTB Sp.JP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57301" y="9656024"/>
            <a:ext cx="1870428" cy="67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7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17498" r="-17498" t="0"/>
            </a:stretch>
          </a:blipFill>
          <a:ln>
            <a:noFill/>
          </a:ln>
        </p:spPr>
      </p:sp>
      <p:sp>
        <p:nvSpPr>
          <p:cNvPr id="318" name="Google Shape;318;p27"/>
          <p:cNvSpPr/>
          <p:nvPr/>
        </p:nvSpPr>
        <p:spPr>
          <a:xfrm>
            <a:off x="-377007" y="7236873"/>
            <a:ext cx="19042013" cy="3673361"/>
          </a:xfrm>
          <a:custGeom>
            <a:rect b="b" l="l" r="r" t="t"/>
            <a:pathLst>
              <a:path extrusionOk="0" h="3673361" w="19042013">
                <a:moveTo>
                  <a:pt x="0" y="0"/>
                </a:moveTo>
                <a:lnTo>
                  <a:pt x="19042014" y="0"/>
                </a:lnTo>
                <a:lnTo>
                  <a:pt x="19042014" y="3673361"/>
                </a:lnTo>
                <a:lnTo>
                  <a:pt x="0" y="36733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07929" l="0" r="0" t="0"/>
            </a:stretch>
          </a:blipFill>
          <a:ln>
            <a:noFill/>
          </a:ln>
        </p:spPr>
      </p:sp>
      <p:sp>
        <p:nvSpPr>
          <p:cNvPr id="319" name="Google Shape;319;p27"/>
          <p:cNvSpPr/>
          <p:nvPr/>
        </p:nvSpPr>
        <p:spPr>
          <a:xfrm>
            <a:off x="-2167931" y="4233449"/>
            <a:ext cx="8110840" cy="8229600"/>
          </a:xfrm>
          <a:custGeom>
            <a:rect b="b" l="l" r="r" t="t"/>
            <a:pathLst>
              <a:path extrusionOk="0" h="8229600" w="8110840">
                <a:moveTo>
                  <a:pt x="0" y="0"/>
                </a:moveTo>
                <a:lnTo>
                  <a:pt x="8110841" y="0"/>
                </a:lnTo>
                <a:lnTo>
                  <a:pt x="8110841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0" name="Google Shape;320;p27"/>
          <p:cNvSpPr/>
          <p:nvPr/>
        </p:nvSpPr>
        <p:spPr>
          <a:xfrm flipH="1">
            <a:off x="12345090" y="4233449"/>
            <a:ext cx="8110840" cy="8229600"/>
          </a:xfrm>
          <a:custGeom>
            <a:rect b="b" l="l" r="r" t="t"/>
            <a:pathLst>
              <a:path extrusionOk="0" h="8229600" w="8110840">
                <a:moveTo>
                  <a:pt x="8110841" y="0"/>
                </a:moveTo>
                <a:lnTo>
                  <a:pt x="0" y="0"/>
                </a:lnTo>
                <a:lnTo>
                  <a:pt x="0" y="8229600"/>
                </a:lnTo>
                <a:lnTo>
                  <a:pt x="8110841" y="8229600"/>
                </a:lnTo>
                <a:lnTo>
                  <a:pt x="8110841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1" name="Google Shape;321;p27"/>
          <p:cNvSpPr/>
          <p:nvPr/>
        </p:nvSpPr>
        <p:spPr>
          <a:xfrm>
            <a:off x="12422321" y="3601202"/>
            <a:ext cx="8167255" cy="8229600"/>
          </a:xfrm>
          <a:custGeom>
            <a:rect b="b" l="l" r="r" t="t"/>
            <a:pathLst>
              <a:path extrusionOk="0" h="8229600" w="8167255">
                <a:moveTo>
                  <a:pt x="0" y="0"/>
                </a:moveTo>
                <a:lnTo>
                  <a:pt x="8167255" y="0"/>
                </a:lnTo>
                <a:lnTo>
                  <a:pt x="816725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2" name="Google Shape;322;p27"/>
          <p:cNvSpPr/>
          <p:nvPr/>
        </p:nvSpPr>
        <p:spPr>
          <a:xfrm flipH="1">
            <a:off x="-2301576" y="3601202"/>
            <a:ext cx="8167255" cy="8229600"/>
          </a:xfrm>
          <a:custGeom>
            <a:rect b="b" l="l" r="r" t="t"/>
            <a:pathLst>
              <a:path extrusionOk="0" h="8229600" w="8167255">
                <a:moveTo>
                  <a:pt x="8167255" y="0"/>
                </a:moveTo>
                <a:lnTo>
                  <a:pt x="0" y="0"/>
                </a:lnTo>
                <a:lnTo>
                  <a:pt x="0" y="8229600"/>
                </a:lnTo>
                <a:lnTo>
                  <a:pt x="8167255" y="8229600"/>
                </a:lnTo>
                <a:lnTo>
                  <a:pt x="8167255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3" name="Google Shape;323;p27"/>
          <p:cNvSpPr/>
          <p:nvPr/>
        </p:nvSpPr>
        <p:spPr>
          <a:xfrm>
            <a:off x="5972580" y="4923360"/>
            <a:ext cx="3042832" cy="976242"/>
          </a:xfrm>
          <a:custGeom>
            <a:rect b="b" l="l" r="r" t="t"/>
            <a:pathLst>
              <a:path extrusionOk="0" h="976242" w="3042832">
                <a:moveTo>
                  <a:pt x="0" y="0"/>
                </a:moveTo>
                <a:lnTo>
                  <a:pt x="3042832" y="0"/>
                </a:lnTo>
                <a:lnTo>
                  <a:pt x="3042832" y="976242"/>
                </a:lnTo>
                <a:lnTo>
                  <a:pt x="0" y="976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4" name="Google Shape;324;p27"/>
          <p:cNvSpPr/>
          <p:nvPr/>
        </p:nvSpPr>
        <p:spPr>
          <a:xfrm>
            <a:off x="9272587" y="4923360"/>
            <a:ext cx="3042832" cy="976242"/>
          </a:xfrm>
          <a:custGeom>
            <a:rect b="b" l="l" r="r" t="t"/>
            <a:pathLst>
              <a:path extrusionOk="0" h="976242" w="3042832">
                <a:moveTo>
                  <a:pt x="0" y="0"/>
                </a:moveTo>
                <a:lnTo>
                  <a:pt x="3042833" y="0"/>
                </a:lnTo>
                <a:lnTo>
                  <a:pt x="3042833" y="976242"/>
                </a:lnTo>
                <a:lnTo>
                  <a:pt x="0" y="976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5" name="Google Shape;325;p27"/>
          <p:cNvSpPr txBox="1"/>
          <p:nvPr/>
        </p:nvSpPr>
        <p:spPr>
          <a:xfrm>
            <a:off x="5972580" y="5288626"/>
            <a:ext cx="3042832" cy="3513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3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018" u="none" cap="none" strike="noStrike">
                <a:solidFill>
                  <a:srgbClr val="FFFFEE"/>
                </a:solidFill>
                <a:latin typeface="Tomorrow"/>
                <a:ea typeface="Tomorrow"/>
                <a:cs typeface="Tomorrow"/>
                <a:sym typeface="Tomorrow"/>
              </a:rPr>
              <a:t>True</a:t>
            </a:r>
            <a:endParaRPr/>
          </a:p>
        </p:txBody>
      </p:sp>
      <p:sp>
        <p:nvSpPr>
          <p:cNvPr id="326" name="Google Shape;326;p27"/>
          <p:cNvSpPr txBox="1"/>
          <p:nvPr/>
        </p:nvSpPr>
        <p:spPr>
          <a:xfrm>
            <a:off x="9272588" y="5288626"/>
            <a:ext cx="3042832" cy="3513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3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018" u="none" cap="none" strike="noStrike">
                <a:solidFill>
                  <a:srgbClr val="470EFF"/>
                </a:solidFill>
                <a:latin typeface="Tomorrow"/>
                <a:ea typeface="Tomorrow"/>
                <a:cs typeface="Tomorrow"/>
                <a:sym typeface="Tomorrow"/>
              </a:rPr>
              <a:t>False</a:t>
            </a:r>
            <a:endParaRPr/>
          </a:p>
        </p:txBody>
      </p:sp>
      <p:sp>
        <p:nvSpPr>
          <p:cNvPr id="327" name="Google Shape;327;p27"/>
          <p:cNvSpPr/>
          <p:nvPr/>
        </p:nvSpPr>
        <p:spPr>
          <a:xfrm>
            <a:off x="813672" y="2189087"/>
            <a:ext cx="17351749" cy="7253478"/>
          </a:xfrm>
          <a:custGeom>
            <a:rect b="b" l="l" r="r" t="t"/>
            <a:pathLst>
              <a:path extrusionOk="0" h="976242" w="3042832">
                <a:moveTo>
                  <a:pt x="0" y="0"/>
                </a:moveTo>
                <a:lnTo>
                  <a:pt x="3042832" y="0"/>
                </a:lnTo>
                <a:lnTo>
                  <a:pt x="3042832" y="976242"/>
                </a:lnTo>
                <a:lnTo>
                  <a:pt x="0" y="9762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28" name="Google Shape;328;p27"/>
          <p:cNvSpPr/>
          <p:nvPr/>
        </p:nvSpPr>
        <p:spPr>
          <a:xfrm>
            <a:off x="577899" y="661075"/>
            <a:ext cx="17123309" cy="9472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7620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rgbClr val="00FF00"/>
                </a:solidFill>
                <a:latin typeface="Bungee"/>
              </a:rPr>
              <a:t>Actividad para la casa</a:t>
            </a:r>
          </a:p>
        </p:txBody>
      </p:sp>
      <p:sp>
        <p:nvSpPr>
          <p:cNvPr id="329" name="Google Shape;329;p27"/>
          <p:cNvSpPr/>
          <p:nvPr/>
        </p:nvSpPr>
        <p:spPr>
          <a:xfrm>
            <a:off x="-805352" y="824435"/>
            <a:ext cx="4599807" cy="8638136"/>
          </a:xfrm>
          <a:custGeom>
            <a:rect b="b" l="l" r="r" t="t"/>
            <a:pathLst>
              <a:path extrusionOk="0" h="8638136" w="4599807">
                <a:moveTo>
                  <a:pt x="0" y="0"/>
                </a:moveTo>
                <a:lnTo>
                  <a:pt x="4599807" y="0"/>
                </a:lnTo>
                <a:lnTo>
                  <a:pt x="4599807" y="8638136"/>
                </a:lnTo>
                <a:lnTo>
                  <a:pt x="0" y="86381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0" name="Google Shape;330;p27"/>
          <p:cNvSpPr/>
          <p:nvPr/>
        </p:nvSpPr>
        <p:spPr>
          <a:xfrm flipH="1">
            <a:off x="14493546" y="1475731"/>
            <a:ext cx="4866088" cy="7977194"/>
          </a:xfrm>
          <a:custGeom>
            <a:rect b="b" l="l" r="r" t="t"/>
            <a:pathLst>
              <a:path extrusionOk="0" h="7977194" w="4866088">
                <a:moveTo>
                  <a:pt x="4866088" y="0"/>
                </a:moveTo>
                <a:lnTo>
                  <a:pt x="0" y="0"/>
                </a:lnTo>
                <a:lnTo>
                  <a:pt x="0" y="7977194"/>
                </a:lnTo>
                <a:lnTo>
                  <a:pt x="4866088" y="7977194"/>
                </a:lnTo>
                <a:lnTo>
                  <a:pt x="4866088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331" name="Google Shape;331;p27"/>
          <p:cNvSpPr txBox="1"/>
          <p:nvPr/>
        </p:nvSpPr>
        <p:spPr>
          <a:xfrm>
            <a:off x="0" y="9656025"/>
            <a:ext cx="7534500" cy="678900"/>
          </a:xfrm>
          <a:prstGeom prst="rect">
            <a:avLst/>
          </a:prstGeom>
          <a:solidFill>
            <a:srgbClr val="FFF0CE">
              <a:alpha val="6730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90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00">
                <a:latin typeface="Righteous"/>
                <a:ea typeface="Righteous"/>
                <a:cs typeface="Righteous"/>
                <a:sym typeface="Righteous"/>
              </a:rPr>
              <a:t>RESPONSABILIDAD</a:t>
            </a:r>
            <a:endParaRPr sz="4900">
              <a:solidFill>
                <a:srgbClr val="000000"/>
              </a:solidFill>
              <a:latin typeface="Righteous"/>
              <a:ea typeface="Righteous"/>
              <a:cs typeface="Righteous"/>
              <a:sym typeface="Righteous"/>
            </a:endParaRPr>
          </a:p>
        </p:txBody>
      </p:sp>
      <p:sp>
        <p:nvSpPr>
          <p:cNvPr id="332" name="Google Shape;332;p27"/>
          <p:cNvSpPr txBox="1"/>
          <p:nvPr/>
        </p:nvSpPr>
        <p:spPr>
          <a:xfrm>
            <a:off x="2895775" y="3601200"/>
            <a:ext cx="13257300" cy="549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5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“Caminata con brújula”</a:t>
            </a:r>
            <a:endParaRPr b="1" i="1" sz="35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omorrow"/>
              <a:buAutoNum type="arabicPeriod"/>
            </a:pPr>
            <a:r>
              <a:rPr b="1" i="1" lang="en-US" sz="34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Las familias pueden formar parejas o dividirse en 2 equipos.</a:t>
            </a:r>
            <a:endParaRPr b="1" i="1" sz="34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omorrow"/>
              <a:buAutoNum type="arabicPeriod"/>
            </a:pPr>
            <a:r>
              <a:rPr b="1" i="1" lang="en-US" sz="34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Una persona llevará los ojos cubiertos con un pañuelo.</a:t>
            </a:r>
            <a:endParaRPr b="1" i="1" sz="34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omorrow"/>
              <a:buAutoNum type="arabicPeriod"/>
            </a:pPr>
            <a:r>
              <a:rPr b="1" i="1" lang="en-US" sz="34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La otra persona o personas que no lleven los ojos cubiertos indicarán a la que lleva los ojos cubiertos para que vaya de la puerta principal a la cocina de forma segura.</a:t>
            </a:r>
            <a:endParaRPr b="1" i="1" sz="34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0"/>
              <a:buFont typeface="Tomorrow"/>
              <a:buAutoNum type="arabicPeriod"/>
            </a:pPr>
            <a:r>
              <a:rPr b="1" i="1" lang="en-US" sz="34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rPr>
              <a:t>Al final de la actividad, compartan si fueron exitosos o no y por qué piensan que podría ser.</a:t>
            </a:r>
            <a:endParaRPr b="1" i="1" sz="3400">
              <a:solidFill>
                <a:schemeClr val="dk1"/>
              </a:solidFill>
              <a:latin typeface="Tomorrow"/>
              <a:ea typeface="Tomorrow"/>
              <a:cs typeface="Tomorrow"/>
              <a:sym typeface="Tomorrow"/>
            </a:endParaRPr>
          </a:p>
        </p:txBody>
      </p:sp>
      <p:pic>
        <p:nvPicPr>
          <p:cNvPr id="333" name="Google Shape;333;p27" title="BOTB Sp.JP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-157301" y="9656024"/>
            <a:ext cx="1870428" cy="67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