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0" r:id="rId4"/>
    <p:sldMasterId id="214748368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embeddedFontLst>
    <p:embeddedFont>
      <p:font typeface="Proxima Nova"/>
      <p:regular r:id="rId17"/>
      <p:bold r:id="rId18"/>
      <p:italic r:id="rId19"/>
      <p:boldItalic r:id="rId20"/>
    </p:embeddedFont>
    <p:embeddedFont>
      <p:font typeface="Covered By Your Grace"/>
      <p:regular r:id="rId21"/>
    </p:embeddedFont>
    <p:embeddedFont>
      <p:font typeface="Quicksand"/>
      <p:regular r:id="rId22"/>
      <p:bold r:id="rId23"/>
    </p:embeddedFont>
    <p:embeddedFont>
      <p:font typeface="Proxima Nova Semibold"/>
      <p:regular r:id="rId24"/>
      <p:bold r:id="rId25"/>
      <p:boldItalic r:id="rId26"/>
    </p:embeddedFont>
    <p:embeddedFont>
      <p:font typeface="Quicksand SemiBold"/>
      <p:regular r:id="rId27"/>
      <p:bold r:id="rId28"/>
    </p:embeddedFont>
    <p:embeddedFont>
      <p:font typeface="Caveat Brush"/>
      <p:regular r:id="rId29"/>
    </p:embeddedFont>
    <p:embeddedFont>
      <p:font typeface="Quicksand Medium"/>
      <p:regular r:id="rId30"/>
      <p:bold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880">
          <p15:clr>
            <a:srgbClr val="A4A3A4"/>
          </p15:clr>
        </p15:guide>
        <p15:guide id="2" orient="horz" pos="643">
          <p15:clr>
            <a:srgbClr val="00FF00"/>
          </p15:clr>
        </p15:guide>
        <p15:guide id="3" orient="horz" pos="43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/>
        <p:guide pos="643" orient="horz"/>
        <p:guide pos="43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roximaNova-boldItalic.fntdata"/><Relationship Id="rId22" Type="http://schemas.openxmlformats.org/officeDocument/2006/relationships/font" Target="fonts/Quicksand-regular.fntdata"/><Relationship Id="rId21" Type="http://schemas.openxmlformats.org/officeDocument/2006/relationships/font" Target="fonts/CoveredByYourGrace-regular.fntdata"/><Relationship Id="rId24" Type="http://schemas.openxmlformats.org/officeDocument/2006/relationships/font" Target="fonts/ProximaNovaSemibold-regular.fntdata"/><Relationship Id="rId23" Type="http://schemas.openxmlformats.org/officeDocument/2006/relationships/font" Target="fonts/Quicksan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ProximaNovaSemibold-boldItalic.fntdata"/><Relationship Id="rId25" Type="http://schemas.openxmlformats.org/officeDocument/2006/relationships/font" Target="fonts/ProximaNovaSemibold-bold.fntdata"/><Relationship Id="rId28" Type="http://schemas.openxmlformats.org/officeDocument/2006/relationships/font" Target="fonts/QuicksandSemiBold-bold.fntdata"/><Relationship Id="rId27" Type="http://schemas.openxmlformats.org/officeDocument/2006/relationships/font" Target="fonts/QuicksandSemiBold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CaveatBrush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QuicksandMedium-bold.fntdata"/><Relationship Id="rId30" Type="http://schemas.openxmlformats.org/officeDocument/2006/relationships/font" Target="fonts/QuicksandMedium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ProximaNova-regular.fntdata"/><Relationship Id="rId16" Type="http://schemas.openxmlformats.org/officeDocument/2006/relationships/slide" Target="slides/slide10.xml"/><Relationship Id="rId19" Type="http://schemas.openxmlformats.org/officeDocument/2006/relationships/font" Target="fonts/ProximaNova-italic.fntdata"/><Relationship Id="rId18" Type="http://schemas.openxmlformats.org/officeDocument/2006/relationships/font" Target="fonts/ProximaNova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6885d47a62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6885d47a62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a5122495c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a5122495c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6885d47a62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6885d47a62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6885d47a62_1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6885d47a62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a56dfca1a5_0_21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a56dfca1a5_0_21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6885d47a62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6885d47a62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6885d47a62_1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6885d47a62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6885d47a62_1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6885d47a62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a56dfca1a5_0_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a56dfca1a5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hyperlink" Target="http://bit.ly/2Tynxth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3664775" y="1326150"/>
            <a:ext cx="47592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000">
                <a:solidFill>
                  <a:srgbClr val="142850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3664675" y="3378750"/>
            <a:ext cx="4759200" cy="43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Quicksand SemiBold"/>
              <a:buNone/>
              <a:defRPr sz="1600">
                <a:solidFill>
                  <a:srgbClr val="142850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Quicksand SemiBold"/>
              <a:buNone/>
              <a:defRPr sz="2800">
                <a:latin typeface="Quicksand SemiBold"/>
                <a:ea typeface="Quicksand SemiBold"/>
                <a:cs typeface="Quicksand SemiBold"/>
                <a:sym typeface="Quicksand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Quicksand SemiBold"/>
              <a:buNone/>
              <a:defRPr sz="2800">
                <a:latin typeface="Quicksand SemiBold"/>
                <a:ea typeface="Quicksand SemiBold"/>
                <a:cs typeface="Quicksand SemiBold"/>
                <a:sym typeface="Quicksand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Quicksand SemiBold"/>
              <a:buNone/>
              <a:defRPr sz="2800">
                <a:latin typeface="Quicksand SemiBold"/>
                <a:ea typeface="Quicksand SemiBold"/>
                <a:cs typeface="Quicksand SemiBold"/>
                <a:sym typeface="Quicksand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Quicksand SemiBold"/>
              <a:buNone/>
              <a:defRPr sz="2800">
                <a:latin typeface="Quicksand SemiBold"/>
                <a:ea typeface="Quicksand SemiBold"/>
                <a:cs typeface="Quicksand SemiBold"/>
                <a:sym typeface="Quicksand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Quicksand SemiBold"/>
              <a:buNone/>
              <a:defRPr sz="2800">
                <a:latin typeface="Quicksand SemiBold"/>
                <a:ea typeface="Quicksand SemiBold"/>
                <a:cs typeface="Quicksand SemiBold"/>
                <a:sym typeface="Quicksand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Quicksand SemiBold"/>
              <a:buNone/>
              <a:defRPr sz="2800">
                <a:latin typeface="Quicksand SemiBold"/>
                <a:ea typeface="Quicksand SemiBold"/>
                <a:cs typeface="Quicksand SemiBold"/>
                <a:sym typeface="Quicksand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Quicksand SemiBold"/>
              <a:buNone/>
              <a:defRPr sz="2800">
                <a:latin typeface="Quicksand SemiBold"/>
                <a:ea typeface="Quicksand SemiBold"/>
                <a:cs typeface="Quicksand SemiBold"/>
                <a:sym typeface="Quicksand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Quicksand SemiBold"/>
              <a:buNone/>
              <a:defRPr sz="2800">
                <a:latin typeface="Quicksand SemiBold"/>
                <a:ea typeface="Quicksand SemiBold"/>
                <a:cs typeface="Quicksand SemiBold"/>
                <a:sym typeface="Quicksand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1218125" y="2667575"/>
            <a:ext cx="2679900" cy="67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3"/>
          <p:cNvSpPr txBox="1"/>
          <p:nvPr>
            <p:ph hasCustomPrompt="1" idx="2" type="title"/>
          </p:nvPr>
        </p:nvSpPr>
        <p:spPr>
          <a:xfrm>
            <a:off x="1218125" y="1123325"/>
            <a:ext cx="2679900" cy="139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1218125" y="3422275"/>
            <a:ext cx="26799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720000" y="1341375"/>
            <a:ext cx="7704000" cy="326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subTitle"/>
          </p:nvPr>
        </p:nvSpPr>
        <p:spPr>
          <a:xfrm>
            <a:off x="1404775" y="3247650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21" name="Google Shape;21;p5"/>
          <p:cNvSpPr txBox="1"/>
          <p:nvPr>
            <p:ph idx="2" type="subTitle"/>
          </p:nvPr>
        </p:nvSpPr>
        <p:spPr>
          <a:xfrm>
            <a:off x="5539925" y="3247650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3" type="subTitle"/>
          </p:nvPr>
        </p:nvSpPr>
        <p:spPr>
          <a:xfrm>
            <a:off x="1404775" y="3850200"/>
            <a:ext cx="21993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4" type="subTitle"/>
          </p:nvPr>
        </p:nvSpPr>
        <p:spPr>
          <a:xfrm>
            <a:off x="5539925" y="3850200"/>
            <a:ext cx="21993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" type="body"/>
          </p:nvPr>
        </p:nvSpPr>
        <p:spPr>
          <a:xfrm>
            <a:off x="720000" y="1760650"/>
            <a:ext cx="3852000" cy="284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Font typeface="Barlow"/>
              <a:buChar char="●"/>
              <a:defRPr/>
            </a:lvl1pPr>
            <a:lvl2pPr indent="-330200" lvl="1" marL="914400" rtl="0">
              <a:spcBef>
                <a:spcPts val="1000"/>
              </a:spcBef>
              <a:spcAft>
                <a:spcPts val="0"/>
              </a:spcAft>
              <a:buSzPts val="1600"/>
              <a:buFont typeface="Barlow"/>
              <a:buChar char="○"/>
              <a:defRPr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Font typeface="Barlow"/>
              <a:buChar char="■"/>
              <a:defRPr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Font typeface="Barlow"/>
              <a:buChar char="●"/>
              <a:defRPr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Font typeface="Barlow"/>
              <a:buChar char="○"/>
              <a:defRPr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Font typeface="Barlow"/>
              <a:buChar char="■"/>
              <a:defRPr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Font typeface="Barlow"/>
              <a:buChar char="●"/>
              <a:defRPr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Font typeface="Barlow"/>
              <a:buChar char="○"/>
              <a:defRPr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Font typeface="Barlow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1388100" y="986300"/>
            <a:ext cx="6367800" cy="16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4378800" y="1480375"/>
            <a:ext cx="4045200" cy="123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33" name="Google Shape;33;p9"/>
          <p:cNvSpPr txBox="1"/>
          <p:nvPr>
            <p:ph idx="1" type="subTitle"/>
          </p:nvPr>
        </p:nvSpPr>
        <p:spPr>
          <a:xfrm>
            <a:off x="4378800" y="2803075"/>
            <a:ext cx="4045200" cy="12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idx="1" type="body"/>
          </p:nvPr>
        </p:nvSpPr>
        <p:spPr>
          <a:xfrm>
            <a:off x="720000" y="2408625"/>
            <a:ext cx="4352700" cy="133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latin typeface="Caveat Brush"/>
                <a:ea typeface="Caveat Brush"/>
                <a:cs typeface="Caveat Brush"/>
                <a:sym typeface="Caveat Brush"/>
              </a:defRPr>
            </a:lvl1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hasCustomPrompt="1" type="title"/>
          </p:nvPr>
        </p:nvSpPr>
        <p:spPr>
          <a:xfrm>
            <a:off x="720450" y="1026625"/>
            <a:ext cx="7703100" cy="161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720825" y="2689050"/>
            <a:ext cx="2871900" cy="5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/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4000"/>
              <a:buFont typeface="Covered By Your Grace"/>
              <a:buNone/>
              <a:defRPr sz="4000">
                <a:solidFill>
                  <a:srgbClr val="142850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3500"/>
              <a:buFont typeface="Covered By Your Grace"/>
              <a:buNone/>
              <a:defRPr sz="3500">
                <a:solidFill>
                  <a:srgbClr val="142850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3500"/>
              <a:buFont typeface="Covered By Your Grace"/>
              <a:buNone/>
              <a:defRPr sz="3500">
                <a:solidFill>
                  <a:srgbClr val="142850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3500"/>
              <a:buFont typeface="Covered By Your Grace"/>
              <a:buNone/>
              <a:defRPr sz="3500">
                <a:solidFill>
                  <a:srgbClr val="142850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3500"/>
              <a:buFont typeface="Covered By Your Grace"/>
              <a:buNone/>
              <a:defRPr sz="3500">
                <a:solidFill>
                  <a:srgbClr val="142850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3500"/>
              <a:buFont typeface="Covered By Your Grace"/>
              <a:buNone/>
              <a:defRPr sz="3500">
                <a:solidFill>
                  <a:srgbClr val="142850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3500"/>
              <a:buFont typeface="Covered By Your Grace"/>
              <a:buNone/>
              <a:defRPr sz="3500">
                <a:solidFill>
                  <a:srgbClr val="142850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3500"/>
              <a:buFont typeface="Covered By Your Grace"/>
              <a:buNone/>
              <a:defRPr sz="3500">
                <a:solidFill>
                  <a:srgbClr val="142850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3500"/>
              <a:buFont typeface="Covered By Your Grace"/>
              <a:buNone/>
              <a:defRPr sz="3500">
                <a:solidFill>
                  <a:srgbClr val="142850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  <p:sp>
        <p:nvSpPr>
          <p:cNvPr id="42" name="Google Shape;42;p13"/>
          <p:cNvSpPr txBox="1"/>
          <p:nvPr>
            <p:ph hasCustomPrompt="1" idx="2" type="title"/>
          </p:nvPr>
        </p:nvSpPr>
        <p:spPr>
          <a:xfrm>
            <a:off x="720000" y="1764075"/>
            <a:ext cx="1674000" cy="96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0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13"/>
          <p:cNvSpPr txBox="1"/>
          <p:nvPr>
            <p:ph idx="1" type="subTitle"/>
          </p:nvPr>
        </p:nvSpPr>
        <p:spPr>
          <a:xfrm>
            <a:off x="2263350" y="1760575"/>
            <a:ext cx="18906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  <p:sp>
        <p:nvSpPr>
          <p:cNvPr id="44" name="Google Shape;44;p13"/>
          <p:cNvSpPr txBox="1"/>
          <p:nvPr>
            <p:ph idx="3" type="subTitle"/>
          </p:nvPr>
        </p:nvSpPr>
        <p:spPr>
          <a:xfrm>
            <a:off x="2263350" y="2272750"/>
            <a:ext cx="18906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3"/>
          <p:cNvSpPr txBox="1"/>
          <p:nvPr>
            <p:ph hasCustomPrompt="1" idx="4" type="title"/>
          </p:nvPr>
        </p:nvSpPr>
        <p:spPr>
          <a:xfrm>
            <a:off x="720000" y="3354600"/>
            <a:ext cx="1674000" cy="96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0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/>
          <p:nvPr>
            <p:ph idx="5" type="subTitle"/>
          </p:nvPr>
        </p:nvSpPr>
        <p:spPr>
          <a:xfrm>
            <a:off x="2263350" y="3351100"/>
            <a:ext cx="18906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  <p:sp>
        <p:nvSpPr>
          <p:cNvPr id="47" name="Google Shape;47;p13"/>
          <p:cNvSpPr txBox="1"/>
          <p:nvPr>
            <p:ph idx="6" type="subTitle"/>
          </p:nvPr>
        </p:nvSpPr>
        <p:spPr>
          <a:xfrm>
            <a:off x="2263350" y="3863275"/>
            <a:ext cx="18906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hasCustomPrompt="1" idx="7" type="title"/>
          </p:nvPr>
        </p:nvSpPr>
        <p:spPr>
          <a:xfrm>
            <a:off x="4761450" y="1764075"/>
            <a:ext cx="1674000" cy="96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0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9" name="Google Shape;49;p13"/>
          <p:cNvSpPr txBox="1"/>
          <p:nvPr>
            <p:ph idx="8" type="subTitle"/>
          </p:nvPr>
        </p:nvSpPr>
        <p:spPr>
          <a:xfrm>
            <a:off x="6304800" y="1760575"/>
            <a:ext cx="18906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  <p:sp>
        <p:nvSpPr>
          <p:cNvPr id="50" name="Google Shape;50;p13"/>
          <p:cNvSpPr txBox="1"/>
          <p:nvPr>
            <p:ph idx="9" type="subTitle"/>
          </p:nvPr>
        </p:nvSpPr>
        <p:spPr>
          <a:xfrm>
            <a:off x="6304800" y="2272750"/>
            <a:ext cx="18906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hasCustomPrompt="1" idx="13" type="title"/>
          </p:nvPr>
        </p:nvSpPr>
        <p:spPr>
          <a:xfrm>
            <a:off x="4761450" y="3354600"/>
            <a:ext cx="1674000" cy="96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0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/>
          <p:nvPr>
            <p:ph idx="14" type="subTitle"/>
          </p:nvPr>
        </p:nvSpPr>
        <p:spPr>
          <a:xfrm>
            <a:off x="6304800" y="3351100"/>
            <a:ext cx="18906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Covered By Your Grace"/>
              <a:buNone/>
              <a:defRPr sz="30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5" type="subTitle"/>
          </p:nvPr>
        </p:nvSpPr>
        <p:spPr>
          <a:xfrm>
            <a:off x="6304800" y="3863275"/>
            <a:ext cx="18906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1860025" y="2188125"/>
            <a:ext cx="5424000" cy="16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2800"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1388100" y="4157948"/>
            <a:ext cx="6367800" cy="44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SECTION_HEADER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type="title"/>
          </p:nvPr>
        </p:nvSpPr>
        <p:spPr>
          <a:xfrm>
            <a:off x="5254500" y="2667575"/>
            <a:ext cx="2679900" cy="67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9" name="Google Shape;59;p15"/>
          <p:cNvSpPr txBox="1"/>
          <p:nvPr>
            <p:ph hasCustomPrompt="1" idx="2" type="title"/>
          </p:nvPr>
        </p:nvSpPr>
        <p:spPr>
          <a:xfrm>
            <a:off x="5254500" y="1123325"/>
            <a:ext cx="2679900" cy="139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4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0" name="Google Shape;60;p15"/>
          <p:cNvSpPr txBox="1"/>
          <p:nvPr>
            <p:ph idx="1" type="subTitle"/>
          </p:nvPr>
        </p:nvSpPr>
        <p:spPr>
          <a:xfrm>
            <a:off x="5254500" y="3422275"/>
            <a:ext cx="2679900" cy="5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subTitle"/>
          </p:nvPr>
        </p:nvSpPr>
        <p:spPr>
          <a:xfrm>
            <a:off x="720000" y="3247650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64" name="Google Shape;64;p16"/>
          <p:cNvSpPr txBox="1"/>
          <p:nvPr>
            <p:ph idx="2" type="subTitle"/>
          </p:nvPr>
        </p:nvSpPr>
        <p:spPr>
          <a:xfrm>
            <a:off x="3472350" y="3247650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65" name="Google Shape;65;p16"/>
          <p:cNvSpPr txBox="1"/>
          <p:nvPr>
            <p:ph idx="3" type="subTitle"/>
          </p:nvPr>
        </p:nvSpPr>
        <p:spPr>
          <a:xfrm>
            <a:off x="720000" y="3850200"/>
            <a:ext cx="21993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4" type="subTitle"/>
          </p:nvPr>
        </p:nvSpPr>
        <p:spPr>
          <a:xfrm>
            <a:off x="3472350" y="3850200"/>
            <a:ext cx="21993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5" type="subTitle"/>
          </p:nvPr>
        </p:nvSpPr>
        <p:spPr>
          <a:xfrm>
            <a:off x="6224700" y="3247650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68" name="Google Shape;68;p16"/>
          <p:cNvSpPr txBox="1"/>
          <p:nvPr>
            <p:ph idx="6" type="subTitle"/>
          </p:nvPr>
        </p:nvSpPr>
        <p:spPr>
          <a:xfrm>
            <a:off x="6224700" y="3850200"/>
            <a:ext cx="21993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TITLE_AND_TWO_COLUMNS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" type="subTitle"/>
          </p:nvPr>
        </p:nvSpPr>
        <p:spPr>
          <a:xfrm>
            <a:off x="720000" y="2172325"/>
            <a:ext cx="24210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72" name="Google Shape;72;p17"/>
          <p:cNvSpPr txBox="1"/>
          <p:nvPr>
            <p:ph idx="2" type="subTitle"/>
          </p:nvPr>
        </p:nvSpPr>
        <p:spPr>
          <a:xfrm>
            <a:off x="3361500" y="1292925"/>
            <a:ext cx="24210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73" name="Google Shape;73;p17"/>
          <p:cNvSpPr txBox="1"/>
          <p:nvPr>
            <p:ph idx="3" type="subTitle"/>
          </p:nvPr>
        </p:nvSpPr>
        <p:spPr>
          <a:xfrm>
            <a:off x="720000" y="2698673"/>
            <a:ext cx="2421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4" type="subTitle"/>
          </p:nvPr>
        </p:nvSpPr>
        <p:spPr>
          <a:xfrm>
            <a:off x="3361500" y="1819275"/>
            <a:ext cx="2421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5" type="subTitle"/>
          </p:nvPr>
        </p:nvSpPr>
        <p:spPr>
          <a:xfrm>
            <a:off x="6195000" y="2172325"/>
            <a:ext cx="22290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76" name="Google Shape;76;p17"/>
          <p:cNvSpPr txBox="1"/>
          <p:nvPr>
            <p:ph idx="6" type="subTitle"/>
          </p:nvPr>
        </p:nvSpPr>
        <p:spPr>
          <a:xfrm>
            <a:off x="6195000" y="2698673"/>
            <a:ext cx="2229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/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" type="subTitle"/>
          </p:nvPr>
        </p:nvSpPr>
        <p:spPr>
          <a:xfrm>
            <a:off x="730600" y="1457875"/>
            <a:ext cx="3543600" cy="314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TITLE_AND_TWO_COLUMNS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/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2" name="Google Shape;82;p19"/>
          <p:cNvSpPr txBox="1"/>
          <p:nvPr>
            <p:ph idx="1" type="subTitle"/>
          </p:nvPr>
        </p:nvSpPr>
        <p:spPr>
          <a:xfrm>
            <a:off x="720000" y="3597225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83" name="Google Shape;83;p19"/>
          <p:cNvSpPr txBox="1"/>
          <p:nvPr>
            <p:ph idx="2" type="subTitle"/>
          </p:nvPr>
        </p:nvSpPr>
        <p:spPr>
          <a:xfrm>
            <a:off x="3472350" y="3597225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84" name="Google Shape;84;p19"/>
          <p:cNvSpPr txBox="1"/>
          <p:nvPr>
            <p:ph idx="3" type="subTitle"/>
          </p:nvPr>
        </p:nvSpPr>
        <p:spPr>
          <a:xfrm>
            <a:off x="720000" y="4107000"/>
            <a:ext cx="2199300" cy="49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9"/>
          <p:cNvSpPr txBox="1"/>
          <p:nvPr>
            <p:ph idx="4" type="subTitle"/>
          </p:nvPr>
        </p:nvSpPr>
        <p:spPr>
          <a:xfrm>
            <a:off x="3472350" y="4107000"/>
            <a:ext cx="2199300" cy="49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9"/>
          <p:cNvSpPr txBox="1"/>
          <p:nvPr>
            <p:ph idx="5" type="subTitle"/>
          </p:nvPr>
        </p:nvSpPr>
        <p:spPr>
          <a:xfrm>
            <a:off x="6224700" y="3597225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87" name="Google Shape;87;p19"/>
          <p:cNvSpPr txBox="1"/>
          <p:nvPr>
            <p:ph idx="6" type="subTitle"/>
          </p:nvPr>
        </p:nvSpPr>
        <p:spPr>
          <a:xfrm>
            <a:off x="6224700" y="4107000"/>
            <a:ext cx="2199300" cy="49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9"/>
          <p:cNvSpPr txBox="1"/>
          <p:nvPr>
            <p:ph idx="7" type="subTitle"/>
          </p:nvPr>
        </p:nvSpPr>
        <p:spPr>
          <a:xfrm>
            <a:off x="720000" y="1851825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89" name="Google Shape;89;p19"/>
          <p:cNvSpPr txBox="1"/>
          <p:nvPr>
            <p:ph idx="8" type="subTitle"/>
          </p:nvPr>
        </p:nvSpPr>
        <p:spPr>
          <a:xfrm>
            <a:off x="3472350" y="1851825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90" name="Google Shape;90;p19"/>
          <p:cNvSpPr txBox="1"/>
          <p:nvPr>
            <p:ph idx="9" type="subTitle"/>
          </p:nvPr>
        </p:nvSpPr>
        <p:spPr>
          <a:xfrm>
            <a:off x="720000" y="2361600"/>
            <a:ext cx="2199300" cy="49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3" type="subTitle"/>
          </p:nvPr>
        </p:nvSpPr>
        <p:spPr>
          <a:xfrm>
            <a:off x="3472350" y="2361600"/>
            <a:ext cx="2199300" cy="49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4" type="subTitle"/>
          </p:nvPr>
        </p:nvSpPr>
        <p:spPr>
          <a:xfrm>
            <a:off x="6224700" y="1851825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93" name="Google Shape;93;p19"/>
          <p:cNvSpPr txBox="1"/>
          <p:nvPr>
            <p:ph idx="15" type="subTitle"/>
          </p:nvPr>
        </p:nvSpPr>
        <p:spPr>
          <a:xfrm>
            <a:off x="6224700" y="2361600"/>
            <a:ext cx="2199300" cy="49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TITLE_AND_TWO_COLUMNS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" type="subTitle"/>
          </p:nvPr>
        </p:nvSpPr>
        <p:spPr>
          <a:xfrm>
            <a:off x="3701400" y="3521025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97" name="Google Shape;97;p20"/>
          <p:cNvSpPr txBox="1"/>
          <p:nvPr>
            <p:ph idx="2" type="subTitle"/>
          </p:nvPr>
        </p:nvSpPr>
        <p:spPr>
          <a:xfrm>
            <a:off x="3701400" y="4030800"/>
            <a:ext cx="219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3" type="subTitle"/>
          </p:nvPr>
        </p:nvSpPr>
        <p:spPr>
          <a:xfrm>
            <a:off x="6224700" y="3521025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99" name="Google Shape;99;p20"/>
          <p:cNvSpPr txBox="1"/>
          <p:nvPr>
            <p:ph idx="4" type="subTitle"/>
          </p:nvPr>
        </p:nvSpPr>
        <p:spPr>
          <a:xfrm>
            <a:off x="6224700" y="4030800"/>
            <a:ext cx="219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5" type="subTitle"/>
          </p:nvPr>
        </p:nvSpPr>
        <p:spPr>
          <a:xfrm>
            <a:off x="3701400" y="2080425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101" name="Google Shape;101;p20"/>
          <p:cNvSpPr txBox="1"/>
          <p:nvPr>
            <p:ph idx="6" type="subTitle"/>
          </p:nvPr>
        </p:nvSpPr>
        <p:spPr>
          <a:xfrm>
            <a:off x="3701400" y="2590200"/>
            <a:ext cx="219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0"/>
          <p:cNvSpPr txBox="1"/>
          <p:nvPr>
            <p:ph idx="7" type="subTitle"/>
          </p:nvPr>
        </p:nvSpPr>
        <p:spPr>
          <a:xfrm>
            <a:off x="6224700" y="2080425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Caveat Brush"/>
              <a:buNone/>
              <a:defRPr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8" type="subTitle"/>
          </p:nvPr>
        </p:nvSpPr>
        <p:spPr>
          <a:xfrm>
            <a:off x="6224700" y="2590200"/>
            <a:ext cx="219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hasCustomPrompt="1" type="title"/>
          </p:nvPr>
        </p:nvSpPr>
        <p:spPr>
          <a:xfrm>
            <a:off x="729263" y="1482300"/>
            <a:ext cx="2052600" cy="6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106" name="Google Shape;106;p21"/>
          <p:cNvSpPr txBox="1"/>
          <p:nvPr>
            <p:ph idx="2"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" type="subTitle"/>
          </p:nvPr>
        </p:nvSpPr>
        <p:spPr>
          <a:xfrm>
            <a:off x="729263" y="2209725"/>
            <a:ext cx="2052600" cy="3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3" type="subTitle"/>
          </p:nvPr>
        </p:nvSpPr>
        <p:spPr>
          <a:xfrm>
            <a:off x="729275" y="2632650"/>
            <a:ext cx="2052600" cy="4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1"/>
          <p:cNvSpPr txBox="1"/>
          <p:nvPr>
            <p:ph hasCustomPrompt="1" idx="4" type="title"/>
          </p:nvPr>
        </p:nvSpPr>
        <p:spPr>
          <a:xfrm>
            <a:off x="3554963" y="3007100"/>
            <a:ext cx="2052600" cy="6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110" name="Google Shape;110;p21"/>
          <p:cNvSpPr txBox="1"/>
          <p:nvPr>
            <p:ph idx="5" type="subTitle"/>
          </p:nvPr>
        </p:nvSpPr>
        <p:spPr>
          <a:xfrm>
            <a:off x="3554963" y="3734525"/>
            <a:ext cx="2052600" cy="3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1"/>
          <p:cNvSpPr txBox="1"/>
          <p:nvPr>
            <p:ph idx="6" type="subTitle"/>
          </p:nvPr>
        </p:nvSpPr>
        <p:spPr>
          <a:xfrm>
            <a:off x="3554963" y="4157450"/>
            <a:ext cx="20526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1"/>
          <p:cNvSpPr txBox="1"/>
          <p:nvPr>
            <p:ph hasCustomPrompt="1" idx="7" type="title"/>
          </p:nvPr>
        </p:nvSpPr>
        <p:spPr>
          <a:xfrm>
            <a:off x="6362138" y="1528800"/>
            <a:ext cx="2052600" cy="6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113" name="Google Shape;113;p21"/>
          <p:cNvSpPr txBox="1"/>
          <p:nvPr>
            <p:ph idx="8" type="subTitle"/>
          </p:nvPr>
        </p:nvSpPr>
        <p:spPr>
          <a:xfrm>
            <a:off x="6362138" y="2256225"/>
            <a:ext cx="2052600" cy="3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1"/>
          <p:cNvSpPr txBox="1"/>
          <p:nvPr>
            <p:ph idx="9" type="subTitle"/>
          </p:nvPr>
        </p:nvSpPr>
        <p:spPr>
          <a:xfrm>
            <a:off x="6362150" y="2679150"/>
            <a:ext cx="2052600" cy="49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17" name="Google Shape;117;p22"/>
          <p:cNvSpPr txBox="1"/>
          <p:nvPr>
            <p:ph hasCustomPrompt="1" idx="2" type="title"/>
          </p:nvPr>
        </p:nvSpPr>
        <p:spPr>
          <a:xfrm>
            <a:off x="3545719" y="1818300"/>
            <a:ext cx="2052600" cy="6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7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118" name="Google Shape;118;p22"/>
          <p:cNvSpPr txBox="1"/>
          <p:nvPr>
            <p:ph idx="1" type="subTitle"/>
          </p:nvPr>
        </p:nvSpPr>
        <p:spPr>
          <a:xfrm>
            <a:off x="3545719" y="3582125"/>
            <a:ext cx="2052600" cy="3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2"/>
          <p:cNvSpPr txBox="1"/>
          <p:nvPr>
            <p:ph idx="3" type="subTitle"/>
          </p:nvPr>
        </p:nvSpPr>
        <p:spPr>
          <a:xfrm>
            <a:off x="3545719" y="4098350"/>
            <a:ext cx="2052600" cy="50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2"/>
          <p:cNvSpPr txBox="1"/>
          <p:nvPr>
            <p:ph hasCustomPrompt="1" idx="4" type="title"/>
          </p:nvPr>
        </p:nvSpPr>
        <p:spPr>
          <a:xfrm>
            <a:off x="720019" y="1818300"/>
            <a:ext cx="2052600" cy="6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7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121" name="Google Shape;121;p22"/>
          <p:cNvSpPr txBox="1"/>
          <p:nvPr>
            <p:ph idx="5" type="subTitle"/>
          </p:nvPr>
        </p:nvSpPr>
        <p:spPr>
          <a:xfrm>
            <a:off x="720019" y="3582125"/>
            <a:ext cx="2052600" cy="3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2"/>
          <p:cNvSpPr txBox="1"/>
          <p:nvPr>
            <p:ph idx="6" type="subTitle"/>
          </p:nvPr>
        </p:nvSpPr>
        <p:spPr>
          <a:xfrm>
            <a:off x="720019" y="4098350"/>
            <a:ext cx="2052600" cy="50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2"/>
          <p:cNvSpPr txBox="1"/>
          <p:nvPr>
            <p:ph hasCustomPrompt="1" idx="7" type="title"/>
          </p:nvPr>
        </p:nvSpPr>
        <p:spPr>
          <a:xfrm>
            <a:off x="6371419" y="1818300"/>
            <a:ext cx="2052600" cy="6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7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r>
              <a:t>xx%</a:t>
            </a:r>
          </a:p>
        </p:txBody>
      </p:sp>
      <p:sp>
        <p:nvSpPr>
          <p:cNvPr id="124" name="Google Shape;124;p22"/>
          <p:cNvSpPr txBox="1"/>
          <p:nvPr>
            <p:ph idx="8" type="subTitle"/>
          </p:nvPr>
        </p:nvSpPr>
        <p:spPr>
          <a:xfrm>
            <a:off x="6371419" y="3582125"/>
            <a:ext cx="2052600" cy="36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2"/>
          <p:cNvSpPr txBox="1"/>
          <p:nvPr>
            <p:ph idx="9" type="subTitle"/>
          </p:nvPr>
        </p:nvSpPr>
        <p:spPr>
          <a:xfrm>
            <a:off x="6371419" y="4098350"/>
            <a:ext cx="2052600" cy="50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ONE_COLUMN_TEXT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28" name="Google Shape;128;p23"/>
          <p:cNvSpPr txBox="1"/>
          <p:nvPr>
            <p:ph idx="1" type="subTitle"/>
          </p:nvPr>
        </p:nvSpPr>
        <p:spPr>
          <a:xfrm>
            <a:off x="4843650" y="1762625"/>
            <a:ext cx="3580500" cy="284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ONE_COLUMN_TEXT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>
            <p:ph type="ctrTitle"/>
          </p:nvPr>
        </p:nvSpPr>
        <p:spPr>
          <a:xfrm>
            <a:off x="2192400" y="540000"/>
            <a:ext cx="4759200" cy="117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000">
                <a:solidFill>
                  <a:srgbClr val="14285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3" name="Google Shape;133;p25"/>
          <p:cNvSpPr txBox="1"/>
          <p:nvPr>
            <p:ph idx="1" type="subTitle"/>
          </p:nvPr>
        </p:nvSpPr>
        <p:spPr>
          <a:xfrm>
            <a:off x="2331800" y="2487200"/>
            <a:ext cx="4619700" cy="67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142850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5"/>
          <p:cNvSpPr txBox="1"/>
          <p:nvPr>
            <p:ph idx="2" type="subTitle"/>
          </p:nvPr>
        </p:nvSpPr>
        <p:spPr>
          <a:xfrm>
            <a:off x="2331800" y="1800050"/>
            <a:ext cx="4619700" cy="43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veat Brush"/>
              <a:buNone/>
              <a:defRPr sz="3000">
                <a:solidFill>
                  <a:srgbClr val="142850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Caveat Brush"/>
              <a:buNone/>
              <a:defRPr sz="3000"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135" name="Google Shape;135;p25"/>
          <p:cNvSpPr txBox="1"/>
          <p:nvPr/>
        </p:nvSpPr>
        <p:spPr>
          <a:xfrm>
            <a:off x="2409900" y="3943750"/>
            <a:ext cx="43293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142850"/>
                </a:solidFill>
                <a:latin typeface="Quicksand"/>
                <a:ea typeface="Quicksand"/>
                <a:cs typeface="Quicksand"/>
                <a:sym typeface="Quicksand"/>
              </a:rPr>
              <a:t>CREDITS:</a:t>
            </a:r>
            <a:r>
              <a:rPr lang="en" sz="1000">
                <a:solidFill>
                  <a:srgbClr val="142850"/>
                </a:solidFill>
                <a:latin typeface="Quicksand"/>
                <a:ea typeface="Quicksand"/>
                <a:cs typeface="Quicksand"/>
                <a:sym typeface="Quicksand"/>
              </a:rPr>
              <a:t> This presentation template was created by </a:t>
            </a:r>
            <a:r>
              <a:rPr b="1" lang="en" sz="1000">
                <a:solidFill>
                  <a:srgbClr val="142850"/>
                </a:solidFill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rgbClr val="142850"/>
                </a:solidFill>
                <a:latin typeface="Quicksand"/>
                <a:ea typeface="Quicksand"/>
                <a:cs typeface="Quicksand"/>
                <a:sym typeface="Quicksand"/>
              </a:rPr>
              <a:t>, including icons by </a:t>
            </a:r>
            <a:r>
              <a:rPr b="1" lang="en" sz="1000">
                <a:solidFill>
                  <a:srgbClr val="142850"/>
                </a:solidFill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rgbClr val="142850"/>
                </a:solidFill>
                <a:latin typeface="Quicksand"/>
                <a:ea typeface="Quicksand"/>
                <a:cs typeface="Quicksand"/>
                <a:sym typeface="Quicksand"/>
              </a:rPr>
              <a:t>, infographics &amp; images by </a:t>
            </a:r>
            <a:r>
              <a:rPr b="1" lang="en" sz="1000">
                <a:solidFill>
                  <a:srgbClr val="142850"/>
                </a:solidFill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rgbClr val="14285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1" sz="1000">
              <a:solidFill>
                <a:srgbClr val="14285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8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8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8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CUSTOM_8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4">
  <p:cSld name="CUSTOM_8_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5">
  <p:cSld name="CUSTOM_8_5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6">
  <p:cSld name="CUSTOM_8_6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6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24.xml"/><Relationship Id="rId28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26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29" Type="http://schemas.openxmlformats.org/officeDocument/2006/relationships/slideLayout" Target="../slideLayouts/slideLayout28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31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0.xml"/><Relationship Id="rId33" Type="http://schemas.openxmlformats.org/officeDocument/2006/relationships/theme" Target="../theme/theme1.xml"/><Relationship Id="rId10" Type="http://schemas.openxmlformats.org/officeDocument/2006/relationships/slideLayout" Target="../slideLayouts/slideLayout9.xml"/><Relationship Id="rId32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4000"/>
              <a:buFont typeface="Caveat Brush"/>
              <a:buNone/>
              <a:defRPr sz="4000">
                <a:solidFill>
                  <a:srgbClr val="142850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3500"/>
              <a:buFont typeface="Caveat Brush"/>
              <a:buNone/>
              <a:defRPr sz="3500">
                <a:solidFill>
                  <a:srgbClr val="142850"/>
                </a:solidFill>
                <a:latin typeface="Caveat Brush"/>
                <a:ea typeface="Caveat Brush"/>
                <a:cs typeface="Caveat Brush"/>
                <a:sym typeface="Caveat Brush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3500"/>
              <a:buFont typeface="Caveat Brush"/>
              <a:buNone/>
              <a:defRPr sz="3500">
                <a:solidFill>
                  <a:srgbClr val="142850"/>
                </a:solidFill>
                <a:latin typeface="Caveat Brush"/>
                <a:ea typeface="Caveat Brush"/>
                <a:cs typeface="Caveat Brush"/>
                <a:sym typeface="Caveat Brush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3500"/>
              <a:buFont typeface="Caveat Brush"/>
              <a:buNone/>
              <a:defRPr sz="3500">
                <a:solidFill>
                  <a:srgbClr val="142850"/>
                </a:solidFill>
                <a:latin typeface="Caveat Brush"/>
                <a:ea typeface="Caveat Brush"/>
                <a:cs typeface="Caveat Brush"/>
                <a:sym typeface="Caveat Brush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3500"/>
              <a:buFont typeface="Caveat Brush"/>
              <a:buNone/>
              <a:defRPr sz="3500">
                <a:solidFill>
                  <a:srgbClr val="142850"/>
                </a:solidFill>
                <a:latin typeface="Caveat Brush"/>
                <a:ea typeface="Caveat Brush"/>
                <a:cs typeface="Caveat Brush"/>
                <a:sym typeface="Caveat Brush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3500"/>
              <a:buFont typeface="Caveat Brush"/>
              <a:buNone/>
              <a:defRPr sz="3500">
                <a:solidFill>
                  <a:srgbClr val="142850"/>
                </a:solidFill>
                <a:latin typeface="Caveat Brush"/>
                <a:ea typeface="Caveat Brush"/>
                <a:cs typeface="Caveat Brush"/>
                <a:sym typeface="Caveat Brush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3500"/>
              <a:buFont typeface="Caveat Brush"/>
              <a:buNone/>
              <a:defRPr sz="3500">
                <a:solidFill>
                  <a:srgbClr val="142850"/>
                </a:solidFill>
                <a:latin typeface="Caveat Brush"/>
                <a:ea typeface="Caveat Brush"/>
                <a:cs typeface="Caveat Brush"/>
                <a:sym typeface="Caveat Brush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3500"/>
              <a:buFont typeface="Caveat Brush"/>
              <a:buNone/>
              <a:defRPr sz="3500">
                <a:solidFill>
                  <a:srgbClr val="142850"/>
                </a:solidFill>
                <a:latin typeface="Caveat Brush"/>
                <a:ea typeface="Caveat Brush"/>
                <a:cs typeface="Caveat Brush"/>
                <a:sym typeface="Caveat Brush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3500"/>
              <a:buFont typeface="Caveat Brush"/>
              <a:buNone/>
              <a:defRPr sz="3500">
                <a:solidFill>
                  <a:srgbClr val="142850"/>
                </a:solidFill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20000" y="1499650"/>
            <a:ext cx="7704000" cy="31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400"/>
              <a:buFont typeface="Quicksand"/>
              <a:buChar char="●"/>
              <a:defRPr>
                <a:solidFill>
                  <a:srgbClr val="142850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400"/>
              <a:buFont typeface="Quicksand"/>
              <a:buChar char="○"/>
              <a:defRPr>
                <a:solidFill>
                  <a:srgbClr val="142850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400"/>
              <a:buFont typeface="Quicksand"/>
              <a:buChar char="■"/>
              <a:defRPr>
                <a:solidFill>
                  <a:srgbClr val="142850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400"/>
              <a:buFont typeface="Quicksand"/>
              <a:buChar char="●"/>
              <a:defRPr>
                <a:solidFill>
                  <a:srgbClr val="142850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400"/>
              <a:buFont typeface="Quicksand"/>
              <a:buChar char="○"/>
              <a:defRPr>
                <a:solidFill>
                  <a:srgbClr val="142850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400"/>
              <a:buFont typeface="Quicksand"/>
              <a:buChar char="■"/>
              <a:defRPr>
                <a:solidFill>
                  <a:srgbClr val="142850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400"/>
              <a:buFont typeface="Quicksand"/>
              <a:buChar char="●"/>
              <a:defRPr>
                <a:solidFill>
                  <a:srgbClr val="142850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400"/>
              <a:buFont typeface="Quicksand"/>
              <a:buChar char="○"/>
              <a:defRPr>
                <a:solidFill>
                  <a:srgbClr val="142850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850"/>
              </a:buClr>
              <a:buSzPts val="1400"/>
              <a:buFont typeface="Quicksand"/>
              <a:buChar char="■"/>
              <a:defRPr>
                <a:solidFill>
                  <a:srgbClr val="142850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40">
          <p15:clr>
            <a:srgbClr val="EA4335"/>
          </p15:clr>
        </p15:guide>
        <p15:guide id="2" pos="454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06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0E2A47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3"/>
          <p:cNvSpPr txBox="1"/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/>
        </p:txBody>
      </p:sp>
      <p:sp>
        <p:nvSpPr>
          <p:cNvPr id="145" name="Google Shape;145;p33"/>
          <p:cNvSpPr txBox="1"/>
          <p:nvPr>
            <p:ph idx="1" type="body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35.png"/><Relationship Id="rId6" Type="http://schemas.openxmlformats.org/officeDocument/2006/relationships/image" Target="../media/image37.png"/><Relationship Id="rId7" Type="http://schemas.openxmlformats.org/officeDocument/2006/relationships/image" Target="../media/image3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1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5"/>
          <p:cNvSpPr txBox="1"/>
          <p:nvPr>
            <p:ph type="ctrTitle"/>
          </p:nvPr>
        </p:nvSpPr>
        <p:spPr>
          <a:xfrm>
            <a:off x="3022309" y="357975"/>
            <a:ext cx="60771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Responsabilidad</a:t>
            </a:r>
            <a:endParaRPr/>
          </a:p>
        </p:txBody>
      </p:sp>
      <p:sp>
        <p:nvSpPr>
          <p:cNvPr id="152" name="Google Shape;152;p35"/>
          <p:cNvSpPr txBox="1"/>
          <p:nvPr>
            <p:ph idx="1" type="subTitle"/>
          </p:nvPr>
        </p:nvSpPr>
        <p:spPr>
          <a:xfrm>
            <a:off x="3808550" y="2410575"/>
            <a:ext cx="4310100" cy="43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Quicksand"/>
                <a:ea typeface="Quicksand"/>
                <a:cs typeface="Quicksand"/>
                <a:sym typeface="Quicksand"/>
              </a:rPr>
              <a:t>Prekínder a 2.° grado</a:t>
            </a:r>
            <a:endParaRPr b="1" sz="3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53" name="Google Shape;153;p35"/>
          <p:cNvPicPr preferRelativeResize="0"/>
          <p:nvPr/>
        </p:nvPicPr>
        <p:blipFill rotWithShape="1">
          <a:blip r:embed="rId3">
            <a:alphaModFix/>
          </a:blip>
          <a:srcRect b="7910" l="0" r="0" t="0"/>
          <a:stretch/>
        </p:blipFill>
        <p:spPr>
          <a:xfrm>
            <a:off x="633300" y="540000"/>
            <a:ext cx="2693552" cy="460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5" title="BOTB banner.JPG"/>
          <p:cNvPicPr preferRelativeResize="0"/>
          <p:nvPr/>
        </p:nvPicPr>
        <p:blipFill rotWithShape="1">
          <a:blip r:embed="rId4">
            <a:alphaModFix/>
          </a:blip>
          <a:srcRect b="0" l="298" r="298" t="0"/>
          <a:stretch/>
        </p:blipFill>
        <p:spPr>
          <a:xfrm>
            <a:off x="3792050" y="4160576"/>
            <a:ext cx="4804500" cy="88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5"/>
          <p:cNvSpPr txBox="1"/>
          <p:nvPr>
            <p:ph idx="1" type="subTitle"/>
          </p:nvPr>
        </p:nvSpPr>
        <p:spPr>
          <a:xfrm>
            <a:off x="-242050" y="50425"/>
            <a:ext cx="2551500" cy="43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Quicksand"/>
                <a:ea typeface="Quicksand"/>
                <a:cs typeface="Quicksand"/>
                <a:sym typeface="Quicksand"/>
              </a:rPr>
              <a:t>Enero 2026</a:t>
            </a:r>
            <a:endParaRPr b="1" sz="25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6"/>
          <p:cNvSpPr/>
          <p:nvPr/>
        </p:nvSpPr>
        <p:spPr>
          <a:xfrm>
            <a:off x="3948275" y="1715200"/>
            <a:ext cx="942600" cy="942600"/>
          </a:xfrm>
          <a:prstGeom prst="ellipse">
            <a:avLst/>
          </a:prstGeom>
          <a:solidFill>
            <a:srgbClr val="1428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1" name="Google Shape;161;p36"/>
          <p:cNvGrpSpPr/>
          <p:nvPr/>
        </p:nvGrpSpPr>
        <p:grpSpPr>
          <a:xfrm>
            <a:off x="3848588" y="1643369"/>
            <a:ext cx="1097100" cy="1097100"/>
            <a:chOff x="4023475" y="1637975"/>
            <a:chExt cx="1097100" cy="1097100"/>
          </a:xfrm>
        </p:grpSpPr>
        <p:sp>
          <p:nvSpPr>
            <p:cNvPr id="162" name="Google Shape;162;p36"/>
            <p:cNvSpPr/>
            <p:nvPr/>
          </p:nvSpPr>
          <p:spPr>
            <a:xfrm>
              <a:off x="4023475" y="1637975"/>
              <a:ext cx="1097100" cy="1097100"/>
            </a:xfrm>
            <a:prstGeom prst="ellipse">
              <a:avLst/>
            </a:prstGeom>
            <a:noFill/>
            <a:ln cap="flat" cmpd="sng" w="19050">
              <a:solidFill>
                <a:srgbClr val="A3816A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36"/>
            <p:cNvSpPr/>
            <p:nvPr/>
          </p:nvSpPr>
          <p:spPr>
            <a:xfrm>
              <a:off x="4263101" y="1918436"/>
              <a:ext cx="616499" cy="536423"/>
            </a:xfrm>
            <a:custGeom>
              <a:rect b="b" l="l" r="r" t="t"/>
              <a:pathLst>
                <a:path extrusionOk="0" h="184655" w="212220">
                  <a:moveTo>
                    <a:pt x="115230" y="76542"/>
                  </a:moveTo>
                  <a:lnTo>
                    <a:pt x="117010" y="79657"/>
                  </a:lnTo>
                  <a:lnTo>
                    <a:pt x="122349" y="89445"/>
                  </a:lnTo>
                  <a:lnTo>
                    <a:pt x="124128" y="92114"/>
                  </a:lnTo>
                  <a:lnTo>
                    <a:pt x="122349" y="95228"/>
                  </a:lnTo>
                  <a:lnTo>
                    <a:pt x="117010" y="104571"/>
                  </a:lnTo>
                  <a:lnTo>
                    <a:pt x="115230" y="107686"/>
                  </a:lnTo>
                  <a:lnTo>
                    <a:pt x="96989" y="107686"/>
                  </a:lnTo>
                  <a:lnTo>
                    <a:pt x="95654" y="104571"/>
                  </a:lnTo>
                  <a:lnTo>
                    <a:pt x="89871" y="95228"/>
                  </a:lnTo>
                  <a:lnTo>
                    <a:pt x="88091" y="92114"/>
                  </a:lnTo>
                  <a:lnTo>
                    <a:pt x="89871" y="89445"/>
                  </a:lnTo>
                  <a:lnTo>
                    <a:pt x="95654" y="79657"/>
                  </a:lnTo>
                  <a:lnTo>
                    <a:pt x="96989" y="76542"/>
                  </a:lnTo>
                  <a:close/>
                  <a:moveTo>
                    <a:pt x="54470" y="1"/>
                  </a:moveTo>
                  <a:cubicBezTo>
                    <a:pt x="53945" y="1"/>
                    <a:pt x="53416" y="149"/>
                    <a:pt x="52944" y="464"/>
                  </a:cubicBezTo>
                  <a:cubicBezTo>
                    <a:pt x="51609" y="909"/>
                    <a:pt x="51164" y="2688"/>
                    <a:pt x="52054" y="4468"/>
                  </a:cubicBezTo>
                  <a:lnTo>
                    <a:pt x="62287" y="22264"/>
                  </a:lnTo>
                  <a:lnTo>
                    <a:pt x="49829" y="22264"/>
                  </a:lnTo>
                  <a:cubicBezTo>
                    <a:pt x="48050" y="22264"/>
                    <a:pt x="46715" y="23599"/>
                    <a:pt x="46715" y="25378"/>
                  </a:cubicBezTo>
                  <a:cubicBezTo>
                    <a:pt x="46715" y="27158"/>
                    <a:pt x="48050" y="28493"/>
                    <a:pt x="49829" y="28493"/>
                  </a:cubicBezTo>
                  <a:lnTo>
                    <a:pt x="65846" y="28493"/>
                  </a:lnTo>
                  <a:lnTo>
                    <a:pt x="73854" y="42285"/>
                  </a:lnTo>
                  <a:lnTo>
                    <a:pt x="41376" y="42285"/>
                  </a:lnTo>
                  <a:cubicBezTo>
                    <a:pt x="39596" y="42285"/>
                    <a:pt x="38262" y="43619"/>
                    <a:pt x="38262" y="44954"/>
                  </a:cubicBezTo>
                  <a:cubicBezTo>
                    <a:pt x="38262" y="46734"/>
                    <a:pt x="39596" y="48068"/>
                    <a:pt x="41376" y="48068"/>
                  </a:cubicBezTo>
                  <a:lnTo>
                    <a:pt x="77413" y="48068"/>
                  </a:lnTo>
                  <a:lnTo>
                    <a:pt x="92095" y="73873"/>
                  </a:lnTo>
                  <a:lnTo>
                    <a:pt x="83197" y="89445"/>
                  </a:lnTo>
                  <a:lnTo>
                    <a:pt x="53388" y="89445"/>
                  </a:lnTo>
                  <a:lnTo>
                    <a:pt x="35592" y="58301"/>
                  </a:lnTo>
                  <a:cubicBezTo>
                    <a:pt x="34951" y="57339"/>
                    <a:pt x="33847" y="56608"/>
                    <a:pt x="32781" y="56608"/>
                  </a:cubicBezTo>
                  <a:cubicBezTo>
                    <a:pt x="32368" y="56608"/>
                    <a:pt x="31961" y="56718"/>
                    <a:pt x="31588" y="56967"/>
                  </a:cubicBezTo>
                  <a:cubicBezTo>
                    <a:pt x="30253" y="57856"/>
                    <a:pt x="29364" y="59636"/>
                    <a:pt x="30253" y="60971"/>
                  </a:cubicBezTo>
                  <a:lnTo>
                    <a:pt x="46715" y="89445"/>
                  </a:lnTo>
                  <a:lnTo>
                    <a:pt x="30698" y="89445"/>
                  </a:lnTo>
                  <a:lnTo>
                    <a:pt x="22690" y="75208"/>
                  </a:lnTo>
                  <a:cubicBezTo>
                    <a:pt x="22115" y="74346"/>
                    <a:pt x="21170" y="73855"/>
                    <a:pt x="20213" y="73855"/>
                  </a:cubicBezTo>
                  <a:cubicBezTo>
                    <a:pt x="19687" y="73855"/>
                    <a:pt x="19159" y="74003"/>
                    <a:pt x="18686" y="74318"/>
                  </a:cubicBezTo>
                  <a:cubicBezTo>
                    <a:pt x="17351" y="75208"/>
                    <a:pt x="16906" y="76987"/>
                    <a:pt x="17351" y="78322"/>
                  </a:cubicBezTo>
                  <a:lnTo>
                    <a:pt x="24025" y="89445"/>
                  </a:lnTo>
                  <a:lnTo>
                    <a:pt x="3114" y="89445"/>
                  </a:lnTo>
                  <a:cubicBezTo>
                    <a:pt x="1335" y="89445"/>
                    <a:pt x="0" y="90334"/>
                    <a:pt x="0" y="92114"/>
                  </a:cubicBezTo>
                  <a:cubicBezTo>
                    <a:pt x="0" y="93894"/>
                    <a:pt x="1335" y="95228"/>
                    <a:pt x="3114" y="95228"/>
                  </a:cubicBezTo>
                  <a:lnTo>
                    <a:pt x="24025" y="95228"/>
                  </a:lnTo>
                  <a:lnTo>
                    <a:pt x="17351" y="105906"/>
                  </a:lnTo>
                  <a:cubicBezTo>
                    <a:pt x="16906" y="107686"/>
                    <a:pt x="17351" y="109465"/>
                    <a:pt x="18686" y="109910"/>
                  </a:cubicBezTo>
                  <a:cubicBezTo>
                    <a:pt x="19131" y="110355"/>
                    <a:pt x="19576" y="110355"/>
                    <a:pt x="20021" y="110355"/>
                  </a:cubicBezTo>
                  <a:cubicBezTo>
                    <a:pt x="21355" y="110355"/>
                    <a:pt x="22245" y="109910"/>
                    <a:pt x="22690" y="109020"/>
                  </a:cubicBezTo>
                  <a:lnTo>
                    <a:pt x="30698" y="95228"/>
                  </a:lnTo>
                  <a:lnTo>
                    <a:pt x="46715" y="95228"/>
                  </a:lnTo>
                  <a:lnTo>
                    <a:pt x="30253" y="123257"/>
                  </a:lnTo>
                  <a:cubicBezTo>
                    <a:pt x="29809" y="124592"/>
                    <a:pt x="30253" y="126372"/>
                    <a:pt x="31588" y="127261"/>
                  </a:cubicBezTo>
                  <a:cubicBezTo>
                    <a:pt x="32033" y="127706"/>
                    <a:pt x="32478" y="127706"/>
                    <a:pt x="32923" y="127706"/>
                  </a:cubicBezTo>
                  <a:cubicBezTo>
                    <a:pt x="33813" y="127706"/>
                    <a:pt x="35147" y="127261"/>
                    <a:pt x="35592" y="126372"/>
                  </a:cubicBezTo>
                  <a:lnTo>
                    <a:pt x="53388" y="95228"/>
                  </a:lnTo>
                  <a:lnTo>
                    <a:pt x="83197" y="95228"/>
                  </a:lnTo>
                  <a:lnTo>
                    <a:pt x="92095" y="110800"/>
                  </a:lnTo>
                  <a:lnTo>
                    <a:pt x="77413" y="136160"/>
                  </a:lnTo>
                  <a:lnTo>
                    <a:pt x="41376" y="136160"/>
                  </a:lnTo>
                  <a:cubicBezTo>
                    <a:pt x="39596" y="136160"/>
                    <a:pt x="38262" y="137494"/>
                    <a:pt x="38262" y="139274"/>
                  </a:cubicBezTo>
                  <a:cubicBezTo>
                    <a:pt x="38262" y="141054"/>
                    <a:pt x="39596" y="142388"/>
                    <a:pt x="41376" y="142388"/>
                  </a:cubicBezTo>
                  <a:lnTo>
                    <a:pt x="73854" y="142388"/>
                  </a:lnTo>
                  <a:lnTo>
                    <a:pt x="65846" y="156180"/>
                  </a:lnTo>
                  <a:lnTo>
                    <a:pt x="49829" y="156180"/>
                  </a:lnTo>
                  <a:cubicBezTo>
                    <a:pt x="48050" y="156180"/>
                    <a:pt x="46715" y="157515"/>
                    <a:pt x="46715" y="158850"/>
                  </a:cubicBezTo>
                  <a:cubicBezTo>
                    <a:pt x="46715" y="160629"/>
                    <a:pt x="48050" y="161964"/>
                    <a:pt x="49829" y="161964"/>
                  </a:cubicBezTo>
                  <a:lnTo>
                    <a:pt x="62287" y="161964"/>
                  </a:lnTo>
                  <a:lnTo>
                    <a:pt x="52054" y="180205"/>
                  </a:lnTo>
                  <a:cubicBezTo>
                    <a:pt x="51164" y="181540"/>
                    <a:pt x="51609" y="183319"/>
                    <a:pt x="52944" y="184209"/>
                  </a:cubicBezTo>
                  <a:cubicBezTo>
                    <a:pt x="53388" y="184209"/>
                    <a:pt x="54278" y="184654"/>
                    <a:pt x="54723" y="184654"/>
                  </a:cubicBezTo>
                  <a:cubicBezTo>
                    <a:pt x="55613" y="184654"/>
                    <a:pt x="56503" y="183764"/>
                    <a:pt x="56948" y="182875"/>
                  </a:cubicBezTo>
                  <a:lnTo>
                    <a:pt x="67625" y="165078"/>
                  </a:lnTo>
                  <a:lnTo>
                    <a:pt x="73854" y="175756"/>
                  </a:lnTo>
                  <a:cubicBezTo>
                    <a:pt x="74299" y="176646"/>
                    <a:pt x="75634" y="177091"/>
                    <a:pt x="76523" y="177091"/>
                  </a:cubicBezTo>
                  <a:lnTo>
                    <a:pt x="77858" y="177091"/>
                  </a:lnTo>
                  <a:cubicBezTo>
                    <a:pt x="79193" y="176201"/>
                    <a:pt x="79638" y="174421"/>
                    <a:pt x="79193" y="172642"/>
                  </a:cubicBezTo>
                  <a:lnTo>
                    <a:pt x="71185" y="158850"/>
                  </a:lnTo>
                  <a:lnTo>
                    <a:pt x="78748" y="145058"/>
                  </a:lnTo>
                  <a:lnTo>
                    <a:pt x="95209" y="173087"/>
                  </a:lnTo>
                  <a:cubicBezTo>
                    <a:pt x="95654" y="174421"/>
                    <a:pt x="96544" y="174866"/>
                    <a:pt x="97879" y="174866"/>
                  </a:cubicBezTo>
                  <a:cubicBezTo>
                    <a:pt x="98324" y="174866"/>
                    <a:pt x="98769" y="174421"/>
                    <a:pt x="99214" y="174421"/>
                  </a:cubicBezTo>
                  <a:cubicBezTo>
                    <a:pt x="100548" y="173532"/>
                    <a:pt x="100993" y="171752"/>
                    <a:pt x="100103" y="170417"/>
                  </a:cubicBezTo>
                  <a:lnTo>
                    <a:pt x="82307" y="139274"/>
                  </a:lnTo>
                  <a:lnTo>
                    <a:pt x="96989" y="113469"/>
                  </a:lnTo>
                  <a:lnTo>
                    <a:pt x="115230" y="113469"/>
                  </a:lnTo>
                  <a:lnTo>
                    <a:pt x="129912" y="139274"/>
                  </a:lnTo>
                  <a:lnTo>
                    <a:pt x="112116" y="170417"/>
                  </a:lnTo>
                  <a:cubicBezTo>
                    <a:pt x="111226" y="171752"/>
                    <a:pt x="111671" y="173532"/>
                    <a:pt x="113006" y="174421"/>
                  </a:cubicBezTo>
                  <a:cubicBezTo>
                    <a:pt x="113450" y="174421"/>
                    <a:pt x="113895" y="174866"/>
                    <a:pt x="114785" y="174866"/>
                  </a:cubicBezTo>
                  <a:cubicBezTo>
                    <a:pt x="115675" y="174866"/>
                    <a:pt x="116565" y="174421"/>
                    <a:pt x="117010" y="173087"/>
                  </a:cubicBezTo>
                  <a:lnTo>
                    <a:pt x="133471" y="145058"/>
                  </a:lnTo>
                  <a:lnTo>
                    <a:pt x="141479" y="158850"/>
                  </a:lnTo>
                  <a:lnTo>
                    <a:pt x="133471" y="172642"/>
                  </a:lnTo>
                  <a:cubicBezTo>
                    <a:pt x="132581" y="174421"/>
                    <a:pt x="133026" y="176201"/>
                    <a:pt x="134361" y="177091"/>
                  </a:cubicBezTo>
                  <a:lnTo>
                    <a:pt x="135696" y="177091"/>
                  </a:lnTo>
                  <a:cubicBezTo>
                    <a:pt x="137030" y="177091"/>
                    <a:pt x="137920" y="176646"/>
                    <a:pt x="138365" y="175756"/>
                  </a:cubicBezTo>
                  <a:lnTo>
                    <a:pt x="144594" y="165078"/>
                  </a:lnTo>
                  <a:lnTo>
                    <a:pt x="155271" y="182875"/>
                  </a:lnTo>
                  <a:cubicBezTo>
                    <a:pt x="155716" y="183764"/>
                    <a:pt x="156606" y="184654"/>
                    <a:pt x="157941" y="184654"/>
                  </a:cubicBezTo>
                  <a:cubicBezTo>
                    <a:pt x="158386" y="184654"/>
                    <a:pt x="158831" y="184209"/>
                    <a:pt x="159276" y="184209"/>
                  </a:cubicBezTo>
                  <a:cubicBezTo>
                    <a:pt x="160610" y="183319"/>
                    <a:pt x="161055" y="181540"/>
                    <a:pt x="160165" y="180205"/>
                  </a:cubicBezTo>
                  <a:lnTo>
                    <a:pt x="149933" y="161964"/>
                  </a:lnTo>
                  <a:lnTo>
                    <a:pt x="162390" y="161964"/>
                  </a:lnTo>
                  <a:cubicBezTo>
                    <a:pt x="164169" y="161964"/>
                    <a:pt x="165504" y="160629"/>
                    <a:pt x="165504" y="158850"/>
                  </a:cubicBezTo>
                  <a:cubicBezTo>
                    <a:pt x="165504" y="157515"/>
                    <a:pt x="164169" y="156180"/>
                    <a:pt x="162390" y="156180"/>
                  </a:cubicBezTo>
                  <a:lnTo>
                    <a:pt x="146373" y="156180"/>
                  </a:lnTo>
                  <a:lnTo>
                    <a:pt x="138365" y="142388"/>
                  </a:lnTo>
                  <a:lnTo>
                    <a:pt x="170843" y="142388"/>
                  </a:lnTo>
                  <a:cubicBezTo>
                    <a:pt x="172623" y="142388"/>
                    <a:pt x="173957" y="141054"/>
                    <a:pt x="173957" y="139274"/>
                  </a:cubicBezTo>
                  <a:cubicBezTo>
                    <a:pt x="173957" y="137494"/>
                    <a:pt x="172623" y="136160"/>
                    <a:pt x="170843" y="136160"/>
                  </a:cubicBezTo>
                  <a:lnTo>
                    <a:pt x="135251" y="136160"/>
                  </a:lnTo>
                  <a:lnTo>
                    <a:pt x="120124" y="110800"/>
                  </a:lnTo>
                  <a:lnTo>
                    <a:pt x="129467" y="95228"/>
                  </a:lnTo>
                  <a:lnTo>
                    <a:pt x="158831" y="95228"/>
                  </a:lnTo>
                  <a:lnTo>
                    <a:pt x="176627" y="126372"/>
                  </a:lnTo>
                  <a:cubicBezTo>
                    <a:pt x="177517" y="127261"/>
                    <a:pt x="178406" y="127706"/>
                    <a:pt x="179296" y="127706"/>
                  </a:cubicBezTo>
                  <a:cubicBezTo>
                    <a:pt x="179741" y="127706"/>
                    <a:pt x="180186" y="127706"/>
                    <a:pt x="181076" y="127261"/>
                  </a:cubicBezTo>
                  <a:cubicBezTo>
                    <a:pt x="182411" y="126372"/>
                    <a:pt x="182855" y="124592"/>
                    <a:pt x="181966" y="123257"/>
                  </a:cubicBezTo>
                  <a:lnTo>
                    <a:pt x="165504" y="95228"/>
                  </a:lnTo>
                  <a:lnTo>
                    <a:pt x="181521" y="95228"/>
                  </a:lnTo>
                  <a:lnTo>
                    <a:pt x="189529" y="109020"/>
                  </a:lnTo>
                  <a:cubicBezTo>
                    <a:pt x="189974" y="109910"/>
                    <a:pt x="191309" y="110355"/>
                    <a:pt x="192198" y="110355"/>
                  </a:cubicBezTo>
                  <a:cubicBezTo>
                    <a:pt x="192643" y="110355"/>
                    <a:pt x="193088" y="110355"/>
                    <a:pt x="193533" y="109910"/>
                  </a:cubicBezTo>
                  <a:cubicBezTo>
                    <a:pt x="195313" y="109465"/>
                    <a:pt x="195758" y="107686"/>
                    <a:pt x="194868" y="105906"/>
                  </a:cubicBezTo>
                  <a:lnTo>
                    <a:pt x="188639" y="95228"/>
                  </a:lnTo>
                  <a:lnTo>
                    <a:pt x="209550" y="95228"/>
                  </a:lnTo>
                  <a:cubicBezTo>
                    <a:pt x="210884" y="95228"/>
                    <a:pt x="212219" y="93894"/>
                    <a:pt x="212219" y="92114"/>
                  </a:cubicBezTo>
                  <a:cubicBezTo>
                    <a:pt x="212219" y="90334"/>
                    <a:pt x="210884" y="89445"/>
                    <a:pt x="209550" y="89445"/>
                  </a:cubicBezTo>
                  <a:lnTo>
                    <a:pt x="188639" y="89445"/>
                  </a:lnTo>
                  <a:lnTo>
                    <a:pt x="194868" y="78322"/>
                  </a:lnTo>
                  <a:cubicBezTo>
                    <a:pt x="195758" y="76987"/>
                    <a:pt x="194868" y="75208"/>
                    <a:pt x="193533" y="74318"/>
                  </a:cubicBezTo>
                  <a:cubicBezTo>
                    <a:pt x="193060" y="74003"/>
                    <a:pt x="192532" y="73855"/>
                    <a:pt x="192006" y="73855"/>
                  </a:cubicBezTo>
                  <a:cubicBezTo>
                    <a:pt x="191049" y="73855"/>
                    <a:pt x="190104" y="74346"/>
                    <a:pt x="189529" y="75208"/>
                  </a:cubicBezTo>
                  <a:lnTo>
                    <a:pt x="181521" y="89445"/>
                  </a:lnTo>
                  <a:lnTo>
                    <a:pt x="165504" y="89445"/>
                  </a:lnTo>
                  <a:lnTo>
                    <a:pt x="181966" y="60971"/>
                  </a:lnTo>
                  <a:cubicBezTo>
                    <a:pt x="182855" y="59636"/>
                    <a:pt x="182411" y="57856"/>
                    <a:pt x="180631" y="56967"/>
                  </a:cubicBezTo>
                  <a:cubicBezTo>
                    <a:pt x="180258" y="56718"/>
                    <a:pt x="179851" y="56608"/>
                    <a:pt x="179438" y="56608"/>
                  </a:cubicBezTo>
                  <a:cubicBezTo>
                    <a:pt x="178372" y="56608"/>
                    <a:pt x="177268" y="57339"/>
                    <a:pt x="176627" y="58301"/>
                  </a:cubicBezTo>
                  <a:lnTo>
                    <a:pt x="158831" y="89445"/>
                  </a:lnTo>
                  <a:lnTo>
                    <a:pt x="129022" y="89445"/>
                  </a:lnTo>
                  <a:lnTo>
                    <a:pt x="120124" y="73873"/>
                  </a:lnTo>
                  <a:lnTo>
                    <a:pt x="135251" y="48068"/>
                  </a:lnTo>
                  <a:lnTo>
                    <a:pt x="170843" y="48068"/>
                  </a:lnTo>
                  <a:cubicBezTo>
                    <a:pt x="172623" y="48068"/>
                    <a:pt x="173957" y="46734"/>
                    <a:pt x="173957" y="44954"/>
                  </a:cubicBezTo>
                  <a:cubicBezTo>
                    <a:pt x="173957" y="43619"/>
                    <a:pt x="172623" y="42285"/>
                    <a:pt x="170843" y="42285"/>
                  </a:cubicBezTo>
                  <a:lnTo>
                    <a:pt x="138365" y="42285"/>
                  </a:lnTo>
                  <a:lnTo>
                    <a:pt x="146373" y="28493"/>
                  </a:lnTo>
                  <a:lnTo>
                    <a:pt x="162390" y="28493"/>
                  </a:lnTo>
                  <a:cubicBezTo>
                    <a:pt x="164169" y="28493"/>
                    <a:pt x="165504" y="27158"/>
                    <a:pt x="165504" y="25378"/>
                  </a:cubicBezTo>
                  <a:cubicBezTo>
                    <a:pt x="165504" y="23599"/>
                    <a:pt x="164169" y="22264"/>
                    <a:pt x="162390" y="22264"/>
                  </a:cubicBezTo>
                  <a:lnTo>
                    <a:pt x="149933" y="22264"/>
                  </a:lnTo>
                  <a:lnTo>
                    <a:pt x="160165" y="4468"/>
                  </a:lnTo>
                  <a:cubicBezTo>
                    <a:pt x="161055" y="2688"/>
                    <a:pt x="160610" y="909"/>
                    <a:pt x="159276" y="464"/>
                  </a:cubicBezTo>
                  <a:cubicBezTo>
                    <a:pt x="158803" y="149"/>
                    <a:pt x="158274" y="1"/>
                    <a:pt x="157749" y="1"/>
                  </a:cubicBezTo>
                  <a:cubicBezTo>
                    <a:pt x="156792" y="1"/>
                    <a:pt x="155846" y="492"/>
                    <a:pt x="155271" y="1354"/>
                  </a:cubicBezTo>
                  <a:lnTo>
                    <a:pt x="144594" y="19595"/>
                  </a:lnTo>
                  <a:lnTo>
                    <a:pt x="138365" y="8472"/>
                  </a:lnTo>
                  <a:cubicBezTo>
                    <a:pt x="137790" y="7610"/>
                    <a:pt x="136845" y="7119"/>
                    <a:pt x="135888" y="7119"/>
                  </a:cubicBezTo>
                  <a:cubicBezTo>
                    <a:pt x="135362" y="7119"/>
                    <a:pt x="134834" y="7267"/>
                    <a:pt x="134361" y="7582"/>
                  </a:cubicBezTo>
                  <a:cubicBezTo>
                    <a:pt x="133026" y="8472"/>
                    <a:pt x="132581" y="10252"/>
                    <a:pt x="133471" y="11586"/>
                  </a:cubicBezTo>
                  <a:lnTo>
                    <a:pt x="141479" y="25378"/>
                  </a:lnTo>
                  <a:lnTo>
                    <a:pt x="133471" y="39170"/>
                  </a:lnTo>
                  <a:lnTo>
                    <a:pt x="117010" y="11141"/>
                  </a:lnTo>
                  <a:cubicBezTo>
                    <a:pt x="116342" y="10140"/>
                    <a:pt x="115174" y="9640"/>
                    <a:pt x="114069" y="9640"/>
                  </a:cubicBezTo>
                  <a:cubicBezTo>
                    <a:pt x="113701" y="9640"/>
                    <a:pt x="113339" y="9695"/>
                    <a:pt x="113006" y="9807"/>
                  </a:cubicBezTo>
                  <a:cubicBezTo>
                    <a:pt x="111671" y="10697"/>
                    <a:pt x="111226" y="12476"/>
                    <a:pt x="112116" y="14256"/>
                  </a:cubicBezTo>
                  <a:lnTo>
                    <a:pt x="129912" y="44954"/>
                  </a:lnTo>
                  <a:lnTo>
                    <a:pt x="115230" y="70759"/>
                  </a:lnTo>
                  <a:lnTo>
                    <a:pt x="96989" y="70759"/>
                  </a:lnTo>
                  <a:lnTo>
                    <a:pt x="82307" y="44954"/>
                  </a:lnTo>
                  <a:lnTo>
                    <a:pt x="100103" y="14256"/>
                  </a:lnTo>
                  <a:cubicBezTo>
                    <a:pt x="100993" y="12476"/>
                    <a:pt x="100548" y="10697"/>
                    <a:pt x="99214" y="9807"/>
                  </a:cubicBezTo>
                  <a:cubicBezTo>
                    <a:pt x="98880" y="9695"/>
                    <a:pt x="98518" y="9640"/>
                    <a:pt x="98150" y="9640"/>
                  </a:cubicBezTo>
                  <a:cubicBezTo>
                    <a:pt x="97045" y="9640"/>
                    <a:pt x="95877" y="10140"/>
                    <a:pt x="95209" y="11141"/>
                  </a:cubicBezTo>
                  <a:lnTo>
                    <a:pt x="78748" y="39170"/>
                  </a:lnTo>
                  <a:lnTo>
                    <a:pt x="71185" y="25378"/>
                  </a:lnTo>
                  <a:lnTo>
                    <a:pt x="79193" y="11586"/>
                  </a:lnTo>
                  <a:cubicBezTo>
                    <a:pt x="79638" y="10252"/>
                    <a:pt x="79193" y="8027"/>
                    <a:pt x="77858" y="7582"/>
                  </a:cubicBezTo>
                  <a:cubicBezTo>
                    <a:pt x="77385" y="7267"/>
                    <a:pt x="76857" y="7119"/>
                    <a:pt x="76332" y="7119"/>
                  </a:cubicBezTo>
                  <a:cubicBezTo>
                    <a:pt x="75374" y="7119"/>
                    <a:pt x="74429" y="7610"/>
                    <a:pt x="73854" y="8472"/>
                  </a:cubicBezTo>
                  <a:lnTo>
                    <a:pt x="67625" y="19595"/>
                  </a:lnTo>
                  <a:lnTo>
                    <a:pt x="56948" y="1354"/>
                  </a:lnTo>
                  <a:cubicBezTo>
                    <a:pt x="56373" y="492"/>
                    <a:pt x="55427" y="1"/>
                    <a:pt x="54470" y="1"/>
                  </a:cubicBezTo>
                  <a:close/>
                </a:path>
              </a:pathLst>
            </a:custGeom>
            <a:solidFill>
              <a:srgbClr val="E7DF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4" name="Google Shape;164;p36"/>
          <p:cNvSpPr/>
          <p:nvPr/>
        </p:nvSpPr>
        <p:spPr>
          <a:xfrm>
            <a:off x="6700600" y="1715200"/>
            <a:ext cx="942600" cy="942600"/>
          </a:xfrm>
          <a:prstGeom prst="ellipse">
            <a:avLst/>
          </a:prstGeom>
          <a:solidFill>
            <a:srgbClr val="1428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36"/>
          <p:cNvSpPr/>
          <p:nvPr/>
        </p:nvSpPr>
        <p:spPr>
          <a:xfrm>
            <a:off x="1195950" y="1715200"/>
            <a:ext cx="942600" cy="942600"/>
          </a:xfrm>
          <a:prstGeom prst="ellipse">
            <a:avLst/>
          </a:prstGeom>
          <a:solidFill>
            <a:srgbClr val="1428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36"/>
          <p:cNvSpPr txBox="1"/>
          <p:nvPr>
            <p:ph type="title"/>
          </p:nvPr>
        </p:nvSpPr>
        <p:spPr>
          <a:xfrm>
            <a:off x="339000" y="54000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/>
              <a:t>Responsabilidad</a:t>
            </a:r>
            <a:endParaRPr sz="5400"/>
          </a:p>
        </p:txBody>
      </p:sp>
      <p:sp>
        <p:nvSpPr>
          <p:cNvPr id="167" name="Google Shape;167;p36"/>
          <p:cNvSpPr txBox="1"/>
          <p:nvPr>
            <p:ph idx="1" type="subTitle"/>
          </p:nvPr>
        </p:nvSpPr>
        <p:spPr>
          <a:xfrm>
            <a:off x="587356" y="2752656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Definir</a:t>
            </a:r>
            <a:endParaRPr sz="3500"/>
          </a:p>
        </p:txBody>
      </p:sp>
      <p:sp>
        <p:nvSpPr>
          <p:cNvPr id="168" name="Google Shape;168;p36"/>
          <p:cNvSpPr txBox="1"/>
          <p:nvPr>
            <p:ph idx="2" type="subTitle"/>
          </p:nvPr>
        </p:nvSpPr>
        <p:spPr>
          <a:xfrm>
            <a:off x="3297488" y="2752656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Identificar</a:t>
            </a:r>
            <a:endParaRPr sz="3500"/>
          </a:p>
        </p:txBody>
      </p:sp>
      <p:sp>
        <p:nvSpPr>
          <p:cNvPr id="169" name="Google Shape;169;p36"/>
          <p:cNvSpPr txBox="1"/>
          <p:nvPr>
            <p:ph idx="3" type="subTitle"/>
          </p:nvPr>
        </p:nvSpPr>
        <p:spPr>
          <a:xfrm>
            <a:off x="587356" y="3198500"/>
            <a:ext cx="2199300" cy="75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Se definirá la responsabilidad</a:t>
            </a:r>
            <a:endParaRPr b="1" sz="2000"/>
          </a:p>
        </p:txBody>
      </p:sp>
      <p:sp>
        <p:nvSpPr>
          <p:cNvPr id="170" name="Google Shape;170;p36"/>
          <p:cNvSpPr txBox="1"/>
          <p:nvPr>
            <p:ph idx="4" type="subTitle"/>
          </p:nvPr>
        </p:nvSpPr>
        <p:spPr>
          <a:xfrm>
            <a:off x="3038750" y="3198500"/>
            <a:ext cx="2716800" cy="166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Se identificará</a:t>
            </a:r>
            <a:r>
              <a:rPr b="1" lang="en" sz="2000"/>
              <a:t> la forma en que se parece, suena o se siente la responsabilidad</a:t>
            </a:r>
            <a:endParaRPr b="1" sz="2000"/>
          </a:p>
        </p:txBody>
      </p:sp>
      <p:sp>
        <p:nvSpPr>
          <p:cNvPr id="171" name="Google Shape;171;p36"/>
          <p:cNvSpPr txBox="1"/>
          <p:nvPr>
            <p:ph idx="5" type="subTitle"/>
          </p:nvPr>
        </p:nvSpPr>
        <p:spPr>
          <a:xfrm>
            <a:off x="6224688" y="2743594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Aplicar</a:t>
            </a:r>
            <a:endParaRPr sz="3500"/>
          </a:p>
        </p:txBody>
      </p:sp>
      <p:grpSp>
        <p:nvGrpSpPr>
          <p:cNvPr id="172" name="Google Shape;172;p36"/>
          <p:cNvGrpSpPr/>
          <p:nvPr/>
        </p:nvGrpSpPr>
        <p:grpSpPr>
          <a:xfrm>
            <a:off x="1138456" y="1648756"/>
            <a:ext cx="1097100" cy="1097100"/>
            <a:chOff x="1271150" y="1648763"/>
            <a:chExt cx="1097100" cy="1097100"/>
          </a:xfrm>
        </p:grpSpPr>
        <p:sp>
          <p:nvSpPr>
            <p:cNvPr id="173" name="Google Shape;173;p36"/>
            <p:cNvSpPr/>
            <p:nvPr/>
          </p:nvSpPr>
          <p:spPr>
            <a:xfrm>
              <a:off x="1271150" y="1648763"/>
              <a:ext cx="1097100" cy="1097100"/>
            </a:xfrm>
            <a:prstGeom prst="ellipse">
              <a:avLst/>
            </a:prstGeom>
            <a:noFill/>
            <a:ln cap="flat" cmpd="sng" w="19050">
              <a:solidFill>
                <a:srgbClr val="A3816A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36"/>
            <p:cNvSpPr/>
            <p:nvPr/>
          </p:nvSpPr>
          <p:spPr>
            <a:xfrm>
              <a:off x="1535899" y="1910975"/>
              <a:ext cx="567610" cy="572669"/>
            </a:xfrm>
            <a:custGeom>
              <a:rect b="b" l="l" r="r" t="t"/>
              <a:pathLst>
                <a:path extrusionOk="0" h="186537" w="167560">
                  <a:moveTo>
                    <a:pt x="83982" y="1"/>
                  </a:moveTo>
                  <a:cubicBezTo>
                    <a:pt x="82367" y="1"/>
                    <a:pt x="81155" y="1212"/>
                    <a:pt x="81155" y="2827"/>
                  </a:cubicBezTo>
                  <a:lnTo>
                    <a:pt x="81155" y="16151"/>
                  </a:lnTo>
                  <a:lnTo>
                    <a:pt x="73484" y="8480"/>
                  </a:lnTo>
                  <a:cubicBezTo>
                    <a:pt x="72878" y="8076"/>
                    <a:pt x="72172" y="7874"/>
                    <a:pt x="71465" y="7874"/>
                  </a:cubicBezTo>
                  <a:cubicBezTo>
                    <a:pt x="70759" y="7874"/>
                    <a:pt x="70052" y="8076"/>
                    <a:pt x="69446" y="8480"/>
                  </a:cubicBezTo>
                  <a:cubicBezTo>
                    <a:pt x="68639" y="9691"/>
                    <a:pt x="68639" y="11306"/>
                    <a:pt x="69446" y="12517"/>
                  </a:cubicBezTo>
                  <a:lnTo>
                    <a:pt x="81155" y="23822"/>
                  </a:lnTo>
                  <a:lnTo>
                    <a:pt x="81155" y="42799"/>
                  </a:lnTo>
                  <a:lnTo>
                    <a:pt x="54507" y="16151"/>
                  </a:lnTo>
                  <a:cubicBezTo>
                    <a:pt x="54104" y="15545"/>
                    <a:pt x="53397" y="15243"/>
                    <a:pt x="52691" y="15243"/>
                  </a:cubicBezTo>
                  <a:cubicBezTo>
                    <a:pt x="51984" y="15243"/>
                    <a:pt x="51277" y="15545"/>
                    <a:pt x="50874" y="16151"/>
                  </a:cubicBezTo>
                  <a:cubicBezTo>
                    <a:pt x="49662" y="16959"/>
                    <a:pt x="49662" y="18977"/>
                    <a:pt x="50874" y="19785"/>
                  </a:cubicBezTo>
                  <a:lnTo>
                    <a:pt x="81155" y="50470"/>
                  </a:lnTo>
                  <a:lnTo>
                    <a:pt x="81155" y="65813"/>
                  </a:lnTo>
                  <a:lnTo>
                    <a:pt x="70658" y="55316"/>
                  </a:lnTo>
                  <a:cubicBezTo>
                    <a:pt x="70254" y="54710"/>
                    <a:pt x="69648" y="54407"/>
                    <a:pt x="68992" y="54407"/>
                  </a:cubicBezTo>
                  <a:cubicBezTo>
                    <a:pt x="68336" y="54407"/>
                    <a:pt x="67630" y="54710"/>
                    <a:pt x="67024" y="55316"/>
                  </a:cubicBezTo>
                  <a:cubicBezTo>
                    <a:pt x="65813" y="56123"/>
                    <a:pt x="65813" y="58142"/>
                    <a:pt x="67024" y="58949"/>
                  </a:cubicBezTo>
                  <a:lnTo>
                    <a:pt x="81155" y="73081"/>
                  </a:lnTo>
                  <a:lnTo>
                    <a:pt x="81155" y="88424"/>
                  </a:lnTo>
                  <a:lnTo>
                    <a:pt x="67831" y="80752"/>
                  </a:lnTo>
                  <a:lnTo>
                    <a:pt x="62583" y="61372"/>
                  </a:lnTo>
                  <a:cubicBezTo>
                    <a:pt x="62250" y="60375"/>
                    <a:pt x="61371" y="59652"/>
                    <a:pt x="60170" y="59652"/>
                  </a:cubicBezTo>
                  <a:cubicBezTo>
                    <a:pt x="59912" y="59652"/>
                    <a:pt x="59639" y="59685"/>
                    <a:pt x="59353" y="59757"/>
                  </a:cubicBezTo>
                  <a:cubicBezTo>
                    <a:pt x="58141" y="60161"/>
                    <a:pt x="57334" y="61372"/>
                    <a:pt x="57334" y="62987"/>
                  </a:cubicBezTo>
                  <a:lnTo>
                    <a:pt x="61371" y="77118"/>
                  </a:lnTo>
                  <a:lnTo>
                    <a:pt x="48047" y="69447"/>
                  </a:lnTo>
                  <a:lnTo>
                    <a:pt x="36742" y="27860"/>
                  </a:lnTo>
                  <a:cubicBezTo>
                    <a:pt x="36742" y="26522"/>
                    <a:pt x="35634" y="25738"/>
                    <a:pt x="34335" y="25738"/>
                  </a:cubicBezTo>
                  <a:cubicBezTo>
                    <a:pt x="34066" y="25738"/>
                    <a:pt x="33789" y="25772"/>
                    <a:pt x="33512" y="25841"/>
                  </a:cubicBezTo>
                  <a:cubicBezTo>
                    <a:pt x="32301" y="26245"/>
                    <a:pt x="31493" y="27860"/>
                    <a:pt x="31897" y="29071"/>
                  </a:cubicBezTo>
                  <a:lnTo>
                    <a:pt x="41587" y="65409"/>
                  </a:lnTo>
                  <a:lnTo>
                    <a:pt x="25033" y="56123"/>
                  </a:lnTo>
                  <a:lnTo>
                    <a:pt x="20996" y="40377"/>
                  </a:lnTo>
                  <a:cubicBezTo>
                    <a:pt x="20661" y="39039"/>
                    <a:pt x="19495" y="38255"/>
                    <a:pt x="18417" y="38255"/>
                  </a:cubicBezTo>
                  <a:cubicBezTo>
                    <a:pt x="18193" y="38255"/>
                    <a:pt x="17973" y="38288"/>
                    <a:pt x="17766" y="38358"/>
                  </a:cubicBezTo>
                  <a:cubicBezTo>
                    <a:pt x="16151" y="38761"/>
                    <a:pt x="15343" y="40377"/>
                    <a:pt x="15747" y="41588"/>
                  </a:cubicBezTo>
                  <a:lnTo>
                    <a:pt x="18573" y="52489"/>
                  </a:lnTo>
                  <a:lnTo>
                    <a:pt x="6864" y="45625"/>
                  </a:lnTo>
                  <a:cubicBezTo>
                    <a:pt x="6435" y="45339"/>
                    <a:pt x="5955" y="45205"/>
                    <a:pt x="5479" y="45205"/>
                  </a:cubicBezTo>
                  <a:cubicBezTo>
                    <a:pt x="4610" y="45205"/>
                    <a:pt x="3752" y="45651"/>
                    <a:pt x="3230" y="46433"/>
                  </a:cubicBezTo>
                  <a:cubicBezTo>
                    <a:pt x="2423" y="48048"/>
                    <a:pt x="2827" y="49663"/>
                    <a:pt x="4038" y="50067"/>
                  </a:cubicBezTo>
                  <a:lnTo>
                    <a:pt x="15747" y="56931"/>
                  </a:lnTo>
                  <a:lnTo>
                    <a:pt x="5249" y="59757"/>
                  </a:lnTo>
                  <a:cubicBezTo>
                    <a:pt x="3634" y="60161"/>
                    <a:pt x="2827" y="61776"/>
                    <a:pt x="3230" y="63391"/>
                  </a:cubicBezTo>
                  <a:cubicBezTo>
                    <a:pt x="3634" y="64602"/>
                    <a:pt x="4845" y="65409"/>
                    <a:pt x="6057" y="65409"/>
                  </a:cubicBezTo>
                  <a:cubicBezTo>
                    <a:pt x="6057" y="65409"/>
                    <a:pt x="6460" y="65006"/>
                    <a:pt x="6864" y="65006"/>
                  </a:cubicBezTo>
                  <a:lnTo>
                    <a:pt x="22611" y="60968"/>
                  </a:lnTo>
                  <a:lnTo>
                    <a:pt x="38761" y="70255"/>
                  </a:lnTo>
                  <a:lnTo>
                    <a:pt x="2423" y="79945"/>
                  </a:lnTo>
                  <a:cubicBezTo>
                    <a:pt x="808" y="80348"/>
                    <a:pt x="0" y="81964"/>
                    <a:pt x="404" y="83175"/>
                  </a:cubicBezTo>
                  <a:cubicBezTo>
                    <a:pt x="808" y="84386"/>
                    <a:pt x="2019" y="85194"/>
                    <a:pt x="3230" y="85194"/>
                  </a:cubicBezTo>
                  <a:lnTo>
                    <a:pt x="3634" y="85194"/>
                  </a:lnTo>
                  <a:lnTo>
                    <a:pt x="45221" y="73888"/>
                  </a:lnTo>
                  <a:lnTo>
                    <a:pt x="58545" y="81560"/>
                  </a:lnTo>
                  <a:lnTo>
                    <a:pt x="44414" y="85597"/>
                  </a:lnTo>
                  <a:cubicBezTo>
                    <a:pt x="43202" y="86001"/>
                    <a:pt x="42395" y="87212"/>
                    <a:pt x="42395" y="88827"/>
                  </a:cubicBezTo>
                  <a:cubicBezTo>
                    <a:pt x="42798" y="90039"/>
                    <a:pt x="44010" y="90846"/>
                    <a:pt x="45221" y="90846"/>
                  </a:cubicBezTo>
                  <a:lnTo>
                    <a:pt x="46029" y="90846"/>
                  </a:lnTo>
                  <a:lnTo>
                    <a:pt x="65409" y="85597"/>
                  </a:lnTo>
                  <a:lnTo>
                    <a:pt x="78329" y="93269"/>
                  </a:lnTo>
                  <a:lnTo>
                    <a:pt x="65409" y="100940"/>
                  </a:lnTo>
                  <a:lnTo>
                    <a:pt x="46029" y="95691"/>
                  </a:lnTo>
                  <a:cubicBezTo>
                    <a:pt x="45751" y="95622"/>
                    <a:pt x="45474" y="95588"/>
                    <a:pt x="45203" y="95588"/>
                  </a:cubicBezTo>
                  <a:cubicBezTo>
                    <a:pt x="43895" y="95588"/>
                    <a:pt x="42729" y="96372"/>
                    <a:pt x="42395" y="97710"/>
                  </a:cubicBezTo>
                  <a:cubicBezTo>
                    <a:pt x="42395" y="98921"/>
                    <a:pt x="43202" y="100536"/>
                    <a:pt x="44414" y="100940"/>
                  </a:cubicBezTo>
                  <a:lnTo>
                    <a:pt x="58545" y="104574"/>
                  </a:lnTo>
                  <a:lnTo>
                    <a:pt x="45221" y="112245"/>
                  </a:lnTo>
                  <a:lnTo>
                    <a:pt x="3634" y="101344"/>
                  </a:lnTo>
                  <a:cubicBezTo>
                    <a:pt x="3420" y="101272"/>
                    <a:pt x="3192" y="101239"/>
                    <a:pt x="2961" y="101239"/>
                  </a:cubicBezTo>
                  <a:cubicBezTo>
                    <a:pt x="1889" y="101239"/>
                    <a:pt x="736" y="101962"/>
                    <a:pt x="404" y="102959"/>
                  </a:cubicBezTo>
                  <a:cubicBezTo>
                    <a:pt x="0" y="104574"/>
                    <a:pt x="808" y="105785"/>
                    <a:pt x="2423" y="106189"/>
                  </a:cubicBezTo>
                  <a:lnTo>
                    <a:pt x="38761" y="116283"/>
                  </a:lnTo>
                  <a:lnTo>
                    <a:pt x="22611" y="125569"/>
                  </a:lnTo>
                  <a:lnTo>
                    <a:pt x="6864" y="121128"/>
                  </a:lnTo>
                  <a:cubicBezTo>
                    <a:pt x="6587" y="121059"/>
                    <a:pt x="6310" y="121025"/>
                    <a:pt x="6039" y="121025"/>
                  </a:cubicBezTo>
                  <a:cubicBezTo>
                    <a:pt x="4731" y="121025"/>
                    <a:pt x="3565" y="121809"/>
                    <a:pt x="3230" y="123147"/>
                  </a:cubicBezTo>
                  <a:cubicBezTo>
                    <a:pt x="2827" y="124762"/>
                    <a:pt x="3634" y="125973"/>
                    <a:pt x="5249" y="126377"/>
                  </a:cubicBezTo>
                  <a:lnTo>
                    <a:pt x="15747" y="129203"/>
                  </a:lnTo>
                  <a:lnTo>
                    <a:pt x="4038" y="136067"/>
                  </a:lnTo>
                  <a:cubicBezTo>
                    <a:pt x="2827" y="136874"/>
                    <a:pt x="2423" y="138490"/>
                    <a:pt x="3230" y="139701"/>
                  </a:cubicBezTo>
                  <a:cubicBezTo>
                    <a:pt x="3634" y="140508"/>
                    <a:pt x="4442" y="141316"/>
                    <a:pt x="5249" y="141316"/>
                  </a:cubicBezTo>
                  <a:cubicBezTo>
                    <a:pt x="6057" y="141316"/>
                    <a:pt x="6460" y="140912"/>
                    <a:pt x="6864" y="140912"/>
                  </a:cubicBezTo>
                  <a:lnTo>
                    <a:pt x="18573" y="134048"/>
                  </a:lnTo>
                  <a:lnTo>
                    <a:pt x="15747" y="144546"/>
                  </a:lnTo>
                  <a:cubicBezTo>
                    <a:pt x="15343" y="146161"/>
                    <a:pt x="16151" y="147372"/>
                    <a:pt x="17766" y="147776"/>
                  </a:cubicBezTo>
                  <a:cubicBezTo>
                    <a:pt x="17766" y="147776"/>
                    <a:pt x="18169" y="148180"/>
                    <a:pt x="18169" y="148180"/>
                  </a:cubicBezTo>
                  <a:cubicBezTo>
                    <a:pt x="19381" y="148180"/>
                    <a:pt x="20592" y="147372"/>
                    <a:pt x="20996" y="146161"/>
                  </a:cubicBezTo>
                  <a:lnTo>
                    <a:pt x="25033" y="130011"/>
                  </a:lnTo>
                  <a:lnTo>
                    <a:pt x="41587" y="120724"/>
                  </a:lnTo>
                  <a:lnTo>
                    <a:pt x="31897" y="157062"/>
                  </a:lnTo>
                  <a:cubicBezTo>
                    <a:pt x="31493" y="158677"/>
                    <a:pt x="32301" y="159889"/>
                    <a:pt x="33512" y="160292"/>
                  </a:cubicBezTo>
                  <a:cubicBezTo>
                    <a:pt x="33916" y="160292"/>
                    <a:pt x="33916" y="160696"/>
                    <a:pt x="34320" y="160696"/>
                  </a:cubicBezTo>
                  <a:cubicBezTo>
                    <a:pt x="35531" y="160696"/>
                    <a:pt x="36742" y="159889"/>
                    <a:pt x="36742" y="158677"/>
                  </a:cubicBezTo>
                  <a:lnTo>
                    <a:pt x="48047" y="117090"/>
                  </a:lnTo>
                  <a:lnTo>
                    <a:pt x="61371" y="109419"/>
                  </a:lnTo>
                  <a:lnTo>
                    <a:pt x="57334" y="123551"/>
                  </a:lnTo>
                  <a:cubicBezTo>
                    <a:pt x="57334" y="124762"/>
                    <a:pt x="58141" y="126377"/>
                    <a:pt x="59353" y="126781"/>
                  </a:cubicBezTo>
                  <a:lnTo>
                    <a:pt x="60160" y="126781"/>
                  </a:lnTo>
                  <a:cubicBezTo>
                    <a:pt x="61371" y="126781"/>
                    <a:pt x="62583" y="125973"/>
                    <a:pt x="62583" y="124762"/>
                  </a:cubicBezTo>
                  <a:lnTo>
                    <a:pt x="67831" y="105381"/>
                  </a:lnTo>
                  <a:lnTo>
                    <a:pt x="81155" y="97710"/>
                  </a:lnTo>
                  <a:lnTo>
                    <a:pt x="81155" y="113053"/>
                  </a:lnTo>
                  <a:lnTo>
                    <a:pt x="67024" y="127184"/>
                  </a:lnTo>
                  <a:cubicBezTo>
                    <a:pt x="65813" y="128396"/>
                    <a:pt x="65813" y="130011"/>
                    <a:pt x="67024" y="131222"/>
                  </a:cubicBezTo>
                  <a:cubicBezTo>
                    <a:pt x="67630" y="131626"/>
                    <a:pt x="68336" y="131828"/>
                    <a:pt x="68992" y="131828"/>
                  </a:cubicBezTo>
                  <a:cubicBezTo>
                    <a:pt x="69648" y="131828"/>
                    <a:pt x="70254" y="131626"/>
                    <a:pt x="70658" y="131222"/>
                  </a:cubicBezTo>
                  <a:lnTo>
                    <a:pt x="81155" y="120724"/>
                  </a:lnTo>
                  <a:lnTo>
                    <a:pt x="81155" y="136067"/>
                  </a:lnTo>
                  <a:lnTo>
                    <a:pt x="50874" y="166349"/>
                  </a:lnTo>
                  <a:cubicBezTo>
                    <a:pt x="49662" y="167560"/>
                    <a:pt x="49662" y="169175"/>
                    <a:pt x="50874" y="170386"/>
                  </a:cubicBezTo>
                  <a:cubicBezTo>
                    <a:pt x="51277" y="170790"/>
                    <a:pt x="51883" y="170992"/>
                    <a:pt x="52539" y="170992"/>
                  </a:cubicBezTo>
                  <a:cubicBezTo>
                    <a:pt x="53195" y="170992"/>
                    <a:pt x="53902" y="170790"/>
                    <a:pt x="54507" y="170386"/>
                  </a:cubicBezTo>
                  <a:lnTo>
                    <a:pt x="81155" y="143738"/>
                  </a:lnTo>
                  <a:lnTo>
                    <a:pt x="81155" y="162311"/>
                  </a:lnTo>
                  <a:lnTo>
                    <a:pt x="69446" y="174020"/>
                  </a:lnTo>
                  <a:cubicBezTo>
                    <a:pt x="68639" y="175231"/>
                    <a:pt x="68639" y="176846"/>
                    <a:pt x="69446" y="178058"/>
                  </a:cubicBezTo>
                  <a:cubicBezTo>
                    <a:pt x="70052" y="178461"/>
                    <a:pt x="70759" y="178663"/>
                    <a:pt x="71465" y="178663"/>
                  </a:cubicBezTo>
                  <a:cubicBezTo>
                    <a:pt x="72172" y="178663"/>
                    <a:pt x="72878" y="178461"/>
                    <a:pt x="73484" y="178058"/>
                  </a:cubicBezTo>
                  <a:lnTo>
                    <a:pt x="81155" y="169983"/>
                  </a:lnTo>
                  <a:lnTo>
                    <a:pt x="81155" y="183710"/>
                  </a:lnTo>
                  <a:cubicBezTo>
                    <a:pt x="81155" y="185325"/>
                    <a:pt x="82367" y="186537"/>
                    <a:pt x="83982" y="186537"/>
                  </a:cubicBezTo>
                  <a:cubicBezTo>
                    <a:pt x="85193" y="186537"/>
                    <a:pt x="86404" y="185325"/>
                    <a:pt x="86404" y="183710"/>
                  </a:cubicBezTo>
                  <a:lnTo>
                    <a:pt x="86404" y="169983"/>
                  </a:lnTo>
                  <a:lnTo>
                    <a:pt x="94479" y="178058"/>
                  </a:lnTo>
                  <a:cubicBezTo>
                    <a:pt x="94883" y="178461"/>
                    <a:pt x="95691" y="178461"/>
                    <a:pt x="96094" y="178461"/>
                  </a:cubicBezTo>
                  <a:cubicBezTo>
                    <a:pt x="96902" y="178461"/>
                    <a:pt x="97709" y="178461"/>
                    <a:pt x="98113" y="178058"/>
                  </a:cubicBezTo>
                  <a:cubicBezTo>
                    <a:pt x="99324" y="176846"/>
                    <a:pt x="99324" y="175231"/>
                    <a:pt x="98113" y="174020"/>
                  </a:cubicBezTo>
                  <a:lnTo>
                    <a:pt x="86404" y="162311"/>
                  </a:lnTo>
                  <a:lnTo>
                    <a:pt x="86404" y="143738"/>
                  </a:lnTo>
                  <a:lnTo>
                    <a:pt x="113052" y="170386"/>
                  </a:lnTo>
                  <a:cubicBezTo>
                    <a:pt x="113860" y="170790"/>
                    <a:pt x="114264" y="171194"/>
                    <a:pt x="115071" y="171194"/>
                  </a:cubicBezTo>
                  <a:cubicBezTo>
                    <a:pt x="115879" y="171194"/>
                    <a:pt x="116282" y="170790"/>
                    <a:pt x="117090" y="170386"/>
                  </a:cubicBezTo>
                  <a:cubicBezTo>
                    <a:pt x="117897" y="169175"/>
                    <a:pt x="117897" y="167560"/>
                    <a:pt x="117090" y="166349"/>
                  </a:cubicBezTo>
                  <a:lnTo>
                    <a:pt x="86404" y="136067"/>
                  </a:lnTo>
                  <a:lnTo>
                    <a:pt x="86404" y="120724"/>
                  </a:lnTo>
                  <a:lnTo>
                    <a:pt x="96902" y="131222"/>
                  </a:lnTo>
                  <a:cubicBezTo>
                    <a:pt x="97306" y="131626"/>
                    <a:pt x="98113" y="132029"/>
                    <a:pt x="98921" y="132029"/>
                  </a:cubicBezTo>
                  <a:cubicBezTo>
                    <a:pt x="99324" y="132029"/>
                    <a:pt x="100132" y="131626"/>
                    <a:pt x="100536" y="131222"/>
                  </a:cubicBezTo>
                  <a:cubicBezTo>
                    <a:pt x="101747" y="130011"/>
                    <a:pt x="101747" y="128396"/>
                    <a:pt x="100536" y="127184"/>
                  </a:cubicBezTo>
                  <a:lnTo>
                    <a:pt x="86404" y="113053"/>
                  </a:lnTo>
                  <a:lnTo>
                    <a:pt x="86404" y="97710"/>
                  </a:lnTo>
                  <a:lnTo>
                    <a:pt x="99728" y="105381"/>
                  </a:lnTo>
                  <a:lnTo>
                    <a:pt x="104977" y="124762"/>
                  </a:lnTo>
                  <a:cubicBezTo>
                    <a:pt x="105381" y="125973"/>
                    <a:pt x="106188" y="126781"/>
                    <a:pt x="107400" y="126781"/>
                  </a:cubicBezTo>
                  <a:lnTo>
                    <a:pt x="108207" y="126781"/>
                  </a:lnTo>
                  <a:cubicBezTo>
                    <a:pt x="109822" y="126377"/>
                    <a:pt x="110630" y="124762"/>
                    <a:pt x="110226" y="123551"/>
                  </a:cubicBezTo>
                  <a:lnTo>
                    <a:pt x="106188" y="109419"/>
                  </a:lnTo>
                  <a:lnTo>
                    <a:pt x="119512" y="117090"/>
                  </a:lnTo>
                  <a:lnTo>
                    <a:pt x="130818" y="158677"/>
                  </a:lnTo>
                  <a:cubicBezTo>
                    <a:pt x="131221" y="159889"/>
                    <a:pt x="132029" y="160696"/>
                    <a:pt x="133240" y="160696"/>
                  </a:cubicBezTo>
                  <a:cubicBezTo>
                    <a:pt x="133644" y="160696"/>
                    <a:pt x="133644" y="160696"/>
                    <a:pt x="134048" y="160292"/>
                  </a:cubicBezTo>
                  <a:cubicBezTo>
                    <a:pt x="135663" y="159889"/>
                    <a:pt x="136470" y="158677"/>
                    <a:pt x="136066" y="157062"/>
                  </a:cubicBezTo>
                  <a:lnTo>
                    <a:pt x="126376" y="120724"/>
                  </a:lnTo>
                  <a:lnTo>
                    <a:pt x="142526" y="130011"/>
                  </a:lnTo>
                  <a:lnTo>
                    <a:pt x="146564" y="146161"/>
                  </a:lnTo>
                  <a:cubicBezTo>
                    <a:pt x="146968" y="147372"/>
                    <a:pt x="148179" y="148180"/>
                    <a:pt x="149390" y="148180"/>
                  </a:cubicBezTo>
                  <a:cubicBezTo>
                    <a:pt x="149390" y="148180"/>
                    <a:pt x="149794" y="148180"/>
                    <a:pt x="150198" y="147776"/>
                  </a:cubicBezTo>
                  <a:cubicBezTo>
                    <a:pt x="151409" y="147372"/>
                    <a:pt x="152217" y="146161"/>
                    <a:pt x="151813" y="144546"/>
                  </a:cubicBezTo>
                  <a:lnTo>
                    <a:pt x="148987" y="134048"/>
                  </a:lnTo>
                  <a:lnTo>
                    <a:pt x="160696" y="140912"/>
                  </a:lnTo>
                  <a:cubicBezTo>
                    <a:pt x="161503" y="140912"/>
                    <a:pt x="161907" y="141316"/>
                    <a:pt x="162311" y="141316"/>
                  </a:cubicBezTo>
                  <a:cubicBezTo>
                    <a:pt x="163118" y="141316"/>
                    <a:pt x="163926" y="140508"/>
                    <a:pt x="164733" y="139701"/>
                  </a:cubicBezTo>
                  <a:cubicBezTo>
                    <a:pt x="165137" y="138490"/>
                    <a:pt x="164733" y="136874"/>
                    <a:pt x="163522" y="136067"/>
                  </a:cubicBezTo>
                  <a:lnTo>
                    <a:pt x="151813" y="129203"/>
                  </a:lnTo>
                  <a:lnTo>
                    <a:pt x="162311" y="126377"/>
                  </a:lnTo>
                  <a:cubicBezTo>
                    <a:pt x="163926" y="125973"/>
                    <a:pt x="164733" y="124762"/>
                    <a:pt x="164329" y="123147"/>
                  </a:cubicBezTo>
                  <a:cubicBezTo>
                    <a:pt x="163995" y="121809"/>
                    <a:pt x="162829" y="121025"/>
                    <a:pt x="161750" y="121025"/>
                  </a:cubicBezTo>
                  <a:cubicBezTo>
                    <a:pt x="161527" y="121025"/>
                    <a:pt x="161307" y="121059"/>
                    <a:pt x="161099" y="121128"/>
                  </a:cubicBezTo>
                  <a:lnTo>
                    <a:pt x="145353" y="125569"/>
                  </a:lnTo>
                  <a:lnTo>
                    <a:pt x="128799" y="116283"/>
                  </a:lnTo>
                  <a:lnTo>
                    <a:pt x="165137" y="106189"/>
                  </a:lnTo>
                  <a:cubicBezTo>
                    <a:pt x="166752" y="106189"/>
                    <a:pt x="167559" y="104574"/>
                    <a:pt x="167156" y="102959"/>
                  </a:cubicBezTo>
                  <a:cubicBezTo>
                    <a:pt x="166823" y="101962"/>
                    <a:pt x="165944" y="101239"/>
                    <a:pt x="164744" y="101239"/>
                  </a:cubicBezTo>
                  <a:cubicBezTo>
                    <a:pt x="164485" y="101239"/>
                    <a:pt x="164212" y="101272"/>
                    <a:pt x="163926" y="101344"/>
                  </a:cubicBezTo>
                  <a:lnTo>
                    <a:pt x="122339" y="112245"/>
                  </a:lnTo>
                  <a:lnTo>
                    <a:pt x="109015" y="104574"/>
                  </a:lnTo>
                  <a:lnTo>
                    <a:pt x="123146" y="100940"/>
                  </a:lnTo>
                  <a:cubicBezTo>
                    <a:pt x="124761" y="100536"/>
                    <a:pt x="125569" y="98921"/>
                    <a:pt x="125165" y="97710"/>
                  </a:cubicBezTo>
                  <a:cubicBezTo>
                    <a:pt x="124830" y="96372"/>
                    <a:pt x="123665" y="95588"/>
                    <a:pt x="122586" y="95588"/>
                  </a:cubicBezTo>
                  <a:cubicBezTo>
                    <a:pt x="122362" y="95588"/>
                    <a:pt x="122143" y="95622"/>
                    <a:pt x="121935" y="95691"/>
                  </a:cubicBezTo>
                  <a:lnTo>
                    <a:pt x="102555" y="100940"/>
                  </a:lnTo>
                  <a:lnTo>
                    <a:pt x="89231" y="93269"/>
                  </a:lnTo>
                  <a:lnTo>
                    <a:pt x="102555" y="85597"/>
                  </a:lnTo>
                  <a:lnTo>
                    <a:pt x="121935" y="90846"/>
                  </a:lnTo>
                  <a:lnTo>
                    <a:pt x="122339" y="90846"/>
                  </a:lnTo>
                  <a:cubicBezTo>
                    <a:pt x="123550" y="90846"/>
                    <a:pt x="124761" y="90039"/>
                    <a:pt x="125165" y="88827"/>
                  </a:cubicBezTo>
                  <a:cubicBezTo>
                    <a:pt x="125569" y="87212"/>
                    <a:pt x="124761" y="86001"/>
                    <a:pt x="123146" y="85597"/>
                  </a:cubicBezTo>
                  <a:lnTo>
                    <a:pt x="109015" y="81560"/>
                  </a:lnTo>
                  <a:lnTo>
                    <a:pt x="122339" y="73888"/>
                  </a:lnTo>
                  <a:lnTo>
                    <a:pt x="163926" y="85194"/>
                  </a:lnTo>
                  <a:lnTo>
                    <a:pt x="164733" y="85194"/>
                  </a:lnTo>
                  <a:cubicBezTo>
                    <a:pt x="165944" y="85194"/>
                    <a:pt x="166752" y="84386"/>
                    <a:pt x="167156" y="83175"/>
                  </a:cubicBezTo>
                  <a:cubicBezTo>
                    <a:pt x="167559" y="81964"/>
                    <a:pt x="166752" y="80348"/>
                    <a:pt x="165137" y="79945"/>
                  </a:cubicBezTo>
                  <a:lnTo>
                    <a:pt x="128799" y="70255"/>
                  </a:lnTo>
                  <a:lnTo>
                    <a:pt x="145353" y="60968"/>
                  </a:lnTo>
                  <a:lnTo>
                    <a:pt x="161099" y="65006"/>
                  </a:lnTo>
                  <a:cubicBezTo>
                    <a:pt x="161099" y="65409"/>
                    <a:pt x="161503" y="65409"/>
                    <a:pt x="161907" y="65409"/>
                  </a:cubicBezTo>
                  <a:cubicBezTo>
                    <a:pt x="163118" y="65409"/>
                    <a:pt x="163926" y="64602"/>
                    <a:pt x="164329" y="63391"/>
                  </a:cubicBezTo>
                  <a:cubicBezTo>
                    <a:pt x="164733" y="61776"/>
                    <a:pt x="163926" y="60161"/>
                    <a:pt x="162311" y="60161"/>
                  </a:cubicBezTo>
                  <a:lnTo>
                    <a:pt x="151813" y="56931"/>
                  </a:lnTo>
                  <a:lnTo>
                    <a:pt x="163522" y="50067"/>
                  </a:lnTo>
                  <a:cubicBezTo>
                    <a:pt x="164733" y="49663"/>
                    <a:pt x="165137" y="48048"/>
                    <a:pt x="164733" y="46433"/>
                  </a:cubicBezTo>
                  <a:cubicBezTo>
                    <a:pt x="164212" y="45651"/>
                    <a:pt x="163354" y="45205"/>
                    <a:pt x="162485" y="45205"/>
                  </a:cubicBezTo>
                  <a:cubicBezTo>
                    <a:pt x="162008" y="45205"/>
                    <a:pt x="161528" y="45339"/>
                    <a:pt x="161099" y="45625"/>
                  </a:cubicBezTo>
                  <a:lnTo>
                    <a:pt x="148987" y="52489"/>
                  </a:lnTo>
                  <a:lnTo>
                    <a:pt x="151813" y="41588"/>
                  </a:lnTo>
                  <a:cubicBezTo>
                    <a:pt x="152217" y="40377"/>
                    <a:pt x="151409" y="38761"/>
                    <a:pt x="150198" y="38358"/>
                  </a:cubicBezTo>
                  <a:cubicBezTo>
                    <a:pt x="149921" y="38288"/>
                    <a:pt x="149644" y="38255"/>
                    <a:pt x="149373" y="38255"/>
                  </a:cubicBezTo>
                  <a:cubicBezTo>
                    <a:pt x="148064" y="38255"/>
                    <a:pt x="146899" y="39039"/>
                    <a:pt x="146564" y="40377"/>
                  </a:cubicBezTo>
                  <a:lnTo>
                    <a:pt x="142526" y="56123"/>
                  </a:lnTo>
                  <a:lnTo>
                    <a:pt x="126376" y="65813"/>
                  </a:lnTo>
                  <a:lnTo>
                    <a:pt x="126376" y="65813"/>
                  </a:lnTo>
                  <a:lnTo>
                    <a:pt x="136066" y="29071"/>
                  </a:lnTo>
                  <a:cubicBezTo>
                    <a:pt x="136470" y="27860"/>
                    <a:pt x="135663" y="26245"/>
                    <a:pt x="134048" y="25841"/>
                  </a:cubicBezTo>
                  <a:cubicBezTo>
                    <a:pt x="133771" y="25772"/>
                    <a:pt x="133505" y="25738"/>
                    <a:pt x="133254" y="25738"/>
                  </a:cubicBezTo>
                  <a:cubicBezTo>
                    <a:pt x="132041" y="25738"/>
                    <a:pt x="131152" y="26522"/>
                    <a:pt x="130818" y="27860"/>
                  </a:cubicBezTo>
                  <a:lnTo>
                    <a:pt x="119512" y="69447"/>
                  </a:lnTo>
                  <a:lnTo>
                    <a:pt x="106188" y="77118"/>
                  </a:lnTo>
                  <a:lnTo>
                    <a:pt x="106188" y="77118"/>
                  </a:lnTo>
                  <a:lnTo>
                    <a:pt x="110226" y="62987"/>
                  </a:lnTo>
                  <a:cubicBezTo>
                    <a:pt x="110630" y="61372"/>
                    <a:pt x="109822" y="60161"/>
                    <a:pt x="108207" y="59757"/>
                  </a:cubicBezTo>
                  <a:cubicBezTo>
                    <a:pt x="107999" y="59688"/>
                    <a:pt x="107780" y="59654"/>
                    <a:pt x="107556" y="59654"/>
                  </a:cubicBezTo>
                  <a:cubicBezTo>
                    <a:pt x="106477" y="59654"/>
                    <a:pt x="105312" y="60438"/>
                    <a:pt x="104977" y="61776"/>
                  </a:cubicBezTo>
                  <a:lnTo>
                    <a:pt x="99728" y="80752"/>
                  </a:lnTo>
                  <a:lnTo>
                    <a:pt x="86404" y="88424"/>
                  </a:lnTo>
                  <a:lnTo>
                    <a:pt x="86404" y="73081"/>
                  </a:lnTo>
                  <a:lnTo>
                    <a:pt x="100536" y="58949"/>
                  </a:lnTo>
                  <a:cubicBezTo>
                    <a:pt x="101747" y="58142"/>
                    <a:pt x="101747" y="56527"/>
                    <a:pt x="100536" y="55316"/>
                  </a:cubicBezTo>
                  <a:cubicBezTo>
                    <a:pt x="100132" y="54710"/>
                    <a:pt x="99526" y="54407"/>
                    <a:pt x="98870" y="54407"/>
                  </a:cubicBezTo>
                  <a:cubicBezTo>
                    <a:pt x="98214" y="54407"/>
                    <a:pt x="97508" y="54710"/>
                    <a:pt x="96902" y="55316"/>
                  </a:cubicBezTo>
                  <a:lnTo>
                    <a:pt x="86404" y="65813"/>
                  </a:lnTo>
                  <a:lnTo>
                    <a:pt x="86404" y="50470"/>
                  </a:lnTo>
                  <a:lnTo>
                    <a:pt x="117090" y="19785"/>
                  </a:lnTo>
                  <a:cubicBezTo>
                    <a:pt x="117897" y="18977"/>
                    <a:pt x="117897" y="16959"/>
                    <a:pt x="117090" y="16151"/>
                  </a:cubicBezTo>
                  <a:cubicBezTo>
                    <a:pt x="116484" y="15545"/>
                    <a:pt x="115778" y="15243"/>
                    <a:pt x="115071" y="15243"/>
                  </a:cubicBezTo>
                  <a:cubicBezTo>
                    <a:pt x="114364" y="15243"/>
                    <a:pt x="113658" y="15545"/>
                    <a:pt x="113052" y="16151"/>
                  </a:cubicBezTo>
                  <a:lnTo>
                    <a:pt x="86404" y="42799"/>
                  </a:lnTo>
                  <a:lnTo>
                    <a:pt x="86404" y="23822"/>
                  </a:lnTo>
                  <a:lnTo>
                    <a:pt x="98113" y="12517"/>
                  </a:lnTo>
                  <a:cubicBezTo>
                    <a:pt x="99324" y="11306"/>
                    <a:pt x="99324" y="9691"/>
                    <a:pt x="98113" y="8480"/>
                  </a:cubicBezTo>
                  <a:cubicBezTo>
                    <a:pt x="97709" y="8076"/>
                    <a:pt x="97003" y="7874"/>
                    <a:pt x="96296" y="7874"/>
                  </a:cubicBezTo>
                  <a:cubicBezTo>
                    <a:pt x="95590" y="7874"/>
                    <a:pt x="94883" y="8076"/>
                    <a:pt x="94479" y="8480"/>
                  </a:cubicBezTo>
                  <a:lnTo>
                    <a:pt x="86404" y="16151"/>
                  </a:lnTo>
                  <a:lnTo>
                    <a:pt x="86404" y="2827"/>
                  </a:lnTo>
                  <a:cubicBezTo>
                    <a:pt x="86404" y="1212"/>
                    <a:pt x="85193" y="1"/>
                    <a:pt x="83982" y="1"/>
                  </a:cubicBezTo>
                  <a:close/>
                </a:path>
              </a:pathLst>
            </a:custGeom>
            <a:solidFill>
              <a:srgbClr val="E7DF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5" name="Google Shape;175;p36"/>
          <p:cNvGrpSpPr/>
          <p:nvPr/>
        </p:nvGrpSpPr>
        <p:grpSpPr>
          <a:xfrm>
            <a:off x="6607463" y="1643369"/>
            <a:ext cx="1097100" cy="1097100"/>
            <a:chOff x="6775800" y="1637975"/>
            <a:chExt cx="1097100" cy="1097100"/>
          </a:xfrm>
        </p:grpSpPr>
        <p:sp>
          <p:nvSpPr>
            <p:cNvPr id="176" name="Google Shape;176;p36"/>
            <p:cNvSpPr/>
            <p:nvPr/>
          </p:nvSpPr>
          <p:spPr>
            <a:xfrm>
              <a:off x="6775800" y="1637975"/>
              <a:ext cx="1097100" cy="1097100"/>
            </a:xfrm>
            <a:prstGeom prst="ellipse">
              <a:avLst/>
            </a:prstGeom>
            <a:noFill/>
            <a:ln cap="flat" cmpd="sng" w="19050">
              <a:solidFill>
                <a:srgbClr val="A3816A"/>
              </a:solidFill>
              <a:prstDash val="dot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36"/>
            <p:cNvSpPr/>
            <p:nvPr/>
          </p:nvSpPr>
          <p:spPr>
            <a:xfrm>
              <a:off x="7067200" y="1892339"/>
              <a:ext cx="514361" cy="588372"/>
            </a:xfrm>
            <a:custGeom>
              <a:rect b="b" l="l" r="r" t="t"/>
              <a:pathLst>
                <a:path extrusionOk="0" h="192593" w="168367">
                  <a:moveTo>
                    <a:pt x="100940" y="67428"/>
                  </a:moveTo>
                  <a:lnTo>
                    <a:pt x="98921" y="84790"/>
                  </a:lnTo>
                  <a:lnTo>
                    <a:pt x="98517" y="88020"/>
                  </a:lnTo>
                  <a:lnTo>
                    <a:pt x="101747" y="89231"/>
                  </a:lnTo>
                  <a:lnTo>
                    <a:pt x="117494" y="96499"/>
                  </a:lnTo>
                  <a:lnTo>
                    <a:pt x="101747" y="103362"/>
                  </a:lnTo>
                  <a:lnTo>
                    <a:pt x="98517" y="104574"/>
                  </a:lnTo>
                  <a:lnTo>
                    <a:pt x="98921" y="107804"/>
                  </a:lnTo>
                  <a:lnTo>
                    <a:pt x="100940" y="125165"/>
                  </a:lnTo>
                  <a:lnTo>
                    <a:pt x="86808" y="115071"/>
                  </a:lnTo>
                  <a:lnTo>
                    <a:pt x="84385" y="113053"/>
                  </a:lnTo>
                  <a:lnTo>
                    <a:pt x="81559" y="115071"/>
                  </a:lnTo>
                  <a:lnTo>
                    <a:pt x="67428" y="125165"/>
                  </a:lnTo>
                  <a:lnTo>
                    <a:pt x="69446" y="107804"/>
                  </a:lnTo>
                  <a:lnTo>
                    <a:pt x="69850" y="104574"/>
                  </a:lnTo>
                  <a:lnTo>
                    <a:pt x="66620" y="103362"/>
                  </a:lnTo>
                  <a:lnTo>
                    <a:pt x="50874" y="96499"/>
                  </a:lnTo>
                  <a:lnTo>
                    <a:pt x="66620" y="89231"/>
                  </a:lnTo>
                  <a:lnTo>
                    <a:pt x="69850" y="88020"/>
                  </a:lnTo>
                  <a:lnTo>
                    <a:pt x="69446" y="84790"/>
                  </a:lnTo>
                  <a:lnTo>
                    <a:pt x="67428" y="67428"/>
                  </a:lnTo>
                  <a:lnTo>
                    <a:pt x="81559" y="77522"/>
                  </a:lnTo>
                  <a:lnTo>
                    <a:pt x="83982" y="79541"/>
                  </a:lnTo>
                  <a:lnTo>
                    <a:pt x="86808" y="77522"/>
                  </a:lnTo>
                  <a:lnTo>
                    <a:pt x="100940" y="67428"/>
                  </a:lnTo>
                  <a:close/>
                  <a:moveTo>
                    <a:pt x="84385" y="1"/>
                  </a:moveTo>
                  <a:cubicBezTo>
                    <a:pt x="82770" y="1"/>
                    <a:pt x="81559" y="1212"/>
                    <a:pt x="81559" y="2827"/>
                  </a:cubicBezTo>
                  <a:lnTo>
                    <a:pt x="81559" y="21803"/>
                  </a:lnTo>
                  <a:lnTo>
                    <a:pt x="71465" y="15747"/>
                  </a:lnTo>
                  <a:cubicBezTo>
                    <a:pt x="71162" y="15646"/>
                    <a:pt x="70834" y="15596"/>
                    <a:pt x="70500" y="15596"/>
                  </a:cubicBezTo>
                  <a:cubicBezTo>
                    <a:pt x="69497" y="15596"/>
                    <a:pt x="68437" y="16050"/>
                    <a:pt x="67831" y="16958"/>
                  </a:cubicBezTo>
                  <a:cubicBezTo>
                    <a:pt x="67024" y="18170"/>
                    <a:pt x="67428" y="19785"/>
                    <a:pt x="69043" y="20592"/>
                  </a:cubicBezTo>
                  <a:lnTo>
                    <a:pt x="81559" y="27860"/>
                  </a:lnTo>
                  <a:lnTo>
                    <a:pt x="81559" y="42395"/>
                  </a:lnTo>
                  <a:lnTo>
                    <a:pt x="56122" y="27456"/>
                  </a:lnTo>
                  <a:cubicBezTo>
                    <a:pt x="55820" y="27355"/>
                    <a:pt x="55492" y="27305"/>
                    <a:pt x="55157" y="27305"/>
                  </a:cubicBezTo>
                  <a:cubicBezTo>
                    <a:pt x="54154" y="27305"/>
                    <a:pt x="53094" y="27759"/>
                    <a:pt x="52489" y="28667"/>
                  </a:cubicBezTo>
                  <a:cubicBezTo>
                    <a:pt x="51681" y="29879"/>
                    <a:pt x="52085" y="31494"/>
                    <a:pt x="53296" y="32301"/>
                  </a:cubicBezTo>
                  <a:lnTo>
                    <a:pt x="81559" y="48451"/>
                  </a:lnTo>
                  <a:lnTo>
                    <a:pt x="81559" y="71062"/>
                  </a:lnTo>
                  <a:lnTo>
                    <a:pt x="60968" y="56123"/>
                  </a:lnTo>
                  <a:lnTo>
                    <a:pt x="63794" y="81560"/>
                  </a:lnTo>
                  <a:lnTo>
                    <a:pt x="63794" y="81560"/>
                  </a:lnTo>
                  <a:lnTo>
                    <a:pt x="44010" y="70254"/>
                  </a:lnTo>
                  <a:lnTo>
                    <a:pt x="44010" y="37550"/>
                  </a:lnTo>
                  <a:cubicBezTo>
                    <a:pt x="44010" y="36339"/>
                    <a:pt x="42798" y="35127"/>
                    <a:pt x="41587" y="35127"/>
                  </a:cubicBezTo>
                  <a:cubicBezTo>
                    <a:pt x="39972" y="35127"/>
                    <a:pt x="38761" y="36339"/>
                    <a:pt x="38761" y="37550"/>
                  </a:cubicBezTo>
                  <a:lnTo>
                    <a:pt x="38761" y="67024"/>
                  </a:lnTo>
                  <a:lnTo>
                    <a:pt x="26244" y="59757"/>
                  </a:lnTo>
                  <a:lnTo>
                    <a:pt x="26244" y="45221"/>
                  </a:lnTo>
                  <a:cubicBezTo>
                    <a:pt x="26244" y="43606"/>
                    <a:pt x="25033" y="42395"/>
                    <a:pt x="23418" y="42395"/>
                  </a:cubicBezTo>
                  <a:cubicBezTo>
                    <a:pt x="22207" y="42395"/>
                    <a:pt x="20996" y="43606"/>
                    <a:pt x="20996" y="45221"/>
                  </a:cubicBezTo>
                  <a:lnTo>
                    <a:pt x="20996" y="56527"/>
                  </a:lnTo>
                  <a:lnTo>
                    <a:pt x="4442" y="47240"/>
                  </a:lnTo>
                  <a:cubicBezTo>
                    <a:pt x="4012" y="46954"/>
                    <a:pt x="3533" y="46820"/>
                    <a:pt x="3056" y="46820"/>
                  </a:cubicBezTo>
                  <a:cubicBezTo>
                    <a:pt x="2187" y="46820"/>
                    <a:pt x="1329" y="47265"/>
                    <a:pt x="808" y="48048"/>
                  </a:cubicBezTo>
                  <a:cubicBezTo>
                    <a:pt x="0" y="49663"/>
                    <a:pt x="404" y="51278"/>
                    <a:pt x="1615" y="52085"/>
                  </a:cubicBezTo>
                  <a:lnTo>
                    <a:pt x="18169" y="61372"/>
                  </a:lnTo>
                  <a:lnTo>
                    <a:pt x="8479" y="67024"/>
                  </a:lnTo>
                  <a:cubicBezTo>
                    <a:pt x="6864" y="67832"/>
                    <a:pt x="6460" y="69447"/>
                    <a:pt x="7268" y="70658"/>
                  </a:cubicBezTo>
                  <a:cubicBezTo>
                    <a:pt x="7672" y="71466"/>
                    <a:pt x="8883" y="72273"/>
                    <a:pt x="9690" y="72273"/>
                  </a:cubicBezTo>
                  <a:cubicBezTo>
                    <a:pt x="10094" y="72273"/>
                    <a:pt x="10498" y="71869"/>
                    <a:pt x="10902" y="71869"/>
                  </a:cubicBezTo>
                  <a:lnTo>
                    <a:pt x="23418" y="64602"/>
                  </a:lnTo>
                  <a:lnTo>
                    <a:pt x="35935" y="71869"/>
                  </a:lnTo>
                  <a:lnTo>
                    <a:pt x="10498" y="86405"/>
                  </a:lnTo>
                  <a:cubicBezTo>
                    <a:pt x="9287" y="87212"/>
                    <a:pt x="8883" y="88827"/>
                    <a:pt x="9690" y="90038"/>
                  </a:cubicBezTo>
                  <a:cubicBezTo>
                    <a:pt x="10094" y="90846"/>
                    <a:pt x="10902" y="91250"/>
                    <a:pt x="12113" y="91250"/>
                  </a:cubicBezTo>
                  <a:lnTo>
                    <a:pt x="13324" y="91250"/>
                  </a:lnTo>
                  <a:lnTo>
                    <a:pt x="41587" y="74696"/>
                  </a:lnTo>
                  <a:lnTo>
                    <a:pt x="60968" y="86001"/>
                  </a:lnTo>
                  <a:lnTo>
                    <a:pt x="37550" y="96499"/>
                  </a:lnTo>
                  <a:lnTo>
                    <a:pt x="60968" y="106592"/>
                  </a:lnTo>
                  <a:lnTo>
                    <a:pt x="41587" y="117898"/>
                  </a:lnTo>
                  <a:lnTo>
                    <a:pt x="13324" y="101747"/>
                  </a:lnTo>
                  <a:cubicBezTo>
                    <a:pt x="12895" y="101461"/>
                    <a:pt x="12415" y="101327"/>
                    <a:pt x="11939" y="101327"/>
                  </a:cubicBezTo>
                  <a:cubicBezTo>
                    <a:pt x="11070" y="101327"/>
                    <a:pt x="10212" y="101773"/>
                    <a:pt x="9690" y="102555"/>
                  </a:cubicBezTo>
                  <a:cubicBezTo>
                    <a:pt x="8883" y="104170"/>
                    <a:pt x="9287" y="105785"/>
                    <a:pt x="10498" y="106592"/>
                  </a:cubicBezTo>
                  <a:lnTo>
                    <a:pt x="35935" y="121128"/>
                  </a:lnTo>
                  <a:lnTo>
                    <a:pt x="23418" y="128395"/>
                  </a:lnTo>
                  <a:lnTo>
                    <a:pt x="10902" y="121128"/>
                  </a:lnTo>
                  <a:cubicBezTo>
                    <a:pt x="10473" y="120842"/>
                    <a:pt x="9993" y="120708"/>
                    <a:pt x="9516" y="120708"/>
                  </a:cubicBezTo>
                  <a:cubicBezTo>
                    <a:pt x="8648" y="120708"/>
                    <a:pt x="7789" y="121153"/>
                    <a:pt x="7268" y="121935"/>
                  </a:cubicBezTo>
                  <a:cubicBezTo>
                    <a:pt x="6460" y="123147"/>
                    <a:pt x="6864" y="125165"/>
                    <a:pt x="8479" y="125569"/>
                  </a:cubicBezTo>
                  <a:lnTo>
                    <a:pt x="18169" y="131625"/>
                  </a:lnTo>
                  <a:lnTo>
                    <a:pt x="1615" y="140912"/>
                  </a:lnTo>
                  <a:cubicBezTo>
                    <a:pt x="404" y="141719"/>
                    <a:pt x="0" y="143334"/>
                    <a:pt x="808" y="144546"/>
                  </a:cubicBezTo>
                  <a:cubicBezTo>
                    <a:pt x="1212" y="145353"/>
                    <a:pt x="2019" y="145757"/>
                    <a:pt x="3230" y="145757"/>
                  </a:cubicBezTo>
                  <a:lnTo>
                    <a:pt x="4442" y="145757"/>
                  </a:lnTo>
                  <a:lnTo>
                    <a:pt x="20996" y="136067"/>
                  </a:lnTo>
                  <a:lnTo>
                    <a:pt x="20996" y="147372"/>
                  </a:lnTo>
                  <a:cubicBezTo>
                    <a:pt x="20996" y="148987"/>
                    <a:pt x="22207" y="150198"/>
                    <a:pt x="23418" y="150198"/>
                  </a:cubicBezTo>
                  <a:cubicBezTo>
                    <a:pt x="25033" y="150198"/>
                    <a:pt x="26244" y="148987"/>
                    <a:pt x="26244" y="147372"/>
                  </a:cubicBezTo>
                  <a:lnTo>
                    <a:pt x="26244" y="132837"/>
                  </a:lnTo>
                  <a:lnTo>
                    <a:pt x="38761" y="125569"/>
                  </a:lnTo>
                  <a:lnTo>
                    <a:pt x="38761" y="155043"/>
                  </a:lnTo>
                  <a:cubicBezTo>
                    <a:pt x="38761" y="156658"/>
                    <a:pt x="39972" y="157870"/>
                    <a:pt x="41587" y="157870"/>
                  </a:cubicBezTo>
                  <a:cubicBezTo>
                    <a:pt x="42798" y="157870"/>
                    <a:pt x="44010" y="156658"/>
                    <a:pt x="44010" y="155043"/>
                  </a:cubicBezTo>
                  <a:lnTo>
                    <a:pt x="44010" y="122743"/>
                  </a:lnTo>
                  <a:lnTo>
                    <a:pt x="63794" y="111438"/>
                  </a:lnTo>
                  <a:lnTo>
                    <a:pt x="60968" y="136874"/>
                  </a:lnTo>
                  <a:lnTo>
                    <a:pt x="81559" y="121935"/>
                  </a:lnTo>
                  <a:lnTo>
                    <a:pt x="81559" y="144142"/>
                  </a:lnTo>
                  <a:lnTo>
                    <a:pt x="53296" y="160696"/>
                  </a:lnTo>
                  <a:cubicBezTo>
                    <a:pt x="52085" y="161100"/>
                    <a:pt x="51681" y="162715"/>
                    <a:pt x="52489" y="164330"/>
                  </a:cubicBezTo>
                  <a:cubicBezTo>
                    <a:pt x="53010" y="165112"/>
                    <a:pt x="53868" y="165557"/>
                    <a:pt x="54737" y="165557"/>
                  </a:cubicBezTo>
                  <a:cubicBezTo>
                    <a:pt x="55214" y="165557"/>
                    <a:pt x="55693" y="165423"/>
                    <a:pt x="56122" y="165137"/>
                  </a:cubicBezTo>
                  <a:lnTo>
                    <a:pt x="81559" y="150602"/>
                  </a:lnTo>
                  <a:lnTo>
                    <a:pt x="81559" y="164733"/>
                  </a:lnTo>
                  <a:lnTo>
                    <a:pt x="69043" y="172001"/>
                  </a:lnTo>
                  <a:cubicBezTo>
                    <a:pt x="67831" y="172809"/>
                    <a:pt x="67024" y="174424"/>
                    <a:pt x="67831" y="176039"/>
                  </a:cubicBezTo>
                  <a:cubicBezTo>
                    <a:pt x="68353" y="176821"/>
                    <a:pt x="69211" y="177266"/>
                    <a:pt x="70080" y="177266"/>
                  </a:cubicBezTo>
                  <a:cubicBezTo>
                    <a:pt x="70556" y="177266"/>
                    <a:pt x="71036" y="177132"/>
                    <a:pt x="71465" y="176846"/>
                  </a:cubicBezTo>
                  <a:lnTo>
                    <a:pt x="81559" y="171194"/>
                  </a:lnTo>
                  <a:lnTo>
                    <a:pt x="81559" y="190170"/>
                  </a:lnTo>
                  <a:cubicBezTo>
                    <a:pt x="81559" y="191381"/>
                    <a:pt x="82770" y="192593"/>
                    <a:pt x="84385" y="192593"/>
                  </a:cubicBezTo>
                  <a:cubicBezTo>
                    <a:pt x="85597" y="192593"/>
                    <a:pt x="86808" y="191381"/>
                    <a:pt x="86808" y="190170"/>
                  </a:cubicBezTo>
                  <a:lnTo>
                    <a:pt x="86808" y="171194"/>
                  </a:lnTo>
                  <a:lnTo>
                    <a:pt x="96902" y="176846"/>
                  </a:lnTo>
                  <a:cubicBezTo>
                    <a:pt x="97306" y="176846"/>
                    <a:pt x="97709" y="177250"/>
                    <a:pt x="98113" y="177250"/>
                  </a:cubicBezTo>
                  <a:cubicBezTo>
                    <a:pt x="98921" y="177250"/>
                    <a:pt x="100132" y="176846"/>
                    <a:pt x="100536" y="175635"/>
                  </a:cubicBezTo>
                  <a:cubicBezTo>
                    <a:pt x="101343" y="174424"/>
                    <a:pt x="100940" y="172809"/>
                    <a:pt x="99728" y="172001"/>
                  </a:cubicBezTo>
                  <a:lnTo>
                    <a:pt x="86808" y="164733"/>
                  </a:lnTo>
                  <a:lnTo>
                    <a:pt x="86808" y="150602"/>
                  </a:lnTo>
                  <a:lnTo>
                    <a:pt x="112245" y="165137"/>
                  </a:lnTo>
                  <a:cubicBezTo>
                    <a:pt x="112648" y="165541"/>
                    <a:pt x="113456" y="165541"/>
                    <a:pt x="113860" y="165541"/>
                  </a:cubicBezTo>
                  <a:cubicBezTo>
                    <a:pt x="114667" y="165541"/>
                    <a:pt x="115475" y="165137"/>
                    <a:pt x="115879" y="164330"/>
                  </a:cubicBezTo>
                  <a:cubicBezTo>
                    <a:pt x="116686" y="162715"/>
                    <a:pt x="116282" y="161100"/>
                    <a:pt x="115071" y="160292"/>
                  </a:cubicBezTo>
                  <a:lnTo>
                    <a:pt x="86808" y="144142"/>
                  </a:lnTo>
                  <a:lnTo>
                    <a:pt x="86808" y="121531"/>
                  </a:lnTo>
                  <a:lnTo>
                    <a:pt x="107400" y="136874"/>
                  </a:lnTo>
                  <a:lnTo>
                    <a:pt x="104977" y="111438"/>
                  </a:lnTo>
                  <a:lnTo>
                    <a:pt x="104977" y="111438"/>
                  </a:lnTo>
                  <a:lnTo>
                    <a:pt x="124357" y="122743"/>
                  </a:lnTo>
                  <a:lnTo>
                    <a:pt x="124357" y="155043"/>
                  </a:lnTo>
                  <a:cubicBezTo>
                    <a:pt x="124357" y="156658"/>
                    <a:pt x="125569" y="157870"/>
                    <a:pt x="127184" y="157870"/>
                  </a:cubicBezTo>
                  <a:cubicBezTo>
                    <a:pt x="128395" y="157870"/>
                    <a:pt x="129606" y="156658"/>
                    <a:pt x="129606" y="155043"/>
                  </a:cubicBezTo>
                  <a:lnTo>
                    <a:pt x="129606" y="125569"/>
                  </a:lnTo>
                  <a:lnTo>
                    <a:pt x="142123" y="132837"/>
                  </a:lnTo>
                  <a:lnTo>
                    <a:pt x="142123" y="147372"/>
                  </a:lnTo>
                  <a:cubicBezTo>
                    <a:pt x="142123" y="148987"/>
                    <a:pt x="143334" y="150198"/>
                    <a:pt x="144949" y="150198"/>
                  </a:cubicBezTo>
                  <a:cubicBezTo>
                    <a:pt x="146160" y="150198"/>
                    <a:pt x="147372" y="148987"/>
                    <a:pt x="147372" y="147372"/>
                  </a:cubicBezTo>
                  <a:lnTo>
                    <a:pt x="147372" y="136067"/>
                  </a:lnTo>
                  <a:lnTo>
                    <a:pt x="163926" y="145353"/>
                  </a:lnTo>
                  <a:cubicBezTo>
                    <a:pt x="164329" y="145757"/>
                    <a:pt x="164733" y="145757"/>
                    <a:pt x="165137" y="145757"/>
                  </a:cubicBezTo>
                  <a:cubicBezTo>
                    <a:pt x="166348" y="145757"/>
                    <a:pt x="167156" y="145353"/>
                    <a:pt x="167559" y="144546"/>
                  </a:cubicBezTo>
                  <a:cubicBezTo>
                    <a:pt x="168367" y="143334"/>
                    <a:pt x="167963" y="141719"/>
                    <a:pt x="166752" y="140912"/>
                  </a:cubicBezTo>
                  <a:lnTo>
                    <a:pt x="150198" y="131222"/>
                  </a:lnTo>
                  <a:lnTo>
                    <a:pt x="160292" y="125569"/>
                  </a:lnTo>
                  <a:cubicBezTo>
                    <a:pt x="161503" y="124762"/>
                    <a:pt x="161907" y="123147"/>
                    <a:pt x="161099" y="121935"/>
                  </a:cubicBezTo>
                  <a:cubicBezTo>
                    <a:pt x="160578" y="121153"/>
                    <a:pt x="159720" y="120708"/>
                    <a:pt x="158851" y="120708"/>
                  </a:cubicBezTo>
                  <a:cubicBezTo>
                    <a:pt x="158374" y="120708"/>
                    <a:pt x="157895" y="120842"/>
                    <a:pt x="157466" y="121128"/>
                  </a:cubicBezTo>
                  <a:lnTo>
                    <a:pt x="144949" y="128395"/>
                  </a:lnTo>
                  <a:lnTo>
                    <a:pt x="132433" y="121128"/>
                  </a:lnTo>
                  <a:lnTo>
                    <a:pt x="157869" y="106189"/>
                  </a:lnTo>
                  <a:cubicBezTo>
                    <a:pt x="159081" y="105785"/>
                    <a:pt x="159484" y="103766"/>
                    <a:pt x="158677" y="102555"/>
                  </a:cubicBezTo>
                  <a:cubicBezTo>
                    <a:pt x="158155" y="101773"/>
                    <a:pt x="157297" y="101327"/>
                    <a:pt x="156428" y="101327"/>
                  </a:cubicBezTo>
                  <a:cubicBezTo>
                    <a:pt x="155952" y="101327"/>
                    <a:pt x="155472" y="101461"/>
                    <a:pt x="155043" y="101747"/>
                  </a:cubicBezTo>
                  <a:lnTo>
                    <a:pt x="126780" y="117898"/>
                  </a:lnTo>
                  <a:lnTo>
                    <a:pt x="107400" y="106592"/>
                  </a:lnTo>
                  <a:lnTo>
                    <a:pt x="130818" y="96499"/>
                  </a:lnTo>
                  <a:lnTo>
                    <a:pt x="107400" y="86001"/>
                  </a:lnTo>
                  <a:lnTo>
                    <a:pt x="126780" y="74696"/>
                  </a:lnTo>
                  <a:lnTo>
                    <a:pt x="155043" y="90846"/>
                  </a:lnTo>
                  <a:cubicBezTo>
                    <a:pt x="155447" y="91250"/>
                    <a:pt x="155850" y="91250"/>
                    <a:pt x="156254" y="91250"/>
                  </a:cubicBezTo>
                  <a:cubicBezTo>
                    <a:pt x="157466" y="91250"/>
                    <a:pt x="158273" y="90846"/>
                    <a:pt x="158677" y="90038"/>
                  </a:cubicBezTo>
                  <a:cubicBezTo>
                    <a:pt x="159484" y="88827"/>
                    <a:pt x="159081" y="87212"/>
                    <a:pt x="157869" y="86405"/>
                  </a:cubicBezTo>
                  <a:lnTo>
                    <a:pt x="132433" y="71466"/>
                  </a:lnTo>
                  <a:lnTo>
                    <a:pt x="144949" y="64602"/>
                  </a:lnTo>
                  <a:lnTo>
                    <a:pt x="157466" y="71869"/>
                  </a:lnTo>
                  <a:lnTo>
                    <a:pt x="158677" y="71869"/>
                  </a:lnTo>
                  <a:cubicBezTo>
                    <a:pt x="159888" y="71869"/>
                    <a:pt x="160696" y="71466"/>
                    <a:pt x="161099" y="70658"/>
                  </a:cubicBezTo>
                  <a:cubicBezTo>
                    <a:pt x="161907" y="69447"/>
                    <a:pt x="161503" y="67832"/>
                    <a:pt x="160292" y="67024"/>
                  </a:cubicBezTo>
                  <a:lnTo>
                    <a:pt x="150198" y="61372"/>
                  </a:lnTo>
                  <a:lnTo>
                    <a:pt x="166752" y="51681"/>
                  </a:lnTo>
                  <a:cubicBezTo>
                    <a:pt x="167963" y="51278"/>
                    <a:pt x="168367" y="49259"/>
                    <a:pt x="167559" y="48048"/>
                  </a:cubicBezTo>
                  <a:cubicBezTo>
                    <a:pt x="167038" y="47265"/>
                    <a:pt x="166180" y="46820"/>
                    <a:pt x="165311" y="46820"/>
                  </a:cubicBezTo>
                  <a:cubicBezTo>
                    <a:pt x="164834" y="46820"/>
                    <a:pt x="164355" y="46954"/>
                    <a:pt x="163926" y="47240"/>
                  </a:cubicBezTo>
                  <a:lnTo>
                    <a:pt x="147372" y="56527"/>
                  </a:lnTo>
                  <a:lnTo>
                    <a:pt x="147372" y="45221"/>
                  </a:lnTo>
                  <a:cubicBezTo>
                    <a:pt x="147372" y="43606"/>
                    <a:pt x="146160" y="42395"/>
                    <a:pt x="144949" y="42395"/>
                  </a:cubicBezTo>
                  <a:cubicBezTo>
                    <a:pt x="143334" y="42395"/>
                    <a:pt x="142123" y="43606"/>
                    <a:pt x="142123" y="45221"/>
                  </a:cubicBezTo>
                  <a:lnTo>
                    <a:pt x="142123" y="59757"/>
                  </a:lnTo>
                  <a:lnTo>
                    <a:pt x="129606" y="67024"/>
                  </a:lnTo>
                  <a:lnTo>
                    <a:pt x="129606" y="37550"/>
                  </a:lnTo>
                  <a:cubicBezTo>
                    <a:pt x="129606" y="35935"/>
                    <a:pt x="128395" y="34724"/>
                    <a:pt x="126780" y="34724"/>
                  </a:cubicBezTo>
                  <a:cubicBezTo>
                    <a:pt x="125569" y="34724"/>
                    <a:pt x="124357" y="35935"/>
                    <a:pt x="124357" y="37550"/>
                  </a:cubicBezTo>
                  <a:lnTo>
                    <a:pt x="124357" y="70254"/>
                  </a:lnTo>
                  <a:lnTo>
                    <a:pt x="104977" y="81156"/>
                  </a:lnTo>
                  <a:lnTo>
                    <a:pt x="107400" y="55719"/>
                  </a:lnTo>
                  <a:lnTo>
                    <a:pt x="107400" y="55719"/>
                  </a:lnTo>
                  <a:lnTo>
                    <a:pt x="86808" y="71062"/>
                  </a:lnTo>
                  <a:lnTo>
                    <a:pt x="86808" y="48451"/>
                  </a:lnTo>
                  <a:lnTo>
                    <a:pt x="115071" y="32301"/>
                  </a:lnTo>
                  <a:cubicBezTo>
                    <a:pt x="116282" y="31494"/>
                    <a:pt x="116686" y="29879"/>
                    <a:pt x="115879" y="28667"/>
                  </a:cubicBezTo>
                  <a:cubicBezTo>
                    <a:pt x="115297" y="27794"/>
                    <a:pt x="114295" y="27131"/>
                    <a:pt x="113328" y="27131"/>
                  </a:cubicBezTo>
                  <a:cubicBezTo>
                    <a:pt x="112953" y="27131"/>
                    <a:pt x="112583" y="27231"/>
                    <a:pt x="112245" y="27456"/>
                  </a:cubicBezTo>
                  <a:lnTo>
                    <a:pt x="86808" y="42395"/>
                  </a:lnTo>
                  <a:lnTo>
                    <a:pt x="86808" y="27860"/>
                  </a:lnTo>
                  <a:lnTo>
                    <a:pt x="99324" y="20592"/>
                  </a:lnTo>
                  <a:cubicBezTo>
                    <a:pt x="100940" y="19785"/>
                    <a:pt x="101343" y="18170"/>
                    <a:pt x="100536" y="16958"/>
                  </a:cubicBezTo>
                  <a:cubicBezTo>
                    <a:pt x="99930" y="16050"/>
                    <a:pt x="98870" y="15596"/>
                    <a:pt x="97867" y="15596"/>
                  </a:cubicBezTo>
                  <a:cubicBezTo>
                    <a:pt x="97533" y="15596"/>
                    <a:pt x="97205" y="15646"/>
                    <a:pt x="96902" y="15747"/>
                  </a:cubicBezTo>
                  <a:lnTo>
                    <a:pt x="86808" y="21803"/>
                  </a:lnTo>
                  <a:lnTo>
                    <a:pt x="86808" y="2827"/>
                  </a:lnTo>
                  <a:cubicBezTo>
                    <a:pt x="86808" y="1212"/>
                    <a:pt x="85597" y="1"/>
                    <a:pt x="84385" y="1"/>
                  </a:cubicBezTo>
                  <a:close/>
                </a:path>
              </a:pathLst>
            </a:custGeom>
            <a:solidFill>
              <a:srgbClr val="E7DF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8" name="Google Shape;178;p36"/>
          <p:cNvSpPr txBox="1"/>
          <p:nvPr>
            <p:ph idx="4" type="subTitle"/>
          </p:nvPr>
        </p:nvSpPr>
        <p:spPr>
          <a:xfrm>
            <a:off x="6132575" y="3198500"/>
            <a:ext cx="2716800" cy="15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Se determinarán formas de mostrar responsabilidad en diferentes situaciones</a:t>
            </a:r>
            <a:endParaRPr b="1"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7"/>
          <p:cNvSpPr/>
          <p:nvPr/>
        </p:nvSpPr>
        <p:spPr>
          <a:xfrm>
            <a:off x="65250" y="20375"/>
            <a:ext cx="8282520" cy="2359584"/>
          </a:xfrm>
          <a:prstGeom prst="clou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st="266700">
              <a:srgbClr val="000000">
                <a:alpha val="21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4" name="Google Shape;184;p37"/>
          <p:cNvSpPr txBox="1"/>
          <p:nvPr>
            <p:ph type="title"/>
          </p:nvPr>
        </p:nvSpPr>
        <p:spPr>
          <a:xfrm>
            <a:off x="720025" y="659363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200">
                <a:solidFill>
                  <a:srgbClr val="F9F8E8"/>
                </a:solidFill>
              </a:rPr>
              <a:t>Responsabilidad</a:t>
            </a:r>
            <a:endParaRPr sz="10200">
              <a:solidFill>
                <a:srgbClr val="F9F8E8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185" name="Google Shape;185;p37"/>
          <p:cNvSpPr txBox="1"/>
          <p:nvPr>
            <p:ph idx="1" type="body"/>
          </p:nvPr>
        </p:nvSpPr>
        <p:spPr>
          <a:xfrm>
            <a:off x="1006675" y="2125250"/>
            <a:ext cx="4924200" cy="284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800"/>
              <a:t>Asumir responsabilidad</a:t>
            </a:r>
            <a:br>
              <a:rPr lang="en" sz="3800"/>
            </a:br>
            <a:r>
              <a:rPr lang="en" sz="3800"/>
              <a:t>por tus palabras</a:t>
            </a:r>
            <a:br>
              <a:rPr lang="en" sz="3800"/>
            </a:br>
            <a:r>
              <a:rPr lang="en" sz="3800"/>
              <a:t>y acciones</a:t>
            </a:r>
            <a:r>
              <a:rPr lang="en" sz="3800"/>
              <a:t>.</a:t>
            </a:r>
            <a:endParaRPr sz="3800"/>
          </a:p>
        </p:txBody>
      </p:sp>
      <p:pic>
        <p:nvPicPr>
          <p:cNvPr id="186" name="Google Shape;18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4976" y="2108851"/>
            <a:ext cx="2142226" cy="272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A47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8"/>
          <p:cNvSpPr txBox="1"/>
          <p:nvPr>
            <p:ph idx="4294967295" type="title"/>
          </p:nvPr>
        </p:nvSpPr>
        <p:spPr>
          <a:xfrm>
            <a:off x="1048350" y="954400"/>
            <a:ext cx="70473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Insert CFISD Video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9"/>
          <p:cNvSpPr txBox="1"/>
          <p:nvPr>
            <p:ph type="title"/>
          </p:nvPr>
        </p:nvSpPr>
        <p:spPr>
          <a:xfrm>
            <a:off x="2827825" y="113100"/>
            <a:ext cx="4022400" cy="75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/>
              <a:t>Responsabilidad</a:t>
            </a:r>
            <a:endParaRPr b="1" sz="4500"/>
          </a:p>
        </p:txBody>
      </p:sp>
      <p:sp>
        <p:nvSpPr>
          <p:cNvPr id="197" name="Google Shape;197;p39"/>
          <p:cNvSpPr txBox="1"/>
          <p:nvPr>
            <p:ph idx="1" type="subTitle"/>
          </p:nvPr>
        </p:nvSpPr>
        <p:spPr>
          <a:xfrm>
            <a:off x="376788" y="1225975"/>
            <a:ext cx="21993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 parece a…</a:t>
            </a:r>
            <a:endParaRPr/>
          </a:p>
        </p:txBody>
      </p:sp>
      <p:sp>
        <p:nvSpPr>
          <p:cNvPr id="198" name="Google Shape;198;p39"/>
          <p:cNvSpPr txBox="1"/>
          <p:nvPr>
            <p:ph idx="2" type="subTitle"/>
          </p:nvPr>
        </p:nvSpPr>
        <p:spPr>
          <a:xfrm>
            <a:off x="148588" y="1916525"/>
            <a:ext cx="2860200" cy="239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-Seguir instrucciones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-Corregir tus errores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-Hacer lo que te corresponde hacer</a:t>
            </a:r>
            <a:endParaRPr sz="2500"/>
          </a:p>
        </p:txBody>
      </p:sp>
      <p:pic>
        <p:nvPicPr>
          <p:cNvPr id="199" name="Google Shape;19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500" y="4169000"/>
            <a:ext cx="792055" cy="86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5612" y="4168988"/>
            <a:ext cx="1076773" cy="86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0214" y="1607475"/>
            <a:ext cx="1052475" cy="653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10060" y="1644500"/>
            <a:ext cx="1723877" cy="753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9"/>
          <p:cNvSpPr txBox="1"/>
          <p:nvPr>
            <p:ph idx="1" type="subTitle"/>
          </p:nvPr>
        </p:nvSpPr>
        <p:spPr>
          <a:xfrm>
            <a:off x="3616800" y="1225975"/>
            <a:ext cx="19104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Suena a…</a:t>
            </a:r>
            <a:endParaRPr/>
          </a:p>
        </p:txBody>
      </p:sp>
      <p:sp>
        <p:nvSpPr>
          <p:cNvPr id="204" name="Google Shape;204;p39"/>
          <p:cNvSpPr txBox="1"/>
          <p:nvPr>
            <p:ph idx="1" type="subTitle"/>
          </p:nvPr>
        </p:nvSpPr>
        <p:spPr>
          <a:xfrm>
            <a:off x="6016475" y="1219300"/>
            <a:ext cx="2611800" cy="45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 siente somo…</a:t>
            </a:r>
            <a:endParaRPr/>
          </a:p>
        </p:txBody>
      </p:sp>
      <p:pic>
        <p:nvPicPr>
          <p:cNvPr id="205" name="Google Shape;205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38475" y="1555010"/>
            <a:ext cx="869000" cy="86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9"/>
          <p:cNvSpPr txBox="1"/>
          <p:nvPr>
            <p:ph idx="2" type="subTitle"/>
          </p:nvPr>
        </p:nvSpPr>
        <p:spPr>
          <a:xfrm>
            <a:off x="3282600" y="2111300"/>
            <a:ext cx="2578800" cy="188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-Decir “por favor”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-</a:t>
            </a:r>
            <a:r>
              <a:rPr lang="en" sz="2500"/>
              <a:t>Decir</a:t>
            </a:r>
            <a:r>
              <a:rPr lang="en" sz="2500"/>
              <a:t> “gracias”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-</a:t>
            </a:r>
            <a:r>
              <a:rPr lang="en" sz="2500"/>
              <a:t>Decir</a:t>
            </a:r>
            <a:r>
              <a:rPr lang="en" sz="2500"/>
              <a:t> “lo siento”</a:t>
            </a:r>
            <a:endParaRPr sz="2500"/>
          </a:p>
        </p:txBody>
      </p:sp>
      <p:sp>
        <p:nvSpPr>
          <p:cNvPr id="207" name="Google Shape;207;p39"/>
          <p:cNvSpPr txBox="1"/>
          <p:nvPr>
            <p:ph idx="2" type="subTitle"/>
          </p:nvPr>
        </p:nvSpPr>
        <p:spPr>
          <a:xfrm>
            <a:off x="6173775" y="2040525"/>
            <a:ext cx="2788500" cy="188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-Seguridad en ti mismo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-Éxito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-Orgullo</a:t>
            </a:r>
            <a:endParaRPr sz="25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0"/>
          <p:cNvSpPr txBox="1"/>
          <p:nvPr>
            <p:ph type="title"/>
          </p:nvPr>
        </p:nvSpPr>
        <p:spPr>
          <a:xfrm>
            <a:off x="581975" y="187025"/>
            <a:ext cx="8116500" cy="86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Encierra en un círculo el recuadro que muestra responsabilidad</a:t>
            </a:r>
            <a:endParaRPr/>
          </a:p>
        </p:txBody>
      </p:sp>
      <p:sp>
        <p:nvSpPr>
          <p:cNvPr id="213" name="Google Shape;213;p40"/>
          <p:cNvSpPr txBox="1"/>
          <p:nvPr>
            <p:ph idx="4294967295" type="subTitle"/>
          </p:nvPr>
        </p:nvSpPr>
        <p:spPr>
          <a:xfrm>
            <a:off x="4199950" y="3854800"/>
            <a:ext cx="865200" cy="45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aveat Brush"/>
                <a:ea typeface="Caveat Brush"/>
                <a:cs typeface="Caveat Brush"/>
                <a:sym typeface="Caveat Brush"/>
              </a:rPr>
              <a:t>O</a:t>
            </a:r>
            <a:endParaRPr b="1" sz="25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214" name="Google Shape;214;p40"/>
          <p:cNvSpPr txBox="1"/>
          <p:nvPr>
            <p:ph idx="4294967295" type="subTitle"/>
          </p:nvPr>
        </p:nvSpPr>
        <p:spPr>
          <a:xfrm>
            <a:off x="1728575" y="3310150"/>
            <a:ext cx="2126100" cy="1545000"/>
          </a:xfrm>
          <a:prstGeom prst="rect">
            <a:avLst/>
          </a:prstGeom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Limpiar la leche derramada</a:t>
            </a:r>
            <a:endParaRPr b="1" sz="2000"/>
          </a:p>
        </p:txBody>
      </p:sp>
      <p:pic>
        <p:nvPicPr>
          <p:cNvPr id="215" name="Google Shape;21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2650" y="1378675"/>
            <a:ext cx="3837300" cy="180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40"/>
          <p:cNvSpPr txBox="1"/>
          <p:nvPr>
            <p:ph idx="4294967295" type="subTitle"/>
          </p:nvPr>
        </p:nvSpPr>
        <p:spPr>
          <a:xfrm>
            <a:off x="5004625" y="3310150"/>
            <a:ext cx="2126100" cy="1545000"/>
          </a:xfrm>
          <a:prstGeom prst="rect">
            <a:avLst/>
          </a:prstGeom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Dejar la leche en el piso </a:t>
            </a:r>
            <a:endParaRPr b="1"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1"/>
          <p:cNvSpPr txBox="1"/>
          <p:nvPr>
            <p:ph type="title"/>
          </p:nvPr>
        </p:nvSpPr>
        <p:spPr>
          <a:xfrm>
            <a:off x="857257" y="187025"/>
            <a:ext cx="7251300" cy="83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Encierra en un círculo el recuadro que muestra responsabilidad</a:t>
            </a:r>
            <a:endParaRPr/>
          </a:p>
        </p:txBody>
      </p:sp>
      <p:sp>
        <p:nvSpPr>
          <p:cNvPr id="222" name="Google Shape;222;p41"/>
          <p:cNvSpPr txBox="1"/>
          <p:nvPr>
            <p:ph idx="4294967295" type="subTitle"/>
          </p:nvPr>
        </p:nvSpPr>
        <p:spPr>
          <a:xfrm>
            <a:off x="4139425" y="3843550"/>
            <a:ext cx="865200" cy="45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aveat Brush"/>
                <a:ea typeface="Caveat Brush"/>
                <a:cs typeface="Caveat Brush"/>
                <a:sym typeface="Caveat Brush"/>
              </a:rPr>
              <a:t>O</a:t>
            </a:r>
            <a:endParaRPr b="1" sz="25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223" name="Google Shape;223;p41"/>
          <p:cNvSpPr txBox="1"/>
          <p:nvPr>
            <p:ph idx="4294967295" type="subTitle"/>
          </p:nvPr>
        </p:nvSpPr>
        <p:spPr>
          <a:xfrm>
            <a:off x="1698300" y="3430050"/>
            <a:ext cx="2126100" cy="1545000"/>
          </a:xfrm>
          <a:prstGeom prst="rect">
            <a:avLst/>
          </a:prstGeom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Pedir disculpas por herir los sentimientos de alguien</a:t>
            </a:r>
            <a:endParaRPr b="1" sz="2000"/>
          </a:p>
        </p:txBody>
      </p:sp>
      <p:sp>
        <p:nvSpPr>
          <p:cNvPr id="224" name="Google Shape;224;p41"/>
          <p:cNvSpPr txBox="1"/>
          <p:nvPr>
            <p:ph idx="4294967295" type="subTitle"/>
          </p:nvPr>
        </p:nvSpPr>
        <p:spPr>
          <a:xfrm>
            <a:off x="5035950" y="3430050"/>
            <a:ext cx="2286000" cy="1545000"/>
          </a:xfrm>
          <a:prstGeom prst="rect">
            <a:avLst/>
          </a:prstGeom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Seguir burlándote de ellos por haber perdido el partido</a:t>
            </a:r>
            <a:endParaRPr b="1" sz="2000"/>
          </a:p>
        </p:txBody>
      </p:sp>
      <p:pic>
        <p:nvPicPr>
          <p:cNvPr id="225" name="Google Shape;22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1713" y="540000"/>
            <a:ext cx="3509412" cy="353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2"/>
          <p:cNvSpPr txBox="1"/>
          <p:nvPr>
            <p:ph type="title"/>
          </p:nvPr>
        </p:nvSpPr>
        <p:spPr>
          <a:xfrm>
            <a:off x="891450" y="34625"/>
            <a:ext cx="7704000" cy="90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Encierra en un círculo el recuadro que muestra responsabilidad</a:t>
            </a:r>
            <a:endParaRPr/>
          </a:p>
        </p:txBody>
      </p:sp>
      <p:sp>
        <p:nvSpPr>
          <p:cNvPr id="231" name="Google Shape;231;p42"/>
          <p:cNvSpPr txBox="1"/>
          <p:nvPr>
            <p:ph idx="4294967295" type="subTitle"/>
          </p:nvPr>
        </p:nvSpPr>
        <p:spPr>
          <a:xfrm>
            <a:off x="4139425" y="3843550"/>
            <a:ext cx="865200" cy="45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aveat Brush"/>
                <a:ea typeface="Caveat Brush"/>
                <a:cs typeface="Caveat Brush"/>
                <a:sym typeface="Caveat Brush"/>
              </a:rPr>
              <a:t>O</a:t>
            </a:r>
            <a:endParaRPr b="1" sz="25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232" name="Google Shape;232;p42"/>
          <p:cNvSpPr txBox="1"/>
          <p:nvPr>
            <p:ph idx="4294967295" type="subTitle"/>
          </p:nvPr>
        </p:nvSpPr>
        <p:spPr>
          <a:xfrm>
            <a:off x="1698300" y="3430050"/>
            <a:ext cx="2126100" cy="1545000"/>
          </a:xfrm>
          <a:prstGeom prst="rect">
            <a:avLst/>
          </a:prstGeom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Hacer tu parte del proyecto en grupo</a:t>
            </a:r>
            <a:endParaRPr b="1" sz="2000"/>
          </a:p>
        </p:txBody>
      </p:sp>
      <p:sp>
        <p:nvSpPr>
          <p:cNvPr id="233" name="Google Shape;233;p42"/>
          <p:cNvSpPr txBox="1"/>
          <p:nvPr>
            <p:ph idx="4294967295" type="subTitle"/>
          </p:nvPr>
        </p:nvSpPr>
        <p:spPr>
          <a:xfrm>
            <a:off x="5035950" y="3430050"/>
            <a:ext cx="2126100" cy="1545000"/>
          </a:xfrm>
          <a:prstGeom prst="rect">
            <a:avLst/>
          </a:prstGeom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/>
              <a:t>No participar ni ayudar a tu grupo</a:t>
            </a:r>
            <a:endParaRPr b="1" sz="2000"/>
          </a:p>
        </p:txBody>
      </p:sp>
      <p:pic>
        <p:nvPicPr>
          <p:cNvPr id="234" name="Google Shape;23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8625" y="1021300"/>
            <a:ext cx="2126100" cy="223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3"/>
          <p:cNvSpPr txBox="1"/>
          <p:nvPr>
            <p:ph type="title"/>
          </p:nvPr>
        </p:nvSpPr>
        <p:spPr>
          <a:xfrm>
            <a:off x="4015975" y="901625"/>
            <a:ext cx="4941900" cy="376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Elogia a alguien que demuestre responsabilidad el día de hoy</a:t>
            </a:r>
            <a:r>
              <a:rPr lang="en"/>
              <a:t>.</a:t>
            </a:r>
            <a:endParaRPr/>
          </a:p>
        </p:txBody>
      </p:sp>
      <p:pic>
        <p:nvPicPr>
          <p:cNvPr id="240" name="Google Shape;24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675" y="685800"/>
            <a:ext cx="3449875" cy="4958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4"/>
          <p:cNvSpPr txBox="1"/>
          <p:nvPr>
            <p:ph type="title"/>
          </p:nvPr>
        </p:nvSpPr>
        <p:spPr>
          <a:xfrm>
            <a:off x="64425" y="70775"/>
            <a:ext cx="8877600" cy="81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Actividad sobre la responsabilidad para la casa:</a:t>
            </a:r>
            <a:endParaRPr/>
          </a:p>
        </p:txBody>
      </p:sp>
      <p:pic>
        <p:nvPicPr>
          <p:cNvPr id="246" name="Google Shape;246;p44"/>
          <p:cNvPicPr preferRelativeResize="0"/>
          <p:nvPr/>
        </p:nvPicPr>
        <p:blipFill>
          <a:blip r:embed="rId3">
            <a:alphaModFix amt="91000"/>
          </a:blip>
          <a:stretch>
            <a:fillRect/>
          </a:stretch>
        </p:blipFill>
        <p:spPr>
          <a:xfrm>
            <a:off x="6660235" y="3305275"/>
            <a:ext cx="1020061" cy="171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44"/>
          <p:cNvPicPr preferRelativeResize="0"/>
          <p:nvPr/>
        </p:nvPicPr>
        <p:blipFill>
          <a:blip r:embed="rId4">
            <a:alphaModFix amt="91000"/>
          </a:blip>
          <a:stretch>
            <a:fillRect/>
          </a:stretch>
        </p:blipFill>
        <p:spPr>
          <a:xfrm>
            <a:off x="5999800" y="3858754"/>
            <a:ext cx="740189" cy="121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44"/>
          <p:cNvPicPr preferRelativeResize="0"/>
          <p:nvPr/>
        </p:nvPicPr>
        <p:blipFill>
          <a:blip r:embed="rId5">
            <a:alphaModFix amt="91000"/>
          </a:blip>
          <a:stretch>
            <a:fillRect/>
          </a:stretch>
        </p:blipFill>
        <p:spPr>
          <a:xfrm>
            <a:off x="7538585" y="3858754"/>
            <a:ext cx="825616" cy="1212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44" title="PK Chart for home.png"/>
          <p:cNvPicPr preferRelativeResize="0"/>
          <p:nvPr/>
        </p:nvPicPr>
        <p:blipFill rotWithShape="1">
          <a:blip r:embed="rId6">
            <a:alphaModFix/>
          </a:blip>
          <a:srcRect b="129" l="0" r="0" t="119"/>
          <a:stretch/>
        </p:blipFill>
        <p:spPr>
          <a:xfrm>
            <a:off x="152400" y="1021300"/>
            <a:ext cx="5077776" cy="386587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44"/>
          <p:cNvSpPr txBox="1"/>
          <p:nvPr/>
        </p:nvSpPr>
        <p:spPr>
          <a:xfrm>
            <a:off x="5089975" y="1075075"/>
            <a:ext cx="4095900" cy="21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142850"/>
                </a:solidFill>
                <a:latin typeface="Caveat Brush"/>
                <a:ea typeface="Caveat Brush"/>
                <a:cs typeface="Caveat Brush"/>
                <a:sym typeface="Caveat Brush"/>
              </a:rPr>
              <a:t>Utiliza el gráfico para practicar la responsabilidad en casa o haz tu propio gráfico.</a:t>
            </a:r>
            <a:endParaRPr sz="3200">
              <a:solidFill>
                <a:srgbClr val="142850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te winter animals by Slidesgo">
  <a:themeElements>
    <a:clrScheme name="Simple Light">
      <a:dk1>
        <a:srgbClr val="142850"/>
      </a:dk1>
      <a:lt1>
        <a:srgbClr val="A3816A"/>
      </a:lt1>
      <a:dk2>
        <a:srgbClr val="E7DFD5"/>
      </a:dk2>
      <a:lt2>
        <a:srgbClr val="253962"/>
      </a:lt2>
      <a:accent1>
        <a:srgbClr val="142850"/>
      </a:accent1>
      <a:accent2>
        <a:srgbClr val="A3816A"/>
      </a:accent2>
      <a:accent3>
        <a:srgbClr val="E7DFD5"/>
      </a:accent3>
      <a:accent4>
        <a:srgbClr val="253962"/>
      </a:accent4>
      <a:accent5>
        <a:srgbClr val="142850"/>
      </a:accent5>
      <a:accent6>
        <a:srgbClr val="A3816A"/>
      </a:accent6>
      <a:hlink>
        <a:srgbClr val="14285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