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Roboto Condensed Bold" charset="1" panose="02000000000000000000"/>
      <p:regular r:id="rId30"/>
    </p:embeddedFont>
    <p:embeddedFont>
      <p:font typeface="Roboto Bold" charset="1" panose="02000000000000000000"/>
      <p:regular r:id="rId31"/>
    </p:embeddedFont>
    <p:embeddedFont>
      <p:font typeface="Roboto" charset="1" panose="02000000000000000000"/>
      <p:regular r:id="rId32"/>
    </p:embeddedFont>
    <p:embeddedFont>
      <p:font typeface="Canva Sans" charset="1" panose="020B0503030501040103"/>
      <p:regular r:id="rId33"/>
    </p:embeddedFont>
    <p:embeddedFont>
      <p:font typeface="Canva Sans Bold" charset="1" panose="020B0803030501040103"/>
      <p:regular r:id="rId34"/>
    </p:embeddedFont>
    <p:embeddedFont>
      <p:font typeface="Cooper Hewitt" charset="1" panose="00000000000000000000"/>
      <p:regular r:id="rId35"/>
    </p:embeddedFont>
    <p:embeddedFont>
      <p:font typeface="Cooper Hewitt Bold" charset="1" panose="00000000000000000000"/>
      <p:regular r:id="rId36"/>
    </p:embeddedFont>
    <p:embeddedFont>
      <p:font typeface="PT Sans" charset="1" panose="020B0503020203020204"/>
      <p:regular r:id="rId37"/>
    </p:embeddedFont>
    <p:embeddedFont>
      <p:font typeface="PT Sans Italics" charset="1" panose="020B0503020203090204"/>
      <p:regular r:id="rId38"/>
    </p:embeddedFont>
    <p:embeddedFont>
      <p:font typeface="PT Sans Bold" charset="1" panose="020B0703020203020204"/>
      <p:regular r:id="rId39"/>
    </p:embeddedFont>
    <p:embeddedFont>
      <p:font typeface="Merriweather Sans" charset="1" panose="00000000000000000000"/>
      <p:regular r:id="rId40"/>
    </p:embeddedFont>
    <p:embeddedFont>
      <p:font typeface="Arial" charset="1" panose="020B0604020202020204"/>
      <p:regular r:id="rId41"/>
    </p:embeddedFont>
    <p:embeddedFont>
      <p:font typeface="Trebuchet MS" charset="1" panose="020B0603020202020204"/>
      <p:regular r:id="rId42"/>
    </p:embeddedFont>
    <p:embeddedFont>
      <p:font typeface="Trebuchet MS Bold" charset="1" panose="020B0703020202020204"/>
      <p:regular r:id="rId43"/>
    </p:embeddedFont>
    <p:embeddedFont>
      <p:font typeface="Trebuchet MS Bold Italics" charset="1" panose="020B0703020202090204"/>
      <p:regular r:id="rId44"/>
    </p:embeddedFont>
    <p:embeddedFont>
      <p:font typeface="Trebuchet MS Italics" charset="1" panose="020B0603020202090204"/>
      <p:regular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ny.nextera.questarai.com/admin/Accounts/Login?ReturnUrl=%2Fadmin%2FDashboard" TargetMode="External" Type="http://schemas.openxmlformats.org/officeDocument/2006/relationships/hyperlink"/><Relationship Id="rId11" Target="https://ny.nextera.questarai.com/admin/Accounts/Login?ReturnUrl=%2Fadmin%2FDashboard" TargetMode="External" Type="http://schemas.openxmlformats.org/officeDocument/2006/relationships/hyperlink"/><Relationship Id="rId12" Target="https://cbtsupport.nysed.gov/hc/en-us/articles/360004481031-How-do-I-reset-my-password-for-my-Nextera-Admin-account-" TargetMode="External" Type="http://schemas.openxmlformats.org/officeDocument/2006/relationships/hyperlink"/><Relationship Id="rId13" Target="https://cbtsupport.nysed.gov/hc/en-us/articles/360004481031-How-do-I-reset-my-password-for-my-Nextera-Admin-account-" TargetMode="External" Type="http://schemas.openxmlformats.org/officeDocument/2006/relationships/hyperlink"/><Relationship Id="rId14" Target="mailto:cbtsupport@nysed.gov" TargetMode="External" Type="http://schemas.openxmlformats.org/officeDocument/2006/relationships/hyperlink"/><Relationship Id="rId15" Target="mailto:cbtsupport@nysed.gov" TargetMode="External" Type="http://schemas.openxmlformats.org/officeDocument/2006/relationships/hyperlink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jpe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https://cbtsupport.nysed.gov/hc/en-us" TargetMode="External" Type="http://schemas.openxmlformats.org/officeDocument/2006/relationships/hyperlink"/><Relationship Id="rId8" Target="http://www.datacentral.esboces.org/" TargetMode="External" Type="http://schemas.openxmlformats.org/officeDocument/2006/relationships/hyperlink"/><Relationship Id="rId9" Target="https://cbtsupport.nysed.gov/hc/en-us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https://www.speedtest.net/" TargetMode="External" Type="http://schemas.openxmlformats.org/officeDocument/2006/relationships/hyperlink"/><Relationship Id="rId5" Target="https://www.speedtest.net/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jpe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mailto:NYTesting@nwea.org" TargetMode="External" Type="http://schemas.openxmlformats.org/officeDocument/2006/relationships/hyperlink"/><Relationship Id="rId8" Target="mailto:NYTesting@nwea.org" TargetMode="External" Type="http://schemas.openxmlformats.org/officeDocument/2006/relationships/hyperlink"/><Relationship Id="rId9" Target="mailto:NYTesting@nwea.org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25.jpeg" Type="http://schemas.openxmlformats.org/officeDocument/2006/relationships/image"/><Relationship Id="rId4" Target="https://ny.nextera.questarai.com/Docs/CBT%20Technology%20Readiness%20Checklist.pdf" TargetMode="External" Type="http://schemas.openxmlformats.org/officeDocument/2006/relationships/hyperlink"/><Relationship Id="rId5" Target="https://ny.nextera.questarai.com/Docs/CBT%20Technology%20Readiness%20Checklist.pdf" TargetMode="External" Type="http://schemas.openxmlformats.org/officeDocument/2006/relationships/hyperlink"/><Relationship Id="rId6" Target="https://ny.nextera.questarai.com/Docs/CBT%20Technology%20Readiness%20Checklist.pdf" TargetMode="External" Type="http://schemas.openxmlformats.org/officeDocument/2006/relationships/hyperlink"/><Relationship Id="rId7" Target="https://ny.nextera.questarai.com/Docs/CBT%20Technology%20Readiness%20Checklist.pdf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svg" Type="http://schemas.openxmlformats.org/officeDocument/2006/relationships/image"/><Relationship Id="rId4" Target="../media/image34.png" Type="http://schemas.openxmlformats.org/officeDocument/2006/relationships/image"/><Relationship Id="rId5" Target="../media/image35.jpe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39.jpeg" Type="http://schemas.openxmlformats.org/officeDocument/2006/relationships/image"/><Relationship Id="rId4" Target="../media/image40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svg" Type="http://schemas.openxmlformats.org/officeDocument/2006/relationships/image"/><Relationship Id="rId11" Target="../media/image49.png" Type="http://schemas.openxmlformats.org/officeDocument/2006/relationships/image"/><Relationship Id="rId12" Target="../media/image50.svg" Type="http://schemas.openxmlformats.org/officeDocument/2006/relationships/image"/><Relationship Id="rId13" Target="../media/image51.png" Type="http://schemas.openxmlformats.org/officeDocument/2006/relationships/image"/><Relationship Id="rId14" Target="../media/image52.svg" Type="http://schemas.openxmlformats.org/officeDocument/2006/relationships/image"/><Relationship Id="rId2" Target="../media/image38.jpeg" Type="http://schemas.openxmlformats.org/officeDocument/2006/relationships/image"/><Relationship Id="rId3" Target="../media/image41.png" Type="http://schemas.openxmlformats.org/officeDocument/2006/relationships/image"/><Relationship Id="rId4" Target="../media/image42.svg" Type="http://schemas.openxmlformats.org/officeDocument/2006/relationships/image"/><Relationship Id="rId5" Target="../media/image43.png" Type="http://schemas.openxmlformats.org/officeDocument/2006/relationships/image"/><Relationship Id="rId6" Target="../media/image44.svg" Type="http://schemas.openxmlformats.org/officeDocument/2006/relationships/image"/><Relationship Id="rId7" Target="../media/image45.png" Type="http://schemas.openxmlformats.org/officeDocument/2006/relationships/image"/><Relationship Id="rId8" Target="../media/image46.sv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53.png" Type="http://schemas.openxmlformats.org/officeDocument/2006/relationships/image"/><Relationship Id="rId4" Target="../media/image54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55.png" Type="http://schemas.openxmlformats.org/officeDocument/2006/relationships/image"/><Relationship Id="rId4" Target="../media/image56.svg" Type="http://schemas.openxmlformats.org/officeDocument/2006/relationships/image"/><Relationship Id="rId5" Target="../media/image57.png" Type="http://schemas.openxmlformats.org/officeDocument/2006/relationships/image"/><Relationship Id="rId6" Target="../media/image5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../media/image59.png" Type="http://schemas.openxmlformats.org/officeDocument/2006/relationships/image"/><Relationship Id="rId4" Target="../media/image60.svg" Type="http://schemas.openxmlformats.org/officeDocument/2006/relationships/image"/><Relationship Id="rId5" Target="../media/image57.png" Type="http://schemas.openxmlformats.org/officeDocument/2006/relationships/image"/><Relationship Id="rId6" Target="../media/image58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png" Type="http://schemas.openxmlformats.org/officeDocument/2006/relationships/image"/><Relationship Id="rId4" Target="../media/image63.svg" Type="http://schemas.openxmlformats.org/officeDocument/2006/relationships/image"/><Relationship Id="rId5" Target="https://cbtsupport.nysed.gov/hc/en-us/articles/115002030266-Nextera-Admin-Roles-Responsibilities" TargetMode="External" Type="http://schemas.openxmlformats.org/officeDocument/2006/relationships/hyperlink"/><Relationship Id="rId6" Target="https://cbtsupport.nysed.gov/hc/en-us/articles/115001411683-Video-Learn-how-to-add-new-users-in-Nextera-Admin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2.svg" Type="http://schemas.openxmlformats.org/officeDocument/2006/relationships/image"/><Relationship Id="rId11" Target="../media/image73.png" Type="http://schemas.openxmlformats.org/officeDocument/2006/relationships/image"/><Relationship Id="rId12" Target="../media/image74.png" Type="http://schemas.openxmlformats.org/officeDocument/2006/relationships/image"/><Relationship Id="rId13" Target="../media/image75.svg" Type="http://schemas.openxmlformats.org/officeDocument/2006/relationships/image"/><Relationship Id="rId14" Target="../media/image76.png" Type="http://schemas.openxmlformats.org/officeDocument/2006/relationships/image"/><Relationship Id="rId15" Target="../media/image77.png" Type="http://schemas.openxmlformats.org/officeDocument/2006/relationships/image"/><Relationship Id="rId16" Target="../media/image78.svg" Type="http://schemas.openxmlformats.org/officeDocument/2006/relationships/image"/><Relationship Id="rId17" Target="../media/image79.png" Type="http://schemas.openxmlformats.org/officeDocument/2006/relationships/image"/><Relationship Id="rId18" Target="../media/image80.svg" Type="http://schemas.openxmlformats.org/officeDocument/2006/relationships/image"/><Relationship Id="rId19" Target="../media/image81.png" Type="http://schemas.openxmlformats.org/officeDocument/2006/relationships/image"/><Relationship Id="rId2" Target="../media/image64.png" Type="http://schemas.openxmlformats.org/officeDocument/2006/relationships/image"/><Relationship Id="rId20" Target="../media/image82.svg" Type="http://schemas.openxmlformats.org/officeDocument/2006/relationships/image"/><Relationship Id="rId21" Target="../media/image83.png" Type="http://schemas.openxmlformats.org/officeDocument/2006/relationships/image"/><Relationship Id="rId22" Target="../media/image84.svg" Type="http://schemas.openxmlformats.org/officeDocument/2006/relationships/image"/><Relationship Id="rId3" Target="../media/image65.png" Type="http://schemas.openxmlformats.org/officeDocument/2006/relationships/image"/><Relationship Id="rId4" Target="../media/image66.svg" Type="http://schemas.openxmlformats.org/officeDocument/2006/relationships/image"/><Relationship Id="rId5" Target="../media/image67.png" Type="http://schemas.openxmlformats.org/officeDocument/2006/relationships/image"/><Relationship Id="rId6" Target="../media/image68.png" Type="http://schemas.openxmlformats.org/officeDocument/2006/relationships/image"/><Relationship Id="rId7" Target="../media/image69.svg" Type="http://schemas.openxmlformats.org/officeDocument/2006/relationships/image"/><Relationship Id="rId8" Target="../media/image70.png" Type="http://schemas.openxmlformats.org/officeDocument/2006/relationships/image"/><Relationship Id="rId9" Target="../media/image7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5.png" Type="http://schemas.openxmlformats.org/officeDocument/2006/relationships/image"/><Relationship Id="rId3" Target="../media/image86.jpeg" Type="http://schemas.openxmlformats.org/officeDocument/2006/relationships/image"/><Relationship Id="rId4" Target="../media/image87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8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9.png" Type="http://schemas.openxmlformats.org/officeDocument/2006/relationships/image"/><Relationship Id="rId3" Target="../media/image90.png" Type="http://schemas.openxmlformats.org/officeDocument/2006/relationships/image"/><Relationship Id="rId4" Target="../media/image91.png" Type="http://schemas.openxmlformats.org/officeDocument/2006/relationships/image"/><Relationship Id="rId5" Target="https://ny.nextera.questarai.com/tds/#practice" TargetMode="External" Type="http://schemas.openxmlformats.org/officeDocument/2006/relationships/hyperlink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2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9.png" Type="http://schemas.openxmlformats.org/officeDocument/2006/relationships/image"/><Relationship Id="rId3" Target="../media/image9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051216">
            <a:off x="-1537854" y="3584864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051216">
            <a:off x="11965130" y="-6321136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5191509" y="-1231323"/>
            <a:ext cx="4520045" cy="4520045"/>
            <a:chOff x="-2540" y="-2540"/>
            <a:chExt cx="6355080" cy="63550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-2540" y="-254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-5400000">
            <a:off x="11433773" y="1271820"/>
            <a:ext cx="5756922" cy="4979737"/>
          </a:xfrm>
          <a:custGeom>
            <a:avLst/>
            <a:gdLst/>
            <a:ahLst/>
            <a:cxnLst/>
            <a:rect r="r" b="b" t="t" l="l"/>
            <a:pathLst>
              <a:path h="4979737" w="5756922">
                <a:moveTo>
                  <a:pt x="0" y="0"/>
                </a:moveTo>
                <a:lnTo>
                  <a:pt x="5756922" y="0"/>
                </a:lnTo>
                <a:lnTo>
                  <a:pt x="5756922" y="4979737"/>
                </a:lnTo>
                <a:lnTo>
                  <a:pt x="0" y="49797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22" r="0" b="-22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8663526" y="883227"/>
            <a:ext cx="7107382" cy="145473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8" id="8"/>
          <p:cNvSpPr/>
          <p:nvPr/>
        </p:nvSpPr>
        <p:spPr>
          <a:xfrm rot="0">
            <a:off x="15770908" y="4291804"/>
            <a:ext cx="154998" cy="234834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9" id="9"/>
          <p:cNvSpPr/>
          <p:nvPr/>
        </p:nvSpPr>
        <p:spPr>
          <a:xfrm rot="-5400000">
            <a:off x="13778345" y="5631873"/>
            <a:ext cx="7107382" cy="145473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10" id="10"/>
          <p:cNvGrpSpPr/>
          <p:nvPr/>
        </p:nvGrpSpPr>
        <p:grpSpPr>
          <a:xfrm rot="0">
            <a:off x="1028700" y="2484288"/>
            <a:ext cx="9559323" cy="6774012"/>
            <a:chOff x="0" y="0"/>
            <a:chExt cx="12745764" cy="903201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2368890"/>
              <a:ext cx="12745764" cy="50081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743"/>
                </a:lnSpc>
              </a:pPr>
              <a:r>
                <a:rPr lang="en-US" b="true" sz="7901" spc="474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CBT WORKSHOP #1:</a:t>
              </a:r>
            </a:p>
            <a:p>
              <a:pPr algn="l">
                <a:lnSpc>
                  <a:spcPts val="6976"/>
                </a:lnSpc>
              </a:pPr>
              <a:r>
                <a:rPr lang="en-US" b="true" sz="7501" spc="450">
                  <a:solidFill>
                    <a:srgbClr val="FFFFFF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OPENING OF THE NEXTERA SYSTEM FOR 2026 TESTING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76200"/>
              <a:ext cx="12728164" cy="17255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319"/>
                </a:lnSpc>
              </a:pPr>
              <a:r>
                <a:rPr lang="en-US" b="true" sz="3799" spc="379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EASTERN SUFFOLK BOCES REGIONAL INFORMATION CENTER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7729843"/>
              <a:ext cx="12728154" cy="130217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799" spc="279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Presented by the Eastern Suffolk BOCES </a:t>
              </a:r>
            </a:p>
            <a:p>
              <a:pPr algn="ctr">
                <a:lnSpc>
                  <a:spcPts val="3919"/>
                </a:lnSpc>
              </a:pPr>
              <a:r>
                <a:rPr lang="en-US" sz="2800" spc="28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Student Data Services Department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-4533451" y="5865598"/>
            <a:ext cx="9965265" cy="10157399"/>
          </a:xfrm>
          <a:custGeom>
            <a:avLst/>
            <a:gdLst/>
            <a:ahLst/>
            <a:cxnLst/>
            <a:rect r="r" b="b" t="t" l="l"/>
            <a:pathLst>
              <a:path h="10157399" w="9965265">
                <a:moveTo>
                  <a:pt x="9965266" y="10157399"/>
                </a:moveTo>
                <a:lnTo>
                  <a:pt x="0" y="10157399"/>
                </a:lnTo>
                <a:lnTo>
                  <a:pt x="0" y="0"/>
                </a:lnTo>
                <a:lnTo>
                  <a:pt x="9965266" y="0"/>
                </a:lnTo>
                <a:lnTo>
                  <a:pt x="9965266" y="1015739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83049" y="-3772953"/>
            <a:ext cx="10025235" cy="10218525"/>
          </a:xfrm>
          <a:custGeom>
            <a:avLst/>
            <a:gdLst/>
            <a:ahLst/>
            <a:cxnLst/>
            <a:rect r="r" b="b" t="t" l="l"/>
            <a:pathLst>
              <a:path h="10218525" w="10025235">
                <a:moveTo>
                  <a:pt x="0" y="0"/>
                </a:moveTo>
                <a:lnTo>
                  <a:pt x="10025235" y="0"/>
                </a:lnTo>
                <a:lnTo>
                  <a:pt x="10025235" y="10218525"/>
                </a:lnTo>
                <a:lnTo>
                  <a:pt x="0" y="102185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17037" y="-70812"/>
            <a:ext cx="8253926" cy="2661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60"/>
              </a:lnSpc>
            </a:pPr>
            <a:r>
              <a:rPr lang="en-US" sz="7652" spc="229" u="sng">
                <a:solidFill>
                  <a:srgbClr val="F3F7FA"/>
                </a:solidFill>
                <a:latin typeface="Roboto"/>
                <a:ea typeface="Roboto"/>
                <a:cs typeface="Roboto"/>
                <a:sym typeface="Roboto"/>
              </a:rPr>
              <a:t>CBT Workshop #1</a:t>
            </a:r>
          </a:p>
          <a:p>
            <a:pPr algn="ctr">
              <a:lnSpc>
                <a:spcPts val="10660"/>
              </a:lnSpc>
              <a:spcBef>
                <a:spcPct val="0"/>
              </a:spcBef>
            </a:pPr>
            <a:r>
              <a:rPr lang="en-US" sz="7652" spc="229" u="sng">
                <a:solidFill>
                  <a:srgbClr val="F3F7FA"/>
                </a:solidFill>
                <a:latin typeface="Roboto"/>
                <a:ea typeface="Roboto"/>
                <a:cs typeface="Roboto"/>
                <a:sym typeface="Roboto"/>
              </a:rPr>
              <a:t>Agenda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611156" y="2698765"/>
            <a:ext cx="12553652" cy="6713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1184504" indent="-592252" lvl="1">
              <a:lnSpc>
                <a:spcPts val="7642"/>
              </a:lnSpc>
              <a:buFont typeface="Arial"/>
              <a:buChar char="•"/>
            </a:pPr>
            <a:r>
              <a:rPr lang="en-US" b="true" sz="5486" spc="164" u="sng">
                <a:solidFill>
                  <a:srgbClr val="F3F7FA"/>
                </a:solidFill>
                <a:latin typeface="Roboto Bold"/>
                <a:ea typeface="Roboto Bold"/>
                <a:cs typeface="Roboto Bold"/>
                <a:sym typeface="Roboto Bold"/>
              </a:rPr>
              <a:t>Welcome and Introductions</a:t>
            </a:r>
          </a:p>
          <a:p>
            <a:pPr algn="just" marL="1184504" indent="-592252" lvl="1">
              <a:lnSpc>
                <a:spcPts val="7642"/>
              </a:lnSpc>
              <a:buFont typeface="Arial"/>
              <a:buChar char="•"/>
            </a:pPr>
            <a:r>
              <a:rPr lang="en-US" b="true" sz="5486" spc="164" u="sng">
                <a:solidFill>
                  <a:srgbClr val="F3F7FA"/>
                </a:solidFill>
                <a:latin typeface="Roboto Bold"/>
                <a:ea typeface="Roboto Bold"/>
                <a:cs typeface="Roboto Bold"/>
                <a:sym typeface="Roboto Bold"/>
              </a:rPr>
              <a:t>Accessing your NEXTERA account</a:t>
            </a:r>
          </a:p>
          <a:p>
            <a:pPr algn="just" marL="1184504" indent="-592252" lvl="1">
              <a:lnSpc>
                <a:spcPts val="7642"/>
              </a:lnSpc>
              <a:buFont typeface="Arial"/>
              <a:buChar char="•"/>
            </a:pPr>
            <a:r>
              <a:rPr lang="en-US" b="true" sz="5486" spc="164" u="sng">
                <a:solidFill>
                  <a:srgbClr val="F3F7FA"/>
                </a:solidFill>
                <a:latin typeface="Roboto Bold"/>
                <a:ea typeface="Roboto Bold"/>
                <a:cs typeface="Roboto Bold"/>
                <a:sym typeface="Roboto Bold"/>
              </a:rPr>
              <a:t>CBT Testing Team </a:t>
            </a:r>
          </a:p>
          <a:p>
            <a:pPr algn="just" marL="2369008" indent="-789669" lvl="2">
              <a:lnSpc>
                <a:spcPts val="7642"/>
              </a:lnSpc>
              <a:buFont typeface="Arial"/>
              <a:buChar char="⚬"/>
            </a:pPr>
            <a:r>
              <a:rPr lang="en-US" b="true" sz="5486" spc="164" u="sng">
                <a:solidFill>
                  <a:srgbClr val="F3F7FA"/>
                </a:solidFill>
                <a:latin typeface="Roboto Bold"/>
                <a:ea typeface="Roboto Bold"/>
                <a:cs typeface="Roboto Bold"/>
                <a:sym typeface="Roboto Bold"/>
              </a:rPr>
              <a:t>CBT Team Roles</a:t>
            </a:r>
          </a:p>
          <a:p>
            <a:pPr algn="just" marL="2369008" indent="-789669" lvl="2">
              <a:lnSpc>
                <a:spcPts val="7642"/>
              </a:lnSpc>
              <a:buFont typeface="Arial"/>
              <a:buChar char="⚬"/>
            </a:pPr>
            <a:r>
              <a:rPr lang="en-US" b="true" sz="5486" spc="164" u="sng">
                <a:solidFill>
                  <a:srgbClr val="F3F7FA"/>
                </a:solidFill>
                <a:latin typeface="Roboto Bold"/>
                <a:ea typeface="Roboto Bold"/>
                <a:cs typeface="Roboto Bold"/>
                <a:sym typeface="Roboto Bold"/>
              </a:rPr>
              <a:t>Assigning Rights </a:t>
            </a:r>
          </a:p>
          <a:p>
            <a:pPr algn="just" marL="1184504" indent="-592252" lvl="1">
              <a:lnSpc>
                <a:spcPts val="7642"/>
              </a:lnSpc>
              <a:buFont typeface="Arial"/>
              <a:buChar char="•"/>
            </a:pPr>
            <a:r>
              <a:rPr lang="en-US" b="true" sz="5486" spc="164" u="sng">
                <a:solidFill>
                  <a:srgbClr val="F3F7FA"/>
                </a:solidFill>
                <a:latin typeface="Roboto Bold"/>
                <a:ea typeface="Roboto Bold"/>
                <a:cs typeface="Roboto Bold"/>
                <a:sym typeface="Roboto Bold"/>
              </a:rPr>
              <a:t>Completing the Tech Readiness</a:t>
            </a:r>
          </a:p>
          <a:p>
            <a:pPr algn="just" marL="1184504" indent="-592252" lvl="1">
              <a:lnSpc>
                <a:spcPts val="7642"/>
              </a:lnSpc>
              <a:buFont typeface="Arial"/>
              <a:buChar char="•"/>
            </a:pPr>
            <a:r>
              <a:rPr lang="en-US" b="true" sz="5486" spc="164" u="sng">
                <a:solidFill>
                  <a:srgbClr val="F3F7FA"/>
                </a:solidFill>
                <a:latin typeface="Roboto Bold"/>
                <a:ea typeface="Roboto Bold"/>
                <a:cs typeface="Roboto Bold"/>
                <a:sym typeface="Roboto Bold"/>
              </a:rPr>
              <a:t>Accessing Practice Exams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8639" y="1028700"/>
            <a:ext cx="5895975" cy="4733868"/>
          </a:xfrm>
          <a:custGeom>
            <a:avLst/>
            <a:gdLst/>
            <a:ahLst/>
            <a:cxnLst/>
            <a:rect r="r" b="b" t="t" l="l"/>
            <a:pathLst>
              <a:path h="4733868" w="5895975">
                <a:moveTo>
                  <a:pt x="0" y="0"/>
                </a:moveTo>
                <a:lnTo>
                  <a:pt x="5895975" y="0"/>
                </a:lnTo>
                <a:lnTo>
                  <a:pt x="5895975" y="4733868"/>
                </a:lnTo>
                <a:lnTo>
                  <a:pt x="0" y="4733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039" t="-403" r="-1558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1039500">
            <a:off x="1922783" y="3253988"/>
            <a:ext cx="2076450" cy="561975"/>
            <a:chOff x="0" y="0"/>
            <a:chExt cx="2768600" cy="749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768600" cy="749300"/>
            </a:xfrm>
            <a:custGeom>
              <a:avLst/>
              <a:gdLst/>
              <a:ahLst/>
              <a:cxnLst/>
              <a:rect r="r" b="b" t="t" l="l"/>
              <a:pathLst>
                <a:path h="749300" w="2768600">
                  <a:moveTo>
                    <a:pt x="0" y="0"/>
                  </a:moveTo>
                  <a:lnTo>
                    <a:pt x="0" y="749300"/>
                  </a:lnTo>
                  <a:lnTo>
                    <a:pt x="0" y="749300"/>
                  </a:lnTo>
                  <a:lnTo>
                    <a:pt x="2768600" y="749300"/>
                  </a:lnTo>
                  <a:lnTo>
                    <a:pt x="2768600" y="57785"/>
                  </a:lnTo>
                  <a:lnTo>
                    <a:pt x="2768600" y="0"/>
                  </a:lnTo>
                  <a:lnTo>
                    <a:pt x="2043811" y="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760439" y="5920302"/>
            <a:ext cx="6581775" cy="3933825"/>
          </a:xfrm>
          <a:custGeom>
            <a:avLst/>
            <a:gdLst/>
            <a:ahLst/>
            <a:cxnLst/>
            <a:rect r="r" b="b" t="t" l="l"/>
            <a:pathLst>
              <a:path h="3933825" w="6581775">
                <a:moveTo>
                  <a:pt x="0" y="0"/>
                </a:moveTo>
                <a:lnTo>
                  <a:pt x="6581775" y="0"/>
                </a:lnTo>
                <a:lnTo>
                  <a:pt x="6581775" y="3933825"/>
                </a:lnTo>
                <a:lnTo>
                  <a:pt x="0" y="3933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7191746" y="2490626"/>
            <a:ext cx="115357" cy="115357"/>
            <a:chOff x="0" y="0"/>
            <a:chExt cx="115367" cy="1153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5443" cy="115443"/>
            </a:xfrm>
            <a:custGeom>
              <a:avLst/>
              <a:gdLst/>
              <a:ahLst/>
              <a:cxnLst/>
              <a:rect r="r" b="b" t="t" l="l"/>
              <a:pathLst>
                <a:path h="115443" w="115443">
                  <a:moveTo>
                    <a:pt x="115316" y="57658"/>
                  </a:moveTo>
                  <a:cubicBezTo>
                    <a:pt x="115316" y="61468"/>
                    <a:pt x="114935" y="65151"/>
                    <a:pt x="114173" y="68961"/>
                  </a:cubicBezTo>
                  <a:cubicBezTo>
                    <a:pt x="113411" y="72771"/>
                    <a:pt x="112395" y="76327"/>
                    <a:pt x="110871" y="79756"/>
                  </a:cubicBezTo>
                  <a:cubicBezTo>
                    <a:pt x="109347" y="83185"/>
                    <a:pt x="107696" y="86614"/>
                    <a:pt x="105537" y="89789"/>
                  </a:cubicBezTo>
                  <a:cubicBezTo>
                    <a:pt x="103378" y="92964"/>
                    <a:pt x="101092" y="95885"/>
                    <a:pt x="98425" y="98552"/>
                  </a:cubicBezTo>
                  <a:cubicBezTo>
                    <a:pt x="95758" y="101219"/>
                    <a:pt x="92837" y="103632"/>
                    <a:pt x="89662" y="105664"/>
                  </a:cubicBezTo>
                  <a:cubicBezTo>
                    <a:pt x="86487" y="107696"/>
                    <a:pt x="83185" y="109601"/>
                    <a:pt x="79629" y="110998"/>
                  </a:cubicBezTo>
                  <a:cubicBezTo>
                    <a:pt x="76073" y="112395"/>
                    <a:pt x="72517" y="113538"/>
                    <a:pt x="68834" y="114300"/>
                  </a:cubicBezTo>
                  <a:cubicBezTo>
                    <a:pt x="65151" y="115062"/>
                    <a:pt x="61341" y="115443"/>
                    <a:pt x="57531" y="115443"/>
                  </a:cubicBezTo>
                  <a:cubicBezTo>
                    <a:pt x="53721" y="115443"/>
                    <a:pt x="50038" y="115062"/>
                    <a:pt x="46228" y="114300"/>
                  </a:cubicBezTo>
                  <a:cubicBezTo>
                    <a:pt x="42418" y="113538"/>
                    <a:pt x="38862" y="112522"/>
                    <a:pt x="35433" y="110998"/>
                  </a:cubicBezTo>
                  <a:cubicBezTo>
                    <a:pt x="32004" y="109474"/>
                    <a:pt x="28575" y="107823"/>
                    <a:pt x="25400" y="105664"/>
                  </a:cubicBezTo>
                  <a:cubicBezTo>
                    <a:pt x="22225" y="103505"/>
                    <a:pt x="19304" y="101219"/>
                    <a:pt x="16637" y="98552"/>
                  </a:cubicBezTo>
                  <a:cubicBezTo>
                    <a:pt x="13970" y="95885"/>
                    <a:pt x="11557" y="92964"/>
                    <a:pt x="9525" y="89789"/>
                  </a:cubicBezTo>
                  <a:cubicBezTo>
                    <a:pt x="7493" y="86614"/>
                    <a:pt x="5588" y="83312"/>
                    <a:pt x="4191" y="79756"/>
                  </a:cubicBezTo>
                  <a:cubicBezTo>
                    <a:pt x="2794" y="76200"/>
                    <a:pt x="1651" y="72644"/>
                    <a:pt x="889" y="68961"/>
                  </a:cubicBezTo>
                  <a:cubicBezTo>
                    <a:pt x="127" y="65278"/>
                    <a:pt x="0" y="61468"/>
                    <a:pt x="0" y="57658"/>
                  </a:cubicBezTo>
                  <a:cubicBezTo>
                    <a:pt x="0" y="53848"/>
                    <a:pt x="381" y="50165"/>
                    <a:pt x="1143" y="46355"/>
                  </a:cubicBezTo>
                  <a:cubicBezTo>
                    <a:pt x="1905" y="42545"/>
                    <a:pt x="2921" y="38989"/>
                    <a:pt x="4445" y="35560"/>
                  </a:cubicBezTo>
                  <a:cubicBezTo>
                    <a:pt x="5969" y="32131"/>
                    <a:pt x="7620" y="28702"/>
                    <a:pt x="9779" y="25527"/>
                  </a:cubicBezTo>
                  <a:cubicBezTo>
                    <a:pt x="11938" y="22352"/>
                    <a:pt x="14224" y="19431"/>
                    <a:pt x="16891" y="16764"/>
                  </a:cubicBezTo>
                  <a:cubicBezTo>
                    <a:pt x="19558" y="14097"/>
                    <a:pt x="22479" y="11684"/>
                    <a:pt x="25654" y="9652"/>
                  </a:cubicBezTo>
                  <a:cubicBezTo>
                    <a:pt x="28829" y="7620"/>
                    <a:pt x="32131" y="5715"/>
                    <a:pt x="35687" y="4318"/>
                  </a:cubicBezTo>
                  <a:cubicBezTo>
                    <a:pt x="39243" y="2921"/>
                    <a:pt x="42799" y="1778"/>
                    <a:pt x="46482" y="1016"/>
                  </a:cubicBezTo>
                  <a:cubicBezTo>
                    <a:pt x="50165" y="254"/>
                    <a:pt x="53848" y="0"/>
                    <a:pt x="57658" y="0"/>
                  </a:cubicBezTo>
                  <a:cubicBezTo>
                    <a:pt x="61468" y="0"/>
                    <a:pt x="65151" y="381"/>
                    <a:pt x="68961" y="1143"/>
                  </a:cubicBezTo>
                  <a:cubicBezTo>
                    <a:pt x="72771" y="1905"/>
                    <a:pt x="76327" y="2921"/>
                    <a:pt x="79756" y="4445"/>
                  </a:cubicBezTo>
                  <a:cubicBezTo>
                    <a:pt x="83185" y="5969"/>
                    <a:pt x="86614" y="7620"/>
                    <a:pt x="89789" y="9779"/>
                  </a:cubicBezTo>
                  <a:cubicBezTo>
                    <a:pt x="92964" y="11938"/>
                    <a:pt x="95885" y="14224"/>
                    <a:pt x="98552" y="16891"/>
                  </a:cubicBezTo>
                  <a:cubicBezTo>
                    <a:pt x="101219" y="19558"/>
                    <a:pt x="103632" y="22479"/>
                    <a:pt x="105664" y="25654"/>
                  </a:cubicBezTo>
                  <a:cubicBezTo>
                    <a:pt x="107696" y="28829"/>
                    <a:pt x="109601" y="32131"/>
                    <a:pt x="110998" y="35687"/>
                  </a:cubicBezTo>
                  <a:cubicBezTo>
                    <a:pt x="112395" y="39243"/>
                    <a:pt x="113538" y="42799"/>
                    <a:pt x="114300" y="46482"/>
                  </a:cubicBezTo>
                  <a:cubicBezTo>
                    <a:pt x="115062" y="50165"/>
                    <a:pt x="115443" y="53975"/>
                    <a:pt x="115443" y="5778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7857696" y="3030731"/>
            <a:ext cx="125854" cy="125854"/>
            <a:chOff x="0" y="0"/>
            <a:chExt cx="125844" cy="12584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984" cy="125984"/>
            </a:xfrm>
            <a:custGeom>
              <a:avLst/>
              <a:gdLst/>
              <a:ahLst/>
              <a:cxnLst/>
              <a:rect r="r" b="b" t="t" l="l"/>
              <a:pathLst>
                <a:path h="125984" w="125984">
                  <a:moveTo>
                    <a:pt x="125857" y="62865"/>
                  </a:moveTo>
                  <a:cubicBezTo>
                    <a:pt x="125857" y="67056"/>
                    <a:pt x="125476" y="71120"/>
                    <a:pt x="124587" y="75184"/>
                  </a:cubicBezTo>
                  <a:lnTo>
                    <a:pt x="119507" y="74168"/>
                  </a:lnTo>
                  <a:lnTo>
                    <a:pt x="124587" y="75184"/>
                  </a:lnTo>
                  <a:cubicBezTo>
                    <a:pt x="123825" y="79248"/>
                    <a:pt x="122555" y="83185"/>
                    <a:pt x="121031" y="86995"/>
                  </a:cubicBezTo>
                  <a:lnTo>
                    <a:pt x="121031" y="86995"/>
                  </a:lnTo>
                  <a:lnTo>
                    <a:pt x="121031" y="86995"/>
                  </a:lnTo>
                  <a:cubicBezTo>
                    <a:pt x="119507" y="90805"/>
                    <a:pt x="117475" y="94488"/>
                    <a:pt x="115189" y="97917"/>
                  </a:cubicBezTo>
                  <a:lnTo>
                    <a:pt x="110871" y="94996"/>
                  </a:lnTo>
                  <a:lnTo>
                    <a:pt x="115189" y="97917"/>
                  </a:lnTo>
                  <a:cubicBezTo>
                    <a:pt x="112903" y="101346"/>
                    <a:pt x="110236" y="104521"/>
                    <a:pt x="107315" y="107442"/>
                  </a:cubicBezTo>
                  <a:lnTo>
                    <a:pt x="103632" y="103759"/>
                  </a:lnTo>
                  <a:lnTo>
                    <a:pt x="107315" y="107442"/>
                  </a:lnTo>
                  <a:cubicBezTo>
                    <a:pt x="104394" y="110363"/>
                    <a:pt x="101219" y="113030"/>
                    <a:pt x="97790" y="115316"/>
                  </a:cubicBezTo>
                  <a:lnTo>
                    <a:pt x="97790" y="115316"/>
                  </a:lnTo>
                  <a:lnTo>
                    <a:pt x="97790" y="115316"/>
                  </a:lnTo>
                  <a:cubicBezTo>
                    <a:pt x="94361" y="117602"/>
                    <a:pt x="90678" y="119507"/>
                    <a:pt x="86868" y="121158"/>
                  </a:cubicBezTo>
                  <a:lnTo>
                    <a:pt x="84836" y="116332"/>
                  </a:lnTo>
                  <a:lnTo>
                    <a:pt x="86868" y="121158"/>
                  </a:lnTo>
                  <a:cubicBezTo>
                    <a:pt x="83058" y="122682"/>
                    <a:pt x="79121" y="123952"/>
                    <a:pt x="75057" y="124714"/>
                  </a:cubicBezTo>
                  <a:lnTo>
                    <a:pt x="74041" y="119634"/>
                  </a:lnTo>
                  <a:lnTo>
                    <a:pt x="75057" y="124714"/>
                  </a:lnTo>
                  <a:cubicBezTo>
                    <a:pt x="70993" y="125476"/>
                    <a:pt x="66929" y="125984"/>
                    <a:pt x="62738" y="125984"/>
                  </a:cubicBezTo>
                  <a:lnTo>
                    <a:pt x="62738" y="120650"/>
                  </a:lnTo>
                  <a:lnTo>
                    <a:pt x="62738" y="125857"/>
                  </a:lnTo>
                  <a:cubicBezTo>
                    <a:pt x="58547" y="125857"/>
                    <a:pt x="54483" y="125476"/>
                    <a:pt x="50419" y="124587"/>
                  </a:cubicBezTo>
                  <a:lnTo>
                    <a:pt x="51435" y="119507"/>
                  </a:lnTo>
                  <a:lnTo>
                    <a:pt x="50419" y="124587"/>
                  </a:lnTo>
                  <a:cubicBezTo>
                    <a:pt x="46355" y="123825"/>
                    <a:pt x="42418" y="122555"/>
                    <a:pt x="38608" y="121031"/>
                  </a:cubicBezTo>
                  <a:lnTo>
                    <a:pt x="40640" y="116205"/>
                  </a:lnTo>
                  <a:lnTo>
                    <a:pt x="38608" y="121031"/>
                  </a:lnTo>
                  <a:cubicBezTo>
                    <a:pt x="34798" y="119507"/>
                    <a:pt x="31115" y="117475"/>
                    <a:pt x="27686" y="115189"/>
                  </a:cubicBezTo>
                  <a:lnTo>
                    <a:pt x="27686" y="115189"/>
                  </a:lnTo>
                  <a:lnTo>
                    <a:pt x="27686" y="115189"/>
                  </a:lnTo>
                  <a:cubicBezTo>
                    <a:pt x="24257" y="112903"/>
                    <a:pt x="21082" y="110236"/>
                    <a:pt x="18161" y="107315"/>
                  </a:cubicBezTo>
                  <a:lnTo>
                    <a:pt x="21844" y="103632"/>
                  </a:lnTo>
                  <a:lnTo>
                    <a:pt x="18161" y="107315"/>
                  </a:lnTo>
                  <a:cubicBezTo>
                    <a:pt x="15240" y="104394"/>
                    <a:pt x="12573" y="101219"/>
                    <a:pt x="10287" y="97790"/>
                  </a:cubicBezTo>
                  <a:lnTo>
                    <a:pt x="10287" y="97790"/>
                  </a:lnTo>
                  <a:lnTo>
                    <a:pt x="10287" y="97790"/>
                  </a:lnTo>
                  <a:cubicBezTo>
                    <a:pt x="8255" y="94488"/>
                    <a:pt x="6350" y="90805"/>
                    <a:pt x="4826" y="86995"/>
                  </a:cubicBezTo>
                  <a:lnTo>
                    <a:pt x="9652" y="84963"/>
                  </a:lnTo>
                  <a:lnTo>
                    <a:pt x="4826" y="86995"/>
                  </a:lnTo>
                  <a:cubicBezTo>
                    <a:pt x="3175" y="83185"/>
                    <a:pt x="2032" y="79248"/>
                    <a:pt x="1270" y="75184"/>
                  </a:cubicBezTo>
                  <a:lnTo>
                    <a:pt x="6350" y="74168"/>
                  </a:lnTo>
                  <a:lnTo>
                    <a:pt x="1270" y="75184"/>
                  </a:lnTo>
                  <a:cubicBezTo>
                    <a:pt x="381" y="71120"/>
                    <a:pt x="0" y="67056"/>
                    <a:pt x="0" y="62865"/>
                  </a:cubicBezTo>
                  <a:lnTo>
                    <a:pt x="5207" y="62865"/>
                  </a:lnTo>
                  <a:lnTo>
                    <a:pt x="0" y="62865"/>
                  </a:lnTo>
                  <a:cubicBezTo>
                    <a:pt x="0" y="58674"/>
                    <a:pt x="381" y="54610"/>
                    <a:pt x="1270" y="50546"/>
                  </a:cubicBezTo>
                  <a:lnTo>
                    <a:pt x="6350" y="51562"/>
                  </a:lnTo>
                  <a:lnTo>
                    <a:pt x="1270" y="50546"/>
                  </a:lnTo>
                  <a:cubicBezTo>
                    <a:pt x="2032" y="46482"/>
                    <a:pt x="3302" y="42545"/>
                    <a:pt x="4826" y="38735"/>
                  </a:cubicBezTo>
                  <a:lnTo>
                    <a:pt x="9652" y="40767"/>
                  </a:lnTo>
                  <a:lnTo>
                    <a:pt x="4826" y="38735"/>
                  </a:lnTo>
                  <a:cubicBezTo>
                    <a:pt x="6350" y="34925"/>
                    <a:pt x="8382" y="31242"/>
                    <a:pt x="10668" y="27813"/>
                  </a:cubicBezTo>
                  <a:lnTo>
                    <a:pt x="10668" y="27813"/>
                  </a:lnTo>
                  <a:lnTo>
                    <a:pt x="10668" y="27813"/>
                  </a:lnTo>
                  <a:cubicBezTo>
                    <a:pt x="12954" y="24384"/>
                    <a:pt x="15621" y="21209"/>
                    <a:pt x="18542" y="18288"/>
                  </a:cubicBezTo>
                  <a:lnTo>
                    <a:pt x="22225" y="21971"/>
                  </a:lnTo>
                  <a:lnTo>
                    <a:pt x="18542" y="18288"/>
                  </a:lnTo>
                  <a:cubicBezTo>
                    <a:pt x="21463" y="15367"/>
                    <a:pt x="24638" y="12700"/>
                    <a:pt x="28067" y="10414"/>
                  </a:cubicBezTo>
                  <a:lnTo>
                    <a:pt x="30988" y="14732"/>
                  </a:lnTo>
                  <a:lnTo>
                    <a:pt x="27940" y="10668"/>
                  </a:lnTo>
                  <a:cubicBezTo>
                    <a:pt x="31369" y="8382"/>
                    <a:pt x="35052" y="6477"/>
                    <a:pt x="38862" y="4826"/>
                  </a:cubicBezTo>
                  <a:lnTo>
                    <a:pt x="38862" y="4826"/>
                  </a:lnTo>
                  <a:lnTo>
                    <a:pt x="38862" y="4826"/>
                  </a:lnTo>
                  <a:cubicBezTo>
                    <a:pt x="42672" y="3302"/>
                    <a:pt x="46609" y="2032"/>
                    <a:pt x="50673" y="1270"/>
                  </a:cubicBezTo>
                  <a:lnTo>
                    <a:pt x="51689" y="6350"/>
                  </a:lnTo>
                  <a:lnTo>
                    <a:pt x="50673" y="1270"/>
                  </a:lnTo>
                  <a:cubicBezTo>
                    <a:pt x="54737" y="508"/>
                    <a:pt x="58801" y="0"/>
                    <a:pt x="62992" y="0"/>
                  </a:cubicBezTo>
                  <a:lnTo>
                    <a:pt x="62992" y="5207"/>
                  </a:lnTo>
                  <a:lnTo>
                    <a:pt x="62992" y="0"/>
                  </a:lnTo>
                  <a:cubicBezTo>
                    <a:pt x="67183" y="0"/>
                    <a:pt x="71247" y="381"/>
                    <a:pt x="75311" y="1270"/>
                  </a:cubicBezTo>
                  <a:lnTo>
                    <a:pt x="74168" y="6350"/>
                  </a:lnTo>
                  <a:lnTo>
                    <a:pt x="75184" y="1270"/>
                  </a:lnTo>
                  <a:cubicBezTo>
                    <a:pt x="79248" y="2032"/>
                    <a:pt x="83185" y="3302"/>
                    <a:pt x="86995" y="4826"/>
                  </a:cubicBezTo>
                  <a:lnTo>
                    <a:pt x="86995" y="4826"/>
                  </a:lnTo>
                  <a:lnTo>
                    <a:pt x="86995" y="4826"/>
                  </a:lnTo>
                  <a:cubicBezTo>
                    <a:pt x="90805" y="6350"/>
                    <a:pt x="94488" y="8382"/>
                    <a:pt x="97917" y="10668"/>
                  </a:cubicBezTo>
                  <a:lnTo>
                    <a:pt x="94996" y="14986"/>
                  </a:lnTo>
                  <a:lnTo>
                    <a:pt x="97917" y="10668"/>
                  </a:lnTo>
                  <a:cubicBezTo>
                    <a:pt x="101346" y="12954"/>
                    <a:pt x="104521" y="15621"/>
                    <a:pt x="107442" y="18542"/>
                  </a:cubicBezTo>
                  <a:lnTo>
                    <a:pt x="103759" y="22225"/>
                  </a:lnTo>
                  <a:lnTo>
                    <a:pt x="107442" y="18542"/>
                  </a:lnTo>
                  <a:cubicBezTo>
                    <a:pt x="110363" y="21463"/>
                    <a:pt x="113030" y="24638"/>
                    <a:pt x="115316" y="28067"/>
                  </a:cubicBezTo>
                  <a:lnTo>
                    <a:pt x="115316" y="28067"/>
                  </a:lnTo>
                  <a:lnTo>
                    <a:pt x="115316" y="28067"/>
                  </a:lnTo>
                  <a:cubicBezTo>
                    <a:pt x="117602" y="31496"/>
                    <a:pt x="119507" y="35179"/>
                    <a:pt x="121158" y="38989"/>
                  </a:cubicBezTo>
                  <a:lnTo>
                    <a:pt x="121158" y="38989"/>
                  </a:lnTo>
                  <a:lnTo>
                    <a:pt x="121158" y="38989"/>
                  </a:lnTo>
                  <a:cubicBezTo>
                    <a:pt x="122682" y="42799"/>
                    <a:pt x="123952" y="46736"/>
                    <a:pt x="124714" y="50800"/>
                  </a:cubicBezTo>
                  <a:lnTo>
                    <a:pt x="119634" y="51816"/>
                  </a:lnTo>
                  <a:lnTo>
                    <a:pt x="124714" y="50800"/>
                  </a:lnTo>
                  <a:cubicBezTo>
                    <a:pt x="125476" y="54864"/>
                    <a:pt x="125984" y="58928"/>
                    <a:pt x="125984" y="63119"/>
                  </a:cubicBezTo>
                  <a:lnTo>
                    <a:pt x="120650" y="63119"/>
                  </a:lnTo>
                  <a:lnTo>
                    <a:pt x="125857" y="63119"/>
                  </a:lnTo>
                  <a:moveTo>
                    <a:pt x="115316" y="63119"/>
                  </a:moveTo>
                  <a:cubicBezTo>
                    <a:pt x="115316" y="59690"/>
                    <a:pt x="114935" y="56261"/>
                    <a:pt x="114300" y="52832"/>
                  </a:cubicBezTo>
                  <a:lnTo>
                    <a:pt x="114300" y="52832"/>
                  </a:lnTo>
                  <a:lnTo>
                    <a:pt x="114300" y="52832"/>
                  </a:lnTo>
                  <a:cubicBezTo>
                    <a:pt x="113665" y="49403"/>
                    <a:pt x="112649" y="46228"/>
                    <a:pt x="111379" y="43053"/>
                  </a:cubicBezTo>
                  <a:lnTo>
                    <a:pt x="116205" y="41021"/>
                  </a:lnTo>
                  <a:lnTo>
                    <a:pt x="111379" y="43053"/>
                  </a:lnTo>
                  <a:cubicBezTo>
                    <a:pt x="110109" y="39878"/>
                    <a:pt x="108458" y="36830"/>
                    <a:pt x="106553" y="34036"/>
                  </a:cubicBezTo>
                  <a:lnTo>
                    <a:pt x="110871" y="31115"/>
                  </a:lnTo>
                  <a:lnTo>
                    <a:pt x="106553" y="34036"/>
                  </a:lnTo>
                  <a:cubicBezTo>
                    <a:pt x="104648" y="31115"/>
                    <a:pt x="102489" y="28575"/>
                    <a:pt x="100076" y="26035"/>
                  </a:cubicBezTo>
                  <a:cubicBezTo>
                    <a:pt x="97663" y="23495"/>
                    <a:pt x="94996" y="21463"/>
                    <a:pt x="92075" y="19558"/>
                  </a:cubicBezTo>
                  <a:lnTo>
                    <a:pt x="92075" y="19558"/>
                  </a:lnTo>
                  <a:lnTo>
                    <a:pt x="92075" y="19558"/>
                  </a:lnTo>
                  <a:cubicBezTo>
                    <a:pt x="89154" y="17653"/>
                    <a:pt x="86233" y="16002"/>
                    <a:pt x="83058" y="14732"/>
                  </a:cubicBezTo>
                  <a:lnTo>
                    <a:pt x="84963" y="9652"/>
                  </a:lnTo>
                  <a:lnTo>
                    <a:pt x="82931" y="14478"/>
                  </a:lnTo>
                  <a:cubicBezTo>
                    <a:pt x="79756" y="13208"/>
                    <a:pt x="76454" y="12192"/>
                    <a:pt x="73152" y="11557"/>
                  </a:cubicBezTo>
                  <a:cubicBezTo>
                    <a:pt x="69850" y="10922"/>
                    <a:pt x="66421" y="10541"/>
                    <a:pt x="62865" y="10541"/>
                  </a:cubicBezTo>
                  <a:cubicBezTo>
                    <a:pt x="59309" y="10541"/>
                    <a:pt x="56007" y="10922"/>
                    <a:pt x="52578" y="11557"/>
                  </a:cubicBezTo>
                  <a:cubicBezTo>
                    <a:pt x="49149" y="12192"/>
                    <a:pt x="45974" y="13208"/>
                    <a:pt x="42799" y="14478"/>
                  </a:cubicBezTo>
                  <a:lnTo>
                    <a:pt x="40894" y="9652"/>
                  </a:lnTo>
                  <a:lnTo>
                    <a:pt x="42926" y="14478"/>
                  </a:lnTo>
                  <a:cubicBezTo>
                    <a:pt x="39751" y="15748"/>
                    <a:pt x="36703" y="17399"/>
                    <a:pt x="33909" y="19304"/>
                  </a:cubicBezTo>
                  <a:lnTo>
                    <a:pt x="33909" y="19304"/>
                  </a:lnTo>
                  <a:lnTo>
                    <a:pt x="33909" y="19304"/>
                  </a:lnTo>
                  <a:cubicBezTo>
                    <a:pt x="30988" y="21209"/>
                    <a:pt x="28448" y="23368"/>
                    <a:pt x="25908" y="25781"/>
                  </a:cubicBezTo>
                  <a:cubicBezTo>
                    <a:pt x="23368" y="28194"/>
                    <a:pt x="21336" y="30861"/>
                    <a:pt x="19431" y="33782"/>
                  </a:cubicBezTo>
                  <a:lnTo>
                    <a:pt x="15113" y="30861"/>
                  </a:lnTo>
                  <a:lnTo>
                    <a:pt x="19431" y="33782"/>
                  </a:lnTo>
                  <a:cubicBezTo>
                    <a:pt x="17526" y="36703"/>
                    <a:pt x="15875" y="39624"/>
                    <a:pt x="14605" y="42799"/>
                  </a:cubicBezTo>
                  <a:lnTo>
                    <a:pt x="14605" y="42799"/>
                  </a:lnTo>
                  <a:lnTo>
                    <a:pt x="14605" y="42799"/>
                  </a:lnTo>
                  <a:cubicBezTo>
                    <a:pt x="13335" y="45974"/>
                    <a:pt x="12319" y="49276"/>
                    <a:pt x="11684" y="52578"/>
                  </a:cubicBezTo>
                  <a:lnTo>
                    <a:pt x="11684" y="52578"/>
                  </a:lnTo>
                  <a:lnTo>
                    <a:pt x="11684" y="52578"/>
                  </a:lnTo>
                  <a:cubicBezTo>
                    <a:pt x="11049" y="56007"/>
                    <a:pt x="10668" y="59309"/>
                    <a:pt x="10668" y="62865"/>
                  </a:cubicBezTo>
                  <a:cubicBezTo>
                    <a:pt x="10668" y="66421"/>
                    <a:pt x="11049" y="69723"/>
                    <a:pt x="11684" y="73152"/>
                  </a:cubicBezTo>
                  <a:cubicBezTo>
                    <a:pt x="12319" y="76581"/>
                    <a:pt x="13335" y="79756"/>
                    <a:pt x="14605" y="82931"/>
                  </a:cubicBezTo>
                  <a:lnTo>
                    <a:pt x="14605" y="82931"/>
                  </a:lnTo>
                  <a:lnTo>
                    <a:pt x="14605" y="82931"/>
                  </a:lnTo>
                  <a:cubicBezTo>
                    <a:pt x="15875" y="86106"/>
                    <a:pt x="17526" y="89154"/>
                    <a:pt x="19431" y="91948"/>
                  </a:cubicBezTo>
                  <a:lnTo>
                    <a:pt x="15113" y="94869"/>
                  </a:lnTo>
                  <a:lnTo>
                    <a:pt x="19431" y="91948"/>
                  </a:lnTo>
                  <a:cubicBezTo>
                    <a:pt x="21336" y="94869"/>
                    <a:pt x="23495" y="97409"/>
                    <a:pt x="25908" y="99949"/>
                  </a:cubicBezTo>
                  <a:cubicBezTo>
                    <a:pt x="28321" y="102489"/>
                    <a:pt x="30988" y="104521"/>
                    <a:pt x="33909" y="106426"/>
                  </a:cubicBezTo>
                  <a:lnTo>
                    <a:pt x="30988" y="110744"/>
                  </a:lnTo>
                  <a:lnTo>
                    <a:pt x="33909" y="106426"/>
                  </a:lnTo>
                  <a:cubicBezTo>
                    <a:pt x="36830" y="108331"/>
                    <a:pt x="39751" y="109982"/>
                    <a:pt x="42926" y="111252"/>
                  </a:cubicBezTo>
                  <a:lnTo>
                    <a:pt x="42926" y="111252"/>
                  </a:lnTo>
                  <a:lnTo>
                    <a:pt x="42926" y="111252"/>
                  </a:lnTo>
                  <a:cubicBezTo>
                    <a:pt x="46101" y="112522"/>
                    <a:pt x="49403" y="113538"/>
                    <a:pt x="52705" y="114173"/>
                  </a:cubicBezTo>
                  <a:cubicBezTo>
                    <a:pt x="56007" y="114808"/>
                    <a:pt x="59436" y="115189"/>
                    <a:pt x="62992" y="115189"/>
                  </a:cubicBezTo>
                  <a:cubicBezTo>
                    <a:pt x="66548" y="115189"/>
                    <a:pt x="69850" y="114808"/>
                    <a:pt x="73279" y="114173"/>
                  </a:cubicBezTo>
                  <a:cubicBezTo>
                    <a:pt x="76708" y="113538"/>
                    <a:pt x="79883" y="112522"/>
                    <a:pt x="83058" y="111252"/>
                  </a:cubicBezTo>
                  <a:cubicBezTo>
                    <a:pt x="86233" y="109982"/>
                    <a:pt x="89281" y="108331"/>
                    <a:pt x="92075" y="106426"/>
                  </a:cubicBezTo>
                  <a:lnTo>
                    <a:pt x="94996" y="110744"/>
                  </a:lnTo>
                  <a:lnTo>
                    <a:pt x="92075" y="106426"/>
                  </a:lnTo>
                  <a:cubicBezTo>
                    <a:pt x="94996" y="104521"/>
                    <a:pt x="97536" y="102362"/>
                    <a:pt x="100076" y="99949"/>
                  </a:cubicBezTo>
                  <a:cubicBezTo>
                    <a:pt x="102616" y="97536"/>
                    <a:pt x="104648" y="94869"/>
                    <a:pt x="106553" y="91948"/>
                  </a:cubicBezTo>
                  <a:lnTo>
                    <a:pt x="106553" y="91948"/>
                  </a:lnTo>
                  <a:lnTo>
                    <a:pt x="106553" y="91948"/>
                  </a:lnTo>
                  <a:cubicBezTo>
                    <a:pt x="108458" y="89027"/>
                    <a:pt x="110109" y="86106"/>
                    <a:pt x="111379" y="82931"/>
                  </a:cubicBezTo>
                  <a:lnTo>
                    <a:pt x="116205" y="84963"/>
                  </a:lnTo>
                  <a:lnTo>
                    <a:pt x="111379" y="82931"/>
                  </a:lnTo>
                  <a:cubicBezTo>
                    <a:pt x="112649" y="79756"/>
                    <a:pt x="113665" y="76454"/>
                    <a:pt x="114300" y="73152"/>
                  </a:cubicBezTo>
                  <a:lnTo>
                    <a:pt x="114300" y="73152"/>
                  </a:lnTo>
                  <a:lnTo>
                    <a:pt x="114300" y="73152"/>
                  </a:lnTo>
                  <a:cubicBezTo>
                    <a:pt x="114935" y="69723"/>
                    <a:pt x="115316" y="66421"/>
                    <a:pt x="115316" y="6286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7857696" y="4121420"/>
            <a:ext cx="125854" cy="125854"/>
            <a:chOff x="0" y="0"/>
            <a:chExt cx="125844" cy="12584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984" cy="125984"/>
            </a:xfrm>
            <a:custGeom>
              <a:avLst/>
              <a:gdLst/>
              <a:ahLst/>
              <a:cxnLst/>
              <a:rect r="r" b="b" t="t" l="l"/>
              <a:pathLst>
                <a:path h="125984" w="125984">
                  <a:moveTo>
                    <a:pt x="125857" y="62865"/>
                  </a:moveTo>
                  <a:cubicBezTo>
                    <a:pt x="125857" y="67056"/>
                    <a:pt x="125476" y="71120"/>
                    <a:pt x="124587" y="75184"/>
                  </a:cubicBezTo>
                  <a:lnTo>
                    <a:pt x="119507" y="74168"/>
                  </a:lnTo>
                  <a:lnTo>
                    <a:pt x="124587" y="75184"/>
                  </a:lnTo>
                  <a:cubicBezTo>
                    <a:pt x="123825" y="79248"/>
                    <a:pt x="122555" y="83185"/>
                    <a:pt x="121031" y="86995"/>
                  </a:cubicBezTo>
                  <a:lnTo>
                    <a:pt x="121031" y="86995"/>
                  </a:lnTo>
                  <a:lnTo>
                    <a:pt x="121031" y="86995"/>
                  </a:lnTo>
                  <a:cubicBezTo>
                    <a:pt x="119507" y="90805"/>
                    <a:pt x="117475" y="94488"/>
                    <a:pt x="115189" y="97917"/>
                  </a:cubicBezTo>
                  <a:lnTo>
                    <a:pt x="110871" y="94996"/>
                  </a:lnTo>
                  <a:lnTo>
                    <a:pt x="115189" y="97917"/>
                  </a:lnTo>
                  <a:cubicBezTo>
                    <a:pt x="112903" y="101346"/>
                    <a:pt x="110236" y="104521"/>
                    <a:pt x="107315" y="107442"/>
                  </a:cubicBezTo>
                  <a:lnTo>
                    <a:pt x="103632" y="103759"/>
                  </a:lnTo>
                  <a:lnTo>
                    <a:pt x="107315" y="107442"/>
                  </a:lnTo>
                  <a:cubicBezTo>
                    <a:pt x="104394" y="110363"/>
                    <a:pt x="101219" y="113030"/>
                    <a:pt x="97790" y="115316"/>
                  </a:cubicBezTo>
                  <a:lnTo>
                    <a:pt x="97790" y="115316"/>
                  </a:lnTo>
                  <a:lnTo>
                    <a:pt x="97790" y="115316"/>
                  </a:lnTo>
                  <a:cubicBezTo>
                    <a:pt x="94361" y="117602"/>
                    <a:pt x="90678" y="119507"/>
                    <a:pt x="86868" y="121158"/>
                  </a:cubicBezTo>
                  <a:lnTo>
                    <a:pt x="84836" y="116332"/>
                  </a:lnTo>
                  <a:lnTo>
                    <a:pt x="86868" y="121158"/>
                  </a:lnTo>
                  <a:cubicBezTo>
                    <a:pt x="83058" y="122682"/>
                    <a:pt x="79121" y="123952"/>
                    <a:pt x="75057" y="124714"/>
                  </a:cubicBezTo>
                  <a:lnTo>
                    <a:pt x="74041" y="119634"/>
                  </a:lnTo>
                  <a:lnTo>
                    <a:pt x="75057" y="124714"/>
                  </a:lnTo>
                  <a:cubicBezTo>
                    <a:pt x="70993" y="125476"/>
                    <a:pt x="66929" y="125984"/>
                    <a:pt x="62738" y="125984"/>
                  </a:cubicBezTo>
                  <a:lnTo>
                    <a:pt x="62738" y="125984"/>
                  </a:lnTo>
                  <a:lnTo>
                    <a:pt x="62738" y="125984"/>
                  </a:lnTo>
                  <a:cubicBezTo>
                    <a:pt x="58547" y="125984"/>
                    <a:pt x="54483" y="125603"/>
                    <a:pt x="50419" y="124714"/>
                  </a:cubicBezTo>
                  <a:lnTo>
                    <a:pt x="51435" y="119634"/>
                  </a:lnTo>
                  <a:lnTo>
                    <a:pt x="50419" y="124714"/>
                  </a:lnTo>
                  <a:cubicBezTo>
                    <a:pt x="46355" y="123952"/>
                    <a:pt x="42418" y="122682"/>
                    <a:pt x="38608" y="121158"/>
                  </a:cubicBezTo>
                  <a:lnTo>
                    <a:pt x="40640" y="116332"/>
                  </a:lnTo>
                  <a:lnTo>
                    <a:pt x="38608" y="121158"/>
                  </a:lnTo>
                  <a:cubicBezTo>
                    <a:pt x="34798" y="119634"/>
                    <a:pt x="31115" y="117602"/>
                    <a:pt x="27686" y="115316"/>
                  </a:cubicBezTo>
                  <a:lnTo>
                    <a:pt x="30607" y="110998"/>
                  </a:lnTo>
                  <a:lnTo>
                    <a:pt x="27686" y="115316"/>
                  </a:lnTo>
                  <a:cubicBezTo>
                    <a:pt x="24257" y="113030"/>
                    <a:pt x="21082" y="110363"/>
                    <a:pt x="18161" y="107442"/>
                  </a:cubicBezTo>
                  <a:lnTo>
                    <a:pt x="21844" y="103759"/>
                  </a:lnTo>
                  <a:lnTo>
                    <a:pt x="18161" y="107442"/>
                  </a:lnTo>
                  <a:cubicBezTo>
                    <a:pt x="15240" y="104521"/>
                    <a:pt x="12573" y="101346"/>
                    <a:pt x="10287" y="97917"/>
                  </a:cubicBezTo>
                  <a:lnTo>
                    <a:pt x="10287" y="97917"/>
                  </a:lnTo>
                  <a:lnTo>
                    <a:pt x="10287" y="97917"/>
                  </a:lnTo>
                  <a:cubicBezTo>
                    <a:pt x="8255" y="94488"/>
                    <a:pt x="6350" y="90805"/>
                    <a:pt x="4826" y="86995"/>
                  </a:cubicBezTo>
                  <a:lnTo>
                    <a:pt x="9652" y="84963"/>
                  </a:lnTo>
                  <a:lnTo>
                    <a:pt x="4826" y="86995"/>
                  </a:lnTo>
                  <a:cubicBezTo>
                    <a:pt x="3175" y="83185"/>
                    <a:pt x="2032" y="79248"/>
                    <a:pt x="1270" y="75184"/>
                  </a:cubicBezTo>
                  <a:lnTo>
                    <a:pt x="6350" y="74168"/>
                  </a:lnTo>
                  <a:lnTo>
                    <a:pt x="1270" y="75184"/>
                  </a:lnTo>
                  <a:cubicBezTo>
                    <a:pt x="381" y="71120"/>
                    <a:pt x="0" y="67056"/>
                    <a:pt x="0" y="62865"/>
                  </a:cubicBezTo>
                  <a:lnTo>
                    <a:pt x="5207" y="62865"/>
                  </a:lnTo>
                  <a:lnTo>
                    <a:pt x="0" y="62865"/>
                  </a:lnTo>
                  <a:cubicBezTo>
                    <a:pt x="0" y="58674"/>
                    <a:pt x="381" y="54610"/>
                    <a:pt x="1270" y="50546"/>
                  </a:cubicBezTo>
                  <a:lnTo>
                    <a:pt x="1270" y="50546"/>
                  </a:lnTo>
                  <a:lnTo>
                    <a:pt x="1270" y="50546"/>
                  </a:lnTo>
                  <a:cubicBezTo>
                    <a:pt x="2032" y="46482"/>
                    <a:pt x="3302" y="42545"/>
                    <a:pt x="4826" y="38735"/>
                  </a:cubicBezTo>
                  <a:lnTo>
                    <a:pt x="9652" y="40767"/>
                  </a:lnTo>
                  <a:lnTo>
                    <a:pt x="4826" y="38735"/>
                  </a:lnTo>
                  <a:cubicBezTo>
                    <a:pt x="6350" y="34925"/>
                    <a:pt x="8382" y="31242"/>
                    <a:pt x="10668" y="27813"/>
                  </a:cubicBezTo>
                  <a:lnTo>
                    <a:pt x="10668" y="27813"/>
                  </a:lnTo>
                  <a:lnTo>
                    <a:pt x="10668" y="27813"/>
                  </a:lnTo>
                  <a:cubicBezTo>
                    <a:pt x="12954" y="24384"/>
                    <a:pt x="15621" y="21209"/>
                    <a:pt x="18542" y="18288"/>
                  </a:cubicBezTo>
                  <a:lnTo>
                    <a:pt x="22225" y="21971"/>
                  </a:lnTo>
                  <a:lnTo>
                    <a:pt x="18542" y="18288"/>
                  </a:lnTo>
                  <a:cubicBezTo>
                    <a:pt x="21463" y="15367"/>
                    <a:pt x="24638" y="12700"/>
                    <a:pt x="28067" y="10414"/>
                  </a:cubicBezTo>
                  <a:lnTo>
                    <a:pt x="30988" y="14732"/>
                  </a:lnTo>
                  <a:lnTo>
                    <a:pt x="27940" y="10668"/>
                  </a:lnTo>
                  <a:cubicBezTo>
                    <a:pt x="31369" y="8382"/>
                    <a:pt x="35052" y="6477"/>
                    <a:pt x="38862" y="4826"/>
                  </a:cubicBezTo>
                  <a:lnTo>
                    <a:pt x="38862" y="4826"/>
                  </a:lnTo>
                  <a:lnTo>
                    <a:pt x="38862" y="4826"/>
                  </a:lnTo>
                  <a:cubicBezTo>
                    <a:pt x="42672" y="3302"/>
                    <a:pt x="46609" y="2032"/>
                    <a:pt x="50673" y="1270"/>
                  </a:cubicBezTo>
                  <a:lnTo>
                    <a:pt x="51689" y="6350"/>
                  </a:lnTo>
                  <a:lnTo>
                    <a:pt x="50673" y="1270"/>
                  </a:lnTo>
                  <a:cubicBezTo>
                    <a:pt x="54737" y="508"/>
                    <a:pt x="58801" y="0"/>
                    <a:pt x="62992" y="0"/>
                  </a:cubicBezTo>
                  <a:lnTo>
                    <a:pt x="62992" y="5207"/>
                  </a:lnTo>
                  <a:lnTo>
                    <a:pt x="62992" y="0"/>
                  </a:lnTo>
                  <a:cubicBezTo>
                    <a:pt x="67183" y="0"/>
                    <a:pt x="71247" y="381"/>
                    <a:pt x="75311" y="1270"/>
                  </a:cubicBezTo>
                  <a:lnTo>
                    <a:pt x="74168" y="6350"/>
                  </a:lnTo>
                  <a:lnTo>
                    <a:pt x="75184" y="1270"/>
                  </a:lnTo>
                  <a:cubicBezTo>
                    <a:pt x="79248" y="2032"/>
                    <a:pt x="83185" y="3302"/>
                    <a:pt x="86995" y="4826"/>
                  </a:cubicBezTo>
                  <a:lnTo>
                    <a:pt x="86995" y="4826"/>
                  </a:lnTo>
                  <a:lnTo>
                    <a:pt x="86995" y="4826"/>
                  </a:lnTo>
                  <a:cubicBezTo>
                    <a:pt x="90805" y="6350"/>
                    <a:pt x="94488" y="8382"/>
                    <a:pt x="97917" y="10668"/>
                  </a:cubicBezTo>
                  <a:lnTo>
                    <a:pt x="97917" y="10668"/>
                  </a:lnTo>
                  <a:lnTo>
                    <a:pt x="97917" y="10668"/>
                  </a:lnTo>
                  <a:cubicBezTo>
                    <a:pt x="101346" y="12954"/>
                    <a:pt x="104521" y="15621"/>
                    <a:pt x="107442" y="18542"/>
                  </a:cubicBezTo>
                  <a:lnTo>
                    <a:pt x="103759" y="22225"/>
                  </a:lnTo>
                  <a:lnTo>
                    <a:pt x="107442" y="18542"/>
                  </a:lnTo>
                  <a:cubicBezTo>
                    <a:pt x="110363" y="21463"/>
                    <a:pt x="113030" y="24638"/>
                    <a:pt x="115316" y="28067"/>
                  </a:cubicBezTo>
                  <a:lnTo>
                    <a:pt x="110998" y="30988"/>
                  </a:lnTo>
                  <a:lnTo>
                    <a:pt x="115316" y="28067"/>
                  </a:lnTo>
                  <a:cubicBezTo>
                    <a:pt x="117602" y="31496"/>
                    <a:pt x="119507" y="35179"/>
                    <a:pt x="121158" y="38989"/>
                  </a:cubicBezTo>
                  <a:lnTo>
                    <a:pt x="121158" y="38989"/>
                  </a:lnTo>
                  <a:lnTo>
                    <a:pt x="121158" y="38989"/>
                  </a:lnTo>
                  <a:cubicBezTo>
                    <a:pt x="122682" y="42799"/>
                    <a:pt x="123952" y="46736"/>
                    <a:pt x="124714" y="50800"/>
                  </a:cubicBezTo>
                  <a:lnTo>
                    <a:pt x="124714" y="50800"/>
                  </a:lnTo>
                  <a:lnTo>
                    <a:pt x="124714" y="50800"/>
                  </a:lnTo>
                  <a:cubicBezTo>
                    <a:pt x="125476" y="54864"/>
                    <a:pt x="125984" y="58928"/>
                    <a:pt x="125984" y="63119"/>
                  </a:cubicBezTo>
                  <a:lnTo>
                    <a:pt x="120650" y="63119"/>
                  </a:lnTo>
                  <a:lnTo>
                    <a:pt x="125857" y="63119"/>
                  </a:lnTo>
                  <a:moveTo>
                    <a:pt x="115316" y="63119"/>
                  </a:moveTo>
                  <a:cubicBezTo>
                    <a:pt x="115316" y="59690"/>
                    <a:pt x="114935" y="56261"/>
                    <a:pt x="114300" y="52832"/>
                  </a:cubicBezTo>
                  <a:lnTo>
                    <a:pt x="119380" y="51816"/>
                  </a:lnTo>
                  <a:lnTo>
                    <a:pt x="114300" y="52832"/>
                  </a:lnTo>
                  <a:cubicBezTo>
                    <a:pt x="113665" y="49403"/>
                    <a:pt x="112649" y="46228"/>
                    <a:pt x="111379" y="43053"/>
                  </a:cubicBezTo>
                  <a:lnTo>
                    <a:pt x="116205" y="41021"/>
                  </a:lnTo>
                  <a:lnTo>
                    <a:pt x="111379" y="43053"/>
                  </a:lnTo>
                  <a:cubicBezTo>
                    <a:pt x="110109" y="39878"/>
                    <a:pt x="108458" y="36830"/>
                    <a:pt x="106553" y="34036"/>
                  </a:cubicBezTo>
                  <a:cubicBezTo>
                    <a:pt x="104648" y="31242"/>
                    <a:pt x="102489" y="28575"/>
                    <a:pt x="100076" y="26035"/>
                  </a:cubicBezTo>
                  <a:lnTo>
                    <a:pt x="100076" y="26035"/>
                  </a:lnTo>
                  <a:lnTo>
                    <a:pt x="100076" y="26035"/>
                  </a:lnTo>
                  <a:cubicBezTo>
                    <a:pt x="97663" y="23622"/>
                    <a:pt x="94996" y="21463"/>
                    <a:pt x="92075" y="19558"/>
                  </a:cubicBezTo>
                  <a:lnTo>
                    <a:pt x="94996" y="15240"/>
                  </a:lnTo>
                  <a:lnTo>
                    <a:pt x="92075" y="19558"/>
                  </a:lnTo>
                  <a:cubicBezTo>
                    <a:pt x="89154" y="17653"/>
                    <a:pt x="86233" y="16002"/>
                    <a:pt x="83058" y="14732"/>
                  </a:cubicBezTo>
                  <a:lnTo>
                    <a:pt x="84963" y="9652"/>
                  </a:lnTo>
                  <a:lnTo>
                    <a:pt x="82931" y="14478"/>
                  </a:lnTo>
                  <a:cubicBezTo>
                    <a:pt x="79756" y="13208"/>
                    <a:pt x="76454" y="12192"/>
                    <a:pt x="73152" y="11557"/>
                  </a:cubicBezTo>
                  <a:lnTo>
                    <a:pt x="73152" y="11557"/>
                  </a:lnTo>
                  <a:lnTo>
                    <a:pt x="73152" y="11557"/>
                  </a:lnTo>
                  <a:cubicBezTo>
                    <a:pt x="69723" y="10795"/>
                    <a:pt x="66421" y="10541"/>
                    <a:pt x="62865" y="10541"/>
                  </a:cubicBezTo>
                  <a:cubicBezTo>
                    <a:pt x="59309" y="10541"/>
                    <a:pt x="56007" y="10922"/>
                    <a:pt x="52578" y="11557"/>
                  </a:cubicBezTo>
                  <a:cubicBezTo>
                    <a:pt x="49149" y="12192"/>
                    <a:pt x="45974" y="13208"/>
                    <a:pt x="42799" y="14478"/>
                  </a:cubicBezTo>
                  <a:lnTo>
                    <a:pt x="40894" y="9652"/>
                  </a:lnTo>
                  <a:lnTo>
                    <a:pt x="42926" y="14478"/>
                  </a:lnTo>
                  <a:cubicBezTo>
                    <a:pt x="39751" y="15748"/>
                    <a:pt x="36703" y="17399"/>
                    <a:pt x="33909" y="19304"/>
                  </a:cubicBezTo>
                  <a:lnTo>
                    <a:pt x="33909" y="19304"/>
                  </a:lnTo>
                  <a:lnTo>
                    <a:pt x="33909" y="19304"/>
                  </a:lnTo>
                  <a:cubicBezTo>
                    <a:pt x="30988" y="21209"/>
                    <a:pt x="28448" y="23368"/>
                    <a:pt x="25908" y="25781"/>
                  </a:cubicBezTo>
                  <a:lnTo>
                    <a:pt x="25908" y="25781"/>
                  </a:lnTo>
                  <a:lnTo>
                    <a:pt x="25908" y="25781"/>
                  </a:lnTo>
                  <a:cubicBezTo>
                    <a:pt x="23495" y="28194"/>
                    <a:pt x="21336" y="30861"/>
                    <a:pt x="19431" y="33782"/>
                  </a:cubicBezTo>
                  <a:lnTo>
                    <a:pt x="15113" y="30861"/>
                  </a:lnTo>
                  <a:lnTo>
                    <a:pt x="19431" y="33782"/>
                  </a:lnTo>
                  <a:cubicBezTo>
                    <a:pt x="17526" y="36703"/>
                    <a:pt x="15875" y="39624"/>
                    <a:pt x="14605" y="42799"/>
                  </a:cubicBezTo>
                  <a:lnTo>
                    <a:pt x="14605" y="42799"/>
                  </a:lnTo>
                  <a:lnTo>
                    <a:pt x="14605" y="42799"/>
                  </a:lnTo>
                  <a:cubicBezTo>
                    <a:pt x="13335" y="45974"/>
                    <a:pt x="12319" y="49276"/>
                    <a:pt x="11684" y="52578"/>
                  </a:cubicBezTo>
                  <a:lnTo>
                    <a:pt x="6350" y="51689"/>
                  </a:lnTo>
                  <a:lnTo>
                    <a:pt x="11430" y="52705"/>
                  </a:lnTo>
                  <a:cubicBezTo>
                    <a:pt x="10795" y="56134"/>
                    <a:pt x="10414" y="59436"/>
                    <a:pt x="10414" y="62992"/>
                  </a:cubicBezTo>
                  <a:cubicBezTo>
                    <a:pt x="10414" y="66548"/>
                    <a:pt x="10795" y="69850"/>
                    <a:pt x="11430" y="73279"/>
                  </a:cubicBezTo>
                  <a:cubicBezTo>
                    <a:pt x="12065" y="76708"/>
                    <a:pt x="13081" y="79883"/>
                    <a:pt x="14351" y="83058"/>
                  </a:cubicBezTo>
                  <a:lnTo>
                    <a:pt x="14351" y="83058"/>
                  </a:lnTo>
                  <a:lnTo>
                    <a:pt x="14351" y="83058"/>
                  </a:lnTo>
                  <a:cubicBezTo>
                    <a:pt x="15621" y="86233"/>
                    <a:pt x="17272" y="89281"/>
                    <a:pt x="19177" y="92075"/>
                  </a:cubicBezTo>
                  <a:lnTo>
                    <a:pt x="14859" y="94996"/>
                  </a:lnTo>
                  <a:lnTo>
                    <a:pt x="19177" y="92075"/>
                  </a:lnTo>
                  <a:cubicBezTo>
                    <a:pt x="21082" y="94996"/>
                    <a:pt x="23241" y="97536"/>
                    <a:pt x="25654" y="100076"/>
                  </a:cubicBezTo>
                  <a:lnTo>
                    <a:pt x="25654" y="100076"/>
                  </a:lnTo>
                  <a:lnTo>
                    <a:pt x="25654" y="100076"/>
                  </a:lnTo>
                  <a:cubicBezTo>
                    <a:pt x="28067" y="102489"/>
                    <a:pt x="30734" y="104648"/>
                    <a:pt x="33655" y="106553"/>
                  </a:cubicBezTo>
                  <a:lnTo>
                    <a:pt x="33655" y="106553"/>
                  </a:lnTo>
                  <a:lnTo>
                    <a:pt x="33655" y="106553"/>
                  </a:lnTo>
                  <a:cubicBezTo>
                    <a:pt x="36576" y="108458"/>
                    <a:pt x="39497" y="110109"/>
                    <a:pt x="42672" y="111379"/>
                  </a:cubicBezTo>
                  <a:lnTo>
                    <a:pt x="42672" y="111379"/>
                  </a:lnTo>
                  <a:lnTo>
                    <a:pt x="42672" y="111379"/>
                  </a:lnTo>
                  <a:cubicBezTo>
                    <a:pt x="45847" y="112649"/>
                    <a:pt x="49149" y="113665"/>
                    <a:pt x="52451" y="114300"/>
                  </a:cubicBezTo>
                  <a:lnTo>
                    <a:pt x="52451" y="114300"/>
                  </a:lnTo>
                  <a:lnTo>
                    <a:pt x="52451" y="114300"/>
                  </a:lnTo>
                  <a:cubicBezTo>
                    <a:pt x="55880" y="114935"/>
                    <a:pt x="59182" y="115316"/>
                    <a:pt x="62738" y="115316"/>
                  </a:cubicBezTo>
                  <a:lnTo>
                    <a:pt x="62738" y="120523"/>
                  </a:lnTo>
                  <a:lnTo>
                    <a:pt x="62738" y="115316"/>
                  </a:lnTo>
                  <a:cubicBezTo>
                    <a:pt x="66167" y="115316"/>
                    <a:pt x="69596" y="114935"/>
                    <a:pt x="73025" y="114300"/>
                  </a:cubicBezTo>
                  <a:lnTo>
                    <a:pt x="73025" y="114300"/>
                  </a:lnTo>
                  <a:lnTo>
                    <a:pt x="73025" y="114300"/>
                  </a:lnTo>
                  <a:cubicBezTo>
                    <a:pt x="76454" y="113665"/>
                    <a:pt x="79629" y="112649"/>
                    <a:pt x="82804" y="111379"/>
                  </a:cubicBezTo>
                  <a:lnTo>
                    <a:pt x="82804" y="111379"/>
                  </a:lnTo>
                  <a:lnTo>
                    <a:pt x="82804" y="111379"/>
                  </a:lnTo>
                  <a:cubicBezTo>
                    <a:pt x="85979" y="110109"/>
                    <a:pt x="89027" y="108458"/>
                    <a:pt x="91821" y="106553"/>
                  </a:cubicBezTo>
                  <a:lnTo>
                    <a:pt x="94742" y="110871"/>
                  </a:lnTo>
                  <a:lnTo>
                    <a:pt x="91821" y="106553"/>
                  </a:lnTo>
                  <a:cubicBezTo>
                    <a:pt x="94742" y="104648"/>
                    <a:pt x="97282" y="102489"/>
                    <a:pt x="99822" y="100076"/>
                  </a:cubicBezTo>
                  <a:lnTo>
                    <a:pt x="99822" y="100076"/>
                  </a:lnTo>
                  <a:lnTo>
                    <a:pt x="99822" y="100076"/>
                  </a:lnTo>
                  <a:cubicBezTo>
                    <a:pt x="102235" y="97663"/>
                    <a:pt x="104394" y="94996"/>
                    <a:pt x="106299" y="92075"/>
                  </a:cubicBezTo>
                  <a:cubicBezTo>
                    <a:pt x="108204" y="89154"/>
                    <a:pt x="109855" y="86233"/>
                    <a:pt x="111125" y="83058"/>
                  </a:cubicBezTo>
                  <a:lnTo>
                    <a:pt x="115951" y="85090"/>
                  </a:lnTo>
                  <a:lnTo>
                    <a:pt x="111125" y="83058"/>
                  </a:lnTo>
                  <a:cubicBezTo>
                    <a:pt x="112395" y="79883"/>
                    <a:pt x="113411" y="76581"/>
                    <a:pt x="114046" y="73279"/>
                  </a:cubicBezTo>
                  <a:lnTo>
                    <a:pt x="114046" y="73279"/>
                  </a:lnTo>
                  <a:lnTo>
                    <a:pt x="114046" y="73279"/>
                  </a:lnTo>
                  <a:cubicBezTo>
                    <a:pt x="114681" y="69850"/>
                    <a:pt x="115062" y="66548"/>
                    <a:pt x="115062" y="6299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8523646" y="3581314"/>
            <a:ext cx="115357" cy="115357"/>
            <a:chOff x="0" y="0"/>
            <a:chExt cx="115367" cy="11536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5316" cy="115316"/>
            </a:xfrm>
            <a:custGeom>
              <a:avLst/>
              <a:gdLst/>
              <a:ahLst/>
              <a:cxnLst/>
              <a:rect r="r" b="b" t="t" l="l"/>
              <a:pathLst>
                <a:path h="115316" w="115316">
                  <a:moveTo>
                    <a:pt x="0" y="0"/>
                  </a:moveTo>
                  <a:lnTo>
                    <a:pt x="115316" y="0"/>
                  </a:lnTo>
                  <a:lnTo>
                    <a:pt x="115316" y="115316"/>
                  </a:lnTo>
                  <a:lnTo>
                    <a:pt x="0" y="11531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8523646" y="4672012"/>
            <a:ext cx="115357" cy="115357"/>
            <a:chOff x="0" y="0"/>
            <a:chExt cx="115367" cy="11536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5316" cy="115316"/>
            </a:xfrm>
            <a:custGeom>
              <a:avLst/>
              <a:gdLst/>
              <a:ahLst/>
              <a:cxnLst/>
              <a:rect r="r" b="b" t="t" l="l"/>
              <a:pathLst>
                <a:path h="115316" w="115316">
                  <a:moveTo>
                    <a:pt x="0" y="0"/>
                  </a:moveTo>
                  <a:lnTo>
                    <a:pt x="115316" y="0"/>
                  </a:lnTo>
                  <a:lnTo>
                    <a:pt x="115316" y="115316"/>
                  </a:lnTo>
                  <a:lnTo>
                    <a:pt x="0" y="11531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8523646" y="5217357"/>
            <a:ext cx="115357" cy="115357"/>
            <a:chOff x="0" y="0"/>
            <a:chExt cx="115367" cy="11536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5316" cy="115316"/>
            </a:xfrm>
            <a:custGeom>
              <a:avLst/>
              <a:gdLst/>
              <a:ahLst/>
              <a:cxnLst/>
              <a:rect r="r" b="b" t="t" l="l"/>
              <a:pathLst>
                <a:path h="115316" w="115316">
                  <a:moveTo>
                    <a:pt x="0" y="0"/>
                  </a:moveTo>
                  <a:lnTo>
                    <a:pt x="115316" y="0"/>
                  </a:lnTo>
                  <a:lnTo>
                    <a:pt x="115316" y="115316"/>
                  </a:lnTo>
                  <a:lnTo>
                    <a:pt x="0" y="11531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9194844" y="5762701"/>
            <a:ext cx="115357" cy="115357"/>
            <a:chOff x="0" y="0"/>
            <a:chExt cx="115367" cy="11536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5443" cy="115443"/>
            </a:xfrm>
            <a:custGeom>
              <a:avLst/>
              <a:gdLst/>
              <a:ahLst/>
              <a:cxnLst/>
              <a:rect r="r" b="b" t="t" l="l"/>
              <a:pathLst>
                <a:path h="115443" w="115443">
                  <a:moveTo>
                    <a:pt x="115316" y="57658"/>
                  </a:moveTo>
                  <a:cubicBezTo>
                    <a:pt x="115316" y="61468"/>
                    <a:pt x="114935" y="65151"/>
                    <a:pt x="114173" y="68961"/>
                  </a:cubicBezTo>
                  <a:cubicBezTo>
                    <a:pt x="113411" y="72771"/>
                    <a:pt x="112395" y="76327"/>
                    <a:pt x="110871" y="79756"/>
                  </a:cubicBezTo>
                  <a:cubicBezTo>
                    <a:pt x="109347" y="83185"/>
                    <a:pt x="107696" y="86614"/>
                    <a:pt x="105537" y="89789"/>
                  </a:cubicBezTo>
                  <a:cubicBezTo>
                    <a:pt x="103378" y="92964"/>
                    <a:pt x="101092" y="95885"/>
                    <a:pt x="98425" y="98552"/>
                  </a:cubicBezTo>
                  <a:cubicBezTo>
                    <a:pt x="95758" y="101219"/>
                    <a:pt x="92837" y="103632"/>
                    <a:pt x="89662" y="105664"/>
                  </a:cubicBezTo>
                  <a:cubicBezTo>
                    <a:pt x="86487" y="107696"/>
                    <a:pt x="83185" y="109601"/>
                    <a:pt x="79629" y="110998"/>
                  </a:cubicBezTo>
                  <a:cubicBezTo>
                    <a:pt x="76073" y="112395"/>
                    <a:pt x="72517" y="113538"/>
                    <a:pt x="68834" y="114300"/>
                  </a:cubicBezTo>
                  <a:cubicBezTo>
                    <a:pt x="65151" y="115062"/>
                    <a:pt x="61341" y="115443"/>
                    <a:pt x="57531" y="115443"/>
                  </a:cubicBezTo>
                  <a:cubicBezTo>
                    <a:pt x="53721" y="115443"/>
                    <a:pt x="50038" y="115062"/>
                    <a:pt x="46228" y="114300"/>
                  </a:cubicBezTo>
                  <a:cubicBezTo>
                    <a:pt x="42418" y="113538"/>
                    <a:pt x="38862" y="112522"/>
                    <a:pt x="35433" y="110998"/>
                  </a:cubicBezTo>
                  <a:cubicBezTo>
                    <a:pt x="32004" y="109474"/>
                    <a:pt x="28575" y="107823"/>
                    <a:pt x="25400" y="105664"/>
                  </a:cubicBezTo>
                  <a:cubicBezTo>
                    <a:pt x="22225" y="103505"/>
                    <a:pt x="19304" y="101219"/>
                    <a:pt x="16637" y="98552"/>
                  </a:cubicBezTo>
                  <a:cubicBezTo>
                    <a:pt x="13970" y="95885"/>
                    <a:pt x="11557" y="92964"/>
                    <a:pt x="9525" y="89789"/>
                  </a:cubicBezTo>
                  <a:cubicBezTo>
                    <a:pt x="7493" y="86614"/>
                    <a:pt x="5588" y="83312"/>
                    <a:pt x="4191" y="79756"/>
                  </a:cubicBezTo>
                  <a:cubicBezTo>
                    <a:pt x="2794" y="76200"/>
                    <a:pt x="1651" y="72644"/>
                    <a:pt x="889" y="68961"/>
                  </a:cubicBezTo>
                  <a:cubicBezTo>
                    <a:pt x="127" y="65278"/>
                    <a:pt x="0" y="61468"/>
                    <a:pt x="0" y="57658"/>
                  </a:cubicBezTo>
                  <a:cubicBezTo>
                    <a:pt x="0" y="53848"/>
                    <a:pt x="381" y="50165"/>
                    <a:pt x="1143" y="46355"/>
                  </a:cubicBezTo>
                  <a:cubicBezTo>
                    <a:pt x="1905" y="42545"/>
                    <a:pt x="2921" y="38989"/>
                    <a:pt x="4445" y="35560"/>
                  </a:cubicBezTo>
                  <a:cubicBezTo>
                    <a:pt x="5969" y="32131"/>
                    <a:pt x="7620" y="28702"/>
                    <a:pt x="9779" y="25527"/>
                  </a:cubicBezTo>
                  <a:cubicBezTo>
                    <a:pt x="11938" y="22352"/>
                    <a:pt x="14224" y="19431"/>
                    <a:pt x="16891" y="16764"/>
                  </a:cubicBezTo>
                  <a:cubicBezTo>
                    <a:pt x="19558" y="14097"/>
                    <a:pt x="22479" y="11684"/>
                    <a:pt x="25654" y="9652"/>
                  </a:cubicBezTo>
                  <a:cubicBezTo>
                    <a:pt x="28829" y="7620"/>
                    <a:pt x="32131" y="5715"/>
                    <a:pt x="35687" y="4318"/>
                  </a:cubicBezTo>
                  <a:cubicBezTo>
                    <a:pt x="39243" y="2921"/>
                    <a:pt x="42799" y="1778"/>
                    <a:pt x="46482" y="1016"/>
                  </a:cubicBezTo>
                  <a:cubicBezTo>
                    <a:pt x="50165" y="254"/>
                    <a:pt x="53848" y="0"/>
                    <a:pt x="57658" y="0"/>
                  </a:cubicBezTo>
                  <a:cubicBezTo>
                    <a:pt x="61468" y="0"/>
                    <a:pt x="65151" y="381"/>
                    <a:pt x="68961" y="1143"/>
                  </a:cubicBezTo>
                  <a:cubicBezTo>
                    <a:pt x="72771" y="1905"/>
                    <a:pt x="76327" y="2921"/>
                    <a:pt x="79756" y="4445"/>
                  </a:cubicBezTo>
                  <a:cubicBezTo>
                    <a:pt x="83185" y="5969"/>
                    <a:pt x="86614" y="7620"/>
                    <a:pt x="89789" y="9779"/>
                  </a:cubicBezTo>
                  <a:cubicBezTo>
                    <a:pt x="92964" y="11938"/>
                    <a:pt x="95885" y="14224"/>
                    <a:pt x="98552" y="16891"/>
                  </a:cubicBezTo>
                  <a:cubicBezTo>
                    <a:pt x="101219" y="19558"/>
                    <a:pt x="103632" y="22479"/>
                    <a:pt x="105664" y="25654"/>
                  </a:cubicBezTo>
                  <a:cubicBezTo>
                    <a:pt x="107696" y="28829"/>
                    <a:pt x="109601" y="32131"/>
                    <a:pt x="110998" y="35687"/>
                  </a:cubicBezTo>
                  <a:cubicBezTo>
                    <a:pt x="112395" y="39243"/>
                    <a:pt x="113538" y="42799"/>
                    <a:pt x="114300" y="46482"/>
                  </a:cubicBezTo>
                  <a:cubicBezTo>
                    <a:pt x="115062" y="50165"/>
                    <a:pt x="115443" y="53975"/>
                    <a:pt x="115443" y="5778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9194844" y="7398734"/>
            <a:ext cx="115357" cy="115357"/>
            <a:chOff x="0" y="0"/>
            <a:chExt cx="115367" cy="11536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5443" cy="115443"/>
            </a:xfrm>
            <a:custGeom>
              <a:avLst/>
              <a:gdLst/>
              <a:ahLst/>
              <a:cxnLst/>
              <a:rect r="r" b="b" t="t" l="l"/>
              <a:pathLst>
                <a:path h="115443" w="115443">
                  <a:moveTo>
                    <a:pt x="115316" y="57658"/>
                  </a:moveTo>
                  <a:cubicBezTo>
                    <a:pt x="115316" y="61468"/>
                    <a:pt x="114935" y="65151"/>
                    <a:pt x="114173" y="68961"/>
                  </a:cubicBezTo>
                  <a:cubicBezTo>
                    <a:pt x="113411" y="72771"/>
                    <a:pt x="112395" y="76327"/>
                    <a:pt x="110871" y="79756"/>
                  </a:cubicBezTo>
                  <a:cubicBezTo>
                    <a:pt x="109347" y="83185"/>
                    <a:pt x="107696" y="86614"/>
                    <a:pt x="105537" y="89789"/>
                  </a:cubicBezTo>
                  <a:cubicBezTo>
                    <a:pt x="103378" y="92964"/>
                    <a:pt x="101092" y="95885"/>
                    <a:pt x="98425" y="98552"/>
                  </a:cubicBezTo>
                  <a:cubicBezTo>
                    <a:pt x="95758" y="101219"/>
                    <a:pt x="92837" y="103632"/>
                    <a:pt x="89662" y="105664"/>
                  </a:cubicBezTo>
                  <a:cubicBezTo>
                    <a:pt x="86487" y="107696"/>
                    <a:pt x="83185" y="109601"/>
                    <a:pt x="79629" y="110998"/>
                  </a:cubicBezTo>
                  <a:cubicBezTo>
                    <a:pt x="76073" y="112395"/>
                    <a:pt x="72517" y="113538"/>
                    <a:pt x="68834" y="114300"/>
                  </a:cubicBezTo>
                  <a:cubicBezTo>
                    <a:pt x="65151" y="115062"/>
                    <a:pt x="61341" y="115443"/>
                    <a:pt x="57531" y="115443"/>
                  </a:cubicBezTo>
                  <a:cubicBezTo>
                    <a:pt x="53721" y="115443"/>
                    <a:pt x="50038" y="115062"/>
                    <a:pt x="46228" y="114300"/>
                  </a:cubicBezTo>
                  <a:cubicBezTo>
                    <a:pt x="42418" y="113538"/>
                    <a:pt x="38862" y="112522"/>
                    <a:pt x="35433" y="110998"/>
                  </a:cubicBezTo>
                  <a:cubicBezTo>
                    <a:pt x="32004" y="109474"/>
                    <a:pt x="28575" y="107823"/>
                    <a:pt x="25400" y="105664"/>
                  </a:cubicBezTo>
                  <a:cubicBezTo>
                    <a:pt x="22225" y="103505"/>
                    <a:pt x="19304" y="101219"/>
                    <a:pt x="16637" y="98552"/>
                  </a:cubicBezTo>
                  <a:cubicBezTo>
                    <a:pt x="13970" y="95885"/>
                    <a:pt x="11557" y="92964"/>
                    <a:pt x="9525" y="89789"/>
                  </a:cubicBezTo>
                  <a:cubicBezTo>
                    <a:pt x="7493" y="86614"/>
                    <a:pt x="5588" y="83312"/>
                    <a:pt x="4191" y="79756"/>
                  </a:cubicBezTo>
                  <a:cubicBezTo>
                    <a:pt x="2794" y="76200"/>
                    <a:pt x="1651" y="72644"/>
                    <a:pt x="889" y="68961"/>
                  </a:cubicBezTo>
                  <a:cubicBezTo>
                    <a:pt x="127" y="65278"/>
                    <a:pt x="0" y="61468"/>
                    <a:pt x="0" y="57658"/>
                  </a:cubicBezTo>
                  <a:cubicBezTo>
                    <a:pt x="0" y="53848"/>
                    <a:pt x="381" y="50165"/>
                    <a:pt x="1143" y="46355"/>
                  </a:cubicBezTo>
                  <a:cubicBezTo>
                    <a:pt x="1905" y="42545"/>
                    <a:pt x="2921" y="38989"/>
                    <a:pt x="4445" y="35560"/>
                  </a:cubicBezTo>
                  <a:cubicBezTo>
                    <a:pt x="5969" y="32131"/>
                    <a:pt x="7620" y="28702"/>
                    <a:pt x="9779" y="25527"/>
                  </a:cubicBezTo>
                  <a:cubicBezTo>
                    <a:pt x="11938" y="22352"/>
                    <a:pt x="14224" y="19431"/>
                    <a:pt x="16891" y="16764"/>
                  </a:cubicBezTo>
                  <a:cubicBezTo>
                    <a:pt x="19558" y="14097"/>
                    <a:pt x="22479" y="11684"/>
                    <a:pt x="25654" y="9652"/>
                  </a:cubicBezTo>
                  <a:cubicBezTo>
                    <a:pt x="28829" y="7620"/>
                    <a:pt x="32131" y="5715"/>
                    <a:pt x="35687" y="4318"/>
                  </a:cubicBezTo>
                  <a:cubicBezTo>
                    <a:pt x="39243" y="2921"/>
                    <a:pt x="42799" y="1778"/>
                    <a:pt x="46482" y="1016"/>
                  </a:cubicBezTo>
                  <a:cubicBezTo>
                    <a:pt x="50165" y="254"/>
                    <a:pt x="53848" y="0"/>
                    <a:pt x="57658" y="0"/>
                  </a:cubicBezTo>
                  <a:cubicBezTo>
                    <a:pt x="61468" y="0"/>
                    <a:pt x="65151" y="381"/>
                    <a:pt x="68961" y="1143"/>
                  </a:cubicBezTo>
                  <a:cubicBezTo>
                    <a:pt x="72771" y="1905"/>
                    <a:pt x="76327" y="2921"/>
                    <a:pt x="79756" y="4445"/>
                  </a:cubicBezTo>
                  <a:cubicBezTo>
                    <a:pt x="83185" y="5969"/>
                    <a:pt x="86614" y="7620"/>
                    <a:pt x="89789" y="9779"/>
                  </a:cubicBezTo>
                  <a:cubicBezTo>
                    <a:pt x="92964" y="11938"/>
                    <a:pt x="95885" y="14224"/>
                    <a:pt x="98552" y="16891"/>
                  </a:cubicBezTo>
                  <a:cubicBezTo>
                    <a:pt x="101219" y="19558"/>
                    <a:pt x="103632" y="22479"/>
                    <a:pt x="105664" y="25654"/>
                  </a:cubicBezTo>
                  <a:cubicBezTo>
                    <a:pt x="107696" y="28829"/>
                    <a:pt x="109601" y="32131"/>
                    <a:pt x="110998" y="35687"/>
                  </a:cubicBezTo>
                  <a:cubicBezTo>
                    <a:pt x="112395" y="39243"/>
                    <a:pt x="113538" y="42799"/>
                    <a:pt x="114300" y="46482"/>
                  </a:cubicBezTo>
                  <a:cubicBezTo>
                    <a:pt x="115062" y="50165"/>
                    <a:pt x="115443" y="53975"/>
                    <a:pt x="115443" y="5778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9850307" y="7938840"/>
            <a:ext cx="125854" cy="125844"/>
            <a:chOff x="0" y="0"/>
            <a:chExt cx="125844" cy="12584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-127"/>
              <a:ext cx="126111" cy="126111"/>
            </a:xfrm>
            <a:custGeom>
              <a:avLst/>
              <a:gdLst/>
              <a:ahLst/>
              <a:cxnLst/>
              <a:rect r="r" b="b" t="t" l="l"/>
              <a:pathLst>
                <a:path h="126111" w="126111">
                  <a:moveTo>
                    <a:pt x="125857" y="62992"/>
                  </a:moveTo>
                  <a:cubicBezTo>
                    <a:pt x="125857" y="67183"/>
                    <a:pt x="125476" y="71247"/>
                    <a:pt x="124587" y="75311"/>
                  </a:cubicBezTo>
                  <a:lnTo>
                    <a:pt x="119507" y="74295"/>
                  </a:lnTo>
                  <a:lnTo>
                    <a:pt x="124587" y="75311"/>
                  </a:lnTo>
                  <a:cubicBezTo>
                    <a:pt x="123825" y="79375"/>
                    <a:pt x="122555" y="83312"/>
                    <a:pt x="121031" y="87122"/>
                  </a:cubicBezTo>
                  <a:lnTo>
                    <a:pt x="121031" y="87122"/>
                  </a:lnTo>
                  <a:lnTo>
                    <a:pt x="121031" y="87122"/>
                  </a:lnTo>
                  <a:cubicBezTo>
                    <a:pt x="119507" y="90932"/>
                    <a:pt x="117475" y="94615"/>
                    <a:pt x="115189" y="98044"/>
                  </a:cubicBezTo>
                  <a:lnTo>
                    <a:pt x="115189" y="98044"/>
                  </a:lnTo>
                  <a:lnTo>
                    <a:pt x="115189" y="98044"/>
                  </a:lnTo>
                  <a:cubicBezTo>
                    <a:pt x="112903" y="101473"/>
                    <a:pt x="110236" y="104648"/>
                    <a:pt x="107315" y="107569"/>
                  </a:cubicBezTo>
                  <a:lnTo>
                    <a:pt x="103632" y="103886"/>
                  </a:lnTo>
                  <a:lnTo>
                    <a:pt x="107315" y="107569"/>
                  </a:lnTo>
                  <a:cubicBezTo>
                    <a:pt x="104394" y="110490"/>
                    <a:pt x="101219" y="113157"/>
                    <a:pt x="97790" y="115443"/>
                  </a:cubicBezTo>
                  <a:lnTo>
                    <a:pt x="97790" y="115443"/>
                  </a:lnTo>
                  <a:lnTo>
                    <a:pt x="97790" y="115443"/>
                  </a:lnTo>
                  <a:cubicBezTo>
                    <a:pt x="94361" y="117729"/>
                    <a:pt x="90678" y="119634"/>
                    <a:pt x="86868" y="121285"/>
                  </a:cubicBezTo>
                  <a:lnTo>
                    <a:pt x="84836" y="116459"/>
                  </a:lnTo>
                  <a:lnTo>
                    <a:pt x="86868" y="121285"/>
                  </a:lnTo>
                  <a:cubicBezTo>
                    <a:pt x="83058" y="122809"/>
                    <a:pt x="79121" y="124079"/>
                    <a:pt x="75057" y="124841"/>
                  </a:cubicBezTo>
                  <a:lnTo>
                    <a:pt x="75057" y="124841"/>
                  </a:lnTo>
                  <a:lnTo>
                    <a:pt x="75057" y="124841"/>
                  </a:lnTo>
                  <a:cubicBezTo>
                    <a:pt x="70993" y="125603"/>
                    <a:pt x="66929" y="126111"/>
                    <a:pt x="62738" y="126111"/>
                  </a:cubicBezTo>
                  <a:lnTo>
                    <a:pt x="62738" y="126111"/>
                  </a:lnTo>
                  <a:lnTo>
                    <a:pt x="62738" y="126111"/>
                  </a:lnTo>
                  <a:cubicBezTo>
                    <a:pt x="58547" y="126111"/>
                    <a:pt x="54483" y="125730"/>
                    <a:pt x="50419" y="124841"/>
                  </a:cubicBezTo>
                  <a:lnTo>
                    <a:pt x="50419" y="124841"/>
                  </a:lnTo>
                  <a:lnTo>
                    <a:pt x="50419" y="124841"/>
                  </a:lnTo>
                  <a:cubicBezTo>
                    <a:pt x="46355" y="124079"/>
                    <a:pt x="42418" y="122809"/>
                    <a:pt x="38608" y="121285"/>
                  </a:cubicBezTo>
                  <a:lnTo>
                    <a:pt x="40640" y="116459"/>
                  </a:lnTo>
                  <a:lnTo>
                    <a:pt x="38608" y="121285"/>
                  </a:lnTo>
                  <a:cubicBezTo>
                    <a:pt x="34798" y="119761"/>
                    <a:pt x="31115" y="117729"/>
                    <a:pt x="27686" y="115443"/>
                  </a:cubicBezTo>
                  <a:lnTo>
                    <a:pt x="27686" y="115443"/>
                  </a:lnTo>
                  <a:lnTo>
                    <a:pt x="27686" y="115443"/>
                  </a:lnTo>
                  <a:cubicBezTo>
                    <a:pt x="24257" y="113157"/>
                    <a:pt x="21082" y="110490"/>
                    <a:pt x="18161" y="107569"/>
                  </a:cubicBezTo>
                  <a:lnTo>
                    <a:pt x="21844" y="103886"/>
                  </a:lnTo>
                  <a:lnTo>
                    <a:pt x="18161" y="107569"/>
                  </a:lnTo>
                  <a:cubicBezTo>
                    <a:pt x="15240" y="104648"/>
                    <a:pt x="12573" y="101473"/>
                    <a:pt x="10287" y="98044"/>
                  </a:cubicBezTo>
                  <a:lnTo>
                    <a:pt x="14605" y="95123"/>
                  </a:lnTo>
                  <a:lnTo>
                    <a:pt x="10287" y="98044"/>
                  </a:lnTo>
                  <a:cubicBezTo>
                    <a:pt x="8255" y="94615"/>
                    <a:pt x="6350" y="90932"/>
                    <a:pt x="4826" y="87122"/>
                  </a:cubicBezTo>
                  <a:lnTo>
                    <a:pt x="9652" y="85090"/>
                  </a:lnTo>
                  <a:lnTo>
                    <a:pt x="4826" y="87122"/>
                  </a:lnTo>
                  <a:cubicBezTo>
                    <a:pt x="3175" y="83312"/>
                    <a:pt x="2032" y="79375"/>
                    <a:pt x="1270" y="75311"/>
                  </a:cubicBezTo>
                  <a:lnTo>
                    <a:pt x="6350" y="74295"/>
                  </a:lnTo>
                  <a:lnTo>
                    <a:pt x="1270" y="75311"/>
                  </a:lnTo>
                  <a:cubicBezTo>
                    <a:pt x="381" y="71247"/>
                    <a:pt x="0" y="67183"/>
                    <a:pt x="0" y="62992"/>
                  </a:cubicBezTo>
                  <a:lnTo>
                    <a:pt x="5207" y="62992"/>
                  </a:lnTo>
                  <a:lnTo>
                    <a:pt x="0" y="62992"/>
                  </a:lnTo>
                  <a:cubicBezTo>
                    <a:pt x="0" y="58801"/>
                    <a:pt x="381" y="54737"/>
                    <a:pt x="1270" y="50673"/>
                  </a:cubicBezTo>
                  <a:lnTo>
                    <a:pt x="6350" y="51689"/>
                  </a:lnTo>
                  <a:lnTo>
                    <a:pt x="1270" y="50673"/>
                  </a:lnTo>
                  <a:cubicBezTo>
                    <a:pt x="2032" y="46609"/>
                    <a:pt x="3302" y="42672"/>
                    <a:pt x="4826" y="38862"/>
                  </a:cubicBezTo>
                  <a:lnTo>
                    <a:pt x="9652" y="40894"/>
                  </a:lnTo>
                  <a:lnTo>
                    <a:pt x="4826" y="38862"/>
                  </a:lnTo>
                  <a:cubicBezTo>
                    <a:pt x="6350" y="35052"/>
                    <a:pt x="8382" y="31369"/>
                    <a:pt x="10668" y="27940"/>
                  </a:cubicBezTo>
                  <a:lnTo>
                    <a:pt x="14986" y="30861"/>
                  </a:lnTo>
                  <a:lnTo>
                    <a:pt x="10668" y="28067"/>
                  </a:lnTo>
                  <a:cubicBezTo>
                    <a:pt x="12954" y="24638"/>
                    <a:pt x="15621" y="21463"/>
                    <a:pt x="18542" y="18542"/>
                  </a:cubicBezTo>
                  <a:lnTo>
                    <a:pt x="22225" y="22225"/>
                  </a:lnTo>
                  <a:lnTo>
                    <a:pt x="18542" y="18542"/>
                  </a:lnTo>
                  <a:cubicBezTo>
                    <a:pt x="21463" y="15621"/>
                    <a:pt x="24638" y="12954"/>
                    <a:pt x="28067" y="10668"/>
                  </a:cubicBezTo>
                  <a:lnTo>
                    <a:pt x="30988" y="14986"/>
                  </a:lnTo>
                  <a:lnTo>
                    <a:pt x="27940" y="10668"/>
                  </a:lnTo>
                  <a:cubicBezTo>
                    <a:pt x="31369" y="8382"/>
                    <a:pt x="35052" y="6477"/>
                    <a:pt x="38862" y="4826"/>
                  </a:cubicBezTo>
                  <a:lnTo>
                    <a:pt x="38862" y="4826"/>
                  </a:lnTo>
                  <a:lnTo>
                    <a:pt x="38862" y="4826"/>
                  </a:lnTo>
                  <a:cubicBezTo>
                    <a:pt x="42672" y="3302"/>
                    <a:pt x="46609" y="2032"/>
                    <a:pt x="50673" y="1270"/>
                  </a:cubicBezTo>
                  <a:lnTo>
                    <a:pt x="50673" y="1270"/>
                  </a:lnTo>
                  <a:lnTo>
                    <a:pt x="50673" y="1270"/>
                  </a:lnTo>
                  <a:cubicBezTo>
                    <a:pt x="54737" y="508"/>
                    <a:pt x="58801" y="0"/>
                    <a:pt x="62992" y="0"/>
                  </a:cubicBezTo>
                  <a:lnTo>
                    <a:pt x="62992" y="5334"/>
                  </a:lnTo>
                  <a:lnTo>
                    <a:pt x="62992" y="127"/>
                  </a:lnTo>
                  <a:cubicBezTo>
                    <a:pt x="67183" y="127"/>
                    <a:pt x="71247" y="508"/>
                    <a:pt x="75311" y="1397"/>
                  </a:cubicBezTo>
                  <a:lnTo>
                    <a:pt x="75311" y="1397"/>
                  </a:lnTo>
                  <a:lnTo>
                    <a:pt x="75311" y="1397"/>
                  </a:lnTo>
                  <a:cubicBezTo>
                    <a:pt x="79375" y="2159"/>
                    <a:pt x="83312" y="3429"/>
                    <a:pt x="87122" y="4953"/>
                  </a:cubicBezTo>
                  <a:lnTo>
                    <a:pt x="87122" y="4953"/>
                  </a:lnTo>
                  <a:lnTo>
                    <a:pt x="87122" y="4953"/>
                  </a:lnTo>
                  <a:cubicBezTo>
                    <a:pt x="90932" y="6477"/>
                    <a:pt x="94615" y="8509"/>
                    <a:pt x="98044" y="10795"/>
                  </a:cubicBezTo>
                  <a:lnTo>
                    <a:pt x="98044" y="10795"/>
                  </a:lnTo>
                  <a:lnTo>
                    <a:pt x="98044" y="10795"/>
                  </a:lnTo>
                  <a:cubicBezTo>
                    <a:pt x="101473" y="13081"/>
                    <a:pt x="104648" y="15748"/>
                    <a:pt x="107569" y="18669"/>
                  </a:cubicBezTo>
                  <a:lnTo>
                    <a:pt x="103886" y="22352"/>
                  </a:lnTo>
                  <a:lnTo>
                    <a:pt x="107569" y="18669"/>
                  </a:lnTo>
                  <a:cubicBezTo>
                    <a:pt x="110490" y="21590"/>
                    <a:pt x="113157" y="24765"/>
                    <a:pt x="115443" y="28194"/>
                  </a:cubicBezTo>
                  <a:lnTo>
                    <a:pt x="111125" y="31115"/>
                  </a:lnTo>
                  <a:lnTo>
                    <a:pt x="115443" y="28194"/>
                  </a:lnTo>
                  <a:cubicBezTo>
                    <a:pt x="117729" y="31623"/>
                    <a:pt x="119634" y="35306"/>
                    <a:pt x="121285" y="39116"/>
                  </a:cubicBezTo>
                  <a:lnTo>
                    <a:pt x="116459" y="41148"/>
                  </a:lnTo>
                  <a:lnTo>
                    <a:pt x="121285" y="39116"/>
                  </a:lnTo>
                  <a:cubicBezTo>
                    <a:pt x="122809" y="42926"/>
                    <a:pt x="124079" y="46863"/>
                    <a:pt x="124841" y="50927"/>
                  </a:cubicBezTo>
                  <a:lnTo>
                    <a:pt x="119761" y="51943"/>
                  </a:lnTo>
                  <a:lnTo>
                    <a:pt x="124841" y="50927"/>
                  </a:lnTo>
                  <a:cubicBezTo>
                    <a:pt x="125603" y="54991"/>
                    <a:pt x="126111" y="59055"/>
                    <a:pt x="126111" y="63246"/>
                  </a:cubicBezTo>
                  <a:lnTo>
                    <a:pt x="120650" y="63246"/>
                  </a:lnTo>
                  <a:lnTo>
                    <a:pt x="125857" y="63246"/>
                  </a:lnTo>
                  <a:moveTo>
                    <a:pt x="115316" y="63246"/>
                  </a:moveTo>
                  <a:cubicBezTo>
                    <a:pt x="115316" y="59817"/>
                    <a:pt x="114935" y="56388"/>
                    <a:pt x="114300" y="52959"/>
                  </a:cubicBezTo>
                  <a:lnTo>
                    <a:pt x="114300" y="52959"/>
                  </a:lnTo>
                  <a:lnTo>
                    <a:pt x="114300" y="52959"/>
                  </a:lnTo>
                  <a:cubicBezTo>
                    <a:pt x="113665" y="49530"/>
                    <a:pt x="112649" y="46355"/>
                    <a:pt x="111379" y="43180"/>
                  </a:cubicBezTo>
                  <a:cubicBezTo>
                    <a:pt x="110109" y="40005"/>
                    <a:pt x="108458" y="36957"/>
                    <a:pt x="106553" y="34163"/>
                  </a:cubicBezTo>
                  <a:lnTo>
                    <a:pt x="106553" y="34163"/>
                  </a:lnTo>
                  <a:lnTo>
                    <a:pt x="106553" y="34163"/>
                  </a:lnTo>
                  <a:cubicBezTo>
                    <a:pt x="104648" y="31242"/>
                    <a:pt x="102489" y="28702"/>
                    <a:pt x="100076" y="26162"/>
                  </a:cubicBezTo>
                  <a:lnTo>
                    <a:pt x="100076" y="26162"/>
                  </a:lnTo>
                  <a:lnTo>
                    <a:pt x="100076" y="26162"/>
                  </a:lnTo>
                  <a:cubicBezTo>
                    <a:pt x="97663" y="23749"/>
                    <a:pt x="94996" y="21590"/>
                    <a:pt x="92075" y="19685"/>
                  </a:cubicBezTo>
                  <a:lnTo>
                    <a:pt x="94996" y="15367"/>
                  </a:lnTo>
                  <a:lnTo>
                    <a:pt x="92075" y="19685"/>
                  </a:lnTo>
                  <a:cubicBezTo>
                    <a:pt x="89154" y="17780"/>
                    <a:pt x="86233" y="16129"/>
                    <a:pt x="83058" y="14859"/>
                  </a:cubicBezTo>
                  <a:lnTo>
                    <a:pt x="84963" y="9779"/>
                  </a:lnTo>
                  <a:lnTo>
                    <a:pt x="82931" y="14605"/>
                  </a:lnTo>
                  <a:cubicBezTo>
                    <a:pt x="79756" y="13335"/>
                    <a:pt x="76454" y="12319"/>
                    <a:pt x="73152" y="11684"/>
                  </a:cubicBezTo>
                  <a:lnTo>
                    <a:pt x="74168" y="6477"/>
                  </a:lnTo>
                  <a:lnTo>
                    <a:pt x="73152" y="11557"/>
                  </a:lnTo>
                  <a:cubicBezTo>
                    <a:pt x="69723" y="10922"/>
                    <a:pt x="66421" y="10668"/>
                    <a:pt x="62865" y="10668"/>
                  </a:cubicBezTo>
                  <a:cubicBezTo>
                    <a:pt x="59309" y="10668"/>
                    <a:pt x="56007" y="11049"/>
                    <a:pt x="52578" y="11684"/>
                  </a:cubicBezTo>
                  <a:lnTo>
                    <a:pt x="51689" y="6477"/>
                  </a:lnTo>
                  <a:lnTo>
                    <a:pt x="52705" y="11557"/>
                  </a:lnTo>
                  <a:cubicBezTo>
                    <a:pt x="49276" y="12192"/>
                    <a:pt x="46101" y="13208"/>
                    <a:pt x="42926" y="14478"/>
                  </a:cubicBezTo>
                  <a:lnTo>
                    <a:pt x="40894" y="9779"/>
                  </a:lnTo>
                  <a:lnTo>
                    <a:pt x="42926" y="14605"/>
                  </a:lnTo>
                  <a:cubicBezTo>
                    <a:pt x="39751" y="15875"/>
                    <a:pt x="36703" y="17526"/>
                    <a:pt x="33909" y="19431"/>
                  </a:cubicBezTo>
                  <a:lnTo>
                    <a:pt x="33909" y="19431"/>
                  </a:lnTo>
                  <a:lnTo>
                    <a:pt x="33909" y="19431"/>
                  </a:lnTo>
                  <a:cubicBezTo>
                    <a:pt x="30988" y="21336"/>
                    <a:pt x="28448" y="23495"/>
                    <a:pt x="25908" y="25908"/>
                  </a:cubicBezTo>
                  <a:lnTo>
                    <a:pt x="25908" y="25908"/>
                  </a:lnTo>
                  <a:lnTo>
                    <a:pt x="25908" y="25908"/>
                  </a:lnTo>
                  <a:cubicBezTo>
                    <a:pt x="23495" y="28321"/>
                    <a:pt x="21336" y="30988"/>
                    <a:pt x="19431" y="33909"/>
                  </a:cubicBezTo>
                  <a:lnTo>
                    <a:pt x="19431" y="33909"/>
                  </a:lnTo>
                  <a:lnTo>
                    <a:pt x="19431" y="33909"/>
                  </a:lnTo>
                  <a:cubicBezTo>
                    <a:pt x="17526" y="36830"/>
                    <a:pt x="15875" y="39751"/>
                    <a:pt x="14605" y="42926"/>
                  </a:cubicBezTo>
                  <a:lnTo>
                    <a:pt x="14605" y="42926"/>
                  </a:lnTo>
                  <a:lnTo>
                    <a:pt x="14605" y="42926"/>
                  </a:lnTo>
                  <a:cubicBezTo>
                    <a:pt x="13335" y="46101"/>
                    <a:pt x="12319" y="49403"/>
                    <a:pt x="11684" y="52705"/>
                  </a:cubicBezTo>
                  <a:lnTo>
                    <a:pt x="11684" y="52705"/>
                  </a:lnTo>
                  <a:lnTo>
                    <a:pt x="11684" y="52705"/>
                  </a:lnTo>
                  <a:cubicBezTo>
                    <a:pt x="11049" y="56134"/>
                    <a:pt x="10668" y="59436"/>
                    <a:pt x="10668" y="62992"/>
                  </a:cubicBezTo>
                  <a:lnTo>
                    <a:pt x="10668" y="62992"/>
                  </a:lnTo>
                  <a:lnTo>
                    <a:pt x="10668" y="62992"/>
                  </a:lnTo>
                  <a:cubicBezTo>
                    <a:pt x="10668" y="66421"/>
                    <a:pt x="11049" y="69850"/>
                    <a:pt x="11684" y="73279"/>
                  </a:cubicBezTo>
                  <a:cubicBezTo>
                    <a:pt x="12319" y="76708"/>
                    <a:pt x="13335" y="79883"/>
                    <a:pt x="14605" y="83058"/>
                  </a:cubicBezTo>
                  <a:lnTo>
                    <a:pt x="14605" y="83058"/>
                  </a:lnTo>
                  <a:lnTo>
                    <a:pt x="14605" y="83058"/>
                  </a:lnTo>
                  <a:cubicBezTo>
                    <a:pt x="15875" y="86233"/>
                    <a:pt x="17526" y="89281"/>
                    <a:pt x="19431" y="92075"/>
                  </a:cubicBezTo>
                  <a:lnTo>
                    <a:pt x="19431" y="92075"/>
                  </a:lnTo>
                  <a:lnTo>
                    <a:pt x="19431" y="92075"/>
                  </a:lnTo>
                  <a:cubicBezTo>
                    <a:pt x="21336" y="94996"/>
                    <a:pt x="23495" y="97536"/>
                    <a:pt x="25908" y="100076"/>
                  </a:cubicBezTo>
                  <a:cubicBezTo>
                    <a:pt x="28321" y="102616"/>
                    <a:pt x="30988" y="104648"/>
                    <a:pt x="33909" y="106553"/>
                  </a:cubicBezTo>
                  <a:lnTo>
                    <a:pt x="30988" y="110871"/>
                  </a:lnTo>
                  <a:lnTo>
                    <a:pt x="33909" y="106553"/>
                  </a:lnTo>
                  <a:cubicBezTo>
                    <a:pt x="36830" y="108458"/>
                    <a:pt x="39751" y="110109"/>
                    <a:pt x="42926" y="111379"/>
                  </a:cubicBezTo>
                  <a:lnTo>
                    <a:pt x="42926" y="111379"/>
                  </a:lnTo>
                  <a:lnTo>
                    <a:pt x="42926" y="111379"/>
                  </a:lnTo>
                  <a:cubicBezTo>
                    <a:pt x="46101" y="112649"/>
                    <a:pt x="49403" y="113665"/>
                    <a:pt x="52705" y="114300"/>
                  </a:cubicBezTo>
                  <a:lnTo>
                    <a:pt x="51689" y="119380"/>
                  </a:lnTo>
                  <a:lnTo>
                    <a:pt x="52705" y="114300"/>
                  </a:lnTo>
                  <a:cubicBezTo>
                    <a:pt x="56134" y="114935"/>
                    <a:pt x="59436" y="115316"/>
                    <a:pt x="62992" y="115316"/>
                  </a:cubicBezTo>
                  <a:lnTo>
                    <a:pt x="62992" y="120523"/>
                  </a:lnTo>
                  <a:lnTo>
                    <a:pt x="62992" y="115316"/>
                  </a:lnTo>
                  <a:cubicBezTo>
                    <a:pt x="66421" y="115316"/>
                    <a:pt x="69850" y="114935"/>
                    <a:pt x="73279" y="114300"/>
                  </a:cubicBezTo>
                  <a:lnTo>
                    <a:pt x="74295" y="119380"/>
                  </a:lnTo>
                  <a:lnTo>
                    <a:pt x="73152" y="114427"/>
                  </a:lnTo>
                  <a:cubicBezTo>
                    <a:pt x="76581" y="113792"/>
                    <a:pt x="79756" y="112776"/>
                    <a:pt x="82931" y="111506"/>
                  </a:cubicBezTo>
                  <a:cubicBezTo>
                    <a:pt x="86106" y="110236"/>
                    <a:pt x="89154" y="108585"/>
                    <a:pt x="91948" y="106680"/>
                  </a:cubicBezTo>
                  <a:lnTo>
                    <a:pt x="94869" y="110998"/>
                  </a:lnTo>
                  <a:lnTo>
                    <a:pt x="91948" y="106680"/>
                  </a:lnTo>
                  <a:cubicBezTo>
                    <a:pt x="94869" y="104775"/>
                    <a:pt x="97409" y="102616"/>
                    <a:pt x="99949" y="100203"/>
                  </a:cubicBezTo>
                  <a:cubicBezTo>
                    <a:pt x="102489" y="97790"/>
                    <a:pt x="104521" y="95123"/>
                    <a:pt x="106426" y="92202"/>
                  </a:cubicBezTo>
                  <a:lnTo>
                    <a:pt x="110744" y="95123"/>
                  </a:lnTo>
                  <a:lnTo>
                    <a:pt x="106426" y="92202"/>
                  </a:lnTo>
                  <a:cubicBezTo>
                    <a:pt x="108331" y="89281"/>
                    <a:pt x="109982" y="86360"/>
                    <a:pt x="111252" y="83185"/>
                  </a:cubicBezTo>
                  <a:lnTo>
                    <a:pt x="116078" y="85217"/>
                  </a:lnTo>
                  <a:lnTo>
                    <a:pt x="111252" y="83185"/>
                  </a:lnTo>
                  <a:cubicBezTo>
                    <a:pt x="112522" y="80010"/>
                    <a:pt x="113538" y="76708"/>
                    <a:pt x="114173" y="73406"/>
                  </a:cubicBezTo>
                  <a:lnTo>
                    <a:pt x="114173" y="73406"/>
                  </a:lnTo>
                  <a:lnTo>
                    <a:pt x="114173" y="73406"/>
                  </a:lnTo>
                  <a:cubicBezTo>
                    <a:pt x="114808" y="69977"/>
                    <a:pt x="115189" y="66675"/>
                    <a:pt x="115189" y="6311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9850307" y="6848151"/>
            <a:ext cx="125854" cy="125844"/>
          </a:xfrm>
          <a:custGeom>
            <a:avLst/>
            <a:gdLst/>
            <a:ahLst/>
            <a:cxnLst/>
            <a:rect r="r" b="b" t="t" l="l"/>
            <a:pathLst>
              <a:path h="125844" w="125854">
                <a:moveTo>
                  <a:pt x="0" y="0"/>
                </a:moveTo>
                <a:lnTo>
                  <a:pt x="125854" y="0"/>
                </a:lnTo>
                <a:lnTo>
                  <a:pt x="125854" y="125844"/>
                </a:lnTo>
                <a:lnTo>
                  <a:pt x="0" y="1258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8166259" y="4315435"/>
            <a:ext cx="3617995" cy="31461"/>
            <a:chOff x="0" y="0"/>
            <a:chExt cx="3618001" cy="3145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618103" cy="31496"/>
            </a:xfrm>
            <a:custGeom>
              <a:avLst/>
              <a:gdLst/>
              <a:ahLst/>
              <a:cxnLst/>
              <a:rect r="r" b="b" t="t" l="l"/>
              <a:pathLst>
                <a:path h="31496" w="3618103">
                  <a:moveTo>
                    <a:pt x="0" y="0"/>
                  </a:moveTo>
                  <a:lnTo>
                    <a:pt x="0" y="31496"/>
                  </a:lnTo>
                  <a:lnTo>
                    <a:pt x="1999234" y="31496"/>
                  </a:lnTo>
                  <a:lnTo>
                    <a:pt x="1999234" y="0"/>
                  </a:lnTo>
                  <a:close/>
                  <a:moveTo>
                    <a:pt x="2241677" y="0"/>
                  </a:moveTo>
                  <a:lnTo>
                    <a:pt x="2241677" y="31496"/>
                  </a:lnTo>
                  <a:lnTo>
                    <a:pt x="3157093" y="31496"/>
                  </a:lnTo>
                  <a:lnTo>
                    <a:pt x="3157093" y="0"/>
                  </a:lnTo>
                  <a:close/>
                  <a:moveTo>
                    <a:pt x="3399663" y="0"/>
                  </a:moveTo>
                  <a:lnTo>
                    <a:pt x="3399663" y="31496"/>
                  </a:lnTo>
                  <a:lnTo>
                    <a:pt x="3618103" y="31496"/>
                  </a:lnTo>
                  <a:lnTo>
                    <a:pt x="3618103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8166259" y="3224746"/>
            <a:ext cx="4540396" cy="31461"/>
            <a:chOff x="0" y="0"/>
            <a:chExt cx="4540402" cy="3145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540377" cy="31496"/>
            </a:xfrm>
            <a:custGeom>
              <a:avLst/>
              <a:gdLst/>
              <a:ahLst/>
              <a:cxnLst/>
              <a:rect r="r" b="b" t="t" l="l"/>
              <a:pathLst>
                <a:path h="31496" w="4540377">
                  <a:moveTo>
                    <a:pt x="0" y="0"/>
                  </a:moveTo>
                  <a:lnTo>
                    <a:pt x="0" y="31496"/>
                  </a:lnTo>
                  <a:lnTo>
                    <a:pt x="2728214" y="31496"/>
                  </a:lnTo>
                  <a:lnTo>
                    <a:pt x="2728214" y="0"/>
                  </a:lnTo>
                  <a:close/>
                  <a:moveTo>
                    <a:pt x="2841879" y="0"/>
                  </a:moveTo>
                  <a:lnTo>
                    <a:pt x="2841879" y="31496"/>
                  </a:lnTo>
                  <a:lnTo>
                    <a:pt x="2959608" y="31496"/>
                  </a:lnTo>
                  <a:lnTo>
                    <a:pt x="2959608" y="0"/>
                  </a:lnTo>
                  <a:close/>
                  <a:moveTo>
                    <a:pt x="3073273" y="0"/>
                  </a:moveTo>
                  <a:lnTo>
                    <a:pt x="3073273" y="31496"/>
                  </a:lnTo>
                  <a:lnTo>
                    <a:pt x="4540377" y="31496"/>
                  </a:lnTo>
                  <a:lnTo>
                    <a:pt x="454037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10999337" y="5951477"/>
            <a:ext cx="3411522" cy="31461"/>
            <a:chOff x="0" y="0"/>
            <a:chExt cx="3411525" cy="3145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3411474" cy="31496"/>
            </a:xfrm>
            <a:custGeom>
              <a:avLst/>
              <a:gdLst/>
              <a:ahLst/>
              <a:cxnLst/>
              <a:rect r="r" b="b" t="t" l="l"/>
              <a:pathLst>
                <a:path h="31496" w="3411474">
                  <a:moveTo>
                    <a:pt x="0" y="0"/>
                  </a:moveTo>
                  <a:lnTo>
                    <a:pt x="0" y="31496"/>
                  </a:lnTo>
                  <a:lnTo>
                    <a:pt x="686943" y="31496"/>
                  </a:lnTo>
                  <a:lnTo>
                    <a:pt x="686943" y="0"/>
                  </a:lnTo>
                  <a:close/>
                  <a:moveTo>
                    <a:pt x="929513" y="0"/>
                  </a:moveTo>
                  <a:lnTo>
                    <a:pt x="929513" y="31496"/>
                  </a:lnTo>
                  <a:lnTo>
                    <a:pt x="1399540" y="31496"/>
                  </a:lnTo>
                  <a:lnTo>
                    <a:pt x="1399540" y="0"/>
                  </a:lnTo>
                  <a:close/>
                  <a:moveTo>
                    <a:pt x="1513205" y="0"/>
                  </a:moveTo>
                  <a:lnTo>
                    <a:pt x="1513205" y="31496"/>
                  </a:lnTo>
                  <a:lnTo>
                    <a:pt x="3411474" y="31496"/>
                  </a:lnTo>
                  <a:lnTo>
                    <a:pt x="3411474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1" id="31"/>
          <p:cNvGrpSpPr>
            <a:grpSpLocks noChangeAspect="true"/>
          </p:cNvGrpSpPr>
          <p:nvPr/>
        </p:nvGrpSpPr>
        <p:grpSpPr>
          <a:xfrm rot="0">
            <a:off x="10099624" y="8614705"/>
            <a:ext cx="4590707" cy="158458"/>
            <a:chOff x="0" y="0"/>
            <a:chExt cx="4590707" cy="15845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63500" y="63500"/>
              <a:ext cx="4246372" cy="31496"/>
            </a:xfrm>
            <a:custGeom>
              <a:avLst/>
              <a:gdLst/>
              <a:ahLst/>
              <a:cxnLst/>
              <a:rect r="r" b="b" t="t" l="l"/>
              <a:pathLst>
                <a:path h="31496" w="4246372">
                  <a:moveTo>
                    <a:pt x="0" y="0"/>
                  </a:moveTo>
                  <a:lnTo>
                    <a:pt x="0" y="31496"/>
                  </a:lnTo>
                  <a:lnTo>
                    <a:pt x="1016381" y="31496"/>
                  </a:lnTo>
                  <a:lnTo>
                    <a:pt x="1016381" y="0"/>
                  </a:lnTo>
                  <a:close/>
                  <a:moveTo>
                    <a:pt x="1130046" y="0"/>
                  </a:moveTo>
                  <a:lnTo>
                    <a:pt x="1130046" y="31496"/>
                  </a:lnTo>
                  <a:lnTo>
                    <a:pt x="1247775" y="31496"/>
                  </a:lnTo>
                  <a:lnTo>
                    <a:pt x="1247775" y="0"/>
                  </a:lnTo>
                  <a:close/>
                  <a:moveTo>
                    <a:pt x="1361440" y="0"/>
                  </a:moveTo>
                  <a:lnTo>
                    <a:pt x="1361440" y="31496"/>
                  </a:lnTo>
                  <a:lnTo>
                    <a:pt x="2020697" y="31496"/>
                  </a:lnTo>
                  <a:lnTo>
                    <a:pt x="2020697" y="0"/>
                  </a:lnTo>
                  <a:close/>
                  <a:moveTo>
                    <a:pt x="2287016" y="0"/>
                  </a:moveTo>
                  <a:lnTo>
                    <a:pt x="2287016" y="31496"/>
                  </a:lnTo>
                  <a:lnTo>
                    <a:pt x="2578354" y="31496"/>
                  </a:lnTo>
                  <a:lnTo>
                    <a:pt x="2578354" y="0"/>
                  </a:lnTo>
                  <a:close/>
                  <a:moveTo>
                    <a:pt x="2739898" y="0"/>
                  </a:moveTo>
                  <a:lnTo>
                    <a:pt x="2739898" y="31496"/>
                  </a:lnTo>
                  <a:lnTo>
                    <a:pt x="3568192" y="31496"/>
                  </a:lnTo>
                  <a:lnTo>
                    <a:pt x="3568192" y="0"/>
                  </a:lnTo>
                  <a:close/>
                  <a:moveTo>
                    <a:pt x="3810762" y="0"/>
                  </a:moveTo>
                  <a:lnTo>
                    <a:pt x="3810762" y="31496"/>
                  </a:lnTo>
                  <a:lnTo>
                    <a:pt x="4246372" y="31496"/>
                  </a:lnTo>
                  <a:lnTo>
                    <a:pt x="4246372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4309745" y="63500"/>
              <a:ext cx="217424" cy="31496"/>
            </a:xfrm>
            <a:custGeom>
              <a:avLst/>
              <a:gdLst/>
              <a:ahLst/>
              <a:cxnLst/>
              <a:rect r="r" b="b" t="t" l="l"/>
              <a:pathLst>
                <a:path h="31496" w="217424">
                  <a:moveTo>
                    <a:pt x="0" y="0"/>
                  </a:moveTo>
                  <a:lnTo>
                    <a:pt x="217424" y="0"/>
                  </a:lnTo>
                  <a:lnTo>
                    <a:pt x="217424" y="31496"/>
                  </a:lnTo>
                  <a:lnTo>
                    <a:pt x="0" y="3149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4" id="34"/>
          <p:cNvGrpSpPr>
            <a:grpSpLocks noChangeAspect="true"/>
          </p:cNvGrpSpPr>
          <p:nvPr/>
        </p:nvGrpSpPr>
        <p:grpSpPr>
          <a:xfrm rot="0">
            <a:off x="12091749" y="2615898"/>
            <a:ext cx="5757434" cy="158458"/>
            <a:chOff x="0" y="0"/>
            <a:chExt cx="5757431" cy="158458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63500" y="63500"/>
              <a:ext cx="5279898" cy="31496"/>
            </a:xfrm>
            <a:custGeom>
              <a:avLst/>
              <a:gdLst/>
              <a:ahLst/>
              <a:cxnLst/>
              <a:rect r="r" b="b" t="t" l="l"/>
              <a:pathLst>
                <a:path h="31496" w="5279898">
                  <a:moveTo>
                    <a:pt x="0" y="0"/>
                  </a:moveTo>
                  <a:lnTo>
                    <a:pt x="0" y="31496"/>
                  </a:lnTo>
                  <a:lnTo>
                    <a:pt x="5279898" y="31496"/>
                  </a:lnTo>
                  <a:lnTo>
                    <a:pt x="5279898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5585079" y="63500"/>
              <a:ext cx="108839" cy="31496"/>
            </a:xfrm>
            <a:custGeom>
              <a:avLst/>
              <a:gdLst/>
              <a:ahLst/>
              <a:cxnLst/>
              <a:rect r="r" b="b" t="t" l="l"/>
              <a:pathLst>
                <a:path h="31496" w="108839">
                  <a:moveTo>
                    <a:pt x="0" y="0"/>
                  </a:moveTo>
                  <a:lnTo>
                    <a:pt x="108839" y="0"/>
                  </a:lnTo>
                  <a:lnTo>
                    <a:pt x="108839" y="31496"/>
                  </a:lnTo>
                  <a:lnTo>
                    <a:pt x="0" y="3149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7" id="37"/>
          <p:cNvGrpSpPr>
            <a:grpSpLocks noChangeAspect="true"/>
          </p:cNvGrpSpPr>
          <p:nvPr/>
        </p:nvGrpSpPr>
        <p:grpSpPr>
          <a:xfrm rot="-9643380">
            <a:off x="5409648" y="8835228"/>
            <a:ext cx="2076450" cy="561975"/>
            <a:chOff x="0" y="0"/>
            <a:chExt cx="2768600" cy="7493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768600" cy="749300"/>
            </a:xfrm>
            <a:custGeom>
              <a:avLst/>
              <a:gdLst/>
              <a:ahLst/>
              <a:cxnLst/>
              <a:rect r="r" b="b" t="t" l="l"/>
              <a:pathLst>
                <a:path h="749300" w="2768600">
                  <a:moveTo>
                    <a:pt x="2768600" y="749300"/>
                  </a:moveTo>
                  <a:lnTo>
                    <a:pt x="2768600" y="719455"/>
                  </a:lnTo>
                  <a:lnTo>
                    <a:pt x="2768600" y="0"/>
                  </a:lnTo>
                  <a:lnTo>
                    <a:pt x="0" y="0"/>
                  </a:lnTo>
                  <a:lnTo>
                    <a:pt x="0" y="325882"/>
                  </a:lnTo>
                  <a:lnTo>
                    <a:pt x="0" y="749300"/>
                  </a:lnTo>
                  <a:lnTo>
                    <a:pt x="2768600" y="74930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39" id="39"/>
          <p:cNvGrpSpPr>
            <a:grpSpLocks noChangeAspect="true"/>
          </p:cNvGrpSpPr>
          <p:nvPr/>
        </p:nvGrpSpPr>
        <p:grpSpPr>
          <a:xfrm rot="0">
            <a:off x="15741548" y="7590501"/>
            <a:ext cx="2478634" cy="2478634"/>
            <a:chOff x="0" y="0"/>
            <a:chExt cx="2478634" cy="247863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1177544" y="1022731"/>
              <a:ext cx="123698" cy="123698"/>
            </a:xfrm>
            <a:custGeom>
              <a:avLst/>
              <a:gdLst/>
              <a:ahLst/>
              <a:cxnLst/>
              <a:rect r="r" b="b" t="t" l="l"/>
              <a:pathLst>
                <a:path h="123698" w="123698">
                  <a:moveTo>
                    <a:pt x="123698" y="61849"/>
                  </a:moveTo>
                  <a:cubicBezTo>
                    <a:pt x="123698" y="65913"/>
                    <a:pt x="123317" y="69977"/>
                    <a:pt x="122555" y="73914"/>
                  </a:cubicBezTo>
                  <a:cubicBezTo>
                    <a:pt x="121793" y="77851"/>
                    <a:pt x="120650" y="81788"/>
                    <a:pt x="118999" y="85471"/>
                  </a:cubicBezTo>
                  <a:cubicBezTo>
                    <a:pt x="117348" y="89154"/>
                    <a:pt x="115570" y="92837"/>
                    <a:pt x="113284" y="96139"/>
                  </a:cubicBezTo>
                  <a:cubicBezTo>
                    <a:pt x="110998" y="99441"/>
                    <a:pt x="108458" y="102616"/>
                    <a:pt x="105537" y="105537"/>
                  </a:cubicBezTo>
                  <a:cubicBezTo>
                    <a:pt x="102616" y="108458"/>
                    <a:pt x="99568" y="110998"/>
                    <a:pt x="96139" y="113284"/>
                  </a:cubicBezTo>
                  <a:cubicBezTo>
                    <a:pt x="92710" y="115570"/>
                    <a:pt x="89154" y="117475"/>
                    <a:pt x="85471" y="118999"/>
                  </a:cubicBezTo>
                  <a:cubicBezTo>
                    <a:pt x="81788" y="120523"/>
                    <a:pt x="77851" y="121666"/>
                    <a:pt x="73914" y="122555"/>
                  </a:cubicBezTo>
                  <a:cubicBezTo>
                    <a:pt x="69977" y="123444"/>
                    <a:pt x="65913" y="123698"/>
                    <a:pt x="61849" y="123698"/>
                  </a:cubicBezTo>
                  <a:cubicBezTo>
                    <a:pt x="57785" y="123698"/>
                    <a:pt x="53721" y="123317"/>
                    <a:pt x="49784" y="122555"/>
                  </a:cubicBezTo>
                  <a:cubicBezTo>
                    <a:pt x="45847" y="121793"/>
                    <a:pt x="41910" y="120650"/>
                    <a:pt x="38227" y="118999"/>
                  </a:cubicBezTo>
                  <a:cubicBezTo>
                    <a:pt x="34544" y="117348"/>
                    <a:pt x="30861" y="115570"/>
                    <a:pt x="27559" y="113284"/>
                  </a:cubicBezTo>
                  <a:cubicBezTo>
                    <a:pt x="24257" y="110998"/>
                    <a:pt x="21082" y="108458"/>
                    <a:pt x="18161" y="105537"/>
                  </a:cubicBezTo>
                  <a:cubicBezTo>
                    <a:pt x="15240" y="102616"/>
                    <a:pt x="12700" y="99568"/>
                    <a:pt x="10414" y="96139"/>
                  </a:cubicBezTo>
                  <a:cubicBezTo>
                    <a:pt x="8128" y="92710"/>
                    <a:pt x="6223" y="89154"/>
                    <a:pt x="4699" y="85471"/>
                  </a:cubicBezTo>
                  <a:cubicBezTo>
                    <a:pt x="3175" y="81788"/>
                    <a:pt x="2032" y="77851"/>
                    <a:pt x="1143" y="73914"/>
                  </a:cubicBezTo>
                  <a:cubicBezTo>
                    <a:pt x="254" y="69977"/>
                    <a:pt x="0" y="65913"/>
                    <a:pt x="0" y="61849"/>
                  </a:cubicBezTo>
                  <a:cubicBezTo>
                    <a:pt x="0" y="57785"/>
                    <a:pt x="381" y="53721"/>
                    <a:pt x="1143" y="49784"/>
                  </a:cubicBezTo>
                  <a:cubicBezTo>
                    <a:pt x="1905" y="45847"/>
                    <a:pt x="3048" y="41910"/>
                    <a:pt x="4699" y="38227"/>
                  </a:cubicBezTo>
                  <a:cubicBezTo>
                    <a:pt x="6350" y="34544"/>
                    <a:pt x="8128" y="30861"/>
                    <a:pt x="10414" y="27559"/>
                  </a:cubicBezTo>
                  <a:cubicBezTo>
                    <a:pt x="12700" y="24257"/>
                    <a:pt x="15240" y="21082"/>
                    <a:pt x="18161" y="18161"/>
                  </a:cubicBezTo>
                  <a:cubicBezTo>
                    <a:pt x="21082" y="15240"/>
                    <a:pt x="24130" y="12700"/>
                    <a:pt x="27559" y="10414"/>
                  </a:cubicBezTo>
                  <a:cubicBezTo>
                    <a:pt x="30988" y="8128"/>
                    <a:pt x="34544" y="6223"/>
                    <a:pt x="38227" y="4699"/>
                  </a:cubicBezTo>
                  <a:cubicBezTo>
                    <a:pt x="41910" y="3175"/>
                    <a:pt x="45847" y="2032"/>
                    <a:pt x="49784" y="1143"/>
                  </a:cubicBezTo>
                  <a:cubicBezTo>
                    <a:pt x="53721" y="254"/>
                    <a:pt x="57785" y="0"/>
                    <a:pt x="61849" y="0"/>
                  </a:cubicBezTo>
                  <a:cubicBezTo>
                    <a:pt x="65913" y="0"/>
                    <a:pt x="69977" y="381"/>
                    <a:pt x="73914" y="1143"/>
                  </a:cubicBezTo>
                  <a:cubicBezTo>
                    <a:pt x="77851" y="1905"/>
                    <a:pt x="81788" y="3048"/>
                    <a:pt x="85471" y="4699"/>
                  </a:cubicBezTo>
                  <a:cubicBezTo>
                    <a:pt x="89154" y="6350"/>
                    <a:pt x="92837" y="8128"/>
                    <a:pt x="96139" y="10414"/>
                  </a:cubicBezTo>
                  <a:cubicBezTo>
                    <a:pt x="99441" y="12700"/>
                    <a:pt x="102616" y="15240"/>
                    <a:pt x="105537" y="18161"/>
                  </a:cubicBezTo>
                  <a:cubicBezTo>
                    <a:pt x="108458" y="21082"/>
                    <a:pt x="110998" y="24130"/>
                    <a:pt x="113284" y="27559"/>
                  </a:cubicBezTo>
                  <a:cubicBezTo>
                    <a:pt x="115570" y="30988"/>
                    <a:pt x="117475" y="34544"/>
                    <a:pt x="118999" y="38227"/>
                  </a:cubicBezTo>
                  <a:cubicBezTo>
                    <a:pt x="120523" y="41910"/>
                    <a:pt x="121666" y="45847"/>
                    <a:pt x="122555" y="49784"/>
                  </a:cubicBezTo>
                  <a:cubicBezTo>
                    <a:pt x="123444" y="53721"/>
                    <a:pt x="123698" y="57785"/>
                    <a:pt x="123698" y="6184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1" id="41"/>
            <p:cNvSpPr/>
            <p:nvPr/>
          </p:nvSpPr>
          <p:spPr>
            <a:xfrm flipH="false" flipV="false" rot="0">
              <a:off x="620522" y="63500"/>
              <a:ext cx="1237742" cy="1485265"/>
            </a:xfrm>
            <a:custGeom>
              <a:avLst/>
              <a:gdLst/>
              <a:ahLst/>
              <a:cxnLst/>
              <a:rect r="r" b="b" t="t" l="l"/>
              <a:pathLst>
                <a:path h="1485265" w="1237742">
                  <a:moveTo>
                    <a:pt x="1237615" y="680720"/>
                  </a:moveTo>
                  <a:lnTo>
                    <a:pt x="1113790" y="680720"/>
                  </a:lnTo>
                  <a:lnTo>
                    <a:pt x="1113790" y="495046"/>
                  </a:lnTo>
                  <a:cubicBezTo>
                    <a:pt x="1113917" y="222123"/>
                    <a:pt x="891667" y="0"/>
                    <a:pt x="618744" y="0"/>
                  </a:cubicBezTo>
                  <a:cubicBezTo>
                    <a:pt x="345821" y="0"/>
                    <a:pt x="123698" y="222123"/>
                    <a:pt x="123698" y="495046"/>
                  </a:cubicBezTo>
                  <a:lnTo>
                    <a:pt x="123698" y="680720"/>
                  </a:lnTo>
                  <a:lnTo>
                    <a:pt x="0" y="680720"/>
                  </a:lnTo>
                  <a:lnTo>
                    <a:pt x="0" y="1485265"/>
                  </a:lnTo>
                  <a:lnTo>
                    <a:pt x="1237742" y="1485265"/>
                  </a:lnTo>
                  <a:lnTo>
                    <a:pt x="1237742" y="680720"/>
                  </a:lnTo>
                  <a:close/>
                  <a:moveTo>
                    <a:pt x="340360" y="495046"/>
                  </a:moveTo>
                  <a:cubicBezTo>
                    <a:pt x="340360" y="341630"/>
                    <a:pt x="465328" y="216535"/>
                    <a:pt x="618871" y="216535"/>
                  </a:cubicBezTo>
                  <a:cubicBezTo>
                    <a:pt x="772414" y="216535"/>
                    <a:pt x="897382" y="341503"/>
                    <a:pt x="897382" y="495046"/>
                  </a:cubicBezTo>
                  <a:lnTo>
                    <a:pt x="897382" y="680720"/>
                  </a:lnTo>
                  <a:lnTo>
                    <a:pt x="340360" y="680720"/>
                  </a:lnTo>
                  <a:lnTo>
                    <a:pt x="340360" y="495046"/>
                  </a:lnTo>
                  <a:close/>
                  <a:moveTo>
                    <a:pt x="680720" y="1195324"/>
                  </a:moveTo>
                  <a:lnTo>
                    <a:pt x="680720" y="1330452"/>
                  </a:lnTo>
                  <a:lnTo>
                    <a:pt x="556895" y="1330452"/>
                  </a:lnTo>
                  <a:lnTo>
                    <a:pt x="556895" y="1195324"/>
                  </a:lnTo>
                  <a:cubicBezTo>
                    <a:pt x="485013" y="1169670"/>
                    <a:pt x="433070" y="1101598"/>
                    <a:pt x="433070" y="1021080"/>
                  </a:cubicBezTo>
                  <a:cubicBezTo>
                    <a:pt x="433070" y="918718"/>
                    <a:pt x="516382" y="835406"/>
                    <a:pt x="618744" y="835406"/>
                  </a:cubicBezTo>
                  <a:cubicBezTo>
                    <a:pt x="721106" y="835406"/>
                    <a:pt x="804418" y="918718"/>
                    <a:pt x="804418" y="1021080"/>
                  </a:cubicBezTo>
                  <a:cubicBezTo>
                    <a:pt x="804418" y="1101598"/>
                    <a:pt x="752475" y="1169670"/>
                    <a:pt x="680593" y="119532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42" id="42"/>
            <p:cNvSpPr/>
            <p:nvPr/>
          </p:nvSpPr>
          <p:spPr>
            <a:xfrm flipH="false" flipV="false" rot="0">
              <a:off x="63500" y="1672463"/>
              <a:ext cx="2351659" cy="742569"/>
            </a:xfrm>
            <a:custGeom>
              <a:avLst/>
              <a:gdLst/>
              <a:ahLst/>
              <a:cxnLst/>
              <a:rect r="r" b="b" t="t" l="l"/>
              <a:pathLst>
                <a:path h="742569" w="2351659">
                  <a:moveTo>
                    <a:pt x="0" y="0"/>
                  </a:moveTo>
                  <a:lnTo>
                    <a:pt x="0" y="742569"/>
                  </a:lnTo>
                  <a:lnTo>
                    <a:pt x="2351659" y="742569"/>
                  </a:lnTo>
                  <a:lnTo>
                    <a:pt x="2351659" y="0"/>
                  </a:lnTo>
                  <a:lnTo>
                    <a:pt x="0" y="0"/>
                  </a:lnTo>
                  <a:close/>
                  <a:moveTo>
                    <a:pt x="585978" y="486283"/>
                  </a:moveTo>
                  <a:lnTo>
                    <a:pt x="485775" y="559054"/>
                  </a:lnTo>
                  <a:lnTo>
                    <a:pt x="425704" y="476377"/>
                  </a:lnTo>
                  <a:lnTo>
                    <a:pt x="365633" y="559054"/>
                  </a:lnTo>
                  <a:lnTo>
                    <a:pt x="265430" y="486283"/>
                  </a:lnTo>
                  <a:lnTo>
                    <a:pt x="325501" y="403606"/>
                  </a:lnTo>
                  <a:lnTo>
                    <a:pt x="228346" y="371983"/>
                  </a:lnTo>
                  <a:lnTo>
                    <a:pt x="266700" y="254254"/>
                  </a:lnTo>
                  <a:lnTo>
                    <a:pt x="363855" y="285877"/>
                  </a:lnTo>
                  <a:lnTo>
                    <a:pt x="363855" y="183642"/>
                  </a:lnTo>
                  <a:lnTo>
                    <a:pt x="487680" y="183642"/>
                  </a:lnTo>
                  <a:lnTo>
                    <a:pt x="487680" y="285877"/>
                  </a:lnTo>
                  <a:lnTo>
                    <a:pt x="584835" y="254254"/>
                  </a:lnTo>
                  <a:lnTo>
                    <a:pt x="623062" y="371983"/>
                  </a:lnTo>
                  <a:lnTo>
                    <a:pt x="525907" y="403606"/>
                  </a:lnTo>
                  <a:lnTo>
                    <a:pt x="585978" y="486283"/>
                  </a:lnTo>
                  <a:close/>
                  <a:moveTo>
                    <a:pt x="1085977" y="486283"/>
                  </a:moveTo>
                  <a:lnTo>
                    <a:pt x="985774" y="559054"/>
                  </a:lnTo>
                  <a:lnTo>
                    <a:pt x="925703" y="476377"/>
                  </a:lnTo>
                  <a:lnTo>
                    <a:pt x="865632" y="559054"/>
                  </a:lnTo>
                  <a:lnTo>
                    <a:pt x="765429" y="486283"/>
                  </a:lnTo>
                  <a:lnTo>
                    <a:pt x="825500" y="403606"/>
                  </a:lnTo>
                  <a:lnTo>
                    <a:pt x="728345" y="371983"/>
                  </a:lnTo>
                  <a:lnTo>
                    <a:pt x="766572" y="254254"/>
                  </a:lnTo>
                  <a:lnTo>
                    <a:pt x="863727" y="285877"/>
                  </a:lnTo>
                  <a:lnTo>
                    <a:pt x="863727" y="183642"/>
                  </a:lnTo>
                  <a:lnTo>
                    <a:pt x="987552" y="183642"/>
                  </a:lnTo>
                  <a:lnTo>
                    <a:pt x="987552" y="285877"/>
                  </a:lnTo>
                  <a:lnTo>
                    <a:pt x="1084707" y="254254"/>
                  </a:lnTo>
                  <a:lnTo>
                    <a:pt x="1122934" y="371983"/>
                  </a:lnTo>
                  <a:lnTo>
                    <a:pt x="1025779" y="403606"/>
                  </a:lnTo>
                  <a:lnTo>
                    <a:pt x="1085850" y="486283"/>
                  </a:lnTo>
                  <a:close/>
                  <a:moveTo>
                    <a:pt x="1585976" y="486283"/>
                  </a:moveTo>
                  <a:lnTo>
                    <a:pt x="1485900" y="559054"/>
                  </a:lnTo>
                  <a:lnTo>
                    <a:pt x="1425829" y="476377"/>
                  </a:lnTo>
                  <a:lnTo>
                    <a:pt x="1365758" y="559054"/>
                  </a:lnTo>
                  <a:lnTo>
                    <a:pt x="1265555" y="486283"/>
                  </a:lnTo>
                  <a:lnTo>
                    <a:pt x="1325626" y="403606"/>
                  </a:lnTo>
                  <a:lnTo>
                    <a:pt x="1228471" y="371983"/>
                  </a:lnTo>
                  <a:lnTo>
                    <a:pt x="1266698" y="254254"/>
                  </a:lnTo>
                  <a:lnTo>
                    <a:pt x="1363853" y="285877"/>
                  </a:lnTo>
                  <a:lnTo>
                    <a:pt x="1363853" y="183642"/>
                  </a:lnTo>
                  <a:lnTo>
                    <a:pt x="1487678" y="183642"/>
                  </a:lnTo>
                  <a:lnTo>
                    <a:pt x="1487678" y="285877"/>
                  </a:lnTo>
                  <a:lnTo>
                    <a:pt x="1584833" y="254254"/>
                  </a:lnTo>
                  <a:lnTo>
                    <a:pt x="1623060" y="371983"/>
                  </a:lnTo>
                  <a:lnTo>
                    <a:pt x="1525905" y="403606"/>
                  </a:lnTo>
                  <a:lnTo>
                    <a:pt x="1585976" y="486283"/>
                  </a:lnTo>
                  <a:close/>
                  <a:moveTo>
                    <a:pt x="2085975" y="486283"/>
                  </a:moveTo>
                  <a:lnTo>
                    <a:pt x="1985772" y="559054"/>
                  </a:lnTo>
                  <a:lnTo>
                    <a:pt x="1925701" y="476377"/>
                  </a:lnTo>
                  <a:lnTo>
                    <a:pt x="1865630" y="559054"/>
                  </a:lnTo>
                  <a:lnTo>
                    <a:pt x="1765427" y="486283"/>
                  </a:lnTo>
                  <a:lnTo>
                    <a:pt x="1825498" y="403606"/>
                  </a:lnTo>
                  <a:lnTo>
                    <a:pt x="1728343" y="371983"/>
                  </a:lnTo>
                  <a:lnTo>
                    <a:pt x="1766570" y="254254"/>
                  </a:lnTo>
                  <a:lnTo>
                    <a:pt x="1863725" y="285877"/>
                  </a:lnTo>
                  <a:lnTo>
                    <a:pt x="1863725" y="183642"/>
                  </a:lnTo>
                  <a:lnTo>
                    <a:pt x="1987550" y="183642"/>
                  </a:lnTo>
                  <a:lnTo>
                    <a:pt x="1987550" y="285877"/>
                  </a:lnTo>
                  <a:lnTo>
                    <a:pt x="2084705" y="254254"/>
                  </a:lnTo>
                  <a:lnTo>
                    <a:pt x="2122932" y="371983"/>
                  </a:lnTo>
                  <a:lnTo>
                    <a:pt x="2025777" y="403606"/>
                  </a:lnTo>
                  <a:lnTo>
                    <a:pt x="2085848" y="48628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3" id="43"/>
          <p:cNvSpPr txBox="true"/>
          <p:nvPr/>
        </p:nvSpPr>
        <p:spPr>
          <a:xfrm rot="0">
            <a:off x="7500633" y="2234927"/>
            <a:ext cx="10478614" cy="533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Dat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7" tooltip="https://cbtsupport.nysed.gov/hc/en-us"/>
              </a:rPr>
              <a:t>aCentral Quick Links- 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8" tooltip="http://www.datacentral.esboces.org/"/>
              </a:rPr>
              <a:t>www.datacentral.esboces.org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8166259" y="2780271"/>
            <a:ext cx="4619206" cy="534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9" tooltip="https://cbtsupport.nysed.gov/hc/en-us"/>
              </a:rPr>
              <a:t>NYSED CBT Support Site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831885" y="3325625"/>
            <a:ext cx="8671303" cy="533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10" tooltip="https://ny.nextera.questarai.com/admin/Accounts/Login?ReturnUrl=%2Fadmin%2FDashboard"/>
              </a:rPr>
              <a:t>This site has eve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rything and a search feature. 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8166259" y="3870970"/>
            <a:ext cx="3678307" cy="534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11" tooltip="https://ny.nextera.questarai.com/admin/Accounts/Login?ReturnUrl=%2Fadmin%2FDashboard"/>
              </a:rPr>
              <a:t>Nextera Login Page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831885" y="4416314"/>
            <a:ext cx="7856363" cy="1079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Access to the console and testing system Supts &amp; Pri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12" tooltip="https://cbtsupport.nysed.gov/hc/en-us/articles/360004481031-How-do-I-reset-my-password-for-my-Nextera-Admin-account-"/>
              </a:rPr>
              <a:t>ncipals have defaul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 accounts 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9497501" y="5507003"/>
            <a:ext cx="7639641" cy="1079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Use the 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13" tooltip="https://cbtsupport.nysed.gov/hc/en-us/articles/360004481031-How-do-I-reset-my-password-for-my-Nextera-Admin-account-"/>
              </a:rPr>
              <a:t>‘Forgot password’ 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feature on the Nextera homepage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0163127" y="6597701"/>
            <a:ext cx="7007943" cy="533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The site will send a direct reset email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497501" y="7143045"/>
            <a:ext cx="4855769" cy="533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Email Reset did not work?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0163127" y="7688389"/>
            <a:ext cx="6297044" cy="1079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4"/>
              </a:lnSpc>
            </a:pP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14" tooltip="mailto:cbtsupport@nysed.gov"/>
              </a:rPr>
              <a:t>Account questions can b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 sent to </a:t>
            </a:r>
            <a:r>
              <a:rPr lang="en-US" sz="3082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15" tooltip="mailto:cbtsupport@nysed.gov"/>
              </a:rPr>
              <a:t>cbtsupport@nysed.gov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6835178" y="964368"/>
            <a:ext cx="10624842" cy="795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4"/>
              </a:lnSpc>
            </a:pPr>
            <a:r>
              <a:rPr lang="en-US" b="true" sz="4624" spc="323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SIGNING IN TO THE NEXTERA SYSTEM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2921032" y="-207026"/>
            <a:ext cx="12694796" cy="1188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8"/>
              </a:lnSpc>
            </a:pPr>
            <a:r>
              <a:rPr lang="en-US" sz="675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Accessing the Nextera System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05664" y="1531125"/>
            <a:ext cx="8286750" cy="5876925"/>
          </a:xfrm>
          <a:custGeom>
            <a:avLst/>
            <a:gdLst/>
            <a:ahLst/>
            <a:cxnLst/>
            <a:rect r="r" b="b" t="t" l="l"/>
            <a:pathLst>
              <a:path h="5876925" w="8286750">
                <a:moveTo>
                  <a:pt x="0" y="0"/>
                </a:moveTo>
                <a:lnTo>
                  <a:pt x="8286750" y="0"/>
                </a:lnTo>
                <a:lnTo>
                  <a:pt x="8286750" y="5876925"/>
                </a:ln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1441" t="0" r="-798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67913" y="7347090"/>
            <a:ext cx="3746497" cy="2771527"/>
          </a:xfrm>
          <a:custGeom>
            <a:avLst/>
            <a:gdLst/>
            <a:ahLst/>
            <a:cxnLst/>
            <a:rect r="r" b="b" t="t" l="l"/>
            <a:pathLst>
              <a:path h="2771527" w="3746497">
                <a:moveTo>
                  <a:pt x="0" y="0"/>
                </a:moveTo>
                <a:lnTo>
                  <a:pt x="3746496" y="0"/>
                </a:lnTo>
                <a:lnTo>
                  <a:pt x="3746496" y="2771527"/>
                </a:lnTo>
                <a:lnTo>
                  <a:pt x="0" y="2771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3656259" y="6191621"/>
            <a:ext cx="679761" cy="584978"/>
            <a:chOff x="0" y="0"/>
            <a:chExt cx="679755" cy="584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63500" y="63500"/>
              <a:ext cx="552704" cy="458216"/>
            </a:xfrm>
            <a:custGeom>
              <a:avLst/>
              <a:gdLst/>
              <a:ahLst/>
              <a:cxnLst/>
              <a:rect r="r" b="b" t="t" l="l"/>
              <a:pathLst>
                <a:path h="458216" w="552704">
                  <a:moveTo>
                    <a:pt x="228981" y="0"/>
                  </a:moveTo>
                  <a:cubicBezTo>
                    <a:pt x="221488" y="0"/>
                    <a:pt x="213995" y="381"/>
                    <a:pt x="206629" y="1143"/>
                  </a:cubicBezTo>
                  <a:cubicBezTo>
                    <a:pt x="199263" y="1905"/>
                    <a:pt x="191770" y="2921"/>
                    <a:pt x="184404" y="4445"/>
                  </a:cubicBezTo>
                  <a:cubicBezTo>
                    <a:pt x="177038" y="5969"/>
                    <a:pt x="169799" y="7747"/>
                    <a:pt x="162560" y="9906"/>
                  </a:cubicBezTo>
                  <a:cubicBezTo>
                    <a:pt x="155321" y="12065"/>
                    <a:pt x="148336" y="14605"/>
                    <a:pt x="141351" y="17526"/>
                  </a:cubicBezTo>
                  <a:cubicBezTo>
                    <a:pt x="134366" y="20447"/>
                    <a:pt x="127635" y="23622"/>
                    <a:pt x="121031" y="27178"/>
                  </a:cubicBezTo>
                  <a:cubicBezTo>
                    <a:pt x="114427" y="30734"/>
                    <a:pt x="107950" y="34544"/>
                    <a:pt x="101727" y="38735"/>
                  </a:cubicBezTo>
                  <a:cubicBezTo>
                    <a:pt x="95504" y="42926"/>
                    <a:pt x="89535" y="47371"/>
                    <a:pt x="83693" y="52070"/>
                  </a:cubicBezTo>
                  <a:cubicBezTo>
                    <a:pt x="77851" y="56769"/>
                    <a:pt x="72390" y="61849"/>
                    <a:pt x="67056" y="67183"/>
                  </a:cubicBezTo>
                  <a:cubicBezTo>
                    <a:pt x="61722" y="72517"/>
                    <a:pt x="56769" y="77978"/>
                    <a:pt x="51943" y="83820"/>
                  </a:cubicBezTo>
                  <a:cubicBezTo>
                    <a:pt x="47117" y="89662"/>
                    <a:pt x="42672" y="95631"/>
                    <a:pt x="38608" y="101854"/>
                  </a:cubicBezTo>
                  <a:cubicBezTo>
                    <a:pt x="34544" y="108077"/>
                    <a:pt x="30607" y="114554"/>
                    <a:pt x="27051" y="121158"/>
                  </a:cubicBezTo>
                  <a:cubicBezTo>
                    <a:pt x="23495" y="127762"/>
                    <a:pt x="20320" y="134493"/>
                    <a:pt x="17399" y="141478"/>
                  </a:cubicBezTo>
                  <a:cubicBezTo>
                    <a:pt x="14478" y="148463"/>
                    <a:pt x="12065" y="155448"/>
                    <a:pt x="9779" y="162687"/>
                  </a:cubicBezTo>
                  <a:cubicBezTo>
                    <a:pt x="7493" y="169926"/>
                    <a:pt x="5842" y="177165"/>
                    <a:pt x="4318" y="184531"/>
                  </a:cubicBezTo>
                  <a:cubicBezTo>
                    <a:pt x="2794" y="191897"/>
                    <a:pt x="1778" y="199263"/>
                    <a:pt x="1016" y="206756"/>
                  </a:cubicBezTo>
                  <a:cubicBezTo>
                    <a:pt x="254" y="214249"/>
                    <a:pt x="0" y="221488"/>
                    <a:pt x="0" y="228981"/>
                  </a:cubicBezTo>
                  <a:cubicBezTo>
                    <a:pt x="0" y="236474"/>
                    <a:pt x="381" y="243967"/>
                    <a:pt x="1143" y="251460"/>
                  </a:cubicBezTo>
                  <a:cubicBezTo>
                    <a:pt x="1905" y="258953"/>
                    <a:pt x="2921" y="266319"/>
                    <a:pt x="4445" y="273685"/>
                  </a:cubicBezTo>
                  <a:cubicBezTo>
                    <a:pt x="5969" y="281051"/>
                    <a:pt x="7747" y="288290"/>
                    <a:pt x="9906" y="295529"/>
                  </a:cubicBezTo>
                  <a:cubicBezTo>
                    <a:pt x="12065" y="302768"/>
                    <a:pt x="14605" y="309753"/>
                    <a:pt x="17526" y="316738"/>
                  </a:cubicBezTo>
                  <a:cubicBezTo>
                    <a:pt x="20447" y="323723"/>
                    <a:pt x="23622" y="330454"/>
                    <a:pt x="27178" y="337058"/>
                  </a:cubicBezTo>
                  <a:cubicBezTo>
                    <a:pt x="30734" y="343662"/>
                    <a:pt x="34544" y="350139"/>
                    <a:pt x="38735" y="356362"/>
                  </a:cubicBezTo>
                  <a:cubicBezTo>
                    <a:pt x="42926" y="362585"/>
                    <a:pt x="47371" y="368554"/>
                    <a:pt x="52070" y="374396"/>
                  </a:cubicBezTo>
                  <a:cubicBezTo>
                    <a:pt x="56769" y="380238"/>
                    <a:pt x="61849" y="385699"/>
                    <a:pt x="67183" y="391033"/>
                  </a:cubicBezTo>
                  <a:cubicBezTo>
                    <a:pt x="72517" y="396367"/>
                    <a:pt x="77978" y="401320"/>
                    <a:pt x="83820" y="406146"/>
                  </a:cubicBezTo>
                  <a:cubicBezTo>
                    <a:pt x="89662" y="410972"/>
                    <a:pt x="95631" y="415417"/>
                    <a:pt x="101854" y="419481"/>
                  </a:cubicBezTo>
                  <a:cubicBezTo>
                    <a:pt x="108077" y="423545"/>
                    <a:pt x="114554" y="427482"/>
                    <a:pt x="121158" y="431038"/>
                  </a:cubicBezTo>
                  <a:cubicBezTo>
                    <a:pt x="127762" y="434594"/>
                    <a:pt x="134493" y="437769"/>
                    <a:pt x="141478" y="440690"/>
                  </a:cubicBezTo>
                  <a:cubicBezTo>
                    <a:pt x="148463" y="443611"/>
                    <a:pt x="155448" y="446024"/>
                    <a:pt x="162687" y="448310"/>
                  </a:cubicBezTo>
                  <a:cubicBezTo>
                    <a:pt x="169926" y="450596"/>
                    <a:pt x="177165" y="452247"/>
                    <a:pt x="184531" y="453771"/>
                  </a:cubicBezTo>
                  <a:cubicBezTo>
                    <a:pt x="191897" y="455295"/>
                    <a:pt x="199263" y="456311"/>
                    <a:pt x="206756" y="457073"/>
                  </a:cubicBezTo>
                  <a:cubicBezTo>
                    <a:pt x="214249" y="457835"/>
                    <a:pt x="221615" y="458216"/>
                    <a:pt x="229108" y="458216"/>
                  </a:cubicBezTo>
                  <a:cubicBezTo>
                    <a:pt x="229108" y="458216"/>
                    <a:pt x="229108" y="458216"/>
                    <a:pt x="229108" y="458216"/>
                  </a:cubicBezTo>
                  <a:cubicBezTo>
                    <a:pt x="236601" y="458216"/>
                    <a:pt x="244094" y="457835"/>
                    <a:pt x="251587" y="457073"/>
                  </a:cubicBezTo>
                  <a:cubicBezTo>
                    <a:pt x="259080" y="456311"/>
                    <a:pt x="266446" y="455295"/>
                    <a:pt x="273812" y="453771"/>
                  </a:cubicBezTo>
                  <a:cubicBezTo>
                    <a:pt x="281178" y="452247"/>
                    <a:pt x="288417" y="450469"/>
                    <a:pt x="295656" y="448310"/>
                  </a:cubicBezTo>
                  <a:cubicBezTo>
                    <a:pt x="302895" y="446151"/>
                    <a:pt x="309880" y="443611"/>
                    <a:pt x="316865" y="440690"/>
                  </a:cubicBezTo>
                  <a:cubicBezTo>
                    <a:pt x="323850" y="437769"/>
                    <a:pt x="330581" y="434594"/>
                    <a:pt x="337185" y="431038"/>
                  </a:cubicBezTo>
                  <a:cubicBezTo>
                    <a:pt x="343789" y="427482"/>
                    <a:pt x="350266" y="423672"/>
                    <a:pt x="356489" y="419481"/>
                  </a:cubicBezTo>
                  <a:cubicBezTo>
                    <a:pt x="362712" y="415290"/>
                    <a:pt x="368681" y="410845"/>
                    <a:pt x="374523" y="406146"/>
                  </a:cubicBezTo>
                  <a:cubicBezTo>
                    <a:pt x="380365" y="401447"/>
                    <a:pt x="385826" y="396367"/>
                    <a:pt x="391160" y="391033"/>
                  </a:cubicBezTo>
                  <a:lnTo>
                    <a:pt x="552704" y="229108"/>
                  </a:lnTo>
                  <a:lnTo>
                    <a:pt x="552704" y="228981"/>
                  </a:lnTo>
                  <a:lnTo>
                    <a:pt x="390906" y="67056"/>
                  </a:lnTo>
                  <a:cubicBezTo>
                    <a:pt x="385572" y="61722"/>
                    <a:pt x="380111" y="56769"/>
                    <a:pt x="374269" y="51943"/>
                  </a:cubicBezTo>
                  <a:cubicBezTo>
                    <a:pt x="368427" y="47117"/>
                    <a:pt x="362458" y="42672"/>
                    <a:pt x="356235" y="38608"/>
                  </a:cubicBezTo>
                  <a:cubicBezTo>
                    <a:pt x="350012" y="34544"/>
                    <a:pt x="343535" y="30607"/>
                    <a:pt x="336931" y="27051"/>
                  </a:cubicBezTo>
                  <a:cubicBezTo>
                    <a:pt x="330327" y="23495"/>
                    <a:pt x="323596" y="20320"/>
                    <a:pt x="316611" y="17399"/>
                  </a:cubicBezTo>
                  <a:cubicBezTo>
                    <a:pt x="309626" y="14478"/>
                    <a:pt x="302641" y="12065"/>
                    <a:pt x="295402" y="9779"/>
                  </a:cubicBezTo>
                  <a:cubicBezTo>
                    <a:pt x="288163" y="7493"/>
                    <a:pt x="280924" y="5842"/>
                    <a:pt x="273558" y="4318"/>
                  </a:cubicBezTo>
                  <a:cubicBezTo>
                    <a:pt x="266192" y="2794"/>
                    <a:pt x="258826" y="1778"/>
                    <a:pt x="251333" y="1016"/>
                  </a:cubicBezTo>
                  <a:cubicBezTo>
                    <a:pt x="243840" y="254"/>
                    <a:pt x="236474" y="0"/>
                    <a:pt x="228981" y="0"/>
                  </a:cubicBezTo>
                  <a:cubicBezTo>
                    <a:pt x="228981" y="0"/>
                    <a:pt x="228981" y="0"/>
                    <a:pt x="228981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23952" y="142367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462" y="322326"/>
                    <a:pt x="130048" y="320294"/>
                  </a:cubicBezTo>
                  <a:cubicBezTo>
                    <a:pt x="119634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350"/>
                    <a:pt x="27178" y="251587"/>
                  </a:cubicBezTo>
                  <a:cubicBezTo>
                    <a:pt x="21336" y="242824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865" y="33020"/>
                    <a:pt x="71755" y="27178"/>
                  </a:cubicBezTo>
                  <a:cubicBezTo>
                    <a:pt x="80645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753" y="1016"/>
                    <a:pt x="193294" y="3048"/>
                  </a:cubicBezTo>
                  <a:cubicBezTo>
                    <a:pt x="203835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30937" y="130810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589" y="322326"/>
                    <a:pt x="130048" y="320294"/>
                  </a:cubicBezTo>
                  <a:cubicBezTo>
                    <a:pt x="119507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350"/>
                    <a:pt x="27178" y="251587"/>
                  </a:cubicBezTo>
                  <a:cubicBezTo>
                    <a:pt x="21336" y="242824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992" y="33020"/>
                    <a:pt x="71755" y="27178"/>
                  </a:cubicBezTo>
                  <a:cubicBezTo>
                    <a:pt x="80518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880" y="1016"/>
                    <a:pt x="193294" y="3048"/>
                  </a:cubicBezTo>
                  <a:cubicBezTo>
                    <a:pt x="203708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226695" y="218186"/>
              <a:ext cx="117856" cy="148590"/>
            </a:xfrm>
            <a:custGeom>
              <a:avLst/>
              <a:gdLst/>
              <a:ahLst/>
              <a:cxnLst/>
              <a:rect r="r" b="b" t="t" l="l"/>
              <a:pathLst>
                <a:path h="148590" w="117856">
                  <a:moveTo>
                    <a:pt x="0" y="113411"/>
                  </a:moveTo>
                  <a:lnTo>
                    <a:pt x="0" y="95504"/>
                  </a:lnTo>
                  <a:lnTo>
                    <a:pt x="77470" y="1270"/>
                  </a:lnTo>
                  <a:cubicBezTo>
                    <a:pt x="78359" y="381"/>
                    <a:pt x="79502" y="0"/>
                    <a:pt x="80645" y="0"/>
                  </a:cubicBezTo>
                  <a:lnTo>
                    <a:pt x="92329" y="0"/>
                  </a:lnTo>
                  <a:cubicBezTo>
                    <a:pt x="93472" y="0"/>
                    <a:pt x="94361" y="381"/>
                    <a:pt x="95250" y="1143"/>
                  </a:cubicBezTo>
                  <a:cubicBezTo>
                    <a:pt x="96139" y="1905"/>
                    <a:pt x="96393" y="2921"/>
                    <a:pt x="96393" y="4064"/>
                  </a:cubicBezTo>
                  <a:lnTo>
                    <a:pt x="96393" y="95758"/>
                  </a:lnTo>
                  <a:lnTo>
                    <a:pt x="113665" y="95758"/>
                  </a:lnTo>
                  <a:cubicBezTo>
                    <a:pt x="114808" y="95758"/>
                    <a:pt x="115697" y="96012"/>
                    <a:pt x="116586" y="96774"/>
                  </a:cubicBezTo>
                  <a:cubicBezTo>
                    <a:pt x="117475" y="97536"/>
                    <a:pt x="117856" y="98425"/>
                    <a:pt x="117856" y="99568"/>
                  </a:cubicBezTo>
                  <a:lnTo>
                    <a:pt x="117856" y="112903"/>
                  </a:lnTo>
                  <a:cubicBezTo>
                    <a:pt x="117856" y="114046"/>
                    <a:pt x="117475" y="114935"/>
                    <a:pt x="116713" y="115824"/>
                  </a:cubicBezTo>
                  <a:cubicBezTo>
                    <a:pt x="115951" y="116713"/>
                    <a:pt x="114935" y="116967"/>
                    <a:pt x="113792" y="116967"/>
                  </a:cubicBezTo>
                  <a:lnTo>
                    <a:pt x="96393" y="116967"/>
                  </a:lnTo>
                  <a:lnTo>
                    <a:pt x="96647" y="144526"/>
                  </a:lnTo>
                  <a:cubicBezTo>
                    <a:pt x="96647" y="145669"/>
                    <a:pt x="96139" y="146558"/>
                    <a:pt x="95377" y="147320"/>
                  </a:cubicBezTo>
                  <a:cubicBezTo>
                    <a:pt x="94615" y="148082"/>
                    <a:pt x="93599" y="148463"/>
                    <a:pt x="92583" y="148590"/>
                  </a:cubicBezTo>
                  <a:lnTo>
                    <a:pt x="74676" y="148590"/>
                  </a:lnTo>
                  <a:cubicBezTo>
                    <a:pt x="73533" y="148590"/>
                    <a:pt x="72644" y="148082"/>
                    <a:pt x="71882" y="147320"/>
                  </a:cubicBezTo>
                  <a:cubicBezTo>
                    <a:pt x="71120" y="146558"/>
                    <a:pt x="70739" y="145542"/>
                    <a:pt x="70612" y="144526"/>
                  </a:cubicBezTo>
                  <a:lnTo>
                    <a:pt x="70612" y="117475"/>
                  </a:lnTo>
                  <a:lnTo>
                    <a:pt x="4064" y="117475"/>
                  </a:lnTo>
                  <a:cubicBezTo>
                    <a:pt x="2921" y="117475"/>
                    <a:pt x="2032" y="117094"/>
                    <a:pt x="1270" y="116205"/>
                  </a:cubicBezTo>
                  <a:cubicBezTo>
                    <a:pt x="508" y="115316"/>
                    <a:pt x="127" y="114427"/>
                    <a:pt x="127" y="113284"/>
                  </a:cubicBezTo>
                  <a:close/>
                  <a:moveTo>
                    <a:pt x="71501" y="95123"/>
                  </a:moveTo>
                  <a:lnTo>
                    <a:pt x="71501" y="43434"/>
                  </a:lnTo>
                  <a:lnTo>
                    <a:pt x="28448" y="95123"/>
                  </a:lnTo>
                  <a:lnTo>
                    <a:pt x="71501" y="95123"/>
                  </a:lnTo>
                  <a:close/>
                </a:path>
              </a:pathLst>
            </a:custGeom>
            <a:solidFill>
              <a:srgbClr val="F7344C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3682624" y="4862646"/>
            <a:ext cx="663502" cy="571510"/>
            <a:chOff x="0" y="0"/>
            <a:chExt cx="663499" cy="571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63500" y="63500"/>
              <a:ext cx="536448" cy="444373"/>
            </a:xfrm>
            <a:custGeom>
              <a:avLst/>
              <a:gdLst/>
              <a:ahLst/>
              <a:cxnLst/>
              <a:rect r="r" b="b" t="t" l="l"/>
              <a:pathLst>
                <a:path h="444373" w="536448">
                  <a:moveTo>
                    <a:pt x="222250" y="0"/>
                  </a:moveTo>
                  <a:cubicBezTo>
                    <a:pt x="215011" y="0"/>
                    <a:pt x="207772" y="381"/>
                    <a:pt x="200533" y="1016"/>
                  </a:cubicBezTo>
                  <a:cubicBezTo>
                    <a:pt x="193294" y="1651"/>
                    <a:pt x="186055" y="2794"/>
                    <a:pt x="178943" y="4191"/>
                  </a:cubicBezTo>
                  <a:cubicBezTo>
                    <a:pt x="171831" y="5588"/>
                    <a:pt x="164719" y="7366"/>
                    <a:pt x="157734" y="9525"/>
                  </a:cubicBezTo>
                  <a:cubicBezTo>
                    <a:pt x="150749" y="11684"/>
                    <a:pt x="143891" y="14097"/>
                    <a:pt x="137160" y="16891"/>
                  </a:cubicBezTo>
                  <a:cubicBezTo>
                    <a:pt x="130429" y="19685"/>
                    <a:pt x="123825" y="22733"/>
                    <a:pt x="117475" y="26162"/>
                  </a:cubicBezTo>
                  <a:cubicBezTo>
                    <a:pt x="111125" y="29591"/>
                    <a:pt x="104775" y="33274"/>
                    <a:pt x="98806" y="37338"/>
                  </a:cubicBezTo>
                  <a:cubicBezTo>
                    <a:pt x="92837" y="41402"/>
                    <a:pt x="86868" y="45720"/>
                    <a:pt x="81280" y="50292"/>
                  </a:cubicBezTo>
                  <a:cubicBezTo>
                    <a:pt x="75692" y="54864"/>
                    <a:pt x="70231" y="59817"/>
                    <a:pt x="65151" y="64897"/>
                  </a:cubicBezTo>
                  <a:cubicBezTo>
                    <a:pt x="60071" y="69977"/>
                    <a:pt x="55118" y="75438"/>
                    <a:pt x="50546" y="81026"/>
                  </a:cubicBezTo>
                  <a:cubicBezTo>
                    <a:pt x="45974" y="86614"/>
                    <a:pt x="41656" y="92456"/>
                    <a:pt x="37592" y="98552"/>
                  </a:cubicBezTo>
                  <a:cubicBezTo>
                    <a:pt x="33528" y="104648"/>
                    <a:pt x="29845" y="110871"/>
                    <a:pt x="26416" y="117221"/>
                  </a:cubicBezTo>
                  <a:cubicBezTo>
                    <a:pt x="22987" y="123571"/>
                    <a:pt x="19812" y="130175"/>
                    <a:pt x="17145" y="136906"/>
                  </a:cubicBezTo>
                  <a:cubicBezTo>
                    <a:pt x="14478" y="143637"/>
                    <a:pt x="11938" y="150495"/>
                    <a:pt x="9779" y="157480"/>
                  </a:cubicBezTo>
                  <a:cubicBezTo>
                    <a:pt x="7620" y="164465"/>
                    <a:pt x="5842" y="171450"/>
                    <a:pt x="4445" y="178689"/>
                  </a:cubicBezTo>
                  <a:cubicBezTo>
                    <a:pt x="3048" y="185928"/>
                    <a:pt x="1905" y="193040"/>
                    <a:pt x="1270" y="200279"/>
                  </a:cubicBezTo>
                  <a:cubicBezTo>
                    <a:pt x="635" y="207518"/>
                    <a:pt x="0" y="215011"/>
                    <a:pt x="0" y="222250"/>
                  </a:cubicBezTo>
                  <a:cubicBezTo>
                    <a:pt x="0" y="229489"/>
                    <a:pt x="381" y="236855"/>
                    <a:pt x="1016" y="244094"/>
                  </a:cubicBezTo>
                  <a:cubicBezTo>
                    <a:pt x="1651" y="251333"/>
                    <a:pt x="2794" y="258572"/>
                    <a:pt x="4191" y="265684"/>
                  </a:cubicBezTo>
                  <a:cubicBezTo>
                    <a:pt x="5588" y="272796"/>
                    <a:pt x="7366" y="279908"/>
                    <a:pt x="9525" y="286893"/>
                  </a:cubicBezTo>
                  <a:cubicBezTo>
                    <a:pt x="11684" y="293878"/>
                    <a:pt x="14097" y="300736"/>
                    <a:pt x="16891" y="307467"/>
                  </a:cubicBezTo>
                  <a:cubicBezTo>
                    <a:pt x="19685" y="314198"/>
                    <a:pt x="22733" y="320802"/>
                    <a:pt x="26162" y="327152"/>
                  </a:cubicBezTo>
                  <a:cubicBezTo>
                    <a:pt x="29591" y="333502"/>
                    <a:pt x="33274" y="339852"/>
                    <a:pt x="37338" y="345821"/>
                  </a:cubicBezTo>
                  <a:cubicBezTo>
                    <a:pt x="41402" y="351790"/>
                    <a:pt x="45720" y="357759"/>
                    <a:pt x="50292" y="363347"/>
                  </a:cubicBezTo>
                  <a:cubicBezTo>
                    <a:pt x="54864" y="368935"/>
                    <a:pt x="59817" y="374396"/>
                    <a:pt x="64897" y="379476"/>
                  </a:cubicBezTo>
                  <a:cubicBezTo>
                    <a:pt x="69977" y="384556"/>
                    <a:pt x="75438" y="389509"/>
                    <a:pt x="81026" y="394081"/>
                  </a:cubicBezTo>
                  <a:cubicBezTo>
                    <a:pt x="86614" y="398653"/>
                    <a:pt x="92456" y="402971"/>
                    <a:pt x="98552" y="407035"/>
                  </a:cubicBezTo>
                  <a:cubicBezTo>
                    <a:pt x="104648" y="411099"/>
                    <a:pt x="110871" y="414782"/>
                    <a:pt x="117221" y="418211"/>
                  </a:cubicBezTo>
                  <a:cubicBezTo>
                    <a:pt x="123571" y="421640"/>
                    <a:pt x="130175" y="424688"/>
                    <a:pt x="136906" y="427482"/>
                  </a:cubicBezTo>
                  <a:cubicBezTo>
                    <a:pt x="143637" y="430276"/>
                    <a:pt x="150495" y="432689"/>
                    <a:pt x="157480" y="434848"/>
                  </a:cubicBezTo>
                  <a:cubicBezTo>
                    <a:pt x="164465" y="437007"/>
                    <a:pt x="171450" y="438785"/>
                    <a:pt x="178689" y="440182"/>
                  </a:cubicBezTo>
                  <a:cubicBezTo>
                    <a:pt x="185928" y="441579"/>
                    <a:pt x="193040" y="442722"/>
                    <a:pt x="200279" y="443357"/>
                  </a:cubicBezTo>
                  <a:cubicBezTo>
                    <a:pt x="207518" y="443992"/>
                    <a:pt x="214757" y="444373"/>
                    <a:pt x="221996" y="444373"/>
                  </a:cubicBezTo>
                  <a:cubicBezTo>
                    <a:pt x="221996" y="444373"/>
                    <a:pt x="221996" y="444373"/>
                    <a:pt x="221996" y="444373"/>
                  </a:cubicBezTo>
                  <a:cubicBezTo>
                    <a:pt x="229235" y="444373"/>
                    <a:pt x="236601" y="443992"/>
                    <a:pt x="243840" y="443357"/>
                  </a:cubicBezTo>
                  <a:cubicBezTo>
                    <a:pt x="251079" y="442722"/>
                    <a:pt x="258318" y="441579"/>
                    <a:pt x="265430" y="440182"/>
                  </a:cubicBezTo>
                  <a:cubicBezTo>
                    <a:pt x="272542" y="438785"/>
                    <a:pt x="279654" y="437007"/>
                    <a:pt x="286639" y="434848"/>
                  </a:cubicBezTo>
                  <a:cubicBezTo>
                    <a:pt x="293624" y="432689"/>
                    <a:pt x="300482" y="430276"/>
                    <a:pt x="307213" y="427482"/>
                  </a:cubicBezTo>
                  <a:cubicBezTo>
                    <a:pt x="313944" y="424688"/>
                    <a:pt x="320548" y="421640"/>
                    <a:pt x="326898" y="418211"/>
                  </a:cubicBezTo>
                  <a:cubicBezTo>
                    <a:pt x="333248" y="414782"/>
                    <a:pt x="339598" y="411099"/>
                    <a:pt x="345567" y="407035"/>
                  </a:cubicBezTo>
                  <a:cubicBezTo>
                    <a:pt x="351536" y="402971"/>
                    <a:pt x="357505" y="398653"/>
                    <a:pt x="363093" y="394081"/>
                  </a:cubicBezTo>
                  <a:cubicBezTo>
                    <a:pt x="368681" y="389509"/>
                    <a:pt x="374142" y="384556"/>
                    <a:pt x="379222" y="379476"/>
                  </a:cubicBezTo>
                  <a:lnTo>
                    <a:pt x="536448" y="222377"/>
                  </a:lnTo>
                  <a:lnTo>
                    <a:pt x="536448" y="222250"/>
                  </a:lnTo>
                  <a:lnTo>
                    <a:pt x="379476" y="65151"/>
                  </a:lnTo>
                  <a:cubicBezTo>
                    <a:pt x="374269" y="59944"/>
                    <a:pt x="368935" y="55118"/>
                    <a:pt x="363347" y="50546"/>
                  </a:cubicBezTo>
                  <a:cubicBezTo>
                    <a:pt x="357759" y="45974"/>
                    <a:pt x="351917" y="41656"/>
                    <a:pt x="345821" y="37592"/>
                  </a:cubicBezTo>
                  <a:cubicBezTo>
                    <a:pt x="339725" y="33528"/>
                    <a:pt x="333502" y="29845"/>
                    <a:pt x="327152" y="26416"/>
                  </a:cubicBezTo>
                  <a:cubicBezTo>
                    <a:pt x="320802" y="22987"/>
                    <a:pt x="314198" y="19812"/>
                    <a:pt x="307467" y="17145"/>
                  </a:cubicBezTo>
                  <a:cubicBezTo>
                    <a:pt x="300736" y="14478"/>
                    <a:pt x="293878" y="11938"/>
                    <a:pt x="286893" y="9779"/>
                  </a:cubicBezTo>
                  <a:cubicBezTo>
                    <a:pt x="279908" y="7620"/>
                    <a:pt x="272923" y="5842"/>
                    <a:pt x="265684" y="4445"/>
                  </a:cubicBezTo>
                  <a:cubicBezTo>
                    <a:pt x="258445" y="3048"/>
                    <a:pt x="251333" y="1905"/>
                    <a:pt x="244094" y="1270"/>
                  </a:cubicBezTo>
                  <a:cubicBezTo>
                    <a:pt x="236855" y="635"/>
                    <a:pt x="229616" y="0"/>
                    <a:pt x="222250" y="0"/>
                  </a:cubicBezTo>
                  <a:cubicBezTo>
                    <a:pt x="222250" y="0"/>
                    <a:pt x="222250" y="0"/>
                    <a:pt x="222250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22047" y="140081"/>
              <a:ext cx="313944" cy="313944"/>
            </a:xfrm>
            <a:custGeom>
              <a:avLst/>
              <a:gdLst/>
              <a:ahLst/>
              <a:cxnLst/>
              <a:rect r="r" b="b" t="t" l="l"/>
              <a:pathLst>
                <a:path h="313944" w="313944">
                  <a:moveTo>
                    <a:pt x="313944" y="156972"/>
                  </a:moveTo>
                  <a:cubicBezTo>
                    <a:pt x="313944" y="167259"/>
                    <a:pt x="312928" y="177546"/>
                    <a:pt x="310896" y="187579"/>
                  </a:cubicBezTo>
                  <a:cubicBezTo>
                    <a:pt x="308864" y="197612"/>
                    <a:pt x="305943" y="207518"/>
                    <a:pt x="302006" y="217043"/>
                  </a:cubicBezTo>
                  <a:cubicBezTo>
                    <a:pt x="298069" y="226568"/>
                    <a:pt x="293243" y="235585"/>
                    <a:pt x="287528" y="244221"/>
                  </a:cubicBezTo>
                  <a:cubicBezTo>
                    <a:pt x="281813" y="252857"/>
                    <a:pt x="275336" y="260731"/>
                    <a:pt x="267970" y="267970"/>
                  </a:cubicBezTo>
                  <a:cubicBezTo>
                    <a:pt x="260604" y="275209"/>
                    <a:pt x="252730" y="281813"/>
                    <a:pt x="244221" y="287528"/>
                  </a:cubicBezTo>
                  <a:cubicBezTo>
                    <a:pt x="235712" y="293243"/>
                    <a:pt x="226568" y="298069"/>
                    <a:pt x="217043" y="302006"/>
                  </a:cubicBezTo>
                  <a:cubicBezTo>
                    <a:pt x="207518" y="305943"/>
                    <a:pt x="197739" y="308991"/>
                    <a:pt x="187579" y="310896"/>
                  </a:cubicBezTo>
                  <a:cubicBezTo>
                    <a:pt x="177419" y="312801"/>
                    <a:pt x="167259" y="313944"/>
                    <a:pt x="156972" y="313944"/>
                  </a:cubicBezTo>
                  <a:cubicBezTo>
                    <a:pt x="146685" y="313944"/>
                    <a:pt x="136398" y="312928"/>
                    <a:pt x="126365" y="310896"/>
                  </a:cubicBezTo>
                  <a:cubicBezTo>
                    <a:pt x="116332" y="308864"/>
                    <a:pt x="106426" y="305943"/>
                    <a:pt x="96901" y="302006"/>
                  </a:cubicBezTo>
                  <a:cubicBezTo>
                    <a:pt x="87376" y="298069"/>
                    <a:pt x="78359" y="293243"/>
                    <a:pt x="69723" y="287528"/>
                  </a:cubicBezTo>
                  <a:cubicBezTo>
                    <a:pt x="61087" y="281813"/>
                    <a:pt x="53213" y="275336"/>
                    <a:pt x="45974" y="267970"/>
                  </a:cubicBezTo>
                  <a:cubicBezTo>
                    <a:pt x="38735" y="260604"/>
                    <a:pt x="32131" y="252730"/>
                    <a:pt x="26416" y="244221"/>
                  </a:cubicBezTo>
                  <a:cubicBezTo>
                    <a:pt x="20701" y="235712"/>
                    <a:pt x="15875" y="226568"/>
                    <a:pt x="11938" y="217043"/>
                  </a:cubicBezTo>
                  <a:cubicBezTo>
                    <a:pt x="8001" y="207518"/>
                    <a:pt x="4953" y="197739"/>
                    <a:pt x="3048" y="187579"/>
                  </a:cubicBezTo>
                  <a:cubicBezTo>
                    <a:pt x="1143" y="177419"/>
                    <a:pt x="0" y="167259"/>
                    <a:pt x="0" y="156972"/>
                  </a:cubicBezTo>
                  <a:cubicBezTo>
                    <a:pt x="0" y="146685"/>
                    <a:pt x="1016" y="136398"/>
                    <a:pt x="3048" y="126365"/>
                  </a:cubicBezTo>
                  <a:cubicBezTo>
                    <a:pt x="5080" y="116332"/>
                    <a:pt x="8001" y="106426"/>
                    <a:pt x="11938" y="96901"/>
                  </a:cubicBezTo>
                  <a:cubicBezTo>
                    <a:pt x="15875" y="87376"/>
                    <a:pt x="20701" y="78359"/>
                    <a:pt x="26416" y="69723"/>
                  </a:cubicBezTo>
                  <a:cubicBezTo>
                    <a:pt x="32131" y="61087"/>
                    <a:pt x="38608" y="53213"/>
                    <a:pt x="45974" y="45974"/>
                  </a:cubicBezTo>
                  <a:cubicBezTo>
                    <a:pt x="53340" y="38735"/>
                    <a:pt x="61214" y="32131"/>
                    <a:pt x="69723" y="26416"/>
                  </a:cubicBezTo>
                  <a:cubicBezTo>
                    <a:pt x="78232" y="20701"/>
                    <a:pt x="87376" y="15875"/>
                    <a:pt x="96901" y="11938"/>
                  </a:cubicBezTo>
                  <a:cubicBezTo>
                    <a:pt x="106426" y="8001"/>
                    <a:pt x="116205" y="4953"/>
                    <a:pt x="126365" y="3048"/>
                  </a:cubicBezTo>
                  <a:cubicBezTo>
                    <a:pt x="136525" y="1143"/>
                    <a:pt x="146685" y="0"/>
                    <a:pt x="156972" y="0"/>
                  </a:cubicBezTo>
                  <a:cubicBezTo>
                    <a:pt x="167259" y="0"/>
                    <a:pt x="177546" y="1016"/>
                    <a:pt x="187579" y="3048"/>
                  </a:cubicBezTo>
                  <a:cubicBezTo>
                    <a:pt x="197612" y="5080"/>
                    <a:pt x="207518" y="8001"/>
                    <a:pt x="217043" y="11938"/>
                  </a:cubicBezTo>
                  <a:cubicBezTo>
                    <a:pt x="226568" y="15875"/>
                    <a:pt x="235585" y="20701"/>
                    <a:pt x="244221" y="26416"/>
                  </a:cubicBezTo>
                  <a:cubicBezTo>
                    <a:pt x="252857" y="32131"/>
                    <a:pt x="260731" y="38608"/>
                    <a:pt x="267970" y="45974"/>
                  </a:cubicBezTo>
                  <a:cubicBezTo>
                    <a:pt x="275209" y="53340"/>
                    <a:pt x="281813" y="61214"/>
                    <a:pt x="287528" y="69723"/>
                  </a:cubicBezTo>
                  <a:cubicBezTo>
                    <a:pt x="293243" y="78232"/>
                    <a:pt x="298069" y="87376"/>
                    <a:pt x="302006" y="96901"/>
                  </a:cubicBezTo>
                  <a:cubicBezTo>
                    <a:pt x="305943" y="106426"/>
                    <a:pt x="308991" y="116205"/>
                    <a:pt x="310896" y="126365"/>
                  </a:cubicBezTo>
                  <a:cubicBezTo>
                    <a:pt x="312801" y="136525"/>
                    <a:pt x="313944" y="146685"/>
                    <a:pt x="313944" y="156972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28905" y="128778"/>
              <a:ext cx="313944" cy="313944"/>
            </a:xfrm>
            <a:custGeom>
              <a:avLst/>
              <a:gdLst/>
              <a:ahLst/>
              <a:cxnLst/>
              <a:rect r="r" b="b" t="t" l="l"/>
              <a:pathLst>
                <a:path h="313944" w="313944">
                  <a:moveTo>
                    <a:pt x="313944" y="156972"/>
                  </a:moveTo>
                  <a:cubicBezTo>
                    <a:pt x="313944" y="167259"/>
                    <a:pt x="312928" y="177546"/>
                    <a:pt x="310896" y="187579"/>
                  </a:cubicBezTo>
                  <a:cubicBezTo>
                    <a:pt x="308864" y="197612"/>
                    <a:pt x="305943" y="207518"/>
                    <a:pt x="302006" y="217043"/>
                  </a:cubicBezTo>
                  <a:cubicBezTo>
                    <a:pt x="298069" y="226568"/>
                    <a:pt x="293243" y="235585"/>
                    <a:pt x="287528" y="244221"/>
                  </a:cubicBezTo>
                  <a:cubicBezTo>
                    <a:pt x="281813" y="252857"/>
                    <a:pt x="275336" y="260731"/>
                    <a:pt x="267970" y="267970"/>
                  </a:cubicBezTo>
                  <a:cubicBezTo>
                    <a:pt x="260604" y="275209"/>
                    <a:pt x="252730" y="281813"/>
                    <a:pt x="244221" y="287528"/>
                  </a:cubicBezTo>
                  <a:cubicBezTo>
                    <a:pt x="235712" y="293243"/>
                    <a:pt x="226568" y="298069"/>
                    <a:pt x="217043" y="302006"/>
                  </a:cubicBezTo>
                  <a:cubicBezTo>
                    <a:pt x="207518" y="305943"/>
                    <a:pt x="197739" y="308991"/>
                    <a:pt x="187579" y="310896"/>
                  </a:cubicBezTo>
                  <a:cubicBezTo>
                    <a:pt x="177419" y="312801"/>
                    <a:pt x="167259" y="313944"/>
                    <a:pt x="156972" y="313944"/>
                  </a:cubicBezTo>
                  <a:cubicBezTo>
                    <a:pt x="146685" y="313944"/>
                    <a:pt x="136398" y="312928"/>
                    <a:pt x="126365" y="310896"/>
                  </a:cubicBezTo>
                  <a:cubicBezTo>
                    <a:pt x="116332" y="308864"/>
                    <a:pt x="106426" y="305943"/>
                    <a:pt x="96901" y="302006"/>
                  </a:cubicBezTo>
                  <a:cubicBezTo>
                    <a:pt x="87376" y="298069"/>
                    <a:pt x="78359" y="293243"/>
                    <a:pt x="69723" y="287528"/>
                  </a:cubicBezTo>
                  <a:cubicBezTo>
                    <a:pt x="61087" y="281813"/>
                    <a:pt x="53213" y="275336"/>
                    <a:pt x="45974" y="267970"/>
                  </a:cubicBezTo>
                  <a:cubicBezTo>
                    <a:pt x="38735" y="260604"/>
                    <a:pt x="32131" y="252730"/>
                    <a:pt x="26416" y="244221"/>
                  </a:cubicBezTo>
                  <a:cubicBezTo>
                    <a:pt x="20701" y="235712"/>
                    <a:pt x="15875" y="226568"/>
                    <a:pt x="11938" y="217043"/>
                  </a:cubicBezTo>
                  <a:cubicBezTo>
                    <a:pt x="8001" y="207518"/>
                    <a:pt x="4953" y="197739"/>
                    <a:pt x="3048" y="187579"/>
                  </a:cubicBezTo>
                  <a:cubicBezTo>
                    <a:pt x="1143" y="177419"/>
                    <a:pt x="0" y="167259"/>
                    <a:pt x="0" y="156972"/>
                  </a:cubicBezTo>
                  <a:cubicBezTo>
                    <a:pt x="0" y="146685"/>
                    <a:pt x="1016" y="136398"/>
                    <a:pt x="3048" y="126365"/>
                  </a:cubicBezTo>
                  <a:cubicBezTo>
                    <a:pt x="5080" y="116332"/>
                    <a:pt x="8001" y="106426"/>
                    <a:pt x="11938" y="96901"/>
                  </a:cubicBezTo>
                  <a:cubicBezTo>
                    <a:pt x="15875" y="87376"/>
                    <a:pt x="20701" y="78359"/>
                    <a:pt x="26416" y="69723"/>
                  </a:cubicBezTo>
                  <a:cubicBezTo>
                    <a:pt x="32131" y="61087"/>
                    <a:pt x="38608" y="53213"/>
                    <a:pt x="45974" y="45974"/>
                  </a:cubicBezTo>
                  <a:cubicBezTo>
                    <a:pt x="53340" y="38735"/>
                    <a:pt x="61214" y="32131"/>
                    <a:pt x="69723" y="26416"/>
                  </a:cubicBezTo>
                  <a:cubicBezTo>
                    <a:pt x="78232" y="20701"/>
                    <a:pt x="87376" y="15875"/>
                    <a:pt x="96901" y="11938"/>
                  </a:cubicBezTo>
                  <a:cubicBezTo>
                    <a:pt x="106426" y="8001"/>
                    <a:pt x="116205" y="4953"/>
                    <a:pt x="126365" y="3048"/>
                  </a:cubicBezTo>
                  <a:cubicBezTo>
                    <a:pt x="136525" y="1143"/>
                    <a:pt x="146685" y="0"/>
                    <a:pt x="156972" y="0"/>
                  </a:cubicBezTo>
                  <a:cubicBezTo>
                    <a:pt x="167259" y="0"/>
                    <a:pt x="177546" y="1016"/>
                    <a:pt x="187579" y="3048"/>
                  </a:cubicBezTo>
                  <a:cubicBezTo>
                    <a:pt x="197612" y="5080"/>
                    <a:pt x="207518" y="8001"/>
                    <a:pt x="217043" y="11938"/>
                  </a:cubicBezTo>
                  <a:cubicBezTo>
                    <a:pt x="226568" y="15875"/>
                    <a:pt x="235585" y="20701"/>
                    <a:pt x="244221" y="26416"/>
                  </a:cubicBezTo>
                  <a:cubicBezTo>
                    <a:pt x="252857" y="32131"/>
                    <a:pt x="260731" y="38608"/>
                    <a:pt x="267970" y="45974"/>
                  </a:cubicBezTo>
                  <a:cubicBezTo>
                    <a:pt x="275209" y="53340"/>
                    <a:pt x="281813" y="61214"/>
                    <a:pt x="287528" y="69723"/>
                  </a:cubicBezTo>
                  <a:cubicBezTo>
                    <a:pt x="293243" y="78232"/>
                    <a:pt x="298069" y="87376"/>
                    <a:pt x="302006" y="96901"/>
                  </a:cubicBezTo>
                  <a:cubicBezTo>
                    <a:pt x="305943" y="106426"/>
                    <a:pt x="308991" y="116205"/>
                    <a:pt x="310896" y="126365"/>
                  </a:cubicBezTo>
                  <a:cubicBezTo>
                    <a:pt x="312801" y="136525"/>
                    <a:pt x="313944" y="146685"/>
                    <a:pt x="313944" y="156972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232029" y="213487"/>
              <a:ext cx="91313" cy="143764"/>
            </a:xfrm>
            <a:custGeom>
              <a:avLst/>
              <a:gdLst/>
              <a:ahLst/>
              <a:cxnLst/>
              <a:rect r="r" b="b" t="t" l="l"/>
              <a:pathLst>
                <a:path h="143764" w="91313">
                  <a:moveTo>
                    <a:pt x="127" y="135509"/>
                  </a:moveTo>
                  <a:cubicBezTo>
                    <a:pt x="13970" y="118745"/>
                    <a:pt x="40259" y="84582"/>
                    <a:pt x="54229" y="65913"/>
                  </a:cubicBezTo>
                  <a:cubicBezTo>
                    <a:pt x="60706" y="57912"/>
                    <a:pt x="64897" y="49784"/>
                    <a:pt x="64897" y="42672"/>
                  </a:cubicBezTo>
                  <a:cubicBezTo>
                    <a:pt x="64897" y="33274"/>
                    <a:pt x="57785" y="23622"/>
                    <a:pt x="42799" y="23622"/>
                  </a:cubicBezTo>
                  <a:cubicBezTo>
                    <a:pt x="32766" y="23622"/>
                    <a:pt x="24257" y="30734"/>
                    <a:pt x="19431" y="35941"/>
                  </a:cubicBezTo>
                  <a:cubicBezTo>
                    <a:pt x="18669" y="36830"/>
                    <a:pt x="17780" y="37211"/>
                    <a:pt x="16637" y="37211"/>
                  </a:cubicBezTo>
                  <a:cubicBezTo>
                    <a:pt x="15494" y="37211"/>
                    <a:pt x="14605" y="36830"/>
                    <a:pt x="13843" y="35941"/>
                  </a:cubicBezTo>
                  <a:lnTo>
                    <a:pt x="3810" y="25908"/>
                  </a:lnTo>
                  <a:cubicBezTo>
                    <a:pt x="2159" y="24130"/>
                    <a:pt x="2032" y="22352"/>
                    <a:pt x="3556" y="20447"/>
                  </a:cubicBezTo>
                  <a:cubicBezTo>
                    <a:pt x="3556" y="20447"/>
                    <a:pt x="19812" y="0"/>
                    <a:pt x="44704" y="0"/>
                  </a:cubicBezTo>
                  <a:cubicBezTo>
                    <a:pt x="74549" y="0"/>
                    <a:pt x="91313" y="19050"/>
                    <a:pt x="91313" y="41529"/>
                  </a:cubicBezTo>
                  <a:cubicBezTo>
                    <a:pt x="91313" y="55118"/>
                    <a:pt x="85471" y="63627"/>
                    <a:pt x="77343" y="75311"/>
                  </a:cubicBezTo>
                  <a:cubicBezTo>
                    <a:pt x="68326" y="88011"/>
                    <a:pt x="52451" y="107696"/>
                    <a:pt x="41402" y="121666"/>
                  </a:cubicBezTo>
                  <a:lnTo>
                    <a:pt x="86487" y="121666"/>
                  </a:lnTo>
                  <a:cubicBezTo>
                    <a:pt x="87503" y="121666"/>
                    <a:pt x="88519" y="122047"/>
                    <a:pt x="89281" y="122809"/>
                  </a:cubicBezTo>
                  <a:cubicBezTo>
                    <a:pt x="90043" y="123571"/>
                    <a:pt x="90424" y="124460"/>
                    <a:pt x="90551" y="125476"/>
                  </a:cubicBezTo>
                  <a:lnTo>
                    <a:pt x="90551" y="139827"/>
                  </a:lnTo>
                  <a:cubicBezTo>
                    <a:pt x="90551" y="140970"/>
                    <a:pt x="90170" y="141859"/>
                    <a:pt x="89408" y="142621"/>
                  </a:cubicBezTo>
                  <a:cubicBezTo>
                    <a:pt x="88646" y="143383"/>
                    <a:pt x="87757" y="143764"/>
                    <a:pt x="86614" y="143764"/>
                  </a:cubicBezTo>
                  <a:lnTo>
                    <a:pt x="3937" y="143764"/>
                  </a:lnTo>
                  <a:cubicBezTo>
                    <a:pt x="2921" y="143764"/>
                    <a:pt x="1905" y="143383"/>
                    <a:pt x="1143" y="142621"/>
                  </a:cubicBezTo>
                  <a:cubicBezTo>
                    <a:pt x="381" y="141859"/>
                    <a:pt x="0" y="140970"/>
                    <a:pt x="0" y="139827"/>
                  </a:cubicBezTo>
                  <a:lnTo>
                    <a:pt x="0" y="135001"/>
                  </a:lnTo>
                  <a:close/>
                </a:path>
              </a:pathLst>
            </a:custGeom>
            <a:solidFill>
              <a:srgbClr val="F7344C"/>
            </a:solid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665641" y="4179789"/>
            <a:ext cx="679761" cy="584978"/>
            <a:chOff x="0" y="0"/>
            <a:chExt cx="679755" cy="5849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63500" y="63500"/>
              <a:ext cx="552704" cy="458216"/>
            </a:xfrm>
            <a:custGeom>
              <a:avLst/>
              <a:gdLst/>
              <a:ahLst/>
              <a:cxnLst/>
              <a:rect r="r" b="b" t="t" l="l"/>
              <a:pathLst>
                <a:path h="458216" w="552704">
                  <a:moveTo>
                    <a:pt x="228981" y="0"/>
                  </a:moveTo>
                  <a:cubicBezTo>
                    <a:pt x="221488" y="0"/>
                    <a:pt x="213995" y="381"/>
                    <a:pt x="206629" y="1143"/>
                  </a:cubicBezTo>
                  <a:cubicBezTo>
                    <a:pt x="199263" y="1905"/>
                    <a:pt x="191770" y="2921"/>
                    <a:pt x="184404" y="4445"/>
                  </a:cubicBezTo>
                  <a:cubicBezTo>
                    <a:pt x="177038" y="5969"/>
                    <a:pt x="169799" y="7747"/>
                    <a:pt x="162560" y="9906"/>
                  </a:cubicBezTo>
                  <a:cubicBezTo>
                    <a:pt x="155321" y="12065"/>
                    <a:pt x="148336" y="14605"/>
                    <a:pt x="141351" y="17526"/>
                  </a:cubicBezTo>
                  <a:cubicBezTo>
                    <a:pt x="134366" y="20447"/>
                    <a:pt x="127635" y="23622"/>
                    <a:pt x="121031" y="27178"/>
                  </a:cubicBezTo>
                  <a:cubicBezTo>
                    <a:pt x="114427" y="30734"/>
                    <a:pt x="107950" y="34544"/>
                    <a:pt x="101727" y="38735"/>
                  </a:cubicBezTo>
                  <a:cubicBezTo>
                    <a:pt x="95504" y="42926"/>
                    <a:pt x="89535" y="47371"/>
                    <a:pt x="83693" y="52070"/>
                  </a:cubicBezTo>
                  <a:cubicBezTo>
                    <a:pt x="77851" y="56769"/>
                    <a:pt x="72390" y="61849"/>
                    <a:pt x="67056" y="67183"/>
                  </a:cubicBezTo>
                  <a:cubicBezTo>
                    <a:pt x="61722" y="72517"/>
                    <a:pt x="56769" y="77978"/>
                    <a:pt x="51943" y="83820"/>
                  </a:cubicBezTo>
                  <a:cubicBezTo>
                    <a:pt x="47117" y="89662"/>
                    <a:pt x="42672" y="95631"/>
                    <a:pt x="38608" y="101854"/>
                  </a:cubicBezTo>
                  <a:cubicBezTo>
                    <a:pt x="34544" y="108077"/>
                    <a:pt x="30607" y="114554"/>
                    <a:pt x="27051" y="121158"/>
                  </a:cubicBezTo>
                  <a:cubicBezTo>
                    <a:pt x="23495" y="127762"/>
                    <a:pt x="20320" y="134493"/>
                    <a:pt x="17399" y="141478"/>
                  </a:cubicBezTo>
                  <a:cubicBezTo>
                    <a:pt x="14478" y="148463"/>
                    <a:pt x="12065" y="155448"/>
                    <a:pt x="9779" y="162687"/>
                  </a:cubicBezTo>
                  <a:cubicBezTo>
                    <a:pt x="7493" y="169926"/>
                    <a:pt x="5842" y="177165"/>
                    <a:pt x="4318" y="184531"/>
                  </a:cubicBezTo>
                  <a:cubicBezTo>
                    <a:pt x="2794" y="191897"/>
                    <a:pt x="1778" y="199263"/>
                    <a:pt x="1016" y="206756"/>
                  </a:cubicBezTo>
                  <a:cubicBezTo>
                    <a:pt x="254" y="214249"/>
                    <a:pt x="0" y="221488"/>
                    <a:pt x="0" y="228981"/>
                  </a:cubicBezTo>
                  <a:cubicBezTo>
                    <a:pt x="0" y="236474"/>
                    <a:pt x="381" y="243967"/>
                    <a:pt x="1143" y="251460"/>
                  </a:cubicBezTo>
                  <a:cubicBezTo>
                    <a:pt x="1905" y="258953"/>
                    <a:pt x="2921" y="266319"/>
                    <a:pt x="4445" y="273685"/>
                  </a:cubicBezTo>
                  <a:cubicBezTo>
                    <a:pt x="5969" y="281051"/>
                    <a:pt x="7747" y="288290"/>
                    <a:pt x="9906" y="295529"/>
                  </a:cubicBezTo>
                  <a:cubicBezTo>
                    <a:pt x="12065" y="302768"/>
                    <a:pt x="14605" y="309753"/>
                    <a:pt x="17526" y="316738"/>
                  </a:cubicBezTo>
                  <a:cubicBezTo>
                    <a:pt x="20447" y="323723"/>
                    <a:pt x="23622" y="330454"/>
                    <a:pt x="27178" y="337058"/>
                  </a:cubicBezTo>
                  <a:cubicBezTo>
                    <a:pt x="30734" y="343662"/>
                    <a:pt x="34544" y="350139"/>
                    <a:pt x="38735" y="356362"/>
                  </a:cubicBezTo>
                  <a:cubicBezTo>
                    <a:pt x="42926" y="362585"/>
                    <a:pt x="47371" y="368554"/>
                    <a:pt x="52070" y="374396"/>
                  </a:cubicBezTo>
                  <a:cubicBezTo>
                    <a:pt x="56769" y="380238"/>
                    <a:pt x="61849" y="385699"/>
                    <a:pt x="67183" y="391033"/>
                  </a:cubicBezTo>
                  <a:cubicBezTo>
                    <a:pt x="72517" y="396367"/>
                    <a:pt x="77978" y="401320"/>
                    <a:pt x="83820" y="406146"/>
                  </a:cubicBezTo>
                  <a:cubicBezTo>
                    <a:pt x="89662" y="410972"/>
                    <a:pt x="95631" y="415417"/>
                    <a:pt x="101854" y="419481"/>
                  </a:cubicBezTo>
                  <a:cubicBezTo>
                    <a:pt x="108077" y="423545"/>
                    <a:pt x="114554" y="427482"/>
                    <a:pt x="121158" y="431038"/>
                  </a:cubicBezTo>
                  <a:cubicBezTo>
                    <a:pt x="127762" y="434594"/>
                    <a:pt x="134493" y="437769"/>
                    <a:pt x="141478" y="440690"/>
                  </a:cubicBezTo>
                  <a:cubicBezTo>
                    <a:pt x="148463" y="443611"/>
                    <a:pt x="155448" y="446024"/>
                    <a:pt x="162687" y="448310"/>
                  </a:cubicBezTo>
                  <a:cubicBezTo>
                    <a:pt x="169926" y="450596"/>
                    <a:pt x="177165" y="452247"/>
                    <a:pt x="184531" y="453771"/>
                  </a:cubicBezTo>
                  <a:cubicBezTo>
                    <a:pt x="191897" y="455295"/>
                    <a:pt x="199263" y="456311"/>
                    <a:pt x="206756" y="457073"/>
                  </a:cubicBezTo>
                  <a:cubicBezTo>
                    <a:pt x="214249" y="457835"/>
                    <a:pt x="221742" y="458216"/>
                    <a:pt x="229108" y="458216"/>
                  </a:cubicBezTo>
                  <a:cubicBezTo>
                    <a:pt x="229108" y="458216"/>
                    <a:pt x="229108" y="458216"/>
                    <a:pt x="229108" y="458216"/>
                  </a:cubicBezTo>
                  <a:cubicBezTo>
                    <a:pt x="236601" y="458216"/>
                    <a:pt x="244094" y="457835"/>
                    <a:pt x="251587" y="457073"/>
                  </a:cubicBezTo>
                  <a:cubicBezTo>
                    <a:pt x="259080" y="456311"/>
                    <a:pt x="266446" y="455295"/>
                    <a:pt x="273812" y="453771"/>
                  </a:cubicBezTo>
                  <a:cubicBezTo>
                    <a:pt x="281178" y="452247"/>
                    <a:pt x="288417" y="450469"/>
                    <a:pt x="295656" y="448310"/>
                  </a:cubicBezTo>
                  <a:cubicBezTo>
                    <a:pt x="302895" y="446151"/>
                    <a:pt x="309880" y="443611"/>
                    <a:pt x="316865" y="440690"/>
                  </a:cubicBezTo>
                  <a:cubicBezTo>
                    <a:pt x="323850" y="437769"/>
                    <a:pt x="330581" y="434594"/>
                    <a:pt x="337185" y="431038"/>
                  </a:cubicBezTo>
                  <a:cubicBezTo>
                    <a:pt x="343789" y="427482"/>
                    <a:pt x="350266" y="423672"/>
                    <a:pt x="356489" y="419481"/>
                  </a:cubicBezTo>
                  <a:cubicBezTo>
                    <a:pt x="362712" y="415290"/>
                    <a:pt x="368681" y="410845"/>
                    <a:pt x="374523" y="406146"/>
                  </a:cubicBezTo>
                  <a:cubicBezTo>
                    <a:pt x="380365" y="401447"/>
                    <a:pt x="385826" y="396367"/>
                    <a:pt x="391160" y="391033"/>
                  </a:cubicBezTo>
                  <a:lnTo>
                    <a:pt x="552704" y="229108"/>
                  </a:lnTo>
                  <a:lnTo>
                    <a:pt x="552704" y="228981"/>
                  </a:lnTo>
                  <a:lnTo>
                    <a:pt x="390906" y="67056"/>
                  </a:lnTo>
                  <a:cubicBezTo>
                    <a:pt x="385572" y="61722"/>
                    <a:pt x="380111" y="56769"/>
                    <a:pt x="374269" y="51943"/>
                  </a:cubicBezTo>
                  <a:cubicBezTo>
                    <a:pt x="368427" y="47117"/>
                    <a:pt x="362458" y="42672"/>
                    <a:pt x="356235" y="38608"/>
                  </a:cubicBezTo>
                  <a:cubicBezTo>
                    <a:pt x="350012" y="34544"/>
                    <a:pt x="343535" y="30607"/>
                    <a:pt x="336931" y="27051"/>
                  </a:cubicBezTo>
                  <a:cubicBezTo>
                    <a:pt x="330327" y="23495"/>
                    <a:pt x="323596" y="20320"/>
                    <a:pt x="316611" y="17399"/>
                  </a:cubicBezTo>
                  <a:cubicBezTo>
                    <a:pt x="309626" y="14478"/>
                    <a:pt x="302641" y="12065"/>
                    <a:pt x="295402" y="9779"/>
                  </a:cubicBezTo>
                  <a:cubicBezTo>
                    <a:pt x="288163" y="7493"/>
                    <a:pt x="280924" y="5842"/>
                    <a:pt x="273558" y="4318"/>
                  </a:cubicBezTo>
                  <a:cubicBezTo>
                    <a:pt x="266192" y="2794"/>
                    <a:pt x="258826" y="1778"/>
                    <a:pt x="251333" y="1016"/>
                  </a:cubicBezTo>
                  <a:cubicBezTo>
                    <a:pt x="243840" y="254"/>
                    <a:pt x="236474" y="0"/>
                    <a:pt x="228981" y="0"/>
                  </a:cubicBezTo>
                  <a:cubicBezTo>
                    <a:pt x="228981" y="0"/>
                    <a:pt x="228981" y="0"/>
                    <a:pt x="228981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123952" y="142367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462" y="322326"/>
                    <a:pt x="130048" y="320294"/>
                  </a:cubicBezTo>
                  <a:cubicBezTo>
                    <a:pt x="119634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350"/>
                    <a:pt x="27178" y="251587"/>
                  </a:cubicBezTo>
                  <a:cubicBezTo>
                    <a:pt x="21336" y="242824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865" y="33020"/>
                    <a:pt x="71755" y="27178"/>
                  </a:cubicBezTo>
                  <a:cubicBezTo>
                    <a:pt x="80645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753" y="1016"/>
                    <a:pt x="193294" y="3048"/>
                  </a:cubicBezTo>
                  <a:cubicBezTo>
                    <a:pt x="203835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130937" y="130810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589" y="322326"/>
                    <a:pt x="130048" y="320294"/>
                  </a:cubicBezTo>
                  <a:cubicBezTo>
                    <a:pt x="119507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350"/>
                    <a:pt x="27178" y="251587"/>
                  </a:cubicBezTo>
                  <a:cubicBezTo>
                    <a:pt x="21336" y="242824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992" y="33020"/>
                    <a:pt x="71755" y="27178"/>
                  </a:cubicBezTo>
                  <a:cubicBezTo>
                    <a:pt x="80518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880" y="1016"/>
                    <a:pt x="193294" y="3048"/>
                  </a:cubicBezTo>
                  <a:cubicBezTo>
                    <a:pt x="203708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255194" y="219202"/>
              <a:ext cx="51257" cy="146431"/>
            </a:xfrm>
            <a:custGeom>
              <a:avLst/>
              <a:gdLst/>
              <a:ahLst/>
              <a:cxnLst/>
              <a:rect r="r" b="b" t="t" l="l"/>
              <a:pathLst>
                <a:path h="146431" w="51257">
                  <a:moveTo>
                    <a:pt x="24587" y="39243"/>
                  </a:moveTo>
                  <a:lnTo>
                    <a:pt x="5664" y="43307"/>
                  </a:lnTo>
                  <a:cubicBezTo>
                    <a:pt x="4648" y="43561"/>
                    <a:pt x="3759" y="43434"/>
                    <a:pt x="2870" y="42799"/>
                  </a:cubicBezTo>
                  <a:cubicBezTo>
                    <a:pt x="1981" y="42164"/>
                    <a:pt x="1473" y="41402"/>
                    <a:pt x="1346" y="40513"/>
                  </a:cubicBezTo>
                  <a:lnTo>
                    <a:pt x="76" y="29972"/>
                  </a:lnTo>
                  <a:cubicBezTo>
                    <a:pt x="-178" y="28448"/>
                    <a:pt x="203" y="27178"/>
                    <a:pt x="1219" y="26035"/>
                  </a:cubicBezTo>
                  <a:lnTo>
                    <a:pt x="32207" y="0"/>
                  </a:lnTo>
                  <a:lnTo>
                    <a:pt x="47320" y="0"/>
                  </a:lnTo>
                  <a:cubicBezTo>
                    <a:pt x="48463" y="0"/>
                    <a:pt x="49352" y="508"/>
                    <a:pt x="50114" y="1270"/>
                  </a:cubicBezTo>
                  <a:cubicBezTo>
                    <a:pt x="50876" y="2032"/>
                    <a:pt x="51257" y="3048"/>
                    <a:pt x="51257" y="4064"/>
                  </a:cubicBezTo>
                  <a:lnTo>
                    <a:pt x="51257" y="142367"/>
                  </a:lnTo>
                  <a:cubicBezTo>
                    <a:pt x="51257" y="143510"/>
                    <a:pt x="50876" y="144399"/>
                    <a:pt x="50114" y="145161"/>
                  </a:cubicBezTo>
                  <a:cubicBezTo>
                    <a:pt x="49352" y="145923"/>
                    <a:pt x="48463" y="146431"/>
                    <a:pt x="47320" y="146431"/>
                  </a:cubicBezTo>
                  <a:lnTo>
                    <a:pt x="28778" y="146431"/>
                  </a:lnTo>
                  <a:cubicBezTo>
                    <a:pt x="27635" y="146431"/>
                    <a:pt x="26746" y="146050"/>
                    <a:pt x="25857" y="145288"/>
                  </a:cubicBezTo>
                  <a:cubicBezTo>
                    <a:pt x="24968" y="144526"/>
                    <a:pt x="24714" y="143510"/>
                    <a:pt x="24714" y="142367"/>
                  </a:cubicBezTo>
                  <a:lnTo>
                    <a:pt x="24714" y="39243"/>
                  </a:lnTo>
                  <a:close/>
                </a:path>
              </a:pathLst>
            </a:custGeom>
            <a:solidFill>
              <a:srgbClr val="F7344C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3682624" y="5525738"/>
            <a:ext cx="663502" cy="571510"/>
            <a:chOff x="0" y="0"/>
            <a:chExt cx="663499" cy="5715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536448" cy="444373"/>
            </a:xfrm>
            <a:custGeom>
              <a:avLst/>
              <a:gdLst/>
              <a:ahLst/>
              <a:cxnLst/>
              <a:rect r="r" b="b" t="t" l="l"/>
              <a:pathLst>
                <a:path h="444373" w="536448">
                  <a:moveTo>
                    <a:pt x="222250" y="0"/>
                  </a:moveTo>
                  <a:cubicBezTo>
                    <a:pt x="215011" y="0"/>
                    <a:pt x="207772" y="381"/>
                    <a:pt x="200533" y="1016"/>
                  </a:cubicBezTo>
                  <a:cubicBezTo>
                    <a:pt x="193294" y="1651"/>
                    <a:pt x="186055" y="2794"/>
                    <a:pt x="178943" y="4191"/>
                  </a:cubicBezTo>
                  <a:cubicBezTo>
                    <a:pt x="171831" y="5588"/>
                    <a:pt x="164719" y="7366"/>
                    <a:pt x="157734" y="9525"/>
                  </a:cubicBezTo>
                  <a:cubicBezTo>
                    <a:pt x="150749" y="11684"/>
                    <a:pt x="143891" y="14097"/>
                    <a:pt x="137160" y="16891"/>
                  </a:cubicBezTo>
                  <a:cubicBezTo>
                    <a:pt x="130429" y="19685"/>
                    <a:pt x="123825" y="22733"/>
                    <a:pt x="117475" y="26162"/>
                  </a:cubicBezTo>
                  <a:cubicBezTo>
                    <a:pt x="111125" y="29591"/>
                    <a:pt x="104775" y="33274"/>
                    <a:pt x="98806" y="37338"/>
                  </a:cubicBezTo>
                  <a:cubicBezTo>
                    <a:pt x="92837" y="41402"/>
                    <a:pt x="86868" y="45720"/>
                    <a:pt x="81280" y="50292"/>
                  </a:cubicBezTo>
                  <a:cubicBezTo>
                    <a:pt x="75692" y="54864"/>
                    <a:pt x="70231" y="59817"/>
                    <a:pt x="65151" y="64897"/>
                  </a:cubicBezTo>
                  <a:cubicBezTo>
                    <a:pt x="60071" y="69977"/>
                    <a:pt x="55118" y="75438"/>
                    <a:pt x="50546" y="81026"/>
                  </a:cubicBezTo>
                  <a:cubicBezTo>
                    <a:pt x="45974" y="86614"/>
                    <a:pt x="41656" y="92456"/>
                    <a:pt x="37592" y="98552"/>
                  </a:cubicBezTo>
                  <a:cubicBezTo>
                    <a:pt x="33528" y="104648"/>
                    <a:pt x="29845" y="110871"/>
                    <a:pt x="26416" y="117221"/>
                  </a:cubicBezTo>
                  <a:cubicBezTo>
                    <a:pt x="22987" y="123571"/>
                    <a:pt x="19812" y="130175"/>
                    <a:pt x="17145" y="136906"/>
                  </a:cubicBezTo>
                  <a:cubicBezTo>
                    <a:pt x="14478" y="143637"/>
                    <a:pt x="11938" y="150495"/>
                    <a:pt x="9779" y="157480"/>
                  </a:cubicBezTo>
                  <a:cubicBezTo>
                    <a:pt x="7620" y="164465"/>
                    <a:pt x="5842" y="171450"/>
                    <a:pt x="4445" y="178689"/>
                  </a:cubicBezTo>
                  <a:cubicBezTo>
                    <a:pt x="3048" y="185928"/>
                    <a:pt x="1905" y="193040"/>
                    <a:pt x="1270" y="200279"/>
                  </a:cubicBezTo>
                  <a:cubicBezTo>
                    <a:pt x="635" y="207518"/>
                    <a:pt x="0" y="215011"/>
                    <a:pt x="0" y="222250"/>
                  </a:cubicBezTo>
                  <a:cubicBezTo>
                    <a:pt x="0" y="229489"/>
                    <a:pt x="381" y="236855"/>
                    <a:pt x="1016" y="244094"/>
                  </a:cubicBezTo>
                  <a:cubicBezTo>
                    <a:pt x="1651" y="251333"/>
                    <a:pt x="2794" y="258572"/>
                    <a:pt x="4191" y="265684"/>
                  </a:cubicBezTo>
                  <a:cubicBezTo>
                    <a:pt x="5588" y="272796"/>
                    <a:pt x="7366" y="279908"/>
                    <a:pt x="9525" y="286893"/>
                  </a:cubicBezTo>
                  <a:cubicBezTo>
                    <a:pt x="11684" y="293878"/>
                    <a:pt x="14097" y="300736"/>
                    <a:pt x="16891" y="307467"/>
                  </a:cubicBezTo>
                  <a:cubicBezTo>
                    <a:pt x="19685" y="314198"/>
                    <a:pt x="22733" y="320802"/>
                    <a:pt x="26162" y="327152"/>
                  </a:cubicBezTo>
                  <a:cubicBezTo>
                    <a:pt x="29591" y="333502"/>
                    <a:pt x="33274" y="339852"/>
                    <a:pt x="37338" y="345821"/>
                  </a:cubicBezTo>
                  <a:cubicBezTo>
                    <a:pt x="41402" y="351790"/>
                    <a:pt x="45720" y="357759"/>
                    <a:pt x="50292" y="363347"/>
                  </a:cubicBezTo>
                  <a:cubicBezTo>
                    <a:pt x="54864" y="368935"/>
                    <a:pt x="59817" y="374396"/>
                    <a:pt x="64897" y="379476"/>
                  </a:cubicBezTo>
                  <a:cubicBezTo>
                    <a:pt x="69977" y="384556"/>
                    <a:pt x="75438" y="389509"/>
                    <a:pt x="81026" y="394081"/>
                  </a:cubicBezTo>
                  <a:cubicBezTo>
                    <a:pt x="86614" y="398653"/>
                    <a:pt x="92456" y="402971"/>
                    <a:pt x="98552" y="407035"/>
                  </a:cubicBezTo>
                  <a:cubicBezTo>
                    <a:pt x="104648" y="411099"/>
                    <a:pt x="110871" y="414782"/>
                    <a:pt x="117221" y="418211"/>
                  </a:cubicBezTo>
                  <a:cubicBezTo>
                    <a:pt x="123571" y="421640"/>
                    <a:pt x="130175" y="424688"/>
                    <a:pt x="136906" y="427482"/>
                  </a:cubicBezTo>
                  <a:cubicBezTo>
                    <a:pt x="143637" y="430276"/>
                    <a:pt x="150495" y="432689"/>
                    <a:pt x="157480" y="434848"/>
                  </a:cubicBezTo>
                  <a:cubicBezTo>
                    <a:pt x="164465" y="437007"/>
                    <a:pt x="171450" y="438785"/>
                    <a:pt x="178689" y="440182"/>
                  </a:cubicBezTo>
                  <a:cubicBezTo>
                    <a:pt x="185928" y="441579"/>
                    <a:pt x="193040" y="442722"/>
                    <a:pt x="200279" y="443357"/>
                  </a:cubicBezTo>
                  <a:cubicBezTo>
                    <a:pt x="207518" y="443992"/>
                    <a:pt x="214757" y="444373"/>
                    <a:pt x="221996" y="444373"/>
                  </a:cubicBezTo>
                  <a:cubicBezTo>
                    <a:pt x="221996" y="444373"/>
                    <a:pt x="221996" y="444373"/>
                    <a:pt x="221996" y="444373"/>
                  </a:cubicBezTo>
                  <a:cubicBezTo>
                    <a:pt x="229235" y="444373"/>
                    <a:pt x="236601" y="443992"/>
                    <a:pt x="243840" y="443357"/>
                  </a:cubicBezTo>
                  <a:cubicBezTo>
                    <a:pt x="251079" y="442722"/>
                    <a:pt x="258318" y="441579"/>
                    <a:pt x="265430" y="440182"/>
                  </a:cubicBezTo>
                  <a:cubicBezTo>
                    <a:pt x="272542" y="438785"/>
                    <a:pt x="279654" y="437007"/>
                    <a:pt x="286639" y="434848"/>
                  </a:cubicBezTo>
                  <a:cubicBezTo>
                    <a:pt x="293624" y="432689"/>
                    <a:pt x="300482" y="430276"/>
                    <a:pt x="307213" y="427482"/>
                  </a:cubicBezTo>
                  <a:cubicBezTo>
                    <a:pt x="313944" y="424688"/>
                    <a:pt x="320548" y="421640"/>
                    <a:pt x="326898" y="418211"/>
                  </a:cubicBezTo>
                  <a:cubicBezTo>
                    <a:pt x="333248" y="414782"/>
                    <a:pt x="339598" y="411099"/>
                    <a:pt x="345567" y="407035"/>
                  </a:cubicBezTo>
                  <a:cubicBezTo>
                    <a:pt x="351536" y="402971"/>
                    <a:pt x="357505" y="398653"/>
                    <a:pt x="363093" y="394081"/>
                  </a:cubicBezTo>
                  <a:cubicBezTo>
                    <a:pt x="368681" y="389509"/>
                    <a:pt x="374142" y="384556"/>
                    <a:pt x="379222" y="379476"/>
                  </a:cubicBezTo>
                  <a:lnTo>
                    <a:pt x="536448" y="222377"/>
                  </a:lnTo>
                  <a:lnTo>
                    <a:pt x="536448" y="222250"/>
                  </a:lnTo>
                  <a:lnTo>
                    <a:pt x="379476" y="65151"/>
                  </a:lnTo>
                  <a:cubicBezTo>
                    <a:pt x="374269" y="59944"/>
                    <a:pt x="368935" y="55118"/>
                    <a:pt x="363347" y="50546"/>
                  </a:cubicBezTo>
                  <a:cubicBezTo>
                    <a:pt x="357759" y="45974"/>
                    <a:pt x="351917" y="41656"/>
                    <a:pt x="345821" y="37592"/>
                  </a:cubicBezTo>
                  <a:cubicBezTo>
                    <a:pt x="339725" y="33528"/>
                    <a:pt x="333502" y="29845"/>
                    <a:pt x="327152" y="26416"/>
                  </a:cubicBezTo>
                  <a:cubicBezTo>
                    <a:pt x="320802" y="22987"/>
                    <a:pt x="314198" y="19812"/>
                    <a:pt x="307467" y="17145"/>
                  </a:cubicBezTo>
                  <a:cubicBezTo>
                    <a:pt x="300736" y="14478"/>
                    <a:pt x="293878" y="11938"/>
                    <a:pt x="286893" y="9779"/>
                  </a:cubicBezTo>
                  <a:cubicBezTo>
                    <a:pt x="279908" y="7620"/>
                    <a:pt x="272923" y="5842"/>
                    <a:pt x="265684" y="4445"/>
                  </a:cubicBezTo>
                  <a:cubicBezTo>
                    <a:pt x="258445" y="3048"/>
                    <a:pt x="251333" y="1905"/>
                    <a:pt x="244094" y="1270"/>
                  </a:cubicBezTo>
                  <a:cubicBezTo>
                    <a:pt x="236855" y="635"/>
                    <a:pt x="229616" y="0"/>
                    <a:pt x="222250" y="0"/>
                  </a:cubicBezTo>
                  <a:cubicBezTo>
                    <a:pt x="222250" y="0"/>
                    <a:pt x="222250" y="0"/>
                    <a:pt x="222250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22047" y="140081"/>
              <a:ext cx="313944" cy="313944"/>
            </a:xfrm>
            <a:custGeom>
              <a:avLst/>
              <a:gdLst/>
              <a:ahLst/>
              <a:cxnLst/>
              <a:rect r="r" b="b" t="t" l="l"/>
              <a:pathLst>
                <a:path h="313944" w="313944">
                  <a:moveTo>
                    <a:pt x="313944" y="156972"/>
                  </a:moveTo>
                  <a:cubicBezTo>
                    <a:pt x="313944" y="167259"/>
                    <a:pt x="312928" y="177546"/>
                    <a:pt x="310896" y="187579"/>
                  </a:cubicBezTo>
                  <a:cubicBezTo>
                    <a:pt x="308864" y="197612"/>
                    <a:pt x="305943" y="207518"/>
                    <a:pt x="302006" y="217043"/>
                  </a:cubicBezTo>
                  <a:cubicBezTo>
                    <a:pt x="298069" y="226568"/>
                    <a:pt x="293243" y="235585"/>
                    <a:pt x="287528" y="244221"/>
                  </a:cubicBezTo>
                  <a:cubicBezTo>
                    <a:pt x="281813" y="252857"/>
                    <a:pt x="275336" y="260731"/>
                    <a:pt x="267970" y="267970"/>
                  </a:cubicBezTo>
                  <a:cubicBezTo>
                    <a:pt x="260604" y="275209"/>
                    <a:pt x="252730" y="281813"/>
                    <a:pt x="244221" y="287528"/>
                  </a:cubicBezTo>
                  <a:cubicBezTo>
                    <a:pt x="235712" y="293243"/>
                    <a:pt x="226568" y="298069"/>
                    <a:pt x="217043" y="302006"/>
                  </a:cubicBezTo>
                  <a:cubicBezTo>
                    <a:pt x="207518" y="305943"/>
                    <a:pt x="197739" y="308991"/>
                    <a:pt x="187579" y="310896"/>
                  </a:cubicBezTo>
                  <a:cubicBezTo>
                    <a:pt x="177419" y="312801"/>
                    <a:pt x="167259" y="313944"/>
                    <a:pt x="156972" y="313944"/>
                  </a:cubicBezTo>
                  <a:cubicBezTo>
                    <a:pt x="146685" y="313944"/>
                    <a:pt x="136398" y="312928"/>
                    <a:pt x="126365" y="310896"/>
                  </a:cubicBezTo>
                  <a:cubicBezTo>
                    <a:pt x="116332" y="308864"/>
                    <a:pt x="106426" y="305943"/>
                    <a:pt x="96901" y="302006"/>
                  </a:cubicBezTo>
                  <a:cubicBezTo>
                    <a:pt x="87376" y="298069"/>
                    <a:pt x="78359" y="293243"/>
                    <a:pt x="69723" y="287528"/>
                  </a:cubicBezTo>
                  <a:cubicBezTo>
                    <a:pt x="61087" y="281813"/>
                    <a:pt x="53213" y="275336"/>
                    <a:pt x="45974" y="267970"/>
                  </a:cubicBezTo>
                  <a:cubicBezTo>
                    <a:pt x="38735" y="260604"/>
                    <a:pt x="32131" y="252730"/>
                    <a:pt x="26416" y="244221"/>
                  </a:cubicBezTo>
                  <a:cubicBezTo>
                    <a:pt x="20701" y="235712"/>
                    <a:pt x="15875" y="226568"/>
                    <a:pt x="11938" y="217043"/>
                  </a:cubicBezTo>
                  <a:cubicBezTo>
                    <a:pt x="8001" y="207518"/>
                    <a:pt x="4953" y="197739"/>
                    <a:pt x="3048" y="187579"/>
                  </a:cubicBezTo>
                  <a:cubicBezTo>
                    <a:pt x="1143" y="177419"/>
                    <a:pt x="0" y="167259"/>
                    <a:pt x="0" y="156972"/>
                  </a:cubicBezTo>
                  <a:cubicBezTo>
                    <a:pt x="0" y="146685"/>
                    <a:pt x="1016" y="136398"/>
                    <a:pt x="3048" y="126365"/>
                  </a:cubicBezTo>
                  <a:cubicBezTo>
                    <a:pt x="5080" y="116332"/>
                    <a:pt x="8001" y="106426"/>
                    <a:pt x="11938" y="96901"/>
                  </a:cubicBezTo>
                  <a:cubicBezTo>
                    <a:pt x="15875" y="87376"/>
                    <a:pt x="20701" y="78359"/>
                    <a:pt x="26416" y="69723"/>
                  </a:cubicBezTo>
                  <a:cubicBezTo>
                    <a:pt x="32131" y="61087"/>
                    <a:pt x="38608" y="53213"/>
                    <a:pt x="45974" y="45974"/>
                  </a:cubicBezTo>
                  <a:cubicBezTo>
                    <a:pt x="53340" y="38735"/>
                    <a:pt x="61214" y="32131"/>
                    <a:pt x="69723" y="26416"/>
                  </a:cubicBezTo>
                  <a:cubicBezTo>
                    <a:pt x="78232" y="20701"/>
                    <a:pt x="87376" y="15875"/>
                    <a:pt x="96901" y="11938"/>
                  </a:cubicBezTo>
                  <a:cubicBezTo>
                    <a:pt x="106426" y="8001"/>
                    <a:pt x="116205" y="4953"/>
                    <a:pt x="126365" y="3048"/>
                  </a:cubicBezTo>
                  <a:cubicBezTo>
                    <a:pt x="136525" y="1143"/>
                    <a:pt x="146685" y="0"/>
                    <a:pt x="156972" y="0"/>
                  </a:cubicBezTo>
                  <a:cubicBezTo>
                    <a:pt x="167259" y="0"/>
                    <a:pt x="177546" y="1016"/>
                    <a:pt x="187579" y="3048"/>
                  </a:cubicBezTo>
                  <a:cubicBezTo>
                    <a:pt x="197612" y="5080"/>
                    <a:pt x="207518" y="8001"/>
                    <a:pt x="217043" y="11938"/>
                  </a:cubicBezTo>
                  <a:cubicBezTo>
                    <a:pt x="226568" y="15875"/>
                    <a:pt x="235585" y="20701"/>
                    <a:pt x="244221" y="26416"/>
                  </a:cubicBezTo>
                  <a:cubicBezTo>
                    <a:pt x="252857" y="32131"/>
                    <a:pt x="260731" y="38608"/>
                    <a:pt x="267970" y="45974"/>
                  </a:cubicBezTo>
                  <a:cubicBezTo>
                    <a:pt x="275209" y="53340"/>
                    <a:pt x="281813" y="61214"/>
                    <a:pt x="287528" y="69723"/>
                  </a:cubicBezTo>
                  <a:cubicBezTo>
                    <a:pt x="293243" y="78232"/>
                    <a:pt x="298069" y="87376"/>
                    <a:pt x="302006" y="96901"/>
                  </a:cubicBezTo>
                  <a:cubicBezTo>
                    <a:pt x="305943" y="106426"/>
                    <a:pt x="308991" y="116205"/>
                    <a:pt x="310896" y="126365"/>
                  </a:cubicBezTo>
                  <a:cubicBezTo>
                    <a:pt x="312801" y="136525"/>
                    <a:pt x="313944" y="146685"/>
                    <a:pt x="313944" y="156972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28905" y="128778"/>
              <a:ext cx="313944" cy="313944"/>
            </a:xfrm>
            <a:custGeom>
              <a:avLst/>
              <a:gdLst/>
              <a:ahLst/>
              <a:cxnLst/>
              <a:rect r="r" b="b" t="t" l="l"/>
              <a:pathLst>
                <a:path h="313944" w="313944">
                  <a:moveTo>
                    <a:pt x="313944" y="156972"/>
                  </a:moveTo>
                  <a:cubicBezTo>
                    <a:pt x="313944" y="167259"/>
                    <a:pt x="312928" y="177546"/>
                    <a:pt x="310896" y="187579"/>
                  </a:cubicBezTo>
                  <a:cubicBezTo>
                    <a:pt x="308864" y="197612"/>
                    <a:pt x="305943" y="207518"/>
                    <a:pt x="302006" y="217043"/>
                  </a:cubicBezTo>
                  <a:cubicBezTo>
                    <a:pt x="298069" y="226568"/>
                    <a:pt x="293243" y="235585"/>
                    <a:pt x="287528" y="244221"/>
                  </a:cubicBezTo>
                  <a:cubicBezTo>
                    <a:pt x="281813" y="252857"/>
                    <a:pt x="275336" y="260731"/>
                    <a:pt x="267970" y="267970"/>
                  </a:cubicBezTo>
                  <a:cubicBezTo>
                    <a:pt x="260604" y="275209"/>
                    <a:pt x="252730" y="281813"/>
                    <a:pt x="244221" y="287528"/>
                  </a:cubicBezTo>
                  <a:cubicBezTo>
                    <a:pt x="235712" y="293243"/>
                    <a:pt x="226568" y="298069"/>
                    <a:pt x="217043" y="302006"/>
                  </a:cubicBezTo>
                  <a:cubicBezTo>
                    <a:pt x="207518" y="305943"/>
                    <a:pt x="197739" y="308991"/>
                    <a:pt x="187579" y="310896"/>
                  </a:cubicBezTo>
                  <a:cubicBezTo>
                    <a:pt x="177419" y="312801"/>
                    <a:pt x="167259" y="313944"/>
                    <a:pt x="156972" y="313944"/>
                  </a:cubicBezTo>
                  <a:cubicBezTo>
                    <a:pt x="146685" y="313944"/>
                    <a:pt x="136398" y="312928"/>
                    <a:pt x="126365" y="310896"/>
                  </a:cubicBezTo>
                  <a:cubicBezTo>
                    <a:pt x="116332" y="308864"/>
                    <a:pt x="106426" y="305943"/>
                    <a:pt x="96901" y="302006"/>
                  </a:cubicBezTo>
                  <a:cubicBezTo>
                    <a:pt x="87376" y="298069"/>
                    <a:pt x="78359" y="293243"/>
                    <a:pt x="69723" y="287528"/>
                  </a:cubicBezTo>
                  <a:cubicBezTo>
                    <a:pt x="61087" y="281813"/>
                    <a:pt x="53213" y="275336"/>
                    <a:pt x="45974" y="267970"/>
                  </a:cubicBezTo>
                  <a:cubicBezTo>
                    <a:pt x="38735" y="260604"/>
                    <a:pt x="32131" y="252730"/>
                    <a:pt x="26416" y="244221"/>
                  </a:cubicBezTo>
                  <a:cubicBezTo>
                    <a:pt x="20701" y="235712"/>
                    <a:pt x="15875" y="226568"/>
                    <a:pt x="11938" y="217043"/>
                  </a:cubicBezTo>
                  <a:cubicBezTo>
                    <a:pt x="8001" y="207518"/>
                    <a:pt x="4953" y="197739"/>
                    <a:pt x="3048" y="187579"/>
                  </a:cubicBezTo>
                  <a:cubicBezTo>
                    <a:pt x="1143" y="177419"/>
                    <a:pt x="0" y="167259"/>
                    <a:pt x="0" y="156972"/>
                  </a:cubicBezTo>
                  <a:cubicBezTo>
                    <a:pt x="0" y="146685"/>
                    <a:pt x="1016" y="136398"/>
                    <a:pt x="3048" y="126365"/>
                  </a:cubicBezTo>
                  <a:cubicBezTo>
                    <a:pt x="5080" y="116332"/>
                    <a:pt x="8001" y="106426"/>
                    <a:pt x="11938" y="96901"/>
                  </a:cubicBezTo>
                  <a:cubicBezTo>
                    <a:pt x="15875" y="87376"/>
                    <a:pt x="20701" y="78359"/>
                    <a:pt x="26416" y="69723"/>
                  </a:cubicBezTo>
                  <a:cubicBezTo>
                    <a:pt x="32131" y="61087"/>
                    <a:pt x="38608" y="53213"/>
                    <a:pt x="45974" y="45974"/>
                  </a:cubicBezTo>
                  <a:cubicBezTo>
                    <a:pt x="53340" y="38735"/>
                    <a:pt x="61214" y="32131"/>
                    <a:pt x="69723" y="26416"/>
                  </a:cubicBezTo>
                  <a:cubicBezTo>
                    <a:pt x="78232" y="20701"/>
                    <a:pt x="87376" y="15875"/>
                    <a:pt x="96901" y="11938"/>
                  </a:cubicBezTo>
                  <a:cubicBezTo>
                    <a:pt x="106426" y="8001"/>
                    <a:pt x="116205" y="4953"/>
                    <a:pt x="126365" y="3048"/>
                  </a:cubicBezTo>
                  <a:cubicBezTo>
                    <a:pt x="136525" y="1143"/>
                    <a:pt x="146685" y="0"/>
                    <a:pt x="156972" y="0"/>
                  </a:cubicBezTo>
                  <a:cubicBezTo>
                    <a:pt x="167259" y="0"/>
                    <a:pt x="177546" y="1016"/>
                    <a:pt x="187579" y="3048"/>
                  </a:cubicBezTo>
                  <a:cubicBezTo>
                    <a:pt x="197612" y="5080"/>
                    <a:pt x="207518" y="8001"/>
                    <a:pt x="217043" y="11938"/>
                  </a:cubicBezTo>
                  <a:cubicBezTo>
                    <a:pt x="226568" y="15875"/>
                    <a:pt x="235585" y="20701"/>
                    <a:pt x="244221" y="26416"/>
                  </a:cubicBezTo>
                  <a:cubicBezTo>
                    <a:pt x="252857" y="32131"/>
                    <a:pt x="260731" y="38608"/>
                    <a:pt x="267970" y="45974"/>
                  </a:cubicBezTo>
                  <a:cubicBezTo>
                    <a:pt x="275209" y="53340"/>
                    <a:pt x="281813" y="61214"/>
                    <a:pt x="287528" y="69723"/>
                  </a:cubicBezTo>
                  <a:cubicBezTo>
                    <a:pt x="293243" y="78232"/>
                    <a:pt x="298069" y="87376"/>
                    <a:pt x="302006" y="96901"/>
                  </a:cubicBezTo>
                  <a:cubicBezTo>
                    <a:pt x="305943" y="106426"/>
                    <a:pt x="308991" y="116205"/>
                    <a:pt x="310896" y="126365"/>
                  </a:cubicBezTo>
                  <a:cubicBezTo>
                    <a:pt x="312801" y="136525"/>
                    <a:pt x="313944" y="146685"/>
                    <a:pt x="313944" y="156972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239184" y="212725"/>
              <a:ext cx="92413" cy="146304"/>
            </a:xfrm>
            <a:custGeom>
              <a:avLst/>
              <a:gdLst/>
              <a:ahLst/>
              <a:cxnLst/>
              <a:rect r="r" b="b" t="t" l="l"/>
              <a:pathLst>
                <a:path h="146304" w="92413">
                  <a:moveTo>
                    <a:pt x="1481" y="122301"/>
                  </a:moveTo>
                  <a:lnTo>
                    <a:pt x="12149" y="112141"/>
                  </a:lnTo>
                  <a:cubicBezTo>
                    <a:pt x="12911" y="111252"/>
                    <a:pt x="13800" y="110871"/>
                    <a:pt x="14816" y="110871"/>
                  </a:cubicBezTo>
                  <a:cubicBezTo>
                    <a:pt x="15832" y="110871"/>
                    <a:pt x="16848" y="111252"/>
                    <a:pt x="17483" y="112141"/>
                  </a:cubicBezTo>
                  <a:cubicBezTo>
                    <a:pt x="18118" y="113030"/>
                    <a:pt x="30437" y="123444"/>
                    <a:pt x="43137" y="123444"/>
                  </a:cubicBezTo>
                  <a:cubicBezTo>
                    <a:pt x="54440" y="123444"/>
                    <a:pt x="65235" y="115316"/>
                    <a:pt x="65235" y="103886"/>
                  </a:cubicBezTo>
                  <a:cubicBezTo>
                    <a:pt x="65235" y="92964"/>
                    <a:pt x="55202" y="83185"/>
                    <a:pt x="36406" y="83185"/>
                  </a:cubicBezTo>
                  <a:lnTo>
                    <a:pt x="24722" y="83185"/>
                  </a:lnTo>
                  <a:cubicBezTo>
                    <a:pt x="23579" y="83185"/>
                    <a:pt x="22563" y="82804"/>
                    <a:pt x="21801" y="81915"/>
                  </a:cubicBezTo>
                  <a:cubicBezTo>
                    <a:pt x="21039" y="81026"/>
                    <a:pt x="20658" y="80137"/>
                    <a:pt x="20785" y="78994"/>
                  </a:cubicBezTo>
                  <a:lnTo>
                    <a:pt x="20785" y="65659"/>
                  </a:lnTo>
                  <a:cubicBezTo>
                    <a:pt x="20658" y="64516"/>
                    <a:pt x="20912" y="63500"/>
                    <a:pt x="21801" y="62611"/>
                  </a:cubicBezTo>
                  <a:cubicBezTo>
                    <a:pt x="22690" y="61722"/>
                    <a:pt x="23579" y="61341"/>
                    <a:pt x="24722" y="61468"/>
                  </a:cubicBezTo>
                  <a:lnTo>
                    <a:pt x="36406" y="61468"/>
                  </a:lnTo>
                  <a:cubicBezTo>
                    <a:pt x="53551" y="61468"/>
                    <a:pt x="62314" y="52959"/>
                    <a:pt x="62314" y="42291"/>
                  </a:cubicBezTo>
                  <a:cubicBezTo>
                    <a:pt x="62314" y="30734"/>
                    <a:pt x="52662" y="23114"/>
                    <a:pt x="41994" y="23114"/>
                  </a:cubicBezTo>
                  <a:cubicBezTo>
                    <a:pt x="33358" y="23114"/>
                    <a:pt x="26373" y="26416"/>
                    <a:pt x="20912" y="33147"/>
                  </a:cubicBezTo>
                  <a:cubicBezTo>
                    <a:pt x="20150" y="34036"/>
                    <a:pt x="19261" y="34417"/>
                    <a:pt x="18118" y="34544"/>
                  </a:cubicBezTo>
                  <a:cubicBezTo>
                    <a:pt x="16975" y="34671"/>
                    <a:pt x="16086" y="34163"/>
                    <a:pt x="15197" y="33401"/>
                  </a:cubicBezTo>
                  <a:lnTo>
                    <a:pt x="5037" y="23749"/>
                  </a:lnTo>
                  <a:cubicBezTo>
                    <a:pt x="4275" y="22987"/>
                    <a:pt x="3894" y="22098"/>
                    <a:pt x="3894" y="21082"/>
                  </a:cubicBezTo>
                  <a:cubicBezTo>
                    <a:pt x="3894" y="20066"/>
                    <a:pt x="4275" y="19050"/>
                    <a:pt x="5037" y="18415"/>
                  </a:cubicBezTo>
                  <a:cubicBezTo>
                    <a:pt x="5037" y="18415"/>
                    <a:pt x="20912" y="0"/>
                    <a:pt x="44280" y="0"/>
                  </a:cubicBezTo>
                  <a:cubicBezTo>
                    <a:pt x="68537" y="0"/>
                    <a:pt x="88730" y="14859"/>
                    <a:pt x="88730" y="38227"/>
                  </a:cubicBezTo>
                  <a:cubicBezTo>
                    <a:pt x="88730" y="54356"/>
                    <a:pt x="76665" y="66421"/>
                    <a:pt x="67140" y="70866"/>
                  </a:cubicBezTo>
                  <a:lnTo>
                    <a:pt x="67140" y="71501"/>
                  </a:lnTo>
                  <a:cubicBezTo>
                    <a:pt x="76919" y="75692"/>
                    <a:pt x="92413" y="86995"/>
                    <a:pt x="92413" y="105537"/>
                  </a:cubicBezTo>
                  <a:cubicBezTo>
                    <a:pt x="92413" y="129159"/>
                    <a:pt x="73236" y="146304"/>
                    <a:pt x="44407" y="146304"/>
                  </a:cubicBezTo>
                  <a:cubicBezTo>
                    <a:pt x="18245" y="146304"/>
                    <a:pt x="5545" y="133096"/>
                    <a:pt x="973" y="127762"/>
                  </a:cubicBezTo>
                  <a:cubicBezTo>
                    <a:pt x="-424" y="125984"/>
                    <a:pt x="-297" y="124206"/>
                    <a:pt x="1227" y="122555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282903" y="2885008"/>
            <a:ext cx="6408801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1.Help - Contact information, Support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33090" y="3380308"/>
            <a:ext cx="7111917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8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Documentation, and live chat help feature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82903" y="3875608"/>
            <a:ext cx="8460095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8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2.Downloads - Access the Secure Browser file for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633090" y="4370908"/>
            <a:ext cx="5031505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8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installation on your machines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82903" y="4866208"/>
            <a:ext cx="6998646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9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3.System Scan - Checks that hardware is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633090" y="5361508"/>
            <a:ext cx="1869815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8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acceptable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82903" y="5856808"/>
            <a:ext cx="8219294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8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4.CBT Technology Readiness - Brings you to the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633090" y="6352108"/>
            <a:ext cx="2329396" cy="500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2799" spc="8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questionnaire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28700" y="1747476"/>
            <a:ext cx="6185545" cy="722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b="true" sz="4200" spc="294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THE NEXTERA HELP TAB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921032" y="-207026"/>
            <a:ext cx="12694796" cy="11881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58"/>
              </a:lnSpc>
            </a:pPr>
            <a:r>
              <a:rPr lang="en-US" sz="675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Accessing the Nextera System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2325253" y="2489416"/>
            <a:ext cx="123825" cy="123825"/>
            <a:chOff x="0" y="0"/>
            <a:chExt cx="123825" cy="1238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825" cy="123825"/>
            </a:xfrm>
            <a:custGeom>
              <a:avLst/>
              <a:gdLst/>
              <a:ahLst/>
              <a:cxnLst/>
              <a:rect r="r" b="b" t="t" l="l"/>
              <a:pathLst>
                <a:path h="123825" w="123825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263340" y="5315304"/>
            <a:ext cx="123825" cy="123825"/>
            <a:chOff x="0" y="0"/>
            <a:chExt cx="123825" cy="1238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3825" cy="123825"/>
            </a:xfrm>
            <a:custGeom>
              <a:avLst/>
              <a:gdLst/>
              <a:ahLst/>
              <a:cxnLst/>
              <a:rect r="r" b="b" t="t" l="l"/>
              <a:pathLst>
                <a:path h="123825" w="123825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2263340" y="7102973"/>
            <a:ext cx="123825" cy="123825"/>
            <a:chOff x="0" y="0"/>
            <a:chExt cx="123825" cy="1238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3825" cy="123825"/>
            </a:xfrm>
            <a:custGeom>
              <a:avLst/>
              <a:gdLst/>
              <a:ahLst/>
              <a:cxnLst/>
              <a:rect r="r" b="b" t="t" l="l"/>
              <a:pathLst>
                <a:path h="123825" w="123825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2325253" y="9556966"/>
            <a:ext cx="123825" cy="123825"/>
            <a:chOff x="0" y="0"/>
            <a:chExt cx="123825" cy="1238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3825" cy="123825"/>
            </a:xfrm>
            <a:custGeom>
              <a:avLst/>
              <a:gdLst/>
              <a:ahLst/>
              <a:cxnLst/>
              <a:rect r="r" b="b" t="t" l="l"/>
              <a:pathLst>
                <a:path h="123825" w="123825">
                  <a:moveTo>
                    <a:pt x="0" y="0"/>
                  </a:moveTo>
                  <a:lnTo>
                    <a:pt x="123825" y="0"/>
                  </a:lnTo>
                  <a:lnTo>
                    <a:pt x="123825" y="123825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112625" y="1746599"/>
            <a:ext cx="9943357" cy="47625"/>
            <a:chOff x="0" y="0"/>
            <a:chExt cx="9943351" cy="4762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943338" cy="47625"/>
            </a:xfrm>
            <a:custGeom>
              <a:avLst/>
              <a:gdLst/>
              <a:ahLst/>
              <a:cxnLst/>
              <a:rect r="r" b="b" t="t" l="l"/>
              <a:pathLst>
                <a:path h="47625" w="9943338">
                  <a:moveTo>
                    <a:pt x="0" y="0"/>
                  </a:moveTo>
                  <a:lnTo>
                    <a:pt x="9943338" y="0"/>
                  </a:lnTo>
                  <a:lnTo>
                    <a:pt x="9943338" y="47625"/>
                  </a:lnTo>
                  <a:lnTo>
                    <a:pt x="0" y="47625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3624656" y="2847489"/>
            <a:ext cx="6017200" cy="6017257"/>
          </a:xfrm>
          <a:custGeom>
            <a:avLst/>
            <a:gdLst/>
            <a:ahLst/>
            <a:cxnLst/>
            <a:rect r="r" b="b" t="t" l="l"/>
            <a:pathLst>
              <a:path h="6017257" w="6017200">
                <a:moveTo>
                  <a:pt x="0" y="0"/>
                </a:moveTo>
                <a:lnTo>
                  <a:pt x="6017199" y="0"/>
                </a:lnTo>
                <a:lnTo>
                  <a:pt x="6017199" y="6017257"/>
                </a:lnTo>
                <a:lnTo>
                  <a:pt x="0" y="6017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15873" y="1729978"/>
            <a:ext cx="7974063" cy="508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 spc="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1.</a:t>
            </a:r>
            <a:r>
              <a:rPr lang="en-US" b="true" sz="2799" spc="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How many students are taking a CBT exam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43302" y="2234803"/>
            <a:ext cx="5807726" cy="49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Use your SMS for a current count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95042" y="2733018"/>
            <a:ext cx="11670581" cy="48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75"/>
              </a:lnSpc>
            </a:pPr>
            <a:r>
              <a:rPr lang="en-US" sz="2799" spc="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2. How many hours per day are you assuming students will use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76439" y="3498594"/>
            <a:ext cx="10360809" cy="149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 spc="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3.How many total days are you allotting for testing</a:t>
            </a:r>
          </a:p>
          <a:p>
            <a:pPr algn="l">
              <a:lnSpc>
                <a:spcPts val="3975"/>
              </a:lnSpc>
            </a:pPr>
          </a:p>
          <a:p>
            <a:pPr algn="l">
              <a:lnSpc>
                <a:spcPts val="3975"/>
              </a:lnSpc>
            </a:pPr>
            <a:r>
              <a:rPr lang="en-US" sz="2799" spc="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4.</a:t>
            </a:r>
            <a:r>
              <a:rPr lang="en-US" b="true" sz="2799" spc="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How many devices will be in use at any given time during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437249" y="4493780"/>
            <a:ext cx="1233021" cy="49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b="true" sz="27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testing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643302" y="5143976"/>
            <a:ext cx="9429912" cy="1003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Use your best estimate if you are not sure of the exact count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95042" y="6413716"/>
            <a:ext cx="8106718" cy="508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 spc="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5.</a:t>
            </a:r>
            <a:r>
              <a:rPr lang="en-US" b="true" sz="2799" spc="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a</a:t>
            </a:r>
            <a:r>
              <a:rPr lang="en-US" b="true" sz="2799" spc="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4" tooltip="https://www.speedtest.net/"/>
              </a:rPr>
              <a:t>re the internet speeds in the buil</a:t>
            </a:r>
            <a:r>
              <a:rPr lang="en-US" b="true" sz="2799" spc="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492788" y="6921998"/>
            <a:ext cx="9216180" cy="98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  <a:hlinkClick r:id="rId5" tooltip="https://www.speedtest.net/"/>
              </a:rPr>
              <a:t> Use https://www.speedtest.net/</a:t>
            </a: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- Click ‘GO’ and wait 30 seconds for it to finish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76439" y="8292703"/>
            <a:ext cx="9731988" cy="5082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 spc="5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6.</a:t>
            </a:r>
            <a:r>
              <a:rPr lang="en-US" b="true" sz="2799" spc="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 else besides the principal or DTC should receive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34217" y="8807596"/>
            <a:ext cx="5405580" cy="49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b="true" sz="27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communications from Questar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643302" y="9302353"/>
            <a:ext cx="9065666" cy="49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7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No more than two additional contacts can be added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210619" y="179575"/>
            <a:ext cx="14143873" cy="667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b="true" sz="3900" spc="273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COMPLETEING THE BUILDING TECH READINESS ASSURANCE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12625" y="1202026"/>
            <a:ext cx="10093023" cy="651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b="true" sz="3799" spc="37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STEP 1: GATHER YOUR INFORMATION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29547" y="834657"/>
            <a:ext cx="6791325" cy="4676775"/>
          </a:xfrm>
          <a:custGeom>
            <a:avLst/>
            <a:gdLst/>
            <a:ahLst/>
            <a:cxnLst/>
            <a:rect r="r" b="b" t="t" l="l"/>
            <a:pathLst>
              <a:path h="4676775" w="6791325">
                <a:moveTo>
                  <a:pt x="0" y="0"/>
                </a:moveTo>
                <a:lnTo>
                  <a:pt x="6791325" y="0"/>
                </a:lnTo>
                <a:lnTo>
                  <a:pt x="6791325" y="4676775"/>
                </a:lnTo>
                <a:lnTo>
                  <a:pt x="0" y="4676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8030" t="0" r="-45447" b="-3299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79712" y="4664783"/>
            <a:ext cx="5600700" cy="5143500"/>
          </a:xfrm>
          <a:custGeom>
            <a:avLst/>
            <a:gdLst/>
            <a:ahLst/>
            <a:cxnLst/>
            <a:rect r="r" b="b" t="t" l="l"/>
            <a:pathLst>
              <a:path h="5143500" w="5600700">
                <a:moveTo>
                  <a:pt x="0" y="0"/>
                </a:moveTo>
                <a:lnTo>
                  <a:pt x="5600700" y="0"/>
                </a:lnTo>
                <a:lnTo>
                  <a:pt x="56007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72" t="0" r="-1488" b="-2592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542764" y="2173653"/>
            <a:ext cx="166726" cy="166726"/>
            <a:chOff x="0" y="0"/>
            <a:chExt cx="166726" cy="1667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6751" cy="166624"/>
            </a:xfrm>
            <a:custGeom>
              <a:avLst/>
              <a:gdLst/>
              <a:ahLst/>
              <a:cxnLst/>
              <a:rect r="r" b="b" t="t" l="l"/>
              <a:pathLst>
                <a:path h="166624" w="166751">
                  <a:moveTo>
                    <a:pt x="166751" y="83312"/>
                  </a:moveTo>
                  <a:cubicBezTo>
                    <a:pt x="166751" y="88773"/>
                    <a:pt x="166243" y="94234"/>
                    <a:pt x="165100" y="99568"/>
                  </a:cubicBezTo>
                  <a:cubicBezTo>
                    <a:pt x="163957" y="104902"/>
                    <a:pt x="162433" y="110109"/>
                    <a:pt x="160401" y="115189"/>
                  </a:cubicBezTo>
                  <a:cubicBezTo>
                    <a:pt x="158369" y="120269"/>
                    <a:pt x="155702" y="125095"/>
                    <a:pt x="152654" y="129540"/>
                  </a:cubicBezTo>
                  <a:cubicBezTo>
                    <a:pt x="149606" y="133985"/>
                    <a:pt x="146177" y="138303"/>
                    <a:pt x="142240" y="142113"/>
                  </a:cubicBezTo>
                  <a:cubicBezTo>
                    <a:pt x="138303" y="145923"/>
                    <a:pt x="134112" y="149479"/>
                    <a:pt x="129667" y="152527"/>
                  </a:cubicBezTo>
                  <a:cubicBezTo>
                    <a:pt x="125222" y="155575"/>
                    <a:pt x="120269" y="158115"/>
                    <a:pt x="115316" y="160274"/>
                  </a:cubicBezTo>
                  <a:cubicBezTo>
                    <a:pt x="110363" y="162433"/>
                    <a:pt x="105029" y="163957"/>
                    <a:pt x="99695" y="164973"/>
                  </a:cubicBezTo>
                  <a:cubicBezTo>
                    <a:pt x="94361" y="165989"/>
                    <a:pt x="88900" y="166624"/>
                    <a:pt x="83439" y="166624"/>
                  </a:cubicBezTo>
                  <a:cubicBezTo>
                    <a:pt x="77978" y="166624"/>
                    <a:pt x="72517" y="166116"/>
                    <a:pt x="67183" y="164973"/>
                  </a:cubicBezTo>
                  <a:cubicBezTo>
                    <a:pt x="61849" y="163830"/>
                    <a:pt x="56642" y="162306"/>
                    <a:pt x="51562" y="160274"/>
                  </a:cubicBezTo>
                  <a:cubicBezTo>
                    <a:pt x="46482" y="158242"/>
                    <a:pt x="41656" y="155575"/>
                    <a:pt x="37211" y="152527"/>
                  </a:cubicBezTo>
                  <a:cubicBezTo>
                    <a:pt x="32766" y="149479"/>
                    <a:pt x="28448" y="146050"/>
                    <a:pt x="24638" y="142113"/>
                  </a:cubicBezTo>
                  <a:cubicBezTo>
                    <a:pt x="20828" y="138176"/>
                    <a:pt x="17272" y="133985"/>
                    <a:pt x="14224" y="129540"/>
                  </a:cubicBezTo>
                  <a:cubicBezTo>
                    <a:pt x="11176" y="125095"/>
                    <a:pt x="8382" y="120269"/>
                    <a:pt x="6350" y="115316"/>
                  </a:cubicBezTo>
                  <a:cubicBezTo>
                    <a:pt x="4318" y="110363"/>
                    <a:pt x="2667" y="105029"/>
                    <a:pt x="1651" y="99568"/>
                  </a:cubicBezTo>
                  <a:cubicBezTo>
                    <a:pt x="635" y="94107"/>
                    <a:pt x="0" y="88773"/>
                    <a:pt x="0" y="83312"/>
                  </a:cubicBezTo>
                  <a:cubicBezTo>
                    <a:pt x="0" y="77851"/>
                    <a:pt x="508" y="72517"/>
                    <a:pt x="1651" y="67056"/>
                  </a:cubicBezTo>
                  <a:cubicBezTo>
                    <a:pt x="2794" y="61595"/>
                    <a:pt x="4191" y="56515"/>
                    <a:pt x="6350" y="51435"/>
                  </a:cubicBezTo>
                  <a:cubicBezTo>
                    <a:pt x="8509" y="46355"/>
                    <a:pt x="11049" y="41529"/>
                    <a:pt x="14097" y="37084"/>
                  </a:cubicBezTo>
                  <a:cubicBezTo>
                    <a:pt x="17145" y="32639"/>
                    <a:pt x="20574" y="28321"/>
                    <a:pt x="24511" y="24511"/>
                  </a:cubicBezTo>
                  <a:cubicBezTo>
                    <a:pt x="28448" y="20701"/>
                    <a:pt x="32639" y="17145"/>
                    <a:pt x="37084" y="14097"/>
                  </a:cubicBezTo>
                  <a:cubicBezTo>
                    <a:pt x="41529" y="11049"/>
                    <a:pt x="46355" y="8382"/>
                    <a:pt x="51435" y="6350"/>
                  </a:cubicBezTo>
                  <a:cubicBezTo>
                    <a:pt x="56515" y="4318"/>
                    <a:pt x="61722" y="2667"/>
                    <a:pt x="67056" y="1651"/>
                  </a:cubicBezTo>
                  <a:cubicBezTo>
                    <a:pt x="72390" y="635"/>
                    <a:pt x="77851" y="0"/>
                    <a:pt x="83312" y="0"/>
                  </a:cubicBezTo>
                  <a:cubicBezTo>
                    <a:pt x="88773" y="0"/>
                    <a:pt x="94234" y="508"/>
                    <a:pt x="99568" y="1651"/>
                  </a:cubicBezTo>
                  <a:cubicBezTo>
                    <a:pt x="104902" y="2794"/>
                    <a:pt x="110109" y="4318"/>
                    <a:pt x="115189" y="6350"/>
                  </a:cubicBezTo>
                  <a:cubicBezTo>
                    <a:pt x="120269" y="8382"/>
                    <a:pt x="125095" y="11049"/>
                    <a:pt x="129540" y="14097"/>
                  </a:cubicBezTo>
                  <a:cubicBezTo>
                    <a:pt x="133985" y="17145"/>
                    <a:pt x="138303" y="20574"/>
                    <a:pt x="142113" y="24511"/>
                  </a:cubicBezTo>
                  <a:cubicBezTo>
                    <a:pt x="145923" y="28448"/>
                    <a:pt x="149479" y="32639"/>
                    <a:pt x="152527" y="37084"/>
                  </a:cubicBezTo>
                  <a:cubicBezTo>
                    <a:pt x="155575" y="41529"/>
                    <a:pt x="158115" y="46482"/>
                    <a:pt x="160274" y="51435"/>
                  </a:cubicBezTo>
                  <a:cubicBezTo>
                    <a:pt x="162433" y="56388"/>
                    <a:pt x="163957" y="61722"/>
                    <a:pt x="164973" y="67056"/>
                  </a:cubicBezTo>
                  <a:cubicBezTo>
                    <a:pt x="165989" y="72390"/>
                    <a:pt x="166624" y="77851"/>
                    <a:pt x="166624" y="83312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2355542" y="5806850"/>
            <a:ext cx="166726" cy="166726"/>
            <a:chOff x="0" y="0"/>
            <a:chExt cx="166726" cy="16672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6751" cy="166624"/>
            </a:xfrm>
            <a:custGeom>
              <a:avLst/>
              <a:gdLst/>
              <a:ahLst/>
              <a:cxnLst/>
              <a:rect r="r" b="b" t="t" l="l"/>
              <a:pathLst>
                <a:path h="166624" w="166751">
                  <a:moveTo>
                    <a:pt x="166751" y="83312"/>
                  </a:moveTo>
                  <a:cubicBezTo>
                    <a:pt x="166751" y="88773"/>
                    <a:pt x="166243" y="94234"/>
                    <a:pt x="165100" y="99568"/>
                  </a:cubicBezTo>
                  <a:lnTo>
                    <a:pt x="165100" y="99568"/>
                  </a:lnTo>
                  <a:lnTo>
                    <a:pt x="165100" y="99568"/>
                  </a:lnTo>
                  <a:cubicBezTo>
                    <a:pt x="164084" y="104902"/>
                    <a:pt x="162433" y="110109"/>
                    <a:pt x="160401" y="115189"/>
                  </a:cubicBezTo>
                  <a:lnTo>
                    <a:pt x="153924" y="112522"/>
                  </a:lnTo>
                  <a:lnTo>
                    <a:pt x="160401" y="115189"/>
                  </a:lnTo>
                  <a:cubicBezTo>
                    <a:pt x="158369" y="120269"/>
                    <a:pt x="155702" y="125095"/>
                    <a:pt x="152654" y="129540"/>
                  </a:cubicBezTo>
                  <a:lnTo>
                    <a:pt x="152654" y="129540"/>
                  </a:lnTo>
                  <a:lnTo>
                    <a:pt x="152654" y="129540"/>
                  </a:lnTo>
                  <a:cubicBezTo>
                    <a:pt x="149606" y="134112"/>
                    <a:pt x="146177" y="138303"/>
                    <a:pt x="142240" y="142113"/>
                  </a:cubicBezTo>
                  <a:lnTo>
                    <a:pt x="142240" y="142113"/>
                  </a:lnTo>
                  <a:lnTo>
                    <a:pt x="142240" y="142113"/>
                  </a:lnTo>
                  <a:cubicBezTo>
                    <a:pt x="138430" y="145923"/>
                    <a:pt x="134112" y="149479"/>
                    <a:pt x="129667" y="152527"/>
                  </a:cubicBezTo>
                  <a:lnTo>
                    <a:pt x="125857" y="146812"/>
                  </a:lnTo>
                  <a:lnTo>
                    <a:pt x="129667" y="152527"/>
                  </a:lnTo>
                  <a:cubicBezTo>
                    <a:pt x="125095" y="155575"/>
                    <a:pt x="120269" y="158115"/>
                    <a:pt x="115316" y="160274"/>
                  </a:cubicBezTo>
                  <a:lnTo>
                    <a:pt x="115316" y="160274"/>
                  </a:lnTo>
                  <a:lnTo>
                    <a:pt x="115316" y="160274"/>
                  </a:lnTo>
                  <a:cubicBezTo>
                    <a:pt x="110236" y="162306"/>
                    <a:pt x="105029" y="163957"/>
                    <a:pt x="99695" y="164973"/>
                  </a:cubicBezTo>
                  <a:lnTo>
                    <a:pt x="99695" y="164973"/>
                  </a:lnTo>
                  <a:lnTo>
                    <a:pt x="99695" y="164973"/>
                  </a:lnTo>
                  <a:cubicBezTo>
                    <a:pt x="94361" y="165989"/>
                    <a:pt x="88900" y="166624"/>
                    <a:pt x="83439" y="166624"/>
                  </a:cubicBezTo>
                  <a:lnTo>
                    <a:pt x="83439" y="159639"/>
                  </a:lnTo>
                  <a:lnTo>
                    <a:pt x="83439" y="166624"/>
                  </a:lnTo>
                  <a:cubicBezTo>
                    <a:pt x="77978" y="166624"/>
                    <a:pt x="72517" y="166116"/>
                    <a:pt x="67183" y="164973"/>
                  </a:cubicBezTo>
                  <a:lnTo>
                    <a:pt x="67183" y="164973"/>
                  </a:lnTo>
                  <a:lnTo>
                    <a:pt x="67183" y="164973"/>
                  </a:lnTo>
                  <a:cubicBezTo>
                    <a:pt x="61849" y="163957"/>
                    <a:pt x="56642" y="162306"/>
                    <a:pt x="51562" y="160274"/>
                  </a:cubicBezTo>
                  <a:lnTo>
                    <a:pt x="51562" y="160274"/>
                  </a:lnTo>
                  <a:lnTo>
                    <a:pt x="51562" y="160274"/>
                  </a:lnTo>
                  <a:cubicBezTo>
                    <a:pt x="46482" y="158242"/>
                    <a:pt x="41656" y="155575"/>
                    <a:pt x="37211" y="152527"/>
                  </a:cubicBezTo>
                  <a:lnTo>
                    <a:pt x="37211" y="152527"/>
                  </a:lnTo>
                  <a:lnTo>
                    <a:pt x="37211" y="152527"/>
                  </a:lnTo>
                  <a:cubicBezTo>
                    <a:pt x="32639" y="149479"/>
                    <a:pt x="28448" y="146050"/>
                    <a:pt x="24638" y="142113"/>
                  </a:cubicBezTo>
                  <a:lnTo>
                    <a:pt x="24638" y="142113"/>
                  </a:lnTo>
                  <a:lnTo>
                    <a:pt x="24638" y="142113"/>
                  </a:lnTo>
                  <a:cubicBezTo>
                    <a:pt x="20828" y="138303"/>
                    <a:pt x="17272" y="133985"/>
                    <a:pt x="14224" y="129540"/>
                  </a:cubicBezTo>
                  <a:lnTo>
                    <a:pt x="14224" y="129540"/>
                  </a:lnTo>
                  <a:lnTo>
                    <a:pt x="14224" y="129540"/>
                  </a:lnTo>
                  <a:cubicBezTo>
                    <a:pt x="11049" y="125095"/>
                    <a:pt x="8382" y="120269"/>
                    <a:pt x="6350" y="115316"/>
                  </a:cubicBezTo>
                  <a:lnTo>
                    <a:pt x="12827" y="112649"/>
                  </a:lnTo>
                  <a:lnTo>
                    <a:pt x="6350" y="115316"/>
                  </a:lnTo>
                  <a:cubicBezTo>
                    <a:pt x="4191" y="110236"/>
                    <a:pt x="2667" y="105029"/>
                    <a:pt x="1651" y="99568"/>
                  </a:cubicBezTo>
                  <a:lnTo>
                    <a:pt x="8509" y="98171"/>
                  </a:lnTo>
                  <a:lnTo>
                    <a:pt x="1651" y="99568"/>
                  </a:lnTo>
                  <a:cubicBezTo>
                    <a:pt x="508" y="94234"/>
                    <a:pt x="0" y="88773"/>
                    <a:pt x="0" y="83312"/>
                  </a:cubicBezTo>
                  <a:lnTo>
                    <a:pt x="6985" y="83312"/>
                  </a:lnTo>
                  <a:lnTo>
                    <a:pt x="0" y="83312"/>
                  </a:lnTo>
                  <a:cubicBezTo>
                    <a:pt x="0" y="77851"/>
                    <a:pt x="508" y="72390"/>
                    <a:pt x="1651" y="67056"/>
                  </a:cubicBezTo>
                  <a:lnTo>
                    <a:pt x="1651" y="67056"/>
                  </a:lnTo>
                  <a:lnTo>
                    <a:pt x="1651" y="67056"/>
                  </a:lnTo>
                  <a:cubicBezTo>
                    <a:pt x="2667" y="61722"/>
                    <a:pt x="4318" y="56515"/>
                    <a:pt x="6350" y="51435"/>
                  </a:cubicBezTo>
                  <a:lnTo>
                    <a:pt x="12827" y="54102"/>
                  </a:lnTo>
                  <a:lnTo>
                    <a:pt x="6350" y="51435"/>
                  </a:lnTo>
                  <a:cubicBezTo>
                    <a:pt x="8382" y="46355"/>
                    <a:pt x="11049" y="41529"/>
                    <a:pt x="14097" y="37084"/>
                  </a:cubicBezTo>
                  <a:lnTo>
                    <a:pt x="19812" y="40894"/>
                  </a:lnTo>
                  <a:lnTo>
                    <a:pt x="14097" y="37084"/>
                  </a:lnTo>
                  <a:cubicBezTo>
                    <a:pt x="17145" y="32512"/>
                    <a:pt x="20574" y="28321"/>
                    <a:pt x="24511" y="24511"/>
                  </a:cubicBezTo>
                  <a:lnTo>
                    <a:pt x="29464" y="29464"/>
                  </a:lnTo>
                  <a:lnTo>
                    <a:pt x="24511" y="24511"/>
                  </a:lnTo>
                  <a:cubicBezTo>
                    <a:pt x="28321" y="20701"/>
                    <a:pt x="32639" y="17145"/>
                    <a:pt x="37084" y="14097"/>
                  </a:cubicBezTo>
                  <a:lnTo>
                    <a:pt x="40894" y="19812"/>
                  </a:lnTo>
                  <a:lnTo>
                    <a:pt x="37084" y="14097"/>
                  </a:lnTo>
                  <a:cubicBezTo>
                    <a:pt x="41656" y="11049"/>
                    <a:pt x="46355" y="8382"/>
                    <a:pt x="51435" y="6350"/>
                  </a:cubicBezTo>
                  <a:lnTo>
                    <a:pt x="54102" y="12700"/>
                  </a:lnTo>
                  <a:lnTo>
                    <a:pt x="51435" y="6350"/>
                  </a:lnTo>
                  <a:cubicBezTo>
                    <a:pt x="56515" y="4318"/>
                    <a:pt x="61722" y="2667"/>
                    <a:pt x="67056" y="1651"/>
                  </a:cubicBezTo>
                  <a:lnTo>
                    <a:pt x="68453" y="8509"/>
                  </a:lnTo>
                  <a:lnTo>
                    <a:pt x="67056" y="1651"/>
                  </a:lnTo>
                  <a:cubicBezTo>
                    <a:pt x="72517" y="508"/>
                    <a:pt x="77851" y="0"/>
                    <a:pt x="83312" y="0"/>
                  </a:cubicBezTo>
                  <a:lnTo>
                    <a:pt x="83312" y="6985"/>
                  </a:lnTo>
                  <a:lnTo>
                    <a:pt x="83312" y="0"/>
                  </a:lnTo>
                  <a:cubicBezTo>
                    <a:pt x="88773" y="0"/>
                    <a:pt x="94234" y="508"/>
                    <a:pt x="99568" y="1651"/>
                  </a:cubicBezTo>
                  <a:lnTo>
                    <a:pt x="98298" y="8382"/>
                  </a:lnTo>
                  <a:lnTo>
                    <a:pt x="99568" y="1651"/>
                  </a:lnTo>
                  <a:cubicBezTo>
                    <a:pt x="104902" y="2667"/>
                    <a:pt x="110109" y="4318"/>
                    <a:pt x="115189" y="6350"/>
                  </a:cubicBezTo>
                  <a:lnTo>
                    <a:pt x="112649" y="12700"/>
                  </a:lnTo>
                  <a:lnTo>
                    <a:pt x="115316" y="6350"/>
                  </a:lnTo>
                  <a:cubicBezTo>
                    <a:pt x="120396" y="8382"/>
                    <a:pt x="125222" y="11049"/>
                    <a:pt x="129667" y="14097"/>
                  </a:cubicBezTo>
                  <a:lnTo>
                    <a:pt x="125857" y="19812"/>
                  </a:lnTo>
                  <a:lnTo>
                    <a:pt x="129667" y="14097"/>
                  </a:lnTo>
                  <a:cubicBezTo>
                    <a:pt x="134239" y="17145"/>
                    <a:pt x="138430" y="20574"/>
                    <a:pt x="142240" y="24511"/>
                  </a:cubicBezTo>
                  <a:lnTo>
                    <a:pt x="137287" y="29464"/>
                  </a:lnTo>
                  <a:lnTo>
                    <a:pt x="142240" y="24511"/>
                  </a:lnTo>
                  <a:cubicBezTo>
                    <a:pt x="146050" y="28321"/>
                    <a:pt x="149606" y="32639"/>
                    <a:pt x="152654" y="37084"/>
                  </a:cubicBezTo>
                  <a:lnTo>
                    <a:pt x="152654" y="37084"/>
                  </a:lnTo>
                  <a:lnTo>
                    <a:pt x="152654" y="37084"/>
                  </a:lnTo>
                  <a:cubicBezTo>
                    <a:pt x="155702" y="41656"/>
                    <a:pt x="158242" y="46482"/>
                    <a:pt x="160401" y="51435"/>
                  </a:cubicBezTo>
                  <a:lnTo>
                    <a:pt x="153924" y="54102"/>
                  </a:lnTo>
                  <a:lnTo>
                    <a:pt x="160401" y="51435"/>
                  </a:lnTo>
                  <a:cubicBezTo>
                    <a:pt x="162433" y="56515"/>
                    <a:pt x="164084" y="61722"/>
                    <a:pt x="165100" y="67056"/>
                  </a:cubicBezTo>
                  <a:lnTo>
                    <a:pt x="165100" y="67056"/>
                  </a:lnTo>
                  <a:lnTo>
                    <a:pt x="165100" y="67056"/>
                  </a:lnTo>
                  <a:cubicBezTo>
                    <a:pt x="166116" y="72390"/>
                    <a:pt x="166751" y="77851"/>
                    <a:pt x="166751" y="83312"/>
                  </a:cubicBezTo>
                  <a:lnTo>
                    <a:pt x="159766" y="83312"/>
                  </a:lnTo>
                  <a:lnTo>
                    <a:pt x="166751" y="83312"/>
                  </a:lnTo>
                  <a:moveTo>
                    <a:pt x="152908" y="83312"/>
                  </a:moveTo>
                  <a:cubicBezTo>
                    <a:pt x="152908" y="78740"/>
                    <a:pt x="152400" y="74295"/>
                    <a:pt x="151511" y="69723"/>
                  </a:cubicBezTo>
                  <a:lnTo>
                    <a:pt x="158369" y="68326"/>
                  </a:lnTo>
                  <a:lnTo>
                    <a:pt x="151511" y="69723"/>
                  </a:lnTo>
                  <a:cubicBezTo>
                    <a:pt x="150622" y="65278"/>
                    <a:pt x="149352" y="60960"/>
                    <a:pt x="147574" y="56642"/>
                  </a:cubicBezTo>
                  <a:lnTo>
                    <a:pt x="147574" y="56642"/>
                  </a:lnTo>
                  <a:lnTo>
                    <a:pt x="147574" y="56642"/>
                  </a:lnTo>
                  <a:cubicBezTo>
                    <a:pt x="145796" y="52451"/>
                    <a:pt x="143637" y="48387"/>
                    <a:pt x="141097" y="44577"/>
                  </a:cubicBezTo>
                  <a:lnTo>
                    <a:pt x="146812" y="40767"/>
                  </a:lnTo>
                  <a:lnTo>
                    <a:pt x="141097" y="44577"/>
                  </a:lnTo>
                  <a:cubicBezTo>
                    <a:pt x="138557" y="40767"/>
                    <a:pt x="135636" y="37338"/>
                    <a:pt x="132461" y="34036"/>
                  </a:cubicBezTo>
                  <a:lnTo>
                    <a:pt x="132461" y="34036"/>
                  </a:lnTo>
                  <a:lnTo>
                    <a:pt x="132461" y="34036"/>
                  </a:lnTo>
                  <a:cubicBezTo>
                    <a:pt x="129286" y="30861"/>
                    <a:pt x="125730" y="27940"/>
                    <a:pt x="121920" y="25400"/>
                  </a:cubicBezTo>
                  <a:lnTo>
                    <a:pt x="121920" y="25400"/>
                  </a:lnTo>
                  <a:lnTo>
                    <a:pt x="121920" y="25400"/>
                  </a:lnTo>
                  <a:cubicBezTo>
                    <a:pt x="118110" y="22860"/>
                    <a:pt x="114173" y="20701"/>
                    <a:pt x="109855" y="18923"/>
                  </a:cubicBezTo>
                  <a:lnTo>
                    <a:pt x="109855" y="18923"/>
                  </a:lnTo>
                  <a:lnTo>
                    <a:pt x="109855" y="18923"/>
                  </a:lnTo>
                  <a:cubicBezTo>
                    <a:pt x="105664" y="17145"/>
                    <a:pt x="101346" y="15875"/>
                    <a:pt x="96774" y="14986"/>
                  </a:cubicBezTo>
                  <a:cubicBezTo>
                    <a:pt x="92202" y="14097"/>
                    <a:pt x="87757" y="13589"/>
                    <a:pt x="83185" y="13589"/>
                  </a:cubicBezTo>
                  <a:cubicBezTo>
                    <a:pt x="78613" y="13589"/>
                    <a:pt x="74168" y="14097"/>
                    <a:pt x="69596" y="14986"/>
                  </a:cubicBezTo>
                  <a:lnTo>
                    <a:pt x="69596" y="14986"/>
                  </a:lnTo>
                  <a:lnTo>
                    <a:pt x="69596" y="14986"/>
                  </a:lnTo>
                  <a:cubicBezTo>
                    <a:pt x="65151" y="15875"/>
                    <a:pt x="60833" y="17145"/>
                    <a:pt x="56515" y="18923"/>
                  </a:cubicBezTo>
                  <a:lnTo>
                    <a:pt x="56515" y="18923"/>
                  </a:lnTo>
                  <a:lnTo>
                    <a:pt x="56515" y="18923"/>
                  </a:lnTo>
                  <a:cubicBezTo>
                    <a:pt x="52324" y="20701"/>
                    <a:pt x="48260" y="22860"/>
                    <a:pt x="44450" y="25400"/>
                  </a:cubicBezTo>
                  <a:cubicBezTo>
                    <a:pt x="40640" y="27940"/>
                    <a:pt x="37211" y="30861"/>
                    <a:pt x="33909" y="34036"/>
                  </a:cubicBezTo>
                  <a:lnTo>
                    <a:pt x="33909" y="34036"/>
                  </a:lnTo>
                  <a:lnTo>
                    <a:pt x="33909" y="34036"/>
                  </a:lnTo>
                  <a:cubicBezTo>
                    <a:pt x="30734" y="37211"/>
                    <a:pt x="27813" y="40767"/>
                    <a:pt x="25273" y="44577"/>
                  </a:cubicBezTo>
                  <a:lnTo>
                    <a:pt x="25273" y="44577"/>
                  </a:lnTo>
                  <a:lnTo>
                    <a:pt x="25273" y="44577"/>
                  </a:lnTo>
                  <a:cubicBezTo>
                    <a:pt x="22733" y="48387"/>
                    <a:pt x="20574" y="52324"/>
                    <a:pt x="18796" y="56642"/>
                  </a:cubicBezTo>
                  <a:cubicBezTo>
                    <a:pt x="17018" y="60960"/>
                    <a:pt x="15748" y="65151"/>
                    <a:pt x="14859" y="69723"/>
                  </a:cubicBezTo>
                  <a:lnTo>
                    <a:pt x="8382" y="68453"/>
                  </a:lnTo>
                  <a:lnTo>
                    <a:pt x="15240" y="69850"/>
                  </a:lnTo>
                  <a:cubicBezTo>
                    <a:pt x="14351" y="74295"/>
                    <a:pt x="13843" y="78867"/>
                    <a:pt x="13843" y="83439"/>
                  </a:cubicBezTo>
                  <a:lnTo>
                    <a:pt x="13843" y="83439"/>
                  </a:lnTo>
                  <a:lnTo>
                    <a:pt x="13843" y="83439"/>
                  </a:lnTo>
                  <a:cubicBezTo>
                    <a:pt x="13843" y="88011"/>
                    <a:pt x="14224" y="92456"/>
                    <a:pt x="15240" y="97028"/>
                  </a:cubicBezTo>
                  <a:lnTo>
                    <a:pt x="15240" y="97028"/>
                  </a:lnTo>
                  <a:lnTo>
                    <a:pt x="15240" y="97028"/>
                  </a:lnTo>
                  <a:cubicBezTo>
                    <a:pt x="16129" y="101473"/>
                    <a:pt x="17399" y="105791"/>
                    <a:pt x="19177" y="110109"/>
                  </a:cubicBezTo>
                  <a:cubicBezTo>
                    <a:pt x="20955" y="114427"/>
                    <a:pt x="23114" y="118364"/>
                    <a:pt x="25654" y="122174"/>
                  </a:cubicBezTo>
                  <a:lnTo>
                    <a:pt x="19939" y="125984"/>
                  </a:lnTo>
                  <a:lnTo>
                    <a:pt x="25654" y="122174"/>
                  </a:lnTo>
                  <a:cubicBezTo>
                    <a:pt x="28194" y="125984"/>
                    <a:pt x="31115" y="129413"/>
                    <a:pt x="34290" y="132715"/>
                  </a:cubicBezTo>
                  <a:lnTo>
                    <a:pt x="29337" y="137668"/>
                  </a:lnTo>
                  <a:lnTo>
                    <a:pt x="34290" y="132715"/>
                  </a:lnTo>
                  <a:cubicBezTo>
                    <a:pt x="37465" y="135890"/>
                    <a:pt x="41021" y="138811"/>
                    <a:pt x="44831" y="141351"/>
                  </a:cubicBezTo>
                  <a:lnTo>
                    <a:pt x="41021" y="147066"/>
                  </a:lnTo>
                  <a:lnTo>
                    <a:pt x="44831" y="141351"/>
                  </a:lnTo>
                  <a:cubicBezTo>
                    <a:pt x="48641" y="143891"/>
                    <a:pt x="52578" y="146050"/>
                    <a:pt x="56896" y="147828"/>
                  </a:cubicBezTo>
                  <a:lnTo>
                    <a:pt x="54229" y="154305"/>
                  </a:lnTo>
                  <a:lnTo>
                    <a:pt x="56896" y="147828"/>
                  </a:lnTo>
                  <a:cubicBezTo>
                    <a:pt x="61087" y="149606"/>
                    <a:pt x="65405" y="150876"/>
                    <a:pt x="69977" y="151765"/>
                  </a:cubicBezTo>
                  <a:lnTo>
                    <a:pt x="68580" y="158623"/>
                  </a:lnTo>
                  <a:lnTo>
                    <a:pt x="69977" y="151765"/>
                  </a:lnTo>
                  <a:cubicBezTo>
                    <a:pt x="74422" y="152654"/>
                    <a:pt x="78994" y="153162"/>
                    <a:pt x="83566" y="153162"/>
                  </a:cubicBezTo>
                  <a:cubicBezTo>
                    <a:pt x="88138" y="153162"/>
                    <a:pt x="92583" y="152781"/>
                    <a:pt x="97155" y="151765"/>
                  </a:cubicBezTo>
                  <a:lnTo>
                    <a:pt x="98552" y="158623"/>
                  </a:lnTo>
                  <a:lnTo>
                    <a:pt x="97155" y="151765"/>
                  </a:lnTo>
                  <a:cubicBezTo>
                    <a:pt x="101600" y="150876"/>
                    <a:pt x="105918" y="149606"/>
                    <a:pt x="110236" y="147828"/>
                  </a:cubicBezTo>
                  <a:lnTo>
                    <a:pt x="112903" y="154305"/>
                  </a:lnTo>
                  <a:lnTo>
                    <a:pt x="110236" y="147828"/>
                  </a:lnTo>
                  <a:cubicBezTo>
                    <a:pt x="114427" y="146050"/>
                    <a:pt x="118491" y="143891"/>
                    <a:pt x="122301" y="141351"/>
                  </a:cubicBezTo>
                  <a:lnTo>
                    <a:pt x="122301" y="141351"/>
                  </a:lnTo>
                  <a:lnTo>
                    <a:pt x="122301" y="141351"/>
                  </a:lnTo>
                  <a:cubicBezTo>
                    <a:pt x="126111" y="138811"/>
                    <a:pt x="129540" y="135890"/>
                    <a:pt x="132842" y="132715"/>
                  </a:cubicBezTo>
                  <a:lnTo>
                    <a:pt x="137795" y="137668"/>
                  </a:lnTo>
                  <a:lnTo>
                    <a:pt x="132842" y="132715"/>
                  </a:lnTo>
                  <a:cubicBezTo>
                    <a:pt x="136017" y="129540"/>
                    <a:pt x="138938" y="125984"/>
                    <a:pt x="141478" y="122174"/>
                  </a:cubicBezTo>
                  <a:lnTo>
                    <a:pt x="147193" y="125984"/>
                  </a:lnTo>
                  <a:lnTo>
                    <a:pt x="141478" y="122174"/>
                  </a:lnTo>
                  <a:cubicBezTo>
                    <a:pt x="144018" y="118364"/>
                    <a:pt x="146177" y="114427"/>
                    <a:pt x="147955" y="110109"/>
                  </a:cubicBezTo>
                  <a:lnTo>
                    <a:pt x="147955" y="110109"/>
                  </a:lnTo>
                  <a:lnTo>
                    <a:pt x="147955" y="110109"/>
                  </a:lnTo>
                  <a:cubicBezTo>
                    <a:pt x="149733" y="105918"/>
                    <a:pt x="151003" y="101600"/>
                    <a:pt x="151892" y="97028"/>
                  </a:cubicBezTo>
                  <a:lnTo>
                    <a:pt x="158750" y="98425"/>
                  </a:lnTo>
                  <a:lnTo>
                    <a:pt x="151892" y="97028"/>
                  </a:lnTo>
                  <a:cubicBezTo>
                    <a:pt x="152781" y="92583"/>
                    <a:pt x="153289" y="88011"/>
                    <a:pt x="153289" y="8343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2355542" y="3681117"/>
            <a:ext cx="166726" cy="166726"/>
            <a:chOff x="0" y="0"/>
            <a:chExt cx="166726" cy="16672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6751" cy="166624"/>
            </a:xfrm>
            <a:custGeom>
              <a:avLst/>
              <a:gdLst/>
              <a:ahLst/>
              <a:cxnLst/>
              <a:rect r="r" b="b" t="t" l="l"/>
              <a:pathLst>
                <a:path h="166624" w="166751">
                  <a:moveTo>
                    <a:pt x="166751" y="83312"/>
                  </a:moveTo>
                  <a:cubicBezTo>
                    <a:pt x="166751" y="88773"/>
                    <a:pt x="166243" y="94234"/>
                    <a:pt x="165100" y="99568"/>
                  </a:cubicBezTo>
                  <a:lnTo>
                    <a:pt x="165100" y="99568"/>
                  </a:lnTo>
                  <a:lnTo>
                    <a:pt x="165100" y="99568"/>
                  </a:lnTo>
                  <a:cubicBezTo>
                    <a:pt x="164084" y="104902"/>
                    <a:pt x="162433" y="110109"/>
                    <a:pt x="160401" y="115189"/>
                  </a:cubicBezTo>
                  <a:lnTo>
                    <a:pt x="153924" y="112522"/>
                  </a:lnTo>
                  <a:lnTo>
                    <a:pt x="160401" y="115189"/>
                  </a:lnTo>
                  <a:cubicBezTo>
                    <a:pt x="158369" y="120269"/>
                    <a:pt x="155702" y="125095"/>
                    <a:pt x="152654" y="129540"/>
                  </a:cubicBezTo>
                  <a:lnTo>
                    <a:pt x="152654" y="129540"/>
                  </a:lnTo>
                  <a:lnTo>
                    <a:pt x="152654" y="129540"/>
                  </a:lnTo>
                  <a:cubicBezTo>
                    <a:pt x="149606" y="134112"/>
                    <a:pt x="146177" y="138303"/>
                    <a:pt x="142240" y="142113"/>
                  </a:cubicBezTo>
                  <a:lnTo>
                    <a:pt x="142240" y="142113"/>
                  </a:lnTo>
                  <a:lnTo>
                    <a:pt x="142240" y="142113"/>
                  </a:lnTo>
                  <a:cubicBezTo>
                    <a:pt x="138430" y="145923"/>
                    <a:pt x="134112" y="149479"/>
                    <a:pt x="129667" y="152527"/>
                  </a:cubicBezTo>
                  <a:lnTo>
                    <a:pt x="125857" y="146812"/>
                  </a:lnTo>
                  <a:lnTo>
                    <a:pt x="129667" y="152527"/>
                  </a:lnTo>
                  <a:cubicBezTo>
                    <a:pt x="125095" y="155575"/>
                    <a:pt x="120269" y="158115"/>
                    <a:pt x="115316" y="160274"/>
                  </a:cubicBezTo>
                  <a:lnTo>
                    <a:pt x="115316" y="160274"/>
                  </a:lnTo>
                  <a:lnTo>
                    <a:pt x="115316" y="160274"/>
                  </a:lnTo>
                  <a:cubicBezTo>
                    <a:pt x="110236" y="162306"/>
                    <a:pt x="105029" y="163957"/>
                    <a:pt x="99695" y="164973"/>
                  </a:cubicBezTo>
                  <a:lnTo>
                    <a:pt x="98298" y="158115"/>
                  </a:lnTo>
                  <a:lnTo>
                    <a:pt x="99695" y="164973"/>
                  </a:lnTo>
                  <a:cubicBezTo>
                    <a:pt x="94361" y="165989"/>
                    <a:pt x="88900" y="166624"/>
                    <a:pt x="83439" y="166624"/>
                  </a:cubicBezTo>
                  <a:lnTo>
                    <a:pt x="83439" y="159639"/>
                  </a:lnTo>
                  <a:lnTo>
                    <a:pt x="83439" y="166624"/>
                  </a:lnTo>
                  <a:cubicBezTo>
                    <a:pt x="77978" y="166624"/>
                    <a:pt x="72517" y="166116"/>
                    <a:pt x="67183" y="164973"/>
                  </a:cubicBezTo>
                  <a:lnTo>
                    <a:pt x="68580" y="158115"/>
                  </a:lnTo>
                  <a:lnTo>
                    <a:pt x="67183" y="164973"/>
                  </a:lnTo>
                  <a:cubicBezTo>
                    <a:pt x="61849" y="163957"/>
                    <a:pt x="56642" y="162306"/>
                    <a:pt x="51562" y="160274"/>
                  </a:cubicBezTo>
                  <a:lnTo>
                    <a:pt x="51562" y="160274"/>
                  </a:lnTo>
                  <a:lnTo>
                    <a:pt x="51562" y="160274"/>
                  </a:lnTo>
                  <a:cubicBezTo>
                    <a:pt x="46482" y="158242"/>
                    <a:pt x="41656" y="155575"/>
                    <a:pt x="37211" y="152527"/>
                  </a:cubicBezTo>
                  <a:lnTo>
                    <a:pt x="41021" y="146812"/>
                  </a:lnTo>
                  <a:lnTo>
                    <a:pt x="37211" y="152527"/>
                  </a:lnTo>
                  <a:cubicBezTo>
                    <a:pt x="32639" y="149479"/>
                    <a:pt x="28448" y="146050"/>
                    <a:pt x="24638" y="142113"/>
                  </a:cubicBezTo>
                  <a:lnTo>
                    <a:pt x="24638" y="142113"/>
                  </a:lnTo>
                  <a:lnTo>
                    <a:pt x="24638" y="142113"/>
                  </a:lnTo>
                  <a:cubicBezTo>
                    <a:pt x="20828" y="138303"/>
                    <a:pt x="17272" y="133985"/>
                    <a:pt x="14224" y="129540"/>
                  </a:cubicBezTo>
                  <a:lnTo>
                    <a:pt x="19939" y="125730"/>
                  </a:lnTo>
                  <a:lnTo>
                    <a:pt x="14224" y="129540"/>
                  </a:lnTo>
                  <a:cubicBezTo>
                    <a:pt x="11049" y="125095"/>
                    <a:pt x="8382" y="120269"/>
                    <a:pt x="6350" y="115316"/>
                  </a:cubicBezTo>
                  <a:lnTo>
                    <a:pt x="12827" y="112649"/>
                  </a:lnTo>
                  <a:lnTo>
                    <a:pt x="6350" y="115316"/>
                  </a:lnTo>
                  <a:cubicBezTo>
                    <a:pt x="4191" y="110236"/>
                    <a:pt x="2667" y="105029"/>
                    <a:pt x="1651" y="99568"/>
                  </a:cubicBezTo>
                  <a:lnTo>
                    <a:pt x="8509" y="98171"/>
                  </a:lnTo>
                  <a:lnTo>
                    <a:pt x="1651" y="99568"/>
                  </a:lnTo>
                  <a:cubicBezTo>
                    <a:pt x="508" y="94234"/>
                    <a:pt x="0" y="88773"/>
                    <a:pt x="0" y="83312"/>
                  </a:cubicBezTo>
                  <a:lnTo>
                    <a:pt x="6985" y="83312"/>
                  </a:lnTo>
                  <a:lnTo>
                    <a:pt x="0" y="83312"/>
                  </a:lnTo>
                  <a:cubicBezTo>
                    <a:pt x="0" y="77851"/>
                    <a:pt x="508" y="72390"/>
                    <a:pt x="1651" y="67056"/>
                  </a:cubicBezTo>
                  <a:lnTo>
                    <a:pt x="1651" y="67056"/>
                  </a:lnTo>
                  <a:lnTo>
                    <a:pt x="1651" y="67056"/>
                  </a:lnTo>
                  <a:cubicBezTo>
                    <a:pt x="2667" y="61722"/>
                    <a:pt x="4318" y="56515"/>
                    <a:pt x="6350" y="51435"/>
                  </a:cubicBezTo>
                  <a:lnTo>
                    <a:pt x="6350" y="51435"/>
                  </a:lnTo>
                  <a:lnTo>
                    <a:pt x="6350" y="51435"/>
                  </a:lnTo>
                  <a:cubicBezTo>
                    <a:pt x="8382" y="46355"/>
                    <a:pt x="11049" y="41529"/>
                    <a:pt x="14097" y="37084"/>
                  </a:cubicBezTo>
                  <a:lnTo>
                    <a:pt x="19812" y="40894"/>
                  </a:lnTo>
                  <a:lnTo>
                    <a:pt x="14097" y="37084"/>
                  </a:lnTo>
                  <a:cubicBezTo>
                    <a:pt x="17145" y="32512"/>
                    <a:pt x="20574" y="28321"/>
                    <a:pt x="24511" y="24511"/>
                  </a:cubicBezTo>
                  <a:lnTo>
                    <a:pt x="29464" y="29464"/>
                  </a:lnTo>
                  <a:lnTo>
                    <a:pt x="24511" y="24511"/>
                  </a:lnTo>
                  <a:cubicBezTo>
                    <a:pt x="28321" y="20701"/>
                    <a:pt x="32639" y="17145"/>
                    <a:pt x="37084" y="14097"/>
                  </a:cubicBezTo>
                  <a:lnTo>
                    <a:pt x="37084" y="14097"/>
                  </a:lnTo>
                  <a:lnTo>
                    <a:pt x="37084" y="14097"/>
                  </a:lnTo>
                  <a:cubicBezTo>
                    <a:pt x="41656" y="11049"/>
                    <a:pt x="46355" y="8382"/>
                    <a:pt x="51435" y="6350"/>
                  </a:cubicBezTo>
                  <a:lnTo>
                    <a:pt x="51435" y="6350"/>
                  </a:lnTo>
                  <a:lnTo>
                    <a:pt x="51435" y="6350"/>
                  </a:lnTo>
                  <a:cubicBezTo>
                    <a:pt x="56515" y="4318"/>
                    <a:pt x="61722" y="2667"/>
                    <a:pt x="67056" y="1651"/>
                  </a:cubicBezTo>
                  <a:lnTo>
                    <a:pt x="68453" y="8509"/>
                  </a:lnTo>
                  <a:lnTo>
                    <a:pt x="67056" y="1651"/>
                  </a:lnTo>
                  <a:cubicBezTo>
                    <a:pt x="72517" y="508"/>
                    <a:pt x="77851" y="0"/>
                    <a:pt x="83312" y="0"/>
                  </a:cubicBezTo>
                  <a:lnTo>
                    <a:pt x="83312" y="6985"/>
                  </a:lnTo>
                  <a:lnTo>
                    <a:pt x="83312" y="0"/>
                  </a:lnTo>
                  <a:cubicBezTo>
                    <a:pt x="88773" y="0"/>
                    <a:pt x="94234" y="508"/>
                    <a:pt x="99568" y="1651"/>
                  </a:cubicBezTo>
                  <a:lnTo>
                    <a:pt x="98298" y="8382"/>
                  </a:lnTo>
                  <a:lnTo>
                    <a:pt x="99568" y="1651"/>
                  </a:lnTo>
                  <a:cubicBezTo>
                    <a:pt x="104902" y="2667"/>
                    <a:pt x="110109" y="4318"/>
                    <a:pt x="115189" y="6350"/>
                  </a:cubicBezTo>
                  <a:lnTo>
                    <a:pt x="112649" y="12700"/>
                  </a:lnTo>
                  <a:lnTo>
                    <a:pt x="115316" y="6350"/>
                  </a:lnTo>
                  <a:cubicBezTo>
                    <a:pt x="120396" y="8382"/>
                    <a:pt x="125222" y="11049"/>
                    <a:pt x="129667" y="14097"/>
                  </a:cubicBezTo>
                  <a:lnTo>
                    <a:pt x="129667" y="14097"/>
                  </a:lnTo>
                  <a:lnTo>
                    <a:pt x="129667" y="14097"/>
                  </a:lnTo>
                  <a:cubicBezTo>
                    <a:pt x="134239" y="17145"/>
                    <a:pt x="138430" y="20574"/>
                    <a:pt x="142240" y="24511"/>
                  </a:cubicBezTo>
                  <a:lnTo>
                    <a:pt x="137287" y="29464"/>
                  </a:lnTo>
                  <a:lnTo>
                    <a:pt x="142240" y="24511"/>
                  </a:lnTo>
                  <a:cubicBezTo>
                    <a:pt x="146050" y="28321"/>
                    <a:pt x="149606" y="32639"/>
                    <a:pt x="152654" y="37084"/>
                  </a:cubicBezTo>
                  <a:lnTo>
                    <a:pt x="152654" y="37084"/>
                  </a:lnTo>
                  <a:lnTo>
                    <a:pt x="152654" y="37084"/>
                  </a:lnTo>
                  <a:cubicBezTo>
                    <a:pt x="155702" y="41656"/>
                    <a:pt x="158242" y="46482"/>
                    <a:pt x="160401" y="51435"/>
                  </a:cubicBezTo>
                  <a:lnTo>
                    <a:pt x="153924" y="54102"/>
                  </a:lnTo>
                  <a:lnTo>
                    <a:pt x="160401" y="51435"/>
                  </a:lnTo>
                  <a:cubicBezTo>
                    <a:pt x="162433" y="56515"/>
                    <a:pt x="164084" y="61722"/>
                    <a:pt x="165100" y="67056"/>
                  </a:cubicBezTo>
                  <a:lnTo>
                    <a:pt x="165100" y="67056"/>
                  </a:lnTo>
                  <a:lnTo>
                    <a:pt x="165100" y="67056"/>
                  </a:lnTo>
                  <a:cubicBezTo>
                    <a:pt x="166116" y="72390"/>
                    <a:pt x="166751" y="77851"/>
                    <a:pt x="166751" y="83312"/>
                  </a:cubicBezTo>
                  <a:lnTo>
                    <a:pt x="159766" y="83312"/>
                  </a:lnTo>
                  <a:lnTo>
                    <a:pt x="166751" y="83312"/>
                  </a:lnTo>
                  <a:moveTo>
                    <a:pt x="152908" y="83312"/>
                  </a:moveTo>
                  <a:cubicBezTo>
                    <a:pt x="152908" y="78740"/>
                    <a:pt x="152400" y="74295"/>
                    <a:pt x="151511" y="69723"/>
                  </a:cubicBezTo>
                  <a:lnTo>
                    <a:pt x="158369" y="68326"/>
                  </a:lnTo>
                  <a:lnTo>
                    <a:pt x="151511" y="69723"/>
                  </a:lnTo>
                  <a:cubicBezTo>
                    <a:pt x="150622" y="65278"/>
                    <a:pt x="149352" y="60960"/>
                    <a:pt x="147574" y="56642"/>
                  </a:cubicBezTo>
                  <a:lnTo>
                    <a:pt x="147574" y="56642"/>
                  </a:lnTo>
                  <a:lnTo>
                    <a:pt x="147574" y="56642"/>
                  </a:lnTo>
                  <a:cubicBezTo>
                    <a:pt x="145796" y="52451"/>
                    <a:pt x="143637" y="48387"/>
                    <a:pt x="141097" y="44577"/>
                  </a:cubicBezTo>
                  <a:lnTo>
                    <a:pt x="146812" y="40767"/>
                  </a:lnTo>
                  <a:lnTo>
                    <a:pt x="141097" y="44577"/>
                  </a:lnTo>
                  <a:cubicBezTo>
                    <a:pt x="138557" y="40767"/>
                    <a:pt x="135636" y="37338"/>
                    <a:pt x="132461" y="34036"/>
                  </a:cubicBezTo>
                  <a:lnTo>
                    <a:pt x="132461" y="34036"/>
                  </a:lnTo>
                  <a:lnTo>
                    <a:pt x="132461" y="34036"/>
                  </a:lnTo>
                  <a:cubicBezTo>
                    <a:pt x="129286" y="30861"/>
                    <a:pt x="125730" y="27940"/>
                    <a:pt x="121920" y="25400"/>
                  </a:cubicBezTo>
                  <a:lnTo>
                    <a:pt x="125730" y="19685"/>
                  </a:lnTo>
                  <a:lnTo>
                    <a:pt x="121920" y="25400"/>
                  </a:lnTo>
                  <a:cubicBezTo>
                    <a:pt x="118110" y="22860"/>
                    <a:pt x="114173" y="20701"/>
                    <a:pt x="109855" y="18923"/>
                  </a:cubicBezTo>
                  <a:cubicBezTo>
                    <a:pt x="105537" y="17145"/>
                    <a:pt x="101346" y="15875"/>
                    <a:pt x="96774" y="14986"/>
                  </a:cubicBezTo>
                  <a:lnTo>
                    <a:pt x="96774" y="14986"/>
                  </a:lnTo>
                  <a:lnTo>
                    <a:pt x="96774" y="14986"/>
                  </a:lnTo>
                  <a:cubicBezTo>
                    <a:pt x="92329" y="14097"/>
                    <a:pt x="87757" y="13589"/>
                    <a:pt x="83185" y="13589"/>
                  </a:cubicBezTo>
                  <a:cubicBezTo>
                    <a:pt x="78613" y="13589"/>
                    <a:pt x="74168" y="13970"/>
                    <a:pt x="69596" y="14986"/>
                  </a:cubicBezTo>
                  <a:lnTo>
                    <a:pt x="69596" y="14986"/>
                  </a:lnTo>
                  <a:lnTo>
                    <a:pt x="69596" y="14986"/>
                  </a:lnTo>
                  <a:cubicBezTo>
                    <a:pt x="65151" y="15875"/>
                    <a:pt x="60833" y="17145"/>
                    <a:pt x="56515" y="18923"/>
                  </a:cubicBezTo>
                  <a:lnTo>
                    <a:pt x="53848" y="12446"/>
                  </a:lnTo>
                  <a:lnTo>
                    <a:pt x="56515" y="18923"/>
                  </a:lnTo>
                  <a:cubicBezTo>
                    <a:pt x="52324" y="20701"/>
                    <a:pt x="48260" y="22860"/>
                    <a:pt x="44450" y="25400"/>
                  </a:cubicBezTo>
                  <a:lnTo>
                    <a:pt x="40640" y="19685"/>
                  </a:lnTo>
                  <a:lnTo>
                    <a:pt x="44450" y="25400"/>
                  </a:lnTo>
                  <a:cubicBezTo>
                    <a:pt x="40640" y="27940"/>
                    <a:pt x="37211" y="30861"/>
                    <a:pt x="33909" y="34036"/>
                  </a:cubicBezTo>
                  <a:cubicBezTo>
                    <a:pt x="30607" y="37211"/>
                    <a:pt x="27813" y="40767"/>
                    <a:pt x="25273" y="44577"/>
                  </a:cubicBezTo>
                  <a:lnTo>
                    <a:pt x="25273" y="44577"/>
                  </a:lnTo>
                  <a:lnTo>
                    <a:pt x="25273" y="44577"/>
                  </a:lnTo>
                  <a:cubicBezTo>
                    <a:pt x="22733" y="48387"/>
                    <a:pt x="20574" y="52324"/>
                    <a:pt x="18796" y="56642"/>
                  </a:cubicBezTo>
                  <a:lnTo>
                    <a:pt x="12319" y="53975"/>
                  </a:lnTo>
                  <a:lnTo>
                    <a:pt x="18796" y="56642"/>
                  </a:lnTo>
                  <a:cubicBezTo>
                    <a:pt x="17018" y="60833"/>
                    <a:pt x="15748" y="65151"/>
                    <a:pt x="14859" y="69723"/>
                  </a:cubicBezTo>
                  <a:lnTo>
                    <a:pt x="8382" y="68453"/>
                  </a:lnTo>
                  <a:lnTo>
                    <a:pt x="15240" y="69850"/>
                  </a:lnTo>
                  <a:cubicBezTo>
                    <a:pt x="14351" y="74295"/>
                    <a:pt x="13843" y="78867"/>
                    <a:pt x="13843" y="83439"/>
                  </a:cubicBezTo>
                  <a:lnTo>
                    <a:pt x="13843" y="83439"/>
                  </a:lnTo>
                  <a:lnTo>
                    <a:pt x="13843" y="83439"/>
                  </a:lnTo>
                  <a:cubicBezTo>
                    <a:pt x="13843" y="88011"/>
                    <a:pt x="14224" y="92456"/>
                    <a:pt x="15240" y="97028"/>
                  </a:cubicBezTo>
                  <a:lnTo>
                    <a:pt x="15240" y="97028"/>
                  </a:lnTo>
                  <a:lnTo>
                    <a:pt x="15240" y="97028"/>
                  </a:lnTo>
                  <a:cubicBezTo>
                    <a:pt x="16129" y="101473"/>
                    <a:pt x="17399" y="105791"/>
                    <a:pt x="19177" y="110109"/>
                  </a:cubicBezTo>
                  <a:cubicBezTo>
                    <a:pt x="20955" y="114427"/>
                    <a:pt x="23114" y="118364"/>
                    <a:pt x="25654" y="122174"/>
                  </a:cubicBezTo>
                  <a:lnTo>
                    <a:pt x="25654" y="122174"/>
                  </a:lnTo>
                  <a:lnTo>
                    <a:pt x="25654" y="122174"/>
                  </a:lnTo>
                  <a:cubicBezTo>
                    <a:pt x="28194" y="125984"/>
                    <a:pt x="31115" y="129413"/>
                    <a:pt x="34290" y="132715"/>
                  </a:cubicBezTo>
                  <a:lnTo>
                    <a:pt x="29337" y="137668"/>
                  </a:lnTo>
                  <a:lnTo>
                    <a:pt x="34290" y="132715"/>
                  </a:lnTo>
                  <a:cubicBezTo>
                    <a:pt x="37465" y="135890"/>
                    <a:pt x="41021" y="138811"/>
                    <a:pt x="44831" y="141351"/>
                  </a:cubicBezTo>
                  <a:lnTo>
                    <a:pt x="44831" y="141351"/>
                  </a:lnTo>
                  <a:lnTo>
                    <a:pt x="44831" y="141351"/>
                  </a:lnTo>
                  <a:cubicBezTo>
                    <a:pt x="48641" y="143891"/>
                    <a:pt x="52578" y="146050"/>
                    <a:pt x="56896" y="147828"/>
                  </a:cubicBezTo>
                  <a:lnTo>
                    <a:pt x="54229" y="154305"/>
                  </a:lnTo>
                  <a:lnTo>
                    <a:pt x="56896" y="147828"/>
                  </a:lnTo>
                  <a:cubicBezTo>
                    <a:pt x="61087" y="149606"/>
                    <a:pt x="65405" y="150876"/>
                    <a:pt x="69977" y="151765"/>
                  </a:cubicBezTo>
                  <a:lnTo>
                    <a:pt x="69977" y="151765"/>
                  </a:lnTo>
                  <a:lnTo>
                    <a:pt x="69977" y="151765"/>
                  </a:lnTo>
                  <a:cubicBezTo>
                    <a:pt x="74422" y="152654"/>
                    <a:pt x="78994" y="153162"/>
                    <a:pt x="83566" y="153162"/>
                  </a:cubicBezTo>
                  <a:cubicBezTo>
                    <a:pt x="88138" y="153162"/>
                    <a:pt x="92583" y="152654"/>
                    <a:pt x="97155" y="151765"/>
                  </a:cubicBezTo>
                  <a:lnTo>
                    <a:pt x="97155" y="151765"/>
                  </a:lnTo>
                  <a:lnTo>
                    <a:pt x="97155" y="151765"/>
                  </a:lnTo>
                  <a:cubicBezTo>
                    <a:pt x="101600" y="150876"/>
                    <a:pt x="105918" y="149606"/>
                    <a:pt x="110236" y="147828"/>
                  </a:cubicBezTo>
                  <a:lnTo>
                    <a:pt x="112903" y="154305"/>
                  </a:lnTo>
                  <a:lnTo>
                    <a:pt x="110236" y="147828"/>
                  </a:lnTo>
                  <a:cubicBezTo>
                    <a:pt x="114427" y="146050"/>
                    <a:pt x="118491" y="143891"/>
                    <a:pt x="122301" y="141351"/>
                  </a:cubicBezTo>
                  <a:lnTo>
                    <a:pt x="122301" y="141351"/>
                  </a:lnTo>
                  <a:lnTo>
                    <a:pt x="122301" y="141351"/>
                  </a:lnTo>
                  <a:cubicBezTo>
                    <a:pt x="126111" y="138811"/>
                    <a:pt x="129540" y="135890"/>
                    <a:pt x="132842" y="132715"/>
                  </a:cubicBezTo>
                  <a:lnTo>
                    <a:pt x="137795" y="137668"/>
                  </a:lnTo>
                  <a:lnTo>
                    <a:pt x="132842" y="132715"/>
                  </a:lnTo>
                  <a:cubicBezTo>
                    <a:pt x="136017" y="129540"/>
                    <a:pt x="138938" y="125984"/>
                    <a:pt x="141478" y="122174"/>
                  </a:cubicBezTo>
                  <a:lnTo>
                    <a:pt x="147193" y="125984"/>
                  </a:lnTo>
                  <a:lnTo>
                    <a:pt x="141478" y="122174"/>
                  </a:lnTo>
                  <a:cubicBezTo>
                    <a:pt x="144018" y="118364"/>
                    <a:pt x="146177" y="114427"/>
                    <a:pt x="147955" y="110109"/>
                  </a:cubicBezTo>
                  <a:lnTo>
                    <a:pt x="147955" y="110109"/>
                  </a:lnTo>
                  <a:lnTo>
                    <a:pt x="147955" y="110109"/>
                  </a:lnTo>
                  <a:cubicBezTo>
                    <a:pt x="149733" y="105918"/>
                    <a:pt x="151003" y="101600"/>
                    <a:pt x="151892" y="97028"/>
                  </a:cubicBezTo>
                  <a:lnTo>
                    <a:pt x="158750" y="98425"/>
                  </a:lnTo>
                  <a:lnTo>
                    <a:pt x="151892" y="97028"/>
                  </a:lnTo>
                  <a:cubicBezTo>
                    <a:pt x="152781" y="92583"/>
                    <a:pt x="153289" y="88011"/>
                    <a:pt x="153289" y="8343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028700" y="1659579"/>
            <a:ext cx="7122681" cy="55578"/>
            <a:chOff x="0" y="0"/>
            <a:chExt cx="7122681" cy="555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122795" cy="55626"/>
            </a:xfrm>
            <a:custGeom>
              <a:avLst/>
              <a:gdLst/>
              <a:ahLst/>
              <a:cxnLst/>
              <a:rect r="r" b="b" t="t" l="l"/>
              <a:pathLst>
                <a:path h="55626" w="7122795">
                  <a:moveTo>
                    <a:pt x="0" y="0"/>
                  </a:moveTo>
                  <a:lnTo>
                    <a:pt x="0" y="55626"/>
                  </a:lnTo>
                  <a:lnTo>
                    <a:pt x="1114552" y="55626"/>
                  </a:lnTo>
                  <a:lnTo>
                    <a:pt x="1114552" y="0"/>
                  </a:lnTo>
                  <a:close/>
                  <a:moveTo>
                    <a:pt x="1332103" y="0"/>
                  </a:moveTo>
                  <a:lnTo>
                    <a:pt x="1332103" y="55626"/>
                  </a:lnTo>
                  <a:lnTo>
                    <a:pt x="3114294" y="55626"/>
                  </a:lnTo>
                  <a:lnTo>
                    <a:pt x="3114294" y="0"/>
                  </a:lnTo>
                  <a:close/>
                  <a:moveTo>
                    <a:pt x="3390265" y="0"/>
                  </a:moveTo>
                  <a:lnTo>
                    <a:pt x="3390265" y="55626"/>
                  </a:lnTo>
                  <a:lnTo>
                    <a:pt x="7122795" y="55626"/>
                  </a:lnTo>
                  <a:lnTo>
                    <a:pt x="712279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2764974" y="7002151"/>
            <a:ext cx="6595723" cy="1143734"/>
            <a:chOff x="0" y="0"/>
            <a:chExt cx="6364414" cy="110361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63500" y="63500"/>
              <a:ext cx="6237351" cy="976630"/>
            </a:xfrm>
            <a:custGeom>
              <a:avLst/>
              <a:gdLst/>
              <a:ahLst/>
              <a:cxnLst/>
              <a:rect r="r" b="b" t="t" l="l"/>
              <a:pathLst>
                <a:path h="976630" w="6237351">
                  <a:moveTo>
                    <a:pt x="0" y="0"/>
                  </a:moveTo>
                  <a:lnTo>
                    <a:pt x="0" y="976630"/>
                  </a:lnTo>
                  <a:lnTo>
                    <a:pt x="6237351" y="976630"/>
                  </a:lnTo>
                  <a:lnTo>
                    <a:pt x="6237351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259334" y="679958"/>
              <a:ext cx="5917946" cy="41656"/>
            </a:xfrm>
            <a:custGeom>
              <a:avLst/>
              <a:gdLst/>
              <a:ahLst/>
              <a:cxnLst/>
              <a:rect r="r" b="b" t="t" l="l"/>
              <a:pathLst>
                <a:path h="41656" w="5917946">
                  <a:moveTo>
                    <a:pt x="0" y="0"/>
                  </a:moveTo>
                  <a:lnTo>
                    <a:pt x="0" y="41656"/>
                  </a:lnTo>
                  <a:lnTo>
                    <a:pt x="2515489" y="41656"/>
                  </a:lnTo>
                  <a:lnTo>
                    <a:pt x="2515489" y="0"/>
                  </a:lnTo>
                  <a:close/>
                  <a:moveTo>
                    <a:pt x="2840482" y="0"/>
                  </a:moveTo>
                  <a:lnTo>
                    <a:pt x="2840482" y="41656"/>
                  </a:lnTo>
                  <a:lnTo>
                    <a:pt x="2880360" y="41656"/>
                  </a:lnTo>
                  <a:lnTo>
                    <a:pt x="2880360" y="0"/>
                  </a:lnTo>
                  <a:close/>
                  <a:moveTo>
                    <a:pt x="3237865" y="0"/>
                  </a:moveTo>
                  <a:lnTo>
                    <a:pt x="3237865" y="41656"/>
                  </a:lnTo>
                  <a:lnTo>
                    <a:pt x="5557774" y="41656"/>
                  </a:lnTo>
                  <a:lnTo>
                    <a:pt x="5557774" y="0"/>
                  </a:lnTo>
                  <a:close/>
                  <a:moveTo>
                    <a:pt x="5882767" y="0"/>
                  </a:moveTo>
                  <a:lnTo>
                    <a:pt x="5882767" y="41656"/>
                  </a:lnTo>
                  <a:lnTo>
                    <a:pt x="5917946" y="41656"/>
                  </a:lnTo>
                  <a:lnTo>
                    <a:pt x="5917946" y="0"/>
                  </a:lnTo>
                  <a:close/>
                </a:path>
              </a:pathLst>
            </a:custGeom>
            <a:solidFill>
              <a:srgbClr val="FF3131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9905257" y="3557359"/>
            <a:ext cx="476250" cy="476250"/>
          </a:xfrm>
          <a:custGeom>
            <a:avLst/>
            <a:gdLst/>
            <a:ahLst/>
            <a:cxnLst/>
            <a:rect r="r" b="b" t="t" l="l"/>
            <a:pathLst>
              <a:path h="476250" w="476250">
                <a:moveTo>
                  <a:pt x="0" y="0"/>
                </a:moveTo>
                <a:lnTo>
                  <a:pt x="476250" y="0"/>
                </a:lnTo>
                <a:lnTo>
                  <a:pt x="476250" y="476250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1920" y="8145885"/>
            <a:ext cx="2057400" cy="2057400"/>
          </a:xfrm>
          <a:custGeom>
            <a:avLst/>
            <a:gdLst/>
            <a:ahLst/>
            <a:cxnLst/>
            <a:rect r="r" b="b" t="t" l="l"/>
            <a:pathLst>
              <a:path h="2057400" w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28700" y="931640"/>
            <a:ext cx="7199995" cy="865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33"/>
              </a:lnSpc>
            </a:pPr>
            <a:r>
              <a:rPr lang="en-US" b="true" sz="5023" spc="502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Step 2: System Scan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969132" y="1833896"/>
            <a:ext cx="7783478" cy="1509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8"/>
              </a:lnSpc>
            </a:pPr>
            <a:r>
              <a:rPr lang="en-US" sz="4355" spc="43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From the help tab, access the System Scan link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764974" y="3492617"/>
            <a:ext cx="7944143" cy="4281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7"/>
              </a:lnSpc>
            </a:pPr>
            <a:r>
              <a:rPr lang="en-US" sz="4007" spc="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If the page looks like this you are ready to move to the next step If your system scan shows Red </a:t>
            </a:r>
            <a:r>
              <a:rPr lang="en-US" b="true" sz="4007" spc="400">
                <a:solidFill>
                  <a:srgbClr val="FF3131"/>
                </a:solidFill>
                <a:latin typeface="Roboto Bold"/>
                <a:ea typeface="Roboto Bold"/>
                <a:cs typeface="Roboto Bold"/>
                <a:sym typeface="Roboto Bold"/>
              </a:rPr>
              <a:t>X</a:t>
            </a:r>
            <a:r>
              <a:rPr lang="en-US" sz="4007" spc="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 please contact Questar Support for </a:t>
            </a:r>
            <a:r>
              <a:rPr lang="en-US" sz="4007" spc="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7" tooltip="mailto:NYTesting@nwea.org"/>
              </a:rPr>
              <a:t>assistance</a:t>
            </a:r>
          </a:p>
          <a:p>
            <a:pPr algn="l">
              <a:lnSpc>
                <a:spcPts val="4207"/>
              </a:lnSpc>
            </a:pPr>
          </a:p>
          <a:p>
            <a:pPr algn="l">
              <a:lnSpc>
                <a:spcPts val="4207"/>
              </a:lnSpc>
            </a:pPr>
            <a:r>
              <a:rPr lang="en-US" sz="4007" spc="4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8" tooltip="mailto:NYTesting@nwea.org"/>
              </a:rPr>
              <a:t> </a:t>
            </a:r>
            <a:r>
              <a:rPr lang="en-US" b="true" sz="4007" spc="400">
                <a:solidFill>
                  <a:srgbClr val="FF3131"/>
                </a:solidFill>
                <a:latin typeface="Roboto Bold"/>
                <a:ea typeface="Roboto Bold"/>
                <a:cs typeface="Roboto Bold"/>
                <a:sym typeface="Roboto Bold"/>
                <a:hlinkClick r:id="rId9" tooltip="mailto:NYTesting@nwea.org"/>
              </a:rPr>
              <a:t>NYTesting@nwea.org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210619" y="179575"/>
            <a:ext cx="14143873" cy="667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b="true" sz="3900" spc="273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COMPLETEING THE BUILDING TECH READINESS ASSURANCE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371999" y="1851898"/>
            <a:ext cx="8763000" cy="2590800"/>
          </a:xfrm>
          <a:custGeom>
            <a:avLst/>
            <a:gdLst/>
            <a:ahLst/>
            <a:cxnLst/>
            <a:rect r="r" b="b" t="t" l="l"/>
            <a:pathLst>
              <a:path h="2590800" w="8763000">
                <a:moveTo>
                  <a:pt x="0" y="0"/>
                </a:moveTo>
                <a:lnTo>
                  <a:pt x="8763000" y="0"/>
                </a:lnTo>
                <a:lnTo>
                  <a:pt x="8763000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47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7895282" y="1560824"/>
            <a:ext cx="679761" cy="584978"/>
            <a:chOff x="0" y="0"/>
            <a:chExt cx="679755" cy="584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52704" cy="458216"/>
            </a:xfrm>
            <a:custGeom>
              <a:avLst/>
              <a:gdLst/>
              <a:ahLst/>
              <a:cxnLst/>
              <a:rect r="r" b="b" t="t" l="l"/>
              <a:pathLst>
                <a:path h="458216" w="552704">
                  <a:moveTo>
                    <a:pt x="228981" y="0"/>
                  </a:moveTo>
                  <a:cubicBezTo>
                    <a:pt x="221488" y="0"/>
                    <a:pt x="213995" y="381"/>
                    <a:pt x="206502" y="1143"/>
                  </a:cubicBezTo>
                  <a:cubicBezTo>
                    <a:pt x="199009" y="1905"/>
                    <a:pt x="191643" y="2921"/>
                    <a:pt x="184277" y="4445"/>
                  </a:cubicBezTo>
                  <a:cubicBezTo>
                    <a:pt x="176911" y="5969"/>
                    <a:pt x="169672" y="7747"/>
                    <a:pt x="162433" y="9906"/>
                  </a:cubicBezTo>
                  <a:cubicBezTo>
                    <a:pt x="155194" y="12065"/>
                    <a:pt x="148209" y="14605"/>
                    <a:pt x="141224" y="17526"/>
                  </a:cubicBezTo>
                  <a:cubicBezTo>
                    <a:pt x="134239" y="20447"/>
                    <a:pt x="127508" y="23622"/>
                    <a:pt x="120904" y="27178"/>
                  </a:cubicBezTo>
                  <a:cubicBezTo>
                    <a:pt x="114300" y="30734"/>
                    <a:pt x="107823" y="34544"/>
                    <a:pt x="101600" y="38735"/>
                  </a:cubicBezTo>
                  <a:cubicBezTo>
                    <a:pt x="95377" y="42926"/>
                    <a:pt x="89408" y="47371"/>
                    <a:pt x="83566" y="52070"/>
                  </a:cubicBezTo>
                  <a:cubicBezTo>
                    <a:pt x="77724" y="56769"/>
                    <a:pt x="72263" y="61849"/>
                    <a:pt x="66929" y="67183"/>
                  </a:cubicBezTo>
                  <a:cubicBezTo>
                    <a:pt x="61595" y="72517"/>
                    <a:pt x="56642" y="77978"/>
                    <a:pt x="51816" y="83820"/>
                  </a:cubicBezTo>
                  <a:cubicBezTo>
                    <a:pt x="46990" y="89662"/>
                    <a:pt x="42545" y="95631"/>
                    <a:pt x="38481" y="101854"/>
                  </a:cubicBezTo>
                  <a:cubicBezTo>
                    <a:pt x="34417" y="108077"/>
                    <a:pt x="30480" y="114554"/>
                    <a:pt x="26924" y="121158"/>
                  </a:cubicBezTo>
                  <a:cubicBezTo>
                    <a:pt x="23368" y="127762"/>
                    <a:pt x="20193" y="134493"/>
                    <a:pt x="17272" y="141478"/>
                  </a:cubicBezTo>
                  <a:cubicBezTo>
                    <a:pt x="14351" y="148463"/>
                    <a:pt x="11938" y="155448"/>
                    <a:pt x="9652" y="162687"/>
                  </a:cubicBezTo>
                  <a:cubicBezTo>
                    <a:pt x="7366" y="169926"/>
                    <a:pt x="5715" y="177165"/>
                    <a:pt x="4191" y="184531"/>
                  </a:cubicBezTo>
                  <a:cubicBezTo>
                    <a:pt x="2667" y="191897"/>
                    <a:pt x="1651" y="199263"/>
                    <a:pt x="889" y="206756"/>
                  </a:cubicBezTo>
                  <a:cubicBezTo>
                    <a:pt x="127" y="214249"/>
                    <a:pt x="0" y="221488"/>
                    <a:pt x="0" y="228981"/>
                  </a:cubicBezTo>
                  <a:cubicBezTo>
                    <a:pt x="0" y="236474"/>
                    <a:pt x="381" y="243967"/>
                    <a:pt x="1143" y="251460"/>
                  </a:cubicBezTo>
                  <a:cubicBezTo>
                    <a:pt x="1905" y="258953"/>
                    <a:pt x="2921" y="266319"/>
                    <a:pt x="4445" y="273685"/>
                  </a:cubicBezTo>
                  <a:cubicBezTo>
                    <a:pt x="5969" y="281051"/>
                    <a:pt x="7747" y="288290"/>
                    <a:pt x="9906" y="295529"/>
                  </a:cubicBezTo>
                  <a:cubicBezTo>
                    <a:pt x="12065" y="302768"/>
                    <a:pt x="14605" y="309753"/>
                    <a:pt x="17526" y="316738"/>
                  </a:cubicBezTo>
                  <a:cubicBezTo>
                    <a:pt x="20447" y="323723"/>
                    <a:pt x="23622" y="330454"/>
                    <a:pt x="27178" y="337058"/>
                  </a:cubicBezTo>
                  <a:cubicBezTo>
                    <a:pt x="30734" y="343662"/>
                    <a:pt x="34544" y="350139"/>
                    <a:pt x="38735" y="356362"/>
                  </a:cubicBezTo>
                  <a:cubicBezTo>
                    <a:pt x="42926" y="362585"/>
                    <a:pt x="47371" y="368554"/>
                    <a:pt x="52070" y="374396"/>
                  </a:cubicBezTo>
                  <a:cubicBezTo>
                    <a:pt x="56769" y="380238"/>
                    <a:pt x="61849" y="385699"/>
                    <a:pt x="67183" y="391033"/>
                  </a:cubicBezTo>
                  <a:cubicBezTo>
                    <a:pt x="72517" y="396367"/>
                    <a:pt x="77978" y="401320"/>
                    <a:pt x="83820" y="406146"/>
                  </a:cubicBezTo>
                  <a:cubicBezTo>
                    <a:pt x="89662" y="410972"/>
                    <a:pt x="95631" y="415417"/>
                    <a:pt x="101854" y="419481"/>
                  </a:cubicBezTo>
                  <a:cubicBezTo>
                    <a:pt x="108077" y="423545"/>
                    <a:pt x="114554" y="427482"/>
                    <a:pt x="121158" y="431038"/>
                  </a:cubicBezTo>
                  <a:cubicBezTo>
                    <a:pt x="127762" y="434594"/>
                    <a:pt x="134493" y="437769"/>
                    <a:pt x="141478" y="440690"/>
                  </a:cubicBezTo>
                  <a:cubicBezTo>
                    <a:pt x="148463" y="443611"/>
                    <a:pt x="155448" y="446024"/>
                    <a:pt x="162687" y="448310"/>
                  </a:cubicBezTo>
                  <a:cubicBezTo>
                    <a:pt x="169926" y="450596"/>
                    <a:pt x="177165" y="452247"/>
                    <a:pt x="184531" y="453771"/>
                  </a:cubicBezTo>
                  <a:cubicBezTo>
                    <a:pt x="191897" y="455295"/>
                    <a:pt x="199263" y="456311"/>
                    <a:pt x="206756" y="457073"/>
                  </a:cubicBezTo>
                  <a:cubicBezTo>
                    <a:pt x="214249" y="457835"/>
                    <a:pt x="221742" y="458216"/>
                    <a:pt x="229235" y="458216"/>
                  </a:cubicBezTo>
                  <a:cubicBezTo>
                    <a:pt x="229235" y="458216"/>
                    <a:pt x="229235" y="458216"/>
                    <a:pt x="229235" y="458216"/>
                  </a:cubicBezTo>
                  <a:cubicBezTo>
                    <a:pt x="236728" y="458216"/>
                    <a:pt x="244221" y="457835"/>
                    <a:pt x="251714" y="457073"/>
                  </a:cubicBezTo>
                  <a:cubicBezTo>
                    <a:pt x="259207" y="456311"/>
                    <a:pt x="266573" y="455295"/>
                    <a:pt x="273939" y="453771"/>
                  </a:cubicBezTo>
                  <a:cubicBezTo>
                    <a:pt x="281305" y="452247"/>
                    <a:pt x="288544" y="450469"/>
                    <a:pt x="295783" y="448310"/>
                  </a:cubicBezTo>
                  <a:cubicBezTo>
                    <a:pt x="303022" y="446151"/>
                    <a:pt x="310007" y="443611"/>
                    <a:pt x="316992" y="440690"/>
                  </a:cubicBezTo>
                  <a:cubicBezTo>
                    <a:pt x="323977" y="437769"/>
                    <a:pt x="330708" y="434594"/>
                    <a:pt x="337312" y="431038"/>
                  </a:cubicBezTo>
                  <a:cubicBezTo>
                    <a:pt x="343916" y="427482"/>
                    <a:pt x="350393" y="423672"/>
                    <a:pt x="356616" y="419481"/>
                  </a:cubicBezTo>
                  <a:cubicBezTo>
                    <a:pt x="362839" y="415290"/>
                    <a:pt x="368808" y="410845"/>
                    <a:pt x="374650" y="406146"/>
                  </a:cubicBezTo>
                  <a:cubicBezTo>
                    <a:pt x="380492" y="401447"/>
                    <a:pt x="385953" y="396367"/>
                    <a:pt x="391287" y="391033"/>
                  </a:cubicBezTo>
                  <a:lnTo>
                    <a:pt x="552704" y="229108"/>
                  </a:lnTo>
                  <a:lnTo>
                    <a:pt x="552704" y="228981"/>
                  </a:lnTo>
                  <a:lnTo>
                    <a:pt x="390906" y="67056"/>
                  </a:lnTo>
                  <a:cubicBezTo>
                    <a:pt x="385572" y="61722"/>
                    <a:pt x="380111" y="56769"/>
                    <a:pt x="374269" y="51943"/>
                  </a:cubicBezTo>
                  <a:cubicBezTo>
                    <a:pt x="368427" y="47117"/>
                    <a:pt x="362458" y="42672"/>
                    <a:pt x="356235" y="38608"/>
                  </a:cubicBezTo>
                  <a:cubicBezTo>
                    <a:pt x="350012" y="34544"/>
                    <a:pt x="343535" y="30607"/>
                    <a:pt x="336931" y="27051"/>
                  </a:cubicBezTo>
                  <a:cubicBezTo>
                    <a:pt x="330327" y="23495"/>
                    <a:pt x="323596" y="20320"/>
                    <a:pt x="316611" y="17399"/>
                  </a:cubicBezTo>
                  <a:cubicBezTo>
                    <a:pt x="309626" y="14478"/>
                    <a:pt x="302641" y="12065"/>
                    <a:pt x="295402" y="9779"/>
                  </a:cubicBezTo>
                  <a:cubicBezTo>
                    <a:pt x="288163" y="7493"/>
                    <a:pt x="280924" y="5842"/>
                    <a:pt x="273558" y="4318"/>
                  </a:cubicBezTo>
                  <a:cubicBezTo>
                    <a:pt x="266192" y="2794"/>
                    <a:pt x="258826" y="1778"/>
                    <a:pt x="251333" y="1016"/>
                  </a:cubicBezTo>
                  <a:cubicBezTo>
                    <a:pt x="243840" y="254"/>
                    <a:pt x="236474" y="0"/>
                    <a:pt x="228981" y="0"/>
                  </a:cubicBezTo>
                  <a:cubicBezTo>
                    <a:pt x="228981" y="0"/>
                    <a:pt x="228981" y="0"/>
                    <a:pt x="228981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23952" y="142367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589" y="322326"/>
                    <a:pt x="130048" y="320294"/>
                  </a:cubicBezTo>
                  <a:cubicBezTo>
                    <a:pt x="119507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477"/>
                    <a:pt x="27178" y="251587"/>
                  </a:cubicBezTo>
                  <a:cubicBezTo>
                    <a:pt x="21336" y="242697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865" y="33020"/>
                    <a:pt x="71755" y="27178"/>
                  </a:cubicBezTo>
                  <a:cubicBezTo>
                    <a:pt x="80645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753" y="1016"/>
                    <a:pt x="193294" y="3048"/>
                  </a:cubicBezTo>
                  <a:cubicBezTo>
                    <a:pt x="203835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30937" y="130810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589" y="322326"/>
                    <a:pt x="130048" y="320294"/>
                  </a:cubicBezTo>
                  <a:cubicBezTo>
                    <a:pt x="119507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477"/>
                    <a:pt x="27178" y="251587"/>
                  </a:cubicBezTo>
                  <a:cubicBezTo>
                    <a:pt x="21336" y="242697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865" y="33020"/>
                    <a:pt x="71755" y="27178"/>
                  </a:cubicBezTo>
                  <a:cubicBezTo>
                    <a:pt x="80645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753" y="1016"/>
                    <a:pt x="193294" y="3048"/>
                  </a:cubicBezTo>
                  <a:cubicBezTo>
                    <a:pt x="203835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55194" y="219202"/>
              <a:ext cx="51257" cy="146431"/>
            </a:xfrm>
            <a:custGeom>
              <a:avLst/>
              <a:gdLst/>
              <a:ahLst/>
              <a:cxnLst/>
              <a:rect r="r" b="b" t="t" l="l"/>
              <a:pathLst>
                <a:path h="146431" w="51257">
                  <a:moveTo>
                    <a:pt x="24587" y="39243"/>
                  </a:moveTo>
                  <a:lnTo>
                    <a:pt x="5664" y="43307"/>
                  </a:lnTo>
                  <a:cubicBezTo>
                    <a:pt x="4648" y="43561"/>
                    <a:pt x="3759" y="43434"/>
                    <a:pt x="2870" y="42799"/>
                  </a:cubicBezTo>
                  <a:cubicBezTo>
                    <a:pt x="1981" y="42164"/>
                    <a:pt x="1473" y="41402"/>
                    <a:pt x="1346" y="40513"/>
                  </a:cubicBezTo>
                  <a:lnTo>
                    <a:pt x="76" y="29972"/>
                  </a:lnTo>
                  <a:cubicBezTo>
                    <a:pt x="-178" y="28448"/>
                    <a:pt x="203" y="27178"/>
                    <a:pt x="1219" y="26035"/>
                  </a:cubicBezTo>
                  <a:lnTo>
                    <a:pt x="32207" y="0"/>
                  </a:lnTo>
                  <a:lnTo>
                    <a:pt x="47320" y="0"/>
                  </a:lnTo>
                  <a:cubicBezTo>
                    <a:pt x="48463" y="0"/>
                    <a:pt x="49352" y="508"/>
                    <a:pt x="50114" y="1270"/>
                  </a:cubicBezTo>
                  <a:cubicBezTo>
                    <a:pt x="50876" y="2032"/>
                    <a:pt x="51257" y="3048"/>
                    <a:pt x="51257" y="4064"/>
                  </a:cubicBezTo>
                  <a:lnTo>
                    <a:pt x="51257" y="142367"/>
                  </a:lnTo>
                  <a:cubicBezTo>
                    <a:pt x="51257" y="143510"/>
                    <a:pt x="50876" y="144399"/>
                    <a:pt x="50114" y="145161"/>
                  </a:cubicBezTo>
                  <a:cubicBezTo>
                    <a:pt x="49352" y="145923"/>
                    <a:pt x="48463" y="146431"/>
                    <a:pt x="47320" y="146431"/>
                  </a:cubicBezTo>
                  <a:lnTo>
                    <a:pt x="28778" y="146431"/>
                  </a:lnTo>
                  <a:cubicBezTo>
                    <a:pt x="27635" y="146431"/>
                    <a:pt x="26746" y="146050"/>
                    <a:pt x="25857" y="145288"/>
                  </a:cubicBezTo>
                  <a:cubicBezTo>
                    <a:pt x="24968" y="144526"/>
                    <a:pt x="24714" y="143510"/>
                    <a:pt x="24714" y="142367"/>
                  </a:cubicBezTo>
                  <a:lnTo>
                    <a:pt x="24714" y="39243"/>
                  </a:lnTo>
                  <a:close/>
                </a:path>
              </a:pathLst>
            </a:custGeom>
            <a:solidFill>
              <a:srgbClr val="F7344C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8186223" y="6402057"/>
            <a:ext cx="9515475" cy="2695575"/>
          </a:xfrm>
          <a:custGeom>
            <a:avLst/>
            <a:gdLst/>
            <a:ahLst/>
            <a:cxnLst/>
            <a:rect r="r" b="b" t="t" l="l"/>
            <a:pathLst>
              <a:path h="2695575" w="9515475">
                <a:moveTo>
                  <a:pt x="0" y="0"/>
                </a:moveTo>
                <a:lnTo>
                  <a:pt x="9515475" y="0"/>
                </a:lnTo>
                <a:lnTo>
                  <a:pt x="9515475" y="2695575"/>
                </a:lnTo>
                <a:lnTo>
                  <a:pt x="0" y="2695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451" r="0" b="-2495"/>
            </a:stretch>
          </a:blip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028700" y="3257864"/>
            <a:ext cx="4029904" cy="66475"/>
            <a:chOff x="0" y="0"/>
            <a:chExt cx="4029900" cy="664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029964" cy="66421"/>
            </a:xfrm>
            <a:custGeom>
              <a:avLst/>
              <a:gdLst/>
              <a:ahLst/>
              <a:cxnLst/>
              <a:rect r="r" b="b" t="t" l="l"/>
              <a:pathLst>
                <a:path h="66421" w="4029964">
                  <a:moveTo>
                    <a:pt x="0" y="0"/>
                  </a:moveTo>
                  <a:lnTo>
                    <a:pt x="4029964" y="0"/>
                  </a:lnTo>
                  <a:lnTo>
                    <a:pt x="4029964" y="66421"/>
                  </a:lnTo>
                  <a:lnTo>
                    <a:pt x="0" y="664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2113921" y="6049861"/>
            <a:ext cx="3515963" cy="53178"/>
            <a:chOff x="0" y="0"/>
            <a:chExt cx="3515957" cy="531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515995" cy="53213"/>
            </a:xfrm>
            <a:custGeom>
              <a:avLst/>
              <a:gdLst/>
              <a:ahLst/>
              <a:cxnLst/>
              <a:rect r="r" b="b" t="t" l="l"/>
              <a:pathLst>
                <a:path h="53213" w="3515995">
                  <a:moveTo>
                    <a:pt x="0" y="0"/>
                  </a:moveTo>
                  <a:lnTo>
                    <a:pt x="3515995" y="0"/>
                  </a:lnTo>
                  <a:lnTo>
                    <a:pt x="3515995" y="53213"/>
                  </a:lnTo>
                  <a:lnTo>
                    <a:pt x="0" y="5321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2113921" y="6741204"/>
            <a:ext cx="3184408" cy="53178"/>
            <a:chOff x="0" y="0"/>
            <a:chExt cx="3184411" cy="5317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184398" cy="53213"/>
            </a:xfrm>
            <a:custGeom>
              <a:avLst/>
              <a:gdLst/>
              <a:ahLst/>
              <a:cxnLst/>
              <a:rect r="r" b="b" t="t" l="l"/>
              <a:pathLst>
                <a:path h="53213" w="3184398">
                  <a:moveTo>
                    <a:pt x="0" y="0"/>
                  </a:moveTo>
                  <a:lnTo>
                    <a:pt x="3184398" y="0"/>
                  </a:lnTo>
                  <a:lnTo>
                    <a:pt x="3184398" y="53213"/>
                  </a:lnTo>
                  <a:lnTo>
                    <a:pt x="0" y="5321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028700" y="1715614"/>
            <a:ext cx="6373187" cy="66475"/>
            <a:chOff x="0" y="0"/>
            <a:chExt cx="6373178" cy="6647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73241" cy="66421"/>
            </a:xfrm>
            <a:custGeom>
              <a:avLst/>
              <a:gdLst/>
              <a:ahLst/>
              <a:cxnLst/>
              <a:rect r="r" b="b" t="t" l="l"/>
              <a:pathLst>
                <a:path h="66421" w="6373241">
                  <a:moveTo>
                    <a:pt x="0" y="0"/>
                  </a:moveTo>
                  <a:lnTo>
                    <a:pt x="0" y="66421"/>
                  </a:lnTo>
                  <a:lnTo>
                    <a:pt x="1238885" y="66421"/>
                  </a:lnTo>
                  <a:lnTo>
                    <a:pt x="1238885" y="0"/>
                  </a:lnTo>
                  <a:close/>
                  <a:moveTo>
                    <a:pt x="1480820" y="0"/>
                  </a:moveTo>
                  <a:lnTo>
                    <a:pt x="1480820" y="66421"/>
                  </a:lnTo>
                  <a:lnTo>
                    <a:pt x="6373241" y="66421"/>
                  </a:lnTo>
                  <a:lnTo>
                    <a:pt x="6373241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028700" y="2486739"/>
            <a:ext cx="6070511" cy="66475"/>
            <a:chOff x="0" y="0"/>
            <a:chExt cx="6070511" cy="6647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070473" cy="66421"/>
            </a:xfrm>
            <a:custGeom>
              <a:avLst/>
              <a:gdLst/>
              <a:ahLst/>
              <a:cxnLst/>
              <a:rect r="r" b="b" t="t" l="l"/>
              <a:pathLst>
                <a:path h="66421" w="6070473">
                  <a:moveTo>
                    <a:pt x="0" y="0"/>
                  </a:moveTo>
                  <a:lnTo>
                    <a:pt x="6070473" y="0"/>
                  </a:lnTo>
                  <a:lnTo>
                    <a:pt x="6070473" y="66421"/>
                  </a:lnTo>
                  <a:lnTo>
                    <a:pt x="0" y="664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6110792" y="5358508"/>
            <a:ext cx="1384983" cy="53178"/>
            <a:chOff x="0" y="0"/>
            <a:chExt cx="1384986" cy="5317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84935" cy="53213"/>
            </a:xfrm>
            <a:custGeom>
              <a:avLst/>
              <a:gdLst/>
              <a:ahLst/>
              <a:cxnLst/>
              <a:rect r="r" b="b" t="t" l="l"/>
              <a:pathLst>
                <a:path h="53213" w="1384935">
                  <a:moveTo>
                    <a:pt x="0" y="0"/>
                  </a:moveTo>
                  <a:lnTo>
                    <a:pt x="1384935" y="0"/>
                  </a:lnTo>
                  <a:lnTo>
                    <a:pt x="1384935" y="53213"/>
                  </a:lnTo>
                  <a:lnTo>
                    <a:pt x="0" y="5321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7774638" y="6117574"/>
            <a:ext cx="663502" cy="571510"/>
            <a:chOff x="0" y="0"/>
            <a:chExt cx="663499" cy="5715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536448" cy="444373"/>
            </a:xfrm>
            <a:custGeom>
              <a:avLst/>
              <a:gdLst/>
              <a:ahLst/>
              <a:cxnLst/>
              <a:rect r="r" b="b" t="t" l="l"/>
              <a:pathLst>
                <a:path h="444373" w="536448">
                  <a:moveTo>
                    <a:pt x="222250" y="0"/>
                  </a:moveTo>
                  <a:cubicBezTo>
                    <a:pt x="215011" y="0"/>
                    <a:pt x="207772" y="381"/>
                    <a:pt x="200533" y="1016"/>
                  </a:cubicBezTo>
                  <a:cubicBezTo>
                    <a:pt x="193294" y="1651"/>
                    <a:pt x="186055" y="2794"/>
                    <a:pt x="178943" y="4191"/>
                  </a:cubicBezTo>
                  <a:cubicBezTo>
                    <a:pt x="171831" y="5588"/>
                    <a:pt x="164719" y="7366"/>
                    <a:pt x="157734" y="9525"/>
                  </a:cubicBezTo>
                  <a:cubicBezTo>
                    <a:pt x="150749" y="11684"/>
                    <a:pt x="143891" y="14097"/>
                    <a:pt x="137160" y="16891"/>
                  </a:cubicBezTo>
                  <a:cubicBezTo>
                    <a:pt x="130429" y="19685"/>
                    <a:pt x="123825" y="22733"/>
                    <a:pt x="117475" y="26162"/>
                  </a:cubicBezTo>
                  <a:cubicBezTo>
                    <a:pt x="111125" y="29591"/>
                    <a:pt x="104775" y="33274"/>
                    <a:pt x="98806" y="37338"/>
                  </a:cubicBezTo>
                  <a:cubicBezTo>
                    <a:pt x="92837" y="41402"/>
                    <a:pt x="86868" y="45720"/>
                    <a:pt x="81280" y="50292"/>
                  </a:cubicBezTo>
                  <a:cubicBezTo>
                    <a:pt x="75692" y="54864"/>
                    <a:pt x="70231" y="59817"/>
                    <a:pt x="65151" y="64897"/>
                  </a:cubicBezTo>
                  <a:cubicBezTo>
                    <a:pt x="60071" y="69977"/>
                    <a:pt x="55118" y="75438"/>
                    <a:pt x="50546" y="81026"/>
                  </a:cubicBezTo>
                  <a:cubicBezTo>
                    <a:pt x="45974" y="86614"/>
                    <a:pt x="41656" y="92456"/>
                    <a:pt x="37592" y="98552"/>
                  </a:cubicBezTo>
                  <a:cubicBezTo>
                    <a:pt x="33528" y="104648"/>
                    <a:pt x="29845" y="110871"/>
                    <a:pt x="26416" y="117221"/>
                  </a:cubicBezTo>
                  <a:cubicBezTo>
                    <a:pt x="22987" y="123571"/>
                    <a:pt x="19812" y="130175"/>
                    <a:pt x="17145" y="136906"/>
                  </a:cubicBezTo>
                  <a:cubicBezTo>
                    <a:pt x="14478" y="143637"/>
                    <a:pt x="11938" y="150495"/>
                    <a:pt x="9779" y="157480"/>
                  </a:cubicBezTo>
                  <a:cubicBezTo>
                    <a:pt x="7620" y="164465"/>
                    <a:pt x="5842" y="171450"/>
                    <a:pt x="4445" y="178689"/>
                  </a:cubicBezTo>
                  <a:cubicBezTo>
                    <a:pt x="3048" y="185928"/>
                    <a:pt x="1905" y="193040"/>
                    <a:pt x="1270" y="200279"/>
                  </a:cubicBezTo>
                  <a:cubicBezTo>
                    <a:pt x="635" y="207518"/>
                    <a:pt x="0" y="215011"/>
                    <a:pt x="0" y="222250"/>
                  </a:cubicBezTo>
                  <a:cubicBezTo>
                    <a:pt x="0" y="229489"/>
                    <a:pt x="381" y="236855"/>
                    <a:pt x="1016" y="244094"/>
                  </a:cubicBezTo>
                  <a:cubicBezTo>
                    <a:pt x="1651" y="251333"/>
                    <a:pt x="2794" y="258572"/>
                    <a:pt x="4191" y="265684"/>
                  </a:cubicBezTo>
                  <a:cubicBezTo>
                    <a:pt x="5588" y="272796"/>
                    <a:pt x="7366" y="279908"/>
                    <a:pt x="9525" y="286893"/>
                  </a:cubicBezTo>
                  <a:cubicBezTo>
                    <a:pt x="11684" y="293878"/>
                    <a:pt x="14097" y="300736"/>
                    <a:pt x="16891" y="307467"/>
                  </a:cubicBezTo>
                  <a:cubicBezTo>
                    <a:pt x="19685" y="314198"/>
                    <a:pt x="22733" y="320802"/>
                    <a:pt x="26162" y="327152"/>
                  </a:cubicBezTo>
                  <a:cubicBezTo>
                    <a:pt x="29591" y="333502"/>
                    <a:pt x="33274" y="339852"/>
                    <a:pt x="37338" y="345821"/>
                  </a:cubicBezTo>
                  <a:cubicBezTo>
                    <a:pt x="41402" y="351790"/>
                    <a:pt x="45720" y="357759"/>
                    <a:pt x="50292" y="363347"/>
                  </a:cubicBezTo>
                  <a:cubicBezTo>
                    <a:pt x="54864" y="368935"/>
                    <a:pt x="59817" y="374396"/>
                    <a:pt x="64897" y="379476"/>
                  </a:cubicBezTo>
                  <a:cubicBezTo>
                    <a:pt x="69977" y="384556"/>
                    <a:pt x="75438" y="389509"/>
                    <a:pt x="81026" y="394081"/>
                  </a:cubicBezTo>
                  <a:cubicBezTo>
                    <a:pt x="86614" y="398653"/>
                    <a:pt x="92456" y="402971"/>
                    <a:pt x="98552" y="407035"/>
                  </a:cubicBezTo>
                  <a:cubicBezTo>
                    <a:pt x="104648" y="411099"/>
                    <a:pt x="110871" y="414782"/>
                    <a:pt x="117221" y="418211"/>
                  </a:cubicBezTo>
                  <a:cubicBezTo>
                    <a:pt x="123571" y="421640"/>
                    <a:pt x="130175" y="424688"/>
                    <a:pt x="136906" y="427482"/>
                  </a:cubicBezTo>
                  <a:cubicBezTo>
                    <a:pt x="143637" y="430276"/>
                    <a:pt x="150495" y="432689"/>
                    <a:pt x="157480" y="434848"/>
                  </a:cubicBezTo>
                  <a:cubicBezTo>
                    <a:pt x="164465" y="437007"/>
                    <a:pt x="171450" y="438785"/>
                    <a:pt x="178689" y="440182"/>
                  </a:cubicBezTo>
                  <a:cubicBezTo>
                    <a:pt x="185928" y="441579"/>
                    <a:pt x="193040" y="442722"/>
                    <a:pt x="200279" y="443357"/>
                  </a:cubicBezTo>
                  <a:cubicBezTo>
                    <a:pt x="207518" y="443992"/>
                    <a:pt x="214757" y="444373"/>
                    <a:pt x="221996" y="444373"/>
                  </a:cubicBezTo>
                  <a:cubicBezTo>
                    <a:pt x="221996" y="444373"/>
                    <a:pt x="221996" y="444373"/>
                    <a:pt x="221996" y="444373"/>
                  </a:cubicBezTo>
                  <a:cubicBezTo>
                    <a:pt x="229235" y="444373"/>
                    <a:pt x="236474" y="443992"/>
                    <a:pt x="243840" y="443357"/>
                  </a:cubicBezTo>
                  <a:cubicBezTo>
                    <a:pt x="251206" y="442722"/>
                    <a:pt x="258318" y="441579"/>
                    <a:pt x="265430" y="440182"/>
                  </a:cubicBezTo>
                  <a:cubicBezTo>
                    <a:pt x="272542" y="438785"/>
                    <a:pt x="279654" y="437007"/>
                    <a:pt x="286639" y="434848"/>
                  </a:cubicBezTo>
                  <a:cubicBezTo>
                    <a:pt x="293624" y="432689"/>
                    <a:pt x="300482" y="430276"/>
                    <a:pt x="307213" y="427482"/>
                  </a:cubicBezTo>
                  <a:cubicBezTo>
                    <a:pt x="313944" y="424688"/>
                    <a:pt x="320548" y="421640"/>
                    <a:pt x="326898" y="418211"/>
                  </a:cubicBezTo>
                  <a:cubicBezTo>
                    <a:pt x="333248" y="414782"/>
                    <a:pt x="339598" y="411099"/>
                    <a:pt x="345567" y="407035"/>
                  </a:cubicBezTo>
                  <a:cubicBezTo>
                    <a:pt x="351536" y="402971"/>
                    <a:pt x="357505" y="398653"/>
                    <a:pt x="363093" y="394081"/>
                  </a:cubicBezTo>
                  <a:cubicBezTo>
                    <a:pt x="368681" y="389509"/>
                    <a:pt x="374142" y="384556"/>
                    <a:pt x="379222" y="379476"/>
                  </a:cubicBezTo>
                  <a:lnTo>
                    <a:pt x="536448" y="222377"/>
                  </a:lnTo>
                  <a:lnTo>
                    <a:pt x="536448" y="222250"/>
                  </a:lnTo>
                  <a:lnTo>
                    <a:pt x="379476" y="65151"/>
                  </a:lnTo>
                  <a:cubicBezTo>
                    <a:pt x="374269" y="59944"/>
                    <a:pt x="368935" y="55118"/>
                    <a:pt x="363347" y="50546"/>
                  </a:cubicBezTo>
                  <a:cubicBezTo>
                    <a:pt x="357759" y="45974"/>
                    <a:pt x="351917" y="41656"/>
                    <a:pt x="345821" y="37592"/>
                  </a:cubicBezTo>
                  <a:cubicBezTo>
                    <a:pt x="339725" y="33528"/>
                    <a:pt x="333502" y="29845"/>
                    <a:pt x="327152" y="26416"/>
                  </a:cubicBezTo>
                  <a:cubicBezTo>
                    <a:pt x="320802" y="22987"/>
                    <a:pt x="314198" y="19812"/>
                    <a:pt x="307467" y="17145"/>
                  </a:cubicBezTo>
                  <a:cubicBezTo>
                    <a:pt x="300736" y="14478"/>
                    <a:pt x="293878" y="11938"/>
                    <a:pt x="286893" y="9779"/>
                  </a:cubicBezTo>
                  <a:cubicBezTo>
                    <a:pt x="279908" y="7620"/>
                    <a:pt x="272923" y="5842"/>
                    <a:pt x="265684" y="4445"/>
                  </a:cubicBezTo>
                  <a:cubicBezTo>
                    <a:pt x="258445" y="3048"/>
                    <a:pt x="251333" y="1905"/>
                    <a:pt x="244094" y="1270"/>
                  </a:cubicBezTo>
                  <a:cubicBezTo>
                    <a:pt x="236855" y="635"/>
                    <a:pt x="229616" y="0"/>
                    <a:pt x="222250" y="0"/>
                  </a:cubicBezTo>
                  <a:cubicBezTo>
                    <a:pt x="222250" y="0"/>
                    <a:pt x="222250" y="0"/>
                    <a:pt x="222250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22047" y="140081"/>
              <a:ext cx="313944" cy="313944"/>
            </a:xfrm>
            <a:custGeom>
              <a:avLst/>
              <a:gdLst/>
              <a:ahLst/>
              <a:cxnLst/>
              <a:rect r="r" b="b" t="t" l="l"/>
              <a:pathLst>
                <a:path h="313944" w="313944">
                  <a:moveTo>
                    <a:pt x="313944" y="156972"/>
                  </a:moveTo>
                  <a:cubicBezTo>
                    <a:pt x="313944" y="167259"/>
                    <a:pt x="312928" y="177546"/>
                    <a:pt x="310896" y="187579"/>
                  </a:cubicBezTo>
                  <a:cubicBezTo>
                    <a:pt x="308864" y="197612"/>
                    <a:pt x="305943" y="207518"/>
                    <a:pt x="302006" y="217043"/>
                  </a:cubicBezTo>
                  <a:cubicBezTo>
                    <a:pt x="298069" y="226568"/>
                    <a:pt x="293243" y="235585"/>
                    <a:pt x="287528" y="244221"/>
                  </a:cubicBezTo>
                  <a:cubicBezTo>
                    <a:pt x="281813" y="252857"/>
                    <a:pt x="275336" y="260731"/>
                    <a:pt x="267970" y="267970"/>
                  </a:cubicBezTo>
                  <a:cubicBezTo>
                    <a:pt x="260604" y="275209"/>
                    <a:pt x="252730" y="281813"/>
                    <a:pt x="244221" y="287528"/>
                  </a:cubicBezTo>
                  <a:cubicBezTo>
                    <a:pt x="235712" y="293243"/>
                    <a:pt x="226568" y="298069"/>
                    <a:pt x="217043" y="302006"/>
                  </a:cubicBezTo>
                  <a:cubicBezTo>
                    <a:pt x="207518" y="305943"/>
                    <a:pt x="197739" y="308991"/>
                    <a:pt x="187579" y="310896"/>
                  </a:cubicBezTo>
                  <a:cubicBezTo>
                    <a:pt x="177419" y="312801"/>
                    <a:pt x="167259" y="313944"/>
                    <a:pt x="156972" y="313944"/>
                  </a:cubicBezTo>
                  <a:cubicBezTo>
                    <a:pt x="146685" y="313944"/>
                    <a:pt x="136398" y="312928"/>
                    <a:pt x="126365" y="310896"/>
                  </a:cubicBezTo>
                  <a:cubicBezTo>
                    <a:pt x="116332" y="308864"/>
                    <a:pt x="106426" y="305943"/>
                    <a:pt x="96901" y="302006"/>
                  </a:cubicBezTo>
                  <a:cubicBezTo>
                    <a:pt x="87376" y="298069"/>
                    <a:pt x="78359" y="293243"/>
                    <a:pt x="69723" y="287528"/>
                  </a:cubicBezTo>
                  <a:cubicBezTo>
                    <a:pt x="61087" y="281813"/>
                    <a:pt x="53213" y="275336"/>
                    <a:pt x="45974" y="267970"/>
                  </a:cubicBezTo>
                  <a:cubicBezTo>
                    <a:pt x="38735" y="260604"/>
                    <a:pt x="32131" y="252730"/>
                    <a:pt x="26416" y="244221"/>
                  </a:cubicBezTo>
                  <a:cubicBezTo>
                    <a:pt x="20701" y="235712"/>
                    <a:pt x="15875" y="226568"/>
                    <a:pt x="11938" y="217043"/>
                  </a:cubicBezTo>
                  <a:cubicBezTo>
                    <a:pt x="8001" y="207518"/>
                    <a:pt x="4953" y="197739"/>
                    <a:pt x="3048" y="187579"/>
                  </a:cubicBezTo>
                  <a:cubicBezTo>
                    <a:pt x="1143" y="177419"/>
                    <a:pt x="0" y="167259"/>
                    <a:pt x="0" y="156972"/>
                  </a:cubicBezTo>
                  <a:cubicBezTo>
                    <a:pt x="0" y="146685"/>
                    <a:pt x="1016" y="136398"/>
                    <a:pt x="3048" y="126365"/>
                  </a:cubicBezTo>
                  <a:cubicBezTo>
                    <a:pt x="5080" y="116332"/>
                    <a:pt x="8001" y="106426"/>
                    <a:pt x="11938" y="96901"/>
                  </a:cubicBezTo>
                  <a:cubicBezTo>
                    <a:pt x="15875" y="87376"/>
                    <a:pt x="20701" y="78359"/>
                    <a:pt x="26416" y="69723"/>
                  </a:cubicBezTo>
                  <a:cubicBezTo>
                    <a:pt x="32131" y="61087"/>
                    <a:pt x="38608" y="53213"/>
                    <a:pt x="45974" y="45974"/>
                  </a:cubicBezTo>
                  <a:cubicBezTo>
                    <a:pt x="53340" y="38735"/>
                    <a:pt x="61214" y="32131"/>
                    <a:pt x="69723" y="26416"/>
                  </a:cubicBezTo>
                  <a:cubicBezTo>
                    <a:pt x="78232" y="20701"/>
                    <a:pt x="87376" y="15875"/>
                    <a:pt x="96901" y="11938"/>
                  </a:cubicBezTo>
                  <a:cubicBezTo>
                    <a:pt x="106426" y="8001"/>
                    <a:pt x="116205" y="4953"/>
                    <a:pt x="126365" y="3048"/>
                  </a:cubicBezTo>
                  <a:cubicBezTo>
                    <a:pt x="136525" y="1143"/>
                    <a:pt x="146685" y="0"/>
                    <a:pt x="156972" y="0"/>
                  </a:cubicBezTo>
                  <a:cubicBezTo>
                    <a:pt x="167259" y="0"/>
                    <a:pt x="177546" y="1016"/>
                    <a:pt x="187579" y="3048"/>
                  </a:cubicBezTo>
                  <a:cubicBezTo>
                    <a:pt x="197612" y="5080"/>
                    <a:pt x="207518" y="8001"/>
                    <a:pt x="217043" y="11938"/>
                  </a:cubicBezTo>
                  <a:cubicBezTo>
                    <a:pt x="226568" y="15875"/>
                    <a:pt x="235585" y="20701"/>
                    <a:pt x="244221" y="26416"/>
                  </a:cubicBezTo>
                  <a:cubicBezTo>
                    <a:pt x="252857" y="32131"/>
                    <a:pt x="260731" y="38608"/>
                    <a:pt x="267970" y="45974"/>
                  </a:cubicBezTo>
                  <a:cubicBezTo>
                    <a:pt x="275209" y="53340"/>
                    <a:pt x="281813" y="61214"/>
                    <a:pt x="287528" y="69723"/>
                  </a:cubicBezTo>
                  <a:cubicBezTo>
                    <a:pt x="293243" y="78232"/>
                    <a:pt x="298069" y="87376"/>
                    <a:pt x="302006" y="96901"/>
                  </a:cubicBezTo>
                  <a:cubicBezTo>
                    <a:pt x="305943" y="106426"/>
                    <a:pt x="308991" y="116205"/>
                    <a:pt x="310896" y="126365"/>
                  </a:cubicBezTo>
                  <a:cubicBezTo>
                    <a:pt x="312801" y="136525"/>
                    <a:pt x="313944" y="146685"/>
                    <a:pt x="313944" y="156972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28905" y="128778"/>
              <a:ext cx="313944" cy="313944"/>
            </a:xfrm>
            <a:custGeom>
              <a:avLst/>
              <a:gdLst/>
              <a:ahLst/>
              <a:cxnLst/>
              <a:rect r="r" b="b" t="t" l="l"/>
              <a:pathLst>
                <a:path h="313944" w="313944">
                  <a:moveTo>
                    <a:pt x="313944" y="156972"/>
                  </a:moveTo>
                  <a:cubicBezTo>
                    <a:pt x="313944" y="167259"/>
                    <a:pt x="312928" y="177546"/>
                    <a:pt x="310896" y="187579"/>
                  </a:cubicBezTo>
                  <a:cubicBezTo>
                    <a:pt x="308864" y="197612"/>
                    <a:pt x="305943" y="207518"/>
                    <a:pt x="302006" y="217043"/>
                  </a:cubicBezTo>
                  <a:cubicBezTo>
                    <a:pt x="298069" y="226568"/>
                    <a:pt x="293243" y="235585"/>
                    <a:pt x="287528" y="244221"/>
                  </a:cubicBezTo>
                  <a:cubicBezTo>
                    <a:pt x="281813" y="252857"/>
                    <a:pt x="275336" y="260731"/>
                    <a:pt x="267970" y="267970"/>
                  </a:cubicBezTo>
                  <a:cubicBezTo>
                    <a:pt x="260604" y="275209"/>
                    <a:pt x="252730" y="281813"/>
                    <a:pt x="244221" y="287528"/>
                  </a:cubicBezTo>
                  <a:cubicBezTo>
                    <a:pt x="235712" y="293243"/>
                    <a:pt x="226568" y="298069"/>
                    <a:pt x="217043" y="302006"/>
                  </a:cubicBezTo>
                  <a:cubicBezTo>
                    <a:pt x="207518" y="305943"/>
                    <a:pt x="197739" y="308991"/>
                    <a:pt x="187579" y="310896"/>
                  </a:cubicBezTo>
                  <a:cubicBezTo>
                    <a:pt x="177419" y="312801"/>
                    <a:pt x="167259" y="313944"/>
                    <a:pt x="156972" y="313944"/>
                  </a:cubicBezTo>
                  <a:cubicBezTo>
                    <a:pt x="146685" y="313944"/>
                    <a:pt x="136398" y="312928"/>
                    <a:pt x="126365" y="310896"/>
                  </a:cubicBezTo>
                  <a:cubicBezTo>
                    <a:pt x="116332" y="308864"/>
                    <a:pt x="106426" y="305943"/>
                    <a:pt x="96901" y="302006"/>
                  </a:cubicBezTo>
                  <a:cubicBezTo>
                    <a:pt x="87376" y="298069"/>
                    <a:pt x="78359" y="293243"/>
                    <a:pt x="69723" y="287528"/>
                  </a:cubicBezTo>
                  <a:cubicBezTo>
                    <a:pt x="61087" y="281813"/>
                    <a:pt x="53213" y="275336"/>
                    <a:pt x="45974" y="267970"/>
                  </a:cubicBezTo>
                  <a:cubicBezTo>
                    <a:pt x="38735" y="260604"/>
                    <a:pt x="32131" y="252730"/>
                    <a:pt x="26416" y="244221"/>
                  </a:cubicBezTo>
                  <a:cubicBezTo>
                    <a:pt x="20701" y="235712"/>
                    <a:pt x="15875" y="226568"/>
                    <a:pt x="11938" y="217043"/>
                  </a:cubicBezTo>
                  <a:cubicBezTo>
                    <a:pt x="8001" y="207518"/>
                    <a:pt x="4953" y="197739"/>
                    <a:pt x="3048" y="187579"/>
                  </a:cubicBezTo>
                  <a:cubicBezTo>
                    <a:pt x="1143" y="177419"/>
                    <a:pt x="0" y="167259"/>
                    <a:pt x="0" y="156972"/>
                  </a:cubicBezTo>
                  <a:cubicBezTo>
                    <a:pt x="0" y="146685"/>
                    <a:pt x="1016" y="136398"/>
                    <a:pt x="3048" y="126365"/>
                  </a:cubicBezTo>
                  <a:cubicBezTo>
                    <a:pt x="5080" y="116332"/>
                    <a:pt x="8001" y="106426"/>
                    <a:pt x="11938" y="96901"/>
                  </a:cubicBezTo>
                  <a:cubicBezTo>
                    <a:pt x="15875" y="87376"/>
                    <a:pt x="20701" y="78359"/>
                    <a:pt x="26416" y="69723"/>
                  </a:cubicBezTo>
                  <a:cubicBezTo>
                    <a:pt x="32131" y="61087"/>
                    <a:pt x="38608" y="53213"/>
                    <a:pt x="45974" y="45974"/>
                  </a:cubicBezTo>
                  <a:cubicBezTo>
                    <a:pt x="53340" y="38735"/>
                    <a:pt x="61214" y="32131"/>
                    <a:pt x="69723" y="26416"/>
                  </a:cubicBezTo>
                  <a:cubicBezTo>
                    <a:pt x="78232" y="20701"/>
                    <a:pt x="87376" y="15875"/>
                    <a:pt x="96901" y="11938"/>
                  </a:cubicBezTo>
                  <a:cubicBezTo>
                    <a:pt x="106426" y="8001"/>
                    <a:pt x="116205" y="4953"/>
                    <a:pt x="126365" y="3048"/>
                  </a:cubicBezTo>
                  <a:cubicBezTo>
                    <a:pt x="136525" y="1143"/>
                    <a:pt x="146685" y="0"/>
                    <a:pt x="156972" y="0"/>
                  </a:cubicBezTo>
                  <a:cubicBezTo>
                    <a:pt x="167259" y="0"/>
                    <a:pt x="177546" y="1016"/>
                    <a:pt x="187579" y="3048"/>
                  </a:cubicBezTo>
                  <a:cubicBezTo>
                    <a:pt x="197612" y="5080"/>
                    <a:pt x="207518" y="8001"/>
                    <a:pt x="217043" y="11938"/>
                  </a:cubicBezTo>
                  <a:cubicBezTo>
                    <a:pt x="226568" y="15875"/>
                    <a:pt x="235585" y="20701"/>
                    <a:pt x="244221" y="26416"/>
                  </a:cubicBezTo>
                  <a:cubicBezTo>
                    <a:pt x="252857" y="32131"/>
                    <a:pt x="260731" y="38608"/>
                    <a:pt x="267970" y="45974"/>
                  </a:cubicBezTo>
                  <a:cubicBezTo>
                    <a:pt x="275209" y="53340"/>
                    <a:pt x="281813" y="61214"/>
                    <a:pt x="287528" y="69723"/>
                  </a:cubicBezTo>
                  <a:cubicBezTo>
                    <a:pt x="293243" y="78232"/>
                    <a:pt x="298069" y="87376"/>
                    <a:pt x="302006" y="96901"/>
                  </a:cubicBezTo>
                  <a:cubicBezTo>
                    <a:pt x="305943" y="106426"/>
                    <a:pt x="308991" y="116205"/>
                    <a:pt x="310896" y="126365"/>
                  </a:cubicBezTo>
                  <a:cubicBezTo>
                    <a:pt x="312801" y="136525"/>
                    <a:pt x="313944" y="146685"/>
                    <a:pt x="313944" y="156972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232029" y="213487"/>
              <a:ext cx="91313" cy="143764"/>
            </a:xfrm>
            <a:custGeom>
              <a:avLst/>
              <a:gdLst/>
              <a:ahLst/>
              <a:cxnLst/>
              <a:rect r="r" b="b" t="t" l="l"/>
              <a:pathLst>
                <a:path h="143764" w="91313">
                  <a:moveTo>
                    <a:pt x="127" y="135509"/>
                  </a:moveTo>
                  <a:cubicBezTo>
                    <a:pt x="13970" y="118745"/>
                    <a:pt x="40259" y="84582"/>
                    <a:pt x="54229" y="65913"/>
                  </a:cubicBezTo>
                  <a:cubicBezTo>
                    <a:pt x="60706" y="57912"/>
                    <a:pt x="64897" y="49784"/>
                    <a:pt x="64897" y="42672"/>
                  </a:cubicBezTo>
                  <a:cubicBezTo>
                    <a:pt x="64897" y="33274"/>
                    <a:pt x="57785" y="23622"/>
                    <a:pt x="42799" y="23622"/>
                  </a:cubicBezTo>
                  <a:cubicBezTo>
                    <a:pt x="32766" y="23622"/>
                    <a:pt x="24257" y="30734"/>
                    <a:pt x="19431" y="35941"/>
                  </a:cubicBezTo>
                  <a:cubicBezTo>
                    <a:pt x="18669" y="36830"/>
                    <a:pt x="17780" y="37211"/>
                    <a:pt x="16637" y="37211"/>
                  </a:cubicBezTo>
                  <a:cubicBezTo>
                    <a:pt x="15494" y="37211"/>
                    <a:pt x="14605" y="36830"/>
                    <a:pt x="13843" y="35941"/>
                  </a:cubicBezTo>
                  <a:lnTo>
                    <a:pt x="3810" y="25908"/>
                  </a:lnTo>
                  <a:cubicBezTo>
                    <a:pt x="2159" y="24130"/>
                    <a:pt x="2032" y="22352"/>
                    <a:pt x="3556" y="20447"/>
                  </a:cubicBezTo>
                  <a:cubicBezTo>
                    <a:pt x="3556" y="20447"/>
                    <a:pt x="19812" y="0"/>
                    <a:pt x="44704" y="0"/>
                  </a:cubicBezTo>
                  <a:cubicBezTo>
                    <a:pt x="74549" y="0"/>
                    <a:pt x="91313" y="19050"/>
                    <a:pt x="91313" y="41529"/>
                  </a:cubicBezTo>
                  <a:cubicBezTo>
                    <a:pt x="91313" y="55118"/>
                    <a:pt x="85471" y="63627"/>
                    <a:pt x="77343" y="75311"/>
                  </a:cubicBezTo>
                  <a:cubicBezTo>
                    <a:pt x="68326" y="88011"/>
                    <a:pt x="52451" y="107696"/>
                    <a:pt x="41402" y="121666"/>
                  </a:cubicBezTo>
                  <a:lnTo>
                    <a:pt x="86487" y="121666"/>
                  </a:lnTo>
                  <a:cubicBezTo>
                    <a:pt x="87503" y="121666"/>
                    <a:pt x="88519" y="122047"/>
                    <a:pt x="89281" y="122809"/>
                  </a:cubicBezTo>
                  <a:cubicBezTo>
                    <a:pt x="90043" y="123571"/>
                    <a:pt x="90424" y="124460"/>
                    <a:pt x="90551" y="125476"/>
                  </a:cubicBezTo>
                  <a:lnTo>
                    <a:pt x="90551" y="139827"/>
                  </a:lnTo>
                  <a:cubicBezTo>
                    <a:pt x="90551" y="140970"/>
                    <a:pt x="90170" y="141859"/>
                    <a:pt x="89408" y="142621"/>
                  </a:cubicBezTo>
                  <a:cubicBezTo>
                    <a:pt x="88646" y="143383"/>
                    <a:pt x="87757" y="143764"/>
                    <a:pt x="86614" y="143764"/>
                  </a:cubicBezTo>
                  <a:lnTo>
                    <a:pt x="3937" y="143764"/>
                  </a:lnTo>
                  <a:cubicBezTo>
                    <a:pt x="2921" y="143764"/>
                    <a:pt x="1905" y="143383"/>
                    <a:pt x="1143" y="142621"/>
                  </a:cubicBezTo>
                  <a:cubicBezTo>
                    <a:pt x="381" y="141859"/>
                    <a:pt x="0" y="140970"/>
                    <a:pt x="0" y="139827"/>
                  </a:cubicBezTo>
                  <a:lnTo>
                    <a:pt x="0" y="135001"/>
                  </a:lnTo>
                  <a:close/>
                </a:path>
              </a:pathLst>
            </a:custGeom>
            <a:solidFill>
              <a:srgbClr val="F7344C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028700" y="1077125"/>
            <a:ext cx="6428242" cy="2340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74"/>
              </a:lnSpc>
            </a:pPr>
            <a:r>
              <a:rPr lang="en-US" b="true" sz="5582" spc="55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Step 3: Start the Tech Readiness Assurance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95984" y="3401778"/>
            <a:ext cx="6437024" cy="71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43"/>
              </a:lnSpc>
            </a:pPr>
            <a:r>
              <a:rPr lang="en-US" sz="5026" spc="53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1.Access the Tech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113921" y="4093131"/>
            <a:ext cx="5482590" cy="71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43"/>
              </a:lnSpc>
            </a:pPr>
            <a:r>
              <a:rPr lang="en-US" sz="5026" spc="50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Readiness </a:t>
            </a:r>
            <a:r>
              <a:rPr lang="en-US" sz="5026" spc="50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4" tooltip="https://ny.nextera.questarai.com/Docs/CBT%20Technology%20Readiness%20Checklist.pdf"/>
              </a:rPr>
              <a:t>Page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95984" y="4784484"/>
            <a:ext cx="6156750" cy="713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43"/>
              </a:lnSpc>
            </a:pPr>
            <a:r>
              <a:rPr lang="en-US" sz="5026" spc="53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  <a:r>
              <a:rPr lang="en-US" sz="5026" spc="53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5" tooltip="https://ny.nextera.questarai.com/Docs/CBT%20Technology%20Readiness%20Checklist.pdf"/>
              </a:rPr>
              <a:t>Access the</a:t>
            </a:r>
            <a:r>
              <a:rPr lang="en-US" sz="5026" spc="53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5026" spc="53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6" tooltip="https://ny.nextera.questarai.com/Docs/CBT%20Technology%20Readiness%20Checklist.pdf"/>
              </a:rPr>
              <a:t>CBT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113921" y="5475827"/>
            <a:ext cx="4422124" cy="2096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43"/>
              </a:lnSpc>
            </a:pPr>
            <a:r>
              <a:rPr lang="en-US" sz="5026" spc="50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  <a:hlinkClick r:id="rId7" tooltip="https://ny.nextera.questarai.com/Docs/CBT%20Technology%20Readiness%20Checklist.pdf"/>
              </a:rPr>
              <a:t>Readiness Checklist</a:t>
            </a:r>
            <a:r>
              <a:rPr lang="en-US" sz="5026" spc="50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for reference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210619" y="179575"/>
            <a:ext cx="14143873" cy="667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b="true" sz="3900" spc="273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COMPLETEING THE BUILDING TECH READINESS ASSURANCE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8906256" y="1468593"/>
            <a:ext cx="549697" cy="477222"/>
            <a:chOff x="0" y="0"/>
            <a:chExt cx="549694" cy="47721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422656" cy="350012"/>
            </a:xfrm>
            <a:custGeom>
              <a:avLst/>
              <a:gdLst/>
              <a:ahLst/>
              <a:cxnLst/>
              <a:rect r="r" b="b" t="t" l="l"/>
              <a:pathLst>
                <a:path h="350012" w="422656">
                  <a:moveTo>
                    <a:pt x="175133" y="0"/>
                  </a:moveTo>
                  <a:cubicBezTo>
                    <a:pt x="163703" y="0"/>
                    <a:pt x="152273" y="1143"/>
                    <a:pt x="140970" y="3302"/>
                  </a:cubicBezTo>
                  <a:cubicBezTo>
                    <a:pt x="129667" y="5461"/>
                    <a:pt x="118745" y="8890"/>
                    <a:pt x="108077" y="13208"/>
                  </a:cubicBezTo>
                  <a:cubicBezTo>
                    <a:pt x="97409" y="17526"/>
                    <a:pt x="87376" y="22987"/>
                    <a:pt x="77851" y="29337"/>
                  </a:cubicBezTo>
                  <a:cubicBezTo>
                    <a:pt x="68326" y="35687"/>
                    <a:pt x="59436" y="43180"/>
                    <a:pt x="51308" y="51308"/>
                  </a:cubicBezTo>
                  <a:cubicBezTo>
                    <a:pt x="43180" y="59436"/>
                    <a:pt x="35941" y="68326"/>
                    <a:pt x="29464" y="77851"/>
                  </a:cubicBezTo>
                  <a:cubicBezTo>
                    <a:pt x="22987" y="87376"/>
                    <a:pt x="17653" y="97536"/>
                    <a:pt x="13335" y="108077"/>
                  </a:cubicBezTo>
                  <a:cubicBezTo>
                    <a:pt x="9017" y="118618"/>
                    <a:pt x="5588" y="129667"/>
                    <a:pt x="3429" y="140970"/>
                  </a:cubicBezTo>
                  <a:cubicBezTo>
                    <a:pt x="1270" y="152273"/>
                    <a:pt x="0" y="163576"/>
                    <a:pt x="0" y="175133"/>
                  </a:cubicBezTo>
                  <a:cubicBezTo>
                    <a:pt x="0" y="186690"/>
                    <a:pt x="1143" y="197993"/>
                    <a:pt x="3302" y="209296"/>
                  </a:cubicBezTo>
                  <a:cubicBezTo>
                    <a:pt x="5461" y="220599"/>
                    <a:pt x="8890" y="231521"/>
                    <a:pt x="13208" y="242189"/>
                  </a:cubicBezTo>
                  <a:cubicBezTo>
                    <a:pt x="17526" y="252857"/>
                    <a:pt x="22987" y="262890"/>
                    <a:pt x="29337" y="272415"/>
                  </a:cubicBezTo>
                  <a:cubicBezTo>
                    <a:pt x="35687" y="281940"/>
                    <a:pt x="43180" y="290830"/>
                    <a:pt x="51308" y="298958"/>
                  </a:cubicBezTo>
                  <a:cubicBezTo>
                    <a:pt x="59436" y="307086"/>
                    <a:pt x="68326" y="314325"/>
                    <a:pt x="77851" y="320675"/>
                  </a:cubicBezTo>
                  <a:cubicBezTo>
                    <a:pt x="87376" y="327025"/>
                    <a:pt x="97536" y="332486"/>
                    <a:pt x="108077" y="336804"/>
                  </a:cubicBezTo>
                  <a:cubicBezTo>
                    <a:pt x="118618" y="341122"/>
                    <a:pt x="129667" y="344551"/>
                    <a:pt x="140970" y="346710"/>
                  </a:cubicBezTo>
                  <a:cubicBezTo>
                    <a:pt x="152273" y="348869"/>
                    <a:pt x="163576" y="350012"/>
                    <a:pt x="175133" y="350012"/>
                  </a:cubicBezTo>
                  <a:cubicBezTo>
                    <a:pt x="175133" y="350012"/>
                    <a:pt x="175133" y="350012"/>
                    <a:pt x="175133" y="350012"/>
                  </a:cubicBezTo>
                  <a:cubicBezTo>
                    <a:pt x="186690" y="350012"/>
                    <a:pt x="197993" y="348869"/>
                    <a:pt x="209296" y="346583"/>
                  </a:cubicBezTo>
                  <a:cubicBezTo>
                    <a:pt x="220599" y="344297"/>
                    <a:pt x="231521" y="340995"/>
                    <a:pt x="242189" y="336677"/>
                  </a:cubicBezTo>
                  <a:cubicBezTo>
                    <a:pt x="252857" y="332359"/>
                    <a:pt x="262890" y="326898"/>
                    <a:pt x="272415" y="320548"/>
                  </a:cubicBezTo>
                  <a:cubicBezTo>
                    <a:pt x="281940" y="314198"/>
                    <a:pt x="290830" y="306959"/>
                    <a:pt x="298958" y="298831"/>
                  </a:cubicBezTo>
                  <a:lnTo>
                    <a:pt x="422656" y="175133"/>
                  </a:lnTo>
                  <a:lnTo>
                    <a:pt x="422656" y="175006"/>
                  </a:lnTo>
                  <a:lnTo>
                    <a:pt x="298958" y="51308"/>
                  </a:lnTo>
                  <a:cubicBezTo>
                    <a:pt x="290830" y="43180"/>
                    <a:pt x="281940" y="35941"/>
                    <a:pt x="272415" y="29591"/>
                  </a:cubicBezTo>
                  <a:cubicBezTo>
                    <a:pt x="262890" y="23241"/>
                    <a:pt x="252730" y="17780"/>
                    <a:pt x="242189" y="13335"/>
                  </a:cubicBezTo>
                  <a:cubicBezTo>
                    <a:pt x="231648" y="8890"/>
                    <a:pt x="220599" y="5588"/>
                    <a:pt x="209296" y="3429"/>
                  </a:cubicBezTo>
                  <a:cubicBezTo>
                    <a:pt x="197993" y="1270"/>
                    <a:pt x="186690" y="0"/>
                    <a:pt x="175133" y="0"/>
                  </a:cubicBezTo>
                  <a:cubicBezTo>
                    <a:pt x="175133" y="0"/>
                    <a:pt x="175133" y="0"/>
                    <a:pt x="175133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09601" y="123825"/>
              <a:ext cx="247396" cy="247396"/>
            </a:xfrm>
            <a:custGeom>
              <a:avLst/>
              <a:gdLst/>
              <a:ahLst/>
              <a:cxnLst/>
              <a:rect r="r" b="b" t="t" l="l"/>
              <a:pathLst>
                <a:path h="247396" w="247396">
                  <a:moveTo>
                    <a:pt x="247396" y="123698"/>
                  </a:moveTo>
                  <a:cubicBezTo>
                    <a:pt x="247396" y="131826"/>
                    <a:pt x="246634" y="139827"/>
                    <a:pt x="244983" y="147828"/>
                  </a:cubicBezTo>
                  <a:cubicBezTo>
                    <a:pt x="243332" y="155829"/>
                    <a:pt x="241046" y="163576"/>
                    <a:pt x="237998" y="171069"/>
                  </a:cubicBezTo>
                  <a:cubicBezTo>
                    <a:pt x="234950" y="178562"/>
                    <a:pt x="231140" y="185674"/>
                    <a:pt x="226568" y="192405"/>
                  </a:cubicBezTo>
                  <a:cubicBezTo>
                    <a:pt x="221996" y="199136"/>
                    <a:pt x="216916" y="205359"/>
                    <a:pt x="211201" y="211201"/>
                  </a:cubicBezTo>
                  <a:cubicBezTo>
                    <a:pt x="205486" y="217043"/>
                    <a:pt x="199263" y="222123"/>
                    <a:pt x="192405" y="226568"/>
                  </a:cubicBezTo>
                  <a:cubicBezTo>
                    <a:pt x="185547" y="231013"/>
                    <a:pt x="178562" y="234950"/>
                    <a:pt x="171069" y="237998"/>
                  </a:cubicBezTo>
                  <a:cubicBezTo>
                    <a:pt x="163576" y="241046"/>
                    <a:pt x="155829" y="243459"/>
                    <a:pt x="147828" y="244983"/>
                  </a:cubicBezTo>
                  <a:cubicBezTo>
                    <a:pt x="139827" y="246507"/>
                    <a:pt x="131826" y="247396"/>
                    <a:pt x="123698" y="247396"/>
                  </a:cubicBezTo>
                  <a:cubicBezTo>
                    <a:pt x="115570" y="247396"/>
                    <a:pt x="107569" y="246634"/>
                    <a:pt x="99568" y="244983"/>
                  </a:cubicBezTo>
                  <a:cubicBezTo>
                    <a:pt x="91567" y="243332"/>
                    <a:pt x="83820" y="241046"/>
                    <a:pt x="76327" y="237998"/>
                  </a:cubicBezTo>
                  <a:cubicBezTo>
                    <a:pt x="68834" y="234950"/>
                    <a:pt x="61722" y="231140"/>
                    <a:pt x="54991" y="226568"/>
                  </a:cubicBezTo>
                  <a:cubicBezTo>
                    <a:pt x="48260" y="221996"/>
                    <a:pt x="42037" y="216916"/>
                    <a:pt x="36195" y="211201"/>
                  </a:cubicBezTo>
                  <a:cubicBezTo>
                    <a:pt x="30353" y="205486"/>
                    <a:pt x="25273" y="199263"/>
                    <a:pt x="20828" y="192405"/>
                  </a:cubicBezTo>
                  <a:cubicBezTo>
                    <a:pt x="16383" y="185547"/>
                    <a:pt x="12446" y="178562"/>
                    <a:pt x="9398" y="171069"/>
                  </a:cubicBezTo>
                  <a:cubicBezTo>
                    <a:pt x="6350" y="163576"/>
                    <a:pt x="3937" y="155829"/>
                    <a:pt x="2413" y="147828"/>
                  </a:cubicBezTo>
                  <a:cubicBezTo>
                    <a:pt x="889" y="139827"/>
                    <a:pt x="0" y="131826"/>
                    <a:pt x="0" y="123698"/>
                  </a:cubicBezTo>
                  <a:cubicBezTo>
                    <a:pt x="0" y="115570"/>
                    <a:pt x="762" y="107569"/>
                    <a:pt x="2413" y="99568"/>
                  </a:cubicBezTo>
                  <a:cubicBezTo>
                    <a:pt x="4064" y="91567"/>
                    <a:pt x="6350" y="83820"/>
                    <a:pt x="9398" y="76327"/>
                  </a:cubicBezTo>
                  <a:cubicBezTo>
                    <a:pt x="12446" y="68834"/>
                    <a:pt x="16256" y="61722"/>
                    <a:pt x="20828" y="54991"/>
                  </a:cubicBezTo>
                  <a:cubicBezTo>
                    <a:pt x="25400" y="48260"/>
                    <a:pt x="30480" y="42037"/>
                    <a:pt x="36195" y="36195"/>
                  </a:cubicBezTo>
                  <a:cubicBezTo>
                    <a:pt x="41910" y="30353"/>
                    <a:pt x="48133" y="25273"/>
                    <a:pt x="54991" y="20828"/>
                  </a:cubicBezTo>
                  <a:cubicBezTo>
                    <a:pt x="61849" y="16383"/>
                    <a:pt x="68834" y="12446"/>
                    <a:pt x="76327" y="9398"/>
                  </a:cubicBezTo>
                  <a:cubicBezTo>
                    <a:pt x="83820" y="6350"/>
                    <a:pt x="91567" y="3937"/>
                    <a:pt x="99568" y="2413"/>
                  </a:cubicBezTo>
                  <a:cubicBezTo>
                    <a:pt x="107569" y="889"/>
                    <a:pt x="115570" y="0"/>
                    <a:pt x="123698" y="0"/>
                  </a:cubicBezTo>
                  <a:cubicBezTo>
                    <a:pt x="131826" y="0"/>
                    <a:pt x="139827" y="762"/>
                    <a:pt x="147828" y="2413"/>
                  </a:cubicBezTo>
                  <a:cubicBezTo>
                    <a:pt x="155829" y="4064"/>
                    <a:pt x="163576" y="6350"/>
                    <a:pt x="171069" y="9398"/>
                  </a:cubicBezTo>
                  <a:cubicBezTo>
                    <a:pt x="178562" y="12446"/>
                    <a:pt x="185674" y="16256"/>
                    <a:pt x="192405" y="20828"/>
                  </a:cubicBezTo>
                  <a:cubicBezTo>
                    <a:pt x="199136" y="25400"/>
                    <a:pt x="205359" y="30480"/>
                    <a:pt x="211201" y="36195"/>
                  </a:cubicBezTo>
                  <a:cubicBezTo>
                    <a:pt x="217043" y="41910"/>
                    <a:pt x="222123" y="48133"/>
                    <a:pt x="226568" y="54991"/>
                  </a:cubicBezTo>
                  <a:cubicBezTo>
                    <a:pt x="231013" y="61849"/>
                    <a:pt x="234950" y="68834"/>
                    <a:pt x="237998" y="76327"/>
                  </a:cubicBezTo>
                  <a:cubicBezTo>
                    <a:pt x="241046" y="83820"/>
                    <a:pt x="243459" y="91567"/>
                    <a:pt x="244983" y="99568"/>
                  </a:cubicBezTo>
                  <a:cubicBezTo>
                    <a:pt x="246507" y="107569"/>
                    <a:pt x="247396" y="115570"/>
                    <a:pt x="247396" y="123698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14935" y="114935"/>
              <a:ext cx="247396" cy="247396"/>
            </a:xfrm>
            <a:custGeom>
              <a:avLst/>
              <a:gdLst/>
              <a:ahLst/>
              <a:cxnLst/>
              <a:rect r="r" b="b" t="t" l="l"/>
              <a:pathLst>
                <a:path h="247396" w="247396">
                  <a:moveTo>
                    <a:pt x="247396" y="123698"/>
                  </a:moveTo>
                  <a:cubicBezTo>
                    <a:pt x="247396" y="131826"/>
                    <a:pt x="246634" y="139827"/>
                    <a:pt x="244983" y="147828"/>
                  </a:cubicBezTo>
                  <a:cubicBezTo>
                    <a:pt x="243332" y="155829"/>
                    <a:pt x="241046" y="163576"/>
                    <a:pt x="237998" y="171069"/>
                  </a:cubicBezTo>
                  <a:cubicBezTo>
                    <a:pt x="234950" y="178562"/>
                    <a:pt x="231140" y="185674"/>
                    <a:pt x="226568" y="192405"/>
                  </a:cubicBezTo>
                  <a:cubicBezTo>
                    <a:pt x="221996" y="199136"/>
                    <a:pt x="216916" y="205359"/>
                    <a:pt x="211201" y="211201"/>
                  </a:cubicBezTo>
                  <a:cubicBezTo>
                    <a:pt x="205486" y="217043"/>
                    <a:pt x="199263" y="222123"/>
                    <a:pt x="192405" y="226568"/>
                  </a:cubicBezTo>
                  <a:cubicBezTo>
                    <a:pt x="185547" y="231013"/>
                    <a:pt x="178562" y="234950"/>
                    <a:pt x="171069" y="237998"/>
                  </a:cubicBezTo>
                  <a:cubicBezTo>
                    <a:pt x="163576" y="241046"/>
                    <a:pt x="155829" y="243459"/>
                    <a:pt x="147828" y="244983"/>
                  </a:cubicBezTo>
                  <a:cubicBezTo>
                    <a:pt x="139827" y="246507"/>
                    <a:pt x="131826" y="247396"/>
                    <a:pt x="123698" y="247396"/>
                  </a:cubicBezTo>
                  <a:cubicBezTo>
                    <a:pt x="115570" y="247396"/>
                    <a:pt x="107569" y="246634"/>
                    <a:pt x="99568" y="244983"/>
                  </a:cubicBezTo>
                  <a:cubicBezTo>
                    <a:pt x="91567" y="243332"/>
                    <a:pt x="83820" y="241046"/>
                    <a:pt x="76327" y="237998"/>
                  </a:cubicBezTo>
                  <a:cubicBezTo>
                    <a:pt x="68834" y="234950"/>
                    <a:pt x="61722" y="231140"/>
                    <a:pt x="54991" y="226568"/>
                  </a:cubicBezTo>
                  <a:cubicBezTo>
                    <a:pt x="48260" y="221996"/>
                    <a:pt x="42037" y="216916"/>
                    <a:pt x="36195" y="211201"/>
                  </a:cubicBezTo>
                  <a:cubicBezTo>
                    <a:pt x="30353" y="205486"/>
                    <a:pt x="25273" y="199263"/>
                    <a:pt x="20828" y="192405"/>
                  </a:cubicBezTo>
                  <a:cubicBezTo>
                    <a:pt x="16383" y="185547"/>
                    <a:pt x="12446" y="178562"/>
                    <a:pt x="9398" y="171069"/>
                  </a:cubicBezTo>
                  <a:cubicBezTo>
                    <a:pt x="6350" y="163576"/>
                    <a:pt x="3937" y="155829"/>
                    <a:pt x="2413" y="147828"/>
                  </a:cubicBezTo>
                  <a:cubicBezTo>
                    <a:pt x="889" y="139827"/>
                    <a:pt x="0" y="131826"/>
                    <a:pt x="0" y="123698"/>
                  </a:cubicBezTo>
                  <a:cubicBezTo>
                    <a:pt x="0" y="115570"/>
                    <a:pt x="762" y="107569"/>
                    <a:pt x="2413" y="99568"/>
                  </a:cubicBezTo>
                  <a:cubicBezTo>
                    <a:pt x="4064" y="91567"/>
                    <a:pt x="6350" y="83820"/>
                    <a:pt x="9398" y="76327"/>
                  </a:cubicBezTo>
                  <a:cubicBezTo>
                    <a:pt x="12446" y="68834"/>
                    <a:pt x="16256" y="61722"/>
                    <a:pt x="20828" y="54991"/>
                  </a:cubicBezTo>
                  <a:cubicBezTo>
                    <a:pt x="25400" y="48260"/>
                    <a:pt x="30480" y="42037"/>
                    <a:pt x="36195" y="36195"/>
                  </a:cubicBezTo>
                  <a:cubicBezTo>
                    <a:pt x="41910" y="30353"/>
                    <a:pt x="48133" y="25273"/>
                    <a:pt x="54991" y="20828"/>
                  </a:cubicBezTo>
                  <a:cubicBezTo>
                    <a:pt x="61849" y="16383"/>
                    <a:pt x="68834" y="12446"/>
                    <a:pt x="76327" y="9398"/>
                  </a:cubicBezTo>
                  <a:cubicBezTo>
                    <a:pt x="83820" y="6350"/>
                    <a:pt x="91567" y="3937"/>
                    <a:pt x="99568" y="2413"/>
                  </a:cubicBezTo>
                  <a:cubicBezTo>
                    <a:pt x="107569" y="889"/>
                    <a:pt x="115570" y="0"/>
                    <a:pt x="123698" y="0"/>
                  </a:cubicBezTo>
                  <a:cubicBezTo>
                    <a:pt x="131826" y="0"/>
                    <a:pt x="139827" y="762"/>
                    <a:pt x="147828" y="2413"/>
                  </a:cubicBezTo>
                  <a:cubicBezTo>
                    <a:pt x="155829" y="4064"/>
                    <a:pt x="163576" y="6350"/>
                    <a:pt x="171069" y="9398"/>
                  </a:cubicBezTo>
                  <a:cubicBezTo>
                    <a:pt x="178562" y="12446"/>
                    <a:pt x="185674" y="16256"/>
                    <a:pt x="192405" y="20828"/>
                  </a:cubicBezTo>
                  <a:cubicBezTo>
                    <a:pt x="199136" y="25400"/>
                    <a:pt x="205359" y="30480"/>
                    <a:pt x="211201" y="36195"/>
                  </a:cubicBezTo>
                  <a:cubicBezTo>
                    <a:pt x="217043" y="41910"/>
                    <a:pt x="222123" y="48133"/>
                    <a:pt x="226568" y="54991"/>
                  </a:cubicBezTo>
                  <a:cubicBezTo>
                    <a:pt x="231013" y="61849"/>
                    <a:pt x="234950" y="68834"/>
                    <a:pt x="237998" y="76327"/>
                  </a:cubicBezTo>
                  <a:cubicBezTo>
                    <a:pt x="241046" y="83820"/>
                    <a:pt x="243459" y="91567"/>
                    <a:pt x="244983" y="99568"/>
                  </a:cubicBezTo>
                  <a:cubicBezTo>
                    <a:pt x="246507" y="107569"/>
                    <a:pt x="247396" y="115570"/>
                    <a:pt x="247396" y="123698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202072" y="180975"/>
              <a:ext cx="72883" cy="115189"/>
            </a:xfrm>
            <a:custGeom>
              <a:avLst/>
              <a:gdLst/>
              <a:ahLst/>
              <a:cxnLst/>
              <a:rect r="r" b="b" t="t" l="l"/>
              <a:pathLst>
                <a:path h="115189" w="72883">
                  <a:moveTo>
                    <a:pt x="1001" y="96520"/>
                  </a:moveTo>
                  <a:lnTo>
                    <a:pt x="9383" y="88519"/>
                  </a:lnTo>
                  <a:cubicBezTo>
                    <a:pt x="9891" y="87884"/>
                    <a:pt x="10653" y="87503"/>
                    <a:pt x="11542" y="87503"/>
                  </a:cubicBezTo>
                  <a:cubicBezTo>
                    <a:pt x="12431" y="87503"/>
                    <a:pt x="13066" y="87884"/>
                    <a:pt x="13701" y="88519"/>
                  </a:cubicBezTo>
                  <a:cubicBezTo>
                    <a:pt x="14336" y="89154"/>
                    <a:pt x="23861" y="97409"/>
                    <a:pt x="33894" y="97409"/>
                  </a:cubicBezTo>
                  <a:cubicBezTo>
                    <a:pt x="42784" y="97409"/>
                    <a:pt x="51293" y="90932"/>
                    <a:pt x="51293" y="81915"/>
                  </a:cubicBezTo>
                  <a:cubicBezTo>
                    <a:pt x="51293" y="73406"/>
                    <a:pt x="43419" y="65659"/>
                    <a:pt x="28560" y="65659"/>
                  </a:cubicBezTo>
                  <a:lnTo>
                    <a:pt x="19289" y="65659"/>
                  </a:lnTo>
                  <a:cubicBezTo>
                    <a:pt x="18400" y="65659"/>
                    <a:pt x="17638" y="65405"/>
                    <a:pt x="17003" y="64643"/>
                  </a:cubicBezTo>
                  <a:cubicBezTo>
                    <a:pt x="16368" y="63881"/>
                    <a:pt x="16114" y="63246"/>
                    <a:pt x="16114" y="62357"/>
                  </a:cubicBezTo>
                  <a:lnTo>
                    <a:pt x="16114" y="51943"/>
                  </a:lnTo>
                  <a:cubicBezTo>
                    <a:pt x="15987" y="51054"/>
                    <a:pt x="16241" y="50165"/>
                    <a:pt x="16876" y="49530"/>
                  </a:cubicBezTo>
                  <a:cubicBezTo>
                    <a:pt x="17511" y="48895"/>
                    <a:pt x="18273" y="48514"/>
                    <a:pt x="19289" y="48641"/>
                  </a:cubicBezTo>
                  <a:lnTo>
                    <a:pt x="28560" y="48641"/>
                  </a:lnTo>
                  <a:cubicBezTo>
                    <a:pt x="42022" y="48641"/>
                    <a:pt x="49007" y="41910"/>
                    <a:pt x="49007" y="33528"/>
                  </a:cubicBezTo>
                  <a:cubicBezTo>
                    <a:pt x="49007" y="24511"/>
                    <a:pt x="41387" y="18415"/>
                    <a:pt x="33005" y="18415"/>
                  </a:cubicBezTo>
                  <a:cubicBezTo>
                    <a:pt x="26147" y="18415"/>
                    <a:pt x="20686" y="21082"/>
                    <a:pt x="16368" y="26289"/>
                  </a:cubicBezTo>
                  <a:cubicBezTo>
                    <a:pt x="15860" y="26924"/>
                    <a:pt x="15098" y="27305"/>
                    <a:pt x="14209" y="27305"/>
                  </a:cubicBezTo>
                  <a:cubicBezTo>
                    <a:pt x="13320" y="27305"/>
                    <a:pt x="12558" y="27051"/>
                    <a:pt x="11923" y="26416"/>
                  </a:cubicBezTo>
                  <a:lnTo>
                    <a:pt x="3922" y="18796"/>
                  </a:lnTo>
                  <a:cubicBezTo>
                    <a:pt x="3287" y="18161"/>
                    <a:pt x="3033" y="17526"/>
                    <a:pt x="3033" y="16637"/>
                  </a:cubicBezTo>
                  <a:cubicBezTo>
                    <a:pt x="3033" y="15748"/>
                    <a:pt x="3287" y="15113"/>
                    <a:pt x="3922" y="14478"/>
                  </a:cubicBezTo>
                  <a:cubicBezTo>
                    <a:pt x="3922" y="14478"/>
                    <a:pt x="16368" y="0"/>
                    <a:pt x="34910" y="0"/>
                  </a:cubicBezTo>
                  <a:cubicBezTo>
                    <a:pt x="53960" y="0"/>
                    <a:pt x="69962" y="11684"/>
                    <a:pt x="69962" y="30099"/>
                  </a:cubicBezTo>
                  <a:cubicBezTo>
                    <a:pt x="69962" y="42799"/>
                    <a:pt x="60437" y="52324"/>
                    <a:pt x="52944" y="55753"/>
                  </a:cubicBezTo>
                  <a:lnTo>
                    <a:pt x="52944" y="56261"/>
                  </a:lnTo>
                  <a:cubicBezTo>
                    <a:pt x="60691" y="59563"/>
                    <a:pt x="72883" y="68453"/>
                    <a:pt x="72883" y="83058"/>
                  </a:cubicBezTo>
                  <a:cubicBezTo>
                    <a:pt x="72883" y="101600"/>
                    <a:pt x="57770" y="115189"/>
                    <a:pt x="35037" y="115189"/>
                  </a:cubicBezTo>
                  <a:cubicBezTo>
                    <a:pt x="14463" y="115189"/>
                    <a:pt x="4430" y="104775"/>
                    <a:pt x="747" y="100584"/>
                  </a:cubicBezTo>
                  <a:cubicBezTo>
                    <a:pt x="-269" y="99187"/>
                    <a:pt x="-269" y="97790"/>
                    <a:pt x="874" y="96393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315831" y="1706432"/>
            <a:ext cx="8467725" cy="2181225"/>
          </a:xfrm>
          <a:custGeom>
            <a:avLst/>
            <a:gdLst/>
            <a:ahLst/>
            <a:cxnLst/>
            <a:rect r="r" b="b" t="t" l="l"/>
            <a:pathLst>
              <a:path h="2181225" w="8467725">
                <a:moveTo>
                  <a:pt x="0" y="0"/>
                </a:moveTo>
                <a:lnTo>
                  <a:pt x="8467725" y="0"/>
                </a:lnTo>
                <a:lnTo>
                  <a:pt x="8467725" y="2181225"/>
                </a:lnTo>
                <a:lnTo>
                  <a:pt x="0" y="2181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15831" y="5243179"/>
            <a:ext cx="8467725" cy="3429000"/>
          </a:xfrm>
          <a:custGeom>
            <a:avLst/>
            <a:gdLst/>
            <a:ahLst/>
            <a:cxnLst/>
            <a:rect r="r" b="b" t="t" l="l"/>
            <a:pathLst>
              <a:path h="3429000" w="8467725">
                <a:moveTo>
                  <a:pt x="0" y="0"/>
                </a:moveTo>
                <a:lnTo>
                  <a:pt x="8467725" y="0"/>
                </a:lnTo>
                <a:lnTo>
                  <a:pt x="84677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88" r="0" b="-522"/>
            </a:stretch>
          </a:blip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157792" y="1611478"/>
            <a:ext cx="6667271" cy="51035"/>
            <a:chOff x="0" y="0"/>
            <a:chExt cx="6667271" cy="510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667246" cy="51054"/>
            </a:xfrm>
            <a:custGeom>
              <a:avLst/>
              <a:gdLst/>
              <a:ahLst/>
              <a:cxnLst/>
              <a:rect r="r" b="b" t="t" l="l"/>
              <a:pathLst>
                <a:path h="51054" w="6667246">
                  <a:moveTo>
                    <a:pt x="0" y="0"/>
                  </a:moveTo>
                  <a:lnTo>
                    <a:pt x="0" y="51054"/>
                  </a:lnTo>
                  <a:lnTo>
                    <a:pt x="972693" y="51054"/>
                  </a:lnTo>
                  <a:lnTo>
                    <a:pt x="972693" y="0"/>
                  </a:lnTo>
                  <a:close/>
                  <a:moveTo>
                    <a:pt x="1162558" y="0"/>
                  </a:moveTo>
                  <a:lnTo>
                    <a:pt x="1162558" y="51054"/>
                  </a:lnTo>
                  <a:lnTo>
                    <a:pt x="6667246" y="51054"/>
                  </a:lnTo>
                  <a:lnTo>
                    <a:pt x="6667246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157792" y="2219201"/>
            <a:ext cx="6459817" cy="51035"/>
            <a:chOff x="0" y="0"/>
            <a:chExt cx="6459817" cy="510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459855" cy="51054"/>
            </a:xfrm>
            <a:custGeom>
              <a:avLst/>
              <a:gdLst/>
              <a:ahLst/>
              <a:cxnLst/>
              <a:rect r="r" b="b" t="t" l="l"/>
              <a:pathLst>
                <a:path h="51054" w="6459855">
                  <a:moveTo>
                    <a:pt x="0" y="0"/>
                  </a:moveTo>
                  <a:lnTo>
                    <a:pt x="6459855" y="0"/>
                  </a:lnTo>
                  <a:lnTo>
                    <a:pt x="6459855" y="51054"/>
                  </a:lnTo>
                  <a:lnTo>
                    <a:pt x="0" y="5105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157792" y="2826925"/>
            <a:ext cx="2121818" cy="51035"/>
            <a:chOff x="0" y="0"/>
            <a:chExt cx="2121814" cy="510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121789" cy="51054"/>
            </a:xfrm>
            <a:custGeom>
              <a:avLst/>
              <a:gdLst/>
              <a:ahLst/>
              <a:cxnLst/>
              <a:rect r="r" b="b" t="t" l="l"/>
              <a:pathLst>
                <a:path h="51054" w="2121789">
                  <a:moveTo>
                    <a:pt x="0" y="0"/>
                  </a:moveTo>
                  <a:lnTo>
                    <a:pt x="0" y="51054"/>
                  </a:lnTo>
                  <a:lnTo>
                    <a:pt x="21971" y="51054"/>
                  </a:lnTo>
                  <a:lnTo>
                    <a:pt x="21971" y="0"/>
                  </a:lnTo>
                  <a:close/>
                  <a:moveTo>
                    <a:pt x="239014" y="0"/>
                  </a:moveTo>
                  <a:lnTo>
                    <a:pt x="239014" y="51054"/>
                  </a:lnTo>
                  <a:lnTo>
                    <a:pt x="1826260" y="51054"/>
                  </a:lnTo>
                  <a:lnTo>
                    <a:pt x="1826260" y="0"/>
                  </a:lnTo>
                  <a:close/>
                  <a:moveTo>
                    <a:pt x="2044827" y="0"/>
                  </a:moveTo>
                  <a:lnTo>
                    <a:pt x="2044827" y="51054"/>
                  </a:lnTo>
                  <a:lnTo>
                    <a:pt x="2121789" y="51054"/>
                  </a:lnTo>
                  <a:lnTo>
                    <a:pt x="2121789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270577" y="8262223"/>
            <a:ext cx="2755754" cy="2010632"/>
            <a:chOff x="0" y="0"/>
            <a:chExt cx="2755760" cy="201062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63500" y="64071"/>
              <a:ext cx="1130871" cy="1883093"/>
            </a:xfrm>
            <a:custGeom>
              <a:avLst/>
              <a:gdLst/>
              <a:ahLst/>
              <a:cxnLst/>
              <a:rect r="r" b="b" t="t" l="l"/>
              <a:pathLst>
                <a:path h="1883093" w="1130871">
                  <a:moveTo>
                    <a:pt x="1075817" y="807657"/>
                  </a:moveTo>
                  <a:lnTo>
                    <a:pt x="323215" y="55055"/>
                  </a:lnTo>
                  <a:cubicBezTo>
                    <a:pt x="249047" y="-18351"/>
                    <a:pt x="129794" y="-18351"/>
                    <a:pt x="55626" y="55055"/>
                  </a:cubicBezTo>
                  <a:cubicBezTo>
                    <a:pt x="-18542" y="129223"/>
                    <a:pt x="-18542" y="248476"/>
                    <a:pt x="55626" y="322644"/>
                  </a:cubicBezTo>
                  <a:lnTo>
                    <a:pt x="674370" y="941388"/>
                  </a:lnTo>
                  <a:lnTo>
                    <a:pt x="55626" y="1560259"/>
                  </a:lnTo>
                  <a:cubicBezTo>
                    <a:pt x="-18542" y="1634427"/>
                    <a:pt x="-18542" y="1753680"/>
                    <a:pt x="55626" y="1827848"/>
                  </a:cubicBezTo>
                  <a:cubicBezTo>
                    <a:pt x="92710" y="1864932"/>
                    <a:pt x="140716" y="1883093"/>
                    <a:pt x="189357" y="1883093"/>
                  </a:cubicBezTo>
                  <a:cubicBezTo>
                    <a:pt x="237998" y="1883093"/>
                    <a:pt x="286004" y="1864932"/>
                    <a:pt x="323088" y="1827848"/>
                  </a:cubicBezTo>
                  <a:lnTo>
                    <a:pt x="1075817" y="1075246"/>
                  </a:lnTo>
                  <a:cubicBezTo>
                    <a:pt x="1149223" y="1001078"/>
                    <a:pt x="1149223" y="881825"/>
                    <a:pt x="1075817" y="807657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812419" y="63500"/>
              <a:ext cx="1130745" cy="1883664"/>
            </a:xfrm>
            <a:custGeom>
              <a:avLst/>
              <a:gdLst/>
              <a:ahLst/>
              <a:cxnLst/>
              <a:rect r="r" b="b" t="t" l="l"/>
              <a:pathLst>
                <a:path h="1883664" w="1130745">
                  <a:moveTo>
                    <a:pt x="1075817" y="808228"/>
                  </a:moveTo>
                  <a:lnTo>
                    <a:pt x="323215" y="55626"/>
                  </a:lnTo>
                  <a:cubicBezTo>
                    <a:pt x="249047" y="-18542"/>
                    <a:pt x="129794" y="-18542"/>
                    <a:pt x="55626" y="55626"/>
                  </a:cubicBezTo>
                  <a:cubicBezTo>
                    <a:pt x="-18542" y="129794"/>
                    <a:pt x="-18542" y="249047"/>
                    <a:pt x="55626" y="323215"/>
                  </a:cubicBezTo>
                  <a:lnTo>
                    <a:pt x="674370" y="941959"/>
                  </a:lnTo>
                  <a:lnTo>
                    <a:pt x="55626" y="1560830"/>
                  </a:lnTo>
                  <a:cubicBezTo>
                    <a:pt x="-18542" y="1634998"/>
                    <a:pt x="-18542" y="1754251"/>
                    <a:pt x="55626" y="1828419"/>
                  </a:cubicBezTo>
                  <a:cubicBezTo>
                    <a:pt x="92710" y="1865503"/>
                    <a:pt x="140716" y="1883664"/>
                    <a:pt x="189357" y="1883664"/>
                  </a:cubicBezTo>
                  <a:cubicBezTo>
                    <a:pt x="237998" y="1883664"/>
                    <a:pt x="286004" y="1865503"/>
                    <a:pt x="323088" y="1828419"/>
                  </a:cubicBezTo>
                  <a:lnTo>
                    <a:pt x="1075690" y="1075817"/>
                  </a:lnTo>
                  <a:cubicBezTo>
                    <a:pt x="1149096" y="1001649"/>
                    <a:pt x="1149096" y="882396"/>
                    <a:pt x="1075690" y="80822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561338" y="63500"/>
              <a:ext cx="1130745" cy="1883537"/>
            </a:xfrm>
            <a:custGeom>
              <a:avLst/>
              <a:gdLst/>
              <a:ahLst/>
              <a:cxnLst/>
              <a:rect r="r" b="b" t="t" l="l"/>
              <a:pathLst>
                <a:path h="1883537" w="1130745">
                  <a:moveTo>
                    <a:pt x="1075817" y="808228"/>
                  </a:moveTo>
                  <a:lnTo>
                    <a:pt x="323215" y="55626"/>
                  </a:lnTo>
                  <a:cubicBezTo>
                    <a:pt x="249047" y="-18542"/>
                    <a:pt x="129794" y="-18542"/>
                    <a:pt x="55626" y="55626"/>
                  </a:cubicBezTo>
                  <a:cubicBezTo>
                    <a:pt x="-18542" y="129794"/>
                    <a:pt x="-18542" y="249047"/>
                    <a:pt x="55626" y="323215"/>
                  </a:cubicBezTo>
                  <a:lnTo>
                    <a:pt x="674370" y="941959"/>
                  </a:lnTo>
                  <a:lnTo>
                    <a:pt x="55626" y="1560703"/>
                  </a:lnTo>
                  <a:cubicBezTo>
                    <a:pt x="-18542" y="1634871"/>
                    <a:pt x="-18542" y="1754124"/>
                    <a:pt x="55626" y="1828292"/>
                  </a:cubicBezTo>
                  <a:cubicBezTo>
                    <a:pt x="92710" y="1865376"/>
                    <a:pt x="140716" y="1883537"/>
                    <a:pt x="189357" y="1883537"/>
                  </a:cubicBezTo>
                  <a:cubicBezTo>
                    <a:pt x="237998" y="1883537"/>
                    <a:pt x="286004" y="1865376"/>
                    <a:pt x="323088" y="1828292"/>
                  </a:cubicBezTo>
                  <a:lnTo>
                    <a:pt x="1075690" y="1075690"/>
                  </a:lnTo>
                  <a:cubicBezTo>
                    <a:pt x="1149096" y="1001522"/>
                    <a:pt x="1149096" y="882269"/>
                    <a:pt x="1075690" y="80810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8906256" y="5005340"/>
            <a:ext cx="549697" cy="477212"/>
            <a:chOff x="0" y="0"/>
            <a:chExt cx="549694" cy="4772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63500" y="63500"/>
              <a:ext cx="422656" cy="350012"/>
            </a:xfrm>
            <a:custGeom>
              <a:avLst/>
              <a:gdLst/>
              <a:ahLst/>
              <a:cxnLst/>
              <a:rect r="r" b="b" t="t" l="l"/>
              <a:pathLst>
                <a:path h="350012" w="422656">
                  <a:moveTo>
                    <a:pt x="175133" y="0"/>
                  </a:moveTo>
                  <a:cubicBezTo>
                    <a:pt x="163703" y="0"/>
                    <a:pt x="152273" y="1143"/>
                    <a:pt x="140970" y="3302"/>
                  </a:cubicBezTo>
                  <a:cubicBezTo>
                    <a:pt x="129667" y="5461"/>
                    <a:pt x="118745" y="8890"/>
                    <a:pt x="108077" y="13208"/>
                  </a:cubicBezTo>
                  <a:cubicBezTo>
                    <a:pt x="97409" y="17526"/>
                    <a:pt x="87376" y="22987"/>
                    <a:pt x="77851" y="29337"/>
                  </a:cubicBezTo>
                  <a:cubicBezTo>
                    <a:pt x="68326" y="35687"/>
                    <a:pt x="59436" y="43180"/>
                    <a:pt x="51308" y="51308"/>
                  </a:cubicBezTo>
                  <a:cubicBezTo>
                    <a:pt x="43180" y="59436"/>
                    <a:pt x="35941" y="68326"/>
                    <a:pt x="29464" y="77851"/>
                  </a:cubicBezTo>
                  <a:cubicBezTo>
                    <a:pt x="22987" y="87376"/>
                    <a:pt x="17653" y="97536"/>
                    <a:pt x="13335" y="108077"/>
                  </a:cubicBezTo>
                  <a:cubicBezTo>
                    <a:pt x="9017" y="118618"/>
                    <a:pt x="5588" y="129667"/>
                    <a:pt x="3429" y="140970"/>
                  </a:cubicBezTo>
                  <a:cubicBezTo>
                    <a:pt x="1270" y="152273"/>
                    <a:pt x="0" y="163576"/>
                    <a:pt x="0" y="175133"/>
                  </a:cubicBezTo>
                  <a:cubicBezTo>
                    <a:pt x="0" y="186690"/>
                    <a:pt x="1143" y="197993"/>
                    <a:pt x="3302" y="209296"/>
                  </a:cubicBezTo>
                  <a:cubicBezTo>
                    <a:pt x="5461" y="220599"/>
                    <a:pt x="8890" y="231521"/>
                    <a:pt x="13208" y="242189"/>
                  </a:cubicBezTo>
                  <a:cubicBezTo>
                    <a:pt x="17526" y="252857"/>
                    <a:pt x="22987" y="262890"/>
                    <a:pt x="29337" y="272415"/>
                  </a:cubicBezTo>
                  <a:cubicBezTo>
                    <a:pt x="35687" y="281940"/>
                    <a:pt x="43180" y="290830"/>
                    <a:pt x="51308" y="298958"/>
                  </a:cubicBezTo>
                  <a:cubicBezTo>
                    <a:pt x="59436" y="307086"/>
                    <a:pt x="68326" y="314325"/>
                    <a:pt x="77851" y="320675"/>
                  </a:cubicBezTo>
                  <a:cubicBezTo>
                    <a:pt x="87376" y="327025"/>
                    <a:pt x="97536" y="332486"/>
                    <a:pt x="108077" y="336804"/>
                  </a:cubicBezTo>
                  <a:cubicBezTo>
                    <a:pt x="118618" y="341122"/>
                    <a:pt x="129667" y="344551"/>
                    <a:pt x="140970" y="346710"/>
                  </a:cubicBezTo>
                  <a:cubicBezTo>
                    <a:pt x="152273" y="348869"/>
                    <a:pt x="163576" y="350012"/>
                    <a:pt x="175133" y="350012"/>
                  </a:cubicBezTo>
                  <a:cubicBezTo>
                    <a:pt x="175133" y="350012"/>
                    <a:pt x="175133" y="350012"/>
                    <a:pt x="175133" y="350012"/>
                  </a:cubicBezTo>
                  <a:cubicBezTo>
                    <a:pt x="186690" y="350012"/>
                    <a:pt x="197993" y="348869"/>
                    <a:pt x="209296" y="346583"/>
                  </a:cubicBezTo>
                  <a:cubicBezTo>
                    <a:pt x="220599" y="344297"/>
                    <a:pt x="231521" y="340995"/>
                    <a:pt x="242189" y="336677"/>
                  </a:cubicBezTo>
                  <a:cubicBezTo>
                    <a:pt x="252857" y="332359"/>
                    <a:pt x="262890" y="326898"/>
                    <a:pt x="272415" y="320548"/>
                  </a:cubicBezTo>
                  <a:cubicBezTo>
                    <a:pt x="281940" y="314198"/>
                    <a:pt x="290830" y="306959"/>
                    <a:pt x="298958" y="298831"/>
                  </a:cubicBezTo>
                  <a:lnTo>
                    <a:pt x="422656" y="175133"/>
                  </a:lnTo>
                  <a:lnTo>
                    <a:pt x="422656" y="175006"/>
                  </a:lnTo>
                  <a:lnTo>
                    <a:pt x="298958" y="51308"/>
                  </a:lnTo>
                  <a:cubicBezTo>
                    <a:pt x="290830" y="43180"/>
                    <a:pt x="281940" y="35941"/>
                    <a:pt x="272415" y="29591"/>
                  </a:cubicBezTo>
                  <a:cubicBezTo>
                    <a:pt x="262890" y="23241"/>
                    <a:pt x="252730" y="17780"/>
                    <a:pt x="242189" y="13335"/>
                  </a:cubicBezTo>
                  <a:cubicBezTo>
                    <a:pt x="231648" y="8890"/>
                    <a:pt x="220599" y="5588"/>
                    <a:pt x="209296" y="3429"/>
                  </a:cubicBezTo>
                  <a:cubicBezTo>
                    <a:pt x="197993" y="1270"/>
                    <a:pt x="186690" y="0"/>
                    <a:pt x="175133" y="0"/>
                  </a:cubicBezTo>
                  <a:cubicBezTo>
                    <a:pt x="175133" y="0"/>
                    <a:pt x="175133" y="0"/>
                    <a:pt x="175133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09601" y="123825"/>
              <a:ext cx="247396" cy="247396"/>
            </a:xfrm>
            <a:custGeom>
              <a:avLst/>
              <a:gdLst/>
              <a:ahLst/>
              <a:cxnLst/>
              <a:rect r="r" b="b" t="t" l="l"/>
              <a:pathLst>
                <a:path h="247396" w="247396">
                  <a:moveTo>
                    <a:pt x="247396" y="123698"/>
                  </a:moveTo>
                  <a:cubicBezTo>
                    <a:pt x="247396" y="131826"/>
                    <a:pt x="246634" y="139827"/>
                    <a:pt x="244983" y="147828"/>
                  </a:cubicBezTo>
                  <a:cubicBezTo>
                    <a:pt x="243332" y="155829"/>
                    <a:pt x="241046" y="163576"/>
                    <a:pt x="237998" y="171069"/>
                  </a:cubicBezTo>
                  <a:cubicBezTo>
                    <a:pt x="234950" y="178562"/>
                    <a:pt x="231140" y="185674"/>
                    <a:pt x="226568" y="192405"/>
                  </a:cubicBezTo>
                  <a:cubicBezTo>
                    <a:pt x="221996" y="199136"/>
                    <a:pt x="216916" y="205359"/>
                    <a:pt x="211201" y="211201"/>
                  </a:cubicBezTo>
                  <a:cubicBezTo>
                    <a:pt x="205486" y="217043"/>
                    <a:pt x="199263" y="222123"/>
                    <a:pt x="192405" y="226568"/>
                  </a:cubicBezTo>
                  <a:cubicBezTo>
                    <a:pt x="185547" y="231013"/>
                    <a:pt x="178562" y="234950"/>
                    <a:pt x="171069" y="237998"/>
                  </a:cubicBezTo>
                  <a:cubicBezTo>
                    <a:pt x="163576" y="241046"/>
                    <a:pt x="155829" y="243459"/>
                    <a:pt x="147828" y="244983"/>
                  </a:cubicBezTo>
                  <a:cubicBezTo>
                    <a:pt x="139827" y="246507"/>
                    <a:pt x="131826" y="247396"/>
                    <a:pt x="123698" y="247396"/>
                  </a:cubicBezTo>
                  <a:cubicBezTo>
                    <a:pt x="115570" y="247396"/>
                    <a:pt x="107569" y="246634"/>
                    <a:pt x="99568" y="244983"/>
                  </a:cubicBezTo>
                  <a:cubicBezTo>
                    <a:pt x="91567" y="243332"/>
                    <a:pt x="83820" y="241046"/>
                    <a:pt x="76327" y="237998"/>
                  </a:cubicBezTo>
                  <a:cubicBezTo>
                    <a:pt x="68834" y="234950"/>
                    <a:pt x="61722" y="231140"/>
                    <a:pt x="54991" y="226568"/>
                  </a:cubicBezTo>
                  <a:cubicBezTo>
                    <a:pt x="48260" y="221996"/>
                    <a:pt x="42037" y="216916"/>
                    <a:pt x="36195" y="211201"/>
                  </a:cubicBezTo>
                  <a:cubicBezTo>
                    <a:pt x="30353" y="205486"/>
                    <a:pt x="25273" y="199263"/>
                    <a:pt x="20828" y="192405"/>
                  </a:cubicBezTo>
                  <a:cubicBezTo>
                    <a:pt x="16383" y="185547"/>
                    <a:pt x="12446" y="178562"/>
                    <a:pt x="9398" y="171069"/>
                  </a:cubicBezTo>
                  <a:cubicBezTo>
                    <a:pt x="6350" y="163576"/>
                    <a:pt x="3937" y="155829"/>
                    <a:pt x="2413" y="147828"/>
                  </a:cubicBezTo>
                  <a:cubicBezTo>
                    <a:pt x="889" y="139827"/>
                    <a:pt x="0" y="131826"/>
                    <a:pt x="0" y="123698"/>
                  </a:cubicBezTo>
                  <a:cubicBezTo>
                    <a:pt x="0" y="115570"/>
                    <a:pt x="762" y="107569"/>
                    <a:pt x="2413" y="99568"/>
                  </a:cubicBezTo>
                  <a:cubicBezTo>
                    <a:pt x="4064" y="91567"/>
                    <a:pt x="6350" y="83820"/>
                    <a:pt x="9398" y="76327"/>
                  </a:cubicBezTo>
                  <a:cubicBezTo>
                    <a:pt x="12446" y="68834"/>
                    <a:pt x="16256" y="61722"/>
                    <a:pt x="20828" y="54991"/>
                  </a:cubicBezTo>
                  <a:cubicBezTo>
                    <a:pt x="25400" y="48260"/>
                    <a:pt x="30480" y="42037"/>
                    <a:pt x="36195" y="36195"/>
                  </a:cubicBezTo>
                  <a:cubicBezTo>
                    <a:pt x="41910" y="30353"/>
                    <a:pt x="48133" y="25273"/>
                    <a:pt x="54991" y="20828"/>
                  </a:cubicBezTo>
                  <a:cubicBezTo>
                    <a:pt x="61849" y="16383"/>
                    <a:pt x="68834" y="12446"/>
                    <a:pt x="76327" y="9398"/>
                  </a:cubicBezTo>
                  <a:cubicBezTo>
                    <a:pt x="83820" y="6350"/>
                    <a:pt x="91567" y="3937"/>
                    <a:pt x="99568" y="2413"/>
                  </a:cubicBezTo>
                  <a:cubicBezTo>
                    <a:pt x="107569" y="889"/>
                    <a:pt x="115570" y="0"/>
                    <a:pt x="123698" y="0"/>
                  </a:cubicBezTo>
                  <a:cubicBezTo>
                    <a:pt x="131826" y="0"/>
                    <a:pt x="139827" y="762"/>
                    <a:pt x="147828" y="2413"/>
                  </a:cubicBezTo>
                  <a:cubicBezTo>
                    <a:pt x="155829" y="4064"/>
                    <a:pt x="163576" y="6350"/>
                    <a:pt x="171069" y="9398"/>
                  </a:cubicBezTo>
                  <a:cubicBezTo>
                    <a:pt x="178562" y="12446"/>
                    <a:pt x="185674" y="16256"/>
                    <a:pt x="192405" y="20828"/>
                  </a:cubicBezTo>
                  <a:cubicBezTo>
                    <a:pt x="199136" y="25400"/>
                    <a:pt x="205359" y="30480"/>
                    <a:pt x="211201" y="36195"/>
                  </a:cubicBezTo>
                  <a:cubicBezTo>
                    <a:pt x="217043" y="41910"/>
                    <a:pt x="222123" y="48133"/>
                    <a:pt x="226568" y="54991"/>
                  </a:cubicBezTo>
                  <a:cubicBezTo>
                    <a:pt x="231013" y="61849"/>
                    <a:pt x="234950" y="68834"/>
                    <a:pt x="237998" y="76327"/>
                  </a:cubicBezTo>
                  <a:cubicBezTo>
                    <a:pt x="241046" y="83820"/>
                    <a:pt x="243459" y="91567"/>
                    <a:pt x="244983" y="99568"/>
                  </a:cubicBezTo>
                  <a:cubicBezTo>
                    <a:pt x="246507" y="107569"/>
                    <a:pt x="247396" y="115570"/>
                    <a:pt x="247396" y="123698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114935" y="114935"/>
              <a:ext cx="247396" cy="247396"/>
            </a:xfrm>
            <a:custGeom>
              <a:avLst/>
              <a:gdLst/>
              <a:ahLst/>
              <a:cxnLst/>
              <a:rect r="r" b="b" t="t" l="l"/>
              <a:pathLst>
                <a:path h="247396" w="247396">
                  <a:moveTo>
                    <a:pt x="247396" y="123698"/>
                  </a:moveTo>
                  <a:cubicBezTo>
                    <a:pt x="247396" y="131826"/>
                    <a:pt x="246634" y="139827"/>
                    <a:pt x="244983" y="147828"/>
                  </a:cubicBezTo>
                  <a:cubicBezTo>
                    <a:pt x="243332" y="155829"/>
                    <a:pt x="241046" y="163576"/>
                    <a:pt x="237998" y="171069"/>
                  </a:cubicBezTo>
                  <a:cubicBezTo>
                    <a:pt x="234950" y="178562"/>
                    <a:pt x="231140" y="185674"/>
                    <a:pt x="226568" y="192405"/>
                  </a:cubicBezTo>
                  <a:cubicBezTo>
                    <a:pt x="221996" y="199136"/>
                    <a:pt x="216916" y="205359"/>
                    <a:pt x="211201" y="211201"/>
                  </a:cubicBezTo>
                  <a:cubicBezTo>
                    <a:pt x="205486" y="217043"/>
                    <a:pt x="199263" y="222123"/>
                    <a:pt x="192405" y="226568"/>
                  </a:cubicBezTo>
                  <a:cubicBezTo>
                    <a:pt x="185547" y="231013"/>
                    <a:pt x="178562" y="234950"/>
                    <a:pt x="171069" y="237998"/>
                  </a:cubicBezTo>
                  <a:cubicBezTo>
                    <a:pt x="163576" y="241046"/>
                    <a:pt x="155829" y="243459"/>
                    <a:pt x="147828" y="244983"/>
                  </a:cubicBezTo>
                  <a:cubicBezTo>
                    <a:pt x="139827" y="246507"/>
                    <a:pt x="131826" y="247396"/>
                    <a:pt x="123698" y="247396"/>
                  </a:cubicBezTo>
                  <a:cubicBezTo>
                    <a:pt x="115570" y="247396"/>
                    <a:pt x="107569" y="246634"/>
                    <a:pt x="99568" y="244983"/>
                  </a:cubicBezTo>
                  <a:cubicBezTo>
                    <a:pt x="91567" y="243332"/>
                    <a:pt x="83820" y="241046"/>
                    <a:pt x="76327" y="237998"/>
                  </a:cubicBezTo>
                  <a:cubicBezTo>
                    <a:pt x="68834" y="234950"/>
                    <a:pt x="61722" y="231140"/>
                    <a:pt x="54991" y="226568"/>
                  </a:cubicBezTo>
                  <a:cubicBezTo>
                    <a:pt x="48260" y="221996"/>
                    <a:pt x="42037" y="216916"/>
                    <a:pt x="36195" y="211201"/>
                  </a:cubicBezTo>
                  <a:cubicBezTo>
                    <a:pt x="30353" y="205486"/>
                    <a:pt x="25273" y="199263"/>
                    <a:pt x="20828" y="192405"/>
                  </a:cubicBezTo>
                  <a:cubicBezTo>
                    <a:pt x="16383" y="185547"/>
                    <a:pt x="12446" y="178562"/>
                    <a:pt x="9398" y="171069"/>
                  </a:cubicBezTo>
                  <a:cubicBezTo>
                    <a:pt x="6350" y="163576"/>
                    <a:pt x="3937" y="155829"/>
                    <a:pt x="2413" y="147828"/>
                  </a:cubicBezTo>
                  <a:cubicBezTo>
                    <a:pt x="889" y="139827"/>
                    <a:pt x="0" y="131826"/>
                    <a:pt x="0" y="123698"/>
                  </a:cubicBezTo>
                  <a:cubicBezTo>
                    <a:pt x="0" y="115570"/>
                    <a:pt x="762" y="107569"/>
                    <a:pt x="2413" y="99568"/>
                  </a:cubicBezTo>
                  <a:cubicBezTo>
                    <a:pt x="4064" y="91567"/>
                    <a:pt x="6350" y="83820"/>
                    <a:pt x="9398" y="76327"/>
                  </a:cubicBezTo>
                  <a:cubicBezTo>
                    <a:pt x="12446" y="68834"/>
                    <a:pt x="16256" y="61722"/>
                    <a:pt x="20828" y="54991"/>
                  </a:cubicBezTo>
                  <a:cubicBezTo>
                    <a:pt x="25400" y="48260"/>
                    <a:pt x="30480" y="42037"/>
                    <a:pt x="36195" y="36195"/>
                  </a:cubicBezTo>
                  <a:cubicBezTo>
                    <a:pt x="41910" y="30353"/>
                    <a:pt x="48133" y="25273"/>
                    <a:pt x="54991" y="20828"/>
                  </a:cubicBezTo>
                  <a:cubicBezTo>
                    <a:pt x="61849" y="16383"/>
                    <a:pt x="68834" y="12446"/>
                    <a:pt x="76327" y="9398"/>
                  </a:cubicBezTo>
                  <a:cubicBezTo>
                    <a:pt x="83820" y="6350"/>
                    <a:pt x="91567" y="3937"/>
                    <a:pt x="99568" y="2413"/>
                  </a:cubicBezTo>
                  <a:cubicBezTo>
                    <a:pt x="107569" y="889"/>
                    <a:pt x="115570" y="0"/>
                    <a:pt x="123698" y="0"/>
                  </a:cubicBezTo>
                  <a:cubicBezTo>
                    <a:pt x="131826" y="0"/>
                    <a:pt x="139827" y="762"/>
                    <a:pt x="147828" y="2413"/>
                  </a:cubicBezTo>
                  <a:cubicBezTo>
                    <a:pt x="155829" y="4064"/>
                    <a:pt x="163576" y="6350"/>
                    <a:pt x="171069" y="9398"/>
                  </a:cubicBezTo>
                  <a:cubicBezTo>
                    <a:pt x="178562" y="12446"/>
                    <a:pt x="185674" y="16256"/>
                    <a:pt x="192405" y="20828"/>
                  </a:cubicBezTo>
                  <a:cubicBezTo>
                    <a:pt x="199136" y="25400"/>
                    <a:pt x="205359" y="30480"/>
                    <a:pt x="211201" y="36195"/>
                  </a:cubicBezTo>
                  <a:cubicBezTo>
                    <a:pt x="217043" y="41910"/>
                    <a:pt x="222123" y="48133"/>
                    <a:pt x="226568" y="54991"/>
                  </a:cubicBezTo>
                  <a:cubicBezTo>
                    <a:pt x="231013" y="61849"/>
                    <a:pt x="234950" y="68834"/>
                    <a:pt x="237998" y="76327"/>
                  </a:cubicBezTo>
                  <a:cubicBezTo>
                    <a:pt x="241046" y="83820"/>
                    <a:pt x="243459" y="91567"/>
                    <a:pt x="244983" y="99568"/>
                  </a:cubicBezTo>
                  <a:cubicBezTo>
                    <a:pt x="246507" y="107569"/>
                    <a:pt x="247396" y="115570"/>
                    <a:pt x="247396" y="123698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188341" y="181610"/>
              <a:ext cx="89916" cy="113792"/>
            </a:xfrm>
            <a:custGeom>
              <a:avLst/>
              <a:gdLst/>
              <a:ahLst/>
              <a:cxnLst/>
              <a:rect r="r" b="b" t="t" l="l"/>
              <a:pathLst>
                <a:path h="113792" w="89916">
                  <a:moveTo>
                    <a:pt x="0" y="86868"/>
                  </a:moveTo>
                  <a:lnTo>
                    <a:pt x="0" y="73152"/>
                  </a:lnTo>
                  <a:lnTo>
                    <a:pt x="59182" y="1016"/>
                  </a:lnTo>
                  <a:cubicBezTo>
                    <a:pt x="59817" y="381"/>
                    <a:pt x="60706" y="0"/>
                    <a:pt x="61595" y="0"/>
                  </a:cubicBezTo>
                  <a:lnTo>
                    <a:pt x="70485" y="0"/>
                  </a:lnTo>
                  <a:cubicBezTo>
                    <a:pt x="72517" y="0"/>
                    <a:pt x="73660" y="1016"/>
                    <a:pt x="73660" y="3175"/>
                  </a:cubicBezTo>
                  <a:lnTo>
                    <a:pt x="73660" y="73279"/>
                  </a:lnTo>
                  <a:lnTo>
                    <a:pt x="86868" y="73279"/>
                  </a:lnTo>
                  <a:cubicBezTo>
                    <a:pt x="87757" y="73279"/>
                    <a:pt x="88392" y="73533"/>
                    <a:pt x="89027" y="74041"/>
                  </a:cubicBezTo>
                  <a:cubicBezTo>
                    <a:pt x="89662" y="74549"/>
                    <a:pt x="89916" y="75311"/>
                    <a:pt x="89916" y="76200"/>
                  </a:cubicBezTo>
                  <a:lnTo>
                    <a:pt x="89916" y="86360"/>
                  </a:lnTo>
                  <a:cubicBezTo>
                    <a:pt x="89916" y="88392"/>
                    <a:pt x="88900" y="89535"/>
                    <a:pt x="86741" y="89535"/>
                  </a:cubicBezTo>
                  <a:lnTo>
                    <a:pt x="73660" y="89535"/>
                  </a:lnTo>
                  <a:lnTo>
                    <a:pt x="73787" y="110617"/>
                  </a:lnTo>
                  <a:cubicBezTo>
                    <a:pt x="73660" y="112649"/>
                    <a:pt x="72644" y="113665"/>
                    <a:pt x="70612" y="113792"/>
                  </a:cubicBezTo>
                  <a:lnTo>
                    <a:pt x="57023" y="113792"/>
                  </a:lnTo>
                  <a:cubicBezTo>
                    <a:pt x="54991" y="113665"/>
                    <a:pt x="53975" y="112649"/>
                    <a:pt x="53848" y="110617"/>
                  </a:cubicBezTo>
                  <a:lnTo>
                    <a:pt x="53848" y="90043"/>
                  </a:lnTo>
                  <a:lnTo>
                    <a:pt x="3048" y="90043"/>
                  </a:lnTo>
                  <a:cubicBezTo>
                    <a:pt x="1016" y="90043"/>
                    <a:pt x="0" y="89027"/>
                    <a:pt x="0" y="86868"/>
                  </a:cubicBezTo>
                  <a:close/>
                  <a:moveTo>
                    <a:pt x="54610" y="72898"/>
                  </a:moveTo>
                  <a:lnTo>
                    <a:pt x="54610" y="33401"/>
                  </a:lnTo>
                  <a:lnTo>
                    <a:pt x="21717" y="72898"/>
                  </a:lnTo>
                  <a:lnTo>
                    <a:pt x="54610" y="72898"/>
                  </a:lnTo>
                  <a:close/>
                </a:path>
              </a:pathLst>
            </a:custGeom>
            <a:solidFill>
              <a:srgbClr val="F7344C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157792" y="1114406"/>
            <a:ext cx="6743843" cy="1233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86"/>
              </a:lnSpc>
            </a:pPr>
            <a:r>
              <a:rPr lang="en-US" b="true" sz="4383" spc="43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Step 3: Start the Tech Readiness Assurance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57792" y="2329853"/>
            <a:ext cx="2107444" cy="6259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86"/>
              </a:lnSpc>
            </a:pPr>
            <a:r>
              <a:rPr lang="en-US" b="true" sz="4383" spc="43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(Cont.)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89758" y="2867739"/>
            <a:ext cx="52578" cy="114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5"/>
              </a:lnSpc>
            </a:pPr>
            <a:r>
              <a:rPr lang="en-US" sz="438" spc="4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97731" y="3015005"/>
            <a:ext cx="65703" cy="44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"/>
              </a:lnSpc>
            </a:pPr>
            <a:r>
              <a:rPr lang="en-US" sz="547" spc="5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78109" y="3152203"/>
            <a:ext cx="5488095" cy="5783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4383" spc="46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3.Refering to your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104101" y="3624853"/>
            <a:ext cx="4321045" cy="2796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2"/>
              </a:lnSpc>
            </a:pPr>
            <a:r>
              <a:rPr lang="en-US" sz="4383" spc="4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gathered</a:t>
            </a:r>
          </a:p>
          <a:p>
            <a:pPr algn="l">
              <a:lnSpc>
                <a:spcPts val="4291"/>
              </a:lnSpc>
            </a:pPr>
            <a:r>
              <a:rPr lang="en-US" sz="4383" spc="4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information,</a:t>
            </a:r>
          </a:p>
          <a:p>
            <a:pPr algn="l">
              <a:lnSpc>
                <a:spcPts val="6302"/>
              </a:lnSpc>
            </a:pPr>
            <a:r>
              <a:rPr lang="en-US" sz="4383" spc="4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complete the</a:t>
            </a:r>
          </a:p>
          <a:p>
            <a:pPr algn="l">
              <a:lnSpc>
                <a:spcPts val="4291"/>
              </a:lnSpc>
            </a:pPr>
            <a:r>
              <a:rPr lang="en-US" sz="4383" spc="43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questionnaire 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446076" y="6430080"/>
            <a:ext cx="6610817" cy="569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9"/>
              </a:lnSpc>
            </a:pPr>
            <a:r>
              <a:rPr lang="en-US" sz="3946" spc="41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4.Enter the approximate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009794" y="6977491"/>
            <a:ext cx="5015370" cy="1116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9"/>
              </a:lnSpc>
            </a:pPr>
            <a:r>
              <a:rPr lang="en-US" sz="3946" spc="39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number of devices expected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157792" y="8072323"/>
            <a:ext cx="126559" cy="569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9"/>
              </a:lnSpc>
            </a:pPr>
            <a:r>
              <a:rPr lang="en-US" sz="394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210619" y="179575"/>
            <a:ext cx="14143873" cy="667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b="true" sz="3900" spc="273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COMPLETEING THE BUILDING TECH READINESS ASSURANCE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32844" y="3065050"/>
            <a:ext cx="11172825" cy="4343400"/>
          </a:xfrm>
          <a:custGeom>
            <a:avLst/>
            <a:gdLst/>
            <a:ahLst/>
            <a:cxnLst/>
            <a:rect r="r" b="b" t="t" l="l"/>
            <a:pathLst>
              <a:path h="4343400" w="11172825">
                <a:moveTo>
                  <a:pt x="0" y="0"/>
                </a:moveTo>
                <a:lnTo>
                  <a:pt x="11172825" y="0"/>
                </a:lnTo>
                <a:lnTo>
                  <a:pt x="11172825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6489716" y="6791287"/>
            <a:ext cx="679761" cy="584978"/>
            <a:chOff x="0" y="0"/>
            <a:chExt cx="679755" cy="5849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63500" y="63500"/>
              <a:ext cx="552704" cy="458216"/>
            </a:xfrm>
            <a:custGeom>
              <a:avLst/>
              <a:gdLst/>
              <a:ahLst/>
              <a:cxnLst/>
              <a:rect r="r" b="b" t="t" l="l"/>
              <a:pathLst>
                <a:path h="458216" w="552704">
                  <a:moveTo>
                    <a:pt x="228981" y="0"/>
                  </a:moveTo>
                  <a:cubicBezTo>
                    <a:pt x="221488" y="0"/>
                    <a:pt x="213995" y="381"/>
                    <a:pt x="206629" y="1143"/>
                  </a:cubicBezTo>
                  <a:cubicBezTo>
                    <a:pt x="199263" y="1905"/>
                    <a:pt x="191770" y="2921"/>
                    <a:pt x="184404" y="4445"/>
                  </a:cubicBezTo>
                  <a:cubicBezTo>
                    <a:pt x="177038" y="5969"/>
                    <a:pt x="169799" y="7747"/>
                    <a:pt x="162560" y="9906"/>
                  </a:cubicBezTo>
                  <a:cubicBezTo>
                    <a:pt x="155321" y="12065"/>
                    <a:pt x="148336" y="14605"/>
                    <a:pt x="141351" y="17526"/>
                  </a:cubicBezTo>
                  <a:cubicBezTo>
                    <a:pt x="134366" y="20447"/>
                    <a:pt x="127635" y="23622"/>
                    <a:pt x="121031" y="27178"/>
                  </a:cubicBezTo>
                  <a:cubicBezTo>
                    <a:pt x="114427" y="30734"/>
                    <a:pt x="107950" y="34544"/>
                    <a:pt x="101727" y="38735"/>
                  </a:cubicBezTo>
                  <a:cubicBezTo>
                    <a:pt x="95504" y="42926"/>
                    <a:pt x="89535" y="47371"/>
                    <a:pt x="83693" y="52070"/>
                  </a:cubicBezTo>
                  <a:cubicBezTo>
                    <a:pt x="77851" y="56769"/>
                    <a:pt x="72390" y="61849"/>
                    <a:pt x="67056" y="67183"/>
                  </a:cubicBezTo>
                  <a:cubicBezTo>
                    <a:pt x="61722" y="72517"/>
                    <a:pt x="56769" y="77978"/>
                    <a:pt x="51943" y="83820"/>
                  </a:cubicBezTo>
                  <a:cubicBezTo>
                    <a:pt x="47117" y="89662"/>
                    <a:pt x="42672" y="95631"/>
                    <a:pt x="38608" y="101854"/>
                  </a:cubicBezTo>
                  <a:cubicBezTo>
                    <a:pt x="34544" y="108077"/>
                    <a:pt x="30607" y="114554"/>
                    <a:pt x="27051" y="121158"/>
                  </a:cubicBezTo>
                  <a:cubicBezTo>
                    <a:pt x="23495" y="127762"/>
                    <a:pt x="20320" y="134493"/>
                    <a:pt x="17399" y="141478"/>
                  </a:cubicBezTo>
                  <a:cubicBezTo>
                    <a:pt x="14478" y="148463"/>
                    <a:pt x="12065" y="155448"/>
                    <a:pt x="9779" y="162687"/>
                  </a:cubicBezTo>
                  <a:cubicBezTo>
                    <a:pt x="7493" y="169926"/>
                    <a:pt x="5842" y="177165"/>
                    <a:pt x="4318" y="184531"/>
                  </a:cubicBezTo>
                  <a:cubicBezTo>
                    <a:pt x="2794" y="191897"/>
                    <a:pt x="1778" y="199263"/>
                    <a:pt x="1016" y="206756"/>
                  </a:cubicBezTo>
                  <a:cubicBezTo>
                    <a:pt x="254" y="214249"/>
                    <a:pt x="0" y="221488"/>
                    <a:pt x="0" y="228981"/>
                  </a:cubicBezTo>
                  <a:cubicBezTo>
                    <a:pt x="0" y="236474"/>
                    <a:pt x="381" y="243967"/>
                    <a:pt x="1143" y="251460"/>
                  </a:cubicBezTo>
                  <a:cubicBezTo>
                    <a:pt x="1905" y="258953"/>
                    <a:pt x="2921" y="266319"/>
                    <a:pt x="4445" y="273685"/>
                  </a:cubicBezTo>
                  <a:cubicBezTo>
                    <a:pt x="5969" y="281051"/>
                    <a:pt x="7747" y="288290"/>
                    <a:pt x="9906" y="295529"/>
                  </a:cubicBezTo>
                  <a:cubicBezTo>
                    <a:pt x="12065" y="302768"/>
                    <a:pt x="14605" y="309753"/>
                    <a:pt x="17526" y="316738"/>
                  </a:cubicBezTo>
                  <a:cubicBezTo>
                    <a:pt x="20447" y="323723"/>
                    <a:pt x="23622" y="330454"/>
                    <a:pt x="27178" y="337058"/>
                  </a:cubicBezTo>
                  <a:cubicBezTo>
                    <a:pt x="30734" y="343662"/>
                    <a:pt x="34544" y="350139"/>
                    <a:pt x="38735" y="356362"/>
                  </a:cubicBezTo>
                  <a:cubicBezTo>
                    <a:pt x="42926" y="362585"/>
                    <a:pt x="47371" y="368554"/>
                    <a:pt x="52070" y="374396"/>
                  </a:cubicBezTo>
                  <a:cubicBezTo>
                    <a:pt x="56769" y="380238"/>
                    <a:pt x="61849" y="385699"/>
                    <a:pt x="67183" y="391033"/>
                  </a:cubicBezTo>
                  <a:cubicBezTo>
                    <a:pt x="72517" y="396367"/>
                    <a:pt x="77978" y="401320"/>
                    <a:pt x="83820" y="406146"/>
                  </a:cubicBezTo>
                  <a:cubicBezTo>
                    <a:pt x="89662" y="410972"/>
                    <a:pt x="95631" y="415417"/>
                    <a:pt x="101854" y="419481"/>
                  </a:cubicBezTo>
                  <a:cubicBezTo>
                    <a:pt x="108077" y="423545"/>
                    <a:pt x="114554" y="427482"/>
                    <a:pt x="121158" y="431038"/>
                  </a:cubicBezTo>
                  <a:cubicBezTo>
                    <a:pt x="127762" y="434594"/>
                    <a:pt x="134493" y="437769"/>
                    <a:pt x="141478" y="440690"/>
                  </a:cubicBezTo>
                  <a:cubicBezTo>
                    <a:pt x="148463" y="443611"/>
                    <a:pt x="155448" y="446024"/>
                    <a:pt x="162687" y="448310"/>
                  </a:cubicBezTo>
                  <a:cubicBezTo>
                    <a:pt x="169926" y="450596"/>
                    <a:pt x="177165" y="452247"/>
                    <a:pt x="184531" y="453771"/>
                  </a:cubicBezTo>
                  <a:cubicBezTo>
                    <a:pt x="191897" y="455295"/>
                    <a:pt x="199263" y="456311"/>
                    <a:pt x="206756" y="457073"/>
                  </a:cubicBezTo>
                  <a:cubicBezTo>
                    <a:pt x="214249" y="457835"/>
                    <a:pt x="221742" y="458216"/>
                    <a:pt x="229108" y="458216"/>
                  </a:cubicBezTo>
                  <a:cubicBezTo>
                    <a:pt x="229108" y="458216"/>
                    <a:pt x="229108" y="458216"/>
                    <a:pt x="229108" y="458216"/>
                  </a:cubicBezTo>
                  <a:cubicBezTo>
                    <a:pt x="236601" y="458216"/>
                    <a:pt x="244094" y="457835"/>
                    <a:pt x="251587" y="457073"/>
                  </a:cubicBezTo>
                  <a:cubicBezTo>
                    <a:pt x="259080" y="456311"/>
                    <a:pt x="266446" y="455295"/>
                    <a:pt x="273812" y="453771"/>
                  </a:cubicBezTo>
                  <a:cubicBezTo>
                    <a:pt x="281178" y="452247"/>
                    <a:pt x="288417" y="450469"/>
                    <a:pt x="295656" y="448310"/>
                  </a:cubicBezTo>
                  <a:cubicBezTo>
                    <a:pt x="302895" y="446151"/>
                    <a:pt x="309880" y="443611"/>
                    <a:pt x="316865" y="440690"/>
                  </a:cubicBezTo>
                  <a:cubicBezTo>
                    <a:pt x="323850" y="437769"/>
                    <a:pt x="330581" y="434594"/>
                    <a:pt x="337185" y="431038"/>
                  </a:cubicBezTo>
                  <a:cubicBezTo>
                    <a:pt x="343789" y="427482"/>
                    <a:pt x="350266" y="423672"/>
                    <a:pt x="356489" y="419481"/>
                  </a:cubicBezTo>
                  <a:cubicBezTo>
                    <a:pt x="362712" y="415290"/>
                    <a:pt x="368681" y="410845"/>
                    <a:pt x="374523" y="406146"/>
                  </a:cubicBezTo>
                  <a:cubicBezTo>
                    <a:pt x="380365" y="401447"/>
                    <a:pt x="385826" y="396367"/>
                    <a:pt x="391160" y="391033"/>
                  </a:cubicBezTo>
                  <a:lnTo>
                    <a:pt x="552704" y="229108"/>
                  </a:lnTo>
                  <a:lnTo>
                    <a:pt x="552704" y="228981"/>
                  </a:lnTo>
                  <a:lnTo>
                    <a:pt x="390906" y="67056"/>
                  </a:lnTo>
                  <a:cubicBezTo>
                    <a:pt x="385572" y="61722"/>
                    <a:pt x="380111" y="56769"/>
                    <a:pt x="374269" y="51943"/>
                  </a:cubicBezTo>
                  <a:cubicBezTo>
                    <a:pt x="368427" y="47117"/>
                    <a:pt x="362458" y="42672"/>
                    <a:pt x="356235" y="38608"/>
                  </a:cubicBezTo>
                  <a:cubicBezTo>
                    <a:pt x="350012" y="34544"/>
                    <a:pt x="343535" y="30607"/>
                    <a:pt x="336931" y="27051"/>
                  </a:cubicBezTo>
                  <a:cubicBezTo>
                    <a:pt x="330327" y="23495"/>
                    <a:pt x="323596" y="20320"/>
                    <a:pt x="316611" y="17399"/>
                  </a:cubicBezTo>
                  <a:cubicBezTo>
                    <a:pt x="309626" y="14478"/>
                    <a:pt x="302641" y="12065"/>
                    <a:pt x="295402" y="9779"/>
                  </a:cubicBezTo>
                  <a:cubicBezTo>
                    <a:pt x="288163" y="7493"/>
                    <a:pt x="280924" y="5842"/>
                    <a:pt x="273558" y="4318"/>
                  </a:cubicBezTo>
                  <a:cubicBezTo>
                    <a:pt x="266192" y="2794"/>
                    <a:pt x="258826" y="1778"/>
                    <a:pt x="251333" y="1016"/>
                  </a:cubicBezTo>
                  <a:cubicBezTo>
                    <a:pt x="243840" y="254"/>
                    <a:pt x="236474" y="0"/>
                    <a:pt x="228981" y="0"/>
                  </a:cubicBezTo>
                  <a:cubicBezTo>
                    <a:pt x="228981" y="0"/>
                    <a:pt x="228981" y="0"/>
                    <a:pt x="228981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23952" y="142367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589" y="322326"/>
                    <a:pt x="130048" y="320294"/>
                  </a:cubicBezTo>
                  <a:cubicBezTo>
                    <a:pt x="119507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350"/>
                    <a:pt x="27178" y="251587"/>
                  </a:cubicBezTo>
                  <a:cubicBezTo>
                    <a:pt x="21336" y="242824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865" y="33020"/>
                    <a:pt x="71755" y="27178"/>
                  </a:cubicBezTo>
                  <a:cubicBezTo>
                    <a:pt x="80645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753" y="1016"/>
                    <a:pt x="193294" y="3048"/>
                  </a:cubicBezTo>
                  <a:cubicBezTo>
                    <a:pt x="203835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30937" y="130810"/>
              <a:ext cx="323342" cy="323342"/>
            </a:xfrm>
            <a:custGeom>
              <a:avLst/>
              <a:gdLst/>
              <a:ahLst/>
              <a:cxnLst/>
              <a:rect r="r" b="b" t="t" l="l"/>
              <a:pathLst>
                <a:path h="323342" w="323342">
                  <a:moveTo>
                    <a:pt x="323342" y="161671"/>
                  </a:moveTo>
                  <a:cubicBezTo>
                    <a:pt x="323342" y="172339"/>
                    <a:pt x="322326" y="182753"/>
                    <a:pt x="320294" y="193294"/>
                  </a:cubicBezTo>
                  <a:cubicBezTo>
                    <a:pt x="318262" y="203835"/>
                    <a:pt x="315214" y="213868"/>
                    <a:pt x="311150" y="223647"/>
                  </a:cubicBezTo>
                  <a:cubicBezTo>
                    <a:pt x="307086" y="233426"/>
                    <a:pt x="302133" y="242824"/>
                    <a:pt x="296164" y="251587"/>
                  </a:cubicBezTo>
                  <a:cubicBezTo>
                    <a:pt x="290195" y="260350"/>
                    <a:pt x="283591" y="268605"/>
                    <a:pt x="276098" y="276098"/>
                  </a:cubicBezTo>
                  <a:cubicBezTo>
                    <a:pt x="268605" y="283591"/>
                    <a:pt x="260477" y="290322"/>
                    <a:pt x="251587" y="296164"/>
                  </a:cubicBezTo>
                  <a:cubicBezTo>
                    <a:pt x="242697" y="302006"/>
                    <a:pt x="233426" y="307086"/>
                    <a:pt x="223647" y="311150"/>
                  </a:cubicBezTo>
                  <a:cubicBezTo>
                    <a:pt x="213868" y="315214"/>
                    <a:pt x="203708" y="318262"/>
                    <a:pt x="193294" y="320294"/>
                  </a:cubicBezTo>
                  <a:cubicBezTo>
                    <a:pt x="182880" y="322326"/>
                    <a:pt x="172339" y="323342"/>
                    <a:pt x="161671" y="323342"/>
                  </a:cubicBezTo>
                  <a:cubicBezTo>
                    <a:pt x="151003" y="323342"/>
                    <a:pt x="140589" y="322326"/>
                    <a:pt x="130048" y="320294"/>
                  </a:cubicBezTo>
                  <a:cubicBezTo>
                    <a:pt x="119507" y="318262"/>
                    <a:pt x="109474" y="315214"/>
                    <a:pt x="99695" y="311150"/>
                  </a:cubicBezTo>
                  <a:cubicBezTo>
                    <a:pt x="89916" y="307086"/>
                    <a:pt x="80518" y="302133"/>
                    <a:pt x="71755" y="296164"/>
                  </a:cubicBezTo>
                  <a:cubicBezTo>
                    <a:pt x="62992" y="290195"/>
                    <a:pt x="54737" y="283591"/>
                    <a:pt x="47244" y="276098"/>
                  </a:cubicBezTo>
                  <a:cubicBezTo>
                    <a:pt x="39751" y="268605"/>
                    <a:pt x="33020" y="260350"/>
                    <a:pt x="27178" y="251587"/>
                  </a:cubicBezTo>
                  <a:cubicBezTo>
                    <a:pt x="21336" y="242824"/>
                    <a:pt x="16256" y="233426"/>
                    <a:pt x="12192" y="223647"/>
                  </a:cubicBezTo>
                  <a:cubicBezTo>
                    <a:pt x="8128" y="213868"/>
                    <a:pt x="5080" y="203708"/>
                    <a:pt x="3048" y="193294"/>
                  </a:cubicBezTo>
                  <a:cubicBezTo>
                    <a:pt x="1016" y="182880"/>
                    <a:pt x="0" y="172339"/>
                    <a:pt x="0" y="161671"/>
                  </a:cubicBezTo>
                  <a:cubicBezTo>
                    <a:pt x="0" y="151003"/>
                    <a:pt x="1016" y="140589"/>
                    <a:pt x="3048" y="130048"/>
                  </a:cubicBezTo>
                  <a:cubicBezTo>
                    <a:pt x="5080" y="119507"/>
                    <a:pt x="8128" y="109474"/>
                    <a:pt x="12192" y="99695"/>
                  </a:cubicBezTo>
                  <a:cubicBezTo>
                    <a:pt x="16256" y="89916"/>
                    <a:pt x="21209" y="80518"/>
                    <a:pt x="27178" y="71755"/>
                  </a:cubicBezTo>
                  <a:cubicBezTo>
                    <a:pt x="33147" y="62992"/>
                    <a:pt x="39751" y="54737"/>
                    <a:pt x="47244" y="47244"/>
                  </a:cubicBezTo>
                  <a:cubicBezTo>
                    <a:pt x="54737" y="39751"/>
                    <a:pt x="62865" y="33020"/>
                    <a:pt x="71755" y="27178"/>
                  </a:cubicBezTo>
                  <a:cubicBezTo>
                    <a:pt x="80645" y="21336"/>
                    <a:pt x="89916" y="16256"/>
                    <a:pt x="99695" y="12192"/>
                  </a:cubicBezTo>
                  <a:cubicBezTo>
                    <a:pt x="109474" y="8128"/>
                    <a:pt x="119634" y="5080"/>
                    <a:pt x="130048" y="3048"/>
                  </a:cubicBezTo>
                  <a:cubicBezTo>
                    <a:pt x="140462" y="1016"/>
                    <a:pt x="151003" y="0"/>
                    <a:pt x="161671" y="0"/>
                  </a:cubicBezTo>
                  <a:cubicBezTo>
                    <a:pt x="172339" y="0"/>
                    <a:pt x="182753" y="1016"/>
                    <a:pt x="193294" y="3048"/>
                  </a:cubicBezTo>
                  <a:cubicBezTo>
                    <a:pt x="203835" y="5080"/>
                    <a:pt x="213868" y="8128"/>
                    <a:pt x="223647" y="12192"/>
                  </a:cubicBezTo>
                  <a:cubicBezTo>
                    <a:pt x="233426" y="16256"/>
                    <a:pt x="242824" y="21209"/>
                    <a:pt x="251587" y="27178"/>
                  </a:cubicBezTo>
                  <a:cubicBezTo>
                    <a:pt x="260350" y="33147"/>
                    <a:pt x="268605" y="39751"/>
                    <a:pt x="276098" y="47244"/>
                  </a:cubicBezTo>
                  <a:cubicBezTo>
                    <a:pt x="283591" y="54737"/>
                    <a:pt x="290322" y="62865"/>
                    <a:pt x="296164" y="71755"/>
                  </a:cubicBezTo>
                  <a:cubicBezTo>
                    <a:pt x="302006" y="80645"/>
                    <a:pt x="307086" y="89916"/>
                    <a:pt x="311150" y="99695"/>
                  </a:cubicBezTo>
                  <a:cubicBezTo>
                    <a:pt x="315214" y="109474"/>
                    <a:pt x="318262" y="119634"/>
                    <a:pt x="320294" y="130048"/>
                  </a:cubicBezTo>
                  <a:cubicBezTo>
                    <a:pt x="322326" y="140462"/>
                    <a:pt x="323342" y="151003"/>
                    <a:pt x="323342" y="161671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240030" y="213953"/>
              <a:ext cx="99822" cy="153585"/>
            </a:xfrm>
            <a:custGeom>
              <a:avLst/>
              <a:gdLst/>
              <a:ahLst/>
              <a:cxnLst/>
              <a:rect r="r" b="b" t="t" l="l"/>
              <a:pathLst>
                <a:path h="153585" w="99822">
                  <a:moveTo>
                    <a:pt x="71755" y="296"/>
                  </a:moveTo>
                  <a:cubicBezTo>
                    <a:pt x="74803" y="-593"/>
                    <a:pt x="76962" y="550"/>
                    <a:pt x="77851" y="3344"/>
                  </a:cubicBezTo>
                  <a:lnTo>
                    <a:pt x="82804" y="16044"/>
                  </a:lnTo>
                  <a:cubicBezTo>
                    <a:pt x="83820" y="18584"/>
                    <a:pt x="83058" y="20997"/>
                    <a:pt x="78867" y="22267"/>
                  </a:cubicBezTo>
                  <a:cubicBezTo>
                    <a:pt x="68707" y="25442"/>
                    <a:pt x="38227" y="39920"/>
                    <a:pt x="31496" y="63542"/>
                  </a:cubicBezTo>
                  <a:cubicBezTo>
                    <a:pt x="39243" y="59732"/>
                    <a:pt x="47371" y="57700"/>
                    <a:pt x="56007" y="57573"/>
                  </a:cubicBezTo>
                  <a:cubicBezTo>
                    <a:pt x="77597" y="57573"/>
                    <a:pt x="99822" y="73448"/>
                    <a:pt x="99822" y="104309"/>
                  </a:cubicBezTo>
                  <a:cubicBezTo>
                    <a:pt x="99822" y="131487"/>
                    <a:pt x="77597" y="153585"/>
                    <a:pt x="51181" y="153585"/>
                  </a:cubicBezTo>
                  <a:cubicBezTo>
                    <a:pt x="17399" y="153585"/>
                    <a:pt x="0" y="126534"/>
                    <a:pt x="0" y="94149"/>
                  </a:cubicBezTo>
                  <a:cubicBezTo>
                    <a:pt x="0" y="31284"/>
                    <a:pt x="53213" y="6392"/>
                    <a:pt x="71755" y="296"/>
                  </a:cubicBezTo>
                  <a:close/>
                  <a:moveTo>
                    <a:pt x="75692" y="103801"/>
                  </a:moveTo>
                  <a:cubicBezTo>
                    <a:pt x="75692" y="100499"/>
                    <a:pt x="75057" y="97324"/>
                    <a:pt x="73914" y="94276"/>
                  </a:cubicBezTo>
                  <a:cubicBezTo>
                    <a:pt x="72771" y="91228"/>
                    <a:pt x="70866" y="88434"/>
                    <a:pt x="68580" y="86148"/>
                  </a:cubicBezTo>
                  <a:cubicBezTo>
                    <a:pt x="66294" y="83862"/>
                    <a:pt x="63627" y="81957"/>
                    <a:pt x="60579" y="80687"/>
                  </a:cubicBezTo>
                  <a:cubicBezTo>
                    <a:pt x="57531" y="79417"/>
                    <a:pt x="54356" y="78782"/>
                    <a:pt x="51054" y="78655"/>
                  </a:cubicBezTo>
                  <a:cubicBezTo>
                    <a:pt x="36830" y="78655"/>
                    <a:pt x="28448" y="89577"/>
                    <a:pt x="26035" y="97324"/>
                  </a:cubicBezTo>
                  <a:cubicBezTo>
                    <a:pt x="26035" y="111929"/>
                    <a:pt x="33782" y="128947"/>
                    <a:pt x="51181" y="128947"/>
                  </a:cubicBezTo>
                  <a:cubicBezTo>
                    <a:pt x="54483" y="128820"/>
                    <a:pt x="57658" y="128185"/>
                    <a:pt x="60579" y="126915"/>
                  </a:cubicBezTo>
                  <a:cubicBezTo>
                    <a:pt x="63500" y="125645"/>
                    <a:pt x="66294" y="123740"/>
                    <a:pt x="68580" y="121454"/>
                  </a:cubicBezTo>
                  <a:cubicBezTo>
                    <a:pt x="70866" y="119168"/>
                    <a:pt x="72644" y="116374"/>
                    <a:pt x="73914" y="113326"/>
                  </a:cubicBezTo>
                  <a:cubicBezTo>
                    <a:pt x="75184" y="110278"/>
                    <a:pt x="75819" y="107103"/>
                    <a:pt x="75692" y="103801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6578737" y="5746080"/>
            <a:ext cx="590340" cy="510892"/>
            <a:chOff x="0" y="0"/>
            <a:chExt cx="590347" cy="5108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63500" y="63500"/>
              <a:ext cx="463296" cy="383921"/>
            </a:xfrm>
            <a:custGeom>
              <a:avLst/>
              <a:gdLst/>
              <a:ahLst/>
              <a:cxnLst/>
              <a:rect r="r" b="b" t="t" l="l"/>
              <a:pathLst>
                <a:path h="383921" w="463296">
                  <a:moveTo>
                    <a:pt x="191897" y="0"/>
                  </a:moveTo>
                  <a:cubicBezTo>
                    <a:pt x="179324" y="0"/>
                    <a:pt x="166878" y="1270"/>
                    <a:pt x="154432" y="3683"/>
                  </a:cubicBezTo>
                  <a:cubicBezTo>
                    <a:pt x="141986" y="6096"/>
                    <a:pt x="130048" y="9779"/>
                    <a:pt x="118364" y="14605"/>
                  </a:cubicBezTo>
                  <a:cubicBezTo>
                    <a:pt x="106680" y="19431"/>
                    <a:pt x="95631" y="25273"/>
                    <a:pt x="85217" y="32385"/>
                  </a:cubicBezTo>
                  <a:cubicBezTo>
                    <a:pt x="74803" y="39497"/>
                    <a:pt x="65024" y="47371"/>
                    <a:pt x="56134" y="56261"/>
                  </a:cubicBezTo>
                  <a:cubicBezTo>
                    <a:pt x="47244" y="65151"/>
                    <a:pt x="39243" y="74930"/>
                    <a:pt x="32258" y="85344"/>
                  </a:cubicBezTo>
                  <a:cubicBezTo>
                    <a:pt x="25273" y="95758"/>
                    <a:pt x="19304" y="106934"/>
                    <a:pt x="14478" y="118491"/>
                  </a:cubicBezTo>
                  <a:cubicBezTo>
                    <a:pt x="9652" y="130048"/>
                    <a:pt x="5969" y="142113"/>
                    <a:pt x="3556" y="154559"/>
                  </a:cubicBezTo>
                  <a:cubicBezTo>
                    <a:pt x="1143" y="167005"/>
                    <a:pt x="0" y="179324"/>
                    <a:pt x="0" y="191897"/>
                  </a:cubicBezTo>
                  <a:cubicBezTo>
                    <a:pt x="0" y="204470"/>
                    <a:pt x="1270" y="217043"/>
                    <a:pt x="3683" y="229362"/>
                  </a:cubicBezTo>
                  <a:cubicBezTo>
                    <a:pt x="6096" y="241681"/>
                    <a:pt x="9779" y="253746"/>
                    <a:pt x="14605" y="265430"/>
                  </a:cubicBezTo>
                  <a:cubicBezTo>
                    <a:pt x="19431" y="277114"/>
                    <a:pt x="25400" y="288163"/>
                    <a:pt x="32385" y="298577"/>
                  </a:cubicBezTo>
                  <a:cubicBezTo>
                    <a:pt x="39370" y="308991"/>
                    <a:pt x="47371" y="318770"/>
                    <a:pt x="56261" y="327660"/>
                  </a:cubicBezTo>
                  <a:cubicBezTo>
                    <a:pt x="65151" y="336550"/>
                    <a:pt x="74930" y="344551"/>
                    <a:pt x="85344" y="351536"/>
                  </a:cubicBezTo>
                  <a:cubicBezTo>
                    <a:pt x="95758" y="358521"/>
                    <a:pt x="106934" y="364490"/>
                    <a:pt x="118491" y="369316"/>
                  </a:cubicBezTo>
                  <a:cubicBezTo>
                    <a:pt x="130048" y="374142"/>
                    <a:pt x="142113" y="377825"/>
                    <a:pt x="154559" y="380238"/>
                  </a:cubicBezTo>
                  <a:cubicBezTo>
                    <a:pt x="167005" y="382651"/>
                    <a:pt x="179324" y="383921"/>
                    <a:pt x="192024" y="383921"/>
                  </a:cubicBezTo>
                  <a:cubicBezTo>
                    <a:pt x="192024" y="383921"/>
                    <a:pt x="192024" y="383921"/>
                    <a:pt x="192024" y="383921"/>
                  </a:cubicBezTo>
                  <a:cubicBezTo>
                    <a:pt x="204597" y="383921"/>
                    <a:pt x="217170" y="382651"/>
                    <a:pt x="229489" y="380238"/>
                  </a:cubicBezTo>
                  <a:cubicBezTo>
                    <a:pt x="241808" y="377825"/>
                    <a:pt x="253873" y="374142"/>
                    <a:pt x="265557" y="369316"/>
                  </a:cubicBezTo>
                  <a:cubicBezTo>
                    <a:pt x="277241" y="364490"/>
                    <a:pt x="288290" y="358521"/>
                    <a:pt x="298704" y="351536"/>
                  </a:cubicBezTo>
                  <a:cubicBezTo>
                    <a:pt x="309118" y="344551"/>
                    <a:pt x="318770" y="336550"/>
                    <a:pt x="327660" y="327660"/>
                  </a:cubicBezTo>
                  <a:lnTo>
                    <a:pt x="463296" y="192024"/>
                  </a:lnTo>
                  <a:lnTo>
                    <a:pt x="463296" y="191897"/>
                  </a:lnTo>
                  <a:lnTo>
                    <a:pt x="327660" y="56261"/>
                  </a:lnTo>
                  <a:cubicBezTo>
                    <a:pt x="318770" y="47371"/>
                    <a:pt x="308991" y="39370"/>
                    <a:pt x="298577" y="32385"/>
                  </a:cubicBezTo>
                  <a:cubicBezTo>
                    <a:pt x="288163" y="25400"/>
                    <a:pt x="276987" y="19431"/>
                    <a:pt x="265430" y="14605"/>
                  </a:cubicBezTo>
                  <a:cubicBezTo>
                    <a:pt x="253873" y="9779"/>
                    <a:pt x="241808" y="6096"/>
                    <a:pt x="229362" y="3683"/>
                  </a:cubicBezTo>
                  <a:cubicBezTo>
                    <a:pt x="216916" y="1270"/>
                    <a:pt x="204597" y="0"/>
                    <a:pt x="192024" y="0"/>
                  </a:cubicBezTo>
                  <a:cubicBezTo>
                    <a:pt x="192024" y="0"/>
                    <a:pt x="192024" y="0"/>
                    <a:pt x="192024" y="0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13665" y="129413"/>
              <a:ext cx="271526" cy="271526"/>
            </a:xfrm>
            <a:custGeom>
              <a:avLst/>
              <a:gdLst/>
              <a:ahLst/>
              <a:cxnLst/>
              <a:rect r="r" b="b" t="t" l="l"/>
              <a:pathLst>
                <a:path h="271526" w="271526">
                  <a:moveTo>
                    <a:pt x="271526" y="135763"/>
                  </a:moveTo>
                  <a:cubicBezTo>
                    <a:pt x="271526" y="144653"/>
                    <a:pt x="270637" y="153543"/>
                    <a:pt x="268859" y="162179"/>
                  </a:cubicBezTo>
                  <a:cubicBezTo>
                    <a:pt x="267081" y="170815"/>
                    <a:pt x="264541" y="179451"/>
                    <a:pt x="261112" y="187579"/>
                  </a:cubicBezTo>
                  <a:cubicBezTo>
                    <a:pt x="257683" y="195707"/>
                    <a:pt x="253492" y="203581"/>
                    <a:pt x="248539" y="211074"/>
                  </a:cubicBezTo>
                  <a:cubicBezTo>
                    <a:pt x="243586" y="218567"/>
                    <a:pt x="237998" y="225298"/>
                    <a:pt x="231648" y="231648"/>
                  </a:cubicBezTo>
                  <a:cubicBezTo>
                    <a:pt x="225298" y="237998"/>
                    <a:pt x="218440" y="243586"/>
                    <a:pt x="211074" y="248539"/>
                  </a:cubicBezTo>
                  <a:cubicBezTo>
                    <a:pt x="203708" y="253492"/>
                    <a:pt x="195834" y="257683"/>
                    <a:pt x="187579" y="261112"/>
                  </a:cubicBezTo>
                  <a:cubicBezTo>
                    <a:pt x="179324" y="264541"/>
                    <a:pt x="170815" y="267081"/>
                    <a:pt x="162179" y="268859"/>
                  </a:cubicBezTo>
                  <a:cubicBezTo>
                    <a:pt x="153543" y="270637"/>
                    <a:pt x="144653" y="271526"/>
                    <a:pt x="135763" y="271526"/>
                  </a:cubicBezTo>
                  <a:cubicBezTo>
                    <a:pt x="126873" y="271526"/>
                    <a:pt x="117983" y="270637"/>
                    <a:pt x="109347" y="268859"/>
                  </a:cubicBezTo>
                  <a:cubicBezTo>
                    <a:pt x="100711" y="267081"/>
                    <a:pt x="92075" y="264541"/>
                    <a:pt x="83947" y="261112"/>
                  </a:cubicBezTo>
                  <a:cubicBezTo>
                    <a:pt x="75819" y="257683"/>
                    <a:pt x="67945" y="253492"/>
                    <a:pt x="60452" y="248539"/>
                  </a:cubicBezTo>
                  <a:cubicBezTo>
                    <a:pt x="52959" y="243586"/>
                    <a:pt x="46228" y="237998"/>
                    <a:pt x="39878" y="231648"/>
                  </a:cubicBezTo>
                  <a:cubicBezTo>
                    <a:pt x="33528" y="225298"/>
                    <a:pt x="27940" y="218440"/>
                    <a:pt x="22987" y="211074"/>
                  </a:cubicBezTo>
                  <a:cubicBezTo>
                    <a:pt x="18034" y="203708"/>
                    <a:pt x="13843" y="195834"/>
                    <a:pt x="10414" y="187579"/>
                  </a:cubicBezTo>
                  <a:cubicBezTo>
                    <a:pt x="6985" y="179324"/>
                    <a:pt x="4445" y="170815"/>
                    <a:pt x="2667" y="162179"/>
                  </a:cubicBezTo>
                  <a:cubicBezTo>
                    <a:pt x="889" y="153543"/>
                    <a:pt x="0" y="144653"/>
                    <a:pt x="0" y="135763"/>
                  </a:cubicBezTo>
                  <a:cubicBezTo>
                    <a:pt x="0" y="126873"/>
                    <a:pt x="889" y="117983"/>
                    <a:pt x="2667" y="109347"/>
                  </a:cubicBezTo>
                  <a:cubicBezTo>
                    <a:pt x="4445" y="100711"/>
                    <a:pt x="6985" y="92075"/>
                    <a:pt x="10414" y="83947"/>
                  </a:cubicBezTo>
                  <a:cubicBezTo>
                    <a:pt x="13843" y="75819"/>
                    <a:pt x="18034" y="67945"/>
                    <a:pt x="22987" y="60452"/>
                  </a:cubicBezTo>
                  <a:cubicBezTo>
                    <a:pt x="27940" y="52959"/>
                    <a:pt x="33528" y="46228"/>
                    <a:pt x="39878" y="39878"/>
                  </a:cubicBezTo>
                  <a:cubicBezTo>
                    <a:pt x="46228" y="33528"/>
                    <a:pt x="53086" y="27940"/>
                    <a:pt x="60452" y="22987"/>
                  </a:cubicBezTo>
                  <a:cubicBezTo>
                    <a:pt x="67818" y="18034"/>
                    <a:pt x="75692" y="13843"/>
                    <a:pt x="83947" y="10414"/>
                  </a:cubicBezTo>
                  <a:cubicBezTo>
                    <a:pt x="92202" y="6985"/>
                    <a:pt x="100711" y="4445"/>
                    <a:pt x="109347" y="2667"/>
                  </a:cubicBezTo>
                  <a:cubicBezTo>
                    <a:pt x="117983" y="889"/>
                    <a:pt x="126873" y="0"/>
                    <a:pt x="135763" y="0"/>
                  </a:cubicBezTo>
                  <a:cubicBezTo>
                    <a:pt x="144653" y="0"/>
                    <a:pt x="153543" y="889"/>
                    <a:pt x="162179" y="2667"/>
                  </a:cubicBezTo>
                  <a:cubicBezTo>
                    <a:pt x="170815" y="4445"/>
                    <a:pt x="179451" y="6985"/>
                    <a:pt x="187579" y="10414"/>
                  </a:cubicBezTo>
                  <a:cubicBezTo>
                    <a:pt x="195707" y="13843"/>
                    <a:pt x="203581" y="18034"/>
                    <a:pt x="211074" y="22987"/>
                  </a:cubicBezTo>
                  <a:cubicBezTo>
                    <a:pt x="218567" y="27940"/>
                    <a:pt x="225298" y="33528"/>
                    <a:pt x="231648" y="39878"/>
                  </a:cubicBezTo>
                  <a:cubicBezTo>
                    <a:pt x="237998" y="46228"/>
                    <a:pt x="243586" y="53086"/>
                    <a:pt x="248539" y="60452"/>
                  </a:cubicBezTo>
                  <a:cubicBezTo>
                    <a:pt x="253492" y="67818"/>
                    <a:pt x="257683" y="75692"/>
                    <a:pt x="261112" y="83947"/>
                  </a:cubicBezTo>
                  <a:cubicBezTo>
                    <a:pt x="264541" y="92202"/>
                    <a:pt x="267081" y="100711"/>
                    <a:pt x="268859" y="109347"/>
                  </a:cubicBezTo>
                  <a:cubicBezTo>
                    <a:pt x="270637" y="117983"/>
                    <a:pt x="271526" y="126873"/>
                    <a:pt x="271526" y="135763"/>
                  </a:cubicBezTo>
                  <a:close/>
                </a:path>
              </a:pathLst>
            </a:custGeom>
            <a:solidFill>
              <a:srgbClr val="CE2045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119634" y="119634"/>
              <a:ext cx="271526" cy="271526"/>
            </a:xfrm>
            <a:custGeom>
              <a:avLst/>
              <a:gdLst/>
              <a:ahLst/>
              <a:cxnLst/>
              <a:rect r="r" b="b" t="t" l="l"/>
              <a:pathLst>
                <a:path h="271526" w="271526">
                  <a:moveTo>
                    <a:pt x="271526" y="135763"/>
                  </a:moveTo>
                  <a:cubicBezTo>
                    <a:pt x="271526" y="144653"/>
                    <a:pt x="270637" y="153543"/>
                    <a:pt x="268859" y="162179"/>
                  </a:cubicBezTo>
                  <a:cubicBezTo>
                    <a:pt x="267081" y="170815"/>
                    <a:pt x="264541" y="179451"/>
                    <a:pt x="261112" y="187579"/>
                  </a:cubicBezTo>
                  <a:cubicBezTo>
                    <a:pt x="257683" y="195707"/>
                    <a:pt x="253492" y="203581"/>
                    <a:pt x="248539" y="211074"/>
                  </a:cubicBezTo>
                  <a:cubicBezTo>
                    <a:pt x="243586" y="218567"/>
                    <a:pt x="237998" y="225298"/>
                    <a:pt x="231648" y="231648"/>
                  </a:cubicBezTo>
                  <a:cubicBezTo>
                    <a:pt x="225298" y="237998"/>
                    <a:pt x="218440" y="243586"/>
                    <a:pt x="211074" y="248539"/>
                  </a:cubicBezTo>
                  <a:cubicBezTo>
                    <a:pt x="203708" y="253492"/>
                    <a:pt x="195834" y="257683"/>
                    <a:pt x="187579" y="261112"/>
                  </a:cubicBezTo>
                  <a:cubicBezTo>
                    <a:pt x="179324" y="264541"/>
                    <a:pt x="170815" y="267081"/>
                    <a:pt x="162179" y="268859"/>
                  </a:cubicBezTo>
                  <a:cubicBezTo>
                    <a:pt x="153543" y="270637"/>
                    <a:pt x="144653" y="271526"/>
                    <a:pt x="135763" y="271526"/>
                  </a:cubicBezTo>
                  <a:cubicBezTo>
                    <a:pt x="126873" y="271526"/>
                    <a:pt x="117983" y="270637"/>
                    <a:pt x="109347" y="268859"/>
                  </a:cubicBezTo>
                  <a:cubicBezTo>
                    <a:pt x="100711" y="267081"/>
                    <a:pt x="92075" y="264541"/>
                    <a:pt x="83947" y="261112"/>
                  </a:cubicBezTo>
                  <a:cubicBezTo>
                    <a:pt x="75819" y="257683"/>
                    <a:pt x="67945" y="253492"/>
                    <a:pt x="60452" y="248539"/>
                  </a:cubicBezTo>
                  <a:cubicBezTo>
                    <a:pt x="52959" y="243586"/>
                    <a:pt x="46228" y="237998"/>
                    <a:pt x="39878" y="231648"/>
                  </a:cubicBezTo>
                  <a:cubicBezTo>
                    <a:pt x="33528" y="225298"/>
                    <a:pt x="27940" y="218440"/>
                    <a:pt x="22987" y="211074"/>
                  </a:cubicBezTo>
                  <a:cubicBezTo>
                    <a:pt x="18034" y="203708"/>
                    <a:pt x="13843" y="195834"/>
                    <a:pt x="10414" y="187579"/>
                  </a:cubicBezTo>
                  <a:cubicBezTo>
                    <a:pt x="6985" y="179324"/>
                    <a:pt x="4445" y="170815"/>
                    <a:pt x="2667" y="162179"/>
                  </a:cubicBezTo>
                  <a:cubicBezTo>
                    <a:pt x="889" y="153543"/>
                    <a:pt x="0" y="144653"/>
                    <a:pt x="0" y="135763"/>
                  </a:cubicBezTo>
                  <a:cubicBezTo>
                    <a:pt x="0" y="126873"/>
                    <a:pt x="889" y="117983"/>
                    <a:pt x="2667" y="109347"/>
                  </a:cubicBezTo>
                  <a:cubicBezTo>
                    <a:pt x="4445" y="100711"/>
                    <a:pt x="6985" y="92075"/>
                    <a:pt x="10414" y="83947"/>
                  </a:cubicBezTo>
                  <a:cubicBezTo>
                    <a:pt x="13843" y="75819"/>
                    <a:pt x="18034" y="67945"/>
                    <a:pt x="22987" y="60452"/>
                  </a:cubicBezTo>
                  <a:cubicBezTo>
                    <a:pt x="27940" y="52959"/>
                    <a:pt x="33528" y="46228"/>
                    <a:pt x="39878" y="39878"/>
                  </a:cubicBezTo>
                  <a:cubicBezTo>
                    <a:pt x="46228" y="33528"/>
                    <a:pt x="53086" y="27940"/>
                    <a:pt x="60452" y="22987"/>
                  </a:cubicBezTo>
                  <a:cubicBezTo>
                    <a:pt x="67818" y="18034"/>
                    <a:pt x="75692" y="13843"/>
                    <a:pt x="83947" y="10414"/>
                  </a:cubicBezTo>
                  <a:cubicBezTo>
                    <a:pt x="92202" y="6985"/>
                    <a:pt x="100711" y="4445"/>
                    <a:pt x="109347" y="2667"/>
                  </a:cubicBezTo>
                  <a:cubicBezTo>
                    <a:pt x="117983" y="889"/>
                    <a:pt x="126873" y="0"/>
                    <a:pt x="135763" y="0"/>
                  </a:cubicBezTo>
                  <a:cubicBezTo>
                    <a:pt x="144653" y="0"/>
                    <a:pt x="153543" y="889"/>
                    <a:pt x="162179" y="2667"/>
                  </a:cubicBezTo>
                  <a:cubicBezTo>
                    <a:pt x="170815" y="4445"/>
                    <a:pt x="179451" y="6985"/>
                    <a:pt x="187579" y="10414"/>
                  </a:cubicBezTo>
                  <a:cubicBezTo>
                    <a:pt x="195707" y="13843"/>
                    <a:pt x="203581" y="18034"/>
                    <a:pt x="211074" y="22987"/>
                  </a:cubicBezTo>
                  <a:cubicBezTo>
                    <a:pt x="218567" y="27940"/>
                    <a:pt x="225298" y="33528"/>
                    <a:pt x="231648" y="39878"/>
                  </a:cubicBezTo>
                  <a:cubicBezTo>
                    <a:pt x="237998" y="46228"/>
                    <a:pt x="243586" y="53086"/>
                    <a:pt x="248539" y="60452"/>
                  </a:cubicBezTo>
                  <a:cubicBezTo>
                    <a:pt x="253492" y="67818"/>
                    <a:pt x="257683" y="75692"/>
                    <a:pt x="261112" y="83947"/>
                  </a:cubicBezTo>
                  <a:cubicBezTo>
                    <a:pt x="264541" y="92202"/>
                    <a:pt x="267081" y="100711"/>
                    <a:pt x="268859" y="109347"/>
                  </a:cubicBezTo>
                  <a:cubicBezTo>
                    <a:pt x="270637" y="117983"/>
                    <a:pt x="271526" y="126873"/>
                    <a:pt x="271526" y="135763"/>
                  </a:cubicBezTo>
                  <a:close/>
                </a:path>
              </a:pathLst>
            </a:custGeom>
            <a:solidFill>
              <a:srgbClr val="F9E8D2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11240" y="199136"/>
              <a:ext cx="81114" cy="124460"/>
            </a:xfrm>
            <a:custGeom>
              <a:avLst/>
              <a:gdLst/>
              <a:ahLst/>
              <a:cxnLst/>
              <a:rect r="r" b="b" t="t" l="l"/>
              <a:pathLst>
                <a:path h="124460" w="81114">
                  <a:moveTo>
                    <a:pt x="1612" y="103378"/>
                  </a:moveTo>
                  <a:lnTo>
                    <a:pt x="10629" y="94615"/>
                  </a:lnTo>
                  <a:cubicBezTo>
                    <a:pt x="12026" y="93091"/>
                    <a:pt x="13423" y="93091"/>
                    <a:pt x="14947" y="94488"/>
                  </a:cubicBezTo>
                  <a:cubicBezTo>
                    <a:pt x="15709" y="95250"/>
                    <a:pt x="26123" y="104648"/>
                    <a:pt x="38188" y="104648"/>
                  </a:cubicBezTo>
                  <a:cubicBezTo>
                    <a:pt x="40982" y="104648"/>
                    <a:pt x="43649" y="104140"/>
                    <a:pt x="46316" y="102997"/>
                  </a:cubicBezTo>
                  <a:cubicBezTo>
                    <a:pt x="48983" y="101854"/>
                    <a:pt x="51142" y="100330"/>
                    <a:pt x="53174" y="98425"/>
                  </a:cubicBezTo>
                  <a:cubicBezTo>
                    <a:pt x="55206" y="96520"/>
                    <a:pt x="56603" y="94107"/>
                    <a:pt x="57746" y="91567"/>
                  </a:cubicBezTo>
                  <a:cubicBezTo>
                    <a:pt x="58889" y="89027"/>
                    <a:pt x="59270" y="86233"/>
                    <a:pt x="59270" y="83439"/>
                  </a:cubicBezTo>
                  <a:cubicBezTo>
                    <a:pt x="59270" y="72263"/>
                    <a:pt x="51650" y="63246"/>
                    <a:pt x="37426" y="63246"/>
                  </a:cubicBezTo>
                  <a:lnTo>
                    <a:pt x="9613" y="63246"/>
                  </a:lnTo>
                  <a:cubicBezTo>
                    <a:pt x="6057" y="63246"/>
                    <a:pt x="4025" y="59817"/>
                    <a:pt x="4025" y="56896"/>
                  </a:cubicBezTo>
                  <a:lnTo>
                    <a:pt x="4025" y="3429"/>
                  </a:lnTo>
                  <a:cubicBezTo>
                    <a:pt x="4025" y="2540"/>
                    <a:pt x="4406" y="1651"/>
                    <a:pt x="5041" y="1016"/>
                  </a:cubicBezTo>
                  <a:cubicBezTo>
                    <a:pt x="5676" y="381"/>
                    <a:pt x="6565" y="0"/>
                    <a:pt x="7454" y="0"/>
                  </a:cubicBezTo>
                  <a:lnTo>
                    <a:pt x="64477" y="0"/>
                  </a:lnTo>
                  <a:cubicBezTo>
                    <a:pt x="65366" y="0"/>
                    <a:pt x="66255" y="381"/>
                    <a:pt x="66890" y="1016"/>
                  </a:cubicBezTo>
                  <a:cubicBezTo>
                    <a:pt x="67525" y="1651"/>
                    <a:pt x="67906" y="2540"/>
                    <a:pt x="67906" y="3429"/>
                  </a:cubicBezTo>
                  <a:lnTo>
                    <a:pt x="67906" y="15748"/>
                  </a:lnTo>
                  <a:cubicBezTo>
                    <a:pt x="67906" y="16637"/>
                    <a:pt x="67525" y="17526"/>
                    <a:pt x="66890" y="18161"/>
                  </a:cubicBezTo>
                  <a:cubicBezTo>
                    <a:pt x="66255" y="18796"/>
                    <a:pt x="65366" y="19177"/>
                    <a:pt x="64477" y="19177"/>
                  </a:cubicBezTo>
                  <a:lnTo>
                    <a:pt x="24345" y="19177"/>
                  </a:lnTo>
                  <a:lnTo>
                    <a:pt x="24345" y="43180"/>
                  </a:lnTo>
                  <a:lnTo>
                    <a:pt x="39839" y="43180"/>
                  </a:lnTo>
                  <a:cubicBezTo>
                    <a:pt x="65493" y="43180"/>
                    <a:pt x="81114" y="59563"/>
                    <a:pt x="81114" y="83185"/>
                  </a:cubicBezTo>
                  <a:cubicBezTo>
                    <a:pt x="81114" y="105791"/>
                    <a:pt x="62318" y="124460"/>
                    <a:pt x="37426" y="124460"/>
                  </a:cubicBezTo>
                  <a:cubicBezTo>
                    <a:pt x="18122" y="124460"/>
                    <a:pt x="6438" y="114935"/>
                    <a:pt x="1866" y="109474"/>
                  </a:cubicBezTo>
                  <a:cubicBezTo>
                    <a:pt x="-420" y="106807"/>
                    <a:pt x="-674" y="105537"/>
                    <a:pt x="1485" y="103378"/>
                  </a:cubicBezTo>
                  <a:close/>
                </a:path>
              </a:pathLst>
            </a:custGeom>
            <a:solidFill>
              <a:srgbClr val="F7344C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5933068" y="7665825"/>
            <a:ext cx="2418359" cy="2648922"/>
          </a:xfrm>
          <a:custGeom>
            <a:avLst/>
            <a:gdLst/>
            <a:ahLst/>
            <a:cxnLst/>
            <a:rect r="r" b="b" t="t" l="l"/>
            <a:pathLst>
              <a:path h="2648922" w="2418359">
                <a:moveTo>
                  <a:pt x="0" y="0"/>
                </a:moveTo>
                <a:lnTo>
                  <a:pt x="2418359" y="0"/>
                </a:lnTo>
                <a:lnTo>
                  <a:pt x="2418359" y="2648921"/>
                </a:lnTo>
                <a:lnTo>
                  <a:pt x="0" y="26489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232546" y="7937716"/>
            <a:ext cx="2181225" cy="1457325"/>
          </a:xfrm>
          <a:custGeom>
            <a:avLst/>
            <a:gdLst/>
            <a:ahLst/>
            <a:cxnLst/>
            <a:rect r="r" b="b" t="t" l="l"/>
            <a:pathLst>
              <a:path h="1457325" w="2181225">
                <a:moveTo>
                  <a:pt x="0" y="0"/>
                </a:moveTo>
                <a:lnTo>
                  <a:pt x="2181225" y="0"/>
                </a:lnTo>
                <a:lnTo>
                  <a:pt x="2181225" y="1457325"/>
                </a:lnTo>
                <a:lnTo>
                  <a:pt x="0" y="1457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028700" y="3022140"/>
            <a:ext cx="5448490" cy="62046"/>
            <a:chOff x="0" y="0"/>
            <a:chExt cx="5448490" cy="6204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448427" cy="62103"/>
            </a:xfrm>
            <a:custGeom>
              <a:avLst/>
              <a:gdLst/>
              <a:ahLst/>
              <a:cxnLst/>
              <a:rect r="r" b="b" t="t" l="l"/>
              <a:pathLst>
                <a:path h="62103" w="5448427">
                  <a:moveTo>
                    <a:pt x="0" y="0"/>
                  </a:moveTo>
                  <a:lnTo>
                    <a:pt x="0" y="62103"/>
                  </a:lnTo>
                  <a:lnTo>
                    <a:pt x="3416046" y="62103"/>
                  </a:lnTo>
                  <a:lnTo>
                    <a:pt x="3416046" y="0"/>
                  </a:lnTo>
                  <a:close/>
                  <a:moveTo>
                    <a:pt x="3611245" y="0"/>
                  </a:moveTo>
                  <a:lnTo>
                    <a:pt x="3611245" y="62103"/>
                  </a:lnTo>
                  <a:lnTo>
                    <a:pt x="5187442" y="62103"/>
                  </a:lnTo>
                  <a:lnTo>
                    <a:pt x="5187442" y="0"/>
                  </a:lnTo>
                  <a:close/>
                  <a:moveTo>
                    <a:pt x="5384419" y="0"/>
                  </a:moveTo>
                  <a:lnTo>
                    <a:pt x="5384419" y="62103"/>
                  </a:lnTo>
                  <a:lnTo>
                    <a:pt x="5448427" y="62103"/>
                  </a:lnTo>
                  <a:lnTo>
                    <a:pt x="5448427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028700" y="1667999"/>
            <a:ext cx="4894412" cy="62046"/>
            <a:chOff x="0" y="0"/>
            <a:chExt cx="4894402" cy="620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894453" cy="62103"/>
            </a:xfrm>
            <a:custGeom>
              <a:avLst/>
              <a:gdLst/>
              <a:ahLst/>
              <a:cxnLst/>
              <a:rect r="r" b="b" t="t" l="l"/>
              <a:pathLst>
                <a:path h="62103" w="4894453">
                  <a:moveTo>
                    <a:pt x="0" y="0"/>
                  </a:moveTo>
                  <a:lnTo>
                    <a:pt x="0" y="62103"/>
                  </a:lnTo>
                  <a:lnTo>
                    <a:pt x="997712" y="62103"/>
                  </a:lnTo>
                  <a:lnTo>
                    <a:pt x="997712" y="0"/>
                  </a:lnTo>
                  <a:close/>
                  <a:moveTo>
                    <a:pt x="1159129" y="0"/>
                  </a:moveTo>
                  <a:lnTo>
                    <a:pt x="1159129" y="62103"/>
                  </a:lnTo>
                  <a:lnTo>
                    <a:pt x="4894453" y="62103"/>
                  </a:lnTo>
                  <a:lnTo>
                    <a:pt x="4894453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028700" y="2345074"/>
            <a:ext cx="4781112" cy="62046"/>
            <a:chOff x="0" y="0"/>
            <a:chExt cx="4781118" cy="6204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781169" cy="62103"/>
            </a:xfrm>
            <a:custGeom>
              <a:avLst/>
              <a:gdLst/>
              <a:ahLst/>
              <a:cxnLst/>
              <a:rect r="r" b="b" t="t" l="l"/>
              <a:pathLst>
                <a:path h="62103" w="4781169">
                  <a:moveTo>
                    <a:pt x="0" y="0"/>
                  </a:moveTo>
                  <a:lnTo>
                    <a:pt x="4781169" y="0"/>
                  </a:lnTo>
                  <a:lnTo>
                    <a:pt x="4781169" y="62103"/>
                  </a:lnTo>
                  <a:lnTo>
                    <a:pt x="0" y="6210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020204" y="3225689"/>
            <a:ext cx="146094" cy="162068"/>
            <a:chOff x="0" y="0"/>
            <a:chExt cx="146088" cy="16206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63500" y="63500"/>
              <a:ext cx="19050" cy="2667"/>
            </a:xfrm>
            <a:custGeom>
              <a:avLst/>
              <a:gdLst/>
              <a:ahLst/>
              <a:cxnLst/>
              <a:rect r="r" b="b" t="t" l="l"/>
              <a:pathLst>
                <a:path h="2667" w="19050">
                  <a:moveTo>
                    <a:pt x="0" y="0"/>
                  </a:moveTo>
                  <a:lnTo>
                    <a:pt x="19050" y="0"/>
                  </a:lnTo>
                  <a:lnTo>
                    <a:pt x="19050" y="2667"/>
                  </a:lnTo>
                  <a:lnTo>
                    <a:pt x="0" y="26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63500" y="95885"/>
              <a:ext cx="19050" cy="2667"/>
            </a:xfrm>
            <a:custGeom>
              <a:avLst/>
              <a:gdLst/>
              <a:ahLst/>
              <a:cxnLst/>
              <a:rect r="r" b="b" t="t" l="l"/>
              <a:pathLst>
                <a:path h="2667" w="19050">
                  <a:moveTo>
                    <a:pt x="0" y="0"/>
                  </a:moveTo>
                  <a:lnTo>
                    <a:pt x="19050" y="0"/>
                  </a:lnTo>
                  <a:lnTo>
                    <a:pt x="19050" y="2667"/>
                  </a:lnTo>
                  <a:lnTo>
                    <a:pt x="0" y="2667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1028700" y="1112282"/>
            <a:ext cx="4981699" cy="1382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31"/>
              </a:lnSpc>
            </a:pPr>
            <a:r>
              <a:rPr lang="en-US" b="true" sz="5097" spc="8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Step 3: Start the Tech Readiness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" y="2209238"/>
            <a:ext cx="5546884" cy="9627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48"/>
              </a:lnSpc>
            </a:pPr>
            <a:r>
              <a:rPr lang="en-US" b="true" sz="509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Assurance (Cont.)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052722" y="3074822"/>
            <a:ext cx="106204" cy="25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04"/>
              </a:lnSpc>
            </a:pPr>
            <a:r>
              <a:rPr lang="en-US" sz="50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1.</a:t>
            </a:r>
          </a:p>
          <a:p>
            <a:pPr algn="just">
              <a:lnSpc>
                <a:spcPts val="318"/>
              </a:lnSpc>
            </a:pPr>
            <a:r>
              <a:rPr lang="en-US" sz="637" spc="1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2.</a:t>
            </a:r>
          </a:p>
          <a:p>
            <a:pPr algn="just">
              <a:lnSpc>
                <a:spcPts val="637"/>
              </a:lnSpc>
            </a:pPr>
            <a:r>
              <a:rPr lang="en-US" sz="254" spc="1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3.</a:t>
            </a:r>
            <a:r>
              <a:rPr lang="en-US" b="true" sz="254" spc="1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  <a:p>
            <a:pPr algn="just">
              <a:lnSpc>
                <a:spcPts val="127"/>
              </a:lnSpc>
            </a:pPr>
            <a:r>
              <a:rPr lang="en-US" sz="254" spc="1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4.</a:t>
            </a:r>
            <a:r>
              <a:rPr lang="en-US" b="true" sz="254" spc="1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5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09903" y="3499456"/>
            <a:ext cx="5008464" cy="56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63"/>
              </a:lnSpc>
            </a:pPr>
            <a:r>
              <a:rPr lang="en-US" sz="5097" spc="11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5.Add additional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2129228" y="3894906"/>
            <a:ext cx="4472188" cy="2853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3"/>
              </a:lnSpc>
            </a:pPr>
            <a:r>
              <a:rPr lang="en-US" sz="5097" spc="8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email contacts</a:t>
            </a:r>
          </a:p>
          <a:p>
            <a:pPr algn="l">
              <a:lnSpc>
                <a:spcPts val="3863"/>
              </a:lnSpc>
            </a:pPr>
            <a:r>
              <a:rPr lang="en-US" sz="5097" spc="8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 recieve</a:t>
            </a:r>
          </a:p>
          <a:p>
            <a:pPr algn="l">
              <a:lnSpc>
                <a:spcPts val="6713"/>
              </a:lnSpc>
            </a:pPr>
            <a:r>
              <a:rPr lang="en-US" sz="5097" spc="8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updates from</a:t>
            </a:r>
          </a:p>
          <a:p>
            <a:pPr algn="l">
              <a:lnSpc>
                <a:spcPts val="3863"/>
              </a:lnSpc>
            </a:pPr>
            <a:r>
              <a:rPr lang="en-US" sz="5097" spc="8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Questar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61945" y="6717078"/>
            <a:ext cx="3563426" cy="628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4589" spc="114">
                <a:solidFill>
                  <a:srgbClr val="00BF63"/>
                </a:solidFill>
                <a:latin typeface="Roboto"/>
                <a:ea typeface="Roboto"/>
                <a:cs typeface="Roboto"/>
                <a:sym typeface="Roboto"/>
              </a:rPr>
              <a:t>6.</a:t>
            </a:r>
            <a:r>
              <a:rPr lang="en-US" b="true" sz="4589" spc="114">
                <a:solidFill>
                  <a:srgbClr val="00BF63"/>
                </a:solidFill>
                <a:latin typeface="Roboto Bold"/>
                <a:ea typeface="Roboto Bold"/>
                <a:cs typeface="Roboto Bold"/>
                <a:sym typeface="Roboto Bold"/>
              </a:rPr>
              <a:t>Submit the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019557" y="7321315"/>
            <a:ext cx="2647207" cy="628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b="true" sz="4589" spc="73">
                <a:solidFill>
                  <a:srgbClr val="00BF63"/>
                </a:solidFill>
                <a:latin typeface="Roboto Bold"/>
                <a:ea typeface="Roboto Bold"/>
                <a:cs typeface="Roboto Bold"/>
                <a:sym typeface="Roboto Bold"/>
              </a:rPr>
              <a:t>checklist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210619" y="179575"/>
            <a:ext cx="14143873" cy="667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b="true" sz="3900" spc="273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COMPLETEING THE BUILDING TECH READINESS ASSURANCE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153430" y="2335673"/>
            <a:ext cx="2418264" cy="2110149"/>
            <a:chOff x="0" y="0"/>
            <a:chExt cx="2418270" cy="211014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63500" y="63500"/>
              <a:ext cx="2291207" cy="1983105"/>
            </a:xfrm>
            <a:custGeom>
              <a:avLst/>
              <a:gdLst/>
              <a:ahLst/>
              <a:cxnLst/>
              <a:rect r="r" b="b" t="t" l="l"/>
              <a:pathLst>
                <a:path h="1983105" w="2291207">
                  <a:moveTo>
                    <a:pt x="572770" y="0"/>
                  </a:moveTo>
                  <a:lnTo>
                    <a:pt x="0" y="992124"/>
                  </a:lnTo>
                  <a:lnTo>
                    <a:pt x="572135" y="1983105"/>
                  </a:lnTo>
                  <a:lnTo>
                    <a:pt x="1719072" y="1983105"/>
                  </a:lnTo>
                  <a:lnTo>
                    <a:pt x="2291207" y="992124"/>
                  </a:lnTo>
                  <a:lnTo>
                    <a:pt x="1718437" y="0"/>
                  </a:lnTo>
                  <a:close/>
                </a:path>
              </a:pathLst>
            </a:custGeom>
            <a:solidFill>
              <a:srgbClr val="F3F7FA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467106" y="1315593"/>
              <a:ext cx="1504950" cy="246507"/>
            </a:xfrm>
            <a:custGeom>
              <a:avLst/>
              <a:gdLst/>
              <a:ahLst/>
              <a:cxnLst/>
              <a:rect r="r" b="b" t="t" l="l"/>
              <a:pathLst>
                <a:path h="246507" w="1504950">
                  <a:moveTo>
                    <a:pt x="936244" y="110363"/>
                  </a:moveTo>
                  <a:cubicBezTo>
                    <a:pt x="937768" y="110363"/>
                    <a:pt x="939038" y="111252"/>
                    <a:pt x="939800" y="112522"/>
                  </a:cubicBezTo>
                  <a:lnTo>
                    <a:pt x="973201" y="177165"/>
                  </a:lnTo>
                  <a:cubicBezTo>
                    <a:pt x="974598" y="179832"/>
                    <a:pt x="972693" y="183007"/>
                    <a:pt x="969645" y="183007"/>
                  </a:cubicBezTo>
                  <a:lnTo>
                    <a:pt x="535432" y="183007"/>
                  </a:lnTo>
                  <a:cubicBezTo>
                    <a:pt x="532384" y="183007"/>
                    <a:pt x="530479" y="179832"/>
                    <a:pt x="531876" y="177165"/>
                  </a:cubicBezTo>
                  <a:lnTo>
                    <a:pt x="565277" y="112522"/>
                  </a:lnTo>
                  <a:cubicBezTo>
                    <a:pt x="565912" y="111252"/>
                    <a:pt x="567309" y="110363"/>
                    <a:pt x="568833" y="110363"/>
                  </a:cubicBezTo>
                  <a:close/>
                  <a:moveTo>
                    <a:pt x="212598" y="0"/>
                  </a:moveTo>
                  <a:cubicBezTo>
                    <a:pt x="203962" y="0"/>
                    <a:pt x="195580" y="3429"/>
                    <a:pt x="189484" y="9652"/>
                  </a:cubicBezTo>
                  <a:lnTo>
                    <a:pt x="9652" y="190373"/>
                  </a:lnTo>
                  <a:cubicBezTo>
                    <a:pt x="3556" y="196596"/>
                    <a:pt x="0" y="204978"/>
                    <a:pt x="0" y="213614"/>
                  </a:cubicBezTo>
                  <a:cubicBezTo>
                    <a:pt x="0" y="231775"/>
                    <a:pt x="14605" y="246507"/>
                    <a:pt x="32766" y="246507"/>
                  </a:cubicBezTo>
                  <a:lnTo>
                    <a:pt x="1472184" y="246507"/>
                  </a:lnTo>
                  <a:cubicBezTo>
                    <a:pt x="1490218" y="246507"/>
                    <a:pt x="1504823" y="231775"/>
                    <a:pt x="1504950" y="213741"/>
                  </a:cubicBezTo>
                  <a:lnTo>
                    <a:pt x="1504950" y="213741"/>
                  </a:lnTo>
                  <a:lnTo>
                    <a:pt x="1504950" y="213487"/>
                  </a:lnTo>
                  <a:lnTo>
                    <a:pt x="1504950" y="213487"/>
                  </a:lnTo>
                  <a:cubicBezTo>
                    <a:pt x="1504950" y="204851"/>
                    <a:pt x="1501521" y="196469"/>
                    <a:pt x="1495298" y="190373"/>
                  </a:cubicBezTo>
                  <a:lnTo>
                    <a:pt x="1315466" y="9652"/>
                  </a:lnTo>
                  <a:cubicBezTo>
                    <a:pt x="1309370" y="3429"/>
                    <a:pt x="1300988" y="0"/>
                    <a:pt x="129235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67385" y="553339"/>
              <a:ext cx="1104392" cy="701802"/>
            </a:xfrm>
            <a:custGeom>
              <a:avLst/>
              <a:gdLst/>
              <a:ahLst/>
              <a:cxnLst/>
              <a:rect r="r" b="b" t="t" l="l"/>
              <a:pathLst>
                <a:path h="701802" w="1104392">
                  <a:moveTo>
                    <a:pt x="1051814" y="0"/>
                  </a:moveTo>
                  <a:lnTo>
                    <a:pt x="52578" y="0"/>
                  </a:lnTo>
                  <a:cubicBezTo>
                    <a:pt x="23622" y="0"/>
                    <a:pt x="0" y="23749"/>
                    <a:pt x="0" y="52832"/>
                  </a:cubicBezTo>
                  <a:lnTo>
                    <a:pt x="0" y="648970"/>
                  </a:lnTo>
                  <a:cubicBezTo>
                    <a:pt x="0" y="678053"/>
                    <a:pt x="23622" y="701802"/>
                    <a:pt x="52578" y="701802"/>
                  </a:cubicBezTo>
                  <a:lnTo>
                    <a:pt x="1051814" y="701802"/>
                  </a:lnTo>
                  <a:cubicBezTo>
                    <a:pt x="1080770" y="701802"/>
                    <a:pt x="1104392" y="678053"/>
                    <a:pt x="1104392" y="648970"/>
                  </a:cubicBezTo>
                  <a:lnTo>
                    <a:pt x="1104392" y="52832"/>
                  </a:lnTo>
                  <a:cubicBezTo>
                    <a:pt x="1104392" y="23749"/>
                    <a:pt x="1080770" y="0"/>
                    <a:pt x="1051814" y="0"/>
                  </a:cubicBezTo>
                  <a:close/>
                  <a:moveTo>
                    <a:pt x="1043559" y="61087"/>
                  </a:moveTo>
                  <a:lnTo>
                    <a:pt x="1043559" y="640715"/>
                  </a:lnTo>
                  <a:lnTo>
                    <a:pt x="60833" y="640715"/>
                  </a:lnTo>
                  <a:lnTo>
                    <a:pt x="60833" y="61087"/>
                  </a:lnTo>
                  <a:lnTo>
                    <a:pt x="1043559" y="61087"/>
                  </a:lnTo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153382" y="6947402"/>
            <a:ext cx="2337283" cy="2040055"/>
          </a:xfrm>
          <a:custGeom>
            <a:avLst/>
            <a:gdLst/>
            <a:ahLst/>
            <a:cxnLst/>
            <a:rect r="r" b="b" t="t" l="l"/>
            <a:pathLst>
              <a:path h="2040055" w="2337283">
                <a:moveTo>
                  <a:pt x="0" y="0"/>
                </a:moveTo>
                <a:lnTo>
                  <a:pt x="2337283" y="0"/>
                </a:lnTo>
                <a:lnTo>
                  <a:pt x="2337283" y="2040055"/>
                </a:lnTo>
                <a:lnTo>
                  <a:pt x="0" y="20400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4507516" y="2076936"/>
            <a:ext cx="104775" cy="104775"/>
            <a:chOff x="0" y="0"/>
            <a:chExt cx="104775" cy="10477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127"/>
              <a:ext cx="104775" cy="104394"/>
            </a:xfrm>
            <a:custGeom>
              <a:avLst/>
              <a:gdLst/>
              <a:ahLst/>
              <a:cxnLst/>
              <a:rect r="r" b="b" t="t" l="l"/>
              <a:pathLst>
                <a:path h="104394" w="104775">
                  <a:moveTo>
                    <a:pt x="104775" y="52197"/>
                  </a:moveTo>
                  <a:cubicBezTo>
                    <a:pt x="104775" y="55626"/>
                    <a:pt x="104394" y="59055"/>
                    <a:pt x="103759" y="62357"/>
                  </a:cubicBezTo>
                  <a:cubicBezTo>
                    <a:pt x="103124" y="65659"/>
                    <a:pt x="102108" y="68961"/>
                    <a:pt x="100838" y="72136"/>
                  </a:cubicBezTo>
                  <a:cubicBezTo>
                    <a:pt x="99568" y="75311"/>
                    <a:pt x="97917" y="78359"/>
                    <a:pt x="96012" y="81153"/>
                  </a:cubicBezTo>
                  <a:cubicBezTo>
                    <a:pt x="94107" y="83947"/>
                    <a:pt x="91948" y="86614"/>
                    <a:pt x="89535" y="89154"/>
                  </a:cubicBezTo>
                  <a:cubicBezTo>
                    <a:pt x="87122" y="91694"/>
                    <a:pt x="84455" y="93726"/>
                    <a:pt x="81534" y="95631"/>
                  </a:cubicBezTo>
                  <a:cubicBezTo>
                    <a:pt x="78613" y="97536"/>
                    <a:pt x="75692" y="99187"/>
                    <a:pt x="72517" y="100457"/>
                  </a:cubicBezTo>
                  <a:cubicBezTo>
                    <a:pt x="69342" y="101727"/>
                    <a:pt x="66040" y="102743"/>
                    <a:pt x="62738" y="103378"/>
                  </a:cubicBezTo>
                  <a:cubicBezTo>
                    <a:pt x="59436" y="104013"/>
                    <a:pt x="56007" y="104394"/>
                    <a:pt x="52578" y="104394"/>
                  </a:cubicBezTo>
                  <a:cubicBezTo>
                    <a:pt x="49149" y="104394"/>
                    <a:pt x="45720" y="104013"/>
                    <a:pt x="42418" y="103378"/>
                  </a:cubicBezTo>
                  <a:cubicBezTo>
                    <a:pt x="39116" y="102743"/>
                    <a:pt x="35814" y="101727"/>
                    <a:pt x="32639" y="100457"/>
                  </a:cubicBezTo>
                  <a:cubicBezTo>
                    <a:pt x="29464" y="99187"/>
                    <a:pt x="26416" y="97536"/>
                    <a:pt x="23622" y="95631"/>
                  </a:cubicBezTo>
                  <a:cubicBezTo>
                    <a:pt x="20828" y="93726"/>
                    <a:pt x="18161" y="91567"/>
                    <a:pt x="15621" y="89154"/>
                  </a:cubicBezTo>
                  <a:cubicBezTo>
                    <a:pt x="13081" y="86741"/>
                    <a:pt x="11049" y="84074"/>
                    <a:pt x="9144" y="81153"/>
                  </a:cubicBezTo>
                  <a:cubicBezTo>
                    <a:pt x="7239" y="78232"/>
                    <a:pt x="5334" y="75438"/>
                    <a:pt x="3937" y="72263"/>
                  </a:cubicBezTo>
                  <a:cubicBezTo>
                    <a:pt x="2540" y="69088"/>
                    <a:pt x="1651" y="65913"/>
                    <a:pt x="1016" y="62484"/>
                  </a:cubicBezTo>
                  <a:cubicBezTo>
                    <a:pt x="381" y="59055"/>
                    <a:pt x="0" y="55753"/>
                    <a:pt x="0" y="52197"/>
                  </a:cubicBezTo>
                  <a:cubicBezTo>
                    <a:pt x="0" y="48641"/>
                    <a:pt x="381" y="45339"/>
                    <a:pt x="1016" y="42037"/>
                  </a:cubicBezTo>
                  <a:cubicBezTo>
                    <a:pt x="1651" y="38735"/>
                    <a:pt x="2667" y="35433"/>
                    <a:pt x="3937" y="32258"/>
                  </a:cubicBezTo>
                  <a:cubicBezTo>
                    <a:pt x="5207" y="29083"/>
                    <a:pt x="6858" y="26035"/>
                    <a:pt x="8763" y="23241"/>
                  </a:cubicBezTo>
                  <a:cubicBezTo>
                    <a:pt x="10668" y="20447"/>
                    <a:pt x="12827" y="17780"/>
                    <a:pt x="15240" y="15240"/>
                  </a:cubicBezTo>
                  <a:cubicBezTo>
                    <a:pt x="17653" y="12700"/>
                    <a:pt x="20320" y="10668"/>
                    <a:pt x="23241" y="8763"/>
                  </a:cubicBezTo>
                  <a:cubicBezTo>
                    <a:pt x="26162" y="6858"/>
                    <a:pt x="29083" y="5207"/>
                    <a:pt x="32258" y="3937"/>
                  </a:cubicBezTo>
                  <a:cubicBezTo>
                    <a:pt x="35433" y="2667"/>
                    <a:pt x="38735" y="1651"/>
                    <a:pt x="42037" y="1016"/>
                  </a:cubicBezTo>
                  <a:cubicBezTo>
                    <a:pt x="45339" y="381"/>
                    <a:pt x="48768" y="0"/>
                    <a:pt x="52197" y="0"/>
                  </a:cubicBezTo>
                  <a:cubicBezTo>
                    <a:pt x="55626" y="0"/>
                    <a:pt x="59055" y="381"/>
                    <a:pt x="62357" y="1016"/>
                  </a:cubicBezTo>
                  <a:cubicBezTo>
                    <a:pt x="65659" y="1651"/>
                    <a:pt x="68961" y="2667"/>
                    <a:pt x="72136" y="3937"/>
                  </a:cubicBezTo>
                  <a:cubicBezTo>
                    <a:pt x="75311" y="5207"/>
                    <a:pt x="78359" y="6858"/>
                    <a:pt x="81153" y="8763"/>
                  </a:cubicBezTo>
                  <a:cubicBezTo>
                    <a:pt x="83947" y="10668"/>
                    <a:pt x="86614" y="12827"/>
                    <a:pt x="89154" y="15240"/>
                  </a:cubicBezTo>
                  <a:cubicBezTo>
                    <a:pt x="91694" y="17653"/>
                    <a:pt x="93726" y="20320"/>
                    <a:pt x="95631" y="23241"/>
                  </a:cubicBezTo>
                  <a:cubicBezTo>
                    <a:pt x="97536" y="26162"/>
                    <a:pt x="99187" y="29083"/>
                    <a:pt x="100457" y="32258"/>
                  </a:cubicBezTo>
                  <a:cubicBezTo>
                    <a:pt x="101727" y="35433"/>
                    <a:pt x="102743" y="38735"/>
                    <a:pt x="103378" y="42037"/>
                  </a:cubicBezTo>
                  <a:cubicBezTo>
                    <a:pt x="104013" y="45339"/>
                    <a:pt x="104394" y="48768"/>
                    <a:pt x="104394" y="52197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4507516" y="3753336"/>
            <a:ext cx="104775" cy="104775"/>
            <a:chOff x="0" y="0"/>
            <a:chExt cx="104775" cy="10477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127"/>
              <a:ext cx="104775" cy="104394"/>
            </a:xfrm>
            <a:custGeom>
              <a:avLst/>
              <a:gdLst/>
              <a:ahLst/>
              <a:cxnLst/>
              <a:rect r="r" b="b" t="t" l="l"/>
              <a:pathLst>
                <a:path h="104394" w="104775">
                  <a:moveTo>
                    <a:pt x="104775" y="52197"/>
                  </a:moveTo>
                  <a:cubicBezTo>
                    <a:pt x="104775" y="55626"/>
                    <a:pt x="104394" y="59055"/>
                    <a:pt x="103759" y="62357"/>
                  </a:cubicBezTo>
                  <a:cubicBezTo>
                    <a:pt x="103124" y="65659"/>
                    <a:pt x="102108" y="68961"/>
                    <a:pt x="100838" y="72136"/>
                  </a:cubicBezTo>
                  <a:cubicBezTo>
                    <a:pt x="99568" y="75311"/>
                    <a:pt x="97917" y="78359"/>
                    <a:pt x="96012" y="81153"/>
                  </a:cubicBezTo>
                  <a:cubicBezTo>
                    <a:pt x="94107" y="83947"/>
                    <a:pt x="91948" y="86614"/>
                    <a:pt x="89535" y="89154"/>
                  </a:cubicBezTo>
                  <a:cubicBezTo>
                    <a:pt x="87122" y="91694"/>
                    <a:pt x="84455" y="93726"/>
                    <a:pt x="81534" y="95631"/>
                  </a:cubicBezTo>
                  <a:cubicBezTo>
                    <a:pt x="78613" y="97536"/>
                    <a:pt x="75692" y="99187"/>
                    <a:pt x="72517" y="100457"/>
                  </a:cubicBezTo>
                  <a:cubicBezTo>
                    <a:pt x="69342" y="101727"/>
                    <a:pt x="66040" y="102743"/>
                    <a:pt x="62738" y="103378"/>
                  </a:cubicBezTo>
                  <a:cubicBezTo>
                    <a:pt x="59436" y="104013"/>
                    <a:pt x="56007" y="104394"/>
                    <a:pt x="52578" y="104394"/>
                  </a:cubicBezTo>
                  <a:cubicBezTo>
                    <a:pt x="49149" y="104394"/>
                    <a:pt x="45720" y="104013"/>
                    <a:pt x="42418" y="103378"/>
                  </a:cubicBezTo>
                  <a:cubicBezTo>
                    <a:pt x="39116" y="102743"/>
                    <a:pt x="35814" y="101727"/>
                    <a:pt x="32639" y="100457"/>
                  </a:cubicBezTo>
                  <a:cubicBezTo>
                    <a:pt x="29464" y="99187"/>
                    <a:pt x="26416" y="97536"/>
                    <a:pt x="23622" y="95631"/>
                  </a:cubicBezTo>
                  <a:cubicBezTo>
                    <a:pt x="20828" y="93726"/>
                    <a:pt x="18161" y="91567"/>
                    <a:pt x="15621" y="89154"/>
                  </a:cubicBezTo>
                  <a:cubicBezTo>
                    <a:pt x="13081" y="86741"/>
                    <a:pt x="11049" y="84074"/>
                    <a:pt x="9144" y="81153"/>
                  </a:cubicBezTo>
                  <a:cubicBezTo>
                    <a:pt x="7239" y="78232"/>
                    <a:pt x="5334" y="75438"/>
                    <a:pt x="3937" y="72263"/>
                  </a:cubicBezTo>
                  <a:cubicBezTo>
                    <a:pt x="2540" y="69088"/>
                    <a:pt x="1651" y="65913"/>
                    <a:pt x="1016" y="62484"/>
                  </a:cubicBezTo>
                  <a:cubicBezTo>
                    <a:pt x="381" y="59055"/>
                    <a:pt x="0" y="55753"/>
                    <a:pt x="0" y="52197"/>
                  </a:cubicBezTo>
                  <a:cubicBezTo>
                    <a:pt x="0" y="48641"/>
                    <a:pt x="381" y="45339"/>
                    <a:pt x="1016" y="42037"/>
                  </a:cubicBezTo>
                  <a:cubicBezTo>
                    <a:pt x="1651" y="38735"/>
                    <a:pt x="2667" y="35433"/>
                    <a:pt x="3937" y="32258"/>
                  </a:cubicBezTo>
                  <a:cubicBezTo>
                    <a:pt x="5207" y="29083"/>
                    <a:pt x="6858" y="26035"/>
                    <a:pt x="8763" y="23241"/>
                  </a:cubicBezTo>
                  <a:cubicBezTo>
                    <a:pt x="10668" y="20447"/>
                    <a:pt x="12827" y="17780"/>
                    <a:pt x="15240" y="15240"/>
                  </a:cubicBezTo>
                  <a:cubicBezTo>
                    <a:pt x="17653" y="12700"/>
                    <a:pt x="20320" y="10668"/>
                    <a:pt x="23241" y="8763"/>
                  </a:cubicBezTo>
                  <a:cubicBezTo>
                    <a:pt x="26162" y="6858"/>
                    <a:pt x="29083" y="5207"/>
                    <a:pt x="32258" y="3937"/>
                  </a:cubicBezTo>
                  <a:cubicBezTo>
                    <a:pt x="35433" y="2667"/>
                    <a:pt x="38735" y="1651"/>
                    <a:pt x="42037" y="1016"/>
                  </a:cubicBezTo>
                  <a:cubicBezTo>
                    <a:pt x="45339" y="381"/>
                    <a:pt x="48768" y="0"/>
                    <a:pt x="52197" y="0"/>
                  </a:cubicBezTo>
                  <a:cubicBezTo>
                    <a:pt x="55626" y="0"/>
                    <a:pt x="59055" y="381"/>
                    <a:pt x="62357" y="1016"/>
                  </a:cubicBezTo>
                  <a:cubicBezTo>
                    <a:pt x="65659" y="1651"/>
                    <a:pt x="68961" y="2667"/>
                    <a:pt x="72136" y="3937"/>
                  </a:cubicBezTo>
                  <a:cubicBezTo>
                    <a:pt x="75311" y="5207"/>
                    <a:pt x="78359" y="6858"/>
                    <a:pt x="81153" y="8763"/>
                  </a:cubicBezTo>
                  <a:cubicBezTo>
                    <a:pt x="83947" y="10668"/>
                    <a:pt x="86614" y="12827"/>
                    <a:pt x="89154" y="15240"/>
                  </a:cubicBezTo>
                  <a:cubicBezTo>
                    <a:pt x="91694" y="17653"/>
                    <a:pt x="93726" y="20320"/>
                    <a:pt x="95631" y="23241"/>
                  </a:cubicBezTo>
                  <a:cubicBezTo>
                    <a:pt x="97536" y="26162"/>
                    <a:pt x="99187" y="29083"/>
                    <a:pt x="100457" y="32258"/>
                  </a:cubicBezTo>
                  <a:cubicBezTo>
                    <a:pt x="101727" y="35433"/>
                    <a:pt x="102743" y="38735"/>
                    <a:pt x="103378" y="42037"/>
                  </a:cubicBezTo>
                  <a:cubicBezTo>
                    <a:pt x="104013" y="45339"/>
                    <a:pt x="104394" y="48768"/>
                    <a:pt x="104394" y="52197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4515507" y="6850228"/>
            <a:ext cx="130807" cy="130807"/>
            <a:chOff x="0" y="0"/>
            <a:chExt cx="130810" cy="13081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0810" cy="130810"/>
            </a:xfrm>
            <a:custGeom>
              <a:avLst/>
              <a:gdLst/>
              <a:ahLst/>
              <a:cxnLst/>
              <a:rect r="r" b="b" t="t" l="l"/>
              <a:pathLst>
                <a:path h="130810" w="130810">
                  <a:moveTo>
                    <a:pt x="130810" y="65405"/>
                  </a:moveTo>
                  <a:cubicBezTo>
                    <a:pt x="130810" y="69723"/>
                    <a:pt x="130429" y="73914"/>
                    <a:pt x="129540" y="78105"/>
                  </a:cubicBezTo>
                  <a:cubicBezTo>
                    <a:pt x="128651" y="82296"/>
                    <a:pt x="127508" y="86360"/>
                    <a:pt x="125857" y="90424"/>
                  </a:cubicBezTo>
                  <a:cubicBezTo>
                    <a:pt x="124206" y="94488"/>
                    <a:pt x="122174" y="98171"/>
                    <a:pt x="119761" y="101727"/>
                  </a:cubicBezTo>
                  <a:cubicBezTo>
                    <a:pt x="117348" y="105283"/>
                    <a:pt x="114681" y="108585"/>
                    <a:pt x="111633" y="111633"/>
                  </a:cubicBezTo>
                  <a:cubicBezTo>
                    <a:pt x="108585" y="114681"/>
                    <a:pt x="105283" y="117348"/>
                    <a:pt x="101727" y="119761"/>
                  </a:cubicBezTo>
                  <a:cubicBezTo>
                    <a:pt x="98171" y="122174"/>
                    <a:pt x="94361" y="124206"/>
                    <a:pt x="90424" y="125857"/>
                  </a:cubicBezTo>
                  <a:cubicBezTo>
                    <a:pt x="86487" y="127508"/>
                    <a:pt x="82423" y="128778"/>
                    <a:pt x="78105" y="129540"/>
                  </a:cubicBezTo>
                  <a:cubicBezTo>
                    <a:pt x="73787" y="130302"/>
                    <a:pt x="69596" y="130810"/>
                    <a:pt x="65405" y="130810"/>
                  </a:cubicBezTo>
                  <a:cubicBezTo>
                    <a:pt x="61214" y="130810"/>
                    <a:pt x="56896" y="130429"/>
                    <a:pt x="52705" y="129540"/>
                  </a:cubicBezTo>
                  <a:cubicBezTo>
                    <a:pt x="48514" y="128651"/>
                    <a:pt x="44450" y="127508"/>
                    <a:pt x="40386" y="125857"/>
                  </a:cubicBezTo>
                  <a:cubicBezTo>
                    <a:pt x="36322" y="124206"/>
                    <a:pt x="32639" y="122174"/>
                    <a:pt x="29083" y="119761"/>
                  </a:cubicBezTo>
                  <a:cubicBezTo>
                    <a:pt x="25527" y="117348"/>
                    <a:pt x="22225" y="114681"/>
                    <a:pt x="19177" y="111633"/>
                  </a:cubicBezTo>
                  <a:cubicBezTo>
                    <a:pt x="16129" y="108585"/>
                    <a:pt x="13462" y="105283"/>
                    <a:pt x="11049" y="101727"/>
                  </a:cubicBezTo>
                  <a:cubicBezTo>
                    <a:pt x="8636" y="98171"/>
                    <a:pt x="6604" y="94361"/>
                    <a:pt x="4953" y="90424"/>
                  </a:cubicBezTo>
                  <a:cubicBezTo>
                    <a:pt x="3302" y="86487"/>
                    <a:pt x="2032" y="82423"/>
                    <a:pt x="1270" y="78105"/>
                  </a:cubicBezTo>
                  <a:cubicBezTo>
                    <a:pt x="508" y="73787"/>
                    <a:pt x="0" y="69596"/>
                    <a:pt x="0" y="65405"/>
                  </a:cubicBezTo>
                  <a:cubicBezTo>
                    <a:pt x="0" y="61214"/>
                    <a:pt x="381" y="56896"/>
                    <a:pt x="1270" y="52705"/>
                  </a:cubicBezTo>
                  <a:cubicBezTo>
                    <a:pt x="2159" y="48514"/>
                    <a:pt x="3302" y="44450"/>
                    <a:pt x="4953" y="40386"/>
                  </a:cubicBezTo>
                  <a:cubicBezTo>
                    <a:pt x="6604" y="36322"/>
                    <a:pt x="8636" y="32639"/>
                    <a:pt x="11049" y="29083"/>
                  </a:cubicBezTo>
                  <a:cubicBezTo>
                    <a:pt x="13462" y="25527"/>
                    <a:pt x="16129" y="22225"/>
                    <a:pt x="19177" y="19177"/>
                  </a:cubicBezTo>
                  <a:cubicBezTo>
                    <a:pt x="22225" y="16129"/>
                    <a:pt x="25527" y="13462"/>
                    <a:pt x="29083" y="11049"/>
                  </a:cubicBezTo>
                  <a:cubicBezTo>
                    <a:pt x="32639" y="8636"/>
                    <a:pt x="36449" y="6604"/>
                    <a:pt x="40386" y="4953"/>
                  </a:cubicBezTo>
                  <a:cubicBezTo>
                    <a:pt x="44323" y="3302"/>
                    <a:pt x="48387" y="2032"/>
                    <a:pt x="52705" y="1270"/>
                  </a:cubicBezTo>
                  <a:cubicBezTo>
                    <a:pt x="57023" y="508"/>
                    <a:pt x="61214" y="0"/>
                    <a:pt x="65405" y="0"/>
                  </a:cubicBezTo>
                  <a:cubicBezTo>
                    <a:pt x="69596" y="0"/>
                    <a:pt x="73914" y="381"/>
                    <a:pt x="78105" y="1270"/>
                  </a:cubicBezTo>
                  <a:cubicBezTo>
                    <a:pt x="82296" y="2159"/>
                    <a:pt x="86360" y="3302"/>
                    <a:pt x="90424" y="4953"/>
                  </a:cubicBezTo>
                  <a:cubicBezTo>
                    <a:pt x="94488" y="6604"/>
                    <a:pt x="98171" y="8636"/>
                    <a:pt x="101727" y="11049"/>
                  </a:cubicBezTo>
                  <a:cubicBezTo>
                    <a:pt x="105283" y="13462"/>
                    <a:pt x="108585" y="16129"/>
                    <a:pt x="111633" y="19177"/>
                  </a:cubicBezTo>
                  <a:cubicBezTo>
                    <a:pt x="114681" y="22225"/>
                    <a:pt x="117348" y="25527"/>
                    <a:pt x="119761" y="29083"/>
                  </a:cubicBezTo>
                  <a:cubicBezTo>
                    <a:pt x="122174" y="32639"/>
                    <a:pt x="124206" y="36449"/>
                    <a:pt x="125857" y="40386"/>
                  </a:cubicBezTo>
                  <a:cubicBezTo>
                    <a:pt x="127508" y="44323"/>
                    <a:pt x="128778" y="48387"/>
                    <a:pt x="129540" y="52705"/>
                  </a:cubicBezTo>
                  <a:cubicBezTo>
                    <a:pt x="130302" y="57023"/>
                    <a:pt x="130810" y="61214"/>
                    <a:pt x="130810" y="65405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4515507" y="7896692"/>
            <a:ext cx="130807" cy="130807"/>
            <a:chOff x="0" y="0"/>
            <a:chExt cx="130810" cy="13081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0810" cy="130810"/>
            </a:xfrm>
            <a:custGeom>
              <a:avLst/>
              <a:gdLst/>
              <a:ahLst/>
              <a:cxnLst/>
              <a:rect r="r" b="b" t="t" l="l"/>
              <a:pathLst>
                <a:path h="130810" w="130810">
                  <a:moveTo>
                    <a:pt x="130810" y="65405"/>
                  </a:moveTo>
                  <a:cubicBezTo>
                    <a:pt x="130810" y="69723"/>
                    <a:pt x="130429" y="73914"/>
                    <a:pt x="129540" y="78105"/>
                  </a:cubicBezTo>
                  <a:cubicBezTo>
                    <a:pt x="128651" y="82296"/>
                    <a:pt x="127508" y="86360"/>
                    <a:pt x="125857" y="90424"/>
                  </a:cubicBezTo>
                  <a:cubicBezTo>
                    <a:pt x="124206" y="94488"/>
                    <a:pt x="122174" y="98171"/>
                    <a:pt x="119761" y="101727"/>
                  </a:cubicBezTo>
                  <a:cubicBezTo>
                    <a:pt x="117348" y="105283"/>
                    <a:pt x="114681" y="108585"/>
                    <a:pt x="111633" y="111633"/>
                  </a:cubicBezTo>
                  <a:cubicBezTo>
                    <a:pt x="108585" y="114681"/>
                    <a:pt x="105283" y="117348"/>
                    <a:pt x="101727" y="119761"/>
                  </a:cubicBezTo>
                  <a:cubicBezTo>
                    <a:pt x="98171" y="122174"/>
                    <a:pt x="94361" y="124206"/>
                    <a:pt x="90424" y="125857"/>
                  </a:cubicBezTo>
                  <a:cubicBezTo>
                    <a:pt x="86487" y="127508"/>
                    <a:pt x="82423" y="128778"/>
                    <a:pt x="78105" y="129540"/>
                  </a:cubicBezTo>
                  <a:cubicBezTo>
                    <a:pt x="73787" y="130302"/>
                    <a:pt x="69596" y="130810"/>
                    <a:pt x="65405" y="130810"/>
                  </a:cubicBezTo>
                  <a:cubicBezTo>
                    <a:pt x="61214" y="130810"/>
                    <a:pt x="56896" y="130429"/>
                    <a:pt x="52705" y="129540"/>
                  </a:cubicBezTo>
                  <a:cubicBezTo>
                    <a:pt x="48514" y="128651"/>
                    <a:pt x="44450" y="127508"/>
                    <a:pt x="40386" y="125857"/>
                  </a:cubicBezTo>
                  <a:cubicBezTo>
                    <a:pt x="36322" y="124206"/>
                    <a:pt x="32639" y="122174"/>
                    <a:pt x="29083" y="119761"/>
                  </a:cubicBezTo>
                  <a:cubicBezTo>
                    <a:pt x="25527" y="117348"/>
                    <a:pt x="22225" y="114681"/>
                    <a:pt x="19177" y="111633"/>
                  </a:cubicBezTo>
                  <a:cubicBezTo>
                    <a:pt x="16129" y="108585"/>
                    <a:pt x="13462" y="105283"/>
                    <a:pt x="11049" y="101727"/>
                  </a:cubicBezTo>
                  <a:cubicBezTo>
                    <a:pt x="8636" y="98171"/>
                    <a:pt x="6604" y="94361"/>
                    <a:pt x="4953" y="90424"/>
                  </a:cubicBezTo>
                  <a:cubicBezTo>
                    <a:pt x="3302" y="86487"/>
                    <a:pt x="2032" y="82423"/>
                    <a:pt x="1270" y="78105"/>
                  </a:cubicBezTo>
                  <a:cubicBezTo>
                    <a:pt x="508" y="73787"/>
                    <a:pt x="0" y="69596"/>
                    <a:pt x="0" y="65405"/>
                  </a:cubicBezTo>
                  <a:cubicBezTo>
                    <a:pt x="0" y="61214"/>
                    <a:pt x="381" y="56896"/>
                    <a:pt x="1270" y="52705"/>
                  </a:cubicBezTo>
                  <a:cubicBezTo>
                    <a:pt x="2159" y="48514"/>
                    <a:pt x="3302" y="44450"/>
                    <a:pt x="4953" y="40386"/>
                  </a:cubicBezTo>
                  <a:cubicBezTo>
                    <a:pt x="6604" y="36322"/>
                    <a:pt x="8636" y="32639"/>
                    <a:pt x="11049" y="29083"/>
                  </a:cubicBezTo>
                  <a:cubicBezTo>
                    <a:pt x="13462" y="25527"/>
                    <a:pt x="16129" y="22225"/>
                    <a:pt x="19177" y="19177"/>
                  </a:cubicBezTo>
                  <a:cubicBezTo>
                    <a:pt x="22225" y="16129"/>
                    <a:pt x="25527" y="13462"/>
                    <a:pt x="29083" y="11049"/>
                  </a:cubicBezTo>
                  <a:cubicBezTo>
                    <a:pt x="32639" y="8636"/>
                    <a:pt x="36449" y="6604"/>
                    <a:pt x="40386" y="4953"/>
                  </a:cubicBezTo>
                  <a:cubicBezTo>
                    <a:pt x="44323" y="3302"/>
                    <a:pt x="48387" y="2032"/>
                    <a:pt x="52705" y="1270"/>
                  </a:cubicBezTo>
                  <a:cubicBezTo>
                    <a:pt x="57023" y="508"/>
                    <a:pt x="61214" y="0"/>
                    <a:pt x="65405" y="0"/>
                  </a:cubicBezTo>
                  <a:cubicBezTo>
                    <a:pt x="69596" y="0"/>
                    <a:pt x="73914" y="381"/>
                    <a:pt x="78105" y="1270"/>
                  </a:cubicBezTo>
                  <a:cubicBezTo>
                    <a:pt x="82296" y="2159"/>
                    <a:pt x="86360" y="3302"/>
                    <a:pt x="90424" y="4953"/>
                  </a:cubicBezTo>
                  <a:cubicBezTo>
                    <a:pt x="94488" y="6604"/>
                    <a:pt x="98171" y="8636"/>
                    <a:pt x="101727" y="11049"/>
                  </a:cubicBezTo>
                  <a:cubicBezTo>
                    <a:pt x="105283" y="13462"/>
                    <a:pt x="108585" y="16129"/>
                    <a:pt x="111633" y="19177"/>
                  </a:cubicBezTo>
                  <a:cubicBezTo>
                    <a:pt x="114681" y="22225"/>
                    <a:pt x="117348" y="25527"/>
                    <a:pt x="119761" y="29083"/>
                  </a:cubicBezTo>
                  <a:cubicBezTo>
                    <a:pt x="122174" y="32639"/>
                    <a:pt x="124206" y="36449"/>
                    <a:pt x="125857" y="40386"/>
                  </a:cubicBezTo>
                  <a:cubicBezTo>
                    <a:pt x="127508" y="44323"/>
                    <a:pt x="128778" y="48387"/>
                    <a:pt x="129540" y="52705"/>
                  </a:cubicBezTo>
                  <a:cubicBezTo>
                    <a:pt x="130302" y="57023"/>
                    <a:pt x="130810" y="61214"/>
                    <a:pt x="130810" y="65405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0360724" y="6879269"/>
            <a:ext cx="2316242" cy="2004765"/>
            <a:chOff x="0" y="0"/>
            <a:chExt cx="2316239" cy="200477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316353" cy="2004695"/>
            </a:xfrm>
            <a:custGeom>
              <a:avLst/>
              <a:gdLst/>
              <a:ahLst/>
              <a:cxnLst/>
              <a:rect r="r" b="b" t="t" l="l"/>
              <a:pathLst>
                <a:path h="2004695" w="2316353">
                  <a:moveTo>
                    <a:pt x="579120" y="0"/>
                  </a:moveTo>
                  <a:lnTo>
                    <a:pt x="0" y="1002919"/>
                  </a:lnTo>
                  <a:lnTo>
                    <a:pt x="578485" y="2004695"/>
                  </a:lnTo>
                  <a:lnTo>
                    <a:pt x="1737868" y="2004695"/>
                  </a:lnTo>
                  <a:lnTo>
                    <a:pt x="2316353" y="1002919"/>
                  </a:lnTo>
                  <a:lnTo>
                    <a:pt x="1737233" y="0"/>
                  </a:ln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0458050" y="2358276"/>
            <a:ext cx="2249548" cy="1947043"/>
            <a:chOff x="0" y="0"/>
            <a:chExt cx="2249551" cy="194703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249551" cy="1947037"/>
            </a:xfrm>
            <a:custGeom>
              <a:avLst/>
              <a:gdLst/>
              <a:ahLst/>
              <a:cxnLst/>
              <a:rect r="r" b="b" t="t" l="l"/>
              <a:pathLst>
                <a:path h="1947037" w="2249551">
                  <a:moveTo>
                    <a:pt x="562356" y="0"/>
                  </a:moveTo>
                  <a:lnTo>
                    <a:pt x="0" y="974090"/>
                  </a:lnTo>
                  <a:lnTo>
                    <a:pt x="561721" y="1947037"/>
                  </a:lnTo>
                  <a:lnTo>
                    <a:pt x="1687830" y="1947037"/>
                  </a:lnTo>
                  <a:lnTo>
                    <a:pt x="2249551" y="974090"/>
                  </a:lnTo>
                  <a:lnTo>
                    <a:pt x="1687195" y="0"/>
                  </a:ln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3604338" y="6813623"/>
            <a:ext cx="106385" cy="106385"/>
            <a:chOff x="0" y="0"/>
            <a:chExt cx="106388" cy="10638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6426" cy="106426"/>
            </a:xfrm>
            <a:custGeom>
              <a:avLst/>
              <a:gdLst/>
              <a:ahLst/>
              <a:cxnLst/>
              <a:rect r="r" b="b" t="t" l="l"/>
              <a:pathLst>
                <a:path h="106426" w="106426">
                  <a:moveTo>
                    <a:pt x="106426" y="53213"/>
                  </a:moveTo>
                  <a:cubicBezTo>
                    <a:pt x="106426" y="56769"/>
                    <a:pt x="106045" y="60198"/>
                    <a:pt x="105410" y="63627"/>
                  </a:cubicBezTo>
                  <a:cubicBezTo>
                    <a:pt x="104775" y="67056"/>
                    <a:pt x="103759" y="70358"/>
                    <a:pt x="102362" y="73660"/>
                  </a:cubicBezTo>
                  <a:cubicBezTo>
                    <a:pt x="100965" y="76962"/>
                    <a:pt x="99441" y="80010"/>
                    <a:pt x="97409" y="82804"/>
                  </a:cubicBezTo>
                  <a:cubicBezTo>
                    <a:pt x="95377" y="85598"/>
                    <a:pt x="93218" y="88392"/>
                    <a:pt x="90805" y="90805"/>
                  </a:cubicBezTo>
                  <a:cubicBezTo>
                    <a:pt x="88392" y="93218"/>
                    <a:pt x="85598" y="95504"/>
                    <a:pt x="82804" y="97409"/>
                  </a:cubicBezTo>
                  <a:cubicBezTo>
                    <a:pt x="80010" y="99314"/>
                    <a:pt x="76835" y="100965"/>
                    <a:pt x="73660" y="102362"/>
                  </a:cubicBezTo>
                  <a:cubicBezTo>
                    <a:pt x="70485" y="103759"/>
                    <a:pt x="67056" y="104648"/>
                    <a:pt x="63627" y="105410"/>
                  </a:cubicBezTo>
                  <a:cubicBezTo>
                    <a:pt x="60198" y="106172"/>
                    <a:pt x="56769" y="106426"/>
                    <a:pt x="53213" y="106426"/>
                  </a:cubicBezTo>
                  <a:cubicBezTo>
                    <a:pt x="49657" y="106426"/>
                    <a:pt x="46228" y="106045"/>
                    <a:pt x="42799" y="105410"/>
                  </a:cubicBezTo>
                  <a:cubicBezTo>
                    <a:pt x="39370" y="104775"/>
                    <a:pt x="36068" y="103759"/>
                    <a:pt x="32766" y="102362"/>
                  </a:cubicBezTo>
                  <a:cubicBezTo>
                    <a:pt x="29464" y="100965"/>
                    <a:pt x="26416" y="99441"/>
                    <a:pt x="23622" y="97409"/>
                  </a:cubicBezTo>
                  <a:cubicBezTo>
                    <a:pt x="20828" y="95377"/>
                    <a:pt x="18034" y="93218"/>
                    <a:pt x="15621" y="90805"/>
                  </a:cubicBezTo>
                  <a:cubicBezTo>
                    <a:pt x="13208" y="88392"/>
                    <a:pt x="10922" y="85598"/>
                    <a:pt x="9017" y="82804"/>
                  </a:cubicBezTo>
                  <a:cubicBezTo>
                    <a:pt x="7112" y="80010"/>
                    <a:pt x="5461" y="76835"/>
                    <a:pt x="4064" y="73660"/>
                  </a:cubicBezTo>
                  <a:cubicBezTo>
                    <a:pt x="2667" y="70485"/>
                    <a:pt x="1778" y="67056"/>
                    <a:pt x="1016" y="63627"/>
                  </a:cubicBezTo>
                  <a:cubicBezTo>
                    <a:pt x="254" y="60198"/>
                    <a:pt x="0" y="56642"/>
                    <a:pt x="0" y="53213"/>
                  </a:cubicBezTo>
                  <a:cubicBezTo>
                    <a:pt x="0" y="49784"/>
                    <a:pt x="381" y="46228"/>
                    <a:pt x="1016" y="42799"/>
                  </a:cubicBezTo>
                  <a:cubicBezTo>
                    <a:pt x="1651" y="39370"/>
                    <a:pt x="2667" y="36068"/>
                    <a:pt x="4064" y="32766"/>
                  </a:cubicBezTo>
                  <a:cubicBezTo>
                    <a:pt x="5461" y="29464"/>
                    <a:pt x="6985" y="26416"/>
                    <a:pt x="9017" y="23622"/>
                  </a:cubicBezTo>
                  <a:cubicBezTo>
                    <a:pt x="11049" y="20828"/>
                    <a:pt x="13208" y="18034"/>
                    <a:pt x="15621" y="15621"/>
                  </a:cubicBezTo>
                  <a:cubicBezTo>
                    <a:pt x="18034" y="13208"/>
                    <a:pt x="20828" y="10922"/>
                    <a:pt x="23622" y="9017"/>
                  </a:cubicBezTo>
                  <a:cubicBezTo>
                    <a:pt x="26416" y="7112"/>
                    <a:pt x="29591" y="5461"/>
                    <a:pt x="32766" y="4064"/>
                  </a:cubicBezTo>
                  <a:cubicBezTo>
                    <a:pt x="35941" y="2667"/>
                    <a:pt x="39370" y="1778"/>
                    <a:pt x="42799" y="1016"/>
                  </a:cubicBezTo>
                  <a:cubicBezTo>
                    <a:pt x="46228" y="254"/>
                    <a:pt x="49657" y="0"/>
                    <a:pt x="53213" y="0"/>
                  </a:cubicBezTo>
                  <a:cubicBezTo>
                    <a:pt x="56769" y="0"/>
                    <a:pt x="60198" y="381"/>
                    <a:pt x="63627" y="1016"/>
                  </a:cubicBezTo>
                  <a:cubicBezTo>
                    <a:pt x="67056" y="1651"/>
                    <a:pt x="70358" y="2667"/>
                    <a:pt x="73660" y="4064"/>
                  </a:cubicBezTo>
                  <a:cubicBezTo>
                    <a:pt x="76962" y="5461"/>
                    <a:pt x="80010" y="6985"/>
                    <a:pt x="82804" y="9017"/>
                  </a:cubicBezTo>
                  <a:cubicBezTo>
                    <a:pt x="85598" y="11049"/>
                    <a:pt x="88392" y="13208"/>
                    <a:pt x="90805" y="15621"/>
                  </a:cubicBezTo>
                  <a:cubicBezTo>
                    <a:pt x="93218" y="18034"/>
                    <a:pt x="95504" y="20828"/>
                    <a:pt x="97409" y="23622"/>
                  </a:cubicBezTo>
                  <a:cubicBezTo>
                    <a:pt x="99314" y="26416"/>
                    <a:pt x="100965" y="29591"/>
                    <a:pt x="102362" y="32766"/>
                  </a:cubicBezTo>
                  <a:cubicBezTo>
                    <a:pt x="103759" y="35941"/>
                    <a:pt x="104648" y="39370"/>
                    <a:pt x="105410" y="42799"/>
                  </a:cubicBezTo>
                  <a:cubicBezTo>
                    <a:pt x="106172" y="46228"/>
                    <a:pt x="106426" y="49657"/>
                    <a:pt x="106426" y="53213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0">
            <a:off x="13604338" y="8090230"/>
            <a:ext cx="106385" cy="106385"/>
            <a:chOff x="0" y="0"/>
            <a:chExt cx="106388" cy="106388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6426" cy="106426"/>
            </a:xfrm>
            <a:custGeom>
              <a:avLst/>
              <a:gdLst/>
              <a:ahLst/>
              <a:cxnLst/>
              <a:rect r="r" b="b" t="t" l="l"/>
              <a:pathLst>
                <a:path h="106426" w="106426">
                  <a:moveTo>
                    <a:pt x="106426" y="53213"/>
                  </a:moveTo>
                  <a:cubicBezTo>
                    <a:pt x="106426" y="56769"/>
                    <a:pt x="106045" y="60198"/>
                    <a:pt x="105410" y="63627"/>
                  </a:cubicBezTo>
                  <a:cubicBezTo>
                    <a:pt x="104775" y="67056"/>
                    <a:pt x="103759" y="70358"/>
                    <a:pt x="102362" y="73660"/>
                  </a:cubicBezTo>
                  <a:cubicBezTo>
                    <a:pt x="100965" y="76962"/>
                    <a:pt x="99441" y="80010"/>
                    <a:pt x="97409" y="82804"/>
                  </a:cubicBezTo>
                  <a:cubicBezTo>
                    <a:pt x="95377" y="85598"/>
                    <a:pt x="93218" y="88392"/>
                    <a:pt x="90805" y="90805"/>
                  </a:cubicBezTo>
                  <a:cubicBezTo>
                    <a:pt x="88392" y="93218"/>
                    <a:pt x="85598" y="95504"/>
                    <a:pt x="82804" y="97409"/>
                  </a:cubicBezTo>
                  <a:cubicBezTo>
                    <a:pt x="80010" y="99314"/>
                    <a:pt x="76835" y="100965"/>
                    <a:pt x="73660" y="102362"/>
                  </a:cubicBezTo>
                  <a:cubicBezTo>
                    <a:pt x="70485" y="103759"/>
                    <a:pt x="67056" y="104648"/>
                    <a:pt x="63627" y="105410"/>
                  </a:cubicBezTo>
                  <a:cubicBezTo>
                    <a:pt x="60198" y="106172"/>
                    <a:pt x="56769" y="106426"/>
                    <a:pt x="53213" y="106426"/>
                  </a:cubicBezTo>
                  <a:cubicBezTo>
                    <a:pt x="49657" y="106426"/>
                    <a:pt x="46228" y="106045"/>
                    <a:pt x="42799" y="105410"/>
                  </a:cubicBezTo>
                  <a:cubicBezTo>
                    <a:pt x="39370" y="104775"/>
                    <a:pt x="36068" y="103759"/>
                    <a:pt x="32766" y="102362"/>
                  </a:cubicBezTo>
                  <a:cubicBezTo>
                    <a:pt x="29464" y="100965"/>
                    <a:pt x="26416" y="99441"/>
                    <a:pt x="23622" y="97409"/>
                  </a:cubicBezTo>
                  <a:cubicBezTo>
                    <a:pt x="20828" y="95377"/>
                    <a:pt x="18034" y="93218"/>
                    <a:pt x="15621" y="90805"/>
                  </a:cubicBezTo>
                  <a:cubicBezTo>
                    <a:pt x="13208" y="88392"/>
                    <a:pt x="10922" y="85598"/>
                    <a:pt x="9017" y="82804"/>
                  </a:cubicBezTo>
                  <a:cubicBezTo>
                    <a:pt x="7112" y="80010"/>
                    <a:pt x="5461" y="76835"/>
                    <a:pt x="4064" y="73660"/>
                  </a:cubicBezTo>
                  <a:cubicBezTo>
                    <a:pt x="2667" y="70485"/>
                    <a:pt x="1778" y="67056"/>
                    <a:pt x="1016" y="63627"/>
                  </a:cubicBezTo>
                  <a:cubicBezTo>
                    <a:pt x="254" y="60198"/>
                    <a:pt x="0" y="56642"/>
                    <a:pt x="0" y="53213"/>
                  </a:cubicBezTo>
                  <a:cubicBezTo>
                    <a:pt x="0" y="49784"/>
                    <a:pt x="381" y="46228"/>
                    <a:pt x="1016" y="42799"/>
                  </a:cubicBezTo>
                  <a:cubicBezTo>
                    <a:pt x="1651" y="39370"/>
                    <a:pt x="2667" y="36068"/>
                    <a:pt x="4064" y="32766"/>
                  </a:cubicBezTo>
                  <a:cubicBezTo>
                    <a:pt x="5461" y="29464"/>
                    <a:pt x="6985" y="26416"/>
                    <a:pt x="9017" y="23622"/>
                  </a:cubicBezTo>
                  <a:cubicBezTo>
                    <a:pt x="11049" y="20828"/>
                    <a:pt x="13208" y="18034"/>
                    <a:pt x="15621" y="15621"/>
                  </a:cubicBezTo>
                  <a:cubicBezTo>
                    <a:pt x="18034" y="13208"/>
                    <a:pt x="20828" y="10922"/>
                    <a:pt x="23622" y="9017"/>
                  </a:cubicBezTo>
                  <a:cubicBezTo>
                    <a:pt x="26416" y="7112"/>
                    <a:pt x="29591" y="5461"/>
                    <a:pt x="32766" y="4064"/>
                  </a:cubicBezTo>
                  <a:cubicBezTo>
                    <a:pt x="35941" y="2667"/>
                    <a:pt x="39370" y="1778"/>
                    <a:pt x="42799" y="1016"/>
                  </a:cubicBezTo>
                  <a:cubicBezTo>
                    <a:pt x="46228" y="254"/>
                    <a:pt x="49657" y="0"/>
                    <a:pt x="53213" y="0"/>
                  </a:cubicBezTo>
                  <a:cubicBezTo>
                    <a:pt x="56769" y="0"/>
                    <a:pt x="60198" y="381"/>
                    <a:pt x="63627" y="1016"/>
                  </a:cubicBezTo>
                  <a:cubicBezTo>
                    <a:pt x="67056" y="1651"/>
                    <a:pt x="70358" y="2667"/>
                    <a:pt x="73660" y="4064"/>
                  </a:cubicBezTo>
                  <a:cubicBezTo>
                    <a:pt x="76962" y="5461"/>
                    <a:pt x="80010" y="6985"/>
                    <a:pt x="82804" y="9017"/>
                  </a:cubicBezTo>
                  <a:cubicBezTo>
                    <a:pt x="85598" y="11049"/>
                    <a:pt x="88392" y="13208"/>
                    <a:pt x="90805" y="15621"/>
                  </a:cubicBezTo>
                  <a:cubicBezTo>
                    <a:pt x="93218" y="18034"/>
                    <a:pt x="95504" y="20828"/>
                    <a:pt x="97409" y="23622"/>
                  </a:cubicBezTo>
                  <a:cubicBezTo>
                    <a:pt x="99314" y="26416"/>
                    <a:pt x="100965" y="29591"/>
                    <a:pt x="102362" y="32766"/>
                  </a:cubicBezTo>
                  <a:cubicBezTo>
                    <a:pt x="103759" y="35941"/>
                    <a:pt x="104648" y="39370"/>
                    <a:pt x="105410" y="42799"/>
                  </a:cubicBezTo>
                  <a:cubicBezTo>
                    <a:pt x="106172" y="46228"/>
                    <a:pt x="106426" y="49657"/>
                    <a:pt x="106426" y="53213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13608263" y="2036216"/>
            <a:ext cx="103318" cy="103318"/>
            <a:chOff x="0" y="0"/>
            <a:chExt cx="103314" cy="10331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3378" cy="103378"/>
            </a:xfrm>
            <a:custGeom>
              <a:avLst/>
              <a:gdLst/>
              <a:ahLst/>
              <a:cxnLst/>
              <a:rect r="r" b="b" t="t" l="l"/>
              <a:pathLst>
                <a:path h="103378" w="103378">
                  <a:moveTo>
                    <a:pt x="103378" y="51689"/>
                  </a:moveTo>
                  <a:cubicBezTo>
                    <a:pt x="103378" y="55118"/>
                    <a:pt x="102997" y="58420"/>
                    <a:pt x="102362" y="61722"/>
                  </a:cubicBezTo>
                  <a:cubicBezTo>
                    <a:pt x="101727" y="65024"/>
                    <a:pt x="100711" y="68326"/>
                    <a:pt x="99441" y="71374"/>
                  </a:cubicBezTo>
                  <a:cubicBezTo>
                    <a:pt x="98171" y="74422"/>
                    <a:pt x="96520" y="77470"/>
                    <a:pt x="94615" y="80264"/>
                  </a:cubicBezTo>
                  <a:cubicBezTo>
                    <a:pt x="92710" y="83058"/>
                    <a:pt x="90551" y="85725"/>
                    <a:pt x="88138" y="88138"/>
                  </a:cubicBezTo>
                  <a:cubicBezTo>
                    <a:pt x="85725" y="90551"/>
                    <a:pt x="83185" y="92710"/>
                    <a:pt x="80264" y="94615"/>
                  </a:cubicBezTo>
                  <a:cubicBezTo>
                    <a:pt x="77343" y="96520"/>
                    <a:pt x="74422" y="98044"/>
                    <a:pt x="71374" y="99441"/>
                  </a:cubicBezTo>
                  <a:cubicBezTo>
                    <a:pt x="68326" y="100838"/>
                    <a:pt x="65024" y="101727"/>
                    <a:pt x="61722" y="102362"/>
                  </a:cubicBezTo>
                  <a:cubicBezTo>
                    <a:pt x="58420" y="102997"/>
                    <a:pt x="54991" y="103378"/>
                    <a:pt x="51689" y="103378"/>
                  </a:cubicBezTo>
                  <a:cubicBezTo>
                    <a:pt x="48387" y="103378"/>
                    <a:pt x="44958" y="102997"/>
                    <a:pt x="41656" y="102362"/>
                  </a:cubicBezTo>
                  <a:cubicBezTo>
                    <a:pt x="38354" y="101727"/>
                    <a:pt x="35052" y="100711"/>
                    <a:pt x="32004" y="99441"/>
                  </a:cubicBezTo>
                  <a:cubicBezTo>
                    <a:pt x="28956" y="98171"/>
                    <a:pt x="25908" y="96520"/>
                    <a:pt x="23114" y="94615"/>
                  </a:cubicBezTo>
                  <a:cubicBezTo>
                    <a:pt x="20320" y="92710"/>
                    <a:pt x="17653" y="90551"/>
                    <a:pt x="15240" y="88138"/>
                  </a:cubicBezTo>
                  <a:cubicBezTo>
                    <a:pt x="12827" y="85725"/>
                    <a:pt x="10668" y="83185"/>
                    <a:pt x="8763" y="80264"/>
                  </a:cubicBezTo>
                  <a:cubicBezTo>
                    <a:pt x="6858" y="77343"/>
                    <a:pt x="5334" y="74422"/>
                    <a:pt x="3937" y="71374"/>
                  </a:cubicBezTo>
                  <a:cubicBezTo>
                    <a:pt x="2540" y="68326"/>
                    <a:pt x="1651" y="65024"/>
                    <a:pt x="1016" y="61722"/>
                  </a:cubicBezTo>
                  <a:cubicBezTo>
                    <a:pt x="381" y="58420"/>
                    <a:pt x="0" y="54991"/>
                    <a:pt x="0" y="51689"/>
                  </a:cubicBezTo>
                  <a:cubicBezTo>
                    <a:pt x="0" y="48387"/>
                    <a:pt x="381" y="44958"/>
                    <a:pt x="1016" y="41656"/>
                  </a:cubicBezTo>
                  <a:cubicBezTo>
                    <a:pt x="1651" y="38354"/>
                    <a:pt x="2667" y="35052"/>
                    <a:pt x="3937" y="32004"/>
                  </a:cubicBezTo>
                  <a:cubicBezTo>
                    <a:pt x="5207" y="28956"/>
                    <a:pt x="6858" y="25908"/>
                    <a:pt x="8763" y="23114"/>
                  </a:cubicBezTo>
                  <a:cubicBezTo>
                    <a:pt x="10668" y="20320"/>
                    <a:pt x="12827" y="17653"/>
                    <a:pt x="15240" y="15240"/>
                  </a:cubicBezTo>
                  <a:cubicBezTo>
                    <a:pt x="17653" y="12827"/>
                    <a:pt x="20193" y="10668"/>
                    <a:pt x="23114" y="8763"/>
                  </a:cubicBezTo>
                  <a:cubicBezTo>
                    <a:pt x="26035" y="6858"/>
                    <a:pt x="28956" y="5334"/>
                    <a:pt x="32004" y="3937"/>
                  </a:cubicBezTo>
                  <a:cubicBezTo>
                    <a:pt x="35052" y="2540"/>
                    <a:pt x="38354" y="1651"/>
                    <a:pt x="41656" y="1016"/>
                  </a:cubicBezTo>
                  <a:cubicBezTo>
                    <a:pt x="44958" y="381"/>
                    <a:pt x="48260" y="0"/>
                    <a:pt x="51689" y="0"/>
                  </a:cubicBezTo>
                  <a:cubicBezTo>
                    <a:pt x="55118" y="0"/>
                    <a:pt x="58420" y="381"/>
                    <a:pt x="61722" y="1016"/>
                  </a:cubicBezTo>
                  <a:cubicBezTo>
                    <a:pt x="65024" y="1651"/>
                    <a:pt x="68326" y="2667"/>
                    <a:pt x="71374" y="3937"/>
                  </a:cubicBezTo>
                  <a:cubicBezTo>
                    <a:pt x="74422" y="5207"/>
                    <a:pt x="77470" y="6858"/>
                    <a:pt x="80264" y="8763"/>
                  </a:cubicBezTo>
                  <a:cubicBezTo>
                    <a:pt x="83058" y="10668"/>
                    <a:pt x="85725" y="12827"/>
                    <a:pt x="88138" y="15240"/>
                  </a:cubicBezTo>
                  <a:cubicBezTo>
                    <a:pt x="90551" y="17653"/>
                    <a:pt x="92710" y="20193"/>
                    <a:pt x="94615" y="23114"/>
                  </a:cubicBezTo>
                  <a:cubicBezTo>
                    <a:pt x="96520" y="26035"/>
                    <a:pt x="98044" y="28956"/>
                    <a:pt x="99441" y="32004"/>
                  </a:cubicBezTo>
                  <a:cubicBezTo>
                    <a:pt x="100838" y="35052"/>
                    <a:pt x="101727" y="38354"/>
                    <a:pt x="102362" y="41656"/>
                  </a:cubicBezTo>
                  <a:cubicBezTo>
                    <a:pt x="102997" y="44958"/>
                    <a:pt x="103378" y="48387"/>
                    <a:pt x="103378" y="51689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13608263" y="3689347"/>
            <a:ext cx="103318" cy="103318"/>
            <a:chOff x="0" y="0"/>
            <a:chExt cx="103314" cy="10332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3378" cy="103378"/>
            </a:xfrm>
            <a:custGeom>
              <a:avLst/>
              <a:gdLst/>
              <a:ahLst/>
              <a:cxnLst/>
              <a:rect r="r" b="b" t="t" l="l"/>
              <a:pathLst>
                <a:path h="103378" w="103378">
                  <a:moveTo>
                    <a:pt x="103378" y="51689"/>
                  </a:moveTo>
                  <a:cubicBezTo>
                    <a:pt x="103378" y="55118"/>
                    <a:pt x="102997" y="58420"/>
                    <a:pt x="102362" y="61722"/>
                  </a:cubicBezTo>
                  <a:cubicBezTo>
                    <a:pt x="101727" y="65024"/>
                    <a:pt x="100711" y="68326"/>
                    <a:pt x="99441" y="71374"/>
                  </a:cubicBezTo>
                  <a:cubicBezTo>
                    <a:pt x="98171" y="74422"/>
                    <a:pt x="96520" y="77470"/>
                    <a:pt x="94615" y="80264"/>
                  </a:cubicBezTo>
                  <a:cubicBezTo>
                    <a:pt x="92710" y="83058"/>
                    <a:pt x="90551" y="85725"/>
                    <a:pt x="88138" y="88138"/>
                  </a:cubicBezTo>
                  <a:cubicBezTo>
                    <a:pt x="85725" y="90551"/>
                    <a:pt x="83185" y="92710"/>
                    <a:pt x="80264" y="94615"/>
                  </a:cubicBezTo>
                  <a:cubicBezTo>
                    <a:pt x="77343" y="96520"/>
                    <a:pt x="74422" y="98044"/>
                    <a:pt x="71374" y="99441"/>
                  </a:cubicBezTo>
                  <a:cubicBezTo>
                    <a:pt x="68326" y="100838"/>
                    <a:pt x="65024" y="101727"/>
                    <a:pt x="61722" y="102362"/>
                  </a:cubicBezTo>
                  <a:cubicBezTo>
                    <a:pt x="58420" y="102997"/>
                    <a:pt x="54991" y="103378"/>
                    <a:pt x="51689" y="103378"/>
                  </a:cubicBezTo>
                  <a:cubicBezTo>
                    <a:pt x="48387" y="103378"/>
                    <a:pt x="44958" y="102997"/>
                    <a:pt x="41656" y="102362"/>
                  </a:cubicBezTo>
                  <a:cubicBezTo>
                    <a:pt x="38354" y="101727"/>
                    <a:pt x="35052" y="100711"/>
                    <a:pt x="32004" y="99441"/>
                  </a:cubicBezTo>
                  <a:cubicBezTo>
                    <a:pt x="28956" y="98171"/>
                    <a:pt x="25908" y="96520"/>
                    <a:pt x="23114" y="94615"/>
                  </a:cubicBezTo>
                  <a:cubicBezTo>
                    <a:pt x="20320" y="92710"/>
                    <a:pt x="17653" y="90551"/>
                    <a:pt x="15240" y="88138"/>
                  </a:cubicBezTo>
                  <a:cubicBezTo>
                    <a:pt x="12827" y="85725"/>
                    <a:pt x="10668" y="83185"/>
                    <a:pt x="8763" y="80264"/>
                  </a:cubicBezTo>
                  <a:cubicBezTo>
                    <a:pt x="6858" y="77343"/>
                    <a:pt x="5334" y="74422"/>
                    <a:pt x="3937" y="71374"/>
                  </a:cubicBezTo>
                  <a:cubicBezTo>
                    <a:pt x="2540" y="68326"/>
                    <a:pt x="1651" y="65024"/>
                    <a:pt x="1016" y="61722"/>
                  </a:cubicBezTo>
                  <a:cubicBezTo>
                    <a:pt x="381" y="58420"/>
                    <a:pt x="0" y="54991"/>
                    <a:pt x="0" y="51689"/>
                  </a:cubicBezTo>
                  <a:cubicBezTo>
                    <a:pt x="0" y="48387"/>
                    <a:pt x="381" y="44958"/>
                    <a:pt x="1016" y="41656"/>
                  </a:cubicBezTo>
                  <a:cubicBezTo>
                    <a:pt x="1651" y="38354"/>
                    <a:pt x="2667" y="35052"/>
                    <a:pt x="3937" y="32004"/>
                  </a:cubicBezTo>
                  <a:cubicBezTo>
                    <a:pt x="5207" y="28956"/>
                    <a:pt x="6858" y="25908"/>
                    <a:pt x="8763" y="23114"/>
                  </a:cubicBezTo>
                  <a:cubicBezTo>
                    <a:pt x="10668" y="20320"/>
                    <a:pt x="12827" y="17653"/>
                    <a:pt x="15240" y="15240"/>
                  </a:cubicBezTo>
                  <a:cubicBezTo>
                    <a:pt x="17653" y="12827"/>
                    <a:pt x="20193" y="10668"/>
                    <a:pt x="23114" y="8763"/>
                  </a:cubicBezTo>
                  <a:cubicBezTo>
                    <a:pt x="26035" y="6858"/>
                    <a:pt x="28956" y="5334"/>
                    <a:pt x="32004" y="3937"/>
                  </a:cubicBezTo>
                  <a:cubicBezTo>
                    <a:pt x="35052" y="2540"/>
                    <a:pt x="38354" y="1651"/>
                    <a:pt x="41656" y="1016"/>
                  </a:cubicBezTo>
                  <a:cubicBezTo>
                    <a:pt x="44958" y="381"/>
                    <a:pt x="48260" y="0"/>
                    <a:pt x="51689" y="0"/>
                  </a:cubicBezTo>
                  <a:cubicBezTo>
                    <a:pt x="55118" y="0"/>
                    <a:pt x="58420" y="381"/>
                    <a:pt x="61722" y="1016"/>
                  </a:cubicBezTo>
                  <a:cubicBezTo>
                    <a:pt x="65024" y="1651"/>
                    <a:pt x="68326" y="2667"/>
                    <a:pt x="71374" y="3937"/>
                  </a:cubicBezTo>
                  <a:cubicBezTo>
                    <a:pt x="74422" y="5207"/>
                    <a:pt x="77470" y="6858"/>
                    <a:pt x="80264" y="8763"/>
                  </a:cubicBezTo>
                  <a:cubicBezTo>
                    <a:pt x="83058" y="10668"/>
                    <a:pt x="85725" y="12827"/>
                    <a:pt x="88138" y="15240"/>
                  </a:cubicBezTo>
                  <a:cubicBezTo>
                    <a:pt x="90551" y="17653"/>
                    <a:pt x="92710" y="20193"/>
                    <a:pt x="94615" y="23114"/>
                  </a:cubicBezTo>
                  <a:cubicBezTo>
                    <a:pt x="96520" y="26035"/>
                    <a:pt x="98044" y="28956"/>
                    <a:pt x="99441" y="32004"/>
                  </a:cubicBezTo>
                  <a:cubicBezTo>
                    <a:pt x="100838" y="35052"/>
                    <a:pt x="101727" y="38354"/>
                    <a:pt x="102362" y="41656"/>
                  </a:cubicBezTo>
                  <a:cubicBezTo>
                    <a:pt x="102997" y="44958"/>
                    <a:pt x="103378" y="48387"/>
                    <a:pt x="103378" y="51689"/>
                  </a:cubicBezTo>
                  <a:close/>
                </a:path>
              </a:pathLst>
            </a:custGeom>
            <a:solidFill>
              <a:srgbClr val="F3F7FA"/>
            </a:solidFill>
          </p:spPr>
        </p:sp>
      </p:grpSp>
      <p:sp>
        <p:nvSpPr>
          <p:cNvPr name="Freeform 27" id="27"/>
          <p:cNvSpPr/>
          <p:nvPr/>
        </p:nvSpPr>
        <p:spPr>
          <a:xfrm flipH="false" flipV="false" rot="0">
            <a:off x="10999546" y="2843508"/>
            <a:ext cx="1362075" cy="904875"/>
          </a:xfrm>
          <a:custGeom>
            <a:avLst/>
            <a:gdLst/>
            <a:ahLst/>
            <a:cxnLst/>
            <a:rect r="r" b="b" t="t" l="l"/>
            <a:pathLst>
              <a:path h="904875" w="1362075">
                <a:moveTo>
                  <a:pt x="0" y="0"/>
                </a:moveTo>
                <a:lnTo>
                  <a:pt x="1362075" y="0"/>
                </a:lnTo>
                <a:lnTo>
                  <a:pt x="1362075" y="904875"/>
                </a:lnTo>
                <a:lnTo>
                  <a:pt x="0" y="904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0841336" y="7245544"/>
            <a:ext cx="1295400" cy="1276350"/>
          </a:xfrm>
          <a:custGeom>
            <a:avLst/>
            <a:gdLst/>
            <a:ahLst/>
            <a:cxnLst/>
            <a:rect r="r" b="b" t="t" l="l"/>
            <a:pathLst>
              <a:path h="1276350" w="1295400">
                <a:moveTo>
                  <a:pt x="0" y="0"/>
                </a:moveTo>
                <a:lnTo>
                  <a:pt x="1295400" y="0"/>
                </a:lnTo>
                <a:lnTo>
                  <a:pt x="1295400" y="1276350"/>
                </a:lnTo>
                <a:lnTo>
                  <a:pt x="0" y="12763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7009" t="0" r="-17549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026983" y="3556778"/>
            <a:ext cx="3589982" cy="3239681"/>
          </a:xfrm>
          <a:custGeom>
            <a:avLst/>
            <a:gdLst/>
            <a:ahLst/>
            <a:cxnLst/>
            <a:rect r="r" b="b" t="t" l="l"/>
            <a:pathLst>
              <a:path h="3239681" w="3589982">
                <a:moveTo>
                  <a:pt x="0" y="0"/>
                </a:moveTo>
                <a:lnTo>
                  <a:pt x="3589982" y="0"/>
                </a:lnTo>
                <a:lnTo>
                  <a:pt x="3589982" y="3239681"/>
                </a:lnTo>
                <a:lnTo>
                  <a:pt x="0" y="32396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0" id="30"/>
          <p:cNvGrpSpPr>
            <a:grpSpLocks noChangeAspect="true"/>
          </p:cNvGrpSpPr>
          <p:nvPr/>
        </p:nvGrpSpPr>
        <p:grpSpPr>
          <a:xfrm rot="0">
            <a:off x="10999508" y="4557913"/>
            <a:ext cx="977836" cy="2178282"/>
            <a:chOff x="0" y="0"/>
            <a:chExt cx="977836" cy="217827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977900" cy="2178304"/>
            </a:xfrm>
            <a:custGeom>
              <a:avLst/>
              <a:gdLst/>
              <a:ahLst/>
              <a:cxnLst/>
              <a:rect r="r" b="b" t="t" l="l"/>
              <a:pathLst>
                <a:path h="2178304" w="977900">
                  <a:moveTo>
                    <a:pt x="244475" y="0"/>
                  </a:moveTo>
                  <a:lnTo>
                    <a:pt x="244475" y="1689354"/>
                  </a:lnTo>
                  <a:lnTo>
                    <a:pt x="0" y="1689354"/>
                  </a:lnTo>
                  <a:lnTo>
                    <a:pt x="488950" y="2178304"/>
                  </a:lnTo>
                  <a:lnTo>
                    <a:pt x="977900" y="1689354"/>
                  </a:lnTo>
                  <a:lnTo>
                    <a:pt x="733425" y="1689354"/>
                  </a:lnTo>
                  <a:lnTo>
                    <a:pt x="733425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4069366" y="1430341"/>
            <a:ext cx="2927394" cy="51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b="true" sz="3299" spc="32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Student Device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781807" y="1849441"/>
            <a:ext cx="2936796" cy="3388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99"/>
              </a:lnSpc>
            </a:pPr>
            <a:r>
              <a:rPr lang="en-US" b="true" sz="3299" spc="32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Test data is transmitted every 5 min. to Questar If Connection is lost, data remains on the computer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968496" y="6031020"/>
            <a:ext cx="2432590" cy="649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9"/>
              </a:lnSpc>
            </a:pPr>
            <a:r>
              <a:rPr lang="en-US" b="true" sz="4119" spc="41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Hard Drive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857950" y="6554257"/>
            <a:ext cx="2779490" cy="3265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9"/>
              </a:lnSpc>
            </a:pPr>
            <a:r>
              <a:rPr lang="en-US" b="true" sz="4119" spc="41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Varies by device Stores data when connection is lost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3159454" y="5974947"/>
            <a:ext cx="3187208" cy="594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8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Data Warehouse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882840" y="6506870"/>
            <a:ext cx="3196761" cy="314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8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MC &amp; Written</a:t>
            </a:r>
          </a:p>
          <a:p>
            <a:pPr algn="l">
              <a:lnSpc>
                <a:spcPts val="2513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response data</a:t>
            </a:r>
          </a:p>
          <a:p>
            <a:pPr algn="l">
              <a:lnSpc>
                <a:spcPts val="4188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combined</a:t>
            </a:r>
          </a:p>
          <a:p>
            <a:pPr algn="l">
              <a:lnSpc>
                <a:spcPts val="2513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Issues with</a:t>
            </a:r>
          </a:p>
          <a:p>
            <a:pPr algn="l">
              <a:lnSpc>
                <a:spcPts val="4188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student data are</a:t>
            </a:r>
          </a:p>
          <a:p>
            <a:pPr algn="l">
              <a:lnSpc>
                <a:spcPts val="2513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fixed before the</a:t>
            </a:r>
          </a:p>
          <a:p>
            <a:pPr algn="l">
              <a:lnSpc>
                <a:spcPts val="4188"/>
              </a:lnSpc>
            </a:pPr>
            <a:r>
              <a:rPr lang="en-US" b="true" sz="3350" spc="33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final deadline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3176190" y="1398194"/>
            <a:ext cx="1495654" cy="503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b="true" sz="3254" spc="32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Questar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878744" y="1811474"/>
            <a:ext cx="2864425" cy="3396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b="true" sz="3254" spc="32">
                <a:solidFill>
                  <a:srgbClr val="F3F7FA"/>
                </a:solidFill>
                <a:latin typeface="Cooper Hewitt"/>
                <a:ea typeface="Cooper Hewitt"/>
                <a:cs typeface="Cooper Hewitt"/>
                <a:sym typeface="Cooper Hewitt"/>
              </a:rPr>
              <a:t>Data that was successfully transmitted is processed Written (typed) responses are sent to your scoring vendor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2545937" y="105366"/>
            <a:ext cx="13459930" cy="1327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49"/>
              </a:lnSpc>
            </a:pPr>
            <a:r>
              <a:rPr lang="en-US" b="true" sz="3809" spc="380">
                <a:solidFill>
                  <a:srgbClr val="F3F7FA"/>
                </a:solidFill>
                <a:latin typeface="Cooper Hewitt Bold"/>
                <a:ea typeface="Cooper Hewitt Bold"/>
                <a:cs typeface="Cooper Hewitt Bold"/>
                <a:sym typeface="Cooper Hewitt Bold"/>
              </a:rPr>
              <a:t>MOVEMENT OF STUDENT RESPONSE DATA DURING COMPUTER BASED TESTING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143999" cy="914400"/>
          </a:xfrm>
          <a:custGeom>
            <a:avLst/>
            <a:gdLst/>
            <a:ahLst/>
            <a:cxnLst/>
            <a:rect r="r" b="b" t="t" l="l"/>
            <a:pathLst>
              <a:path h="914400" w="9143999">
                <a:moveTo>
                  <a:pt x="0" y="0"/>
                </a:moveTo>
                <a:lnTo>
                  <a:pt x="9143999" y="0"/>
                </a:lnTo>
                <a:lnTo>
                  <a:pt x="9143999" y="914400"/>
                </a:lnTo>
                <a:lnTo>
                  <a:pt x="0" y="914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869757" y="6312049"/>
            <a:ext cx="1832091" cy="466879"/>
          </a:xfrm>
          <a:custGeom>
            <a:avLst/>
            <a:gdLst/>
            <a:ahLst/>
            <a:cxnLst/>
            <a:rect r="r" b="b" t="t" l="l"/>
            <a:pathLst>
              <a:path h="466879" w="1832091">
                <a:moveTo>
                  <a:pt x="0" y="0"/>
                </a:moveTo>
                <a:lnTo>
                  <a:pt x="1832091" y="0"/>
                </a:lnTo>
                <a:lnTo>
                  <a:pt x="1832091" y="466879"/>
                </a:lnTo>
                <a:lnTo>
                  <a:pt x="0" y="466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" t="0" r="-56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9143"/>
            <a:ext cx="18288000" cy="10277857"/>
          </a:xfrm>
          <a:custGeom>
            <a:avLst/>
            <a:gdLst/>
            <a:ahLst/>
            <a:cxnLst/>
            <a:rect r="r" b="b" t="t" l="l"/>
            <a:pathLst>
              <a:path h="10277857" w="18288000">
                <a:moveTo>
                  <a:pt x="0" y="0"/>
                </a:moveTo>
                <a:lnTo>
                  <a:pt x="18288000" y="0"/>
                </a:lnTo>
                <a:lnTo>
                  <a:pt x="18288000" y="10277857"/>
                </a:lnTo>
                <a:lnTo>
                  <a:pt x="0" y="10277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" t="-16622" r="0" b="-1662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906978" y="4281297"/>
            <a:ext cx="8474043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sz="5799" spc="-8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Nextera Admin User Roles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3466" y="33693"/>
            <a:ext cx="15161068" cy="1516107"/>
          </a:xfrm>
          <a:custGeom>
            <a:avLst/>
            <a:gdLst/>
            <a:ahLst/>
            <a:cxnLst/>
            <a:rect r="r" b="b" t="t" l="l"/>
            <a:pathLst>
              <a:path h="1516107" w="15161068">
                <a:moveTo>
                  <a:pt x="0" y="0"/>
                </a:moveTo>
                <a:lnTo>
                  <a:pt x="15161068" y="0"/>
                </a:lnTo>
                <a:lnTo>
                  <a:pt x="15161068" y="1516107"/>
                </a:lnTo>
                <a:lnTo>
                  <a:pt x="0" y="15161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16886" y="1929247"/>
            <a:ext cx="13483292" cy="8324060"/>
          </a:xfrm>
          <a:custGeom>
            <a:avLst/>
            <a:gdLst/>
            <a:ahLst/>
            <a:cxnLst/>
            <a:rect r="r" b="b" t="t" l="l"/>
            <a:pathLst>
              <a:path h="8324060" w="13483292">
                <a:moveTo>
                  <a:pt x="0" y="0"/>
                </a:moveTo>
                <a:lnTo>
                  <a:pt x="13483292" y="0"/>
                </a:lnTo>
                <a:lnTo>
                  <a:pt x="13483292" y="8324060"/>
                </a:lnTo>
                <a:lnTo>
                  <a:pt x="0" y="83240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52073" y="579407"/>
            <a:ext cx="9616050" cy="852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5637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Nextera Admin User Roles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93007" y="2609438"/>
            <a:ext cx="1303431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Student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316252" y="2414401"/>
            <a:ext cx="2413137" cy="7054109"/>
          </a:xfrm>
          <a:custGeom>
            <a:avLst/>
            <a:gdLst/>
            <a:ahLst/>
            <a:cxnLst/>
            <a:rect r="r" b="b" t="t" l="l"/>
            <a:pathLst>
              <a:path h="7054109" w="2413137">
                <a:moveTo>
                  <a:pt x="0" y="0"/>
                </a:moveTo>
                <a:lnTo>
                  <a:pt x="2413137" y="0"/>
                </a:lnTo>
                <a:lnTo>
                  <a:pt x="2413137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098732" y="2610914"/>
            <a:ext cx="844387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20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Class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911320" y="2414401"/>
            <a:ext cx="2377340" cy="7054109"/>
          </a:xfrm>
          <a:custGeom>
            <a:avLst/>
            <a:gdLst/>
            <a:ahLst/>
            <a:cxnLst/>
            <a:rect r="r" b="b" t="t" l="l"/>
            <a:pathLst>
              <a:path h="7054109" w="2377340">
                <a:moveTo>
                  <a:pt x="0" y="0"/>
                </a:moveTo>
                <a:lnTo>
                  <a:pt x="2377340" y="0"/>
                </a:lnTo>
                <a:lnTo>
                  <a:pt x="2377340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542191" y="2609019"/>
            <a:ext cx="1112865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School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471014" y="2414401"/>
            <a:ext cx="2344702" cy="7054109"/>
          </a:xfrm>
          <a:custGeom>
            <a:avLst/>
            <a:gdLst/>
            <a:ahLst/>
            <a:cxnLst/>
            <a:rect r="r" b="b" t="t" l="l"/>
            <a:pathLst>
              <a:path h="7054109" w="2344702">
                <a:moveTo>
                  <a:pt x="0" y="0"/>
                </a:moveTo>
                <a:lnTo>
                  <a:pt x="2344701" y="0"/>
                </a:lnTo>
                <a:lnTo>
                  <a:pt x="2344701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049874" y="2607543"/>
            <a:ext cx="1184459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District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213915" y="2414401"/>
            <a:ext cx="12163391" cy="7054109"/>
          </a:xfrm>
          <a:custGeom>
            <a:avLst/>
            <a:gdLst/>
            <a:ahLst/>
            <a:cxnLst/>
            <a:rect r="r" b="b" t="t" l="l"/>
            <a:pathLst>
              <a:path h="7054109" w="12163391">
                <a:moveTo>
                  <a:pt x="0" y="0"/>
                </a:moveTo>
                <a:lnTo>
                  <a:pt x="12163391" y="0"/>
                </a:lnTo>
                <a:lnTo>
                  <a:pt x="12163391" y="7054108"/>
                </a:lnTo>
                <a:lnTo>
                  <a:pt x="0" y="70541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617146" y="2609019"/>
            <a:ext cx="1141292" cy="466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1"/>
              </a:lnSpc>
            </a:pPr>
            <a:r>
              <a:rPr lang="en-US" sz="2984" spc="-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Region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213915" y="7973459"/>
            <a:ext cx="11271832" cy="1184459"/>
          </a:xfrm>
          <a:custGeom>
            <a:avLst/>
            <a:gdLst/>
            <a:ahLst/>
            <a:cxnLst/>
            <a:rect r="r" b="b" t="t" l="l"/>
            <a:pathLst>
              <a:path h="1184459" w="11271832">
                <a:moveTo>
                  <a:pt x="0" y="0"/>
                </a:moveTo>
                <a:lnTo>
                  <a:pt x="11271833" y="0"/>
                </a:lnTo>
                <a:lnTo>
                  <a:pt x="11271833" y="1184459"/>
                </a:lnTo>
                <a:lnTo>
                  <a:pt x="0" y="11844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347628" y="3821434"/>
            <a:ext cx="7886704" cy="4918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39"/>
              </a:lnSpc>
            </a:pPr>
            <a:r>
              <a:rPr lang="en-US" sz="3866" spc="-48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Teacher</a:t>
            </a: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4639"/>
              </a:lnSpc>
            </a:pPr>
            <a:r>
              <a:rPr lang="en-US" sz="3866" spc="-16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School Level Users</a:t>
            </a: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4639"/>
              </a:lnSpc>
            </a:pPr>
            <a:r>
              <a:rPr lang="en-US" sz="3866" spc="-15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District Level Users</a:t>
            </a:r>
          </a:p>
          <a:p>
            <a:pPr algn="l">
              <a:lnSpc>
                <a:spcPts val="4639"/>
              </a:lnSpc>
            </a:pPr>
          </a:p>
          <a:p>
            <a:pPr algn="l">
              <a:lnSpc>
                <a:spcPts val="9666"/>
              </a:lnSpc>
            </a:pPr>
            <a:r>
              <a:rPr lang="en-US" sz="3866" spc="-5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RIC User  State Level User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50819" y="0"/>
            <a:ext cx="15586362" cy="1558636"/>
          </a:xfrm>
          <a:custGeom>
            <a:avLst/>
            <a:gdLst/>
            <a:ahLst/>
            <a:cxnLst/>
            <a:rect r="r" b="b" t="t" l="l"/>
            <a:pathLst>
              <a:path h="1558636" w="15586362">
                <a:moveTo>
                  <a:pt x="0" y="0"/>
                </a:moveTo>
                <a:lnTo>
                  <a:pt x="15586362" y="0"/>
                </a:lnTo>
                <a:lnTo>
                  <a:pt x="15586362" y="1558636"/>
                </a:lnTo>
                <a:lnTo>
                  <a:pt x="0" y="15586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13053" y="1466980"/>
            <a:ext cx="14027727" cy="8364682"/>
          </a:xfrm>
          <a:custGeom>
            <a:avLst/>
            <a:gdLst/>
            <a:ahLst/>
            <a:cxnLst/>
            <a:rect r="r" b="b" t="t" l="l"/>
            <a:pathLst>
              <a:path h="8364682" w="14027727">
                <a:moveTo>
                  <a:pt x="0" y="0"/>
                </a:moveTo>
                <a:lnTo>
                  <a:pt x="14027727" y="0"/>
                </a:lnTo>
                <a:lnTo>
                  <a:pt x="14027727" y="8364681"/>
                </a:lnTo>
                <a:lnTo>
                  <a:pt x="0" y="83646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864426" y="2679770"/>
            <a:ext cx="12070773" cy="6400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45"/>
              </a:lnSpc>
            </a:pPr>
            <a:r>
              <a:rPr lang="en-US" sz="5454" spc="-58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Teacher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Can access their class and student information in  Nextera Admin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Responsible for leading the test administration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Distributes login tickets and reads the directions from  the </a:t>
            </a:r>
            <a:r>
              <a:rPr lang="en-US" sz="4090" i="true" spc="-14">
                <a:solidFill>
                  <a:srgbClr val="000000"/>
                </a:solidFill>
                <a:latin typeface="PT Sans Italics"/>
                <a:ea typeface="PT Sans Italics"/>
                <a:cs typeface="PT Sans Italics"/>
                <a:sym typeface="PT Sans Italics"/>
              </a:rPr>
              <a:t>Teacher’s Directions</a:t>
            </a: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Has the Proctor PIN on-hand for students who may  need to pause the test</a:t>
            </a:r>
          </a:p>
          <a:p>
            <a:pPr algn="l" marL="515216" indent="-257608" lvl="1">
              <a:lnSpc>
                <a:spcPts val="4909"/>
              </a:lnSpc>
            </a:pPr>
          </a:p>
          <a:p>
            <a:pPr algn="l" marL="515216" indent="-257608" lvl="1">
              <a:lnSpc>
                <a:spcPts val="4909"/>
              </a:lnSpc>
              <a:buFont typeface="Arial"/>
              <a:buChar char="•"/>
            </a:pPr>
            <a:r>
              <a:rPr lang="en-US" sz="4090" spc="-14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Note: There is only one teacher per class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64353" y="551497"/>
            <a:ext cx="8989431" cy="886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54"/>
              </a:lnSpc>
            </a:pPr>
            <a:r>
              <a:rPr lang="en-US" sz="5795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Teacher Role (Not Required)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3414" y="0"/>
            <a:ext cx="15021171" cy="1502117"/>
          </a:xfrm>
          <a:custGeom>
            <a:avLst/>
            <a:gdLst/>
            <a:ahLst/>
            <a:cxnLst/>
            <a:rect r="r" b="b" t="t" l="l"/>
            <a:pathLst>
              <a:path h="1502117" w="15021171">
                <a:moveTo>
                  <a:pt x="0" y="0"/>
                </a:moveTo>
                <a:lnTo>
                  <a:pt x="15021172" y="0"/>
                </a:lnTo>
                <a:lnTo>
                  <a:pt x="15021172" y="1502117"/>
                </a:lnTo>
                <a:lnTo>
                  <a:pt x="0" y="1502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32029" y="16071"/>
            <a:ext cx="7394009" cy="854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02"/>
              </a:lnSpc>
            </a:pPr>
            <a:r>
              <a:rPr lang="en-US" sz="5585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School Level Roles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214233" y="1775002"/>
            <a:ext cx="13690130" cy="8511998"/>
          </a:xfrm>
          <a:custGeom>
            <a:avLst/>
            <a:gdLst/>
            <a:ahLst/>
            <a:cxnLst/>
            <a:rect r="r" b="b" t="t" l="l"/>
            <a:pathLst>
              <a:path h="8511998" w="13690130">
                <a:moveTo>
                  <a:pt x="0" y="0"/>
                </a:moveTo>
                <a:lnTo>
                  <a:pt x="13690130" y="0"/>
                </a:lnTo>
                <a:lnTo>
                  <a:pt x="13690130" y="8511998"/>
                </a:lnTo>
                <a:lnTo>
                  <a:pt x="0" y="85119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68979" y="2033909"/>
            <a:ext cx="6169666" cy="79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08"/>
              </a:lnSpc>
            </a:pPr>
            <a:r>
              <a:rPr lang="en-US" sz="5256" spc="-15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School Level Users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214233" y="3124926"/>
            <a:ext cx="13560781" cy="6788734"/>
          </a:xfrm>
          <a:custGeom>
            <a:avLst/>
            <a:gdLst/>
            <a:ahLst/>
            <a:cxnLst/>
            <a:rect r="r" b="b" t="t" l="l"/>
            <a:pathLst>
              <a:path h="6788734" w="13560781">
                <a:moveTo>
                  <a:pt x="0" y="0"/>
                </a:moveTo>
                <a:lnTo>
                  <a:pt x="13560781" y="0"/>
                </a:lnTo>
                <a:lnTo>
                  <a:pt x="13560781" y="6788734"/>
                </a:lnTo>
                <a:lnTo>
                  <a:pt x="0" y="67887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58667" y="3737905"/>
            <a:ext cx="12509299" cy="536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Principal (PRN)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Responsible for Technology Readiness, visibility to their  own school, classes, and students, can create school level users</a:t>
            </a:r>
          </a:p>
          <a:p>
            <a:pPr algn="l" marL="377616" indent="-188808" lvl="1">
              <a:lnSpc>
                <a:spcPts val="3548"/>
              </a:lnSpc>
            </a:pPr>
          </a:p>
          <a:p>
            <a:pPr algn="l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School Test Coordinator (STC)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Handles test coordinator responsibilities</a:t>
            </a:r>
          </a:p>
          <a:p>
            <a:pPr algn="l" marL="377616" indent="-188808" lvl="1">
              <a:lnSpc>
                <a:spcPts val="3548"/>
              </a:lnSpc>
            </a:pP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at school level, manages users and students, schedules tests at school level</a:t>
            </a:r>
          </a:p>
          <a:p>
            <a:pPr algn="l" marL="377616" indent="-188808" lvl="1">
              <a:lnSpc>
                <a:spcPts val="3548"/>
              </a:lnSpc>
            </a:pPr>
          </a:p>
          <a:p>
            <a:pPr algn="l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Building Level User (BLU)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Same permissions as STC, assists in  managing school-level users and students</a:t>
            </a:r>
          </a:p>
          <a:p>
            <a:pPr algn="l" marL="377616" indent="-188808" lvl="1">
              <a:lnSpc>
                <a:spcPts val="3548"/>
              </a:lnSpc>
            </a:pPr>
          </a:p>
          <a:p>
            <a:pPr algn="just" marL="377616" indent="-188808" lvl="1">
              <a:lnSpc>
                <a:spcPts val="3548"/>
              </a:lnSpc>
              <a:buFont typeface="Arial"/>
              <a:buChar char="•"/>
            </a:pPr>
            <a:r>
              <a:rPr lang="en-US" b="true" sz="2956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School Information Technology Coordinator (SITC) </a:t>
            </a:r>
            <a:r>
              <a:rPr lang="en-US" sz="2956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Information  technology point of contact for school, can download the secure browser,  helps to troubleshoot, does not have access to students or classes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18763" y="0"/>
            <a:ext cx="15050474" cy="1505048"/>
          </a:xfrm>
          <a:custGeom>
            <a:avLst/>
            <a:gdLst/>
            <a:ahLst/>
            <a:cxnLst/>
            <a:rect r="r" b="b" t="t" l="l"/>
            <a:pathLst>
              <a:path h="1505048" w="15050474">
                <a:moveTo>
                  <a:pt x="0" y="0"/>
                </a:moveTo>
                <a:lnTo>
                  <a:pt x="15050474" y="0"/>
                </a:lnTo>
                <a:lnTo>
                  <a:pt x="15050474" y="1505048"/>
                </a:lnTo>
                <a:lnTo>
                  <a:pt x="0" y="1505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00888" y="532208"/>
            <a:ext cx="12826057" cy="856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5"/>
              </a:lnSpc>
            </a:pPr>
            <a:r>
              <a:rPr lang="en-US" sz="5596" spc="-16">
                <a:solidFill>
                  <a:srgbClr val="FFFFFF"/>
                </a:solidFill>
                <a:latin typeface="PT Sans"/>
                <a:ea typeface="PT Sans"/>
                <a:cs typeface="PT Sans"/>
                <a:sym typeface="PT Sans"/>
              </a:rPr>
              <a:t>District Level Roles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200715" y="1758397"/>
            <a:ext cx="13716836" cy="8528603"/>
          </a:xfrm>
          <a:custGeom>
            <a:avLst/>
            <a:gdLst/>
            <a:ahLst/>
            <a:cxnLst/>
            <a:rect r="r" b="b" t="t" l="l"/>
            <a:pathLst>
              <a:path h="8528603" w="13716836">
                <a:moveTo>
                  <a:pt x="0" y="0"/>
                </a:moveTo>
                <a:lnTo>
                  <a:pt x="13716836" y="0"/>
                </a:lnTo>
                <a:lnTo>
                  <a:pt x="13716836" y="8528603"/>
                </a:lnTo>
                <a:lnTo>
                  <a:pt x="0" y="8528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01050" y="2017389"/>
            <a:ext cx="6524921" cy="7995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0"/>
              </a:lnSpc>
            </a:pPr>
            <a:r>
              <a:rPr lang="en-US" sz="5267" spc="-7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District Level Users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266350" y="3145967"/>
            <a:ext cx="13587235" cy="6801977"/>
          </a:xfrm>
          <a:custGeom>
            <a:avLst/>
            <a:gdLst/>
            <a:ahLst/>
            <a:cxnLst/>
            <a:rect r="r" b="b" t="t" l="l"/>
            <a:pathLst>
              <a:path h="6801977" w="13587235">
                <a:moveTo>
                  <a:pt x="0" y="0"/>
                </a:moveTo>
                <a:lnTo>
                  <a:pt x="13587235" y="0"/>
                </a:lnTo>
                <a:lnTo>
                  <a:pt x="13587235" y="6801978"/>
                </a:lnTo>
                <a:lnTo>
                  <a:pt x="0" y="68019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46211" y="3569588"/>
            <a:ext cx="12580734" cy="5934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12">
                <a:solidFill>
                  <a:srgbClr val="000000"/>
                </a:solidFill>
                <a:latin typeface="PT Sans Bold"/>
                <a:ea typeface="PT Sans Bold"/>
                <a:cs typeface="PT Sans Bold"/>
                <a:sym typeface="PT Sans Bold"/>
              </a:rPr>
              <a:t>District Test Coordinator (DTC) </a:t>
            </a:r>
            <a:r>
              <a:rPr lang="en-US" sz="2962" spc="-12">
                <a:solidFill>
                  <a:srgbClr val="000000"/>
                </a:solidFill>
                <a:latin typeface="PT Sans"/>
                <a:ea typeface="PT Sans"/>
                <a:cs typeface="PT Sans"/>
                <a:sym typeface="PT Sans"/>
              </a:rPr>
              <a:t>– Main point of contact at the district for  Questar and schools, ensures accuracy of all student data in system, manages  district-level accounts and sets up primary school level users</a:t>
            </a:r>
          </a:p>
          <a:p>
            <a:pPr algn="l" marL="378352" indent="-189176" lvl="1">
              <a:lnSpc>
                <a:spcPts val="3555"/>
              </a:lnSpc>
            </a:pPr>
          </a:p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12">
                <a:solidFill>
                  <a:srgbClr val="517C95"/>
                </a:solidFill>
                <a:latin typeface="PT Sans Bold"/>
                <a:ea typeface="PT Sans Bold"/>
                <a:cs typeface="PT Sans Bold"/>
                <a:sym typeface="PT Sans Bold"/>
              </a:rPr>
              <a:t>Superintendent (SUP) </a:t>
            </a:r>
            <a:r>
              <a:rPr lang="en-US" sz="2962" spc="-12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– Adviser to the DTC, ensures all student data is  correct in system, visibility to own district and school level information</a:t>
            </a:r>
          </a:p>
          <a:p>
            <a:pPr algn="l" marL="378352" indent="-189176" lvl="1">
              <a:lnSpc>
                <a:spcPts val="3555"/>
              </a:lnSpc>
            </a:pPr>
          </a:p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4">
                <a:solidFill>
                  <a:srgbClr val="517C95"/>
                </a:solidFill>
                <a:latin typeface="PT Sans Bold"/>
                <a:ea typeface="PT Sans Bold"/>
                <a:cs typeface="PT Sans Bold"/>
                <a:sym typeface="PT Sans Bold"/>
              </a:rPr>
              <a:t>District Level User (DLU) </a:t>
            </a:r>
            <a:r>
              <a:rPr lang="en-US" sz="2962" spc="-4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– Same permissions as DTC, assists in managing</a:t>
            </a:r>
          </a:p>
          <a:p>
            <a:pPr algn="l" marL="378352" indent="-189176" lvl="1">
              <a:lnSpc>
                <a:spcPts val="3555"/>
              </a:lnSpc>
            </a:pPr>
            <a:r>
              <a:rPr lang="en-US" sz="2962" spc="-12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district-level users and students</a:t>
            </a:r>
          </a:p>
          <a:p>
            <a:pPr algn="l" marL="378352" indent="-189176" lvl="1">
              <a:lnSpc>
                <a:spcPts val="3555"/>
              </a:lnSpc>
            </a:pPr>
          </a:p>
          <a:p>
            <a:pPr algn="l" marL="378352" indent="-189176" lvl="1">
              <a:lnSpc>
                <a:spcPts val="3555"/>
              </a:lnSpc>
              <a:buFont typeface="Arial"/>
              <a:buChar char="•"/>
            </a:pPr>
            <a:r>
              <a:rPr lang="en-US" b="true" sz="2962" spc="-12">
                <a:solidFill>
                  <a:srgbClr val="517C95"/>
                </a:solidFill>
                <a:latin typeface="PT Sans Bold"/>
                <a:ea typeface="PT Sans Bold"/>
                <a:cs typeface="PT Sans Bold"/>
                <a:sym typeface="PT Sans Bold"/>
              </a:rPr>
              <a:t>District Information Technology Coordinator (DITC) </a:t>
            </a:r>
            <a:r>
              <a:rPr lang="en-US" sz="2962" spc="-12">
                <a:solidFill>
                  <a:srgbClr val="517C95"/>
                </a:solidFill>
                <a:latin typeface="PT Sans"/>
                <a:ea typeface="PT Sans"/>
                <a:cs typeface="PT Sans"/>
                <a:sym typeface="PT Sans"/>
              </a:rPr>
              <a:t>– Information  technology point-of-contact for district, can download the secure browser,  helps to troubleshoot, does not have access to students or classes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68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57492" y="1600427"/>
            <a:ext cx="3413684" cy="952516"/>
          </a:xfrm>
          <a:custGeom>
            <a:avLst/>
            <a:gdLst/>
            <a:ahLst/>
            <a:cxnLst/>
            <a:rect r="r" b="b" t="t" l="l"/>
            <a:pathLst>
              <a:path h="952516" w="3413684">
                <a:moveTo>
                  <a:pt x="0" y="0"/>
                </a:moveTo>
                <a:lnTo>
                  <a:pt x="3413684" y="0"/>
                </a:lnTo>
                <a:lnTo>
                  <a:pt x="3413684" y="952515"/>
                </a:lnTo>
                <a:lnTo>
                  <a:pt x="0" y="952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0683" r="-127669" b="-11873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2087" y="1598520"/>
            <a:ext cx="12067822" cy="6397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98520" indent="-349260" lvl="1">
              <a:lnSpc>
                <a:spcPts val="4206"/>
              </a:lnSpc>
              <a:buAutoNum type="arabicPeriod" startAt="1"/>
            </a:pPr>
            <a:r>
              <a:rPr lang="en-US" b="true" sz="3235" spc="-9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District Level User who can assign roles, reset passwords, and transfer students within the district, and assist with accommodations and refusals</a:t>
            </a:r>
          </a:p>
          <a:p>
            <a:pPr algn="l" marL="698520" indent="-349260" lvl="1">
              <a:lnSpc>
                <a:spcPts val="4206"/>
              </a:lnSpc>
              <a:buAutoNum type="arabicPeriod" startAt="1"/>
            </a:pPr>
            <a:r>
              <a:rPr lang="en-US" b="true" sz="3235" spc="-9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District IT Coordinator who is responsible for district technology, and the installation of the secure browser on all student devices </a:t>
            </a:r>
          </a:p>
          <a:p>
            <a:pPr algn="l" marL="698520" indent="-349260" lvl="1">
              <a:lnSpc>
                <a:spcPts val="4206"/>
              </a:lnSpc>
              <a:buAutoNum type="arabicPeriod" startAt="1"/>
            </a:pPr>
            <a:r>
              <a:rPr lang="en-US" b="true" sz="3235" spc="-9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 Building Level User who can assign roles, reset passwords, and transfer students within their assigned building, and assist with accommodations and refusals</a:t>
            </a:r>
          </a:p>
          <a:p>
            <a:pPr algn="l" marL="698520" indent="-349260" lvl="1">
              <a:lnSpc>
                <a:spcPts val="4206"/>
              </a:lnSpc>
              <a:buAutoNum type="arabicPeriod" startAt="1"/>
            </a:pPr>
            <a:r>
              <a:rPr lang="en-US" b="true" sz="3235" spc="-9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School IT Coordinator who is responsible for building technology maintenance, assisting proctors, and monitoring real time tech problems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857492" y="3189501"/>
            <a:ext cx="3413684" cy="696902"/>
          </a:xfrm>
          <a:custGeom>
            <a:avLst/>
            <a:gdLst/>
            <a:ahLst/>
            <a:cxnLst/>
            <a:rect r="r" b="b" t="t" l="l"/>
            <a:pathLst>
              <a:path h="696902" w="3413684">
                <a:moveTo>
                  <a:pt x="0" y="0"/>
                </a:moveTo>
                <a:lnTo>
                  <a:pt x="3413684" y="0"/>
                </a:lnTo>
                <a:lnTo>
                  <a:pt x="3413684" y="696902"/>
                </a:lnTo>
                <a:lnTo>
                  <a:pt x="0" y="696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99" t="-208390" r="-120619" b="-178649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10310" y="6020154"/>
            <a:ext cx="4807166" cy="3719545"/>
          </a:xfrm>
          <a:custGeom>
            <a:avLst/>
            <a:gdLst/>
            <a:ahLst/>
            <a:cxnLst/>
            <a:rect r="r" b="b" t="t" l="l"/>
            <a:pathLst>
              <a:path h="3719545" w="4807166">
                <a:moveTo>
                  <a:pt x="0" y="0"/>
                </a:moveTo>
                <a:lnTo>
                  <a:pt x="4807165" y="0"/>
                </a:lnTo>
                <a:lnTo>
                  <a:pt x="4807165" y="3719544"/>
                </a:lnTo>
                <a:lnTo>
                  <a:pt x="0" y="37195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8458933"/>
            <a:ext cx="9941850" cy="99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8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District Level user can see all school buildings</a:t>
            </a:r>
          </a:p>
          <a:p>
            <a:pPr algn="l" marL="604519" indent="-302260" lvl="1">
              <a:lnSpc>
                <a:spcPts val="3919"/>
              </a:lnSpc>
              <a:buFont typeface="Arial"/>
              <a:buChar char="•"/>
            </a:pPr>
            <a:r>
              <a:rPr lang="en-US" sz="2799" spc="8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School Level can only see their assigned school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12834" y="-37075"/>
            <a:ext cx="10662332" cy="1341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31"/>
              </a:lnSpc>
            </a:pPr>
            <a:r>
              <a:rPr lang="en-US" sz="7808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Basic CBT Team Setup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015258" y="1725491"/>
            <a:ext cx="3098153" cy="730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8"/>
              </a:lnSpc>
            </a:pPr>
            <a:r>
              <a:rPr lang="en-US" b="true" sz="2691" u="sng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  <a:hlinkClick r:id="rId5" tooltip="https://cbtsupport.nysed.gov/hc/en-us/articles/115002030266-Nextera-Admin-Roles-Responsibilities"/>
              </a:rPr>
              <a:t>Nextera Roles and Responsibilities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940773" y="3187325"/>
            <a:ext cx="3247122" cy="625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56"/>
              </a:lnSpc>
            </a:pPr>
            <a:r>
              <a:rPr lang="en-US" sz="3611" u="sng">
                <a:solidFill>
                  <a:srgbClr val="FF3131"/>
                </a:solidFill>
                <a:latin typeface="Roboto"/>
                <a:ea typeface="Roboto"/>
                <a:cs typeface="Roboto"/>
                <a:sym typeface="Roboto"/>
                <a:hlinkClick r:id="rId6" tooltip="https://cbtsupport.nysed.gov/hc/en-us/articles/115001411683-Video-Learn-how-to-add-new-users-in-Nextera-Admin"/>
              </a:rPr>
              <a:t>Video Tutorial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0" y="625825"/>
            <a:ext cx="18287998" cy="9653695"/>
            <a:chOff x="0" y="0"/>
            <a:chExt cx="24383997" cy="1287159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2871577"/>
            </a:xfrm>
            <a:custGeom>
              <a:avLst/>
              <a:gdLst/>
              <a:ahLst/>
              <a:cxnLst/>
              <a:rect r="r" b="b" t="t" l="l"/>
              <a:pathLst>
                <a:path h="1287157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2871577"/>
                  </a:lnTo>
                  <a:lnTo>
                    <a:pt x="0" y="12871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7438695" y="4524526"/>
            <a:ext cx="3266440" cy="2672080"/>
          </a:xfrm>
          <a:custGeom>
            <a:avLst/>
            <a:gdLst/>
            <a:ahLst/>
            <a:cxnLst/>
            <a:rect r="r" b="b" t="t" l="l"/>
            <a:pathLst>
              <a:path h="2672080" w="3266440">
                <a:moveTo>
                  <a:pt x="0" y="0"/>
                </a:moveTo>
                <a:lnTo>
                  <a:pt x="3266440" y="0"/>
                </a:lnTo>
                <a:lnTo>
                  <a:pt x="3266440" y="2672080"/>
                </a:lnTo>
                <a:lnTo>
                  <a:pt x="0" y="26720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2609354" y="1177615"/>
            <a:ext cx="13005025" cy="8476396"/>
            <a:chOff x="0" y="0"/>
            <a:chExt cx="17340033" cy="1130186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340072" cy="11301857"/>
            </a:xfrm>
            <a:custGeom>
              <a:avLst/>
              <a:gdLst/>
              <a:ahLst/>
              <a:cxnLst/>
              <a:rect r="r" b="b" t="t" l="l"/>
              <a:pathLst>
                <a:path h="11301857" w="17340072">
                  <a:moveTo>
                    <a:pt x="0" y="0"/>
                  </a:moveTo>
                  <a:lnTo>
                    <a:pt x="17340072" y="0"/>
                  </a:lnTo>
                  <a:lnTo>
                    <a:pt x="17340072" y="11301857"/>
                  </a:lnTo>
                  <a:lnTo>
                    <a:pt x="0" y="11301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203405" y="7674800"/>
            <a:ext cx="7825105" cy="1549400"/>
            <a:chOff x="0" y="0"/>
            <a:chExt cx="10433473" cy="206586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2997327" y="1276096"/>
              <a:ext cx="4491101" cy="789686"/>
            </a:xfrm>
            <a:custGeom>
              <a:avLst/>
              <a:gdLst/>
              <a:ahLst/>
              <a:cxnLst/>
              <a:rect r="r" b="b" t="t" l="l"/>
              <a:pathLst>
                <a:path h="789686" w="4491101">
                  <a:moveTo>
                    <a:pt x="4491101" y="789686"/>
                  </a:moveTo>
                  <a:lnTo>
                    <a:pt x="4172839" y="0"/>
                  </a:lnTo>
                  <a:lnTo>
                    <a:pt x="235712" y="0"/>
                  </a:lnTo>
                  <a:lnTo>
                    <a:pt x="0" y="789686"/>
                  </a:lnTo>
                  <a:lnTo>
                    <a:pt x="4491101" y="789686"/>
                  </a:lnTo>
                  <a:close/>
                </a:path>
              </a:pathLst>
            </a:custGeom>
            <a:solidFill>
              <a:srgbClr val="252954"/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433177" cy="837565"/>
            </a:xfrm>
            <a:custGeom>
              <a:avLst/>
              <a:gdLst/>
              <a:ahLst/>
              <a:cxnLst/>
              <a:rect r="r" b="b" t="t" l="l"/>
              <a:pathLst>
                <a:path h="837565" w="10433177">
                  <a:moveTo>
                    <a:pt x="10433177" y="788289"/>
                  </a:moveTo>
                  <a:lnTo>
                    <a:pt x="10370820" y="716280"/>
                  </a:lnTo>
                  <a:lnTo>
                    <a:pt x="10220706" y="544957"/>
                  </a:lnTo>
                  <a:lnTo>
                    <a:pt x="10038207" y="341376"/>
                  </a:lnTo>
                  <a:lnTo>
                    <a:pt x="9878822" y="172339"/>
                  </a:lnTo>
                  <a:lnTo>
                    <a:pt x="9721342" y="72644"/>
                  </a:lnTo>
                  <a:lnTo>
                    <a:pt x="9543161" y="21590"/>
                  </a:lnTo>
                  <a:lnTo>
                    <a:pt x="9397365" y="2667"/>
                  </a:lnTo>
                  <a:lnTo>
                    <a:pt x="9336913" y="0"/>
                  </a:lnTo>
                  <a:lnTo>
                    <a:pt x="1034669" y="0"/>
                  </a:lnTo>
                  <a:lnTo>
                    <a:pt x="819150" y="21209"/>
                  </a:lnTo>
                  <a:lnTo>
                    <a:pt x="705231" y="67691"/>
                  </a:lnTo>
                  <a:lnTo>
                    <a:pt x="660527" y="114300"/>
                  </a:lnTo>
                  <a:lnTo>
                    <a:pt x="652780" y="135509"/>
                  </a:lnTo>
                  <a:lnTo>
                    <a:pt x="0" y="837565"/>
                  </a:lnTo>
                  <a:lnTo>
                    <a:pt x="10433177" y="788289"/>
                  </a:lnTo>
                  <a:close/>
                </a:path>
              </a:pathLst>
            </a:custGeom>
            <a:solidFill>
              <a:srgbClr val="252954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2458942" y="4185602"/>
            <a:ext cx="497840" cy="795020"/>
          </a:xfrm>
          <a:custGeom>
            <a:avLst/>
            <a:gdLst/>
            <a:ahLst/>
            <a:cxnLst/>
            <a:rect r="r" b="b" t="t" l="l"/>
            <a:pathLst>
              <a:path h="795020" w="497840">
                <a:moveTo>
                  <a:pt x="0" y="0"/>
                </a:moveTo>
                <a:lnTo>
                  <a:pt x="497840" y="0"/>
                </a:lnTo>
                <a:lnTo>
                  <a:pt x="497840" y="795020"/>
                </a:lnTo>
                <a:lnTo>
                  <a:pt x="0" y="795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2653090" y="4817477"/>
            <a:ext cx="108752" cy="72492"/>
            <a:chOff x="0" y="0"/>
            <a:chExt cx="145003" cy="9665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45034" cy="96647"/>
            </a:xfrm>
            <a:custGeom>
              <a:avLst/>
              <a:gdLst/>
              <a:ahLst/>
              <a:cxnLst/>
              <a:rect r="r" b="b" t="t" l="l"/>
              <a:pathLst>
                <a:path h="96647" w="145034">
                  <a:moveTo>
                    <a:pt x="0" y="0"/>
                  </a:moveTo>
                  <a:lnTo>
                    <a:pt x="145034" y="0"/>
                  </a:lnTo>
                  <a:lnTo>
                    <a:pt x="145034" y="96647"/>
                  </a:lnTo>
                  <a:lnTo>
                    <a:pt x="0" y="966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2180" r="21" b="-219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2680855" y="3712793"/>
            <a:ext cx="12794615" cy="5658485"/>
          </a:xfrm>
          <a:custGeom>
            <a:avLst/>
            <a:gdLst/>
            <a:ahLst/>
            <a:cxnLst/>
            <a:rect r="r" b="b" t="t" l="l"/>
            <a:pathLst>
              <a:path h="5658485" w="12794615">
                <a:moveTo>
                  <a:pt x="0" y="0"/>
                </a:moveTo>
                <a:lnTo>
                  <a:pt x="12794615" y="0"/>
                </a:lnTo>
                <a:lnTo>
                  <a:pt x="12794615" y="5658485"/>
                </a:lnTo>
                <a:lnTo>
                  <a:pt x="0" y="56584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872805" y="3087810"/>
            <a:ext cx="2134684" cy="4903457"/>
            <a:chOff x="0" y="0"/>
            <a:chExt cx="2846245" cy="653794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846197" cy="6537960"/>
            </a:xfrm>
            <a:custGeom>
              <a:avLst/>
              <a:gdLst/>
              <a:ahLst/>
              <a:cxnLst/>
              <a:rect r="r" b="b" t="t" l="l"/>
              <a:pathLst>
                <a:path h="6537960" w="2846197">
                  <a:moveTo>
                    <a:pt x="0" y="0"/>
                  </a:moveTo>
                  <a:lnTo>
                    <a:pt x="2846197" y="0"/>
                  </a:lnTo>
                  <a:lnTo>
                    <a:pt x="2846197" y="6537960"/>
                  </a:lnTo>
                  <a:lnTo>
                    <a:pt x="0" y="6537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44" r="-1" b="-44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4714917" y="941746"/>
            <a:ext cx="8752205" cy="5861685"/>
          </a:xfrm>
          <a:custGeom>
            <a:avLst/>
            <a:gdLst/>
            <a:ahLst/>
            <a:cxnLst/>
            <a:rect r="r" b="b" t="t" l="l"/>
            <a:pathLst>
              <a:path h="5861685" w="8752205">
                <a:moveTo>
                  <a:pt x="0" y="0"/>
                </a:moveTo>
                <a:lnTo>
                  <a:pt x="8752205" y="0"/>
                </a:lnTo>
                <a:lnTo>
                  <a:pt x="8752205" y="5861685"/>
                </a:lnTo>
                <a:lnTo>
                  <a:pt x="0" y="586168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5682739" y="3345515"/>
            <a:ext cx="2606982" cy="4414452"/>
            <a:chOff x="0" y="0"/>
            <a:chExt cx="3475976" cy="588593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475990" cy="5885942"/>
            </a:xfrm>
            <a:custGeom>
              <a:avLst/>
              <a:gdLst/>
              <a:ahLst/>
              <a:cxnLst/>
              <a:rect r="r" b="b" t="t" l="l"/>
              <a:pathLst>
                <a:path h="5885942" w="3475990">
                  <a:moveTo>
                    <a:pt x="0" y="0"/>
                  </a:moveTo>
                  <a:lnTo>
                    <a:pt x="3475990" y="0"/>
                  </a:lnTo>
                  <a:lnTo>
                    <a:pt x="3475990" y="5885942"/>
                  </a:lnTo>
                  <a:lnTo>
                    <a:pt x="0" y="58859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-40" r="0" b="-40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14148067" y="960690"/>
            <a:ext cx="868044" cy="1016000"/>
          </a:xfrm>
          <a:custGeom>
            <a:avLst/>
            <a:gdLst/>
            <a:ahLst/>
            <a:cxnLst/>
            <a:rect r="r" b="b" t="t" l="l"/>
            <a:pathLst>
              <a:path h="1016000" w="868044">
                <a:moveTo>
                  <a:pt x="0" y="0"/>
                </a:moveTo>
                <a:lnTo>
                  <a:pt x="868044" y="0"/>
                </a:lnTo>
                <a:lnTo>
                  <a:pt x="868044" y="1016000"/>
                </a:lnTo>
                <a:lnTo>
                  <a:pt x="0" y="10160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210862" y="993976"/>
            <a:ext cx="737235" cy="892810"/>
          </a:xfrm>
          <a:custGeom>
            <a:avLst/>
            <a:gdLst/>
            <a:ahLst/>
            <a:cxnLst/>
            <a:rect r="r" b="b" t="t" l="l"/>
            <a:pathLst>
              <a:path h="892810" w="737235">
                <a:moveTo>
                  <a:pt x="0" y="0"/>
                </a:moveTo>
                <a:lnTo>
                  <a:pt x="737235" y="0"/>
                </a:lnTo>
                <a:lnTo>
                  <a:pt x="737235" y="892810"/>
                </a:lnTo>
                <a:lnTo>
                  <a:pt x="0" y="89281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110433" y="4455324"/>
            <a:ext cx="884555" cy="1024255"/>
          </a:xfrm>
          <a:custGeom>
            <a:avLst/>
            <a:gdLst/>
            <a:ahLst/>
            <a:cxnLst/>
            <a:rect r="r" b="b" t="t" l="l"/>
            <a:pathLst>
              <a:path h="1024255" w="884555">
                <a:moveTo>
                  <a:pt x="0" y="0"/>
                </a:moveTo>
                <a:lnTo>
                  <a:pt x="884555" y="0"/>
                </a:lnTo>
                <a:lnTo>
                  <a:pt x="884555" y="1024255"/>
                </a:lnTo>
                <a:lnTo>
                  <a:pt x="0" y="1024255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138916" y="4503181"/>
            <a:ext cx="796290" cy="883919"/>
          </a:xfrm>
          <a:custGeom>
            <a:avLst/>
            <a:gdLst/>
            <a:ahLst/>
            <a:cxnLst/>
            <a:rect r="r" b="b" t="t" l="l"/>
            <a:pathLst>
              <a:path h="883919" w="796290">
                <a:moveTo>
                  <a:pt x="0" y="0"/>
                </a:moveTo>
                <a:lnTo>
                  <a:pt x="796290" y="0"/>
                </a:lnTo>
                <a:lnTo>
                  <a:pt x="796290" y="883919"/>
                </a:lnTo>
                <a:lnTo>
                  <a:pt x="0" y="88391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5393007" y="3575499"/>
            <a:ext cx="6986270" cy="1567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53"/>
              </a:lnSpc>
            </a:pPr>
            <a:r>
              <a:rPr lang="en-US" sz="2850" spc="-9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“By failing to prepare, you are preparing to fail.”</a:t>
            </a:r>
          </a:p>
          <a:p>
            <a:pPr algn="ctr">
              <a:lnSpc>
                <a:spcPts val="3419"/>
              </a:lnSpc>
            </a:pPr>
            <a:r>
              <a:rPr lang="en-US" sz="2850" spc="0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― Benjamin Franklin</a:t>
            </a:r>
          </a:p>
        </p:txBody>
      </p:sp>
      <p:sp>
        <p:nvSpPr>
          <p:cNvPr name="TextBox 26" id="26" descr="$PPTXTitle"/>
          <p:cNvSpPr txBox="true"/>
          <p:nvPr/>
        </p:nvSpPr>
        <p:spPr>
          <a:xfrm rot="0">
            <a:off x="6375567" y="2370281"/>
            <a:ext cx="5431155" cy="741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80"/>
              </a:lnSpc>
            </a:pPr>
            <a:r>
              <a:rPr lang="en-US" sz="4650" spc="-34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CBT Practice Tests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4" id="4" descr="$PPTXTitle"/>
          <p:cNvSpPr txBox="true"/>
          <p:nvPr/>
        </p:nvSpPr>
        <p:spPr>
          <a:xfrm rot="0">
            <a:off x="2159525" y="112749"/>
            <a:ext cx="13968948" cy="2356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00"/>
              </a:lnSpc>
            </a:pPr>
            <a:r>
              <a:rPr lang="en-US" sz="11000" spc="305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Two Ways to Practice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357215" y="3116527"/>
            <a:ext cx="11573569" cy="5874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80"/>
              </a:lnSpc>
            </a:pPr>
            <a:r>
              <a:rPr lang="en-US" sz="5650" spc="335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Using the Secure Browser</a:t>
            </a:r>
          </a:p>
          <a:p>
            <a:pPr algn="ctr">
              <a:lnSpc>
                <a:spcPts val="6780"/>
              </a:lnSpc>
            </a:pPr>
            <a:r>
              <a:rPr lang="en-US" sz="5650" spc="545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or</a:t>
            </a:r>
          </a:p>
          <a:p>
            <a:pPr algn="ctr">
              <a:lnSpc>
                <a:spcPts val="6780"/>
              </a:lnSpc>
            </a:pPr>
            <a:r>
              <a:rPr lang="en-US" sz="5650" spc="95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Using the online Question Sampler</a:t>
            </a:r>
          </a:p>
          <a:p>
            <a:pPr algn="l">
              <a:lnSpc>
                <a:spcPts val="6780"/>
              </a:lnSpc>
            </a:pPr>
          </a:p>
          <a:p>
            <a:pPr algn="ctr">
              <a:lnSpc>
                <a:spcPts val="7878"/>
              </a:lnSpc>
            </a:pPr>
            <a:r>
              <a:rPr lang="en-US" sz="5650" spc="16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Practice tests are low-stakes results are not retained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9984285" y="2140524"/>
            <a:ext cx="6496049" cy="4276724"/>
            <a:chOff x="0" y="0"/>
            <a:chExt cx="8661399" cy="570229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661400" cy="5702300"/>
            </a:xfrm>
            <a:custGeom>
              <a:avLst/>
              <a:gdLst/>
              <a:ahLst/>
              <a:cxnLst/>
              <a:rect r="r" b="b" t="t" l="l"/>
              <a:pathLst>
                <a:path h="5702300" w="8661400">
                  <a:moveTo>
                    <a:pt x="0" y="0"/>
                  </a:moveTo>
                  <a:lnTo>
                    <a:pt x="8661400" y="0"/>
                  </a:lnTo>
                  <a:lnTo>
                    <a:pt x="8661400" y="5702300"/>
                  </a:lnTo>
                  <a:lnTo>
                    <a:pt x="0" y="5702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44" r="0" b="-44"/>
              </a:stretch>
            </a:blip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2926598" y="6833362"/>
            <a:ext cx="11925299" cy="2428874"/>
            <a:chOff x="0" y="0"/>
            <a:chExt cx="15900399" cy="323849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900400" cy="3238500"/>
            </a:xfrm>
            <a:custGeom>
              <a:avLst/>
              <a:gdLst/>
              <a:ahLst/>
              <a:cxnLst/>
              <a:rect r="r" b="b" t="t" l="l"/>
              <a:pathLst>
                <a:path h="3238500" w="15900400">
                  <a:moveTo>
                    <a:pt x="0" y="0"/>
                  </a:moveTo>
                  <a:lnTo>
                    <a:pt x="15900400" y="0"/>
                  </a:lnTo>
                  <a:lnTo>
                    <a:pt x="15900400" y="3238500"/>
                  </a:lnTo>
                  <a:lnTo>
                    <a:pt x="0" y="3238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2" t="0" r="-82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2337979" y="2471621"/>
            <a:ext cx="7134224" cy="3619499"/>
            <a:chOff x="0" y="0"/>
            <a:chExt cx="9512299" cy="482599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512300" cy="4826000"/>
            </a:xfrm>
            <a:custGeom>
              <a:avLst/>
              <a:gdLst/>
              <a:ahLst/>
              <a:cxnLst/>
              <a:rect r="r" b="b" t="t" l="l"/>
              <a:pathLst>
                <a:path h="4826000" w="9512300">
                  <a:moveTo>
                    <a:pt x="0" y="0"/>
                  </a:moveTo>
                  <a:lnTo>
                    <a:pt x="9512300" y="0"/>
                  </a:lnTo>
                  <a:lnTo>
                    <a:pt x="9512300" y="4826000"/>
                  </a:lnTo>
                  <a:lnTo>
                    <a:pt x="0" y="482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44" r="0" b="-144"/>
              </a:stretch>
            </a:blipFill>
          </p:spPr>
        </p:sp>
      </p:grpSp>
      <p:sp>
        <p:nvSpPr>
          <p:cNvPr name="TextBox 12" id="12" descr="$PPTXTitle"/>
          <p:cNvSpPr txBox="true"/>
          <p:nvPr/>
        </p:nvSpPr>
        <p:spPr>
          <a:xfrm rot="0">
            <a:off x="2159525" y="318625"/>
            <a:ext cx="13968948" cy="2150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spc="135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Links</a:t>
            </a:r>
          </a:p>
          <a:p>
            <a:pPr algn="ctr">
              <a:lnSpc>
                <a:spcPts val="5999"/>
              </a:lnSpc>
            </a:pPr>
            <a:r>
              <a:rPr lang="en-US" sz="4999" spc="113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in Nextera Admin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533400" y="2193925"/>
            <a:ext cx="17602200" cy="2506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80"/>
              </a:lnSpc>
            </a:pPr>
          </a:p>
          <a:p>
            <a:pPr algn="ctr">
              <a:lnSpc>
                <a:spcPts val="4980"/>
              </a:lnSpc>
            </a:pPr>
            <a:r>
              <a:rPr lang="en-US" sz="4150" spc="11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4 practice tests for CBT testing with accommodations for </a:t>
            </a:r>
          </a:p>
          <a:p>
            <a:pPr algn="ctr">
              <a:lnSpc>
                <a:spcPts val="4980"/>
              </a:lnSpc>
            </a:pPr>
            <a:r>
              <a:rPr lang="en-US" sz="4150" spc="11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ELA, Math and Science </a:t>
            </a:r>
          </a:p>
          <a:p>
            <a:pPr algn="ctr">
              <a:lnSpc>
                <a:spcPts val="4200"/>
              </a:lnSpc>
            </a:pPr>
            <a:r>
              <a:rPr lang="en-US" sz="3500" spc="95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Text-to-speech, Initial Zoom, Answer Masking, and Speech-to-text (ELA only)</a:t>
            </a:r>
          </a:p>
        </p:txBody>
      </p:sp>
      <p:sp>
        <p:nvSpPr>
          <p:cNvPr name="TextBox 5" id="5" descr="$PPTXTitle"/>
          <p:cNvSpPr txBox="true"/>
          <p:nvPr/>
        </p:nvSpPr>
        <p:spPr>
          <a:xfrm rot="0">
            <a:off x="2159525" y="657728"/>
            <a:ext cx="13968948" cy="1811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7500" spc="285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Available Practice Tests</a:t>
            </a:r>
          </a:p>
        </p:txBody>
      </p: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5029200" y="5586942"/>
            <a:ext cx="8510093" cy="3943501"/>
            <a:chOff x="0" y="0"/>
            <a:chExt cx="11346791" cy="52580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346815" cy="5258054"/>
            </a:xfrm>
            <a:custGeom>
              <a:avLst/>
              <a:gdLst/>
              <a:ahLst/>
              <a:cxnLst/>
              <a:rect r="r" b="b" t="t" l="l"/>
              <a:pathLst>
                <a:path h="5258054" w="11346815">
                  <a:moveTo>
                    <a:pt x="0" y="0"/>
                  </a:moveTo>
                  <a:lnTo>
                    <a:pt x="11346815" y="0"/>
                  </a:lnTo>
                  <a:lnTo>
                    <a:pt x="11346815" y="5258054"/>
                  </a:lnTo>
                  <a:lnTo>
                    <a:pt x="0" y="5258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-208" b="0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4" id="4" descr="$PPTXTitle"/>
          <p:cNvSpPr txBox="true"/>
          <p:nvPr/>
        </p:nvSpPr>
        <p:spPr>
          <a:xfrm rot="0">
            <a:off x="3996232" y="557939"/>
            <a:ext cx="9091930" cy="78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40"/>
              </a:lnSpc>
            </a:pPr>
            <a:r>
              <a:rPr lang="en-US" sz="4950" spc="13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Secure Browser Practice Tests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0600" y="2337435"/>
            <a:ext cx="16230600" cy="6272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spc="18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Questar Secure Browser must be installed on the students’ testing device</a:t>
            </a:r>
          </a:p>
          <a:p>
            <a:pPr algn="ctr">
              <a:lnSpc>
                <a:spcPts val="3863"/>
              </a:lnSpc>
            </a:pPr>
            <a:r>
              <a:rPr lang="en-US" sz="2799" spc="18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The Secure Browser practice tests allow students to experience computer-based testing in the same environment they will use for operational CBT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</a:pPr>
            <a:r>
              <a:rPr lang="en-US" sz="2799" spc="10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The login for each practice test is: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900"/>
              </a:lnSpc>
            </a:pPr>
            <a:r>
              <a:rPr lang="en-US" sz="2799" spc="109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subject + g + grade number </a:t>
            </a:r>
          </a:p>
          <a:p>
            <a:pPr algn="ctr">
              <a:lnSpc>
                <a:spcPts val="3900"/>
              </a:lnSpc>
            </a:pPr>
            <a:r>
              <a:rPr lang="en-US" sz="2799" spc="-1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Example:</a:t>
            </a:r>
          </a:p>
          <a:p>
            <a:pPr algn="ctr">
              <a:lnSpc>
                <a:spcPts val="3359"/>
              </a:lnSpc>
            </a:pPr>
            <a:r>
              <a:rPr lang="en-US" b="true" sz="2799" spc="54">
                <a:solidFill>
                  <a:srgbClr val="FF0000"/>
                </a:solidFill>
                <a:latin typeface="Trebuchet MS Bold"/>
                <a:ea typeface="Trebuchet MS Bold"/>
                <a:cs typeface="Trebuchet MS Bold"/>
                <a:sym typeface="Trebuchet MS Bold"/>
              </a:rPr>
              <a:t>Mathg03</a:t>
            </a: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359"/>
              </a:lnSpc>
            </a:pPr>
          </a:p>
          <a:p>
            <a:pPr algn="ctr">
              <a:lnSpc>
                <a:spcPts val="3880"/>
              </a:lnSpc>
            </a:pPr>
            <a:r>
              <a:rPr lang="en-US" sz="2799" spc="229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The password for all practice tests is: </a:t>
            </a:r>
            <a:r>
              <a:rPr lang="en-US" b="true" sz="2799" i="true" spc="229">
                <a:solidFill>
                  <a:srgbClr val="FF0000"/>
                </a:solidFill>
                <a:latin typeface="Trebuchet MS Bold Italics"/>
                <a:ea typeface="Trebuchet MS Bold Italics"/>
                <a:cs typeface="Trebuchet MS Bold Italics"/>
                <a:sym typeface="Trebuchet MS Bold Italics"/>
              </a:rPr>
              <a:t>practice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4" id="4" descr="$PPTXTitle"/>
          <p:cNvSpPr txBox="true"/>
          <p:nvPr/>
        </p:nvSpPr>
        <p:spPr>
          <a:xfrm rot="0">
            <a:off x="6071006" y="448508"/>
            <a:ext cx="6146165" cy="925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20"/>
              </a:lnSpc>
            </a:pPr>
            <a:r>
              <a:rPr lang="en-US" sz="5850" spc="13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 Sampler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628774" y="3290182"/>
            <a:ext cx="123825" cy="123824"/>
            <a:chOff x="0" y="0"/>
            <a:chExt cx="165100" cy="1650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628774" y="4776082"/>
            <a:ext cx="123825" cy="123824"/>
            <a:chOff x="0" y="0"/>
            <a:chExt cx="165100" cy="1650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628774" y="7004932"/>
            <a:ext cx="123825" cy="123824"/>
            <a:chOff x="0" y="0"/>
            <a:chExt cx="165100" cy="16509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1628774" y="9233781"/>
            <a:ext cx="123825" cy="123824"/>
            <a:chOff x="0" y="0"/>
            <a:chExt cx="165100" cy="16509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981200" y="2098040"/>
            <a:ext cx="16221004" cy="7520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spc="-10" u="sng">
                <a:solidFill>
                  <a:srgbClr val="FF3131"/>
                </a:solidFill>
                <a:latin typeface="Trebuchet MS"/>
                <a:ea typeface="Trebuchet MS"/>
                <a:cs typeface="Trebuchet MS"/>
                <a:sym typeface="Trebuchet MS"/>
                <a:hlinkClick r:id="rId5" tooltip="https://ny.nextera.questarai.com/tds/#practice"/>
              </a:rPr>
              <a:t>https://ny.nextera.questarai.com/tds/#practice</a:t>
            </a:r>
          </a:p>
          <a:p>
            <a:pPr algn="l">
              <a:lnSpc>
                <a:spcPts val="4800"/>
              </a:lnSpc>
            </a:pPr>
            <a:r>
              <a:rPr lang="en-US" sz="4000" spc="45">
                <a:solidFill>
                  <a:srgbClr val="FF3131"/>
                </a:solidFill>
                <a:latin typeface="Trebuchet MS"/>
                <a:ea typeface="Trebuchet MS"/>
                <a:cs typeface="Trebuchet MS"/>
                <a:sym typeface="Trebuchet MS"/>
              </a:rPr>
              <a:t>Not intended to reproduce the test environment</a:t>
            </a:r>
          </a:p>
          <a:p>
            <a:pPr algn="l">
              <a:lnSpc>
                <a:spcPts val="4800"/>
              </a:lnSpc>
            </a:pPr>
          </a:p>
          <a:p>
            <a:pPr algn="l">
              <a:lnSpc>
                <a:spcPts val="5572"/>
              </a:lnSpc>
            </a:pPr>
            <a:r>
              <a:rPr lang="en-US" sz="4000" spc="85">
                <a:solidFill>
                  <a:srgbClr val="FF3131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 Sampler is a way to see the test format and question types</a:t>
            </a:r>
          </a:p>
          <a:p>
            <a:pPr algn="l">
              <a:lnSpc>
                <a:spcPts val="4800"/>
              </a:lnSpc>
            </a:pPr>
          </a:p>
          <a:p>
            <a:pPr algn="l">
              <a:lnSpc>
                <a:spcPts val="5572"/>
              </a:lnSpc>
            </a:pPr>
            <a:r>
              <a:rPr lang="en-US" sz="4000" spc="160">
                <a:solidFill>
                  <a:srgbClr val="FF3131"/>
                </a:solidFill>
                <a:latin typeface="Trebuchet MS"/>
                <a:ea typeface="Trebuchet MS"/>
                <a:cs typeface="Trebuchet MS"/>
                <a:sym typeface="Trebuchet MS"/>
              </a:rPr>
              <a:t>Question Sampler uses questions from previous test for ELA and math</a:t>
            </a:r>
          </a:p>
          <a:p>
            <a:pPr algn="l">
              <a:lnSpc>
                <a:spcPts val="4800"/>
              </a:lnSpc>
            </a:pPr>
          </a:p>
          <a:p>
            <a:pPr algn="l">
              <a:lnSpc>
                <a:spcPts val="4800"/>
              </a:lnSpc>
            </a:pPr>
            <a:r>
              <a:rPr lang="en-US" sz="4000" spc="160">
                <a:solidFill>
                  <a:srgbClr val="FF3131"/>
                </a:solidFill>
                <a:latin typeface="Trebuchet MS"/>
                <a:ea typeface="Trebuchet MS"/>
                <a:cs typeface="Trebuchet MS"/>
                <a:sym typeface="Trebuchet MS"/>
              </a:rPr>
              <a:t>Science questions are aligned to the learning standards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1526848" y="2141269"/>
            <a:ext cx="15906749" cy="5791199"/>
            <a:chOff x="0" y="0"/>
            <a:chExt cx="21208999" cy="772159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209000" cy="7721600"/>
            </a:xfrm>
            <a:custGeom>
              <a:avLst/>
              <a:gdLst/>
              <a:ahLst/>
              <a:cxnLst/>
              <a:rect r="r" b="b" t="t" l="l"/>
              <a:pathLst>
                <a:path h="7721600" w="21209000">
                  <a:moveTo>
                    <a:pt x="0" y="0"/>
                  </a:moveTo>
                  <a:lnTo>
                    <a:pt x="21209000" y="0"/>
                  </a:lnTo>
                  <a:lnTo>
                    <a:pt x="21209000" y="7721600"/>
                  </a:lnTo>
                  <a:lnTo>
                    <a:pt x="0" y="7721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9" t="0" r="-29" b="0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24384000" y="13716000"/>
                  </a:moveTo>
                  <a:lnTo>
                    <a:pt x="0" y="13716000"/>
                  </a:lnTo>
                  <a:lnTo>
                    <a:pt x="0" y="0"/>
                  </a:lnTo>
                  <a:lnTo>
                    <a:pt x="24384000" y="0"/>
                  </a:lnTo>
                  <a:lnTo>
                    <a:pt x="24384000" y="13716000"/>
                  </a:lnTo>
                  <a:close/>
                </a:path>
              </a:pathLst>
            </a:custGeom>
            <a:solidFill>
              <a:srgbClr val="D9D9D9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name="TextBox 4" id="4" descr="$PPTXTitle"/>
          <p:cNvSpPr txBox="true"/>
          <p:nvPr/>
        </p:nvSpPr>
        <p:spPr>
          <a:xfrm rot="0">
            <a:off x="2159525" y="777037"/>
            <a:ext cx="13968948" cy="169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40"/>
              </a:lnSpc>
            </a:pPr>
            <a:r>
              <a:rPr lang="en-US" sz="10950" spc="414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Best Practices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581024" y="3289672"/>
            <a:ext cx="123825" cy="123824"/>
            <a:chOff x="0" y="0"/>
            <a:chExt cx="165100" cy="1650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581024" y="4756522"/>
            <a:ext cx="123825" cy="123824"/>
            <a:chOff x="0" y="0"/>
            <a:chExt cx="165100" cy="16509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581024" y="6956797"/>
            <a:ext cx="123825" cy="123824"/>
            <a:chOff x="0" y="0"/>
            <a:chExt cx="165100" cy="16509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581024" y="8423647"/>
            <a:ext cx="123825" cy="123824"/>
            <a:chOff x="0" y="0"/>
            <a:chExt cx="165100" cy="16509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5100" cy="165100"/>
            </a:xfrm>
            <a:custGeom>
              <a:avLst/>
              <a:gdLst/>
              <a:ahLst/>
              <a:cxnLst/>
              <a:rect r="r" b="b" t="t" l="l"/>
              <a:pathLst>
                <a:path h="165100" w="165100">
                  <a:moveTo>
                    <a:pt x="0" y="0"/>
                  </a:moveTo>
                  <a:lnTo>
                    <a:pt x="165100" y="0"/>
                  </a:lnTo>
                  <a:lnTo>
                    <a:pt x="165100" y="165100"/>
                  </a:lnTo>
                  <a:lnTo>
                    <a:pt x="0" y="165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14400" y="3166109"/>
            <a:ext cx="16866225" cy="5566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80"/>
              </a:lnSpc>
            </a:pPr>
            <a:r>
              <a:rPr lang="en-US" sz="415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Have the students practice a few times to get used to the tools</a:t>
            </a:r>
          </a:p>
          <a:p>
            <a:pPr algn="l">
              <a:lnSpc>
                <a:spcPts val="4980"/>
              </a:lnSpc>
            </a:pPr>
          </a:p>
          <a:p>
            <a:pPr algn="l">
              <a:lnSpc>
                <a:spcPts val="5776"/>
              </a:lnSpc>
            </a:pPr>
            <a:r>
              <a:rPr lang="en-US" sz="415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Set the Accommodations even for the practice tests to see how they work</a:t>
            </a:r>
          </a:p>
          <a:p>
            <a:pPr algn="l">
              <a:lnSpc>
                <a:spcPts val="10375"/>
              </a:lnSpc>
            </a:pPr>
            <a:r>
              <a:rPr lang="en-US" sz="415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Simulation is different from the practice tests To succeed…</a:t>
            </a:r>
            <a:r>
              <a:rPr lang="en-US" sz="4150" i="true">
                <a:solidFill>
                  <a:srgbClr val="000000"/>
                </a:solidFill>
                <a:latin typeface="Trebuchet MS Italics"/>
                <a:ea typeface="Trebuchet MS Italics"/>
                <a:cs typeface="Trebuchet MS Italics"/>
                <a:sym typeface="Trebuchet MS Italics"/>
              </a:rPr>
              <a:t>Practice, Practice, Practice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DAGY1nUkKaU</dc:identifier>
  <dcterms:modified xsi:type="dcterms:W3CDTF">2011-08-01T06:04:30Z</dcterms:modified>
  <cp:revision>1</cp:revision>
  <dc:title>CBT: workshop 1</dc:title>
</cp:coreProperties>
</file>