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58" r:id="rId6"/>
    <p:sldId id="279" r:id="rId7"/>
    <p:sldId id="277" r:id="rId8"/>
    <p:sldId id="273" r:id="rId9"/>
    <p:sldId id="272" r:id="rId10"/>
    <p:sldId id="274" r:id="rId11"/>
    <p:sldId id="275" r:id="rId12"/>
    <p:sldId id="276" r:id="rId13"/>
    <p:sldId id="266" r:id="rId14"/>
    <p:sldId id="280" r:id="rId15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912" y="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65" d="100"/>
          <a:sy n="65" d="100"/>
        </p:scale>
        <p:origin x="3154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C18FBF-3FF5-4C16-97CF-AF03740D7AB6}" type="doc">
      <dgm:prSet loTypeId="urn:microsoft.com/office/officeart/2005/8/layout/hList9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4F1B46E-22B2-4721-950C-8704487586DC}">
      <dgm:prSet phldrT="[Text]" custT="1"/>
      <dgm:spPr/>
      <dgm:t>
        <a:bodyPr/>
        <a:lstStyle/>
        <a:p>
          <a:r>
            <a:rPr lang="en-US" sz="900" dirty="0"/>
            <a:t>Metric 1 – Health and Safety</a:t>
          </a:r>
        </a:p>
      </dgm:t>
    </dgm:pt>
    <dgm:pt modelId="{E8A66543-CC4D-4785-A93E-5B125E09F826}" type="parTrans" cxnId="{2C8317B2-2EBB-4589-86EA-C77B3B6E81AA}">
      <dgm:prSet/>
      <dgm:spPr/>
      <dgm:t>
        <a:bodyPr/>
        <a:lstStyle/>
        <a:p>
          <a:endParaRPr lang="en-US"/>
        </a:p>
      </dgm:t>
    </dgm:pt>
    <dgm:pt modelId="{A7E2530A-34E2-4E9F-BC78-8920BA140C41}" type="sibTrans" cxnId="{2C8317B2-2EBB-4589-86EA-C77B3B6E81AA}">
      <dgm:prSet/>
      <dgm:spPr/>
      <dgm:t>
        <a:bodyPr/>
        <a:lstStyle/>
        <a:p>
          <a:endParaRPr lang="en-US"/>
        </a:p>
      </dgm:t>
    </dgm:pt>
    <dgm:pt modelId="{9D72CDD3-5859-43DB-BD75-0C3C30E3DE62}">
      <dgm:prSet phldrT="[Text]" custT="1"/>
      <dgm:spPr/>
      <dgm:t>
        <a:bodyPr/>
        <a:lstStyle/>
        <a:p>
          <a:endParaRPr lang="en-US" sz="900" dirty="0"/>
        </a:p>
        <a:p>
          <a:r>
            <a:rPr lang="en-US" sz="900" dirty="0"/>
            <a:t>Building cleanliness</a:t>
          </a:r>
        </a:p>
      </dgm:t>
    </dgm:pt>
    <dgm:pt modelId="{1D5B1F83-33A7-4298-BC11-2B1252AFAEA5}" type="parTrans" cxnId="{DDB5AD9A-40B0-48EF-AF2C-8CCDA330F7FE}">
      <dgm:prSet/>
      <dgm:spPr/>
      <dgm:t>
        <a:bodyPr/>
        <a:lstStyle/>
        <a:p>
          <a:endParaRPr lang="en-US"/>
        </a:p>
      </dgm:t>
    </dgm:pt>
    <dgm:pt modelId="{15E25BD4-1EBF-43C2-8885-DBF66B8429E1}" type="sibTrans" cxnId="{DDB5AD9A-40B0-48EF-AF2C-8CCDA330F7FE}">
      <dgm:prSet/>
      <dgm:spPr/>
      <dgm:t>
        <a:bodyPr/>
        <a:lstStyle/>
        <a:p>
          <a:endParaRPr lang="en-US"/>
        </a:p>
      </dgm:t>
    </dgm:pt>
    <dgm:pt modelId="{F9D46839-CD06-4669-AAE4-4D1E9AFEDA78}">
      <dgm:prSet phldrT="[Text]" custT="1"/>
      <dgm:spPr/>
      <dgm:t>
        <a:bodyPr/>
        <a:lstStyle/>
        <a:p>
          <a:r>
            <a:rPr lang="en-US" sz="900" dirty="0"/>
            <a:t>PPE effectiveness</a:t>
          </a:r>
        </a:p>
      </dgm:t>
    </dgm:pt>
    <dgm:pt modelId="{B6B535D8-00AB-4FA1-AAEC-92498ABC6F4C}" type="parTrans" cxnId="{AD25A8A0-4628-40E2-8C9E-64E6AD4D4D91}">
      <dgm:prSet/>
      <dgm:spPr/>
      <dgm:t>
        <a:bodyPr/>
        <a:lstStyle/>
        <a:p>
          <a:endParaRPr lang="en-US"/>
        </a:p>
      </dgm:t>
    </dgm:pt>
    <dgm:pt modelId="{6497F199-DC2A-41F9-A449-D395E6BC4900}" type="sibTrans" cxnId="{AD25A8A0-4628-40E2-8C9E-64E6AD4D4D91}">
      <dgm:prSet/>
      <dgm:spPr/>
      <dgm:t>
        <a:bodyPr/>
        <a:lstStyle/>
        <a:p>
          <a:endParaRPr lang="en-US"/>
        </a:p>
      </dgm:t>
    </dgm:pt>
    <dgm:pt modelId="{7CB6360B-4022-4E96-922B-A12DE0E2A39F}">
      <dgm:prSet phldrT="[Text]" custT="1"/>
      <dgm:spPr/>
      <dgm:t>
        <a:bodyPr/>
        <a:lstStyle/>
        <a:p>
          <a:r>
            <a:rPr lang="en-US" sz="900" dirty="0"/>
            <a:t>Precautionary measures</a:t>
          </a:r>
        </a:p>
      </dgm:t>
    </dgm:pt>
    <dgm:pt modelId="{44B2858F-607B-47DF-B44B-EA7D73FDC9F2}" type="parTrans" cxnId="{CD5EFFB3-C9FD-4DAC-8D97-0C2FB02B380B}">
      <dgm:prSet/>
      <dgm:spPr/>
      <dgm:t>
        <a:bodyPr/>
        <a:lstStyle/>
        <a:p>
          <a:endParaRPr lang="en-US"/>
        </a:p>
      </dgm:t>
    </dgm:pt>
    <dgm:pt modelId="{B35ED9D1-2A17-4034-8D08-4945CA54F6C9}" type="sibTrans" cxnId="{CD5EFFB3-C9FD-4DAC-8D97-0C2FB02B380B}">
      <dgm:prSet/>
      <dgm:spPr/>
      <dgm:t>
        <a:bodyPr/>
        <a:lstStyle/>
        <a:p>
          <a:endParaRPr lang="en-US"/>
        </a:p>
      </dgm:t>
    </dgm:pt>
    <dgm:pt modelId="{70879558-61CA-4CCD-B2D6-5349B01EF337}">
      <dgm:prSet phldrT="[Text]" custT="1"/>
      <dgm:spPr/>
      <dgm:t>
        <a:bodyPr/>
        <a:lstStyle/>
        <a:p>
          <a:r>
            <a:rPr lang="en-US" sz="900" dirty="0"/>
            <a:t>Communication</a:t>
          </a:r>
        </a:p>
      </dgm:t>
    </dgm:pt>
    <dgm:pt modelId="{95F5E6EE-4E8D-49F8-8C9E-8BBFD01B6A0E}" type="parTrans" cxnId="{8FAB4659-6291-457D-941A-93BCD304031A}">
      <dgm:prSet/>
      <dgm:spPr/>
      <dgm:t>
        <a:bodyPr/>
        <a:lstStyle/>
        <a:p>
          <a:endParaRPr lang="en-US"/>
        </a:p>
      </dgm:t>
    </dgm:pt>
    <dgm:pt modelId="{053E317B-DD3F-4AFF-90D1-A55D37D325DC}" type="sibTrans" cxnId="{8FAB4659-6291-457D-941A-93BCD304031A}">
      <dgm:prSet/>
      <dgm:spPr/>
      <dgm:t>
        <a:bodyPr/>
        <a:lstStyle/>
        <a:p>
          <a:endParaRPr lang="en-US"/>
        </a:p>
      </dgm:t>
    </dgm:pt>
    <dgm:pt modelId="{F2881FB1-6580-4F21-A283-BFAA6F91D5D2}">
      <dgm:prSet phldrT="[Text]" custT="1"/>
      <dgm:spPr/>
      <dgm:t>
        <a:bodyPr/>
        <a:lstStyle/>
        <a:p>
          <a:r>
            <a:rPr lang="en-US" sz="900" dirty="0"/>
            <a:t>Metric 2 – Student and Staff Engagement</a:t>
          </a:r>
        </a:p>
      </dgm:t>
    </dgm:pt>
    <dgm:pt modelId="{2D960FDD-BADA-480D-9043-497C56588AD3}" type="parTrans" cxnId="{4A31D641-1B5D-46D3-B685-0C4DC6EFE71B}">
      <dgm:prSet/>
      <dgm:spPr/>
      <dgm:t>
        <a:bodyPr/>
        <a:lstStyle/>
        <a:p>
          <a:endParaRPr lang="en-US"/>
        </a:p>
      </dgm:t>
    </dgm:pt>
    <dgm:pt modelId="{A5ABDC17-7AB5-4F0E-992A-F9343F5D74EB}" type="sibTrans" cxnId="{4A31D641-1B5D-46D3-B685-0C4DC6EFE71B}">
      <dgm:prSet/>
      <dgm:spPr/>
      <dgm:t>
        <a:bodyPr/>
        <a:lstStyle/>
        <a:p>
          <a:endParaRPr lang="en-US"/>
        </a:p>
      </dgm:t>
    </dgm:pt>
    <dgm:pt modelId="{D5197DDB-D5D2-499F-B255-CF7BB5AE2B43}">
      <dgm:prSet phldrT="[Text]" custT="1"/>
      <dgm:spPr/>
      <dgm:t>
        <a:bodyPr/>
        <a:lstStyle/>
        <a:p>
          <a:r>
            <a:rPr lang="en-US" sz="900" dirty="0"/>
            <a:t>Attendance – both online and in-person</a:t>
          </a:r>
        </a:p>
      </dgm:t>
    </dgm:pt>
    <dgm:pt modelId="{B14A4DC9-F40A-4867-ADB8-4BA8A1F83766}" type="parTrans" cxnId="{3204ED53-15A0-4643-A582-021A785F1BA2}">
      <dgm:prSet/>
      <dgm:spPr/>
      <dgm:t>
        <a:bodyPr/>
        <a:lstStyle/>
        <a:p>
          <a:endParaRPr lang="en-US"/>
        </a:p>
      </dgm:t>
    </dgm:pt>
    <dgm:pt modelId="{29F2454A-2FA8-4B3A-AC63-4A0B9FD04A75}" type="sibTrans" cxnId="{3204ED53-15A0-4643-A582-021A785F1BA2}">
      <dgm:prSet/>
      <dgm:spPr/>
      <dgm:t>
        <a:bodyPr/>
        <a:lstStyle/>
        <a:p>
          <a:endParaRPr lang="en-US"/>
        </a:p>
      </dgm:t>
    </dgm:pt>
    <dgm:pt modelId="{29E78340-8EBE-415C-B973-78A91A054B9C}">
      <dgm:prSet phldrT="[Text]" custT="1"/>
      <dgm:spPr/>
      <dgm:t>
        <a:bodyPr/>
        <a:lstStyle/>
        <a:p>
          <a:r>
            <a:rPr lang="en-US" sz="900" dirty="0"/>
            <a:t>Behavior – social/emotional health</a:t>
          </a:r>
        </a:p>
      </dgm:t>
    </dgm:pt>
    <dgm:pt modelId="{FF4E5F97-6974-4E39-A85D-DCB2E100798E}" type="parTrans" cxnId="{311348D8-FDE3-4C22-99F5-3B98C5F51F0D}">
      <dgm:prSet/>
      <dgm:spPr/>
      <dgm:t>
        <a:bodyPr/>
        <a:lstStyle/>
        <a:p>
          <a:endParaRPr lang="en-US"/>
        </a:p>
      </dgm:t>
    </dgm:pt>
    <dgm:pt modelId="{B4B9A51E-FA34-465E-B5B4-81CD76EB3FC2}" type="sibTrans" cxnId="{311348D8-FDE3-4C22-99F5-3B98C5F51F0D}">
      <dgm:prSet/>
      <dgm:spPr/>
      <dgm:t>
        <a:bodyPr/>
        <a:lstStyle/>
        <a:p>
          <a:endParaRPr lang="en-US"/>
        </a:p>
      </dgm:t>
    </dgm:pt>
    <dgm:pt modelId="{8321AB85-EA8C-4958-B404-B4C118CB3C18}">
      <dgm:prSet phldrT="[Text]" custT="1"/>
      <dgm:spPr/>
      <dgm:t>
        <a:bodyPr/>
        <a:lstStyle/>
        <a:p>
          <a:r>
            <a:rPr lang="en-US" sz="900" dirty="0"/>
            <a:t>Competing priorities (of both students and staff)</a:t>
          </a:r>
        </a:p>
      </dgm:t>
    </dgm:pt>
    <dgm:pt modelId="{24ABE8B3-7220-436D-9636-F7B4C0B99576}" type="parTrans" cxnId="{129AEA77-5D2A-49D4-956D-99009974B6C5}">
      <dgm:prSet/>
      <dgm:spPr/>
      <dgm:t>
        <a:bodyPr/>
        <a:lstStyle/>
        <a:p>
          <a:endParaRPr lang="en-US"/>
        </a:p>
      </dgm:t>
    </dgm:pt>
    <dgm:pt modelId="{AA5F76CE-8FD4-4692-8BB1-EF84CF9D365E}" type="sibTrans" cxnId="{129AEA77-5D2A-49D4-956D-99009974B6C5}">
      <dgm:prSet/>
      <dgm:spPr/>
      <dgm:t>
        <a:bodyPr/>
        <a:lstStyle/>
        <a:p>
          <a:endParaRPr lang="en-US"/>
        </a:p>
      </dgm:t>
    </dgm:pt>
    <dgm:pt modelId="{6352CA33-6755-44BE-808F-400DA4CF80A7}">
      <dgm:prSet phldrT="[Text]"/>
      <dgm:spPr/>
      <dgm:t>
        <a:bodyPr/>
        <a:lstStyle/>
        <a:p>
          <a:r>
            <a:rPr lang="en-US" dirty="0"/>
            <a:t>Metric 3 – Teaching and Learning</a:t>
          </a:r>
        </a:p>
      </dgm:t>
    </dgm:pt>
    <dgm:pt modelId="{AEB59203-63BA-4A96-BADC-40BAEBD9AA40}" type="parTrans" cxnId="{82BAE5DD-3A79-4870-9019-1254385E0650}">
      <dgm:prSet/>
      <dgm:spPr/>
      <dgm:t>
        <a:bodyPr/>
        <a:lstStyle/>
        <a:p>
          <a:endParaRPr lang="en-US"/>
        </a:p>
      </dgm:t>
    </dgm:pt>
    <dgm:pt modelId="{AAB4CF73-4B9B-4AA0-9074-16C2D2AE00A1}" type="sibTrans" cxnId="{82BAE5DD-3A79-4870-9019-1254385E0650}">
      <dgm:prSet/>
      <dgm:spPr/>
      <dgm:t>
        <a:bodyPr/>
        <a:lstStyle/>
        <a:p>
          <a:endParaRPr lang="en-US"/>
        </a:p>
      </dgm:t>
    </dgm:pt>
    <dgm:pt modelId="{9614A323-64B1-4077-A841-022051EC749A}">
      <dgm:prSet phldrT="[Text]" custT="1"/>
      <dgm:spPr/>
      <dgm:t>
        <a:bodyPr/>
        <a:lstStyle/>
        <a:p>
          <a:endParaRPr lang="en-US" sz="900" dirty="0"/>
        </a:p>
        <a:p>
          <a:r>
            <a:rPr lang="en-US" sz="900" dirty="0"/>
            <a:t>Online effectiveness – inputs and outcomes </a:t>
          </a:r>
        </a:p>
      </dgm:t>
    </dgm:pt>
    <dgm:pt modelId="{E5F6BCBD-B84E-4018-BE9E-BF57FF3B4B36}" type="parTrans" cxnId="{FC7BD086-74EA-4D6C-9657-E916D355F209}">
      <dgm:prSet/>
      <dgm:spPr/>
      <dgm:t>
        <a:bodyPr/>
        <a:lstStyle/>
        <a:p>
          <a:endParaRPr lang="en-US"/>
        </a:p>
      </dgm:t>
    </dgm:pt>
    <dgm:pt modelId="{FEC2A79F-8857-403A-A738-E8CE75C965E2}" type="sibTrans" cxnId="{FC7BD086-74EA-4D6C-9657-E916D355F209}">
      <dgm:prSet/>
      <dgm:spPr/>
      <dgm:t>
        <a:bodyPr/>
        <a:lstStyle/>
        <a:p>
          <a:endParaRPr lang="en-US"/>
        </a:p>
      </dgm:t>
    </dgm:pt>
    <dgm:pt modelId="{7FCE83D9-631B-4420-BBFC-CA0AFA59F747}">
      <dgm:prSet phldrT="[Text]"/>
      <dgm:spPr/>
      <dgm:t>
        <a:bodyPr/>
        <a:lstStyle/>
        <a:p>
          <a:r>
            <a:rPr lang="en-US" dirty="0"/>
            <a:t>Metric 4 - Budget</a:t>
          </a:r>
        </a:p>
      </dgm:t>
    </dgm:pt>
    <dgm:pt modelId="{C61EC981-13FA-4710-B079-D35692EEB764}" type="parTrans" cxnId="{E572418E-4340-4448-940D-253A2FA3B9B3}">
      <dgm:prSet/>
      <dgm:spPr/>
      <dgm:t>
        <a:bodyPr/>
        <a:lstStyle/>
        <a:p>
          <a:endParaRPr lang="en-US"/>
        </a:p>
      </dgm:t>
    </dgm:pt>
    <dgm:pt modelId="{1B48A0DE-4031-4D45-86A1-94CDAF68824A}" type="sibTrans" cxnId="{E572418E-4340-4448-940D-253A2FA3B9B3}">
      <dgm:prSet/>
      <dgm:spPr/>
      <dgm:t>
        <a:bodyPr/>
        <a:lstStyle/>
        <a:p>
          <a:endParaRPr lang="en-US"/>
        </a:p>
      </dgm:t>
    </dgm:pt>
    <dgm:pt modelId="{DB9FB862-4759-4D6A-84F3-01524B92723B}">
      <dgm:prSet phldrT="[Text]"/>
      <dgm:spPr/>
      <dgm:t>
        <a:bodyPr/>
        <a:lstStyle/>
        <a:p>
          <a:r>
            <a:rPr lang="en-US" dirty="0"/>
            <a:t>Meeting teaching/learning needs</a:t>
          </a:r>
        </a:p>
      </dgm:t>
    </dgm:pt>
    <dgm:pt modelId="{CD1EE44C-3116-420B-89E3-1D797CB25D34}" type="parTrans" cxnId="{70CAB4FC-3D17-49C2-8A7B-F387031FCDCA}">
      <dgm:prSet/>
      <dgm:spPr/>
      <dgm:t>
        <a:bodyPr/>
        <a:lstStyle/>
        <a:p>
          <a:endParaRPr lang="en-US"/>
        </a:p>
      </dgm:t>
    </dgm:pt>
    <dgm:pt modelId="{4BD4D4A5-043E-4ED5-A5CA-8D46DADC3150}" type="sibTrans" cxnId="{70CAB4FC-3D17-49C2-8A7B-F387031FCDCA}">
      <dgm:prSet/>
      <dgm:spPr/>
      <dgm:t>
        <a:bodyPr/>
        <a:lstStyle/>
        <a:p>
          <a:endParaRPr lang="en-US"/>
        </a:p>
      </dgm:t>
    </dgm:pt>
    <dgm:pt modelId="{50451020-5E1A-4778-9E8D-169182A36191}">
      <dgm:prSet phldrT="[Text]"/>
      <dgm:spPr/>
      <dgm:t>
        <a:bodyPr/>
        <a:lstStyle/>
        <a:p>
          <a:r>
            <a:rPr lang="en-US" dirty="0"/>
            <a:t>Budget vulnerabilities (vision/mission compromise)</a:t>
          </a:r>
        </a:p>
      </dgm:t>
    </dgm:pt>
    <dgm:pt modelId="{7DFC3849-4A12-49FB-B614-8AFD597CCB9E}" type="parTrans" cxnId="{0F86DBDB-3C4F-4C84-981B-7F4CA2A8EAF3}">
      <dgm:prSet/>
      <dgm:spPr/>
      <dgm:t>
        <a:bodyPr/>
        <a:lstStyle/>
        <a:p>
          <a:endParaRPr lang="en-US"/>
        </a:p>
      </dgm:t>
    </dgm:pt>
    <dgm:pt modelId="{EEDE2474-4F18-4F59-8E58-6382D253E514}" type="sibTrans" cxnId="{0F86DBDB-3C4F-4C84-981B-7F4CA2A8EAF3}">
      <dgm:prSet/>
      <dgm:spPr/>
      <dgm:t>
        <a:bodyPr/>
        <a:lstStyle/>
        <a:p>
          <a:endParaRPr lang="en-US"/>
        </a:p>
      </dgm:t>
    </dgm:pt>
    <dgm:pt modelId="{78CF030A-0D3B-4E28-8044-E2AB0613EF1E}">
      <dgm:prSet/>
      <dgm:spPr/>
      <dgm:t>
        <a:bodyPr/>
        <a:lstStyle/>
        <a:p>
          <a:r>
            <a:rPr lang="en-US" dirty="0"/>
            <a:t>Addressing individual needs</a:t>
          </a:r>
        </a:p>
      </dgm:t>
    </dgm:pt>
    <dgm:pt modelId="{A17528B6-F3D0-40E3-B939-759A57851377}" type="parTrans" cxnId="{D79E6634-1326-451F-8D72-AB7DD549878F}">
      <dgm:prSet/>
      <dgm:spPr/>
      <dgm:t>
        <a:bodyPr/>
        <a:lstStyle/>
        <a:p>
          <a:endParaRPr lang="en-US"/>
        </a:p>
      </dgm:t>
    </dgm:pt>
    <dgm:pt modelId="{8AADD918-03B4-4F9A-9B5C-E447AF3DCAF3}" type="sibTrans" cxnId="{D79E6634-1326-451F-8D72-AB7DD549878F}">
      <dgm:prSet/>
      <dgm:spPr/>
      <dgm:t>
        <a:bodyPr/>
        <a:lstStyle/>
        <a:p>
          <a:endParaRPr lang="en-US"/>
        </a:p>
      </dgm:t>
    </dgm:pt>
    <dgm:pt modelId="{8F6A4DFE-523F-4765-B2FF-31A7AD4A4675}">
      <dgm:prSet custT="1"/>
      <dgm:spPr/>
      <dgm:t>
        <a:bodyPr/>
        <a:lstStyle/>
        <a:p>
          <a:r>
            <a:rPr lang="en-US" sz="900" dirty="0"/>
            <a:t>Communication</a:t>
          </a:r>
        </a:p>
      </dgm:t>
    </dgm:pt>
    <dgm:pt modelId="{8A7E403F-7BF5-413E-8584-1AC600495DA3}" type="parTrans" cxnId="{CE020CC9-6B2B-4443-98C3-4BD3723DC968}">
      <dgm:prSet/>
      <dgm:spPr/>
      <dgm:t>
        <a:bodyPr/>
        <a:lstStyle/>
        <a:p>
          <a:endParaRPr lang="en-US"/>
        </a:p>
      </dgm:t>
    </dgm:pt>
    <dgm:pt modelId="{7192EC2D-6777-4A0B-8D3E-1F14ECE704C8}" type="sibTrans" cxnId="{CE020CC9-6B2B-4443-98C3-4BD3723DC968}">
      <dgm:prSet/>
      <dgm:spPr/>
      <dgm:t>
        <a:bodyPr/>
        <a:lstStyle/>
        <a:p>
          <a:endParaRPr lang="en-US"/>
        </a:p>
      </dgm:t>
    </dgm:pt>
    <dgm:pt modelId="{16A18094-FB68-4A98-BF78-39E8D3EE60F5}">
      <dgm:prSet/>
      <dgm:spPr/>
      <dgm:t>
        <a:bodyPr/>
        <a:lstStyle/>
        <a:p>
          <a:r>
            <a:rPr lang="en-US" dirty="0"/>
            <a:t>Communication</a:t>
          </a:r>
        </a:p>
      </dgm:t>
    </dgm:pt>
    <dgm:pt modelId="{5378DB5B-8F57-413B-BDAA-9EF0A1AAFE4C}" type="parTrans" cxnId="{161CF83D-9A9E-44D1-80BD-D38432A83B85}">
      <dgm:prSet/>
      <dgm:spPr/>
      <dgm:t>
        <a:bodyPr/>
        <a:lstStyle/>
        <a:p>
          <a:endParaRPr lang="en-US"/>
        </a:p>
      </dgm:t>
    </dgm:pt>
    <dgm:pt modelId="{C1CC71E6-D3E0-47CE-A50B-4CDF5DB6EED3}" type="sibTrans" cxnId="{161CF83D-9A9E-44D1-80BD-D38432A83B85}">
      <dgm:prSet/>
      <dgm:spPr/>
      <dgm:t>
        <a:bodyPr/>
        <a:lstStyle/>
        <a:p>
          <a:endParaRPr lang="en-US"/>
        </a:p>
      </dgm:t>
    </dgm:pt>
    <dgm:pt modelId="{21C30834-9348-4832-9BA0-5A057E40489D}">
      <dgm:prSet/>
      <dgm:spPr/>
      <dgm:t>
        <a:bodyPr/>
        <a:lstStyle/>
        <a:p>
          <a:r>
            <a:rPr lang="en-US" dirty="0"/>
            <a:t>Educational Goals</a:t>
          </a:r>
        </a:p>
      </dgm:t>
    </dgm:pt>
    <dgm:pt modelId="{3AC24DF9-C27D-402C-9A8D-6EDF3303054F}" type="parTrans" cxnId="{3B384E8B-BD35-4E68-8E6C-4EB525AE4930}">
      <dgm:prSet/>
      <dgm:spPr/>
      <dgm:t>
        <a:bodyPr/>
        <a:lstStyle/>
        <a:p>
          <a:endParaRPr lang="en-US"/>
        </a:p>
      </dgm:t>
    </dgm:pt>
    <dgm:pt modelId="{2E0E7286-7FF8-4160-9DCD-4ADAB6471E1F}" type="sibTrans" cxnId="{3B384E8B-BD35-4E68-8E6C-4EB525AE4930}">
      <dgm:prSet/>
      <dgm:spPr/>
      <dgm:t>
        <a:bodyPr/>
        <a:lstStyle/>
        <a:p>
          <a:endParaRPr lang="en-US"/>
        </a:p>
      </dgm:t>
    </dgm:pt>
    <dgm:pt modelId="{89CFF8AE-297A-4A5D-A6AD-C33AD17E7604}">
      <dgm:prSet/>
      <dgm:spPr/>
      <dgm:t>
        <a:bodyPr/>
        <a:lstStyle/>
        <a:p>
          <a:r>
            <a:rPr lang="en-US" dirty="0"/>
            <a:t>Communication</a:t>
          </a:r>
        </a:p>
      </dgm:t>
    </dgm:pt>
    <dgm:pt modelId="{44CEB147-763D-4FEB-97B5-477CC31450BE}" type="parTrans" cxnId="{681FD117-773F-4672-88C1-261C6D123D46}">
      <dgm:prSet/>
      <dgm:spPr/>
      <dgm:t>
        <a:bodyPr/>
        <a:lstStyle/>
        <a:p>
          <a:endParaRPr lang="en-US"/>
        </a:p>
      </dgm:t>
    </dgm:pt>
    <dgm:pt modelId="{28ADBA64-2995-43D3-876C-54293E8DEDC9}" type="sibTrans" cxnId="{681FD117-773F-4672-88C1-261C6D123D46}">
      <dgm:prSet/>
      <dgm:spPr/>
      <dgm:t>
        <a:bodyPr/>
        <a:lstStyle/>
        <a:p>
          <a:endParaRPr lang="en-US"/>
        </a:p>
      </dgm:t>
    </dgm:pt>
    <dgm:pt modelId="{E98174DB-DFDF-48C9-9D5E-8BE754157176}">
      <dgm:prSet/>
      <dgm:spPr/>
      <dgm:t>
        <a:bodyPr/>
        <a:lstStyle/>
        <a:p>
          <a:r>
            <a:rPr lang="en-US" dirty="0"/>
            <a:t>Online Access –</a:t>
          </a:r>
        </a:p>
        <a:p>
          <a:r>
            <a:rPr lang="en-US" dirty="0"/>
            <a:t>Technology and infrastructure</a:t>
          </a:r>
        </a:p>
      </dgm:t>
    </dgm:pt>
    <dgm:pt modelId="{C6D55AFC-F58E-475E-9027-9F7AFA103BBF}" type="parTrans" cxnId="{68DED603-845B-4421-8FD6-E1F0181C8999}">
      <dgm:prSet/>
      <dgm:spPr/>
      <dgm:t>
        <a:bodyPr/>
        <a:lstStyle/>
        <a:p>
          <a:endParaRPr lang="en-US"/>
        </a:p>
      </dgm:t>
    </dgm:pt>
    <dgm:pt modelId="{D0D87002-020A-4ACD-B892-8431ACC750C2}" type="sibTrans" cxnId="{68DED603-845B-4421-8FD6-E1F0181C8999}">
      <dgm:prSet/>
      <dgm:spPr/>
      <dgm:t>
        <a:bodyPr/>
        <a:lstStyle/>
        <a:p>
          <a:endParaRPr lang="en-US"/>
        </a:p>
      </dgm:t>
    </dgm:pt>
    <dgm:pt modelId="{0DC7A063-583D-4B0F-88B2-BD54F95D95AF}" type="pres">
      <dgm:prSet presAssocID="{00C18FBF-3FF5-4C16-97CF-AF03740D7AB6}" presName="list" presStyleCnt="0">
        <dgm:presLayoutVars>
          <dgm:dir/>
          <dgm:animLvl val="lvl"/>
        </dgm:presLayoutVars>
      </dgm:prSet>
      <dgm:spPr/>
    </dgm:pt>
    <dgm:pt modelId="{3B23570A-ECC9-4DF8-BCB4-0465C69CBB88}" type="pres">
      <dgm:prSet presAssocID="{B4F1B46E-22B2-4721-950C-8704487586DC}" presName="posSpace" presStyleCnt="0"/>
      <dgm:spPr/>
    </dgm:pt>
    <dgm:pt modelId="{FC66A233-6BBA-46AF-B2F6-28E379B158E2}" type="pres">
      <dgm:prSet presAssocID="{B4F1B46E-22B2-4721-950C-8704487586DC}" presName="vertFlow" presStyleCnt="0"/>
      <dgm:spPr/>
    </dgm:pt>
    <dgm:pt modelId="{46739A04-1AA3-49C6-8EA7-EB1DE975B900}" type="pres">
      <dgm:prSet presAssocID="{B4F1B46E-22B2-4721-950C-8704487586DC}" presName="topSpace" presStyleCnt="0"/>
      <dgm:spPr/>
    </dgm:pt>
    <dgm:pt modelId="{535C6EC9-8098-42C5-8527-E62FF045E4EB}" type="pres">
      <dgm:prSet presAssocID="{B4F1B46E-22B2-4721-950C-8704487586DC}" presName="firstComp" presStyleCnt="0"/>
      <dgm:spPr/>
    </dgm:pt>
    <dgm:pt modelId="{6B08AC4B-4CEC-41E5-AE19-47A4E2720563}" type="pres">
      <dgm:prSet presAssocID="{B4F1B46E-22B2-4721-950C-8704487586DC}" presName="firstChild" presStyleLbl="bgAccFollowNode1" presStyleIdx="0" presStyleCnt="16" custLinFactNeighborX="1248" custLinFactNeighborY="1086"/>
      <dgm:spPr/>
    </dgm:pt>
    <dgm:pt modelId="{187D4E8C-5C91-4D00-870C-2C45D4EA263C}" type="pres">
      <dgm:prSet presAssocID="{B4F1B46E-22B2-4721-950C-8704487586DC}" presName="firstChildTx" presStyleLbl="bgAccFollowNode1" presStyleIdx="0" presStyleCnt="16">
        <dgm:presLayoutVars>
          <dgm:bulletEnabled val="1"/>
        </dgm:presLayoutVars>
      </dgm:prSet>
      <dgm:spPr/>
    </dgm:pt>
    <dgm:pt modelId="{ADF61BBD-28F4-4815-BC7F-82CF00464E8B}" type="pres">
      <dgm:prSet presAssocID="{F9D46839-CD06-4669-AAE4-4D1E9AFEDA78}" presName="comp" presStyleCnt="0"/>
      <dgm:spPr/>
    </dgm:pt>
    <dgm:pt modelId="{59179C9B-8BA4-4AC7-ACB1-A12DE00142E2}" type="pres">
      <dgm:prSet presAssocID="{F9D46839-CD06-4669-AAE4-4D1E9AFEDA78}" presName="child" presStyleLbl="bgAccFollowNode1" presStyleIdx="1" presStyleCnt="16" custLinFactNeighborX="1248"/>
      <dgm:spPr/>
    </dgm:pt>
    <dgm:pt modelId="{4AE7D907-B6F4-4647-AB3F-ABE94C438AE8}" type="pres">
      <dgm:prSet presAssocID="{F9D46839-CD06-4669-AAE4-4D1E9AFEDA78}" presName="childTx" presStyleLbl="bgAccFollowNode1" presStyleIdx="1" presStyleCnt="16">
        <dgm:presLayoutVars>
          <dgm:bulletEnabled val="1"/>
        </dgm:presLayoutVars>
      </dgm:prSet>
      <dgm:spPr/>
    </dgm:pt>
    <dgm:pt modelId="{E50A9A83-9985-4184-A476-E3402BD8E76E}" type="pres">
      <dgm:prSet presAssocID="{7CB6360B-4022-4E96-922B-A12DE0E2A39F}" presName="comp" presStyleCnt="0"/>
      <dgm:spPr/>
    </dgm:pt>
    <dgm:pt modelId="{1877502C-A892-4DC0-ADA6-FA065097BB90}" type="pres">
      <dgm:prSet presAssocID="{7CB6360B-4022-4E96-922B-A12DE0E2A39F}" presName="child" presStyleLbl="bgAccFollowNode1" presStyleIdx="2" presStyleCnt="16" custLinFactNeighborX="1248"/>
      <dgm:spPr/>
    </dgm:pt>
    <dgm:pt modelId="{D685DD23-B321-4B5E-842F-394CB33239FA}" type="pres">
      <dgm:prSet presAssocID="{7CB6360B-4022-4E96-922B-A12DE0E2A39F}" presName="childTx" presStyleLbl="bgAccFollowNode1" presStyleIdx="2" presStyleCnt="16">
        <dgm:presLayoutVars>
          <dgm:bulletEnabled val="1"/>
        </dgm:presLayoutVars>
      </dgm:prSet>
      <dgm:spPr/>
    </dgm:pt>
    <dgm:pt modelId="{E5677DE7-299C-4C9C-A4BC-6335CC601D12}" type="pres">
      <dgm:prSet presAssocID="{70879558-61CA-4CCD-B2D6-5349B01EF337}" presName="comp" presStyleCnt="0"/>
      <dgm:spPr/>
    </dgm:pt>
    <dgm:pt modelId="{51F68A05-A560-4C6F-BC90-521AEF3B0907}" type="pres">
      <dgm:prSet presAssocID="{70879558-61CA-4CCD-B2D6-5349B01EF337}" presName="child" presStyleLbl="bgAccFollowNode1" presStyleIdx="3" presStyleCnt="16" custLinFactNeighborX="1248"/>
      <dgm:spPr/>
    </dgm:pt>
    <dgm:pt modelId="{3EBE42F0-6491-49CC-95DC-985BA00CD458}" type="pres">
      <dgm:prSet presAssocID="{70879558-61CA-4CCD-B2D6-5349B01EF337}" presName="childTx" presStyleLbl="bgAccFollowNode1" presStyleIdx="3" presStyleCnt="16">
        <dgm:presLayoutVars>
          <dgm:bulletEnabled val="1"/>
        </dgm:presLayoutVars>
      </dgm:prSet>
      <dgm:spPr/>
    </dgm:pt>
    <dgm:pt modelId="{3845DB9A-BEF3-4D5D-B9C7-5FC0456401AC}" type="pres">
      <dgm:prSet presAssocID="{B4F1B46E-22B2-4721-950C-8704487586DC}" presName="negSpace" presStyleCnt="0"/>
      <dgm:spPr/>
    </dgm:pt>
    <dgm:pt modelId="{FC7ED273-8CFD-43C2-9C05-44FADF3E0637}" type="pres">
      <dgm:prSet presAssocID="{B4F1B46E-22B2-4721-950C-8704487586DC}" presName="circle" presStyleLbl="node1" presStyleIdx="0" presStyleCnt="4" custScaleX="113047"/>
      <dgm:spPr/>
    </dgm:pt>
    <dgm:pt modelId="{13C564B0-C27E-4ABA-AFDA-59E145B256BA}" type="pres">
      <dgm:prSet presAssocID="{A7E2530A-34E2-4E9F-BC78-8920BA140C41}" presName="transSpace" presStyleCnt="0"/>
      <dgm:spPr/>
    </dgm:pt>
    <dgm:pt modelId="{6300E233-87DF-4270-9808-160BFEB8A5BE}" type="pres">
      <dgm:prSet presAssocID="{F2881FB1-6580-4F21-A283-BFAA6F91D5D2}" presName="posSpace" presStyleCnt="0"/>
      <dgm:spPr/>
    </dgm:pt>
    <dgm:pt modelId="{6E53DEF7-499E-42EE-802D-59B2F8915392}" type="pres">
      <dgm:prSet presAssocID="{F2881FB1-6580-4F21-A283-BFAA6F91D5D2}" presName="vertFlow" presStyleCnt="0"/>
      <dgm:spPr/>
    </dgm:pt>
    <dgm:pt modelId="{E08C30D1-35EA-4D05-9731-5D01E3FCBD09}" type="pres">
      <dgm:prSet presAssocID="{F2881FB1-6580-4F21-A283-BFAA6F91D5D2}" presName="topSpace" presStyleCnt="0"/>
      <dgm:spPr/>
    </dgm:pt>
    <dgm:pt modelId="{2F3BD88A-9166-4A26-B941-B9BAEE1A11D5}" type="pres">
      <dgm:prSet presAssocID="{F2881FB1-6580-4F21-A283-BFAA6F91D5D2}" presName="firstComp" presStyleCnt="0"/>
      <dgm:spPr/>
    </dgm:pt>
    <dgm:pt modelId="{F660F4B9-35DB-4256-A868-A35C6DCCF6B2}" type="pres">
      <dgm:prSet presAssocID="{F2881FB1-6580-4F21-A283-BFAA6F91D5D2}" presName="firstChild" presStyleLbl="bgAccFollowNode1" presStyleIdx="4" presStyleCnt="16" custLinFactNeighborX="0" custLinFactNeighborY="14788"/>
      <dgm:spPr/>
    </dgm:pt>
    <dgm:pt modelId="{10C9E3CF-3A8F-4100-8ACD-91E2373197A2}" type="pres">
      <dgm:prSet presAssocID="{F2881FB1-6580-4F21-A283-BFAA6F91D5D2}" presName="firstChildTx" presStyleLbl="bgAccFollowNode1" presStyleIdx="4" presStyleCnt="16">
        <dgm:presLayoutVars>
          <dgm:bulletEnabled val="1"/>
        </dgm:presLayoutVars>
      </dgm:prSet>
      <dgm:spPr/>
    </dgm:pt>
    <dgm:pt modelId="{60887C36-4733-46AC-A452-5444F6BC3B23}" type="pres">
      <dgm:prSet presAssocID="{29E78340-8EBE-415C-B973-78A91A054B9C}" presName="comp" presStyleCnt="0"/>
      <dgm:spPr/>
    </dgm:pt>
    <dgm:pt modelId="{614EBA0E-D12B-447E-B378-B0FA2DEBEA2F}" type="pres">
      <dgm:prSet presAssocID="{29E78340-8EBE-415C-B973-78A91A054B9C}" presName="child" presStyleLbl="bgAccFollowNode1" presStyleIdx="5" presStyleCnt="16"/>
      <dgm:spPr/>
    </dgm:pt>
    <dgm:pt modelId="{B12AEB83-0A64-4B36-BF01-B2F834861BAA}" type="pres">
      <dgm:prSet presAssocID="{29E78340-8EBE-415C-B973-78A91A054B9C}" presName="childTx" presStyleLbl="bgAccFollowNode1" presStyleIdx="5" presStyleCnt="16">
        <dgm:presLayoutVars>
          <dgm:bulletEnabled val="1"/>
        </dgm:presLayoutVars>
      </dgm:prSet>
      <dgm:spPr/>
    </dgm:pt>
    <dgm:pt modelId="{3055F178-D8CA-413A-99F2-20C8231C0651}" type="pres">
      <dgm:prSet presAssocID="{8321AB85-EA8C-4958-B404-B4C118CB3C18}" presName="comp" presStyleCnt="0"/>
      <dgm:spPr/>
    </dgm:pt>
    <dgm:pt modelId="{68509703-D239-4E1B-8CF0-EF08079E1226}" type="pres">
      <dgm:prSet presAssocID="{8321AB85-EA8C-4958-B404-B4C118CB3C18}" presName="child" presStyleLbl="bgAccFollowNode1" presStyleIdx="6" presStyleCnt="16"/>
      <dgm:spPr/>
    </dgm:pt>
    <dgm:pt modelId="{E1767793-EDD5-4203-A612-8120A71CA906}" type="pres">
      <dgm:prSet presAssocID="{8321AB85-EA8C-4958-B404-B4C118CB3C18}" presName="childTx" presStyleLbl="bgAccFollowNode1" presStyleIdx="6" presStyleCnt="16">
        <dgm:presLayoutVars>
          <dgm:bulletEnabled val="1"/>
        </dgm:presLayoutVars>
      </dgm:prSet>
      <dgm:spPr/>
    </dgm:pt>
    <dgm:pt modelId="{F27978E1-0393-45BA-A239-36A77AA76FAF}" type="pres">
      <dgm:prSet presAssocID="{8F6A4DFE-523F-4765-B2FF-31A7AD4A4675}" presName="comp" presStyleCnt="0"/>
      <dgm:spPr/>
    </dgm:pt>
    <dgm:pt modelId="{5F9C22D1-4328-4FB9-B03A-AE8A71A690B5}" type="pres">
      <dgm:prSet presAssocID="{8F6A4DFE-523F-4765-B2FF-31A7AD4A4675}" presName="child" presStyleLbl="bgAccFollowNode1" presStyleIdx="7" presStyleCnt="16"/>
      <dgm:spPr/>
    </dgm:pt>
    <dgm:pt modelId="{A80BB432-F4AC-49B8-ACBC-4038D3713B93}" type="pres">
      <dgm:prSet presAssocID="{8F6A4DFE-523F-4765-B2FF-31A7AD4A4675}" presName="childTx" presStyleLbl="bgAccFollowNode1" presStyleIdx="7" presStyleCnt="16">
        <dgm:presLayoutVars>
          <dgm:bulletEnabled val="1"/>
        </dgm:presLayoutVars>
      </dgm:prSet>
      <dgm:spPr/>
    </dgm:pt>
    <dgm:pt modelId="{69136330-53DB-4978-A56B-160862279381}" type="pres">
      <dgm:prSet presAssocID="{F2881FB1-6580-4F21-A283-BFAA6F91D5D2}" presName="negSpace" presStyleCnt="0"/>
      <dgm:spPr/>
    </dgm:pt>
    <dgm:pt modelId="{FD776C1E-557E-4553-9447-49B69EEC7907}" type="pres">
      <dgm:prSet presAssocID="{F2881FB1-6580-4F21-A283-BFAA6F91D5D2}" presName="circle" presStyleLbl="node1" presStyleIdx="1" presStyleCnt="4" custScaleX="115011"/>
      <dgm:spPr/>
    </dgm:pt>
    <dgm:pt modelId="{FC2522F1-14BB-4B37-B60E-2E8A7E8A6C30}" type="pres">
      <dgm:prSet presAssocID="{A5ABDC17-7AB5-4F0E-992A-F9343F5D74EB}" presName="transSpace" presStyleCnt="0"/>
      <dgm:spPr/>
    </dgm:pt>
    <dgm:pt modelId="{2C2F6211-85A7-47FE-9239-DE94DF41A263}" type="pres">
      <dgm:prSet presAssocID="{6352CA33-6755-44BE-808F-400DA4CF80A7}" presName="posSpace" presStyleCnt="0"/>
      <dgm:spPr/>
    </dgm:pt>
    <dgm:pt modelId="{7B0C2EAE-70CB-4160-863D-210C3C66D5FD}" type="pres">
      <dgm:prSet presAssocID="{6352CA33-6755-44BE-808F-400DA4CF80A7}" presName="vertFlow" presStyleCnt="0"/>
      <dgm:spPr/>
    </dgm:pt>
    <dgm:pt modelId="{5AF3752E-55A6-443C-AD35-C49DF50A4566}" type="pres">
      <dgm:prSet presAssocID="{6352CA33-6755-44BE-808F-400DA4CF80A7}" presName="topSpace" presStyleCnt="0"/>
      <dgm:spPr/>
    </dgm:pt>
    <dgm:pt modelId="{53567A66-F0E9-4EF8-ADA9-764BA36AA6A9}" type="pres">
      <dgm:prSet presAssocID="{6352CA33-6755-44BE-808F-400DA4CF80A7}" presName="firstComp" presStyleCnt="0"/>
      <dgm:spPr/>
    </dgm:pt>
    <dgm:pt modelId="{AD2806AC-6A03-4F05-9F4D-F72EA0E56FBF}" type="pres">
      <dgm:prSet presAssocID="{6352CA33-6755-44BE-808F-400DA4CF80A7}" presName="firstChild" presStyleLbl="bgAccFollowNode1" presStyleIdx="8" presStyleCnt="16" custScaleY="129575" custLinFactNeighborX="-1477" custLinFactNeighborY="13063"/>
      <dgm:spPr/>
    </dgm:pt>
    <dgm:pt modelId="{F8977219-728E-448F-AE8B-46B14F4F17DE}" type="pres">
      <dgm:prSet presAssocID="{6352CA33-6755-44BE-808F-400DA4CF80A7}" presName="firstChildTx" presStyleLbl="bgAccFollowNode1" presStyleIdx="8" presStyleCnt="16">
        <dgm:presLayoutVars>
          <dgm:bulletEnabled val="1"/>
        </dgm:presLayoutVars>
      </dgm:prSet>
      <dgm:spPr/>
    </dgm:pt>
    <dgm:pt modelId="{1D761E2D-6EB0-440A-9F41-CFF041504DD1}" type="pres">
      <dgm:prSet presAssocID="{E98174DB-DFDF-48C9-9D5E-8BE754157176}" presName="comp" presStyleCnt="0"/>
      <dgm:spPr/>
    </dgm:pt>
    <dgm:pt modelId="{2C0CA4B4-6289-4A29-807F-3D63FDB82DA8}" type="pres">
      <dgm:prSet presAssocID="{E98174DB-DFDF-48C9-9D5E-8BE754157176}" presName="child" presStyleLbl="bgAccFollowNode1" presStyleIdx="9" presStyleCnt="16" custScaleX="99586" custLinFactNeighborX="-738"/>
      <dgm:spPr/>
    </dgm:pt>
    <dgm:pt modelId="{C45C2B17-2B30-481E-9AAA-44D2D78F0B2B}" type="pres">
      <dgm:prSet presAssocID="{E98174DB-DFDF-48C9-9D5E-8BE754157176}" presName="childTx" presStyleLbl="bgAccFollowNode1" presStyleIdx="9" presStyleCnt="16">
        <dgm:presLayoutVars>
          <dgm:bulletEnabled val="1"/>
        </dgm:presLayoutVars>
      </dgm:prSet>
      <dgm:spPr/>
    </dgm:pt>
    <dgm:pt modelId="{579B310B-58EF-4946-A208-B05258B356A9}" type="pres">
      <dgm:prSet presAssocID="{21C30834-9348-4832-9BA0-5A057E40489D}" presName="comp" presStyleCnt="0"/>
      <dgm:spPr/>
    </dgm:pt>
    <dgm:pt modelId="{BAB2D9A6-5204-43C7-AAA8-D29DD725B952}" type="pres">
      <dgm:prSet presAssocID="{21C30834-9348-4832-9BA0-5A057E40489D}" presName="child" presStyleLbl="bgAccFollowNode1" presStyleIdx="10" presStyleCnt="16" custLinFactNeighborX="-1476"/>
      <dgm:spPr/>
    </dgm:pt>
    <dgm:pt modelId="{6FDC9A58-3B96-4B84-BE34-01D3B63E5FC7}" type="pres">
      <dgm:prSet presAssocID="{21C30834-9348-4832-9BA0-5A057E40489D}" presName="childTx" presStyleLbl="bgAccFollowNode1" presStyleIdx="10" presStyleCnt="16">
        <dgm:presLayoutVars>
          <dgm:bulletEnabled val="1"/>
        </dgm:presLayoutVars>
      </dgm:prSet>
      <dgm:spPr/>
    </dgm:pt>
    <dgm:pt modelId="{5D415C57-64BD-4EEF-8A6C-32051675E5EC}" type="pres">
      <dgm:prSet presAssocID="{78CF030A-0D3B-4E28-8044-E2AB0613EF1E}" presName="comp" presStyleCnt="0"/>
      <dgm:spPr/>
    </dgm:pt>
    <dgm:pt modelId="{A1CF9B63-8489-412B-AAB3-38319A38B5C2}" type="pres">
      <dgm:prSet presAssocID="{78CF030A-0D3B-4E28-8044-E2AB0613EF1E}" presName="child" presStyleLbl="bgAccFollowNode1" presStyleIdx="11" presStyleCnt="16" custLinFactNeighborX="-1476" custLinFactNeighborY="-2754"/>
      <dgm:spPr/>
    </dgm:pt>
    <dgm:pt modelId="{F5A85DC3-AF36-4A78-84B0-1C4DF7C11A8A}" type="pres">
      <dgm:prSet presAssocID="{78CF030A-0D3B-4E28-8044-E2AB0613EF1E}" presName="childTx" presStyleLbl="bgAccFollowNode1" presStyleIdx="11" presStyleCnt="16">
        <dgm:presLayoutVars>
          <dgm:bulletEnabled val="1"/>
        </dgm:presLayoutVars>
      </dgm:prSet>
      <dgm:spPr/>
    </dgm:pt>
    <dgm:pt modelId="{BBB7081F-0D3C-436E-82D3-2DF6BA28D5CF}" type="pres">
      <dgm:prSet presAssocID="{89CFF8AE-297A-4A5D-A6AD-C33AD17E7604}" presName="comp" presStyleCnt="0"/>
      <dgm:spPr/>
    </dgm:pt>
    <dgm:pt modelId="{67DEE379-0640-4F27-9BB0-8C590F10F106}" type="pres">
      <dgm:prSet presAssocID="{89CFF8AE-297A-4A5D-A6AD-C33AD17E7604}" presName="child" presStyleLbl="bgAccFollowNode1" presStyleIdx="12" presStyleCnt="16" custLinFactNeighborX="-1478" custLinFactNeighborY="-23082"/>
      <dgm:spPr/>
    </dgm:pt>
    <dgm:pt modelId="{C8EC9DB5-343B-4A38-BCFA-384FF4776A6F}" type="pres">
      <dgm:prSet presAssocID="{89CFF8AE-297A-4A5D-A6AD-C33AD17E7604}" presName="childTx" presStyleLbl="bgAccFollowNode1" presStyleIdx="12" presStyleCnt="16">
        <dgm:presLayoutVars>
          <dgm:bulletEnabled val="1"/>
        </dgm:presLayoutVars>
      </dgm:prSet>
      <dgm:spPr/>
    </dgm:pt>
    <dgm:pt modelId="{FBCC4E74-37C0-494F-ABC0-7D18132E1437}" type="pres">
      <dgm:prSet presAssocID="{6352CA33-6755-44BE-808F-400DA4CF80A7}" presName="negSpace" presStyleCnt="0"/>
      <dgm:spPr/>
    </dgm:pt>
    <dgm:pt modelId="{89E6DA6E-7A23-44BD-8A99-378091FF741D}" type="pres">
      <dgm:prSet presAssocID="{6352CA33-6755-44BE-808F-400DA4CF80A7}" presName="circle" presStyleLbl="node1" presStyleIdx="2" presStyleCnt="4" custScaleX="115090"/>
      <dgm:spPr/>
    </dgm:pt>
    <dgm:pt modelId="{E966790E-26B5-4EB8-981F-1094BF4B7611}" type="pres">
      <dgm:prSet presAssocID="{AAB4CF73-4B9B-4AA0-9074-16C2D2AE00A1}" presName="transSpace" presStyleCnt="0"/>
      <dgm:spPr/>
    </dgm:pt>
    <dgm:pt modelId="{229B7655-E1F4-4CF5-84B8-30F0491D32B5}" type="pres">
      <dgm:prSet presAssocID="{7FCE83D9-631B-4420-BBFC-CA0AFA59F747}" presName="posSpace" presStyleCnt="0"/>
      <dgm:spPr/>
    </dgm:pt>
    <dgm:pt modelId="{F85FFCDF-8E5F-492B-B22D-55A08EACE783}" type="pres">
      <dgm:prSet presAssocID="{7FCE83D9-631B-4420-BBFC-CA0AFA59F747}" presName="vertFlow" presStyleCnt="0"/>
      <dgm:spPr/>
    </dgm:pt>
    <dgm:pt modelId="{600B3FB2-1315-4A84-8613-B445666BC7D2}" type="pres">
      <dgm:prSet presAssocID="{7FCE83D9-631B-4420-BBFC-CA0AFA59F747}" presName="topSpace" presStyleCnt="0"/>
      <dgm:spPr/>
    </dgm:pt>
    <dgm:pt modelId="{E47C73E9-FBEE-4370-9B3F-E04EB7C4023A}" type="pres">
      <dgm:prSet presAssocID="{7FCE83D9-631B-4420-BBFC-CA0AFA59F747}" presName="firstComp" presStyleCnt="0"/>
      <dgm:spPr/>
    </dgm:pt>
    <dgm:pt modelId="{402C2C77-A32C-4D99-9940-12535E1181F2}" type="pres">
      <dgm:prSet presAssocID="{7FCE83D9-631B-4420-BBFC-CA0AFA59F747}" presName="firstChild" presStyleLbl="bgAccFollowNode1" presStyleIdx="13" presStyleCnt="16"/>
      <dgm:spPr/>
    </dgm:pt>
    <dgm:pt modelId="{5B88A17E-EFF5-4A04-9CC9-D2131DA9ECCC}" type="pres">
      <dgm:prSet presAssocID="{7FCE83D9-631B-4420-BBFC-CA0AFA59F747}" presName="firstChildTx" presStyleLbl="bgAccFollowNode1" presStyleIdx="13" presStyleCnt="16">
        <dgm:presLayoutVars>
          <dgm:bulletEnabled val="1"/>
        </dgm:presLayoutVars>
      </dgm:prSet>
      <dgm:spPr/>
    </dgm:pt>
    <dgm:pt modelId="{F3C2D87B-A5E7-46E2-B3D3-58E6D9562663}" type="pres">
      <dgm:prSet presAssocID="{50451020-5E1A-4778-9E8D-169182A36191}" presName="comp" presStyleCnt="0"/>
      <dgm:spPr/>
    </dgm:pt>
    <dgm:pt modelId="{3086D0BF-AAD1-4310-88ED-4D81A687BD50}" type="pres">
      <dgm:prSet presAssocID="{50451020-5E1A-4778-9E8D-169182A36191}" presName="child" presStyleLbl="bgAccFollowNode1" presStyleIdx="14" presStyleCnt="16"/>
      <dgm:spPr/>
    </dgm:pt>
    <dgm:pt modelId="{2B18CCD9-D6B1-4225-8D26-4BA691BB1837}" type="pres">
      <dgm:prSet presAssocID="{50451020-5E1A-4778-9E8D-169182A36191}" presName="childTx" presStyleLbl="bgAccFollowNode1" presStyleIdx="14" presStyleCnt="16">
        <dgm:presLayoutVars>
          <dgm:bulletEnabled val="1"/>
        </dgm:presLayoutVars>
      </dgm:prSet>
      <dgm:spPr/>
    </dgm:pt>
    <dgm:pt modelId="{5B910413-04FA-484C-A6D1-912C8DE1A154}" type="pres">
      <dgm:prSet presAssocID="{16A18094-FB68-4A98-BF78-39E8D3EE60F5}" presName="comp" presStyleCnt="0"/>
      <dgm:spPr/>
    </dgm:pt>
    <dgm:pt modelId="{BF62ABA3-A1F2-4C77-9CD4-318715FF8F2F}" type="pres">
      <dgm:prSet presAssocID="{16A18094-FB68-4A98-BF78-39E8D3EE60F5}" presName="child" presStyleLbl="bgAccFollowNode1" presStyleIdx="15" presStyleCnt="16"/>
      <dgm:spPr/>
    </dgm:pt>
    <dgm:pt modelId="{5F51815D-9757-4887-94BC-ECD068F9919D}" type="pres">
      <dgm:prSet presAssocID="{16A18094-FB68-4A98-BF78-39E8D3EE60F5}" presName="childTx" presStyleLbl="bgAccFollowNode1" presStyleIdx="15" presStyleCnt="16">
        <dgm:presLayoutVars>
          <dgm:bulletEnabled val="1"/>
        </dgm:presLayoutVars>
      </dgm:prSet>
      <dgm:spPr/>
    </dgm:pt>
    <dgm:pt modelId="{9051EF7D-7D6C-4B43-A6C4-239F9933C94D}" type="pres">
      <dgm:prSet presAssocID="{7FCE83D9-631B-4420-BBFC-CA0AFA59F747}" presName="negSpace" presStyleCnt="0"/>
      <dgm:spPr/>
    </dgm:pt>
    <dgm:pt modelId="{7453D9C8-CD6E-4AA4-8A19-7F6F667528F0}" type="pres">
      <dgm:prSet presAssocID="{7FCE83D9-631B-4420-BBFC-CA0AFA59F747}" presName="circle" presStyleLbl="node1" presStyleIdx="3" presStyleCnt="4"/>
      <dgm:spPr/>
    </dgm:pt>
  </dgm:ptLst>
  <dgm:cxnLst>
    <dgm:cxn modelId="{0E640A01-5254-426D-9300-3ED2F4E3FC75}" type="presOf" srcId="{29E78340-8EBE-415C-B973-78A91A054B9C}" destId="{614EBA0E-D12B-447E-B378-B0FA2DEBEA2F}" srcOrd="0" destOrd="0" presId="urn:microsoft.com/office/officeart/2005/8/layout/hList9"/>
    <dgm:cxn modelId="{68DED603-845B-4421-8FD6-E1F0181C8999}" srcId="{6352CA33-6755-44BE-808F-400DA4CF80A7}" destId="{E98174DB-DFDF-48C9-9D5E-8BE754157176}" srcOrd="1" destOrd="0" parTransId="{C6D55AFC-F58E-475E-9027-9F7AFA103BBF}" sibTransId="{D0D87002-020A-4ACD-B892-8431ACC750C2}"/>
    <dgm:cxn modelId="{91E5380B-556D-40F8-ABFD-10D81CAF19AA}" type="presOf" srcId="{7CB6360B-4022-4E96-922B-A12DE0E2A39F}" destId="{D685DD23-B321-4B5E-842F-394CB33239FA}" srcOrd="1" destOrd="0" presId="urn:microsoft.com/office/officeart/2005/8/layout/hList9"/>
    <dgm:cxn modelId="{20AF3F0D-FCCC-4AE8-8B10-DDA56D69A389}" type="presOf" srcId="{6352CA33-6755-44BE-808F-400DA4CF80A7}" destId="{89E6DA6E-7A23-44BD-8A99-378091FF741D}" srcOrd="0" destOrd="0" presId="urn:microsoft.com/office/officeart/2005/8/layout/hList9"/>
    <dgm:cxn modelId="{7F3B5912-CE3A-4F69-B6A0-82162798FA63}" type="presOf" srcId="{00C18FBF-3FF5-4C16-97CF-AF03740D7AB6}" destId="{0DC7A063-583D-4B0F-88B2-BD54F95D95AF}" srcOrd="0" destOrd="0" presId="urn:microsoft.com/office/officeart/2005/8/layout/hList9"/>
    <dgm:cxn modelId="{681FD117-773F-4672-88C1-261C6D123D46}" srcId="{6352CA33-6755-44BE-808F-400DA4CF80A7}" destId="{89CFF8AE-297A-4A5D-A6AD-C33AD17E7604}" srcOrd="4" destOrd="0" parTransId="{44CEB147-763D-4FEB-97B5-477CC31450BE}" sibTransId="{28ADBA64-2995-43D3-876C-54293E8DEDC9}"/>
    <dgm:cxn modelId="{9740321C-35B3-4F5F-BD46-905CB7B8FAEB}" type="presOf" srcId="{9614A323-64B1-4077-A841-022051EC749A}" destId="{AD2806AC-6A03-4F05-9F4D-F72EA0E56FBF}" srcOrd="0" destOrd="0" presId="urn:microsoft.com/office/officeart/2005/8/layout/hList9"/>
    <dgm:cxn modelId="{6C03B22C-7782-4402-A83B-B2B4E6168E4E}" type="presOf" srcId="{16A18094-FB68-4A98-BF78-39E8D3EE60F5}" destId="{BF62ABA3-A1F2-4C77-9CD4-318715FF8F2F}" srcOrd="0" destOrd="0" presId="urn:microsoft.com/office/officeart/2005/8/layout/hList9"/>
    <dgm:cxn modelId="{C0DEB330-C4FA-4F66-86CA-0C9C52F1F01F}" type="presOf" srcId="{29E78340-8EBE-415C-B973-78A91A054B9C}" destId="{B12AEB83-0A64-4B36-BF01-B2F834861BAA}" srcOrd="1" destOrd="0" presId="urn:microsoft.com/office/officeart/2005/8/layout/hList9"/>
    <dgm:cxn modelId="{D79E6634-1326-451F-8D72-AB7DD549878F}" srcId="{6352CA33-6755-44BE-808F-400DA4CF80A7}" destId="{78CF030A-0D3B-4E28-8044-E2AB0613EF1E}" srcOrd="3" destOrd="0" parTransId="{A17528B6-F3D0-40E3-B939-759A57851377}" sibTransId="{8AADD918-03B4-4F9A-9B5C-E447AF3DCAF3}"/>
    <dgm:cxn modelId="{70AA2139-FA57-4EAA-83C0-CFBB31F3B2CD}" type="presOf" srcId="{9D72CDD3-5859-43DB-BD75-0C3C30E3DE62}" destId="{187D4E8C-5C91-4D00-870C-2C45D4EA263C}" srcOrd="1" destOrd="0" presId="urn:microsoft.com/office/officeart/2005/8/layout/hList9"/>
    <dgm:cxn modelId="{161CF83D-9A9E-44D1-80BD-D38432A83B85}" srcId="{7FCE83D9-631B-4420-BBFC-CA0AFA59F747}" destId="{16A18094-FB68-4A98-BF78-39E8D3EE60F5}" srcOrd="2" destOrd="0" parTransId="{5378DB5B-8F57-413B-BDAA-9EF0A1AAFE4C}" sibTransId="{C1CC71E6-D3E0-47CE-A50B-4CDF5DB6EED3}"/>
    <dgm:cxn modelId="{FFE7CF3F-C427-4831-953F-615124811AB4}" type="presOf" srcId="{8321AB85-EA8C-4958-B404-B4C118CB3C18}" destId="{E1767793-EDD5-4203-A612-8120A71CA906}" srcOrd="1" destOrd="0" presId="urn:microsoft.com/office/officeart/2005/8/layout/hList9"/>
    <dgm:cxn modelId="{D32ED05D-5C86-466B-9AC5-997DAF6F041E}" type="presOf" srcId="{16A18094-FB68-4A98-BF78-39E8D3EE60F5}" destId="{5F51815D-9757-4887-94BC-ECD068F9919D}" srcOrd="1" destOrd="0" presId="urn:microsoft.com/office/officeart/2005/8/layout/hList9"/>
    <dgm:cxn modelId="{4A31D641-1B5D-46D3-B685-0C4DC6EFE71B}" srcId="{00C18FBF-3FF5-4C16-97CF-AF03740D7AB6}" destId="{F2881FB1-6580-4F21-A283-BFAA6F91D5D2}" srcOrd="1" destOrd="0" parTransId="{2D960FDD-BADA-480D-9043-497C56588AD3}" sibTransId="{A5ABDC17-7AB5-4F0E-992A-F9343F5D74EB}"/>
    <dgm:cxn modelId="{E0CA5247-0313-41D8-9F30-DC5111593FAB}" type="presOf" srcId="{89CFF8AE-297A-4A5D-A6AD-C33AD17E7604}" destId="{67DEE379-0640-4F27-9BB0-8C590F10F106}" srcOrd="0" destOrd="0" presId="urn:microsoft.com/office/officeart/2005/8/layout/hList9"/>
    <dgm:cxn modelId="{12890248-ADF0-4A93-88AC-3997EEA50C4A}" type="presOf" srcId="{E98174DB-DFDF-48C9-9D5E-8BE754157176}" destId="{2C0CA4B4-6289-4A29-807F-3D63FDB82DA8}" srcOrd="0" destOrd="0" presId="urn:microsoft.com/office/officeart/2005/8/layout/hList9"/>
    <dgm:cxn modelId="{16E03549-76FD-4D73-932D-9C88E7D9FF05}" type="presOf" srcId="{DB9FB862-4759-4D6A-84F3-01524B92723B}" destId="{402C2C77-A32C-4D99-9940-12535E1181F2}" srcOrd="0" destOrd="0" presId="urn:microsoft.com/office/officeart/2005/8/layout/hList9"/>
    <dgm:cxn modelId="{B635AE6E-37F7-4F2E-8725-C1D81C11EBE6}" type="presOf" srcId="{8321AB85-EA8C-4958-B404-B4C118CB3C18}" destId="{68509703-D239-4E1B-8CF0-EF08079E1226}" srcOrd="0" destOrd="0" presId="urn:microsoft.com/office/officeart/2005/8/layout/hList9"/>
    <dgm:cxn modelId="{99717E4F-2CA4-4F81-AED7-539313974329}" type="presOf" srcId="{78CF030A-0D3B-4E28-8044-E2AB0613EF1E}" destId="{F5A85DC3-AF36-4A78-84B0-1C4DF7C11A8A}" srcOrd="1" destOrd="0" presId="urn:microsoft.com/office/officeart/2005/8/layout/hList9"/>
    <dgm:cxn modelId="{3F290A52-8A4A-4469-9AB4-D811A6E23C3C}" type="presOf" srcId="{F9D46839-CD06-4669-AAE4-4D1E9AFEDA78}" destId="{59179C9B-8BA4-4AC7-ACB1-A12DE00142E2}" srcOrd="0" destOrd="0" presId="urn:microsoft.com/office/officeart/2005/8/layout/hList9"/>
    <dgm:cxn modelId="{3204ED53-15A0-4643-A582-021A785F1BA2}" srcId="{F2881FB1-6580-4F21-A283-BFAA6F91D5D2}" destId="{D5197DDB-D5D2-499F-B255-CF7BB5AE2B43}" srcOrd="0" destOrd="0" parTransId="{B14A4DC9-F40A-4867-ADB8-4BA8A1F83766}" sibTransId="{29F2454A-2FA8-4B3A-AC63-4A0B9FD04A75}"/>
    <dgm:cxn modelId="{B2647B56-8947-4632-AB4A-42CBB9B48494}" type="presOf" srcId="{7FCE83D9-631B-4420-BBFC-CA0AFA59F747}" destId="{7453D9C8-CD6E-4AA4-8A19-7F6F667528F0}" srcOrd="0" destOrd="0" presId="urn:microsoft.com/office/officeart/2005/8/layout/hList9"/>
    <dgm:cxn modelId="{129AEA77-5D2A-49D4-956D-99009974B6C5}" srcId="{F2881FB1-6580-4F21-A283-BFAA6F91D5D2}" destId="{8321AB85-EA8C-4958-B404-B4C118CB3C18}" srcOrd="2" destOrd="0" parTransId="{24ABE8B3-7220-436D-9636-F7B4C0B99576}" sibTransId="{AA5F76CE-8FD4-4692-8BB1-EF84CF9D365E}"/>
    <dgm:cxn modelId="{8FAB4659-6291-457D-941A-93BCD304031A}" srcId="{B4F1B46E-22B2-4721-950C-8704487586DC}" destId="{70879558-61CA-4CCD-B2D6-5349B01EF337}" srcOrd="3" destOrd="0" parTransId="{95F5E6EE-4E8D-49F8-8C9E-8BBFD01B6A0E}" sibTransId="{053E317B-DD3F-4AFF-90D1-A55D37D325DC}"/>
    <dgm:cxn modelId="{FC7BD086-74EA-4D6C-9657-E916D355F209}" srcId="{6352CA33-6755-44BE-808F-400DA4CF80A7}" destId="{9614A323-64B1-4077-A841-022051EC749A}" srcOrd="0" destOrd="0" parTransId="{E5F6BCBD-B84E-4018-BE9E-BF57FF3B4B36}" sibTransId="{FEC2A79F-8857-403A-A738-E8CE75C965E2}"/>
    <dgm:cxn modelId="{4307AA8A-E183-4D0A-A622-CF25415A62A7}" type="presOf" srcId="{8F6A4DFE-523F-4765-B2FF-31A7AD4A4675}" destId="{5F9C22D1-4328-4FB9-B03A-AE8A71A690B5}" srcOrd="0" destOrd="0" presId="urn:microsoft.com/office/officeart/2005/8/layout/hList9"/>
    <dgm:cxn modelId="{3B384E8B-BD35-4E68-8E6C-4EB525AE4930}" srcId="{6352CA33-6755-44BE-808F-400DA4CF80A7}" destId="{21C30834-9348-4832-9BA0-5A057E40489D}" srcOrd="2" destOrd="0" parTransId="{3AC24DF9-C27D-402C-9A8D-6EDF3303054F}" sibTransId="{2E0E7286-7FF8-4160-9DCD-4ADAB6471E1F}"/>
    <dgm:cxn modelId="{E572418E-4340-4448-940D-253A2FA3B9B3}" srcId="{00C18FBF-3FF5-4C16-97CF-AF03740D7AB6}" destId="{7FCE83D9-631B-4420-BBFC-CA0AFA59F747}" srcOrd="3" destOrd="0" parTransId="{C61EC981-13FA-4710-B079-D35692EEB764}" sibTransId="{1B48A0DE-4031-4D45-86A1-94CDAF68824A}"/>
    <dgm:cxn modelId="{B736D792-8630-4423-BF25-ED6293A18ADD}" type="presOf" srcId="{9614A323-64B1-4077-A841-022051EC749A}" destId="{F8977219-728E-448F-AE8B-46B14F4F17DE}" srcOrd="1" destOrd="0" presId="urn:microsoft.com/office/officeart/2005/8/layout/hList9"/>
    <dgm:cxn modelId="{D86AA996-8604-429E-A8E5-3D2B1C7A8A71}" type="presOf" srcId="{89CFF8AE-297A-4A5D-A6AD-C33AD17E7604}" destId="{C8EC9DB5-343B-4A38-BCFA-384FF4776A6F}" srcOrd="1" destOrd="0" presId="urn:microsoft.com/office/officeart/2005/8/layout/hList9"/>
    <dgm:cxn modelId="{6C9D5899-99E2-4916-98F9-1660647928E3}" type="presOf" srcId="{DB9FB862-4759-4D6A-84F3-01524B92723B}" destId="{5B88A17E-EFF5-4A04-9CC9-D2131DA9ECCC}" srcOrd="1" destOrd="0" presId="urn:microsoft.com/office/officeart/2005/8/layout/hList9"/>
    <dgm:cxn modelId="{DDB5AD9A-40B0-48EF-AF2C-8CCDA330F7FE}" srcId="{B4F1B46E-22B2-4721-950C-8704487586DC}" destId="{9D72CDD3-5859-43DB-BD75-0C3C30E3DE62}" srcOrd="0" destOrd="0" parTransId="{1D5B1F83-33A7-4298-BC11-2B1252AFAEA5}" sibTransId="{15E25BD4-1EBF-43C2-8885-DBF66B8429E1}"/>
    <dgm:cxn modelId="{AD25A8A0-4628-40E2-8C9E-64E6AD4D4D91}" srcId="{B4F1B46E-22B2-4721-950C-8704487586DC}" destId="{F9D46839-CD06-4669-AAE4-4D1E9AFEDA78}" srcOrd="1" destOrd="0" parTransId="{B6B535D8-00AB-4FA1-AAEC-92498ABC6F4C}" sibTransId="{6497F199-DC2A-41F9-A449-D395E6BC4900}"/>
    <dgm:cxn modelId="{3EF668B1-7B6A-40A1-9E64-0829B2EF0539}" type="presOf" srcId="{F9D46839-CD06-4669-AAE4-4D1E9AFEDA78}" destId="{4AE7D907-B6F4-4647-AB3F-ABE94C438AE8}" srcOrd="1" destOrd="0" presId="urn:microsoft.com/office/officeart/2005/8/layout/hList9"/>
    <dgm:cxn modelId="{2C8317B2-2EBB-4589-86EA-C77B3B6E81AA}" srcId="{00C18FBF-3FF5-4C16-97CF-AF03740D7AB6}" destId="{B4F1B46E-22B2-4721-950C-8704487586DC}" srcOrd="0" destOrd="0" parTransId="{E8A66543-CC4D-4785-A93E-5B125E09F826}" sibTransId="{A7E2530A-34E2-4E9F-BC78-8920BA140C41}"/>
    <dgm:cxn modelId="{CD5EFFB3-C9FD-4DAC-8D97-0C2FB02B380B}" srcId="{B4F1B46E-22B2-4721-950C-8704487586DC}" destId="{7CB6360B-4022-4E96-922B-A12DE0E2A39F}" srcOrd="2" destOrd="0" parTransId="{44B2858F-607B-47DF-B44B-EA7D73FDC9F2}" sibTransId="{B35ED9D1-2A17-4034-8D08-4945CA54F6C9}"/>
    <dgm:cxn modelId="{747087B6-8A5E-4C5C-8F65-2C87FA4C94CA}" type="presOf" srcId="{E98174DB-DFDF-48C9-9D5E-8BE754157176}" destId="{C45C2B17-2B30-481E-9AAA-44D2D78F0B2B}" srcOrd="1" destOrd="0" presId="urn:microsoft.com/office/officeart/2005/8/layout/hList9"/>
    <dgm:cxn modelId="{9BC7FAC0-01B1-4D78-8EAD-E37A228DFE53}" type="presOf" srcId="{8F6A4DFE-523F-4765-B2FF-31A7AD4A4675}" destId="{A80BB432-F4AC-49B8-ACBC-4038D3713B93}" srcOrd="1" destOrd="0" presId="urn:microsoft.com/office/officeart/2005/8/layout/hList9"/>
    <dgm:cxn modelId="{8C8499C6-3A6A-4F39-BF8D-DDF0D50C4031}" type="presOf" srcId="{21C30834-9348-4832-9BA0-5A057E40489D}" destId="{6FDC9A58-3B96-4B84-BE34-01D3B63E5FC7}" srcOrd="1" destOrd="0" presId="urn:microsoft.com/office/officeart/2005/8/layout/hList9"/>
    <dgm:cxn modelId="{2DF4FDC6-9998-45E2-B49B-7BDDAE43878E}" type="presOf" srcId="{B4F1B46E-22B2-4721-950C-8704487586DC}" destId="{FC7ED273-8CFD-43C2-9C05-44FADF3E0637}" srcOrd="0" destOrd="0" presId="urn:microsoft.com/office/officeart/2005/8/layout/hList9"/>
    <dgm:cxn modelId="{CE020CC9-6B2B-4443-98C3-4BD3723DC968}" srcId="{F2881FB1-6580-4F21-A283-BFAA6F91D5D2}" destId="{8F6A4DFE-523F-4765-B2FF-31A7AD4A4675}" srcOrd="3" destOrd="0" parTransId="{8A7E403F-7BF5-413E-8584-1AC600495DA3}" sibTransId="{7192EC2D-6777-4A0B-8D3E-1F14ECE704C8}"/>
    <dgm:cxn modelId="{A587C2CB-6562-4021-B4BF-D479DBE9444F}" type="presOf" srcId="{D5197DDB-D5D2-499F-B255-CF7BB5AE2B43}" destId="{F660F4B9-35DB-4256-A868-A35C6DCCF6B2}" srcOrd="0" destOrd="0" presId="urn:microsoft.com/office/officeart/2005/8/layout/hList9"/>
    <dgm:cxn modelId="{77F620CE-FC2D-42CF-890C-6A28A43BA06E}" type="presOf" srcId="{F2881FB1-6580-4F21-A283-BFAA6F91D5D2}" destId="{FD776C1E-557E-4553-9447-49B69EEC7907}" srcOrd="0" destOrd="0" presId="urn:microsoft.com/office/officeart/2005/8/layout/hList9"/>
    <dgm:cxn modelId="{AACC54D1-0243-46E9-9624-A663799E8A06}" type="presOf" srcId="{9D72CDD3-5859-43DB-BD75-0C3C30E3DE62}" destId="{6B08AC4B-4CEC-41E5-AE19-47A4E2720563}" srcOrd="0" destOrd="0" presId="urn:microsoft.com/office/officeart/2005/8/layout/hList9"/>
    <dgm:cxn modelId="{F3210AD4-6CEB-4017-A75B-E24F2FA3B062}" type="presOf" srcId="{70879558-61CA-4CCD-B2D6-5349B01EF337}" destId="{51F68A05-A560-4C6F-BC90-521AEF3B0907}" srcOrd="0" destOrd="0" presId="urn:microsoft.com/office/officeart/2005/8/layout/hList9"/>
    <dgm:cxn modelId="{311348D8-FDE3-4C22-99F5-3B98C5F51F0D}" srcId="{F2881FB1-6580-4F21-A283-BFAA6F91D5D2}" destId="{29E78340-8EBE-415C-B973-78A91A054B9C}" srcOrd="1" destOrd="0" parTransId="{FF4E5F97-6974-4E39-A85D-DCB2E100798E}" sibTransId="{B4B9A51E-FA34-465E-B5B4-81CD76EB3FC2}"/>
    <dgm:cxn modelId="{0F86DBDB-3C4F-4C84-981B-7F4CA2A8EAF3}" srcId="{7FCE83D9-631B-4420-BBFC-CA0AFA59F747}" destId="{50451020-5E1A-4778-9E8D-169182A36191}" srcOrd="1" destOrd="0" parTransId="{7DFC3849-4A12-49FB-B614-8AFD597CCB9E}" sibTransId="{EEDE2474-4F18-4F59-8E58-6382D253E514}"/>
    <dgm:cxn modelId="{82BAE5DD-3A79-4870-9019-1254385E0650}" srcId="{00C18FBF-3FF5-4C16-97CF-AF03740D7AB6}" destId="{6352CA33-6755-44BE-808F-400DA4CF80A7}" srcOrd="2" destOrd="0" parTransId="{AEB59203-63BA-4A96-BADC-40BAEBD9AA40}" sibTransId="{AAB4CF73-4B9B-4AA0-9074-16C2D2AE00A1}"/>
    <dgm:cxn modelId="{59E871E8-E7D2-4CCC-B749-A714977AF5E6}" type="presOf" srcId="{D5197DDB-D5D2-499F-B255-CF7BB5AE2B43}" destId="{10C9E3CF-3A8F-4100-8ACD-91E2373197A2}" srcOrd="1" destOrd="0" presId="urn:microsoft.com/office/officeart/2005/8/layout/hList9"/>
    <dgm:cxn modelId="{114529EA-CDEE-4574-B59D-8F35E4FE7A75}" type="presOf" srcId="{50451020-5E1A-4778-9E8D-169182A36191}" destId="{3086D0BF-AAD1-4310-88ED-4D81A687BD50}" srcOrd="0" destOrd="0" presId="urn:microsoft.com/office/officeart/2005/8/layout/hList9"/>
    <dgm:cxn modelId="{350468EB-377E-4A22-B766-810C3741E253}" type="presOf" srcId="{21C30834-9348-4832-9BA0-5A057E40489D}" destId="{BAB2D9A6-5204-43C7-AAA8-D29DD725B952}" srcOrd="0" destOrd="0" presId="urn:microsoft.com/office/officeart/2005/8/layout/hList9"/>
    <dgm:cxn modelId="{92B5CCEF-1CDF-4025-ACF6-0780E13B9A00}" type="presOf" srcId="{7CB6360B-4022-4E96-922B-A12DE0E2A39F}" destId="{1877502C-A892-4DC0-ADA6-FA065097BB90}" srcOrd="0" destOrd="0" presId="urn:microsoft.com/office/officeart/2005/8/layout/hList9"/>
    <dgm:cxn modelId="{1443BEF4-2BFE-46D4-9BCD-017E32ACC7BE}" type="presOf" srcId="{78CF030A-0D3B-4E28-8044-E2AB0613EF1E}" destId="{A1CF9B63-8489-412B-AAB3-38319A38B5C2}" srcOrd="0" destOrd="0" presId="urn:microsoft.com/office/officeart/2005/8/layout/hList9"/>
    <dgm:cxn modelId="{62ECA4F6-D6A0-41F0-AB7C-2AA480A6F080}" type="presOf" srcId="{70879558-61CA-4CCD-B2D6-5349B01EF337}" destId="{3EBE42F0-6491-49CC-95DC-985BA00CD458}" srcOrd="1" destOrd="0" presId="urn:microsoft.com/office/officeart/2005/8/layout/hList9"/>
    <dgm:cxn modelId="{4CCFFDF9-D8E9-43FF-9A5C-0D554AC5AAB1}" type="presOf" srcId="{50451020-5E1A-4778-9E8D-169182A36191}" destId="{2B18CCD9-D6B1-4225-8D26-4BA691BB1837}" srcOrd="1" destOrd="0" presId="urn:microsoft.com/office/officeart/2005/8/layout/hList9"/>
    <dgm:cxn modelId="{70CAB4FC-3D17-49C2-8A7B-F387031FCDCA}" srcId="{7FCE83D9-631B-4420-BBFC-CA0AFA59F747}" destId="{DB9FB862-4759-4D6A-84F3-01524B92723B}" srcOrd="0" destOrd="0" parTransId="{CD1EE44C-3116-420B-89E3-1D797CB25D34}" sibTransId="{4BD4D4A5-043E-4ED5-A5CA-8D46DADC3150}"/>
    <dgm:cxn modelId="{E1D1E23B-EC87-45CC-9E87-38B27A23764D}" type="presParOf" srcId="{0DC7A063-583D-4B0F-88B2-BD54F95D95AF}" destId="{3B23570A-ECC9-4DF8-BCB4-0465C69CBB88}" srcOrd="0" destOrd="0" presId="urn:microsoft.com/office/officeart/2005/8/layout/hList9"/>
    <dgm:cxn modelId="{82537023-5CD7-4BB7-84CF-DE8196338CF2}" type="presParOf" srcId="{0DC7A063-583D-4B0F-88B2-BD54F95D95AF}" destId="{FC66A233-6BBA-46AF-B2F6-28E379B158E2}" srcOrd="1" destOrd="0" presId="urn:microsoft.com/office/officeart/2005/8/layout/hList9"/>
    <dgm:cxn modelId="{5DFED7C8-2E54-4441-B032-3A4788B2A8D3}" type="presParOf" srcId="{FC66A233-6BBA-46AF-B2F6-28E379B158E2}" destId="{46739A04-1AA3-49C6-8EA7-EB1DE975B900}" srcOrd="0" destOrd="0" presId="urn:microsoft.com/office/officeart/2005/8/layout/hList9"/>
    <dgm:cxn modelId="{59D81910-4316-4EAE-9A67-0B3EDF027306}" type="presParOf" srcId="{FC66A233-6BBA-46AF-B2F6-28E379B158E2}" destId="{535C6EC9-8098-42C5-8527-E62FF045E4EB}" srcOrd="1" destOrd="0" presId="urn:microsoft.com/office/officeart/2005/8/layout/hList9"/>
    <dgm:cxn modelId="{C4FBC461-0B5D-4B7E-9CAF-A88B1223F18A}" type="presParOf" srcId="{535C6EC9-8098-42C5-8527-E62FF045E4EB}" destId="{6B08AC4B-4CEC-41E5-AE19-47A4E2720563}" srcOrd="0" destOrd="0" presId="urn:microsoft.com/office/officeart/2005/8/layout/hList9"/>
    <dgm:cxn modelId="{16A1B336-CE68-4171-8D18-284543992BEA}" type="presParOf" srcId="{535C6EC9-8098-42C5-8527-E62FF045E4EB}" destId="{187D4E8C-5C91-4D00-870C-2C45D4EA263C}" srcOrd="1" destOrd="0" presId="urn:microsoft.com/office/officeart/2005/8/layout/hList9"/>
    <dgm:cxn modelId="{7A41C261-6E27-4943-9CD0-4E08EB7E56A7}" type="presParOf" srcId="{FC66A233-6BBA-46AF-B2F6-28E379B158E2}" destId="{ADF61BBD-28F4-4815-BC7F-82CF00464E8B}" srcOrd="2" destOrd="0" presId="urn:microsoft.com/office/officeart/2005/8/layout/hList9"/>
    <dgm:cxn modelId="{03CD72CE-2160-4837-B2C9-B73CABBC437B}" type="presParOf" srcId="{ADF61BBD-28F4-4815-BC7F-82CF00464E8B}" destId="{59179C9B-8BA4-4AC7-ACB1-A12DE00142E2}" srcOrd="0" destOrd="0" presId="urn:microsoft.com/office/officeart/2005/8/layout/hList9"/>
    <dgm:cxn modelId="{F9662DB2-653F-4128-AA82-4C07C6F00722}" type="presParOf" srcId="{ADF61BBD-28F4-4815-BC7F-82CF00464E8B}" destId="{4AE7D907-B6F4-4647-AB3F-ABE94C438AE8}" srcOrd="1" destOrd="0" presId="urn:microsoft.com/office/officeart/2005/8/layout/hList9"/>
    <dgm:cxn modelId="{03977053-B57D-4C39-B7C2-51CB96F9B4FC}" type="presParOf" srcId="{FC66A233-6BBA-46AF-B2F6-28E379B158E2}" destId="{E50A9A83-9985-4184-A476-E3402BD8E76E}" srcOrd="3" destOrd="0" presId="urn:microsoft.com/office/officeart/2005/8/layout/hList9"/>
    <dgm:cxn modelId="{8AFFD233-399B-4D57-9BB6-80A351FA6A3B}" type="presParOf" srcId="{E50A9A83-9985-4184-A476-E3402BD8E76E}" destId="{1877502C-A892-4DC0-ADA6-FA065097BB90}" srcOrd="0" destOrd="0" presId="urn:microsoft.com/office/officeart/2005/8/layout/hList9"/>
    <dgm:cxn modelId="{9909963A-5660-453F-8E99-8BCC82487A65}" type="presParOf" srcId="{E50A9A83-9985-4184-A476-E3402BD8E76E}" destId="{D685DD23-B321-4B5E-842F-394CB33239FA}" srcOrd="1" destOrd="0" presId="urn:microsoft.com/office/officeart/2005/8/layout/hList9"/>
    <dgm:cxn modelId="{B628A148-8501-42F8-B49E-281D353B606E}" type="presParOf" srcId="{FC66A233-6BBA-46AF-B2F6-28E379B158E2}" destId="{E5677DE7-299C-4C9C-A4BC-6335CC601D12}" srcOrd="4" destOrd="0" presId="urn:microsoft.com/office/officeart/2005/8/layout/hList9"/>
    <dgm:cxn modelId="{8D569982-26E1-4090-9C18-DC58158F325D}" type="presParOf" srcId="{E5677DE7-299C-4C9C-A4BC-6335CC601D12}" destId="{51F68A05-A560-4C6F-BC90-521AEF3B0907}" srcOrd="0" destOrd="0" presId="urn:microsoft.com/office/officeart/2005/8/layout/hList9"/>
    <dgm:cxn modelId="{2FA9E744-008C-4725-86D6-3B7B8883E6D9}" type="presParOf" srcId="{E5677DE7-299C-4C9C-A4BC-6335CC601D12}" destId="{3EBE42F0-6491-49CC-95DC-985BA00CD458}" srcOrd="1" destOrd="0" presId="urn:microsoft.com/office/officeart/2005/8/layout/hList9"/>
    <dgm:cxn modelId="{DEF99A7A-98F1-424D-AC92-7C6B69A0E544}" type="presParOf" srcId="{0DC7A063-583D-4B0F-88B2-BD54F95D95AF}" destId="{3845DB9A-BEF3-4D5D-B9C7-5FC0456401AC}" srcOrd="2" destOrd="0" presId="urn:microsoft.com/office/officeart/2005/8/layout/hList9"/>
    <dgm:cxn modelId="{ACD8FD0D-39C9-49DB-B77E-B03522FDF5FC}" type="presParOf" srcId="{0DC7A063-583D-4B0F-88B2-BD54F95D95AF}" destId="{FC7ED273-8CFD-43C2-9C05-44FADF3E0637}" srcOrd="3" destOrd="0" presId="urn:microsoft.com/office/officeart/2005/8/layout/hList9"/>
    <dgm:cxn modelId="{2C72EC61-81F4-4DCD-A533-255CBC66AE34}" type="presParOf" srcId="{0DC7A063-583D-4B0F-88B2-BD54F95D95AF}" destId="{13C564B0-C27E-4ABA-AFDA-59E145B256BA}" srcOrd="4" destOrd="0" presId="urn:microsoft.com/office/officeart/2005/8/layout/hList9"/>
    <dgm:cxn modelId="{775600F8-FCFE-4862-8108-85F84EA9DEE2}" type="presParOf" srcId="{0DC7A063-583D-4B0F-88B2-BD54F95D95AF}" destId="{6300E233-87DF-4270-9808-160BFEB8A5BE}" srcOrd="5" destOrd="0" presId="urn:microsoft.com/office/officeart/2005/8/layout/hList9"/>
    <dgm:cxn modelId="{AE3B7A69-67E7-41D2-BC1A-3586A3CC259D}" type="presParOf" srcId="{0DC7A063-583D-4B0F-88B2-BD54F95D95AF}" destId="{6E53DEF7-499E-42EE-802D-59B2F8915392}" srcOrd="6" destOrd="0" presId="urn:microsoft.com/office/officeart/2005/8/layout/hList9"/>
    <dgm:cxn modelId="{76A9B804-07B5-4060-AA61-249A1765ECB9}" type="presParOf" srcId="{6E53DEF7-499E-42EE-802D-59B2F8915392}" destId="{E08C30D1-35EA-4D05-9731-5D01E3FCBD09}" srcOrd="0" destOrd="0" presId="urn:microsoft.com/office/officeart/2005/8/layout/hList9"/>
    <dgm:cxn modelId="{6162898E-21FD-497B-BFEE-B78CF45F7D9A}" type="presParOf" srcId="{6E53DEF7-499E-42EE-802D-59B2F8915392}" destId="{2F3BD88A-9166-4A26-B941-B9BAEE1A11D5}" srcOrd="1" destOrd="0" presId="urn:microsoft.com/office/officeart/2005/8/layout/hList9"/>
    <dgm:cxn modelId="{71D4EFDE-15BC-4327-9242-5F72F9DAFAD4}" type="presParOf" srcId="{2F3BD88A-9166-4A26-B941-B9BAEE1A11D5}" destId="{F660F4B9-35DB-4256-A868-A35C6DCCF6B2}" srcOrd="0" destOrd="0" presId="urn:microsoft.com/office/officeart/2005/8/layout/hList9"/>
    <dgm:cxn modelId="{9B414BA4-2018-40DF-8E7D-AD7E78EF0217}" type="presParOf" srcId="{2F3BD88A-9166-4A26-B941-B9BAEE1A11D5}" destId="{10C9E3CF-3A8F-4100-8ACD-91E2373197A2}" srcOrd="1" destOrd="0" presId="urn:microsoft.com/office/officeart/2005/8/layout/hList9"/>
    <dgm:cxn modelId="{28BA3997-5DD1-4713-9F4F-B2881F36E8DC}" type="presParOf" srcId="{6E53DEF7-499E-42EE-802D-59B2F8915392}" destId="{60887C36-4733-46AC-A452-5444F6BC3B23}" srcOrd="2" destOrd="0" presId="urn:microsoft.com/office/officeart/2005/8/layout/hList9"/>
    <dgm:cxn modelId="{7A6208FE-C5A8-4871-9488-BEEAE472C061}" type="presParOf" srcId="{60887C36-4733-46AC-A452-5444F6BC3B23}" destId="{614EBA0E-D12B-447E-B378-B0FA2DEBEA2F}" srcOrd="0" destOrd="0" presId="urn:microsoft.com/office/officeart/2005/8/layout/hList9"/>
    <dgm:cxn modelId="{2148A8C9-9BA6-45BD-9008-59301C4B49FC}" type="presParOf" srcId="{60887C36-4733-46AC-A452-5444F6BC3B23}" destId="{B12AEB83-0A64-4B36-BF01-B2F834861BAA}" srcOrd="1" destOrd="0" presId="urn:microsoft.com/office/officeart/2005/8/layout/hList9"/>
    <dgm:cxn modelId="{32E6E4AD-0BFD-4285-AC4A-131E4A0904F2}" type="presParOf" srcId="{6E53DEF7-499E-42EE-802D-59B2F8915392}" destId="{3055F178-D8CA-413A-99F2-20C8231C0651}" srcOrd="3" destOrd="0" presId="urn:microsoft.com/office/officeart/2005/8/layout/hList9"/>
    <dgm:cxn modelId="{A1DB4BC0-DADA-4058-A3BB-D04BE7DF689A}" type="presParOf" srcId="{3055F178-D8CA-413A-99F2-20C8231C0651}" destId="{68509703-D239-4E1B-8CF0-EF08079E1226}" srcOrd="0" destOrd="0" presId="urn:microsoft.com/office/officeart/2005/8/layout/hList9"/>
    <dgm:cxn modelId="{5B5F83FC-F721-4241-90AB-7117B39AABD5}" type="presParOf" srcId="{3055F178-D8CA-413A-99F2-20C8231C0651}" destId="{E1767793-EDD5-4203-A612-8120A71CA906}" srcOrd="1" destOrd="0" presId="urn:microsoft.com/office/officeart/2005/8/layout/hList9"/>
    <dgm:cxn modelId="{BE8B78E0-C95A-4ABB-BFD7-14BC98410D91}" type="presParOf" srcId="{6E53DEF7-499E-42EE-802D-59B2F8915392}" destId="{F27978E1-0393-45BA-A239-36A77AA76FAF}" srcOrd="4" destOrd="0" presId="urn:microsoft.com/office/officeart/2005/8/layout/hList9"/>
    <dgm:cxn modelId="{BDB2DF70-C73D-4ABC-923E-51806DCA8BD7}" type="presParOf" srcId="{F27978E1-0393-45BA-A239-36A77AA76FAF}" destId="{5F9C22D1-4328-4FB9-B03A-AE8A71A690B5}" srcOrd="0" destOrd="0" presId="urn:microsoft.com/office/officeart/2005/8/layout/hList9"/>
    <dgm:cxn modelId="{B79A9228-26E0-419F-A9EA-F584DD03D3E4}" type="presParOf" srcId="{F27978E1-0393-45BA-A239-36A77AA76FAF}" destId="{A80BB432-F4AC-49B8-ACBC-4038D3713B93}" srcOrd="1" destOrd="0" presId="urn:microsoft.com/office/officeart/2005/8/layout/hList9"/>
    <dgm:cxn modelId="{D8406746-50BE-425E-A523-9ED524500743}" type="presParOf" srcId="{0DC7A063-583D-4B0F-88B2-BD54F95D95AF}" destId="{69136330-53DB-4978-A56B-160862279381}" srcOrd="7" destOrd="0" presId="urn:microsoft.com/office/officeart/2005/8/layout/hList9"/>
    <dgm:cxn modelId="{A91BC494-75AC-4CCA-8CC1-7E9884C2F3AD}" type="presParOf" srcId="{0DC7A063-583D-4B0F-88B2-BD54F95D95AF}" destId="{FD776C1E-557E-4553-9447-49B69EEC7907}" srcOrd="8" destOrd="0" presId="urn:microsoft.com/office/officeart/2005/8/layout/hList9"/>
    <dgm:cxn modelId="{487F9920-08DF-4AC5-BA64-D35F42602B66}" type="presParOf" srcId="{0DC7A063-583D-4B0F-88B2-BD54F95D95AF}" destId="{FC2522F1-14BB-4B37-B60E-2E8A7E8A6C30}" srcOrd="9" destOrd="0" presId="urn:microsoft.com/office/officeart/2005/8/layout/hList9"/>
    <dgm:cxn modelId="{DC194D92-7E98-42DD-A8CA-BCD1EDD2C95D}" type="presParOf" srcId="{0DC7A063-583D-4B0F-88B2-BD54F95D95AF}" destId="{2C2F6211-85A7-47FE-9239-DE94DF41A263}" srcOrd="10" destOrd="0" presId="urn:microsoft.com/office/officeart/2005/8/layout/hList9"/>
    <dgm:cxn modelId="{575F4FD6-9E0F-4F5E-88EE-9B265B6FD4F4}" type="presParOf" srcId="{0DC7A063-583D-4B0F-88B2-BD54F95D95AF}" destId="{7B0C2EAE-70CB-4160-863D-210C3C66D5FD}" srcOrd="11" destOrd="0" presId="urn:microsoft.com/office/officeart/2005/8/layout/hList9"/>
    <dgm:cxn modelId="{8AE96C49-A416-4FC7-84EE-2BDAF35C57FF}" type="presParOf" srcId="{7B0C2EAE-70CB-4160-863D-210C3C66D5FD}" destId="{5AF3752E-55A6-443C-AD35-C49DF50A4566}" srcOrd="0" destOrd="0" presId="urn:microsoft.com/office/officeart/2005/8/layout/hList9"/>
    <dgm:cxn modelId="{235B263C-399E-4245-95BD-2AA1F19D4AB4}" type="presParOf" srcId="{7B0C2EAE-70CB-4160-863D-210C3C66D5FD}" destId="{53567A66-F0E9-4EF8-ADA9-764BA36AA6A9}" srcOrd="1" destOrd="0" presId="urn:microsoft.com/office/officeart/2005/8/layout/hList9"/>
    <dgm:cxn modelId="{265DA8D6-D429-4956-8CB8-10EE7EF20F0C}" type="presParOf" srcId="{53567A66-F0E9-4EF8-ADA9-764BA36AA6A9}" destId="{AD2806AC-6A03-4F05-9F4D-F72EA0E56FBF}" srcOrd="0" destOrd="0" presId="urn:microsoft.com/office/officeart/2005/8/layout/hList9"/>
    <dgm:cxn modelId="{35A8C2CA-EB30-45FD-8152-A7470BE42B4C}" type="presParOf" srcId="{53567A66-F0E9-4EF8-ADA9-764BA36AA6A9}" destId="{F8977219-728E-448F-AE8B-46B14F4F17DE}" srcOrd="1" destOrd="0" presId="urn:microsoft.com/office/officeart/2005/8/layout/hList9"/>
    <dgm:cxn modelId="{1409C2BB-873C-4877-88E1-4F449285B585}" type="presParOf" srcId="{7B0C2EAE-70CB-4160-863D-210C3C66D5FD}" destId="{1D761E2D-6EB0-440A-9F41-CFF041504DD1}" srcOrd="2" destOrd="0" presId="urn:microsoft.com/office/officeart/2005/8/layout/hList9"/>
    <dgm:cxn modelId="{527B5D33-8C76-4933-95D6-C4390F6E9CC8}" type="presParOf" srcId="{1D761E2D-6EB0-440A-9F41-CFF041504DD1}" destId="{2C0CA4B4-6289-4A29-807F-3D63FDB82DA8}" srcOrd="0" destOrd="0" presId="urn:microsoft.com/office/officeart/2005/8/layout/hList9"/>
    <dgm:cxn modelId="{67539CA9-864E-4C34-BFD4-8FCEF51E0421}" type="presParOf" srcId="{1D761E2D-6EB0-440A-9F41-CFF041504DD1}" destId="{C45C2B17-2B30-481E-9AAA-44D2D78F0B2B}" srcOrd="1" destOrd="0" presId="urn:microsoft.com/office/officeart/2005/8/layout/hList9"/>
    <dgm:cxn modelId="{A75243BB-C4B4-4466-BA0C-9DA03256D596}" type="presParOf" srcId="{7B0C2EAE-70CB-4160-863D-210C3C66D5FD}" destId="{579B310B-58EF-4946-A208-B05258B356A9}" srcOrd="3" destOrd="0" presId="urn:microsoft.com/office/officeart/2005/8/layout/hList9"/>
    <dgm:cxn modelId="{7E7C02E7-10D1-4EC8-A705-F2578877B80D}" type="presParOf" srcId="{579B310B-58EF-4946-A208-B05258B356A9}" destId="{BAB2D9A6-5204-43C7-AAA8-D29DD725B952}" srcOrd="0" destOrd="0" presId="urn:microsoft.com/office/officeart/2005/8/layout/hList9"/>
    <dgm:cxn modelId="{96A0604C-6E14-46EE-940E-2A9DA1A15307}" type="presParOf" srcId="{579B310B-58EF-4946-A208-B05258B356A9}" destId="{6FDC9A58-3B96-4B84-BE34-01D3B63E5FC7}" srcOrd="1" destOrd="0" presId="urn:microsoft.com/office/officeart/2005/8/layout/hList9"/>
    <dgm:cxn modelId="{D39E144A-4826-4989-A052-06E26D7C982A}" type="presParOf" srcId="{7B0C2EAE-70CB-4160-863D-210C3C66D5FD}" destId="{5D415C57-64BD-4EEF-8A6C-32051675E5EC}" srcOrd="4" destOrd="0" presId="urn:microsoft.com/office/officeart/2005/8/layout/hList9"/>
    <dgm:cxn modelId="{68D688C9-15EB-4AA8-8D59-84791E0FEBD3}" type="presParOf" srcId="{5D415C57-64BD-4EEF-8A6C-32051675E5EC}" destId="{A1CF9B63-8489-412B-AAB3-38319A38B5C2}" srcOrd="0" destOrd="0" presId="urn:microsoft.com/office/officeart/2005/8/layout/hList9"/>
    <dgm:cxn modelId="{760A0C91-7D3E-4A66-8801-203177D44FEC}" type="presParOf" srcId="{5D415C57-64BD-4EEF-8A6C-32051675E5EC}" destId="{F5A85DC3-AF36-4A78-84B0-1C4DF7C11A8A}" srcOrd="1" destOrd="0" presId="urn:microsoft.com/office/officeart/2005/8/layout/hList9"/>
    <dgm:cxn modelId="{641F35E5-05E5-44BD-B640-BB6C66F0EEAD}" type="presParOf" srcId="{7B0C2EAE-70CB-4160-863D-210C3C66D5FD}" destId="{BBB7081F-0D3C-436E-82D3-2DF6BA28D5CF}" srcOrd="5" destOrd="0" presId="urn:microsoft.com/office/officeart/2005/8/layout/hList9"/>
    <dgm:cxn modelId="{D759D246-967B-45A2-9EE1-0C742650DC0F}" type="presParOf" srcId="{BBB7081F-0D3C-436E-82D3-2DF6BA28D5CF}" destId="{67DEE379-0640-4F27-9BB0-8C590F10F106}" srcOrd="0" destOrd="0" presId="urn:microsoft.com/office/officeart/2005/8/layout/hList9"/>
    <dgm:cxn modelId="{7F321C09-071A-4CD5-989C-9289DFC9DE8F}" type="presParOf" srcId="{BBB7081F-0D3C-436E-82D3-2DF6BA28D5CF}" destId="{C8EC9DB5-343B-4A38-BCFA-384FF4776A6F}" srcOrd="1" destOrd="0" presId="urn:microsoft.com/office/officeart/2005/8/layout/hList9"/>
    <dgm:cxn modelId="{EF3F399A-E096-436A-AD74-CF747D62B02A}" type="presParOf" srcId="{0DC7A063-583D-4B0F-88B2-BD54F95D95AF}" destId="{FBCC4E74-37C0-494F-ABC0-7D18132E1437}" srcOrd="12" destOrd="0" presId="urn:microsoft.com/office/officeart/2005/8/layout/hList9"/>
    <dgm:cxn modelId="{5EA17F20-F6C6-4B5A-AFEB-38BD8F975065}" type="presParOf" srcId="{0DC7A063-583D-4B0F-88B2-BD54F95D95AF}" destId="{89E6DA6E-7A23-44BD-8A99-378091FF741D}" srcOrd="13" destOrd="0" presId="urn:microsoft.com/office/officeart/2005/8/layout/hList9"/>
    <dgm:cxn modelId="{463280A8-1DBA-4FE7-B5B2-8151A298EB35}" type="presParOf" srcId="{0DC7A063-583D-4B0F-88B2-BD54F95D95AF}" destId="{E966790E-26B5-4EB8-981F-1094BF4B7611}" srcOrd="14" destOrd="0" presId="urn:microsoft.com/office/officeart/2005/8/layout/hList9"/>
    <dgm:cxn modelId="{A4221FEF-656B-43DD-8382-199EAB5F1E7B}" type="presParOf" srcId="{0DC7A063-583D-4B0F-88B2-BD54F95D95AF}" destId="{229B7655-E1F4-4CF5-84B8-30F0491D32B5}" srcOrd="15" destOrd="0" presId="urn:microsoft.com/office/officeart/2005/8/layout/hList9"/>
    <dgm:cxn modelId="{48FA6F14-4694-4C77-8D75-48D3A22A3540}" type="presParOf" srcId="{0DC7A063-583D-4B0F-88B2-BD54F95D95AF}" destId="{F85FFCDF-8E5F-492B-B22D-55A08EACE783}" srcOrd="16" destOrd="0" presId="urn:microsoft.com/office/officeart/2005/8/layout/hList9"/>
    <dgm:cxn modelId="{3995A447-6B53-4DFA-8494-06C3A1F8D7F7}" type="presParOf" srcId="{F85FFCDF-8E5F-492B-B22D-55A08EACE783}" destId="{600B3FB2-1315-4A84-8613-B445666BC7D2}" srcOrd="0" destOrd="0" presId="urn:microsoft.com/office/officeart/2005/8/layout/hList9"/>
    <dgm:cxn modelId="{C652D75D-BE73-43BB-9138-B232AAF272A1}" type="presParOf" srcId="{F85FFCDF-8E5F-492B-B22D-55A08EACE783}" destId="{E47C73E9-FBEE-4370-9B3F-E04EB7C4023A}" srcOrd="1" destOrd="0" presId="urn:microsoft.com/office/officeart/2005/8/layout/hList9"/>
    <dgm:cxn modelId="{5F19BD3C-10AC-4F51-A8FD-00351A52371B}" type="presParOf" srcId="{E47C73E9-FBEE-4370-9B3F-E04EB7C4023A}" destId="{402C2C77-A32C-4D99-9940-12535E1181F2}" srcOrd="0" destOrd="0" presId="urn:microsoft.com/office/officeart/2005/8/layout/hList9"/>
    <dgm:cxn modelId="{1D14EEBA-2351-4066-8BB7-C42885F1D780}" type="presParOf" srcId="{E47C73E9-FBEE-4370-9B3F-E04EB7C4023A}" destId="{5B88A17E-EFF5-4A04-9CC9-D2131DA9ECCC}" srcOrd="1" destOrd="0" presId="urn:microsoft.com/office/officeart/2005/8/layout/hList9"/>
    <dgm:cxn modelId="{D230C2D8-6446-403F-971D-BA59F9482A7E}" type="presParOf" srcId="{F85FFCDF-8E5F-492B-B22D-55A08EACE783}" destId="{F3C2D87B-A5E7-46E2-B3D3-58E6D9562663}" srcOrd="2" destOrd="0" presId="urn:microsoft.com/office/officeart/2005/8/layout/hList9"/>
    <dgm:cxn modelId="{71EFAC4F-7BC1-470A-9459-DE14D03A3B20}" type="presParOf" srcId="{F3C2D87B-A5E7-46E2-B3D3-58E6D9562663}" destId="{3086D0BF-AAD1-4310-88ED-4D81A687BD50}" srcOrd="0" destOrd="0" presId="urn:microsoft.com/office/officeart/2005/8/layout/hList9"/>
    <dgm:cxn modelId="{6035C1AD-47FA-47BC-9D78-974272EBB1D2}" type="presParOf" srcId="{F3C2D87B-A5E7-46E2-B3D3-58E6D9562663}" destId="{2B18CCD9-D6B1-4225-8D26-4BA691BB1837}" srcOrd="1" destOrd="0" presId="urn:microsoft.com/office/officeart/2005/8/layout/hList9"/>
    <dgm:cxn modelId="{420D7776-A6DE-4876-8AB9-913E981D8801}" type="presParOf" srcId="{F85FFCDF-8E5F-492B-B22D-55A08EACE783}" destId="{5B910413-04FA-484C-A6D1-912C8DE1A154}" srcOrd="3" destOrd="0" presId="urn:microsoft.com/office/officeart/2005/8/layout/hList9"/>
    <dgm:cxn modelId="{7CF3C330-13B2-4359-864D-03687A7385F7}" type="presParOf" srcId="{5B910413-04FA-484C-A6D1-912C8DE1A154}" destId="{BF62ABA3-A1F2-4C77-9CD4-318715FF8F2F}" srcOrd="0" destOrd="0" presId="urn:microsoft.com/office/officeart/2005/8/layout/hList9"/>
    <dgm:cxn modelId="{8D0D4A52-371D-43BB-B1CA-92A9C08E3497}" type="presParOf" srcId="{5B910413-04FA-484C-A6D1-912C8DE1A154}" destId="{5F51815D-9757-4887-94BC-ECD068F9919D}" srcOrd="1" destOrd="0" presId="urn:microsoft.com/office/officeart/2005/8/layout/hList9"/>
    <dgm:cxn modelId="{ADA815FB-429E-4ABD-97FC-4AEA97B4630C}" type="presParOf" srcId="{0DC7A063-583D-4B0F-88B2-BD54F95D95AF}" destId="{9051EF7D-7D6C-4B43-A6C4-239F9933C94D}" srcOrd="17" destOrd="0" presId="urn:microsoft.com/office/officeart/2005/8/layout/hList9"/>
    <dgm:cxn modelId="{7961C21C-3FE8-4B71-95E5-AB5835F91CC1}" type="presParOf" srcId="{0DC7A063-583D-4B0F-88B2-BD54F95D95AF}" destId="{7453D9C8-CD6E-4AA4-8A19-7F6F667528F0}" srcOrd="1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08AC4B-4CEC-41E5-AE19-47A4E2720563}">
      <dsp:nvSpPr>
        <dsp:cNvPr id="0" name=""/>
        <dsp:cNvSpPr/>
      </dsp:nvSpPr>
      <dsp:spPr>
        <a:xfrm>
          <a:off x="1545779" y="330961"/>
          <a:ext cx="1202689" cy="80219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4008" rIns="64008" bIns="64008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dirty="0"/>
        </a:p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Building cleanliness</a:t>
          </a:r>
        </a:p>
      </dsp:txBody>
      <dsp:txXfrm>
        <a:off x="1738210" y="330961"/>
        <a:ext cx="1010259" cy="802193"/>
      </dsp:txXfrm>
    </dsp:sp>
    <dsp:sp modelId="{59179C9B-8BA4-4AC7-ACB1-A12DE00142E2}">
      <dsp:nvSpPr>
        <dsp:cNvPr id="0" name=""/>
        <dsp:cNvSpPr/>
      </dsp:nvSpPr>
      <dsp:spPr>
        <a:xfrm>
          <a:off x="1545779" y="1124443"/>
          <a:ext cx="1202689" cy="80219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4008" rIns="64008" bIns="64008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PPE effectiveness</a:t>
          </a:r>
        </a:p>
      </dsp:txBody>
      <dsp:txXfrm>
        <a:off x="1738210" y="1124443"/>
        <a:ext cx="1010259" cy="802193"/>
      </dsp:txXfrm>
    </dsp:sp>
    <dsp:sp modelId="{1877502C-A892-4DC0-ADA6-FA065097BB90}">
      <dsp:nvSpPr>
        <dsp:cNvPr id="0" name=""/>
        <dsp:cNvSpPr/>
      </dsp:nvSpPr>
      <dsp:spPr>
        <a:xfrm>
          <a:off x="1545779" y="1926637"/>
          <a:ext cx="1202689" cy="80219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4008" rIns="64008" bIns="64008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Precautionary measures</a:t>
          </a:r>
        </a:p>
      </dsp:txBody>
      <dsp:txXfrm>
        <a:off x="1738210" y="1926637"/>
        <a:ext cx="1010259" cy="802193"/>
      </dsp:txXfrm>
    </dsp:sp>
    <dsp:sp modelId="{51F68A05-A560-4C6F-BC90-521AEF3B0907}">
      <dsp:nvSpPr>
        <dsp:cNvPr id="0" name=""/>
        <dsp:cNvSpPr/>
      </dsp:nvSpPr>
      <dsp:spPr>
        <a:xfrm>
          <a:off x="1545779" y="2728831"/>
          <a:ext cx="1202689" cy="80219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4008" rIns="64008" bIns="64008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Communication</a:t>
          </a:r>
        </a:p>
      </dsp:txBody>
      <dsp:txXfrm>
        <a:off x="1738210" y="2728831"/>
        <a:ext cx="1010259" cy="802193"/>
      </dsp:txXfrm>
    </dsp:sp>
    <dsp:sp modelId="{FC7ED273-8CFD-43C2-9C05-44FADF3E0637}">
      <dsp:nvSpPr>
        <dsp:cNvPr id="0" name=""/>
        <dsp:cNvSpPr/>
      </dsp:nvSpPr>
      <dsp:spPr>
        <a:xfrm>
          <a:off x="889335" y="1532"/>
          <a:ext cx="906402" cy="80179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Metric 1 – Health and Safety</a:t>
          </a:r>
        </a:p>
      </dsp:txBody>
      <dsp:txXfrm>
        <a:off x="1022074" y="118952"/>
        <a:ext cx="640924" cy="566952"/>
      </dsp:txXfrm>
    </dsp:sp>
    <dsp:sp modelId="{F660F4B9-35DB-4256-A868-A35C6DCCF6B2}">
      <dsp:nvSpPr>
        <dsp:cNvPr id="0" name=""/>
        <dsp:cNvSpPr/>
      </dsp:nvSpPr>
      <dsp:spPr>
        <a:xfrm>
          <a:off x="3639862" y="440878"/>
          <a:ext cx="1202689" cy="80219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4008" rIns="64008" bIns="64008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Attendance – both online and in-person</a:t>
          </a:r>
        </a:p>
      </dsp:txBody>
      <dsp:txXfrm>
        <a:off x="3832292" y="440878"/>
        <a:ext cx="1010259" cy="802193"/>
      </dsp:txXfrm>
    </dsp:sp>
    <dsp:sp modelId="{614EBA0E-D12B-447E-B378-B0FA2DEBEA2F}">
      <dsp:nvSpPr>
        <dsp:cNvPr id="0" name=""/>
        <dsp:cNvSpPr/>
      </dsp:nvSpPr>
      <dsp:spPr>
        <a:xfrm>
          <a:off x="3639862" y="1124443"/>
          <a:ext cx="1202689" cy="80219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4008" rIns="64008" bIns="64008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Behavior – social/emotional health</a:t>
          </a:r>
        </a:p>
      </dsp:txBody>
      <dsp:txXfrm>
        <a:off x="3832292" y="1124443"/>
        <a:ext cx="1010259" cy="802193"/>
      </dsp:txXfrm>
    </dsp:sp>
    <dsp:sp modelId="{68509703-D239-4E1B-8CF0-EF08079E1226}">
      <dsp:nvSpPr>
        <dsp:cNvPr id="0" name=""/>
        <dsp:cNvSpPr/>
      </dsp:nvSpPr>
      <dsp:spPr>
        <a:xfrm>
          <a:off x="3639862" y="1926637"/>
          <a:ext cx="1202689" cy="80219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4008" rIns="64008" bIns="64008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Competing priorities (of both students and staff)</a:t>
          </a:r>
        </a:p>
      </dsp:txBody>
      <dsp:txXfrm>
        <a:off x="3832292" y="1926637"/>
        <a:ext cx="1010259" cy="802193"/>
      </dsp:txXfrm>
    </dsp:sp>
    <dsp:sp modelId="{5F9C22D1-4328-4FB9-B03A-AE8A71A690B5}">
      <dsp:nvSpPr>
        <dsp:cNvPr id="0" name=""/>
        <dsp:cNvSpPr/>
      </dsp:nvSpPr>
      <dsp:spPr>
        <a:xfrm>
          <a:off x="3639862" y="2728831"/>
          <a:ext cx="1202689" cy="80219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4008" rIns="64008" bIns="64008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Communication</a:t>
          </a:r>
        </a:p>
      </dsp:txBody>
      <dsp:txXfrm>
        <a:off x="3832292" y="2728831"/>
        <a:ext cx="1010259" cy="802193"/>
      </dsp:txXfrm>
    </dsp:sp>
    <dsp:sp modelId="{FD776C1E-557E-4553-9447-49B69EEC7907}">
      <dsp:nvSpPr>
        <dsp:cNvPr id="0" name=""/>
        <dsp:cNvSpPr/>
      </dsp:nvSpPr>
      <dsp:spPr>
        <a:xfrm>
          <a:off x="2998428" y="1532"/>
          <a:ext cx="922150" cy="80179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Metric 2 – Student and Staff Engagement</a:t>
          </a:r>
        </a:p>
      </dsp:txBody>
      <dsp:txXfrm>
        <a:off x="3133474" y="118952"/>
        <a:ext cx="652058" cy="566952"/>
      </dsp:txXfrm>
    </dsp:sp>
    <dsp:sp modelId="{AD2806AC-6A03-4F05-9F4D-F72EA0E56FBF}">
      <dsp:nvSpPr>
        <dsp:cNvPr id="0" name=""/>
        <dsp:cNvSpPr/>
      </dsp:nvSpPr>
      <dsp:spPr>
        <a:xfrm>
          <a:off x="5746938" y="427040"/>
          <a:ext cx="1202689" cy="103944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4008" rIns="64008" bIns="64008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dirty="0"/>
        </a:p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Online effectiveness – inputs and outcomes </a:t>
          </a:r>
        </a:p>
      </dsp:txBody>
      <dsp:txXfrm>
        <a:off x="5939368" y="427040"/>
        <a:ext cx="1010259" cy="1039442"/>
      </dsp:txXfrm>
    </dsp:sp>
    <dsp:sp modelId="{2C0CA4B4-6289-4A29-807F-3D63FDB82DA8}">
      <dsp:nvSpPr>
        <dsp:cNvPr id="0" name=""/>
        <dsp:cNvSpPr/>
      </dsp:nvSpPr>
      <dsp:spPr>
        <a:xfrm>
          <a:off x="5758315" y="1361692"/>
          <a:ext cx="1197710" cy="80219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4008" rIns="64008" bIns="64008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Online Access –</a:t>
          </a:r>
        </a:p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Technology and infrastructure</a:t>
          </a:r>
        </a:p>
      </dsp:txBody>
      <dsp:txXfrm>
        <a:off x="5949949" y="1361692"/>
        <a:ext cx="1006076" cy="802193"/>
      </dsp:txXfrm>
    </dsp:sp>
    <dsp:sp modelId="{BAB2D9A6-5204-43C7-AAA8-D29DD725B952}">
      <dsp:nvSpPr>
        <dsp:cNvPr id="0" name=""/>
        <dsp:cNvSpPr/>
      </dsp:nvSpPr>
      <dsp:spPr>
        <a:xfrm>
          <a:off x="5746950" y="2163886"/>
          <a:ext cx="1202689" cy="80219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4008" rIns="64008" bIns="64008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Educational Goals</a:t>
          </a:r>
        </a:p>
      </dsp:txBody>
      <dsp:txXfrm>
        <a:off x="5939380" y="2163886"/>
        <a:ext cx="1010259" cy="802193"/>
      </dsp:txXfrm>
    </dsp:sp>
    <dsp:sp modelId="{A1CF9B63-8489-412B-AAB3-38319A38B5C2}">
      <dsp:nvSpPr>
        <dsp:cNvPr id="0" name=""/>
        <dsp:cNvSpPr/>
      </dsp:nvSpPr>
      <dsp:spPr>
        <a:xfrm>
          <a:off x="5746950" y="2943987"/>
          <a:ext cx="1202689" cy="80219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4008" rIns="64008" bIns="64008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Addressing individual needs</a:t>
          </a:r>
        </a:p>
      </dsp:txBody>
      <dsp:txXfrm>
        <a:off x="5939380" y="2943987"/>
        <a:ext cx="1010259" cy="802193"/>
      </dsp:txXfrm>
    </dsp:sp>
    <dsp:sp modelId="{67DEE379-0640-4F27-9BB0-8C590F10F106}">
      <dsp:nvSpPr>
        <dsp:cNvPr id="0" name=""/>
        <dsp:cNvSpPr/>
      </dsp:nvSpPr>
      <dsp:spPr>
        <a:xfrm>
          <a:off x="5746926" y="3583111"/>
          <a:ext cx="1202689" cy="80219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4008" rIns="64008" bIns="64008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Communication</a:t>
          </a:r>
        </a:p>
      </dsp:txBody>
      <dsp:txXfrm>
        <a:off x="5939356" y="3583111"/>
        <a:ext cx="1010259" cy="802193"/>
      </dsp:txXfrm>
    </dsp:sp>
    <dsp:sp modelId="{89E6DA6E-7A23-44BD-8A99-378091FF741D}">
      <dsp:nvSpPr>
        <dsp:cNvPr id="0" name=""/>
        <dsp:cNvSpPr/>
      </dsp:nvSpPr>
      <dsp:spPr>
        <a:xfrm>
          <a:off x="5123267" y="1532"/>
          <a:ext cx="922783" cy="80179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Metric 3 – Teaching and Learning</a:t>
          </a:r>
        </a:p>
      </dsp:txBody>
      <dsp:txXfrm>
        <a:off x="5258405" y="118952"/>
        <a:ext cx="652507" cy="566952"/>
      </dsp:txXfrm>
    </dsp:sp>
    <dsp:sp modelId="{402C2C77-A32C-4D99-9940-12535E1181F2}">
      <dsp:nvSpPr>
        <dsp:cNvPr id="0" name=""/>
        <dsp:cNvSpPr/>
      </dsp:nvSpPr>
      <dsp:spPr>
        <a:xfrm>
          <a:off x="7890174" y="322249"/>
          <a:ext cx="1202689" cy="80219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4008" rIns="64008" bIns="64008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Meeting teaching/learning needs</a:t>
          </a:r>
        </a:p>
      </dsp:txBody>
      <dsp:txXfrm>
        <a:off x="8082605" y="322249"/>
        <a:ext cx="1010259" cy="802193"/>
      </dsp:txXfrm>
    </dsp:sp>
    <dsp:sp modelId="{3086D0BF-AAD1-4310-88ED-4D81A687BD50}">
      <dsp:nvSpPr>
        <dsp:cNvPr id="0" name=""/>
        <dsp:cNvSpPr/>
      </dsp:nvSpPr>
      <dsp:spPr>
        <a:xfrm>
          <a:off x="7890174" y="1124443"/>
          <a:ext cx="1202689" cy="80219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4008" rIns="64008" bIns="64008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Budget vulnerabilities (vision/mission compromise)</a:t>
          </a:r>
        </a:p>
      </dsp:txBody>
      <dsp:txXfrm>
        <a:off x="8082605" y="1124443"/>
        <a:ext cx="1010259" cy="802193"/>
      </dsp:txXfrm>
    </dsp:sp>
    <dsp:sp modelId="{BF62ABA3-A1F2-4C77-9CD4-318715FF8F2F}">
      <dsp:nvSpPr>
        <dsp:cNvPr id="0" name=""/>
        <dsp:cNvSpPr/>
      </dsp:nvSpPr>
      <dsp:spPr>
        <a:xfrm>
          <a:off x="7890174" y="1926637"/>
          <a:ext cx="1202689" cy="80219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4008" rIns="64008" bIns="64008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Communication</a:t>
          </a:r>
        </a:p>
      </dsp:txBody>
      <dsp:txXfrm>
        <a:off x="8082605" y="1926637"/>
        <a:ext cx="1010259" cy="802193"/>
      </dsp:txXfrm>
    </dsp:sp>
    <dsp:sp modelId="{7453D9C8-CD6E-4AA4-8A19-7F6F667528F0}">
      <dsp:nvSpPr>
        <dsp:cNvPr id="0" name=""/>
        <dsp:cNvSpPr/>
      </dsp:nvSpPr>
      <dsp:spPr>
        <a:xfrm>
          <a:off x="7248740" y="1532"/>
          <a:ext cx="801792" cy="80179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00000"/>
                <a:satMod val="137000"/>
              </a:schemeClr>
            </a:gs>
            <a:gs pos="71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Metric 4 - Budget</a:t>
          </a:r>
        </a:p>
      </dsp:txBody>
      <dsp:txXfrm>
        <a:off x="7366160" y="118952"/>
        <a:ext cx="566952" cy="5669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23CEAAF3-9831-450B-8D59-2C09DB96C8FC}" type="datetimeFigureOut">
              <a:rPr lang="en-US"/>
              <a:t>10/16/2020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06834459-7356-44BF-850D-8B30C4FB3B6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2D50CD79-FC16-4410-AB61-17F26E6D3BC8}" type="datetimeFigureOut">
              <a:rPr lang="en-US"/>
              <a:t>10/16/2020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0A3C37BE-C303-496D-B5CD-85F2937540F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430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3611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1454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6115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9732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4955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7722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4594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4952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697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10/16/2020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10/16/2020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Picture Placeholder 10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4" name="Group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ou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10/16/2020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10/16/2020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10/16/2020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10/16/2020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10/16/2020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10/16/2020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10/16/2020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10/16/2020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10/16/2020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Straight Connector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10/16/2020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Straight Connector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ixabay.com/es/intercambio-de-ideas-siluetas-hombre-81822/" TargetMode="Externa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50.png"/><Relationship Id="rId4" Type="http://schemas.openxmlformats.org/officeDocument/2006/relationships/diagramLayout" Target="../diagrams/layout1.xml"/><Relationship Id="rId9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getmespark.com/getting-the-most-out-of-your-consulting-partnerships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sheninger.blogspot.com/2016/12/blended-family-engagement.html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257452" y="1874843"/>
            <a:ext cx="6581498" cy="2219691"/>
          </a:xfrm>
        </p:spPr>
        <p:txBody>
          <a:bodyPr anchor="ctr">
            <a:normAutofit/>
          </a:bodyPr>
          <a:lstStyle/>
          <a:p>
            <a:r>
              <a:rPr lang="en-US" sz="2800" dirty="0"/>
              <a:t>Governing in a post-pandemic environment: Navigating Your Board role within a new reality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257452" y="3749918"/>
            <a:ext cx="5734050" cy="955565"/>
          </a:xfrm>
        </p:spPr>
        <p:txBody>
          <a:bodyPr>
            <a:normAutofit/>
          </a:bodyPr>
          <a:lstStyle/>
          <a:p>
            <a:r>
              <a:rPr lang="en-US" sz="2000" b="1" i="1" dirty="0"/>
              <a:t>Owning your Governance Role During Change</a:t>
            </a:r>
          </a:p>
        </p:txBody>
      </p:sp>
      <p:pic>
        <p:nvPicPr>
          <p:cNvPr id="4" name="Picture Placeholder 3" descr="Open book on table, blurred shelves of books in background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8890"/>
          <a:stretch>
            <a:fillRect/>
          </a:stretch>
        </p:blipFill>
        <p:spPr/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5243F25-187C-48C1-B794-585ADD3BD3D1}"/>
              </a:ext>
            </a:extLst>
          </p:cNvPr>
          <p:cNvSpPr txBox="1"/>
          <p:nvPr/>
        </p:nvSpPr>
        <p:spPr>
          <a:xfrm>
            <a:off x="205203" y="4520817"/>
            <a:ext cx="5838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Webinar #1:  September 23, 2020</a:t>
            </a: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37F305-61DE-4F0E-BBCA-CCDC65DCBAEA}"/>
              </a:ext>
            </a:extLst>
          </p:cNvPr>
          <p:cNvSpPr txBox="1"/>
          <p:nvPr/>
        </p:nvSpPr>
        <p:spPr>
          <a:xfrm>
            <a:off x="205203" y="5995783"/>
            <a:ext cx="60456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Presenter:  	Angela Irwin, Owner</a:t>
            </a:r>
          </a:p>
          <a:p>
            <a:r>
              <a:rPr lang="en-US" sz="1600" dirty="0">
                <a:solidFill>
                  <a:schemeClr val="bg1"/>
                </a:solidFill>
              </a:rPr>
              <a:t>		AirWin Educational Services,</a:t>
            </a:r>
            <a:r>
              <a:rPr lang="en-US" sz="1600" dirty="0"/>
              <a:t>, </a:t>
            </a:r>
            <a:r>
              <a:rPr lang="en-US" sz="1600" dirty="0">
                <a:solidFill>
                  <a:schemeClr val="bg2"/>
                </a:solidFill>
              </a:rPr>
              <a:t>LLC</a:t>
            </a:r>
          </a:p>
        </p:txBody>
      </p:sp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2">
            <a:extLst>
              <a:ext uri="{FF2B5EF4-FFF2-40B4-BE49-F238E27FC236}">
                <a16:creationId xmlns:a16="http://schemas.microsoft.com/office/drawing/2014/main" id="{78BFCA65-161F-4B2D-B7C0-CB38117A0CB5}"/>
              </a:ext>
            </a:extLst>
          </p:cNvPr>
          <p:cNvSpPr txBox="1">
            <a:spLocks/>
          </p:cNvSpPr>
          <p:nvPr/>
        </p:nvSpPr>
        <p:spPr>
          <a:xfrm>
            <a:off x="1257300" y="157579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OWNING YOUR GOVERNANCE ROLE DURING CHANGE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602D5A-EFB7-4D04-898A-553CA5586C4E}"/>
              </a:ext>
            </a:extLst>
          </p:cNvPr>
          <p:cNvSpPr txBox="1"/>
          <p:nvPr/>
        </p:nvSpPr>
        <p:spPr>
          <a:xfrm>
            <a:off x="992819" y="1512071"/>
            <a:ext cx="998068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Board of Directors:</a:t>
            </a:r>
          </a:p>
          <a:p>
            <a:endParaRPr lang="en-US" dirty="0"/>
          </a:p>
          <a:p>
            <a:r>
              <a:rPr lang="en-US" i="1" dirty="0"/>
              <a:t>To serve as the highest level of leadership by directing academic, fiscal and operational performance and holding management </a:t>
            </a:r>
            <a:r>
              <a:rPr lang="en-US" b="1" i="1" dirty="0"/>
              <a:t>accountable </a:t>
            </a:r>
            <a:r>
              <a:rPr lang="en-US" i="1" dirty="0"/>
              <a:t>for results within the parameters of the directing goals.</a:t>
            </a:r>
          </a:p>
          <a:p>
            <a:endParaRPr lang="en-US" i="1" dirty="0"/>
          </a:p>
          <a:p>
            <a:r>
              <a:rPr lang="en-US" b="1" dirty="0"/>
              <a:t>Accountable/Accountability:</a:t>
            </a:r>
          </a:p>
          <a:p>
            <a:endParaRPr lang="en-US" b="1" dirty="0"/>
          </a:p>
          <a:p>
            <a:r>
              <a:rPr lang="en-US" i="1" dirty="0"/>
              <a:t>Accepting complete responsibility for academic, fiscal and operational actions and being able to give a satisfactory reason for the actions and/or a satisfactory report on results/outcomes.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27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2">
            <a:extLst>
              <a:ext uri="{FF2B5EF4-FFF2-40B4-BE49-F238E27FC236}">
                <a16:creationId xmlns:a16="http://schemas.microsoft.com/office/drawing/2014/main" id="{78BFCA65-161F-4B2D-B7C0-CB38117A0CB5}"/>
              </a:ext>
            </a:extLst>
          </p:cNvPr>
          <p:cNvSpPr txBox="1">
            <a:spLocks/>
          </p:cNvSpPr>
          <p:nvPr/>
        </p:nvSpPr>
        <p:spPr>
          <a:xfrm>
            <a:off x="1248423" y="370643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OWNING YOUR GOVERNANCE ROLE DURING CHANGE</a:t>
            </a:r>
          </a:p>
          <a:p>
            <a:endParaRPr lang="en-US" sz="2000" i="1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7B04564-C3CE-45D8-A13C-155DFFF4340D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5510" y="1233996"/>
            <a:ext cx="12120980" cy="56240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53AC1C2-B862-47EF-B578-B775CA95B8DC}"/>
              </a:ext>
            </a:extLst>
          </p:cNvPr>
          <p:cNvSpPr txBox="1"/>
          <p:nvPr/>
        </p:nvSpPr>
        <p:spPr>
          <a:xfrm>
            <a:off x="932155" y="1684628"/>
            <a:ext cx="10537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To demonstrate ownership of your governance role is to apply, consistently, the understanding of the director/accountability exchange to your governance practices.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0D87A63-5053-43FC-8E2D-6FBE66B4FE50}"/>
              </a:ext>
            </a:extLst>
          </p:cNvPr>
          <p:cNvSpPr txBox="1"/>
          <p:nvPr/>
        </p:nvSpPr>
        <p:spPr>
          <a:xfrm>
            <a:off x="1994516" y="6025692"/>
            <a:ext cx="82029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/>
              <a:t>But how do you apply . . . Consistently?</a:t>
            </a:r>
          </a:p>
        </p:txBody>
      </p:sp>
    </p:spTree>
    <p:extLst>
      <p:ext uri="{BB962C8B-B14F-4D97-AF65-F5344CB8AC3E}">
        <p14:creationId xmlns:p14="http://schemas.microsoft.com/office/powerpoint/2010/main" val="917053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OWNING YOUR GOVERNANCE ROLE DURING CHANGE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3827F5-2DA6-419E-984B-2F601B540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475" y="1600200"/>
            <a:ext cx="10114030" cy="5334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3600" b="1" i="1" dirty="0"/>
              <a:t>1.  Re-define Leadership Role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F632316A-A634-46DE-8BCD-D08D7D097A41}"/>
              </a:ext>
            </a:extLst>
          </p:cNvPr>
          <p:cNvSpPr txBox="1">
            <a:spLocks/>
          </p:cNvSpPr>
          <p:nvPr/>
        </p:nvSpPr>
        <p:spPr>
          <a:xfrm>
            <a:off x="6702641" y="1733365"/>
            <a:ext cx="4070782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endParaRPr lang="en-US" dirty="0"/>
          </a:p>
        </p:txBody>
      </p:sp>
      <p:pic>
        <p:nvPicPr>
          <p:cNvPr id="2" name="Picture 2" descr="For an assumed leadership role">
            <a:extLst>
              <a:ext uri="{FF2B5EF4-FFF2-40B4-BE49-F238E27FC236}">
                <a16:creationId xmlns:a16="http://schemas.microsoft.com/office/drawing/2014/main" id="{AC1D0F41-BE8C-482D-80ED-4C8B08DB1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976" y="2560638"/>
            <a:ext cx="9761606" cy="375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551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OWNING YOUR GOVERNANCE ROLE DURING CHANGE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3827F5-2DA6-419E-984B-2F601B540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1600200"/>
            <a:ext cx="9980682" cy="51767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3200" b="1" i="1" dirty="0"/>
              <a:t>2.  Establish Metrics Based on TODAY’S Reality  </a:t>
            </a:r>
            <a:endParaRPr lang="en-US" dirty="0"/>
          </a:p>
        </p:txBody>
      </p:sp>
      <p:graphicFrame>
        <p:nvGraphicFramePr>
          <p:cNvPr id="6" name="Content Placeholder 3" descr="Stacked List showing 4 groups arranged from left to right with task descriptions under each group">
            <a:extLst>
              <a:ext uri="{FF2B5EF4-FFF2-40B4-BE49-F238E27FC236}">
                <a16:creationId xmlns:a16="http://schemas.microsoft.com/office/drawing/2014/main" id="{BFEBD7B8-515E-451F-B9A9-4DA220A923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7689524"/>
              </p:ext>
            </p:extLst>
          </p:nvPr>
        </p:nvGraphicFramePr>
        <p:xfrm>
          <a:off x="1087145" y="2117879"/>
          <a:ext cx="99822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Slide Zoom 2">
                <a:extLst>
                  <a:ext uri="{FF2B5EF4-FFF2-40B4-BE49-F238E27FC236}">
                    <a16:creationId xmlns:a16="http://schemas.microsoft.com/office/drawing/2014/main" id="{255D817C-AE52-4805-ABA0-EB98DA9C614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17637873"/>
                  </p:ext>
                </p:extLst>
              </p:nvPr>
            </p:nvGraphicFramePr>
            <p:xfrm>
              <a:off x="8963025" y="5143500"/>
              <a:ext cx="3048000" cy="1714500"/>
            </p:xfrm>
            <a:graphic>
              <a:graphicData uri="http://schemas.microsoft.com/office/powerpoint/2016/slidezoom">
                <pslz:sldZm>
                  <pslz:sldZmObj sldId="272" cId="3965022099">
                    <pslz:zmPr id="{2055DC2E-F6BC-4C2E-B5EB-5AEC1A47FBD0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Slide Zoom 2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255D817C-AE52-4805-ABA0-EB98DA9C614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63025" y="5143500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0630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OWNING YOUR GOVERNANCE ROLE DURING CHANGE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3827F5-2DA6-419E-984B-2F601B540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850" y="1481267"/>
            <a:ext cx="10575994" cy="672483"/>
          </a:xfrm>
        </p:spPr>
        <p:txBody>
          <a:bodyPr>
            <a:normAutofit fontScale="25000" lnSpcReduction="20000"/>
          </a:bodyPr>
          <a:lstStyle/>
          <a:p>
            <a:pPr marL="457200" indent="-457200" algn="ctr">
              <a:lnSpc>
                <a:spcPct val="120000"/>
              </a:lnSpc>
              <a:spcBef>
                <a:spcPts val="0"/>
              </a:spcBef>
              <a:buAutoNum type="arabicPeriod" startAt="3"/>
            </a:pPr>
            <a:r>
              <a:rPr lang="en-US" sz="11200" b="1" i="1" dirty="0"/>
              <a:t>Ensure Outcomes-Based Reporting Based on Metrics . . . 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1200" b="1" i="1" dirty="0"/>
              <a:t>with Inputs-Related Discussion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F632316A-A634-46DE-8BCD-D08D7D097A41}"/>
              </a:ext>
            </a:extLst>
          </p:cNvPr>
          <p:cNvSpPr txBox="1">
            <a:spLocks/>
          </p:cNvSpPr>
          <p:nvPr/>
        </p:nvSpPr>
        <p:spPr>
          <a:xfrm>
            <a:off x="6702641" y="1733365"/>
            <a:ext cx="4070782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38D2D57-3A7B-4073-BB00-3064D99BC9BA}"/>
              </a:ext>
            </a:extLst>
          </p:cNvPr>
          <p:cNvGrpSpPr/>
          <p:nvPr/>
        </p:nvGrpSpPr>
        <p:grpSpPr>
          <a:xfrm>
            <a:off x="1645807" y="2831709"/>
            <a:ext cx="1811734" cy="1811734"/>
            <a:chOff x="1366" y="1803466"/>
            <a:chExt cx="1811734" cy="1811734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21FFF53-AFDB-4DB1-9379-94C25D436241}"/>
                </a:ext>
              </a:extLst>
            </p:cNvPr>
            <p:cNvSpPr/>
            <p:nvPr/>
          </p:nvSpPr>
          <p:spPr>
            <a:xfrm>
              <a:off x="1366" y="1803466"/>
              <a:ext cx="1811734" cy="1811734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Oval 4">
              <a:extLst>
                <a:ext uri="{FF2B5EF4-FFF2-40B4-BE49-F238E27FC236}">
                  <a16:creationId xmlns:a16="http://schemas.microsoft.com/office/drawing/2014/main" id="{5752BE64-E22E-45D3-974D-D6ECEE7F5BA3}"/>
                </a:ext>
              </a:extLst>
            </p:cNvPr>
            <p:cNvSpPr txBox="1"/>
            <p:nvPr/>
          </p:nvSpPr>
          <p:spPr>
            <a:xfrm>
              <a:off x="266688" y="2068788"/>
              <a:ext cx="1281090" cy="12810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 dirty="0"/>
                <a:t>Inputs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600" kern="1200" dirty="0"/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 dirty="0"/>
                <a:t>(Academy Resources)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3CF47B8-7057-4A34-8AD1-02ADAF07C933}"/>
              </a:ext>
            </a:extLst>
          </p:cNvPr>
          <p:cNvGrpSpPr/>
          <p:nvPr/>
        </p:nvGrpSpPr>
        <p:grpSpPr>
          <a:xfrm>
            <a:off x="3694312" y="3212174"/>
            <a:ext cx="1050805" cy="1050805"/>
            <a:chOff x="1960214" y="2183930"/>
            <a:chExt cx="1050805" cy="1050805"/>
          </a:xfrm>
        </p:grpSpPr>
        <p:sp>
          <p:nvSpPr>
            <p:cNvPr id="10" name="Plus Sign 9">
              <a:extLst>
                <a:ext uri="{FF2B5EF4-FFF2-40B4-BE49-F238E27FC236}">
                  <a16:creationId xmlns:a16="http://schemas.microsoft.com/office/drawing/2014/main" id="{076B6135-917D-4659-822D-F72B43F3A6F8}"/>
                </a:ext>
              </a:extLst>
            </p:cNvPr>
            <p:cNvSpPr/>
            <p:nvPr/>
          </p:nvSpPr>
          <p:spPr>
            <a:xfrm>
              <a:off x="1960214" y="2183930"/>
              <a:ext cx="1050805" cy="1050805"/>
            </a:xfrm>
            <a:prstGeom prst="mathPlus">
              <a:avLst/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Plus Sign 4">
              <a:extLst>
                <a:ext uri="{FF2B5EF4-FFF2-40B4-BE49-F238E27FC236}">
                  <a16:creationId xmlns:a16="http://schemas.microsoft.com/office/drawing/2014/main" id="{1FF3D3F0-4E36-4F22-A840-9E3448AFA4C3}"/>
                </a:ext>
              </a:extLst>
            </p:cNvPr>
            <p:cNvSpPr txBox="1"/>
            <p:nvPr/>
          </p:nvSpPr>
          <p:spPr>
            <a:xfrm>
              <a:off x="2099498" y="2585758"/>
              <a:ext cx="772237" cy="24714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300" kern="1200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7D589CD-12D4-4AF7-8045-4DD75C5BC59B}"/>
              </a:ext>
            </a:extLst>
          </p:cNvPr>
          <p:cNvGrpSpPr/>
          <p:nvPr/>
        </p:nvGrpSpPr>
        <p:grpSpPr>
          <a:xfrm>
            <a:off x="4937766" y="2779327"/>
            <a:ext cx="1811734" cy="1811734"/>
            <a:chOff x="3158132" y="1803466"/>
            <a:chExt cx="1811734" cy="1811734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6B704C15-B324-4EED-8AC6-C7D215711059}"/>
                </a:ext>
              </a:extLst>
            </p:cNvPr>
            <p:cNvSpPr/>
            <p:nvPr/>
          </p:nvSpPr>
          <p:spPr>
            <a:xfrm>
              <a:off x="3158132" y="1803466"/>
              <a:ext cx="1811734" cy="1811734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Oval 4">
              <a:extLst>
                <a:ext uri="{FF2B5EF4-FFF2-40B4-BE49-F238E27FC236}">
                  <a16:creationId xmlns:a16="http://schemas.microsoft.com/office/drawing/2014/main" id="{F67E169A-C275-4BAE-9BD0-EF7E54329992}"/>
                </a:ext>
              </a:extLst>
            </p:cNvPr>
            <p:cNvSpPr txBox="1"/>
            <p:nvPr/>
          </p:nvSpPr>
          <p:spPr>
            <a:xfrm>
              <a:off x="3423454" y="2068788"/>
              <a:ext cx="1281090" cy="12810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 dirty="0"/>
                <a:t>Outputs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600" kern="1200" dirty="0"/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 dirty="0"/>
                <a:t>(Delivery on Resources)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E136E02-B989-4EC0-861D-93DF5FB30D45}"/>
              </a:ext>
            </a:extLst>
          </p:cNvPr>
          <p:cNvGrpSpPr/>
          <p:nvPr/>
        </p:nvGrpSpPr>
        <p:grpSpPr>
          <a:xfrm>
            <a:off x="7117637" y="3212174"/>
            <a:ext cx="1050805" cy="1050805"/>
            <a:chOff x="5116980" y="2183930"/>
            <a:chExt cx="1050805" cy="1050805"/>
          </a:xfrm>
        </p:grpSpPr>
        <p:sp>
          <p:nvSpPr>
            <p:cNvPr id="17" name="Equals 16">
              <a:extLst>
                <a:ext uri="{FF2B5EF4-FFF2-40B4-BE49-F238E27FC236}">
                  <a16:creationId xmlns:a16="http://schemas.microsoft.com/office/drawing/2014/main" id="{75AF95A6-E2D7-4957-BAFF-363B0CEE2336}"/>
                </a:ext>
              </a:extLst>
            </p:cNvPr>
            <p:cNvSpPr/>
            <p:nvPr/>
          </p:nvSpPr>
          <p:spPr>
            <a:xfrm>
              <a:off x="5116980" y="2183930"/>
              <a:ext cx="1050805" cy="1050805"/>
            </a:xfrm>
            <a:prstGeom prst="mathEqual">
              <a:avLst/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Equals 4">
              <a:extLst>
                <a:ext uri="{FF2B5EF4-FFF2-40B4-BE49-F238E27FC236}">
                  <a16:creationId xmlns:a16="http://schemas.microsoft.com/office/drawing/2014/main" id="{5B225584-9ECF-4041-8F07-3D86A8AC88E7}"/>
                </a:ext>
              </a:extLst>
            </p:cNvPr>
            <p:cNvSpPr txBox="1"/>
            <p:nvPr/>
          </p:nvSpPr>
          <p:spPr>
            <a:xfrm>
              <a:off x="5256264" y="2400396"/>
              <a:ext cx="772237" cy="61787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300" kern="1200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CD7BDAD-C256-48A1-A6C9-7AA98F0D4AA4}"/>
              </a:ext>
            </a:extLst>
          </p:cNvPr>
          <p:cNvGrpSpPr/>
          <p:nvPr/>
        </p:nvGrpSpPr>
        <p:grpSpPr>
          <a:xfrm>
            <a:off x="8554250" y="2831709"/>
            <a:ext cx="2098954" cy="1811734"/>
            <a:chOff x="6316265" y="1778138"/>
            <a:chExt cx="1811734" cy="1811734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08C6D74-11D0-464D-9350-7B37AA35AE3D}"/>
                </a:ext>
              </a:extLst>
            </p:cNvPr>
            <p:cNvSpPr/>
            <p:nvPr/>
          </p:nvSpPr>
          <p:spPr>
            <a:xfrm>
              <a:off x="6316265" y="1778138"/>
              <a:ext cx="1811734" cy="1811734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Oval 4">
              <a:extLst>
                <a:ext uri="{FF2B5EF4-FFF2-40B4-BE49-F238E27FC236}">
                  <a16:creationId xmlns:a16="http://schemas.microsoft.com/office/drawing/2014/main" id="{5D1A86D9-A6BC-4BCD-8580-68A7F9537D73}"/>
                </a:ext>
              </a:extLst>
            </p:cNvPr>
            <p:cNvSpPr txBox="1"/>
            <p:nvPr/>
          </p:nvSpPr>
          <p:spPr>
            <a:xfrm>
              <a:off x="6499691" y="2043460"/>
              <a:ext cx="1440426" cy="12810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 dirty="0"/>
                <a:t>OUTCOMES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600" dirty="0"/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dirty="0"/>
                <a:t>(Impact/changes/Effectiveness)</a:t>
              </a:r>
              <a:endParaRPr lang="en-US" sz="1600" kern="1200" dirty="0"/>
            </a:p>
          </p:txBody>
        </p:sp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18FC754-A32E-45D4-B68B-1A818AFE9857}"/>
              </a:ext>
            </a:extLst>
          </p:cNvPr>
          <p:cNvCxnSpPr/>
          <p:nvPr/>
        </p:nvCxnSpPr>
        <p:spPr>
          <a:xfrm>
            <a:off x="2374457" y="4619429"/>
            <a:ext cx="817762" cy="98583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17F6F23-59EF-415F-940F-8711E68A8469}"/>
              </a:ext>
            </a:extLst>
          </p:cNvPr>
          <p:cNvCxnSpPr>
            <a:cxnSpLocks/>
          </p:cNvCxnSpPr>
          <p:nvPr/>
        </p:nvCxnSpPr>
        <p:spPr>
          <a:xfrm flipH="1">
            <a:off x="5182435" y="4581536"/>
            <a:ext cx="780093" cy="102372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C5D6FBB9-0DC7-4542-81DF-46E42C7551CB}"/>
              </a:ext>
            </a:extLst>
          </p:cNvPr>
          <p:cNvSpPr txBox="1"/>
          <p:nvPr/>
        </p:nvSpPr>
        <p:spPr>
          <a:xfrm>
            <a:off x="2648785" y="5681668"/>
            <a:ext cx="3086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Satisfactory Reasons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F925483-2FF8-402F-8D70-63EE84B4607C}"/>
              </a:ext>
            </a:extLst>
          </p:cNvPr>
          <p:cNvSpPr txBox="1"/>
          <p:nvPr/>
        </p:nvSpPr>
        <p:spPr>
          <a:xfrm>
            <a:off x="8029158" y="5605261"/>
            <a:ext cx="3086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Satisfactory Results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F592E0A-6DB3-4E42-92C9-A0A29E220FF6}"/>
              </a:ext>
            </a:extLst>
          </p:cNvPr>
          <p:cNvCxnSpPr>
            <a:cxnSpLocks/>
            <a:stCxn id="20" idx="4"/>
          </p:cNvCxnSpPr>
          <p:nvPr/>
        </p:nvCxnSpPr>
        <p:spPr>
          <a:xfrm>
            <a:off x="9603727" y="4643443"/>
            <a:ext cx="0" cy="881057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502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OWNING YOUR GOVERNANCE ROLE DURING CHANGE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3827F5-2DA6-419E-984B-2F601B540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925" y="1546572"/>
            <a:ext cx="10910657" cy="453678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en-US" sz="5100" b="1" i="1" dirty="0"/>
              <a:t>4.  Work in PARTNERSHIP with Management/School Leadership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F632316A-A634-46DE-8BCD-D08D7D097A41}"/>
              </a:ext>
            </a:extLst>
          </p:cNvPr>
          <p:cNvSpPr txBox="1">
            <a:spLocks/>
          </p:cNvSpPr>
          <p:nvPr/>
        </p:nvSpPr>
        <p:spPr>
          <a:xfrm>
            <a:off x="6702641" y="1733365"/>
            <a:ext cx="4070782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54C287-2612-4BBC-8994-A3771CC1F8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51666" y="2000250"/>
            <a:ext cx="11487149" cy="4698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08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OWNING YOUR GOVERNANCE ROLE DURING CHANGE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F632316A-A634-46DE-8BCD-D08D7D097A41}"/>
              </a:ext>
            </a:extLst>
          </p:cNvPr>
          <p:cNvSpPr txBox="1">
            <a:spLocks/>
          </p:cNvSpPr>
          <p:nvPr/>
        </p:nvSpPr>
        <p:spPr>
          <a:xfrm>
            <a:off x="6702641" y="1733365"/>
            <a:ext cx="4070782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9E0E1C-F9FA-46E2-BF85-17B85D61D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6996" y="1858192"/>
            <a:ext cx="12156489" cy="49236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6071F9F-50E4-4AE4-9FF2-16C4ACB06273}"/>
              </a:ext>
            </a:extLst>
          </p:cNvPr>
          <p:cNvSpPr txBox="1"/>
          <p:nvPr/>
        </p:nvSpPr>
        <p:spPr>
          <a:xfrm>
            <a:off x="1210322" y="1272559"/>
            <a:ext cx="95631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/>
              <a:t>5.  Ensure Full Board Engagement</a:t>
            </a:r>
          </a:p>
        </p:txBody>
      </p:sp>
    </p:spTree>
    <p:extLst>
      <p:ext uri="{BB962C8B-B14F-4D97-AF65-F5344CB8AC3E}">
        <p14:creationId xmlns:p14="http://schemas.microsoft.com/office/powerpoint/2010/main" val="391577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OWNING YOUR GOVERNANCE ROLE DURING CHANGE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F632316A-A634-46DE-8BCD-D08D7D097A41}"/>
              </a:ext>
            </a:extLst>
          </p:cNvPr>
          <p:cNvSpPr txBox="1">
            <a:spLocks/>
          </p:cNvSpPr>
          <p:nvPr/>
        </p:nvSpPr>
        <p:spPr>
          <a:xfrm>
            <a:off x="6702641" y="1733365"/>
            <a:ext cx="4070782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916ACA-7FF0-4BE3-8E27-6BB90B2C1445}"/>
              </a:ext>
            </a:extLst>
          </p:cNvPr>
          <p:cNvSpPr txBox="1"/>
          <p:nvPr/>
        </p:nvSpPr>
        <p:spPr>
          <a:xfrm>
            <a:off x="1417818" y="1364033"/>
            <a:ext cx="9354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/>
              <a:t>6.  Ensure Confident and Informed Decision-Making</a:t>
            </a: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id="{1634A3C3-C2C0-49A3-A60E-BF866E3DE6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6776" y="2228651"/>
            <a:ext cx="3200400" cy="266700"/>
          </a:xfrm>
          <a:prstGeom prst="rect">
            <a:avLst/>
          </a:prstGeom>
          <a:solidFill>
            <a:srgbClr val="FFC0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there a decision to be discussed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ight Arrow 5">
            <a:extLst>
              <a:ext uri="{FF2B5EF4-FFF2-40B4-BE49-F238E27FC236}">
                <a16:creationId xmlns:a16="http://schemas.microsoft.com/office/drawing/2014/main" id="{EE6ABDAA-D260-4E2B-A3F9-CBDBE1B9935F}"/>
              </a:ext>
            </a:extLst>
          </p:cNvPr>
          <p:cNvSpPr/>
          <p:nvPr/>
        </p:nvSpPr>
        <p:spPr>
          <a:xfrm>
            <a:off x="5304135" y="2363045"/>
            <a:ext cx="919057" cy="528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" name="Text Box 8">
            <a:extLst>
              <a:ext uri="{FF2B5EF4-FFF2-40B4-BE49-F238E27FC236}">
                <a16:creationId xmlns:a16="http://schemas.microsoft.com/office/drawing/2014/main" id="{42CA5F7F-58B1-41C3-89FE-58AF9DFA49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1632" y="2728158"/>
            <a:ext cx="3217863" cy="317500"/>
          </a:xfrm>
          <a:prstGeom prst="rect">
            <a:avLst/>
          </a:prstGeom>
          <a:solidFill>
            <a:srgbClr val="FFC0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Define the decision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Text Box 14">
            <a:extLst>
              <a:ext uri="{FF2B5EF4-FFF2-40B4-BE49-F238E27FC236}">
                <a16:creationId xmlns:a16="http://schemas.microsoft.com/office/drawing/2014/main" id="{6A057886-8EBA-42D2-AD3D-D3828CC9B9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0073" y="2242952"/>
            <a:ext cx="762000" cy="371475"/>
          </a:xfrm>
          <a:prstGeom prst="rect">
            <a:avLst/>
          </a:prstGeom>
          <a:solidFill>
            <a:srgbClr val="00B05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YES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FE6EDA5-DA66-48B3-AB47-B987CAE65651}"/>
              </a:ext>
            </a:extLst>
          </p:cNvPr>
          <p:cNvCxnSpPr>
            <a:cxnSpLocks/>
          </p:cNvCxnSpPr>
          <p:nvPr/>
        </p:nvCxnSpPr>
        <p:spPr>
          <a:xfrm flipV="1">
            <a:off x="6999585" y="2398144"/>
            <a:ext cx="3807756" cy="82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Box 18">
            <a:extLst>
              <a:ext uri="{FF2B5EF4-FFF2-40B4-BE49-F238E27FC236}">
                <a16:creationId xmlns:a16="http://schemas.microsoft.com/office/drawing/2014/main" id="{4821B528-9D2C-492E-B8FA-C452CF0815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0310" y="3892105"/>
            <a:ext cx="2943225" cy="441325"/>
          </a:xfrm>
          <a:prstGeom prst="rect">
            <a:avLst/>
          </a:prstGeom>
          <a:solidFill>
            <a:srgbClr val="FFC0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will this decision impact students and staff?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Text Box 20">
            <a:extLst>
              <a:ext uri="{FF2B5EF4-FFF2-40B4-BE49-F238E27FC236}">
                <a16:creationId xmlns:a16="http://schemas.microsoft.com/office/drawing/2014/main" id="{DE488839-2B2D-413F-96BE-AC8EF496DC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9834" y="4391884"/>
            <a:ext cx="2943225" cy="449262"/>
          </a:xfrm>
          <a:prstGeom prst="rect">
            <a:avLst/>
          </a:prstGeom>
          <a:solidFill>
            <a:srgbClr val="FFC0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are the system/contract/policy, etc. implications?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Box 35">
            <a:extLst>
              <a:ext uri="{FF2B5EF4-FFF2-40B4-BE49-F238E27FC236}">
                <a16:creationId xmlns:a16="http://schemas.microsoft.com/office/drawing/2014/main" id="{B9C878AB-60D5-4A3B-B80A-296A0EACBC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9360" y="4953583"/>
            <a:ext cx="2943225" cy="285750"/>
          </a:xfrm>
          <a:prstGeom prst="rect">
            <a:avLst/>
          </a:prstGeom>
          <a:solidFill>
            <a:srgbClr val="FFC0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execution strategy will be implemented?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Text Box 39">
            <a:extLst>
              <a:ext uri="{FF2B5EF4-FFF2-40B4-BE49-F238E27FC236}">
                <a16:creationId xmlns:a16="http://schemas.microsoft.com/office/drawing/2014/main" id="{96DD0939-D13C-4D24-AC54-694F16CF1A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9360" y="3368740"/>
            <a:ext cx="2924175" cy="441325"/>
          </a:xfrm>
          <a:prstGeom prst="rect">
            <a:avLst/>
          </a:prstGeom>
          <a:solidFill>
            <a:srgbClr val="FFC0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Does this/will this decision align with our vision and mission?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Down Arrow 41">
            <a:extLst>
              <a:ext uri="{FF2B5EF4-FFF2-40B4-BE49-F238E27FC236}">
                <a16:creationId xmlns:a16="http://schemas.microsoft.com/office/drawing/2014/main" id="{4533183B-CE2B-4039-9E9D-B74C3CDC1A08}"/>
              </a:ext>
            </a:extLst>
          </p:cNvPr>
          <p:cNvSpPr/>
          <p:nvPr/>
        </p:nvSpPr>
        <p:spPr>
          <a:xfrm>
            <a:off x="11166352" y="2631162"/>
            <a:ext cx="45085" cy="2000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4" name="Hexagon 44">
            <a:extLst>
              <a:ext uri="{FF2B5EF4-FFF2-40B4-BE49-F238E27FC236}">
                <a16:creationId xmlns:a16="http://schemas.microsoft.com/office/drawing/2014/main" id="{B3971647-E525-423E-802E-886398A2AE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2390" y="2835913"/>
            <a:ext cx="723900" cy="542925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0000"/>
          </a:solidFill>
          <a:ln w="12700">
            <a:solidFill>
              <a:srgbClr val="1F4D78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STOP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F32FE2C-28D7-4643-89AE-6F70507CFCBA}"/>
              </a:ext>
            </a:extLst>
          </p:cNvPr>
          <p:cNvCxnSpPr>
            <a:cxnSpLocks/>
          </p:cNvCxnSpPr>
          <p:nvPr/>
        </p:nvCxnSpPr>
        <p:spPr>
          <a:xfrm flipV="1">
            <a:off x="8443350" y="4744859"/>
            <a:ext cx="500181" cy="2248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Box 42">
            <a:extLst>
              <a:ext uri="{FF2B5EF4-FFF2-40B4-BE49-F238E27FC236}">
                <a16:creationId xmlns:a16="http://schemas.microsoft.com/office/drawing/2014/main" id="{892F4701-5D6D-49C9-BA32-E6680487A5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30649" y="5002034"/>
            <a:ext cx="828675" cy="257175"/>
          </a:xfrm>
          <a:prstGeom prst="rect">
            <a:avLst/>
          </a:prstGeom>
          <a:solidFill>
            <a:srgbClr val="ED7D31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 Whom?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Text Box 45">
            <a:extLst>
              <a:ext uri="{FF2B5EF4-FFF2-40B4-BE49-F238E27FC236}">
                <a16:creationId xmlns:a16="http://schemas.microsoft.com/office/drawing/2014/main" id="{3AA91CBF-386B-4E46-B408-6E6032C63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3463" y="5342945"/>
            <a:ext cx="828675" cy="257175"/>
          </a:xfrm>
          <a:prstGeom prst="rect">
            <a:avLst/>
          </a:prstGeom>
          <a:solidFill>
            <a:srgbClr val="ED7D31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 When?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Text Box 46">
            <a:extLst>
              <a:ext uri="{FF2B5EF4-FFF2-40B4-BE49-F238E27FC236}">
                <a16:creationId xmlns:a16="http://schemas.microsoft.com/office/drawing/2014/main" id="{A43B73A9-0B49-4044-A420-F089F4401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35043" y="4648471"/>
            <a:ext cx="838200" cy="257175"/>
          </a:xfrm>
          <a:prstGeom prst="rect">
            <a:avLst/>
          </a:prstGeom>
          <a:solidFill>
            <a:srgbClr val="ED7D31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How?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D79DF4C-A8AB-4747-A12B-99CD63104032}"/>
              </a:ext>
            </a:extLst>
          </p:cNvPr>
          <p:cNvCxnSpPr/>
          <p:nvPr/>
        </p:nvCxnSpPr>
        <p:spPr>
          <a:xfrm>
            <a:off x="8432585" y="5101511"/>
            <a:ext cx="4762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6082DC1-3224-4305-B6DE-11577ECA66BE}"/>
              </a:ext>
            </a:extLst>
          </p:cNvPr>
          <p:cNvCxnSpPr/>
          <p:nvPr/>
        </p:nvCxnSpPr>
        <p:spPr>
          <a:xfrm>
            <a:off x="8421920" y="5226502"/>
            <a:ext cx="466725" cy="2762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Box 4">
            <a:extLst>
              <a:ext uri="{FF2B5EF4-FFF2-40B4-BE49-F238E27FC236}">
                <a16:creationId xmlns:a16="http://schemas.microsoft.com/office/drawing/2014/main" id="{CABCFD1E-70EB-4222-A498-6CC4C46B30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3192" y="2682694"/>
            <a:ext cx="1216025" cy="452438"/>
          </a:xfrm>
          <a:prstGeom prst="rect">
            <a:avLst/>
          </a:prstGeom>
          <a:solidFill>
            <a:srgbClr val="8EAADB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Identify and Agree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Text Box 7">
            <a:extLst>
              <a:ext uri="{FF2B5EF4-FFF2-40B4-BE49-F238E27FC236}">
                <a16:creationId xmlns:a16="http://schemas.microsoft.com/office/drawing/2014/main" id="{5D8EDFA0-AC3C-42D4-9B8F-94A48CA857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5985" y="5352482"/>
            <a:ext cx="2924175" cy="301625"/>
          </a:xfrm>
          <a:prstGeom prst="rect">
            <a:avLst/>
          </a:prstGeom>
          <a:solidFill>
            <a:srgbClr val="FFC0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resources must be marshalled?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" name="Down Arrow 11">
            <a:extLst>
              <a:ext uri="{FF2B5EF4-FFF2-40B4-BE49-F238E27FC236}">
                <a16:creationId xmlns:a16="http://schemas.microsoft.com/office/drawing/2014/main" id="{5E80C83D-705C-4516-8285-BE8117286702}"/>
              </a:ext>
            </a:extLst>
          </p:cNvPr>
          <p:cNvSpPr/>
          <p:nvPr/>
        </p:nvSpPr>
        <p:spPr>
          <a:xfrm>
            <a:off x="6171053" y="8233225"/>
            <a:ext cx="45085" cy="243840"/>
          </a:xfrm>
          <a:prstGeom prst="downArrow">
            <a:avLst/>
          </a:prstGeom>
          <a:solidFill>
            <a:srgbClr val="5B9BD5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6" name="Text Box 12">
            <a:extLst>
              <a:ext uri="{FF2B5EF4-FFF2-40B4-BE49-F238E27FC236}">
                <a16:creationId xmlns:a16="http://schemas.microsoft.com/office/drawing/2014/main" id="{7DDC06E1-5577-483C-90F9-675497C421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9358" y="5775848"/>
            <a:ext cx="2924175" cy="508000"/>
          </a:xfrm>
          <a:prstGeom prst="rect">
            <a:avLst/>
          </a:prstGeom>
          <a:solidFill>
            <a:srgbClr val="FFC0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Does this/will this decision reflect our commitment to our core values?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" name="Right Arrow 5">
            <a:extLst>
              <a:ext uri="{FF2B5EF4-FFF2-40B4-BE49-F238E27FC236}">
                <a16:creationId xmlns:a16="http://schemas.microsoft.com/office/drawing/2014/main" id="{4DCFF3E8-DCAA-4063-997F-F53C3582E5A0}"/>
              </a:ext>
            </a:extLst>
          </p:cNvPr>
          <p:cNvSpPr/>
          <p:nvPr/>
        </p:nvSpPr>
        <p:spPr>
          <a:xfrm>
            <a:off x="5287176" y="2849164"/>
            <a:ext cx="902098" cy="546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782B23F7-7FC6-4E64-9460-2794B6107998}"/>
              </a:ext>
            </a:extLst>
          </p:cNvPr>
          <p:cNvCxnSpPr>
            <a:cxnSpLocks/>
            <a:endCxn id="22" idx="0"/>
          </p:cNvCxnSpPr>
          <p:nvPr/>
        </p:nvCxnSpPr>
        <p:spPr>
          <a:xfrm>
            <a:off x="6951448" y="3135132"/>
            <a:ext cx="0" cy="233608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Arrow: Bent-Up 83">
            <a:extLst>
              <a:ext uri="{FF2B5EF4-FFF2-40B4-BE49-F238E27FC236}">
                <a16:creationId xmlns:a16="http://schemas.microsoft.com/office/drawing/2014/main" id="{7BDA7676-4332-4EEB-B3B1-4F93F0F22BAC}"/>
              </a:ext>
            </a:extLst>
          </p:cNvPr>
          <p:cNvSpPr/>
          <p:nvPr/>
        </p:nvSpPr>
        <p:spPr>
          <a:xfrm rot="10800000">
            <a:off x="5048020" y="3542706"/>
            <a:ext cx="388372" cy="282175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Text Box 14">
            <a:extLst>
              <a:ext uri="{FF2B5EF4-FFF2-40B4-BE49-F238E27FC236}">
                <a16:creationId xmlns:a16="http://schemas.microsoft.com/office/drawing/2014/main" id="{0E5ED984-E8AF-477D-AC62-AD41D04161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07341" y="2225628"/>
            <a:ext cx="762000" cy="371475"/>
          </a:xfrm>
          <a:prstGeom prst="rect">
            <a:avLst/>
          </a:prstGeom>
          <a:solidFill>
            <a:srgbClr val="FF0000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78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1600200"/>
            <a:ext cx="3498720" cy="4572000"/>
          </a:xfrm>
        </p:spPr>
        <p:txBody>
          <a:bodyPr/>
          <a:lstStyle/>
          <a:p>
            <a:r>
              <a:rPr lang="en-US" dirty="0"/>
              <a:t>“</a:t>
            </a:r>
            <a:r>
              <a:rPr lang="en-US" i="1" dirty="0"/>
              <a:t>A board’s leadership can create value, and its absence can destroy value.”  </a:t>
            </a:r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endParaRPr lang="en-US" sz="1100" dirty="0"/>
          </a:p>
          <a:p>
            <a:r>
              <a:rPr lang="en-US" sz="1100" dirty="0"/>
              <a:t>Source:  Boards that Lead:  When to Take Charge, When to Partner and When to Stay out of the Way</a:t>
            </a:r>
          </a:p>
        </p:txBody>
      </p:sp>
      <p:pic>
        <p:nvPicPr>
          <p:cNvPr id="5" name="Picture Placeholder 4" descr="Close-up of books on shelves with more books blurred in foreground and background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5" r="3155"/>
          <a:stretch>
            <a:fillRect/>
          </a:stretch>
        </p:blipFill>
        <p:spPr/>
      </p:pic>
      <p:sp>
        <p:nvSpPr>
          <p:cNvPr id="7" name="Title 12">
            <a:extLst>
              <a:ext uri="{FF2B5EF4-FFF2-40B4-BE49-F238E27FC236}">
                <a16:creationId xmlns:a16="http://schemas.microsoft.com/office/drawing/2014/main" id="{A0CB61C8-95DD-475E-9D99-8619EE801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323850"/>
            <a:ext cx="10178618" cy="1096962"/>
          </a:xfrm>
        </p:spPr>
        <p:txBody>
          <a:bodyPr>
            <a:normAutofit fontScale="90000"/>
          </a:bodyPr>
          <a:lstStyle/>
          <a:p>
            <a:r>
              <a:rPr lang="en-US" dirty="0"/>
              <a:t>OWNING YOUR GOVERNANCE ROLE DURING CHANGE</a:t>
            </a:r>
            <a:br>
              <a:rPr lang="en-US" dirty="0"/>
            </a:br>
            <a:endParaRPr lang="en-US" sz="2200" i="1" dirty="0"/>
          </a:p>
        </p:txBody>
      </p:sp>
    </p:spTree>
    <p:extLst>
      <p:ext uri="{BB962C8B-B14F-4D97-AF65-F5344CB8AC3E}">
        <p14:creationId xmlns:p14="http://schemas.microsoft.com/office/powerpoint/2010/main" val="368354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OWNING YOUR GOVERNANCE ROLE DURING CHANGE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F632316A-A634-46DE-8BCD-D08D7D097A41}"/>
              </a:ext>
            </a:extLst>
          </p:cNvPr>
          <p:cNvSpPr txBox="1">
            <a:spLocks/>
          </p:cNvSpPr>
          <p:nvPr/>
        </p:nvSpPr>
        <p:spPr>
          <a:xfrm>
            <a:off x="6702641" y="1733365"/>
            <a:ext cx="4070782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endParaRPr lang="en-US" dirty="0"/>
          </a:p>
        </p:txBody>
      </p:sp>
      <p:sp>
        <p:nvSpPr>
          <p:cNvPr id="35" name="Down Arrow 11">
            <a:extLst>
              <a:ext uri="{FF2B5EF4-FFF2-40B4-BE49-F238E27FC236}">
                <a16:creationId xmlns:a16="http://schemas.microsoft.com/office/drawing/2014/main" id="{5E80C83D-705C-4516-8285-BE8117286702}"/>
              </a:ext>
            </a:extLst>
          </p:cNvPr>
          <p:cNvSpPr/>
          <p:nvPr/>
        </p:nvSpPr>
        <p:spPr>
          <a:xfrm>
            <a:off x="6171053" y="8233225"/>
            <a:ext cx="45085" cy="243840"/>
          </a:xfrm>
          <a:prstGeom prst="downArrow">
            <a:avLst/>
          </a:prstGeom>
          <a:solidFill>
            <a:srgbClr val="5B9BD5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065CA864-A84E-4270-8143-9806A24B9886}"/>
              </a:ext>
            </a:extLst>
          </p:cNvPr>
          <p:cNvSpPr txBox="1">
            <a:spLocks/>
          </p:cNvSpPr>
          <p:nvPr/>
        </p:nvSpPr>
        <p:spPr>
          <a:xfrm>
            <a:off x="694967" y="1785626"/>
            <a:ext cx="11042341" cy="1464906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THANK YOU FOR PARTICIPATING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830F26-2B0B-4438-8F16-30188B2F0EA0}"/>
              </a:ext>
            </a:extLst>
          </p:cNvPr>
          <p:cNvSpPr/>
          <p:nvPr/>
        </p:nvSpPr>
        <p:spPr>
          <a:xfrm>
            <a:off x="460529" y="4744934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Angela L. Irwin</a:t>
            </a:r>
            <a:br>
              <a:rPr lang="en-US" dirty="0">
                <a:solidFill>
                  <a:schemeClr val="bg1"/>
                </a:solidFill>
              </a:rPr>
            </a:br>
            <a:br>
              <a:rPr lang="en-US" dirty="0"/>
            </a:br>
            <a:r>
              <a:rPr lang="en-US" sz="1200" dirty="0"/>
              <a:t>4521 Henry Drive</a:t>
            </a:r>
            <a:br>
              <a:rPr lang="en-US" sz="1200" dirty="0"/>
            </a:br>
            <a:r>
              <a:rPr lang="en-US" sz="1200" dirty="0"/>
              <a:t>Beaverton, MI  48612</a:t>
            </a:r>
            <a:br>
              <a:rPr lang="en-US" sz="1200" dirty="0"/>
            </a:br>
            <a:r>
              <a:rPr lang="en-US" sz="1200" dirty="0"/>
              <a:t>989-239-7555</a:t>
            </a:r>
            <a:br>
              <a:rPr lang="en-US" sz="1200" dirty="0"/>
            </a:br>
            <a:r>
              <a:rPr lang="en-US" sz="1200" dirty="0"/>
              <a:t>Email:  angela@airwinllc.com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D4BE0FC-287A-4A93-8C3C-A9293BA4B5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791" y="4318906"/>
            <a:ext cx="2626822" cy="85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24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F03431380.potx" id="{B573BD99-E105-4D2A-964B-B901A176567A}" vid="{B1D363B9-18DE-4874-9E2B-FD69B5C6548D}"/>
    </a:ext>
  </a:extLst>
</a:theme>
</file>

<file path=ppt/theme/theme2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CDDBB83-77C1-4099-A0AA-289882E745E2}">
  <ds:schemaRefs>
    <ds:schemaRef ds:uri="http://purl.org/dc/terms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4873beb7-5857-4685-be1f-d57550cc96c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Academic presentation, pinstripe and ribbon design (widescreen)</Template>
  <TotalTime>559</TotalTime>
  <Words>527</Words>
  <Application>Microsoft Office PowerPoint</Application>
  <PresentationFormat>Widescreen</PresentationFormat>
  <Paragraphs>109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Euphemia</vt:lpstr>
      <vt:lpstr>Plantagenet Cherokee</vt:lpstr>
      <vt:lpstr>Wingdings</vt:lpstr>
      <vt:lpstr>Academic Literature 16x9</vt:lpstr>
      <vt:lpstr>Governing in a post-pandemic environment: Navigating Your Board role within a new reality</vt:lpstr>
      <vt:lpstr>PowerPoint Presentation</vt:lpstr>
      <vt:lpstr>PowerPoint Presentation</vt:lpstr>
      <vt:lpstr>OWNING YOUR GOVERNANCE ROLE DURING CHANGE</vt:lpstr>
      <vt:lpstr>OWNING YOUR GOVERNANCE ROLE DURING CHANGE</vt:lpstr>
      <vt:lpstr>OWNING YOUR GOVERNANCE ROLE DURING CHANGE</vt:lpstr>
      <vt:lpstr>OWNING YOUR GOVERNANCE ROLE DURING CHANGE</vt:lpstr>
      <vt:lpstr>OWNING YOUR GOVERNANCE ROLE DURING CHANGE</vt:lpstr>
      <vt:lpstr>OWNING YOUR GOVERNANCE ROLE DURING CHANGE</vt:lpstr>
      <vt:lpstr>OWNING YOUR GOVERNANCE ROLE DURING CHANGE </vt:lpstr>
      <vt:lpstr>OWNING YOUR GOVERNANCE ROLE DURING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Governing in a post-pandemic environment: Navigating Your Board role within anew reality</dc:title>
  <dc:creator>Angela Irwin</dc:creator>
  <cp:lastModifiedBy>Jacqueline Sims</cp:lastModifiedBy>
  <cp:revision>55</cp:revision>
  <cp:lastPrinted>2020-09-23T14:08:10Z</cp:lastPrinted>
  <dcterms:created xsi:type="dcterms:W3CDTF">2020-07-20T17:39:59Z</dcterms:created>
  <dcterms:modified xsi:type="dcterms:W3CDTF">2020-10-16T13:29:56Z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