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98" d="100"/>
          <a:sy n="98" d="100"/>
        </p:scale>
        <p:origin x="7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66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15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5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9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65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35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25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90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05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288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23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DC1D4-C9B3-46C7-9451-2375B8101A10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D2369-1080-4F89-9101-FAFCFBC76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4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LP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6638" y="0"/>
            <a:ext cx="10117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27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 dee</dc:creator>
  <cp:lastModifiedBy>jay dee</cp:lastModifiedBy>
  <cp:revision>1</cp:revision>
  <dcterms:created xsi:type="dcterms:W3CDTF">2017-04-27T15:52:12Z</dcterms:created>
  <dcterms:modified xsi:type="dcterms:W3CDTF">2017-04-27T15:52:59Z</dcterms:modified>
</cp:coreProperties>
</file>