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Bobby Jones" pitchFamily="2" charset="0"/>
      <p:regular r:id="rId7"/>
    </p:embeddedFont>
    <p:embeddedFont>
      <p:font typeface="Hagrid Text" pitchFamily="2"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58" autoAdjust="0"/>
  </p:normalViewPr>
  <p:slideViewPr>
    <p:cSldViewPr>
      <p:cViewPr varScale="1">
        <p:scale>
          <a:sx n="71" d="100"/>
          <a:sy n="71" d="100"/>
        </p:scale>
        <p:origin x="1304" y="4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4E0F7"/>
        </a:solidFill>
        <a:effectLst/>
      </p:bgPr>
    </p:bg>
    <p:spTree>
      <p:nvGrpSpPr>
        <p:cNvPr id="1" name=""/>
        <p:cNvGrpSpPr/>
        <p:nvPr/>
      </p:nvGrpSpPr>
      <p:grpSpPr>
        <a:xfrm>
          <a:off x="0" y="0"/>
          <a:ext cx="0" cy="0"/>
          <a:chOff x="0" y="0"/>
          <a:chExt cx="0" cy="0"/>
        </a:xfrm>
      </p:grpSpPr>
      <p:grpSp>
        <p:nvGrpSpPr>
          <p:cNvPr id="2" name="Group 2"/>
          <p:cNvGrpSpPr/>
          <p:nvPr/>
        </p:nvGrpSpPr>
        <p:grpSpPr>
          <a:xfrm>
            <a:off x="-552705" y="3144122"/>
            <a:ext cx="19393411" cy="4053295"/>
            <a:chOff x="0" y="0"/>
            <a:chExt cx="7067193" cy="1477070"/>
          </a:xfrm>
        </p:grpSpPr>
        <p:sp>
          <p:nvSpPr>
            <p:cNvPr id="3" name="Freeform 3"/>
            <p:cNvSpPr/>
            <p:nvPr/>
          </p:nvSpPr>
          <p:spPr>
            <a:xfrm>
              <a:off x="0" y="0"/>
              <a:ext cx="7067193" cy="1477070"/>
            </a:xfrm>
            <a:custGeom>
              <a:avLst/>
              <a:gdLst/>
              <a:ahLst/>
              <a:cxnLst/>
              <a:rect l="l" t="t" r="r" b="b"/>
              <a:pathLst>
                <a:path w="7067193" h="1477070">
                  <a:moveTo>
                    <a:pt x="0" y="0"/>
                  </a:moveTo>
                  <a:lnTo>
                    <a:pt x="7067193" y="0"/>
                  </a:lnTo>
                  <a:lnTo>
                    <a:pt x="7067193" y="1477070"/>
                  </a:lnTo>
                  <a:lnTo>
                    <a:pt x="0" y="1477070"/>
                  </a:lnTo>
                  <a:close/>
                </a:path>
              </a:pathLst>
            </a:custGeom>
            <a:solidFill>
              <a:srgbClr val="2A5F9D"/>
            </a:solidFill>
          </p:spPr>
          <p:txBody>
            <a:bodyPr/>
            <a:lstStyle/>
            <a:p>
              <a:endParaRPr lang="en-US"/>
            </a:p>
          </p:txBody>
        </p:sp>
        <p:sp>
          <p:nvSpPr>
            <p:cNvPr id="4" name="TextBox 4"/>
            <p:cNvSpPr txBox="1"/>
            <p:nvPr/>
          </p:nvSpPr>
          <p:spPr>
            <a:xfrm>
              <a:off x="0" y="-38100"/>
              <a:ext cx="7067193" cy="1515170"/>
            </a:xfrm>
            <a:prstGeom prst="rect">
              <a:avLst/>
            </a:prstGeom>
          </p:spPr>
          <p:txBody>
            <a:bodyPr lIns="49959" tIns="49959" rIns="49959" bIns="49959" rtlCol="0" anchor="ctr"/>
            <a:lstStyle/>
            <a:p>
              <a:pPr algn="l">
                <a:lnSpc>
                  <a:spcPts val="1927"/>
                </a:lnSpc>
                <a:spcBef>
                  <a:spcPct val="0"/>
                </a:spcBef>
              </a:pPr>
              <a:endParaRPr/>
            </a:p>
          </p:txBody>
        </p:sp>
      </p:grpSp>
      <p:sp>
        <p:nvSpPr>
          <p:cNvPr id="5" name="Freeform 5"/>
          <p:cNvSpPr/>
          <p:nvPr/>
        </p:nvSpPr>
        <p:spPr>
          <a:xfrm>
            <a:off x="180792" y="6797597"/>
            <a:ext cx="6683154" cy="4921406"/>
          </a:xfrm>
          <a:custGeom>
            <a:avLst/>
            <a:gdLst/>
            <a:ahLst/>
            <a:cxnLst/>
            <a:rect l="l" t="t" r="r" b="b"/>
            <a:pathLst>
              <a:path w="6683154" h="4921406">
                <a:moveTo>
                  <a:pt x="0" y="0"/>
                </a:moveTo>
                <a:lnTo>
                  <a:pt x="6683154" y="0"/>
                </a:lnTo>
                <a:lnTo>
                  <a:pt x="6683154" y="4921406"/>
                </a:lnTo>
                <a:lnTo>
                  <a:pt x="0" y="4921406"/>
                </a:lnTo>
                <a:lnTo>
                  <a:pt x="0" y="0"/>
                </a:lnTo>
                <a:close/>
              </a:path>
            </a:pathLst>
          </a:custGeom>
          <a:blipFill>
            <a:blip r:embed="rId2"/>
            <a:stretch>
              <a:fillRect/>
            </a:stretch>
          </a:blipFill>
        </p:spPr>
        <p:txBody>
          <a:bodyPr/>
          <a:lstStyle/>
          <a:p>
            <a:endParaRPr lang="en-US"/>
          </a:p>
        </p:txBody>
      </p:sp>
      <p:sp>
        <p:nvSpPr>
          <p:cNvPr id="6" name="Freeform 6"/>
          <p:cNvSpPr/>
          <p:nvPr/>
        </p:nvSpPr>
        <p:spPr>
          <a:xfrm>
            <a:off x="433902" y="-194431"/>
            <a:ext cx="4502322" cy="2446262"/>
          </a:xfrm>
          <a:custGeom>
            <a:avLst/>
            <a:gdLst/>
            <a:ahLst/>
            <a:cxnLst/>
            <a:rect l="l" t="t" r="r" b="b"/>
            <a:pathLst>
              <a:path w="4502322" h="2446262">
                <a:moveTo>
                  <a:pt x="0" y="0"/>
                </a:moveTo>
                <a:lnTo>
                  <a:pt x="4502322" y="0"/>
                </a:lnTo>
                <a:lnTo>
                  <a:pt x="4502322" y="2446262"/>
                </a:lnTo>
                <a:lnTo>
                  <a:pt x="0" y="2446262"/>
                </a:lnTo>
                <a:lnTo>
                  <a:pt x="0" y="0"/>
                </a:lnTo>
                <a:close/>
              </a:path>
            </a:pathLst>
          </a:custGeom>
          <a:blipFill>
            <a:blip r:embed="rId3"/>
            <a:stretch>
              <a:fillRect/>
            </a:stretch>
          </a:blipFill>
        </p:spPr>
        <p:txBody>
          <a:bodyPr/>
          <a:lstStyle/>
          <a:p>
            <a:endParaRPr lang="en-US"/>
          </a:p>
        </p:txBody>
      </p:sp>
      <p:sp>
        <p:nvSpPr>
          <p:cNvPr id="7" name="Freeform 7"/>
          <p:cNvSpPr/>
          <p:nvPr/>
        </p:nvSpPr>
        <p:spPr>
          <a:xfrm>
            <a:off x="13215463" y="206095"/>
            <a:ext cx="4385989" cy="4385989"/>
          </a:xfrm>
          <a:custGeom>
            <a:avLst/>
            <a:gdLst/>
            <a:ahLst/>
            <a:cxnLst/>
            <a:rect l="l" t="t" r="r" b="b"/>
            <a:pathLst>
              <a:path w="4385989" h="4385989">
                <a:moveTo>
                  <a:pt x="0" y="0"/>
                </a:moveTo>
                <a:lnTo>
                  <a:pt x="4385988" y="0"/>
                </a:lnTo>
                <a:lnTo>
                  <a:pt x="4385988" y="4385988"/>
                </a:lnTo>
                <a:lnTo>
                  <a:pt x="0" y="43859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1028700" y="4181840"/>
            <a:ext cx="16230600" cy="2720809"/>
          </a:xfrm>
          <a:prstGeom prst="rect">
            <a:avLst/>
          </a:prstGeom>
        </p:spPr>
        <p:txBody>
          <a:bodyPr lIns="0" tIns="0" rIns="0" bIns="0" rtlCol="0" anchor="t">
            <a:spAutoFit/>
          </a:bodyPr>
          <a:lstStyle/>
          <a:p>
            <a:pPr algn="ctr">
              <a:lnSpc>
                <a:spcPts val="6902"/>
              </a:lnSpc>
            </a:pPr>
            <a:r>
              <a:rPr lang="en-US" sz="12549">
                <a:solidFill>
                  <a:srgbClr val="FFFFFF"/>
                </a:solidFill>
                <a:latin typeface="Bobby Jones"/>
                <a:ea typeface="Bobby Jones"/>
                <a:cs typeface="Bobby Jones"/>
                <a:sym typeface="Bobby Jones"/>
              </a:rPr>
              <a:t>3-5</a:t>
            </a:r>
          </a:p>
          <a:p>
            <a:pPr algn="ctr">
              <a:lnSpc>
                <a:spcPts val="17569"/>
              </a:lnSpc>
            </a:pPr>
            <a:r>
              <a:rPr lang="en-US" sz="12549">
                <a:solidFill>
                  <a:srgbClr val="FFFFFF"/>
                </a:solidFill>
                <a:latin typeface="Bobby Jones"/>
                <a:ea typeface="Bobby Jones"/>
                <a:cs typeface="Bobby Jones"/>
                <a:sym typeface="Bobby Jones"/>
              </a:rPr>
              <a:t>FIREARM SAFETY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A5F9D"/>
        </a:solidFill>
        <a:effectLst/>
      </p:bgPr>
    </p:bg>
    <p:spTree>
      <p:nvGrpSpPr>
        <p:cNvPr id="1" name=""/>
        <p:cNvGrpSpPr/>
        <p:nvPr/>
      </p:nvGrpSpPr>
      <p:grpSpPr>
        <a:xfrm>
          <a:off x="0" y="0"/>
          <a:ext cx="0" cy="0"/>
          <a:chOff x="0" y="0"/>
          <a:chExt cx="0" cy="0"/>
        </a:xfrm>
      </p:grpSpPr>
      <p:grpSp>
        <p:nvGrpSpPr>
          <p:cNvPr id="2" name="Group 2"/>
          <p:cNvGrpSpPr/>
          <p:nvPr/>
        </p:nvGrpSpPr>
        <p:grpSpPr>
          <a:xfrm>
            <a:off x="-552705" y="3116852"/>
            <a:ext cx="19393411" cy="5698506"/>
            <a:chOff x="0" y="0"/>
            <a:chExt cx="7067193" cy="2076605"/>
          </a:xfrm>
        </p:grpSpPr>
        <p:sp>
          <p:nvSpPr>
            <p:cNvPr id="3" name="Freeform 3"/>
            <p:cNvSpPr/>
            <p:nvPr/>
          </p:nvSpPr>
          <p:spPr>
            <a:xfrm>
              <a:off x="0" y="0"/>
              <a:ext cx="7067193" cy="2076605"/>
            </a:xfrm>
            <a:custGeom>
              <a:avLst/>
              <a:gdLst/>
              <a:ahLst/>
              <a:cxnLst/>
              <a:rect l="l" t="t" r="r" b="b"/>
              <a:pathLst>
                <a:path w="7067193" h="2076605">
                  <a:moveTo>
                    <a:pt x="0" y="0"/>
                  </a:moveTo>
                  <a:lnTo>
                    <a:pt x="7067193" y="0"/>
                  </a:lnTo>
                  <a:lnTo>
                    <a:pt x="7067193" y="2076605"/>
                  </a:lnTo>
                  <a:lnTo>
                    <a:pt x="0" y="2076605"/>
                  </a:lnTo>
                  <a:close/>
                </a:path>
              </a:pathLst>
            </a:custGeom>
            <a:solidFill>
              <a:srgbClr val="C0DBF2"/>
            </a:solidFill>
          </p:spPr>
          <p:txBody>
            <a:bodyPr/>
            <a:lstStyle/>
            <a:p>
              <a:endParaRPr lang="en-US"/>
            </a:p>
          </p:txBody>
        </p:sp>
        <p:sp>
          <p:nvSpPr>
            <p:cNvPr id="4" name="TextBox 4"/>
            <p:cNvSpPr txBox="1"/>
            <p:nvPr/>
          </p:nvSpPr>
          <p:spPr>
            <a:xfrm>
              <a:off x="0" y="-38100"/>
              <a:ext cx="7067193" cy="2114705"/>
            </a:xfrm>
            <a:prstGeom prst="rect">
              <a:avLst/>
            </a:prstGeom>
          </p:spPr>
          <p:txBody>
            <a:bodyPr lIns="49959" tIns="49959" rIns="49959" bIns="49959" rtlCol="0" anchor="ctr"/>
            <a:lstStyle/>
            <a:p>
              <a:pPr algn="l">
                <a:lnSpc>
                  <a:spcPts val="1927"/>
                </a:lnSpc>
                <a:spcBef>
                  <a:spcPct val="0"/>
                </a:spcBef>
              </a:pPr>
              <a:endParaRPr/>
            </a:p>
          </p:txBody>
        </p:sp>
      </p:grpSp>
      <p:sp>
        <p:nvSpPr>
          <p:cNvPr id="5" name="TextBox 5"/>
          <p:cNvSpPr txBox="1"/>
          <p:nvPr/>
        </p:nvSpPr>
        <p:spPr>
          <a:xfrm>
            <a:off x="2435680" y="3334631"/>
            <a:ext cx="14012624" cy="5186750"/>
          </a:xfrm>
          <a:prstGeom prst="rect">
            <a:avLst/>
          </a:prstGeom>
        </p:spPr>
        <p:txBody>
          <a:bodyPr lIns="0" tIns="0" rIns="0" bIns="0" rtlCol="0" anchor="t">
            <a:spAutoFit/>
          </a:bodyPr>
          <a:lstStyle/>
          <a:p>
            <a:pPr algn="ctr">
              <a:lnSpc>
                <a:spcPts val="5154"/>
              </a:lnSpc>
            </a:pPr>
            <a:r>
              <a:rPr lang="en-US" sz="3681">
                <a:solidFill>
                  <a:srgbClr val="2A5F9D"/>
                </a:solidFill>
                <a:latin typeface="Hagrid Text"/>
                <a:ea typeface="Hagrid Text"/>
                <a:cs typeface="Hagrid Text"/>
                <a:sym typeface="Hagrid Text"/>
              </a:rPr>
              <a:t>Per TCA Code Annotated 49-6-1016(b), beginning with the 2025-2026 school year, each LEA and public charter school shall annually provide students with age-appropratie and grade-appropriate instruction on firearm safety. The instruction must begin with the earliest appropriate grade, as determined by the departments under sub section (a), and must continue in each subsequent grade through grade twelve (12).</a:t>
            </a:r>
          </a:p>
        </p:txBody>
      </p:sp>
      <p:sp>
        <p:nvSpPr>
          <p:cNvPr id="6" name="Freeform 6"/>
          <p:cNvSpPr/>
          <p:nvPr/>
        </p:nvSpPr>
        <p:spPr>
          <a:xfrm rot="-1096976">
            <a:off x="14503722" y="400061"/>
            <a:ext cx="2923319" cy="2316730"/>
          </a:xfrm>
          <a:custGeom>
            <a:avLst/>
            <a:gdLst/>
            <a:ahLst/>
            <a:cxnLst/>
            <a:rect l="l" t="t" r="r" b="b"/>
            <a:pathLst>
              <a:path w="2923319" h="2316730">
                <a:moveTo>
                  <a:pt x="0" y="0"/>
                </a:moveTo>
                <a:lnTo>
                  <a:pt x="2923319" y="0"/>
                </a:lnTo>
                <a:lnTo>
                  <a:pt x="2923319" y="2316730"/>
                </a:lnTo>
                <a:lnTo>
                  <a:pt x="0" y="231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825397" y="762000"/>
            <a:ext cx="16433903" cy="2176786"/>
          </a:xfrm>
          <a:prstGeom prst="rect">
            <a:avLst/>
          </a:prstGeom>
        </p:spPr>
        <p:txBody>
          <a:bodyPr lIns="0" tIns="0" rIns="0" bIns="0" rtlCol="0" anchor="t">
            <a:spAutoFit/>
          </a:bodyPr>
          <a:lstStyle/>
          <a:p>
            <a:pPr marL="0" lvl="0" indent="0" algn="ctr">
              <a:lnSpc>
                <a:spcPts val="17569"/>
              </a:lnSpc>
              <a:spcBef>
                <a:spcPct val="0"/>
              </a:spcBef>
            </a:pPr>
            <a:r>
              <a:rPr lang="en-US" sz="12549" u="none" strike="noStrike">
                <a:solidFill>
                  <a:srgbClr val="FFFFFF"/>
                </a:solidFill>
                <a:latin typeface="Bobby Jones"/>
                <a:ea typeface="Bobby Jones"/>
                <a:cs typeface="Bobby Jones"/>
                <a:sym typeface="Bobby Jones"/>
              </a:rPr>
              <a:t>ANNOUNCEMENT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A5F9D"/>
        </a:solidFill>
        <a:effectLst/>
      </p:bgPr>
    </p:bg>
    <p:spTree>
      <p:nvGrpSpPr>
        <p:cNvPr id="1" name=""/>
        <p:cNvGrpSpPr/>
        <p:nvPr/>
      </p:nvGrpSpPr>
      <p:grpSpPr>
        <a:xfrm>
          <a:off x="0" y="0"/>
          <a:ext cx="0" cy="0"/>
          <a:chOff x="0" y="0"/>
          <a:chExt cx="0" cy="0"/>
        </a:xfrm>
      </p:grpSpPr>
      <p:sp>
        <p:nvSpPr>
          <p:cNvPr id="2" name="Freeform 2"/>
          <p:cNvSpPr/>
          <p:nvPr/>
        </p:nvSpPr>
        <p:spPr>
          <a:xfrm>
            <a:off x="5600078" y="2785771"/>
            <a:ext cx="7087844" cy="6795470"/>
          </a:xfrm>
          <a:custGeom>
            <a:avLst/>
            <a:gdLst/>
            <a:ahLst/>
            <a:cxnLst/>
            <a:rect l="l" t="t" r="r" b="b"/>
            <a:pathLst>
              <a:path w="7087844" h="6795470">
                <a:moveTo>
                  <a:pt x="0" y="0"/>
                </a:moveTo>
                <a:lnTo>
                  <a:pt x="7087844" y="0"/>
                </a:lnTo>
                <a:lnTo>
                  <a:pt x="7087844" y="6795470"/>
                </a:lnTo>
                <a:lnTo>
                  <a:pt x="0" y="67954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881590" y="400812"/>
            <a:ext cx="14524819" cy="2178357"/>
          </a:xfrm>
          <a:prstGeom prst="rect">
            <a:avLst/>
          </a:prstGeom>
        </p:spPr>
        <p:txBody>
          <a:bodyPr lIns="0" tIns="0" rIns="0" bIns="0" rtlCol="0" anchor="t">
            <a:spAutoFit/>
          </a:bodyPr>
          <a:lstStyle/>
          <a:p>
            <a:pPr marL="0" lvl="0" indent="0" algn="ctr">
              <a:lnSpc>
                <a:spcPts val="17569"/>
              </a:lnSpc>
              <a:spcBef>
                <a:spcPct val="0"/>
              </a:spcBef>
            </a:pPr>
            <a:r>
              <a:rPr lang="en-US" sz="12549" u="none" strike="noStrike">
                <a:solidFill>
                  <a:srgbClr val="FFFFFF"/>
                </a:solidFill>
                <a:latin typeface="Bobby Jones"/>
                <a:ea typeface="Bobby Jones"/>
                <a:cs typeface="Bobby Jones"/>
                <a:sym typeface="Bobby Jones"/>
              </a:rPr>
              <a:t>INTRODUCTION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38436" y="5853092"/>
            <a:ext cx="12611129" cy="1765002"/>
            <a:chOff x="0" y="0"/>
            <a:chExt cx="3321450" cy="464857"/>
          </a:xfrm>
        </p:grpSpPr>
        <p:sp>
          <p:nvSpPr>
            <p:cNvPr id="3" name="Freeform 3"/>
            <p:cNvSpPr/>
            <p:nvPr/>
          </p:nvSpPr>
          <p:spPr>
            <a:xfrm>
              <a:off x="0" y="0"/>
              <a:ext cx="3321450" cy="464857"/>
            </a:xfrm>
            <a:custGeom>
              <a:avLst/>
              <a:gdLst/>
              <a:ahLst/>
              <a:cxnLst/>
              <a:rect l="l" t="t" r="r" b="b"/>
              <a:pathLst>
                <a:path w="3321450" h="464857">
                  <a:moveTo>
                    <a:pt x="31309" y="0"/>
                  </a:moveTo>
                  <a:lnTo>
                    <a:pt x="3290141" y="0"/>
                  </a:lnTo>
                  <a:cubicBezTo>
                    <a:pt x="3307432" y="0"/>
                    <a:pt x="3321450" y="14017"/>
                    <a:pt x="3321450" y="31309"/>
                  </a:cubicBezTo>
                  <a:lnTo>
                    <a:pt x="3321450" y="433548"/>
                  </a:lnTo>
                  <a:cubicBezTo>
                    <a:pt x="3321450" y="450839"/>
                    <a:pt x="3307432" y="464857"/>
                    <a:pt x="3290141" y="464857"/>
                  </a:cubicBezTo>
                  <a:lnTo>
                    <a:pt x="31309" y="464857"/>
                  </a:lnTo>
                  <a:cubicBezTo>
                    <a:pt x="14017" y="464857"/>
                    <a:pt x="0" y="450839"/>
                    <a:pt x="0" y="433548"/>
                  </a:cubicBezTo>
                  <a:lnTo>
                    <a:pt x="0" y="31309"/>
                  </a:lnTo>
                  <a:cubicBezTo>
                    <a:pt x="0" y="14017"/>
                    <a:pt x="14017" y="0"/>
                    <a:pt x="31309" y="0"/>
                  </a:cubicBezTo>
                  <a:close/>
                </a:path>
              </a:pathLst>
            </a:custGeom>
            <a:solidFill>
              <a:srgbClr val="FFFFFF"/>
            </a:solidFill>
          </p:spPr>
          <p:txBody>
            <a:bodyPr/>
            <a:lstStyle/>
            <a:p>
              <a:endParaRPr lang="en-US"/>
            </a:p>
          </p:txBody>
        </p:sp>
        <p:sp>
          <p:nvSpPr>
            <p:cNvPr id="4" name="TextBox 4"/>
            <p:cNvSpPr txBox="1"/>
            <p:nvPr/>
          </p:nvSpPr>
          <p:spPr>
            <a:xfrm>
              <a:off x="0" y="-38100"/>
              <a:ext cx="3321450" cy="502957"/>
            </a:xfrm>
            <a:prstGeom prst="rect">
              <a:avLst/>
            </a:prstGeom>
          </p:spPr>
          <p:txBody>
            <a:bodyPr lIns="50800" tIns="50800" rIns="50800" bIns="50800" rtlCol="0" anchor="ctr"/>
            <a:lstStyle/>
            <a:p>
              <a:pPr algn="ctr">
                <a:lnSpc>
                  <a:spcPts val="1927"/>
                </a:lnSpc>
              </a:pPr>
              <a:endParaRPr/>
            </a:p>
          </p:txBody>
        </p:sp>
      </p:grpSp>
      <p:pic>
        <p:nvPicPr>
          <p:cNvPr id="5" name="Picture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0" y="0"/>
            <a:ext cx="18288000" cy="10287000"/>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A5F9D"/>
        </a:solidFill>
        <a:effectLst/>
      </p:bgPr>
    </p:bg>
    <p:spTree>
      <p:nvGrpSpPr>
        <p:cNvPr id="1" name=""/>
        <p:cNvGrpSpPr/>
        <p:nvPr/>
      </p:nvGrpSpPr>
      <p:grpSpPr>
        <a:xfrm>
          <a:off x="0" y="0"/>
          <a:ext cx="0" cy="0"/>
          <a:chOff x="0" y="0"/>
          <a:chExt cx="0" cy="0"/>
        </a:xfrm>
      </p:grpSpPr>
      <p:sp>
        <p:nvSpPr>
          <p:cNvPr id="2" name="Freeform 2"/>
          <p:cNvSpPr/>
          <p:nvPr/>
        </p:nvSpPr>
        <p:spPr>
          <a:xfrm>
            <a:off x="6137440" y="3049942"/>
            <a:ext cx="6013120" cy="6013120"/>
          </a:xfrm>
          <a:custGeom>
            <a:avLst/>
            <a:gdLst/>
            <a:ahLst/>
            <a:cxnLst/>
            <a:rect l="l" t="t" r="r" b="b"/>
            <a:pathLst>
              <a:path w="6013120" h="6013120">
                <a:moveTo>
                  <a:pt x="0" y="0"/>
                </a:moveTo>
                <a:lnTo>
                  <a:pt x="6013120" y="0"/>
                </a:lnTo>
                <a:lnTo>
                  <a:pt x="6013120" y="6013120"/>
                </a:lnTo>
                <a:lnTo>
                  <a:pt x="0" y="60131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881590" y="400812"/>
            <a:ext cx="14524819" cy="2178357"/>
          </a:xfrm>
          <a:prstGeom prst="rect">
            <a:avLst/>
          </a:prstGeom>
        </p:spPr>
        <p:txBody>
          <a:bodyPr lIns="0" tIns="0" rIns="0" bIns="0" rtlCol="0" anchor="t">
            <a:spAutoFit/>
          </a:bodyPr>
          <a:lstStyle/>
          <a:p>
            <a:pPr marL="0" lvl="0" indent="0" algn="ctr">
              <a:lnSpc>
                <a:spcPts val="17569"/>
              </a:lnSpc>
              <a:spcBef>
                <a:spcPct val="0"/>
              </a:spcBef>
            </a:pPr>
            <a:r>
              <a:rPr lang="en-US" sz="12549">
                <a:solidFill>
                  <a:srgbClr val="FFFFFF"/>
                </a:solidFill>
                <a:latin typeface="Bobby Jones"/>
                <a:ea typeface="Bobby Jones"/>
                <a:cs typeface="Bobby Jones"/>
                <a:sym typeface="Bobby Jones"/>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Words>
  <Application>Microsoft Macintosh PowerPoint</Application>
  <PresentationFormat>Custom</PresentationFormat>
  <Paragraphs>6</Paragraphs>
  <Slides>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Bobby Jones</vt:lpstr>
      <vt:lpstr>Hagrid Text</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 Firearm Safety</dc:title>
  <cp:lastModifiedBy>Taylor Tartera</cp:lastModifiedBy>
  <cp:revision>2</cp:revision>
  <dcterms:created xsi:type="dcterms:W3CDTF">2006-08-16T00:00:00Z</dcterms:created>
  <dcterms:modified xsi:type="dcterms:W3CDTF">2025-11-24T15:54:57Z</dcterms:modified>
  <dc:identifier>DAG5n1heX0c</dc:identifier>
</cp:coreProperties>
</file>