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9"/>
  </p:notesMasterIdLst>
  <p:sldIdLst>
    <p:sldId id="256" r:id="rId2"/>
    <p:sldId id="257" r:id="rId3"/>
    <p:sldId id="290" r:id="rId4"/>
    <p:sldId id="285" r:id="rId5"/>
    <p:sldId id="258" r:id="rId6"/>
    <p:sldId id="274" r:id="rId7"/>
    <p:sldId id="259" r:id="rId8"/>
    <p:sldId id="270" r:id="rId9"/>
    <p:sldId id="294" r:id="rId10"/>
    <p:sldId id="293" r:id="rId11"/>
    <p:sldId id="281" r:id="rId12"/>
    <p:sldId id="296" r:id="rId13"/>
    <p:sldId id="272" r:id="rId14"/>
    <p:sldId id="260" r:id="rId15"/>
    <p:sldId id="271" r:id="rId16"/>
    <p:sldId id="295" r:id="rId17"/>
    <p:sldId id="282" r:id="rId18"/>
    <p:sldId id="297" r:id="rId19"/>
    <p:sldId id="273" r:id="rId20"/>
    <p:sldId id="261" r:id="rId21"/>
    <p:sldId id="275" r:id="rId22"/>
    <p:sldId id="292" r:id="rId23"/>
    <p:sldId id="276" r:id="rId24"/>
    <p:sldId id="277" r:id="rId25"/>
    <p:sldId id="278" r:id="rId26"/>
    <p:sldId id="279" r:id="rId27"/>
    <p:sldId id="283" r:id="rId28"/>
    <p:sldId id="265" r:id="rId29"/>
    <p:sldId id="266" r:id="rId30"/>
    <p:sldId id="267" r:id="rId31"/>
    <p:sldId id="287" r:id="rId32"/>
    <p:sldId id="288" r:id="rId33"/>
    <p:sldId id="269" r:id="rId34"/>
    <p:sldId id="263" r:id="rId35"/>
    <p:sldId id="291" r:id="rId36"/>
    <p:sldId id="289" r:id="rId37"/>
    <p:sldId id="264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FF"/>
    <a:srgbClr val="CC0099"/>
    <a:srgbClr val="2F749F"/>
    <a:srgbClr val="000099"/>
    <a:srgbClr val="0000CC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4660"/>
  </p:normalViewPr>
  <p:slideViewPr>
    <p:cSldViewPr>
      <p:cViewPr>
        <p:scale>
          <a:sx n="94" d="100"/>
          <a:sy n="94" d="100"/>
        </p:scale>
        <p:origin x="-1296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694B72-EED2-4302-B2D5-FF60A0820DD7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65E774-E057-4988-9079-CD1ED6E2D844}">
      <dgm:prSet phldrT="[Text]"/>
      <dgm:spPr>
        <a:solidFill>
          <a:srgbClr val="6699FF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smtClean="0"/>
            <a:t>Competition</a:t>
          </a:r>
          <a:endParaRPr lang="en-US" dirty="0"/>
        </a:p>
      </dgm:t>
    </dgm:pt>
    <dgm:pt modelId="{74D0C0C4-4395-4140-B251-280F7F38A42E}" type="parTrans" cxnId="{ECB88B7A-1CFA-4018-A1F3-A38FD25E3DC2}">
      <dgm:prSet/>
      <dgm:spPr/>
      <dgm:t>
        <a:bodyPr/>
        <a:lstStyle/>
        <a:p>
          <a:endParaRPr lang="en-US"/>
        </a:p>
      </dgm:t>
    </dgm:pt>
    <dgm:pt modelId="{6DD4D42C-E837-46CE-BC76-322C601AAD03}" type="sibTrans" cxnId="{ECB88B7A-1CFA-4018-A1F3-A38FD25E3DC2}">
      <dgm:prSet/>
      <dgm:spPr/>
      <dgm:t>
        <a:bodyPr/>
        <a:lstStyle/>
        <a:p>
          <a:endParaRPr lang="en-US"/>
        </a:p>
      </dgm:t>
    </dgm:pt>
    <dgm:pt modelId="{88135F9C-FE0E-470F-AE4C-12F13A97118F}">
      <dgm:prSet phldrT="[Text]"/>
      <dgm:spPr>
        <a:solidFill>
          <a:schemeClr val="accent1"/>
        </a:solidFill>
        <a:ln>
          <a:solidFill>
            <a:srgbClr val="6699FF"/>
          </a:solidFill>
        </a:ln>
      </dgm:spPr>
      <dgm:t>
        <a:bodyPr/>
        <a:lstStyle/>
        <a:p>
          <a:r>
            <a:rPr lang="en-US" dirty="0" smtClean="0"/>
            <a:t>Activities</a:t>
          </a:r>
        </a:p>
        <a:p>
          <a:r>
            <a:rPr lang="en-US" dirty="0" smtClean="0"/>
            <a:t>and</a:t>
          </a:r>
        </a:p>
        <a:p>
          <a:r>
            <a:rPr lang="en-US" dirty="0" smtClean="0"/>
            <a:t>Fun!</a:t>
          </a:r>
          <a:endParaRPr lang="en-US" dirty="0"/>
        </a:p>
      </dgm:t>
    </dgm:pt>
    <dgm:pt modelId="{B5B0334B-0615-48AE-BC42-F05B7006226D}" type="parTrans" cxnId="{CC9296BC-697A-467E-8AB9-54A044282A86}">
      <dgm:prSet/>
      <dgm:spPr/>
      <dgm:t>
        <a:bodyPr/>
        <a:lstStyle/>
        <a:p>
          <a:endParaRPr lang="en-US"/>
        </a:p>
      </dgm:t>
    </dgm:pt>
    <dgm:pt modelId="{210140D8-DF1B-429C-867A-02EA159BE66A}" type="sibTrans" cxnId="{CC9296BC-697A-467E-8AB9-54A044282A86}">
      <dgm:prSet/>
      <dgm:spPr/>
      <dgm:t>
        <a:bodyPr/>
        <a:lstStyle/>
        <a:p>
          <a:endParaRPr lang="en-US"/>
        </a:p>
      </dgm:t>
    </dgm:pt>
    <dgm:pt modelId="{D6CF8480-C2BB-4CF3-AEE0-C581E68306C4}">
      <dgm:prSet phldrT="[Text]"/>
      <dgm:spPr>
        <a:solidFill>
          <a:srgbClr val="6699FF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smtClean="0"/>
            <a:t>The Events</a:t>
          </a:r>
          <a:endParaRPr lang="en-US" dirty="0"/>
        </a:p>
      </dgm:t>
    </dgm:pt>
    <dgm:pt modelId="{F352C24D-327F-40AC-A9B9-62145E7BAE57}" type="parTrans" cxnId="{79531812-344C-4EA6-B543-5349697A6AA5}">
      <dgm:prSet/>
      <dgm:spPr/>
      <dgm:t>
        <a:bodyPr/>
        <a:lstStyle/>
        <a:p>
          <a:endParaRPr lang="en-US"/>
        </a:p>
      </dgm:t>
    </dgm:pt>
    <dgm:pt modelId="{E888F949-6937-47DF-B67C-3F63E93A88D9}" type="sibTrans" cxnId="{79531812-344C-4EA6-B543-5349697A6AA5}">
      <dgm:prSet/>
      <dgm:spPr/>
      <dgm:t>
        <a:bodyPr/>
        <a:lstStyle/>
        <a:p>
          <a:endParaRPr lang="en-US"/>
        </a:p>
      </dgm:t>
    </dgm:pt>
    <dgm:pt modelId="{B1A7D528-2F7F-4BEE-914F-EB5BC2239854}">
      <dgm:prSet phldrT="[Text]"/>
      <dgm:spPr>
        <a:solidFill>
          <a:srgbClr val="6699FF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smtClean="0"/>
            <a:t>Preparation</a:t>
          </a:r>
          <a:endParaRPr lang="en-US" dirty="0"/>
        </a:p>
      </dgm:t>
    </dgm:pt>
    <dgm:pt modelId="{A877F3DD-B58A-4098-8058-0169DB30A023}" type="parTrans" cxnId="{CD5939FC-26F3-4063-8C2C-A76C427494AE}">
      <dgm:prSet/>
      <dgm:spPr/>
      <dgm:t>
        <a:bodyPr/>
        <a:lstStyle/>
        <a:p>
          <a:endParaRPr lang="en-US"/>
        </a:p>
      </dgm:t>
    </dgm:pt>
    <dgm:pt modelId="{C322A061-220F-492F-B1DE-7D42C4C96301}" type="sibTrans" cxnId="{CD5939FC-26F3-4063-8C2C-A76C427494AE}">
      <dgm:prSet/>
      <dgm:spPr/>
      <dgm:t>
        <a:bodyPr/>
        <a:lstStyle/>
        <a:p>
          <a:endParaRPr lang="en-US"/>
        </a:p>
      </dgm:t>
    </dgm:pt>
    <dgm:pt modelId="{85B0B468-CB40-4B66-A579-6F01F510CCC1}">
      <dgm:prSet phldrT="[Text]"/>
      <dgm:spPr>
        <a:solidFill>
          <a:srgbClr val="6699FF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smtClean="0"/>
            <a:t>Confidence</a:t>
          </a:r>
          <a:endParaRPr lang="en-US" dirty="0"/>
        </a:p>
      </dgm:t>
    </dgm:pt>
    <dgm:pt modelId="{F85016D4-59D3-4E2F-B467-8AEFC5A11BD8}" type="parTrans" cxnId="{C60A06FE-DBEC-4AC6-A27D-646B6A9F0EF1}">
      <dgm:prSet/>
      <dgm:spPr/>
      <dgm:t>
        <a:bodyPr/>
        <a:lstStyle/>
        <a:p>
          <a:endParaRPr lang="en-US"/>
        </a:p>
      </dgm:t>
    </dgm:pt>
    <dgm:pt modelId="{ADBBF18D-CC7B-4AA4-9247-4739D532551B}" type="sibTrans" cxnId="{C60A06FE-DBEC-4AC6-A27D-646B6A9F0EF1}">
      <dgm:prSet/>
      <dgm:spPr/>
      <dgm:t>
        <a:bodyPr/>
        <a:lstStyle/>
        <a:p>
          <a:endParaRPr lang="en-US"/>
        </a:p>
      </dgm:t>
    </dgm:pt>
    <dgm:pt modelId="{599B2B13-8B6A-4FCA-A4D0-EF1668149A5A}">
      <dgm:prSet phldrT="[Text]"/>
      <dgm:spPr>
        <a:solidFill>
          <a:srgbClr val="6699FF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smtClean="0"/>
            <a:t>Judges</a:t>
          </a:r>
          <a:endParaRPr lang="en-US" dirty="0"/>
        </a:p>
      </dgm:t>
    </dgm:pt>
    <dgm:pt modelId="{5CB4DB17-59B7-42CC-8202-CC859B624A17}" type="parTrans" cxnId="{3F7BED65-57F1-4DD9-871A-8C26A6CBFABA}">
      <dgm:prSet/>
      <dgm:spPr/>
      <dgm:t>
        <a:bodyPr/>
        <a:lstStyle/>
        <a:p>
          <a:endParaRPr lang="en-US"/>
        </a:p>
      </dgm:t>
    </dgm:pt>
    <dgm:pt modelId="{D3889CB2-9479-4E98-897B-CCD6835D143B}" type="sibTrans" cxnId="{3F7BED65-57F1-4DD9-871A-8C26A6CBFABA}">
      <dgm:prSet/>
      <dgm:spPr/>
      <dgm:t>
        <a:bodyPr/>
        <a:lstStyle/>
        <a:p>
          <a:endParaRPr lang="en-US"/>
        </a:p>
      </dgm:t>
    </dgm:pt>
    <dgm:pt modelId="{54CEE628-1344-4DA9-9AB4-2CD72A7DFF3C}">
      <dgm:prSet phldrT="[Text]"/>
      <dgm:spPr>
        <a:solidFill>
          <a:srgbClr val="6699FF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smtClean="0"/>
            <a:t>Appearance</a:t>
          </a:r>
          <a:endParaRPr lang="en-US" dirty="0"/>
        </a:p>
      </dgm:t>
    </dgm:pt>
    <dgm:pt modelId="{1A27E2D1-9CC7-4EED-8D15-0085A32806E6}" type="parTrans" cxnId="{B8410DF4-6E5D-4E19-803C-195B9C06BD42}">
      <dgm:prSet/>
      <dgm:spPr/>
      <dgm:t>
        <a:bodyPr/>
        <a:lstStyle/>
        <a:p>
          <a:endParaRPr lang="en-US"/>
        </a:p>
      </dgm:t>
    </dgm:pt>
    <dgm:pt modelId="{39219C84-AF8C-442C-8FB8-E207BF41FA95}" type="sibTrans" cxnId="{B8410DF4-6E5D-4E19-803C-195B9C06BD42}">
      <dgm:prSet/>
      <dgm:spPr/>
      <dgm:t>
        <a:bodyPr/>
        <a:lstStyle/>
        <a:p>
          <a:endParaRPr lang="en-US"/>
        </a:p>
      </dgm:t>
    </dgm:pt>
    <dgm:pt modelId="{0379554F-7081-467F-92E1-4DA131072192}" type="pres">
      <dgm:prSet presAssocID="{C6694B72-EED2-4302-B2D5-FF60A0820DD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ABACD1-7449-400E-B538-0748AA4CE99C}" type="pres">
      <dgm:prSet presAssocID="{C565E774-E057-4988-9079-CD1ED6E2D844}" presName="node" presStyleLbl="node1" presStyleIdx="0" presStyleCnt="2" custLinFactNeighborX="-2465" custLinFactNeighborY="50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218F96-E899-46A9-A8A1-8F3BA7942B27}" type="pres">
      <dgm:prSet presAssocID="{6DD4D42C-E837-46CE-BC76-322C601AAD03}" presName="sibTrans" presStyleCnt="0"/>
      <dgm:spPr/>
    </dgm:pt>
    <dgm:pt modelId="{43F7F2E0-6F74-4CC9-BE5D-76DD9F3E2FD8}" type="pres">
      <dgm:prSet presAssocID="{88135F9C-FE0E-470F-AE4C-12F13A97118F}" presName="node" presStyleLbl="node1" presStyleIdx="1" presStyleCnt="2" custLinFactNeighborX="13628" custLinFactNeighborY="50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9296BC-697A-467E-8AB9-54A044282A86}" srcId="{C6694B72-EED2-4302-B2D5-FF60A0820DD7}" destId="{88135F9C-FE0E-470F-AE4C-12F13A97118F}" srcOrd="1" destOrd="0" parTransId="{B5B0334B-0615-48AE-BC42-F05B7006226D}" sibTransId="{210140D8-DF1B-429C-867A-02EA159BE66A}"/>
    <dgm:cxn modelId="{3F7BED65-57F1-4DD9-871A-8C26A6CBFABA}" srcId="{C565E774-E057-4988-9079-CD1ED6E2D844}" destId="{599B2B13-8B6A-4FCA-A4D0-EF1668149A5A}" srcOrd="4" destOrd="0" parTransId="{5CB4DB17-59B7-42CC-8202-CC859B624A17}" sibTransId="{D3889CB2-9479-4E98-897B-CCD6835D143B}"/>
    <dgm:cxn modelId="{AAFB4094-AADB-4BB1-9E13-4B10BDF1E0DA}" type="presOf" srcId="{85B0B468-CB40-4B66-A579-6F01F510CCC1}" destId="{B0ABACD1-7449-400E-B538-0748AA4CE99C}" srcOrd="0" destOrd="4" presId="urn:microsoft.com/office/officeart/2005/8/layout/hList6"/>
    <dgm:cxn modelId="{9B39CEBC-A591-4816-9700-26A90D63AA0D}" type="presOf" srcId="{88135F9C-FE0E-470F-AE4C-12F13A97118F}" destId="{43F7F2E0-6F74-4CC9-BE5D-76DD9F3E2FD8}" srcOrd="0" destOrd="0" presId="urn:microsoft.com/office/officeart/2005/8/layout/hList6"/>
    <dgm:cxn modelId="{CD5939FC-26F3-4063-8C2C-A76C427494AE}" srcId="{C565E774-E057-4988-9079-CD1ED6E2D844}" destId="{B1A7D528-2F7F-4BEE-914F-EB5BC2239854}" srcOrd="1" destOrd="0" parTransId="{A877F3DD-B58A-4098-8058-0169DB30A023}" sibTransId="{C322A061-220F-492F-B1DE-7D42C4C96301}"/>
    <dgm:cxn modelId="{B6735B77-5AA8-4250-BE4A-A64F235BF482}" type="presOf" srcId="{599B2B13-8B6A-4FCA-A4D0-EF1668149A5A}" destId="{B0ABACD1-7449-400E-B538-0748AA4CE99C}" srcOrd="0" destOrd="5" presId="urn:microsoft.com/office/officeart/2005/8/layout/hList6"/>
    <dgm:cxn modelId="{3211B46E-BCF4-49C0-B819-49DEF9D7F920}" type="presOf" srcId="{54CEE628-1344-4DA9-9AB4-2CD72A7DFF3C}" destId="{B0ABACD1-7449-400E-B538-0748AA4CE99C}" srcOrd="0" destOrd="3" presId="urn:microsoft.com/office/officeart/2005/8/layout/hList6"/>
    <dgm:cxn modelId="{1CAB7866-D77A-4531-98A2-CC5C54906FC0}" type="presOf" srcId="{B1A7D528-2F7F-4BEE-914F-EB5BC2239854}" destId="{B0ABACD1-7449-400E-B538-0748AA4CE99C}" srcOrd="0" destOrd="2" presId="urn:microsoft.com/office/officeart/2005/8/layout/hList6"/>
    <dgm:cxn modelId="{79531812-344C-4EA6-B543-5349697A6AA5}" srcId="{C565E774-E057-4988-9079-CD1ED6E2D844}" destId="{D6CF8480-C2BB-4CF3-AEE0-C581E68306C4}" srcOrd="0" destOrd="0" parTransId="{F352C24D-327F-40AC-A9B9-62145E7BAE57}" sibTransId="{E888F949-6937-47DF-B67C-3F63E93A88D9}"/>
    <dgm:cxn modelId="{ECB88B7A-1CFA-4018-A1F3-A38FD25E3DC2}" srcId="{C6694B72-EED2-4302-B2D5-FF60A0820DD7}" destId="{C565E774-E057-4988-9079-CD1ED6E2D844}" srcOrd="0" destOrd="0" parTransId="{74D0C0C4-4395-4140-B251-280F7F38A42E}" sibTransId="{6DD4D42C-E837-46CE-BC76-322C601AAD03}"/>
    <dgm:cxn modelId="{C60A06FE-DBEC-4AC6-A27D-646B6A9F0EF1}" srcId="{C565E774-E057-4988-9079-CD1ED6E2D844}" destId="{85B0B468-CB40-4B66-A579-6F01F510CCC1}" srcOrd="3" destOrd="0" parTransId="{F85016D4-59D3-4E2F-B467-8AEFC5A11BD8}" sibTransId="{ADBBF18D-CC7B-4AA4-9247-4739D532551B}"/>
    <dgm:cxn modelId="{293E9B23-7E29-4C3C-8283-A74DCD71F071}" type="presOf" srcId="{D6CF8480-C2BB-4CF3-AEE0-C581E68306C4}" destId="{B0ABACD1-7449-400E-B538-0748AA4CE99C}" srcOrd="0" destOrd="1" presId="urn:microsoft.com/office/officeart/2005/8/layout/hList6"/>
    <dgm:cxn modelId="{FF83FB74-6D1A-4A0A-BF62-1BBB5A571554}" type="presOf" srcId="{C565E774-E057-4988-9079-CD1ED6E2D844}" destId="{B0ABACD1-7449-400E-B538-0748AA4CE99C}" srcOrd="0" destOrd="0" presId="urn:microsoft.com/office/officeart/2005/8/layout/hList6"/>
    <dgm:cxn modelId="{B8410DF4-6E5D-4E19-803C-195B9C06BD42}" srcId="{C565E774-E057-4988-9079-CD1ED6E2D844}" destId="{54CEE628-1344-4DA9-9AB4-2CD72A7DFF3C}" srcOrd="2" destOrd="0" parTransId="{1A27E2D1-9CC7-4EED-8D15-0085A32806E6}" sibTransId="{39219C84-AF8C-442C-8FB8-E207BF41FA95}"/>
    <dgm:cxn modelId="{73466064-6004-4528-8446-F71B44E76F0F}" type="presOf" srcId="{C6694B72-EED2-4302-B2D5-FF60A0820DD7}" destId="{0379554F-7081-467F-92E1-4DA131072192}" srcOrd="0" destOrd="0" presId="urn:microsoft.com/office/officeart/2005/8/layout/hList6"/>
    <dgm:cxn modelId="{08A15E46-8DCD-469C-879E-3A307887093A}" type="presParOf" srcId="{0379554F-7081-467F-92E1-4DA131072192}" destId="{B0ABACD1-7449-400E-B538-0748AA4CE99C}" srcOrd="0" destOrd="0" presId="urn:microsoft.com/office/officeart/2005/8/layout/hList6"/>
    <dgm:cxn modelId="{15F8B20A-7D1D-43A7-8241-832160874933}" type="presParOf" srcId="{0379554F-7081-467F-92E1-4DA131072192}" destId="{BB218F96-E899-46A9-A8A1-8F3BA7942B27}" srcOrd="1" destOrd="0" presId="urn:microsoft.com/office/officeart/2005/8/layout/hList6"/>
    <dgm:cxn modelId="{73A50AE6-D1E8-434F-BBFD-95DA5AABF2AC}" type="presParOf" srcId="{0379554F-7081-467F-92E1-4DA131072192}" destId="{43F7F2E0-6F74-4CC9-BE5D-76DD9F3E2FD8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32A00B-E046-4311-9EAD-4D8B54ECBFE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C5B13A-412C-4819-BFBB-201664782AB1}">
      <dgm:prSet phldrT="[Text]"/>
      <dgm:spPr/>
      <dgm:t>
        <a:bodyPr/>
        <a:lstStyle/>
        <a:p>
          <a:r>
            <a:rPr lang="en-US" dirty="0" smtClean="0">
              <a:solidFill>
                <a:srgbClr val="000099"/>
              </a:solidFill>
            </a:rPr>
            <a:t>Three Categories of Events</a:t>
          </a:r>
          <a:endParaRPr lang="en-US" dirty="0">
            <a:solidFill>
              <a:srgbClr val="000099"/>
            </a:solidFill>
          </a:endParaRPr>
        </a:p>
      </dgm:t>
    </dgm:pt>
    <dgm:pt modelId="{981B657A-822C-4BE9-8929-557E0BE249C2}" type="parTrans" cxnId="{D2AC7EDC-3996-4928-A686-730097C2B43B}">
      <dgm:prSet/>
      <dgm:spPr/>
      <dgm:t>
        <a:bodyPr/>
        <a:lstStyle/>
        <a:p>
          <a:endParaRPr lang="en-US"/>
        </a:p>
      </dgm:t>
    </dgm:pt>
    <dgm:pt modelId="{C24C2793-C04C-42AA-8739-D1FDB87D2BA4}" type="sibTrans" cxnId="{D2AC7EDC-3996-4928-A686-730097C2B43B}">
      <dgm:prSet/>
      <dgm:spPr/>
      <dgm:t>
        <a:bodyPr/>
        <a:lstStyle/>
        <a:p>
          <a:endParaRPr lang="en-US"/>
        </a:p>
      </dgm:t>
    </dgm:pt>
    <dgm:pt modelId="{0C336AE0-8D65-414A-8D54-CA25B404DAE4}">
      <dgm:prSet phldrT="[Text]"/>
      <dgm:spPr/>
      <dgm:t>
        <a:bodyPr/>
        <a:lstStyle/>
        <a:p>
          <a:r>
            <a:rPr lang="en-US" dirty="0" smtClean="0">
              <a:solidFill>
                <a:srgbClr val="0000FF"/>
              </a:solidFill>
            </a:rPr>
            <a:t>A Events</a:t>
          </a:r>
          <a:endParaRPr lang="en-US" dirty="0">
            <a:solidFill>
              <a:srgbClr val="0000FF"/>
            </a:solidFill>
          </a:endParaRPr>
        </a:p>
      </dgm:t>
    </dgm:pt>
    <dgm:pt modelId="{DCFD0227-EAA5-469C-97C6-267A4F9F5C7D}" type="parTrans" cxnId="{7698461C-2C2F-424E-81BD-339AF4A77D61}">
      <dgm:prSet/>
      <dgm:spPr/>
      <dgm:t>
        <a:bodyPr/>
        <a:lstStyle/>
        <a:p>
          <a:endParaRPr lang="en-US"/>
        </a:p>
      </dgm:t>
    </dgm:pt>
    <dgm:pt modelId="{34868DC9-BD5A-472C-8056-DFAE27332318}" type="sibTrans" cxnId="{7698461C-2C2F-424E-81BD-339AF4A77D61}">
      <dgm:prSet/>
      <dgm:spPr/>
      <dgm:t>
        <a:bodyPr/>
        <a:lstStyle/>
        <a:p>
          <a:endParaRPr lang="en-US"/>
        </a:p>
      </dgm:t>
    </dgm:pt>
    <dgm:pt modelId="{4A4B93EB-8C7F-4978-8FE4-C78E5AA04764}">
      <dgm:prSet phldrT="[Text]"/>
      <dgm:spPr/>
      <dgm:t>
        <a:bodyPr/>
        <a:lstStyle/>
        <a:p>
          <a:r>
            <a:rPr lang="en-US" dirty="0" smtClean="0">
              <a:solidFill>
                <a:srgbClr val="6699FF"/>
              </a:solidFill>
            </a:rPr>
            <a:t>B Events</a:t>
          </a:r>
          <a:endParaRPr lang="en-US" dirty="0">
            <a:solidFill>
              <a:srgbClr val="6699FF"/>
            </a:solidFill>
          </a:endParaRPr>
        </a:p>
      </dgm:t>
    </dgm:pt>
    <dgm:pt modelId="{CC44AC0B-271C-4BFA-924A-B21C50F846A3}" type="parTrans" cxnId="{1D542996-2518-4EB8-9F6C-CA87CCA0B720}">
      <dgm:prSet/>
      <dgm:spPr/>
      <dgm:t>
        <a:bodyPr/>
        <a:lstStyle/>
        <a:p>
          <a:endParaRPr lang="en-US"/>
        </a:p>
      </dgm:t>
    </dgm:pt>
    <dgm:pt modelId="{B144806F-870D-44A3-90FE-5821BCC4E315}" type="sibTrans" cxnId="{1D542996-2518-4EB8-9F6C-CA87CCA0B720}">
      <dgm:prSet/>
      <dgm:spPr/>
      <dgm:t>
        <a:bodyPr/>
        <a:lstStyle/>
        <a:p>
          <a:endParaRPr lang="en-US"/>
        </a:p>
      </dgm:t>
    </dgm:pt>
    <dgm:pt modelId="{01B79448-485A-4791-ADF4-B33480F8A538}">
      <dgm:prSet phldrT="[Text]"/>
      <dgm:spPr/>
      <dgm:t>
        <a:bodyPr/>
        <a:lstStyle/>
        <a:p>
          <a:r>
            <a:rPr lang="en-US" dirty="0" smtClean="0">
              <a:solidFill>
                <a:schemeClr val="accent1"/>
              </a:solidFill>
            </a:rPr>
            <a:t>C Events</a:t>
          </a:r>
          <a:endParaRPr lang="en-US" dirty="0">
            <a:solidFill>
              <a:schemeClr val="accent1"/>
            </a:solidFill>
          </a:endParaRPr>
        </a:p>
      </dgm:t>
    </dgm:pt>
    <dgm:pt modelId="{F2B71AA3-526F-429B-87AF-DA9E5DB25029}" type="parTrans" cxnId="{981228C9-4963-4D04-B1EE-712255FF462E}">
      <dgm:prSet/>
      <dgm:spPr/>
      <dgm:t>
        <a:bodyPr/>
        <a:lstStyle/>
        <a:p>
          <a:endParaRPr lang="en-US"/>
        </a:p>
      </dgm:t>
    </dgm:pt>
    <dgm:pt modelId="{3ABA045E-07CA-4AEE-A661-1B2F7AF86C3F}" type="sibTrans" cxnId="{981228C9-4963-4D04-B1EE-712255FF462E}">
      <dgm:prSet/>
      <dgm:spPr/>
      <dgm:t>
        <a:bodyPr/>
        <a:lstStyle/>
        <a:p>
          <a:endParaRPr lang="en-US"/>
        </a:p>
      </dgm:t>
    </dgm:pt>
    <dgm:pt modelId="{A72A1D0F-ED5B-4813-B402-88952060829A}" type="pres">
      <dgm:prSet presAssocID="{1432A00B-E046-4311-9EAD-4D8B54ECBFE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F364D4F-F6C1-4FA7-988C-49F1C72F18BA}" type="pres">
      <dgm:prSet presAssocID="{B4C5B13A-412C-4819-BFBB-201664782AB1}" presName="hierRoot1" presStyleCnt="0"/>
      <dgm:spPr/>
    </dgm:pt>
    <dgm:pt modelId="{DA995E1E-868B-4C2E-99C2-5D0687E2F9CC}" type="pres">
      <dgm:prSet presAssocID="{B4C5B13A-412C-4819-BFBB-201664782AB1}" presName="composite" presStyleCnt="0"/>
      <dgm:spPr/>
    </dgm:pt>
    <dgm:pt modelId="{E6244348-5FB7-4492-9BB5-85802DB45E28}" type="pres">
      <dgm:prSet presAssocID="{B4C5B13A-412C-4819-BFBB-201664782AB1}" presName="background" presStyleLbl="node0" presStyleIdx="0" presStyleCnt="1"/>
      <dgm:spPr/>
    </dgm:pt>
    <dgm:pt modelId="{3B09E1A1-32F7-4862-8FF9-778986BF7A3E}" type="pres">
      <dgm:prSet presAssocID="{B4C5B13A-412C-4819-BFBB-201664782AB1}" presName="text" presStyleLbl="fgAcc0" presStyleIdx="0" presStyleCnt="1" custScaleX="1708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49EA94-459C-4DA2-B59F-7FEDD4C7FD5F}" type="pres">
      <dgm:prSet presAssocID="{B4C5B13A-412C-4819-BFBB-201664782AB1}" presName="hierChild2" presStyleCnt="0"/>
      <dgm:spPr/>
    </dgm:pt>
    <dgm:pt modelId="{840CD892-55B3-41A1-838A-C5D18EAAAB56}" type="pres">
      <dgm:prSet presAssocID="{DCFD0227-EAA5-469C-97C6-267A4F9F5C7D}" presName="Name10" presStyleLbl="parChTrans1D2" presStyleIdx="0" presStyleCnt="3"/>
      <dgm:spPr/>
      <dgm:t>
        <a:bodyPr/>
        <a:lstStyle/>
        <a:p>
          <a:endParaRPr lang="en-US"/>
        </a:p>
      </dgm:t>
    </dgm:pt>
    <dgm:pt modelId="{A92C2144-42F9-4FD2-AAAE-456B21807D46}" type="pres">
      <dgm:prSet presAssocID="{0C336AE0-8D65-414A-8D54-CA25B404DAE4}" presName="hierRoot2" presStyleCnt="0"/>
      <dgm:spPr/>
    </dgm:pt>
    <dgm:pt modelId="{88942A15-F696-4EB9-8C97-9F458935E3D0}" type="pres">
      <dgm:prSet presAssocID="{0C336AE0-8D65-414A-8D54-CA25B404DAE4}" presName="composite2" presStyleCnt="0"/>
      <dgm:spPr/>
    </dgm:pt>
    <dgm:pt modelId="{3B8B479D-E0CC-463A-9152-C4C3EF30E8F4}" type="pres">
      <dgm:prSet presAssocID="{0C336AE0-8D65-414A-8D54-CA25B404DAE4}" presName="background2" presStyleLbl="node2" presStyleIdx="0" presStyleCnt="3"/>
      <dgm:spPr/>
    </dgm:pt>
    <dgm:pt modelId="{EBDA844C-542F-4B4D-8AAB-475AB5644965}" type="pres">
      <dgm:prSet presAssocID="{0C336AE0-8D65-414A-8D54-CA25B404DAE4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986164-92F3-4971-ABF3-74705B1E0F2A}" type="pres">
      <dgm:prSet presAssocID="{0C336AE0-8D65-414A-8D54-CA25B404DAE4}" presName="hierChild3" presStyleCnt="0"/>
      <dgm:spPr/>
    </dgm:pt>
    <dgm:pt modelId="{017772ED-75C9-494D-ABF4-4B0E8EB2BBFA}" type="pres">
      <dgm:prSet presAssocID="{CC44AC0B-271C-4BFA-924A-B21C50F846A3}" presName="Name10" presStyleLbl="parChTrans1D2" presStyleIdx="1" presStyleCnt="3"/>
      <dgm:spPr/>
      <dgm:t>
        <a:bodyPr/>
        <a:lstStyle/>
        <a:p>
          <a:endParaRPr lang="en-US"/>
        </a:p>
      </dgm:t>
    </dgm:pt>
    <dgm:pt modelId="{7E7435D6-418F-4B8F-90CE-1E02600620CE}" type="pres">
      <dgm:prSet presAssocID="{4A4B93EB-8C7F-4978-8FE4-C78E5AA04764}" presName="hierRoot2" presStyleCnt="0"/>
      <dgm:spPr/>
    </dgm:pt>
    <dgm:pt modelId="{0B668BA2-EB1F-444A-8E76-9D3DB2BB4E86}" type="pres">
      <dgm:prSet presAssocID="{4A4B93EB-8C7F-4978-8FE4-C78E5AA04764}" presName="composite2" presStyleCnt="0"/>
      <dgm:spPr/>
    </dgm:pt>
    <dgm:pt modelId="{0A99D8E9-D04E-4C2A-A755-A850D391D4FB}" type="pres">
      <dgm:prSet presAssocID="{4A4B93EB-8C7F-4978-8FE4-C78E5AA04764}" presName="background2" presStyleLbl="node2" presStyleIdx="1" presStyleCnt="3"/>
      <dgm:spPr/>
    </dgm:pt>
    <dgm:pt modelId="{ED2EAC27-3E10-42CD-B978-9BB64F94713E}" type="pres">
      <dgm:prSet presAssocID="{4A4B93EB-8C7F-4978-8FE4-C78E5AA04764}" presName="text2" presStyleLbl="fgAcc2" presStyleIdx="1" presStyleCnt="3" custLinFactNeighborX="-4728" custLinFactNeighborY="-4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EB4F7B-7804-423F-90C7-576DA33DFAD2}" type="pres">
      <dgm:prSet presAssocID="{4A4B93EB-8C7F-4978-8FE4-C78E5AA04764}" presName="hierChild3" presStyleCnt="0"/>
      <dgm:spPr/>
    </dgm:pt>
    <dgm:pt modelId="{6BE76581-E0C4-4900-A68F-E5795CDCB517}" type="pres">
      <dgm:prSet presAssocID="{F2B71AA3-526F-429B-87AF-DA9E5DB25029}" presName="Name10" presStyleLbl="parChTrans1D2" presStyleIdx="2" presStyleCnt="3"/>
      <dgm:spPr/>
      <dgm:t>
        <a:bodyPr/>
        <a:lstStyle/>
        <a:p>
          <a:endParaRPr lang="en-US"/>
        </a:p>
      </dgm:t>
    </dgm:pt>
    <dgm:pt modelId="{DCDCB3B9-DEB8-46D9-9458-618E2B60F4C4}" type="pres">
      <dgm:prSet presAssocID="{01B79448-485A-4791-ADF4-B33480F8A538}" presName="hierRoot2" presStyleCnt="0"/>
      <dgm:spPr/>
    </dgm:pt>
    <dgm:pt modelId="{C00678F7-196E-4AE9-8016-0A4D0DF4F15B}" type="pres">
      <dgm:prSet presAssocID="{01B79448-485A-4791-ADF4-B33480F8A538}" presName="composite2" presStyleCnt="0"/>
      <dgm:spPr/>
    </dgm:pt>
    <dgm:pt modelId="{795A1F35-8E11-49A4-A315-B521EE1B28B3}" type="pres">
      <dgm:prSet presAssocID="{01B79448-485A-4791-ADF4-B33480F8A538}" presName="background2" presStyleLbl="node2" presStyleIdx="2" presStyleCnt="3"/>
      <dgm:spPr/>
    </dgm:pt>
    <dgm:pt modelId="{BB4781F0-E1E0-4648-B763-08F403F39172}" type="pres">
      <dgm:prSet presAssocID="{01B79448-485A-4791-ADF4-B33480F8A538}" presName="text2" presStyleLbl="fgAcc2" presStyleIdx="2" presStyleCnt="3" custLinFactNeighborX="-2222" custLinFactNeighborY="-5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D1EFF5-9804-4F62-83F9-489C5A20EF8A}" type="pres">
      <dgm:prSet presAssocID="{01B79448-485A-4791-ADF4-B33480F8A538}" presName="hierChild3" presStyleCnt="0"/>
      <dgm:spPr/>
    </dgm:pt>
  </dgm:ptLst>
  <dgm:cxnLst>
    <dgm:cxn modelId="{1D542996-2518-4EB8-9F6C-CA87CCA0B720}" srcId="{B4C5B13A-412C-4819-BFBB-201664782AB1}" destId="{4A4B93EB-8C7F-4978-8FE4-C78E5AA04764}" srcOrd="1" destOrd="0" parTransId="{CC44AC0B-271C-4BFA-924A-B21C50F846A3}" sibTransId="{B144806F-870D-44A3-90FE-5821BCC4E315}"/>
    <dgm:cxn modelId="{64148937-CAE1-4AA6-A70E-7D439556BBD0}" type="presOf" srcId="{DCFD0227-EAA5-469C-97C6-267A4F9F5C7D}" destId="{840CD892-55B3-41A1-838A-C5D18EAAAB56}" srcOrd="0" destOrd="0" presId="urn:microsoft.com/office/officeart/2005/8/layout/hierarchy1"/>
    <dgm:cxn modelId="{446B2876-6FFD-4C93-86CA-9745D16F8AD9}" type="presOf" srcId="{4A4B93EB-8C7F-4978-8FE4-C78E5AA04764}" destId="{ED2EAC27-3E10-42CD-B978-9BB64F94713E}" srcOrd="0" destOrd="0" presId="urn:microsoft.com/office/officeart/2005/8/layout/hierarchy1"/>
    <dgm:cxn modelId="{D2AC7EDC-3996-4928-A686-730097C2B43B}" srcId="{1432A00B-E046-4311-9EAD-4D8B54ECBFEE}" destId="{B4C5B13A-412C-4819-BFBB-201664782AB1}" srcOrd="0" destOrd="0" parTransId="{981B657A-822C-4BE9-8929-557E0BE249C2}" sibTransId="{C24C2793-C04C-42AA-8739-D1FDB87D2BA4}"/>
    <dgm:cxn modelId="{981228C9-4963-4D04-B1EE-712255FF462E}" srcId="{B4C5B13A-412C-4819-BFBB-201664782AB1}" destId="{01B79448-485A-4791-ADF4-B33480F8A538}" srcOrd="2" destOrd="0" parTransId="{F2B71AA3-526F-429B-87AF-DA9E5DB25029}" sibTransId="{3ABA045E-07CA-4AEE-A661-1B2F7AF86C3F}"/>
    <dgm:cxn modelId="{4C9F2D49-C9CF-44CA-BE3C-D8FFE6B90194}" type="presOf" srcId="{01B79448-485A-4791-ADF4-B33480F8A538}" destId="{BB4781F0-E1E0-4648-B763-08F403F39172}" srcOrd="0" destOrd="0" presId="urn:microsoft.com/office/officeart/2005/8/layout/hierarchy1"/>
    <dgm:cxn modelId="{871C93C7-5401-47C9-8A56-AB73827D55E2}" type="presOf" srcId="{F2B71AA3-526F-429B-87AF-DA9E5DB25029}" destId="{6BE76581-E0C4-4900-A68F-E5795CDCB517}" srcOrd="0" destOrd="0" presId="urn:microsoft.com/office/officeart/2005/8/layout/hierarchy1"/>
    <dgm:cxn modelId="{F6475E54-7866-4AF4-A1C7-021C2D1FA9BC}" type="presOf" srcId="{B4C5B13A-412C-4819-BFBB-201664782AB1}" destId="{3B09E1A1-32F7-4862-8FF9-778986BF7A3E}" srcOrd="0" destOrd="0" presId="urn:microsoft.com/office/officeart/2005/8/layout/hierarchy1"/>
    <dgm:cxn modelId="{0E21C737-D806-4FBC-9B70-B24A98B5A7E7}" type="presOf" srcId="{0C336AE0-8D65-414A-8D54-CA25B404DAE4}" destId="{EBDA844C-542F-4B4D-8AAB-475AB5644965}" srcOrd="0" destOrd="0" presId="urn:microsoft.com/office/officeart/2005/8/layout/hierarchy1"/>
    <dgm:cxn modelId="{7698461C-2C2F-424E-81BD-339AF4A77D61}" srcId="{B4C5B13A-412C-4819-BFBB-201664782AB1}" destId="{0C336AE0-8D65-414A-8D54-CA25B404DAE4}" srcOrd="0" destOrd="0" parTransId="{DCFD0227-EAA5-469C-97C6-267A4F9F5C7D}" sibTransId="{34868DC9-BD5A-472C-8056-DFAE27332318}"/>
    <dgm:cxn modelId="{5E4CAB2D-D132-4E59-8BCE-D799D15E99A1}" type="presOf" srcId="{CC44AC0B-271C-4BFA-924A-B21C50F846A3}" destId="{017772ED-75C9-494D-ABF4-4B0E8EB2BBFA}" srcOrd="0" destOrd="0" presId="urn:microsoft.com/office/officeart/2005/8/layout/hierarchy1"/>
    <dgm:cxn modelId="{0DE86E47-3A62-4AD8-9475-9366FB63C338}" type="presOf" srcId="{1432A00B-E046-4311-9EAD-4D8B54ECBFEE}" destId="{A72A1D0F-ED5B-4813-B402-88952060829A}" srcOrd="0" destOrd="0" presId="urn:microsoft.com/office/officeart/2005/8/layout/hierarchy1"/>
    <dgm:cxn modelId="{8BE8E1D6-3AF9-4522-9F51-444B4A75692D}" type="presParOf" srcId="{A72A1D0F-ED5B-4813-B402-88952060829A}" destId="{0F364D4F-F6C1-4FA7-988C-49F1C72F18BA}" srcOrd="0" destOrd="0" presId="urn:microsoft.com/office/officeart/2005/8/layout/hierarchy1"/>
    <dgm:cxn modelId="{7E0F87BB-B310-43A9-9173-969213403A0A}" type="presParOf" srcId="{0F364D4F-F6C1-4FA7-988C-49F1C72F18BA}" destId="{DA995E1E-868B-4C2E-99C2-5D0687E2F9CC}" srcOrd="0" destOrd="0" presId="urn:microsoft.com/office/officeart/2005/8/layout/hierarchy1"/>
    <dgm:cxn modelId="{CCBC4808-B03A-4D1A-9342-78BB394768D9}" type="presParOf" srcId="{DA995E1E-868B-4C2E-99C2-5D0687E2F9CC}" destId="{E6244348-5FB7-4492-9BB5-85802DB45E28}" srcOrd="0" destOrd="0" presId="urn:microsoft.com/office/officeart/2005/8/layout/hierarchy1"/>
    <dgm:cxn modelId="{70925C10-801B-4082-A5A8-C5BFCABAE2D2}" type="presParOf" srcId="{DA995E1E-868B-4C2E-99C2-5D0687E2F9CC}" destId="{3B09E1A1-32F7-4862-8FF9-778986BF7A3E}" srcOrd="1" destOrd="0" presId="urn:microsoft.com/office/officeart/2005/8/layout/hierarchy1"/>
    <dgm:cxn modelId="{404DAD08-EB74-4A2C-9AFE-F670DF2C1F30}" type="presParOf" srcId="{0F364D4F-F6C1-4FA7-988C-49F1C72F18BA}" destId="{0E49EA94-459C-4DA2-B59F-7FEDD4C7FD5F}" srcOrd="1" destOrd="0" presId="urn:microsoft.com/office/officeart/2005/8/layout/hierarchy1"/>
    <dgm:cxn modelId="{75F1DCA7-AA30-4830-AC8B-56FFA9DF68CE}" type="presParOf" srcId="{0E49EA94-459C-4DA2-B59F-7FEDD4C7FD5F}" destId="{840CD892-55B3-41A1-838A-C5D18EAAAB56}" srcOrd="0" destOrd="0" presId="urn:microsoft.com/office/officeart/2005/8/layout/hierarchy1"/>
    <dgm:cxn modelId="{47D40E30-9A8B-4622-9DB7-B554A714AF35}" type="presParOf" srcId="{0E49EA94-459C-4DA2-B59F-7FEDD4C7FD5F}" destId="{A92C2144-42F9-4FD2-AAAE-456B21807D46}" srcOrd="1" destOrd="0" presId="urn:microsoft.com/office/officeart/2005/8/layout/hierarchy1"/>
    <dgm:cxn modelId="{10901218-860D-4506-8D82-446F44EB621A}" type="presParOf" srcId="{A92C2144-42F9-4FD2-AAAE-456B21807D46}" destId="{88942A15-F696-4EB9-8C97-9F458935E3D0}" srcOrd="0" destOrd="0" presId="urn:microsoft.com/office/officeart/2005/8/layout/hierarchy1"/>
    <dgm:cxn modelId="{4A28E448-CFB1-4896-9826-4AAE226F9EFC}" type="presParOf" srcId="{88942A15-F696-4EB9-8C97-9F458935E3D0}" destId="{3B8B479D-E0CC-463A-9152-C4C3EF30E8F4}" srcOrd="0" destOrd="0" presId="urn:microsoft.com/office/officeart/2005/8/layout/hierarchy1"/>
    <dgm:cxn modelId="{14933DA0-6D0D-4AB7-B613-BF20C50FD1AE}" type="presParOf" srcId="{88942A15-F696-4EB9-8C97-9F458935E3D0}" destId="{EBDA844C-542F-4B4D-8AAB-475AB5644965}" srcOrd="1" destOrd="0" presId="urn:microsoft.com/office/officeart/2005/8/layout/hierarchy1"/>
    <dgm:cxn modelId="{EA12B760-7B96-498F-8BA3-63387EC68F62}" type="presParOf" srcId="{A92C2144-42F9-4FD2-AAAE-456B21807D46}" destId="{69986164-92F3-4971-ABF3-74705B1E0F2A}" srcOrd="1" destOrd="0" presId="urn:microsoft.com/office/officeart/2005/8/layout/hierarchy1"/>
    <dgm:cxn modelId="{58D1BED9-1F1C-4668-9998-25B9F62878E6}" type="presParOf" srcId="{0E49EA94-459C-4DA2-B59F-7FEDD4C7FD5F}" destId="{017772ED-75C9-494D-ABF4-4B0E8EB2BBFA}" srcOrd="2" destOrd="0" presId="urn:microsoft.com/office/officeart/2005/8/layout/hierarchy1"/>
    <dgm:cxn modelId="{90256EBD-F39B-4994-B1E3-26BBC990718E}" type="presParOf" srcId="{0E49EA94-459C-4DA2-B59F-7FEDD4C7FD5F}" destId="{7E7435D6-418F-4B8F-90CE-1E02600620CE}" srcOrd="3" destOrd="0" presId="urn:microsoft.com/office/officeart/2005/8/layout/hierarchy1"/>
    <dgm:cxn modelId="{10089064-44E5-4294-9DA1-9D545087BBD6}" type="presParOf" srcId="{7E7435D6-418F-4B8F-90CE-1E02600620CE}" destId="{0B668BA2-EB1F-444A-8E76-9D3DB2BB4E86}" srcOrd="0" destOrd="0" presId="urn:microsoft.com/office/officeart/2005/8/layout/hierarchy1"/>
    <dgm:cxn modelId="{0CD924B7-6FB2-4FEA-B447-E4F3F1A9BE7F}" type="presParOf" srcId="{0B668BA2-EB1F-444A-8E76-9D3DB2BB4E86}" destId="{0A99D8E9-D04E-4C2A-A755-A850D391D4FB}" srcOrd="0" destOrd="0" presId="urn:microsoft.com/office/officeart/2005/8/layout/hierarchy1"/>
    <dgm:cxn modelId="{AEE943B6-175B-4929-A965-AF02568953DA}" type="presParOf" srcId="{0B668BA2-EB1F-444A-8E76-9D3DB2BB4E86}" destId="{ED2EAC27-3E10-42CD-B978-9BB64F94713E}" srcOrd="1" destOrd="0" presId="urn:microsoft.com/office/officeart/2005/8/layout/hierarchy1"/>
    <dgm:cxn modelId="{397945DD-AAC1-41B4-824F-A75C7CAE37E7}" type="presParOf" srcId="{7E7435D6-418F-4B8F-90CE-1E02600620CE}" destId="{F6EB4F7B-7804-423F-90C7-576DA33DFAD2}" srcOrd="1" destOrd="0" presId="urn:microsoft.com/office/officeart/2005/8/layout/hierarchy1"/>
    <dgm:cxn modelId="{A1B0B2C4-BDF4-4A84-A98E-73F0A466439E}" type="presParOf" srcId="{0E49EA94-459C-4DA2-B59F-7FEDD4C7FD5F}" destId="{6BE76581-E0C4-4900-A68F-E5795CDCB517}" srcOrd="4" destOrd="0" presId="urn:microsoft.com/office/officeart/2005/8/layout/hierarchy1"/>
    <dgm:cxn modelId="{C463C277-BDA5-45B9-80B2-F52521B4DA34}" type="presParOf" srcId="{0E49EA94-459C-4DA2-B59F-7FEDD4C7FD5F}" destId="{DCDCB3B9-DEB8-46D9-9458-618E2B60F4C4}" srcOrd="5" destOrd="0" presId="urn:microsoft.com/office/officeart/2005/8/layout/hierarchy1"/>
    <dgm:cxn modelId="{FEB7F44D-7969-47F9-ADE9-528B83DA01FB}" type="presParOf" srcId="{DCDCB3B9-DEB8-46D9-9458-618E2B60F4C4}" destId="{C00678F7-196E-4AE9-8016-0A4D0DF4F15B}" srcOrd="0" destOrd="0" presId="urn:microsoft.com/office/officeart/2005/8/layout/hierarchy1"/>
    <dgm:cxn modelId="{4F4DB9AE-C6E0-47DE-A714-52A9E0A80A6D}" type="presParOf" srcId="{C00678F7-196E-4AE9-8016-0A4D0DF4F15B}" destId="{795A1F35-8E11-49A4-A315-B521EE1B28B3}" srcOrd="0" destOrd="0" presId="urn:microsoft.com/office/officeart/2005/8/layout/hierarchy1"/>
    <dgm:cxn modelId="{0F087E36-4D0A-4E56-99C1-82C68EE6317C}" type="presParOf" srcId="{C00678F7-196E-4AE9-8016-0A4D0DF4F15B}" destId="{BB4781F0-E1E0-4648-B763-08F403F39172}" srcOrd="1" destOrd="0" presId="urn:microsoft.com/office/officeart/2005/8/layout/hierarchy1"/>
    <dgm:cxn modelId="{BCF66522-2587-49DB-9033-0193F953ED57}" type="presParOf" srcId="{DCDCB3B9-DEB8-46D9-9458-618E2B60F4C4}" destId="{D6D1EFF5-9804-4F62-83F9-489C5A20EF8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32A00B-E046-4311-9EAD-4D8B54ECBFE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C5B13A-412C-4819-BFBB-201664782AB1}">
      <dgm:prSet phldrT="[Text]"/>
      <dgm:spPr/>
      <dgm:t>
        <a:bodyPr/>
        <a:lstStyle/>
        <a:p>
          <a:r>
            <a:rPr lang="en-US" dirty="0" smtClean="0">
              <a:solidFill>
                <a:srgbClr val="000099"/>
              </a:solidFill>
            </a:rPr>
            <a:t>Three Categories of Events</a:t>
          </a:r>
          <a:endParaRPr lang="en-US" dirty="0">
            <a:solidFill>
              <a:srgbClr val="000099"/>
            </a:solidFill>
          </a:endParaRPr>
        </a:p>
      </dgm:t>
    </dgm:pt>
    <dgm:pt modelId="{981B657A-822C-4BE9-8929-557E0BE249C2}" type="parTrans" cxnId="{D2AC7EDC-3996-4928-A686-730097C2B43B}">
      <dgm:prSet/>
      <dgm:spPr/>
      <dgm:t>
        <a:bodyPr/>
        <a:lstStyle/>
        <a:p>
          <a:endParaRPr lang="en-US"/>
        </a:p>
      </dgm:t>
    </dgm:pt>
    <dgm:pt modelId="{C24C2793-C04C-42AA-8739-D1FDB87D2BA4}" type="sibTrans" cxnId="{D2AC7EDC-3996-4928-A686-730097C2B43B}">
      <dgm:prSet/>
      <dgm:spPr/>
      <dgm:t>
        <a:bodyPr/>
        <a:lstStyle/>
        <a:p>
          <a:endParaRPr lang="en-US"/>
        </a:p>
      </dgm:t>
    </dgm:pt>
    <dgm:pt modelId="{0C336AE0-8D65-414A-8D54-CA25B404DAE4}">
      <dgm:prSet phldrT="[Text]"/>
      <dgm:spPr>
        <a:ln w="57150">
          <a:solidFill>
            <a:srgbClr val="00B0F0"/>
          </a:solidFill>
        </a:ln>
      </dgm:spPr>
      <dgm:t>
        <a:bodyPr/>
        <a:lstStyle/>
        <a:p>
          <a:r>
            <a:rPr lang="en-US" dirty="0" smtClean="0">
              <a:solidFill>
                <a:srgbClr val="0000FF"/>
              </a:solidFill>
            </a:rPr>
            <a:t>A Events</a:t>
          </a:r>
          <a:endParaRPr lang="en-US" dirty="0">
            <a:solidFill>
              <a:srgbClr val="0000FF"/>
            </a:solidFill>
          </a:endParaRPr>
        </a:p>
      </dgm:t>
    </dgm:pt>
    <dgm:pt modelId="{DCFD0227-EAA5-469C-97C6-267A4F9F5C7D}" type="parTrans" cxnId="{7698461C-2C2F-424E-81BD-339AF4A77D61}">
      <dgm:prSet/>
      <dgm:spPr/>
      <dgm:t>
        <a:bodyPr/>
        <a:lstStyle/>
        <a:p>
          <a:endParaRPr lang="en-US"/>
        </a:p>
      </dgm:t>
    </dgm:pt>
    <dgm:pt modelId="{34868DC9-BD5A-472C-8056-DFAE27332318}" type="sibTrans" cxnId="{7698461C-2C2F-424E-81BD-339AF4A77D61}">
      <dgm:prSet/>
      <dgm:spPr/>
      <dgm:t>
        <a:bodyPr/>
        <a:lstStyle/>
        <a:p>
          <a:endParaRPr lang="en-US"/>
        </a:p>
      </dgm:t>
    </dgm:pt>
    <dgm:pt modelId="{4A4B93EB-8C7F-4978-8FE4-C78E5AA04764}">
      <dgm:prSet phldrT="[Text]"/>
      <dgm:spPr/>
      <dgm:t>
        <a:bodyPr/>
        <a:lstStyle/>
        <a:p>
          <a:r>
            <a:rPr lang="en-US" dirty="0" smtClean="0">
              <a:solidFill>
                <a:srgbClr val="6699FF"/>
              </a:solidFill>
            </a:rPr>
            <a:t>B Events</a:t>
          </a:r>
          <a:endParaRPr lang="en-US" dirty="0">
            <a:solidFill>
              <a:srgbClr val="6699FF"/>
            </a:solidFill>
          </a:endParaRPr>
        </a:p>
      </dgm:t>
    </dgm:pt>
    <dgm:pt modelId="{CC44AC0B-271C-4BFA-924A-B21C50F846A3}" type="parTrans" cxnId="{1D542996-2518-4EB8-9F6C-CA87CCA0B720}">
      <dgm:prSet/>
      <dgm:spPr/>
      <dgm:t>
        <a:bodyPr/>
        <a:lstStyle/>
        <a:p>
          <a:endParaRPr lang="en-US"/>
        </a:p>
      </dgm:t>
    </dgm:pt>
    <dgm:pt modelId="{B144806F-870D-44A3-90FE-5821BCC4E315}" type="sibTrans" cxnId="{1D542996-2518-4EB8-9F6C-CA87CCA0B720}">
      <dgm:prSet/>
      <dgm:spPr/>
      <dgm:t>
        <a:bodyPr/>
        <a:lstStyle/>
        <a:p>
          <a:endParaRPr lang="en-US"/>
        </a:p>
      </dgm:t>
    </dgm:pt>
    <dgm:pt modelId="{01B79448-485A-4791-ADF4-B33480F8A538}">
      <dgm:prSet phldrT="[Text]"/>
      <dgm:spPr/>
      <dgm:t>
        <a:bodyPr/>
        <a:lstStyle/>
        <a:p>
          <a:r>
            <a:rPr lang="en-US" dirty="0" smtClean="0">
              <a:solidFill>
                <a:schemeClr val="accent1"/>
              </a:solidFill>
            </a:rPr>
            <a:t>C Events</a:t>
          </a:r>
          <a:endParaRPr lang="en-US" dirty="0">
            <a:solidFill>
              <a:schemeClr val="accent1"/>
            </a:solidFill>
          </a:endParaRPr>
        </a:p>
      </dgm:t>
    </dgm:pt>
    <dgm:pt modelId="{F2B71AA3-526F-429B-87AF-DA9E5DB25029}" type="parTrans" cxnId="{981228C9-4963-4D04-B1EE-712255FF462E}">
      <dgm:prSet/>
      <dgm:spPr/>
      <dgm:t>
        <a:bodyPr/>
        <a:lstStyle/>
        <a:p>
          <a:endParaRPr lang="en-US"/>
        </a:p>
      </dgm:t>
    </dgm:pt>
    <dgm:pt modelId="{3ABA045E-07CA-4AEE-A661-1B2F7AF86C3F}" type="sibTrans" cxnId="{981228C9-4963-4D04-B1EE-712255FF462E}">
      <dgm:prSet/>
      <dgm:spPr/>
      <dgm:t>
        <a:bodyPr/>
        <a:lstStyle/>
        <a:p>
          <a:endParaRPr lang="en-US"/>
        </a:p>
      </dgm:t>
    </dgm:pt>
    <dgm:pt modelId="{A72A1D0F-ED5B-4813-B402-88952060829A}" type="pres">
      <dgm:prSet presAssocID="{1432A00B-E046-4311-9EAD-4D8B54ECBFE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F364D4F-F6C1-4FA7-988C-49F1C72F18BA}" type="pres">
      <dgm:prSet presAssocID="{B4C5B13A-412C-4819-BFBB-201664782AB1}" presName="hierRoot1" presStyleCnt="0"/>
      <dgm:spPr/>
    </dgm:pt>
    <dgm:pt modelId="{DA995E1E-868B-4C2E-99C2-5D0687E2F9CC}" type="pres">
      <dgm:prSet presAssocID="{B4C5B13A-412C-4819-BFBB-201664782AB1}" presName="composite" presStyleCnt="0"/>
      <dgm:spPr/>
    </dgm:pt>
    <dgm:pt modelId="{E6244348-5FB7-4492-9BB5-85802DB45E28}" type="pres">
      <dgm:prSet presAssocID="{B4C5B13A-412C-4819-BFBB-201664782AB1}" presName="background" presStyleLbl="node0" presStyleIdx="0" presStyleCnt="1"/>
      <dgm:spPr/>
    </dgm:pt>
    <dgm:pt modelId="{3B09E1A1-32F7-4862-8FF9-778986BF7A3E}" type="pres">
      <dgm:prSet presAssocID="{B4C5B13A-412C-4819-BFBB-201664782AB1}" presName="text" presStyleLbl="fgAcc0" presStyleIdx="0" presStyleCnt="1" custScaleX="1708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49EA94-459C-4DA2-B59F-7FEDD4C7FD5F}" type="pres">
      <dgm:prSet presAssocID="{B4C5B13A-412C-4819-BFBB-201664782AB1}" presName="hierChild2" presStyleCnt="0"/>
      <dgm:spPr/>
    </dgm:pt>
    <dgm:pt modelId="{840CD892-55B3-41A1-838A-C5D18EAAAB56}" type="pres">
      <dgm:prSet presAssocID="{DCFD0227-EAA5-469C-97C6-267A4F9F5C7D}" presName="Name10" presStyleLbl="parChTrans1D2" presStyleIdx="0" presStyleCnt="3"/>
      <dgm:spPr/>
      <dgm:t>
        <a:bodyPr/>
        <a:lstStyle/>
        <a:p>
          <a:endParaRPr lang="en-US"/>
        </a:p>
      </dgm:t>
    </dgm:pt>
    <dgm:pt modelId="{A92C2144-42F9-4FD2-AAAE-456B21807D46}" type="pres">
      <dgm:prSet presAssocID="{0C336AE0-8D65-414A-8D54-CA25B404DAE4}" presName="hierRoot2" presStyleCnt="0"/>
      <dgm:spPr/>
    </dgm:pt>
    <dgm:pt modelId="{88942A15-F696-4EB9-8C97-9F458935E3D0}" type="pres">
      <dgm:prSet presAssocID="{0C336AE0-8D65-414A-8D54-CA25B404DAE4}" presName="composite2" presStyleCnt="0"/>
      <dgm:spPr/>
    </dgm:pt>
    <dgm:pt modelId="{3B8B479D-E0CC-463A-9152-C4C3EF30E8F4}" type="pres">
      <dgm:prSet presAssocID="{0C336AE0-8D65-414A-8D54-CA25B404DAE4}" presName="background2" presStyleLbl="node2" presStyleIdx="0" presStyleCnt="3"/>
      <dgm:spPr/>
    </dgm:pt>
    <dgm:pt modelId="{EBDA844C-542F-4B4D-8AAB-475AB5644965}" type="pres">
      <dgm:prSet presAssocID="{0C336AE0-8D65-414A-8D54-CA25B404DAE4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986164-92F3-4971-ABF3-74705B1E0F2A}" type="pres">
      <dgm:prSet presAssocID="{0C336AE0-8D65-414A-8D54-CA25B404DAE4}" presName="hierChild3" presStyleCnt="0"/>
      <dgm:spPr/>
    </dgm:pt>
    <dgm:pt modelId="{017772ED-75C9-494D-ABF4-4B0E8EB2BBFA}" type="pres">
      <dgm:prSet presAssocID="{CC44AC0B-271C-4BFA-924A-B21C50F846A3}" presName="Name10" presStyleLbl="parChTrans1D2" presStyleIdx="1" presStyleCnt="3"/>
      <dgm:spPr/>
      <dgm:t>
        <a:bodyPr/>
        <a:lstStyle/>
        <a:p>
          <a:endParaRPr lang="en-US"/>
        </a:p>
      </dgm:t>
    </dgm:pt>
    <dgm:pt modelId="{7E7435D6-418F-4B8F-90CE-1E02600620CE}" type="pres">
      <dgm:prSet presAssocID="{4A4B93EB-8C7F-4978-8FE4-C78E5AA04764}" presName="hierRoot2" presStyleCnt="0"/>
      <dgm:spPr/>
    </dgm:pt>
    <dgm:pt modelId="{0B668BA2-EB1F-444A-8E76-9D3DB2BB4E86}" type="pres">
      <dgm:prSet presAssocID="{4A4B93EB-8C7F-4978-8FE4-C78E5AA04764}" presName="composite2" presStyleCnt="0"/>
      <dgm:spPr/>
    </dgm:pt>
    <dgm:pt modelId="{0A99D8E9-D04E-4C2A-A755-A850D391D4FB}" type="pres">
      <dgm:prSet presAssocID="{4A4B93EB-8C7F-4978-8FE4-C78E5AA04764}" presName="background2" presStyleLbl="node2" presStyleIdx="1" presStyleCnt="3"/>
      <dgm:spPr/>
    </dgm:pt>
    <dgm:pt modelId="{ED2EAC27-3E10-42CD-B978-9BB64F94713E}" type="pres">
      <dgm:prSet presAssocID="{4A4B93EB-8C7F-4978-8FE4-C78E5AA04764}" presName="text2" presStyleLbl="fgAcc2" presStyleIdx="1" presStyleCnt="3" custLinFactNeighborX="-4728" custLinFactNeighborY="-4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EB4F7B-7804-423F-90C7-576DA33DFAD2}" type="pres">
      <dgm:prSet presAssocID="{4A4B93EB-8C7F-4978-8FE4-C78E5AA04764}" presName="hierChild3" presStyleCnt="0"/>
      <dgm:spPr/>
    </dgm:pt>
    <dgm:pt modelId="{6BE76581-E0C4-4900-A68F-E5795CDCB517}" type="pres">
      <dgm:prSet presAssocID="{F2B71AA3-526F-429B-87AF-DA9E5DB25029}" presName="Name10" presStyleLbl="parChTrans1D2" presStyleIdx="2" presStyleCnt="3"/>
      <dgm:spPr/>
      <dgm:t>
        <a:bodyPr/>
        <a:lstStyle/>
        <a:p>
          <a:endParaRPr lang="en-US"/>
        </a:p>
      </dgm:t>
    </dgm:pt>
    <dgm:pt modelId="{DCDCB3B9-DEB8-46D9-9458-618E2B60F4C4}" type="pres">
      <dgm:prSet presAssocID="{01B79448-485A-4791-ADF4-B33480F8A538}" presName="hierRoot2" presStyleCnt="0"/>
      <dgm:spPr/>
    </dgm:pt>
    <dgm:pt modelId="{C00678F7-196E-4AE9-8016-0A4D0DF4F15B}" type="pres">
      <dgm:prSet presAssocID="{01B79448-485A-4791-ADF4-B33480F8A538}" presName="composite2" presStyleCnt="0"/>
      <dgm:spPr/>
    </dgm:pt>
    <dgm:pt modelId="{795A1F35-8E11-49A4-A315-B521EE1B28B3}" type="pres">
      <dgm:prSet presAssocID="{01B79448-485A-4791-ADF4-B33480F8A538}" presName="background2" presStyleLbl="node2" presStyleIdx="2" presStyleCnt="3"/>
      <dgm:spPr/>
    </dgm:pt>
    <dgm:pt modelId="{BB4781F0-E1E0-4648-B763-08F403F39172}" type="pres">
      <dgm:prSet presAssocID="{01B79448-485A-4791-ADF4-B33480F8A538}" presName="text2" presStyleLbl="fgAcc2" presStyleIdx="2" presStyleCnt="3" custLinFactNeighborX="-2222" custLinFactNeighborY="-5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D1EFF5-9804-4F62-83F9-489C5A20EF8A}" type="pres">
      <dgm:prSet presAssocID="{01B79448-485A-4791-ADF4-B33480F8A538}" presName="hierChild3" presStyleCnt="0"/>
      <dgm:spPr/>
    </dgm:pt>
  </dgm:ptLst>
  <dgm:cxnLst>
    <dgm:cxn modelId="{1D542996-2518-4EB8-9F6C-CA87CCA0B720}" srcId="{B4C5B13A-412C-4819-BFBB-201664782AB1}" destId="{4A4B93EB-8C7F-4978-8FE4-C78E5AA04764}" srcOrd="1" destOrd="0" parTransId="{CC44AC0B-271C-4BFA-924A-B21C50F846A3}" sibTransId="{B144806F-870D-44A3-90FE-5821BCC4E315}"/>
    <dgm:cxn modelId="{78CEAB5D-B3A3-4780-9965-45A33BDE34F3}" type="presOf" srcId="{F2B71AA3-526F-429B-87AF-DA9E5DB25029}" destId="{6BE76581-E0C4-4900-A68F-E5795CDCB517}" srcOrd="0" destOrd="0" presId="urn:microsoft.com/office/officeart/2005/8/layout/hierarchy1"/>
    <dgm:cxn modelId="{237211CD-FF68-494E-A413-2DE6B4747851}" type="presOf" srcId="{4A4B93EB-8C7F-4978-8FE4-C78E5AA04764}" destId="{ED2EAC27-3E10-42CD-B978-9BB64F94713E}" srcOrd="0" destOrd="0" presId="urn:microsoft.com/office/officeart/2005/8/layout/hierarchy1"/>
    <dgm:cxn modelId="{25238BB5-AE09-400F-A85A-5D35C7FC2117}" type="presOf" srcId="{B4C5B13A-412C-4819-BFBB-201664782AB1}" destId="{3B09E1A1-32F7-4862-8FF9-778986BF7A3E}" srcOrd="0" destOrd="0" presId="urn:microsoft.com/office/officeart/2005/8/layout/hierarchy1"/>
    <dgm:cxn modelId="{D2AC7EDC-3996-4928-A686-730097C2B43B}" srcId="{1432A00B-E046-4311-9EAD-4D8B54ECBFEE}" destId="{B4C5B13A-412C-4819-BFBB-201664782AB1}" srcOrd="0" destOrd="0" parTransId="{981B657A-822C-4BE9-8929-557E0BE249C2}" sibTransId="{C24C2793-C04C-42AA-8739-D1FDB87D2BA4}"/>
    <dgm:cxn modelId="{981228C9-4963-4D04-B1EE-712255FF462E}" srcId="{B4C5B13A-412C-4819-BFBB-201664782AB1}" destId="{01B79448-485A-4791-ADF4-B33480F8A538}" srcOrd="2" destOrd="0" parTransId="{F2B71AA3-526F-429B-87AF-DA9E5DB25029}" sibTransId="{3ABA045E-07CA-4AEE-A661-1B2F7AF86C3F}"/>
    <dgm:cxn modelId="{419E3F74-1E97-4B35-9078-0EE0D9521BBE}" type="presOf" srcId="{01B79448-485A-4791-ADF4-B33480F8A538}" destId="{BB4781F0-E1E0-4648-B763-08F403F39172}" srcOrd="0" destOrd="0" presId="urn:microsoft.com/office/officeart/2005/8/layout/hierarchy1"/>
    <dgm:cxn modelId="{3C2EEF3B-73D4-43F6-B2ED-18626B220417}" type="presOf" srcId="{CC44AC0B-271C-4BFA-924A-B21C50F846A3}" destId="{017772ED-75C9-494D-ABF4-4B0E8EB2BBFA}" srcOrd="0" destOrd="0" presId="urn:microsoft.com/office/officeart/2005/8/layout/hierarchy1"/>
    <dgm:cxn modelId="{A4F44EAA-FB55-44DC-99D5-671DF146AD2A}" type="presOf" srcId="{1432A00B-E046-4311-9EAD-4D8B54ECBFEE}" destId="{A72A1D0F-ED5B-4813-B402-88952060829A}" srcOrd="0" destOrd="0" presId="urn:microsoft.com/office/officeart/2005/8/layout/hierarchy1"/>
    <dgm:cxn modelId="{7698461C-2C2F-424E-81BD-339AF4A77D61}" srcId="{B4C5B13A-412C-4819-BFBB-201664782AB1}" destId="{0C336AE0-8D65-414A-8D54-CA25B404DAE4}" srcOrd="0" destOrd="0" parTransId="{DCFD0227-EAA5-469C-97C6-267A4F9F5C7D}" sibTransId="{34868DC9-BD5A-472C-8056-DFAE27332318}"/>
    <dgm:cxn modelId="{A6B940BD-F374-47D1-80D6-AD9E7D40350D}" type="presOf" srcId="{0C336AE0-8D65-414A-8D54-CA25B404DAE4}" destId="{EBDA844C-542F-4B4D-8AAB-475AB5644965}" srcOrd="0" destOrd="0" presId="urn:microsoft.com/office/officeart/2005/8/layout/hierarchy1"/>
    <dgm:cxn modelId="{FF336AC0-2814-48F0-8740-22693C9B8618}" type="presOf" srcId="{DCFD0227-EAA5-469C-97C6-267A4F9F5C7D}" destId="{840CD892-55B3-41A1-838A-C5D18EAAAB56}" srcOrd="0" destOrd="0" presId="urn:microsoft.com/office/officeart/2005/8/layout/hierarchy1"/>
    <dgm:cxn modelId="{B12C45F7-0088-4D50-9380-3A93617A22DF}" type="presParOf" srcId="{A72A1D0F-ED5B-4813-B402-88952060829A}" destId="{0F364D4F-F6C1-4FA7-988C-49F1C72F18BA}" srcOrd="0" destOrd="0" presId="urn:microsoft.com/office/officeart/2005/8/layout/hierarchy1"/>
    <dgm:cxn modelId="{3F039650-098D-4D15-ADC6-AD67B16CAA07}" type="presParOf" srcId="{0F364D4F-F6C1-4FA7-988C-49F1C72F18BA}" destId="{DA995E1E-868B-4C2E-99C2-5D0687E2F9CC}" srcOrd="0" destOrd="0" presId="urn:microsoft.com/office/officeart/2005/8/layout/hierarchy1"/>
    <dgm:cxn modelId="{EDE947AA-BFA8-4D4F-B7FE-BC736D4EA272}" type="presParOf" srcId="{DA995E1E-868B-4C2E-99C2-5D0687E2F9CC}" destId="{E6244348-5FB7-4492-9BB5-85802DB45E28}" srcOrd="0" destOrd="0" presId="urn:microsoft.com/office/officeart/2005/8/layout/hierarchy1"/>
    <dgm:cxn modelId="{3FA0E30D-3E83-48CC-A6E7-19434BB74B9D}" type="presParOf" srcId="{DA995E1E-868B-4C2E-99C2-5D0687E2F9CC}" destId="{3B09E1A1-32F7-4862-8FF9-778986BF7A3E}" srcOrd="1" destOrd="0" presId="urn:microsoft.com/office/officeart/2005/8/layout/hierarchy1"/>
    <dgm:cxn modelId="{3D16C577-038C-412F-81B9-F39FBF07A832}" type="presParOf" srcId="{0F364D4F-F6C1-4FA7-988C-49F1C72F18BA}" destId="{0E49EA94-459C-4DA2-B59F-7FEDD4C7FD5F}" srcOrd="1" destOrd="0" presId="urn:microsoft.com/office/officeart/2005/8/layout/hierarchy1"/>
    <dgm:cxn modelId="{8CA6CB3C-22B6-43FB-9D21-B42402954174}" type="presParOf" srcId="{0E49EA94-459C-4DA2-B59F-7FEDD4C7FD5F}" destId="{840CD892-55B3-41A1-838A-C5D18EAAAB56}" srcOrd="0" destOrd="0" presId="urn:microsoft.com/office/officeart/2005/8/layout/hierarchy1"/>
    <dgm:cxn modelId="{D4DD160C-9244-45EE-A8D0-4A86BBC05777}" type="presParOf" srcId="{0E49EA94-459C-4DA2-B59F-7FEDD4C7FD5F}" destId="{A92C2144-42F9-4FD2-AAAE-456B21807D46}" srcOrd="1" destOrd="0" presId="urn:microsoft.com/office/officeart/2005/8/layout/hierarchy1"/>
    <dgm:cxn modelId="{75F7C810-BDF6-439C-974F-4821115600CB}" type="presParOf" srcId="{A92C2144-42F9-4FD2-AAAE-456B21807D46}" destId="{88942A15-F696-4EB9-8C97-9F458935E3D0}" srcOrd="0" destOrd="0" presId="urn:microsoft.com/office/officeart/2005/8/layout/hierarchy1"/>
    <dgm:cxn modelId="{C90C1A2F-FCC9-4C4E-B080-0587E85A916A}" type="presParOf" srcId="{88942A15-F696-4EB9-8C97-9F458935E3D0}" destId="{3B8B479D-E0CC-463A-9152-C4C3EF30E8F4}" srcOrd="0" destOrd="0" presId="urn:microsoft.com/office/officeart/2005/8/layout/hierarchy1"/>
    <dgm:cxn modelId="{B8A1D016-D7E2-4081-AB2D-353CA4528D63}" type="presParOf" srcId="{88942A15-F696-4EB9-8C97-9F458935E3D0}" destId="{EBDA844C-542F-4B4D-8AAB-475AB5644965}" srcOrd="1" destOrd="0" presId="urn:microsoft.com/office/officeart/2005/8/layout/hierarchy1"/>
    <dgm:cxn modelId="{4EBB84D2-6161-4E26-98F7-E15C5FBA3759}" type="presParOf" srcId="{A92C2144-42F9-4FD2-AAAE-456B21807D46}" destId="{69986164-92F3-4971-ABF3-74705B1E0F2A}" srcOrd="1" destOrd="0" presId="urn:microsoft.com/office/officeart/2005/8/layout/hierarchy1"/>
    <dgm:cxn modelId="{B99A18BD-A4E1-417B-86A3-E9D69631B6B5}" type="presParOf" srcId="{0E49EA94-459C-4DA2-B59F-7FEDD4C7FD5F}" destId="{017772ED-75C9-494D-ABF4-4B0E8EB2BBFA}" srcOrd="2" destOrd="0" presId="urn:microsoft.com/office/officeart/2005/8/layout/hierarchy1"/>
    <dgm:cxn modelId="{DD39C7CE-2FC2-4A88-A99B-C14E5A6989C9}" type="presParOf" srcId="{0E49EA94-459C-4DA2-B59F-7FEDD4C7FD5F}" destId="{7E7435D6-418F-4B8F-90CE-1E02600620CE}" srcOrd="3" destOrd="0" presId="urn:microsoft.com/office/officeart/2005/8/layout/hierarchy1"/>
    <dgm:cxn modelId="{926BF04E-2652-4E56-BE68-2DBD8AEECB90}" type="presParOf" srcId="{7E7435D6-418F-4B8F-90CE-1E02600620CE}" destId="{0B668BA2-EB1F-444A-8E76-9D3DB2BB4E86}" srcOrd="0" destOrd="0" presId="urn:microsoft.com/office/officeart/2005/8/layout/hierarchy1"/>
    <dgm:cxn modelId="{E6F43492-5E79-4951-96D4-B2854A00797B}" type="presParOf" srcId="{0B668BA2-EB1F-444A-8E76-9D3DB2BB4E86}" destId="{0A99D8E9-D04E-4C2A-A755-A850D391D4FB}" srcOrd="0" destOrd="0" presId="urn:microsoft.com/office/officeart/2005/8/layout/hierarchy1"/>
    <dgm:cxn modelId="{E59D5FE7-A0EE-419E-83C3-4FB558E846D4}" type="presParOf" srcId="{0B668BA2-EB1F-444A-8E76-9D3DB2BB4E86}" destId="{ED2EAC27-3E10-42CD-B978-9BB64F94713E}" srcOrd="1" destOrd="0" presId="urn:microsoft.com/office/officeart/2005/8/layout/hierarchy1"/>
    <dgm:cxn modelId="{0FD45E78-9FF8-444D-858A-170F993D9408}" type="presParOf" srcId="{7E7435D6-418F-4B8F-90CE-1E02600620CE}" destId="{F6EB4F7B-7804-423F-90C7-576DA33DFAD2}" srcOrd="1" destOrd="0" presId="urn:microsoft.com/office/officeart/2005/8/layout/hierarchy1"/>
    <dgm:cxn modelId="{F5506747-7596-4D4A-89D0-B1876D4D1096}" type="presParOf" srcId="{0E49EA94-459C-4DA2-B59F-7FEDD4C7FD5F}" destId="{6BE76581-E0C4-4900-A68F-E5795CDCB517}" srcOrd="4" destOrd="0" presId="urn:microsoft.com/office/officeart/2005/8/layout/hierarchy1"/>
    <dgm:cxn modelId="{7C4F2ABB-6577-4D94-BBEC-27405714277D}" type="presParOf" srcId="{0E49EA94-459C-4DA2-B59F-7FEDD4C7FD5F}" destId="{DCDCB3B9-DEB8-46D9-9458-618E2B60F4C4}" srcOrd="5" destOrd="0" presId="urn:microsoft.com/office/officeart/2005/8/layout/hierarchy1"/>
    <dgm:cxn modelId="{BBFD5DCD-D44D-4E9D-B00E-F0C928EBB63B}" type="presParOf" srcId="{DCDCB3B9-DEB8-46D9-9458-618E2B60F4C4}" destId="{C00678F7-196E-4AE9-8016-0A4D0DF4F15B}" srcOrd="0" destOrd="0" presId="urn:microsoft.com/office/officeart/2005/8/layout/hierarchy1"/>
    <dgm:cxn modelId="{0D89E893-574B-4D7C-B5CD-0158A44B1935}" type="presParOf" srcId="{C00678F7-196E-4AE9-8016-0A4D0DF4F15B}" destId="{795A1F35-8E11-49A4-A315-B521EE1B28B3}" srcOrd="0" destOrd="0" presId="urn:microsoft.com/office/officeart/2005/8/layout/hierarchy1"/>
    <dgm:cxn modelId="{AB1C1E07-0BA3-4054-9790-4E73EFED3075}" type="presParOf" srcId="{C00678F7-196E-4AE9-8016-0A4D0DF4F15B}" destId="{BB4781F0-E1E0-4648-B763-08F403F39172}" srcOrd="1" destOrd="0" presId="urn:microsoft.com/office/officeart/2005/8/layout/hierarchy1"/>
    <dgm:cxn modelId="{EE989121-28E1-4A43-A756-78DDF06BFCE7}" type="presParOf" srcId="{DCDCB3B9-DEB8-46D9-9458-618E2B60F4C4}" destId="{D6D1EFF5-9804-4F62-83F9-489C5A20EF8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32A00B-E046-4311-9EAD-4D8B54ECBFE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C5B13A-412C-4819-BFBB-201664782AB1}">
      <dgm:prSet phldrT="[Text]"/>
      <dgm:spPr/>
      <dgm:t>
        <a:bodyPr/>
        <a:lstStyle/>
        <a:p>
          <a:r>
            <a:rPr lang="en-US" dirty="0" smtClean="0">
              <a:solidFill>
                <a:srgbClr val="000099"/>
              </a:solidFill>
            </a:rPr>
            <a:t>Three Categories of Events</a:t>
          </a:r>
          <a:endParaRPr lang="en-US" dirty="0">
            <a:solidFill>
              <a:srgbClr val="000099"/>
            </a:solidFill>
          </a:endParaRPr>
        </a:p>
      </dgm:t>
    </dgm:pt>
    <dgm:pt modelId="{981B657A-822C-4BE9-8929-557E0BE249C2}" type="parTrans" cxnId="{D2AC7EDC-3996-4928-A686-730097C2B43B}">
      <dgm:prSet/>
      <dgm:spPr/>
      <dgm:t>
        <a:bodyPr/>
        <a:lstStyle/>
        <a:p>
          <a:endParaRPr lang="en-US"/>
        </a:p>
      </dgm:t>
    </dgm:pt>
    <dgm:pt modelId="{C24C2793-C04C-42AA-8739-D1FDB87D2BA4}" type="sibTrans" cxnId="{D2AC7EDC-3996-4928-A686-730097C2B43B}">
      <dgm:prSet/>
      <dgm:spPr/>
      <dgm:t>
        <a:bodyPr/>
        <a:lstStyle/>
        <a:p>
          <a:endParaRPr lang="en-US"/>
        </a:p>
      </dgm:t>
    </dgm:pt>
    <dgm:pt modelId="{0C336AE0-8D65-414A-8D54-CA25B404DAE4}">
      <dgm:prSet phldrT="[Text]"/>
      <dgm:spPr/>
      <dgm:t>
        <a:bodyPr/>
        <a:lstStyle/>
        <a:p>
          <a:r>
            <a:rPr lang="en-US" dirty="0" smtClean="0">
              <a:solidFill>
                <a:srgbClr val="0000FF"/>
              </a:solidFill>
            </a:rPr>
            <a:t>A Events</a:t>
          </a:r>
          <a:endParaRPr lang="en-US" dirty="0">
            <a:solidFill>
              <a:srgbClr val="0000FF"/>
            </a:solidFill>
          </a:endParaRPr>
        </a:p>
      </dgm:t>
    </dgm:pt>
    <dgm:pt modelId="{DCFD0227-EAA5-469C-97C6-267A4F9F5C7D}" type="parTrans" cxnId="{7698461C-2C2F-424E-81BD-339AF4A77D61}">
      <dgm:prSet/>
      <dgm:spPr/>
      <dgm:t>
        <a:bodyPr/>
        <a:lstStyle/>
        <a:p>
          <a:endParaRPr lang="en-US"/>
        </a:p>
      </dgm:t>
    </dgm:pt>
    <dgm:pt modelId="{34868DC9-BD5A-472C-8056-DFAE27332318}" type="sibTrans" cxnId="{7698461C-2C2F-424E-81BD-339AF4A77D61}">
      <dgm:prSet/>
      <dgm:spPr/>
      <dgm:t>
        <a:bodyPr/>
        <a:lstStyle/>
        <a:p>
          <a:endParaRPr lang="en-US"/>
        </a:p>
      </dgm:t>
    </dgm:pt>
    <dgm:pt modelId="{4A4B93EB-8C7F-4978-8FE4-C78E5AA04764}">
      <dgm:prSet phldrT="[Text]"/>
      <dgm:spPr/>
      <dgm:t>
        <a:bodyPr/>
        <a:lstStyle/>
        <a:p>
          <a:r>
            <a:rPr lang="en-US" dirty="0" smtClean="0">
              <a:solidFill>
                <a:srgbClr val="6699FF"/>
              </a:solidFill>
            </a:rPr>
            <a:t>B Events</a:t>
          </a:r>
          <a:endParaRPr lang="en-US" dirty="0">
            <a:solidFill>
              <a:srgbClr val="6699FF"/>
            </a:solidFill>
          </a:endParaRPr>
        </a:p>
      </dgm:t>
    </dgm:pt>
    <dgm:pt modelId="{CC44AC0B-271C-4BFA-924A-B21C50F846A3}" type="parTrans" cxnId="{1D542996-2518-4EB8-9F6C-CA87CCA0B720}">
      <dgm:prSet/>
      <dgm:spPr/>
      <dgm:t>
        <a:bodyPr/>
        <a:lstStyle/>
        <a:p>
          <a:endParaRPr lang="en-US"/>
        </a:p>
      </dgm:t>
    </dgm:pt>
    <dgm:pt modelId="{B144806F-870D-44A3-90FE-5821BCC4E315}" type="sibTrans" cxnId="{1D542996-2518-4EB8-9F6C-CA87CCA0B720}">
      <dgm:prSet/>
      <dgm:spPr/>
      <dgm:t>
        <a:bodyPr/>
        <a:lstStyle/>
        <a:p>
          <a:endParaRPr lang="en-US"/>
        </a:p>
      </dgm:t>
    </dgm:pt>
    <dgm:pt modelId="{01B79448-485A-4791-ADF4-B33480F8A538}">
      <dgm:prSet phldrT="[Text]"/>
      <dgm:spPr/>
      <dgm:t>
        <a:bodyPr/>
        <a:lstStyle/>
        <a:p>
          <a:r>
            <a:rPr lang="en-US" dirty="0" smtClean="0">
              <a:solidFill>
                <a:schemeClr val="accent1"/>
              </a:solidFill>
            </a:rPr>
            <a:t>C Events</a:t>
          </a:r>
          <a:endParaRPr lang="en-US" dirty="0">
            <a:solidFill>
              <a:schemeClr val="accent1"/>
            </a:solidFill>
          </a:endParaRPr>
        </a:p>
      </dgm:t>
    </dgm:pt>
    <dgm:pt modelId="{F2B71AA3-526F-429B-87AF-DA9E5DB25029}" type="parTrans" cxnId="{981228C9-4963-4D04-B1EE-712255FF462E}">
      <dgm:prSet/>
      <dgm:spPr/>
      <dgm:t>
        <a:bodyPr/>
        <a:lstStyle/>
        <a:p>
          <a:endParaRPr lang="en-US"/>
        </a:p>
      </dgm:t>
    </dgm:pt>
    <dgm:pt modelId="{3ABA045E-07CA-4AEE-A661-1B2F7AF86C3F}" type="sibTrans" cxnId="{981228C9-4963-4D04-B1EE-712255FF462E}">
      <dgm:prSet/>
      <dgm:spPr/>
      <dgm:t>
        <a:bodyPr/>
        <a:lstStyle/>
        <a:p>
          <a:endParaRPr lang="en-US"/>
        </a:p>
      </dgm:t>
    </dgm:pt>
    <dgm:pt modelId="{A72A1D0F-ED5B-4813-B402-88952060829A}" type="pres">
      <dgm:prSet presAssocID="{1432A00B-E046-4311-9EAD-4D8B54ECBFE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F364D4F-F6C1-4FA7-988C-49F1C72F18BA}" type="pres">
      <dgm:prSet presAssocID="{B4C5B13A-412C-4819-BFBB-201664782AB1}" presName="hierRoot1" presStyleCnt="0"/>
      <dgm:spPr/>
    </dgm:pt>
    <dgm:pt modelId="{DA995E1E-868B-4C2E-99C2-5D0687E2F9CC}" type="pres">
      <dgm:prSet presAssocID="{B4C5B13A-412C-4819-BFBB-201664782AB1}" presName="composite" presStyleCnt="0"/>
      <dgm:spPr/>
    </dgm:pt>
    <dgm:pt modelId="{E6244348-5FB7-4492-9BB5-85802DB45E28}" type="pres">
      <dgm:prSet presAssocID="{B4C5B13A-412C-4819-BFBB-201664782AB1}" presName="background" presStyleLbl="node0" presStyleIdx="0" presStyleCnt="1"/>
      <dgm:spPr/>
    </dgm:pt>
    <dgm:pt modelId="{3B09E1A1-32F7-4862-8FF9-778986BF7A3E}" type="pres">
      <dgm:prSet presAssocID="{B4C5B13A-412C-4819-BFBB-201664782AB1}" presName="text" presStyleLbl="fgAcc0" presStyleIdx="0" presStyleCnt="1" custScaleX="1708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49EA94-459C-4DA2-B59F-7FEDD4C7FD5F}" type="pres">
      <dgm:prSet presAssocID="{B4C5B13A-412C-4819-BFBB-201664782AB1}" presName="hierChild2" presStyleCnt="0"/>
      <dgm:spPr/>
    </dgm:pt>
    <dgm:pt modelId="{840CD892-55B3-41A1-838A-C5D18EAAAB56}" type="pres">
      <dgm:prSet presAssocID="{DCFD0227-EAA5-469C-97C6-267A4F9F5C7D}" presName="Name10" presStyleLbl="parChTrans1D2" presStyleIdx="0" presStyleCnt="3"/>
      <dgm:spPr/>
      <dgm:t>
        <a:bodyPr/>
        <a:lstStyle/>
        <a:p>
          <a:endParaRPr lang="en-US"/>
        </a:p>
      </dgm:t>
    </dgm:pt>
    <dgm:pt modelId="{A92C2144-42F9-4FD2-AAAE-456B21807D46}" type="pres">
      <dgm:prSet presAssocID="{0C336AE0-8D65-414A-8D54-CA25B404DAE4}" presName="hierRoot2" presStyleCnt="0"/>
      <dgm:spPr/>
    </dgm:pt>
    <dgm:pt modelId="{88942A15-F696-4EB9-8C97-9F458935E3D0}" type="pres">
      <dgm:prSet presAssocID="{0C336AE0-8D65-414A-8D54-CA25B404DAE4}" presName="composite2" presStyleCnt="0"/>
      <dgm:spPr/>
    </dgm:pt>
    <dgm:pt modelId="{3B8B479D-E0CC-463A-9152-C4C3EF30E8F4}" type="pres">
      <dgm:prSet presAssocID="{0C336AE0-8D65-414A-8D54-CA25B404DAE4}" presName="background2" presStyleLbl="node2" presStyleIdx="0" presStyleCnt="3"/>
      <dgm:spPr/>
    </dgm:pt>
    <dgm:pt modelId="{EBDA844C-542F-4B4D-8AAB-475AB5644965}" type="pres">
      <dgm:prSet presAssocID="{0C336AE0-8D65-414A-8D54-CA25B404DAE4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986164-92F3-4971-ABF3-74705B1E0F2A}" type="pres">
      <dgm:prSet presAssocID="{0C336AE0-8D65-414A-8D54-CA25B404DAE4}" presName="hierChild3" presStyleCnt="0"/>
      <dgm:spPr/>
    </dgm:pt>
    <dgm:pt modelId="{017772ED-75C9-494D-ABF4-4B0E8EB2BBFA}" type="pres">
      <dgm:prSet presAssocID="{CC44AC0B-271C-4BFA-924A-B21C50F846A3}" presName="Name10" presStyleLbl="parChTrans1D2" presStyleIdx="1" presStyleCnt="3"/>
      <dgm:spPr/>
      <dgm:t>
        <a:bodyPr/>
        <a:lstStyle/>
        <a:p>
          <a:endParaRPr lang="en-US"/>
        </a:p>
      </dgm:t>
    </dgm:pt>
    <dgm:pt modelId="{7E7435D6-418F-4B8F-90CE-1E02600620CE}" type="pres">
      <dgm:prSet presAssocID="{4A4B93EB-8C7F-4978-8FE4-C78E5AA04764}" presName="hierRoot2" presStyleCnt="0"/>
      <dgm:spPr/>
    </dgm:pt>
    <dgm:pt modelId="{0B668BA2-EB1F-444A-8E76-9D3DB2BB4E86}" type="pres">
      <dgm:prSet presAssocID="{4A4B93EB-8C7F-4978-8FE4-C78E5AA04764}" presName="composite2" presStyleCnt="0"/>
      <dgm:spPr/>
    </dgm:pt>
    <dgm:pt modelId="{0A99D8E9-D04E-4C2A-A755-A850D391D4FB}" type="pres">
      <dgm:prSet presAssocID="{4A4B93EB-8C7F-4978-8FE4-C78E5AA04764}" presName="background2" presStyleLbl="node2" presStyleIdx="1" presStyleCnt="3"/>
      <dgm:spPr/>
    </dgm:pt>
    <dgm:pt modelId="{ED2EAC27-3E10-42CD-B978-9BB64F94713E}" type="pres">
      <dgm:prSet presAssocID="{4A4B93EB-8C7F-4978-8FE4-C78E5AA04764}" presName="text2" presStyleLbl="fgAcc2" presStyleIdx="1" presStyleCnt="3" custLinFactNeighborX="-4728" custLinFactNeighborY="-4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EB4F7B-7804-423F-90C7-576DA33DFAD2}" type="pres">
      <dgm:prSet presAssocID="{4A4B93EB-8C7F-4978-8FE4-C78E5AA04764}" presName="hierChild3" presStyleCnt="0"/>
      <dgm:spPr/>
    </dgm:pt>
    <dgm:pt modelId="{6BE76581-E0C4-4900-A68F-E5795CDCB517}" type="pres">
      <dgm:prSet presAssocID="{F2B71AA3-526F-429B-87AF-DA9E5DB25029}" presName="Name10" presStyleLbl="parChTrans1D2" presStyleIdx="2" presStyleCnt="3"/>
      <dgm:spPr/>
      <dgm:t>
        <a:bodyPr/>
        <a:lstStyle/>
        <a:p>
          <a:endParaRPr lang="en-US"/>
        </a:p>
      </dgm:t>
    </dgm:pt>
    <dgm:pt modelId="{DCDCB3B9-DEB8-46D9-9458-618E2B60F4C4}" type="pres">
      <dgm:prSet presAssocID="{01B79448-485A-4791-ADF4-B33480F8A538}" presName="hierRoot2" presStyleCnt="0"/>
      <dgm:spPr/>
    </dgm:pt>
    <dgm:pt modelId="{C00678F7-196E-4AE9-8016-0A4D0DF4F15B}" type="pres">
      <dgm:prSet presAssocID="{01B79448-485A-4791-ADF4-B33480F8A538}" presName="composite2" presStyleCnt="0"/>
      <dgm:spPr/>
    </dgm:pt>
    <dgm:pt modelId="{795A1F35-8E11-49A4-A315-B521EE1B28B3}" type="pres">
      <dgm:prSet presAssocID="{01B79448-485A-4791-ADF4-B33480F8A538}" presName="background2" presStyleLbl="node2" presStyleIdx="2" presStyleCnt="3"/>
      <dgm:spPr/>
    </dgm:pt>
    <dgm:pt modelId="{BB4781F0-E1E0-4648-B763-08F403F39172}" type="pres">
      <dgm:prSet presAssocID="{01B79448-485A-4791-ADF4-B33480F8A538}" presName="text2" presStyleLbl="fgAcc2" presStyleIdx="2" presStyleCnt="3" custLinFactNeighborX="-2222" custLinFactNeighborY="-5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D1EFF5-9804-4F62-83F9-489C5A20EF8A}" type="pres">
      <dgm:prSet presAssocID="{01B79448-485A-4791-ADF4-B33480F8A538}" presName="hierChild3" presStyleCnt="0"/>
      <dgm:spPr/>
    </dgm:pt>
  </dgm:ptLst>
  <dgm:cxnLst>
    <dgm:cxn modelId="{D2AC7EDC-3996-4928-A686-730097C2B43B}" srcId="{1432A00B-E046-4311-9EAD-4D8B54ECBFEE}" destId="{B4C5B13A-412C-4819-BFBB-201664782AB1}" srcOrd="0" destOrd="0" parTransId="{981B657A-822C-4BE9-8929-557E0BE249C2}" sibTransId="{C24C2793-C04C-42AA-8739-D1FDB87D2BA4}"/>
    <dgm:cxn modelId="{F8C6016B-77C6-4C25-871D-6F1F8496EFAC}" type="presOf" srcId="{B4C5B13A-412C-4819-BFBB-201664782AB1}" destId="{3B09E1A1-32F7-4862-8FF9-778986BF7A3E}" srcOrd="0" destOrd="0" presId="urn:microsoft.com/office/officeart/2005/8/layout/hierarchy1"/>
    <dgm:cxn modelId="{18507ACC-C0EE-4340-BD02-8E0C6FDE5505}" type="presOf" srcId="{4A4B93EB-8C7F-4978-8FE4-C78E5AA04764}" destId="{ED2EAC27-3E10-42CD-B978-9BB64F94713E}" srcOrd="0" destOrd="0" presId="urn:microsoft.com/office/officeart/2005/8/layout/hierarchy1"/>
    <dgm:cxn modelId="{214EE2B4-B78F-4810-97EC-7F5B2B072722}" type="presOf" srcId="{0C336AE0-8D65-414A-8D54-CA25B404DAE4}" destId="{EBDA844C-542F-4B4D-8AAB-475AB5644965}" srcOrd="0" destOrd="0" presId="urn:microsoft.com/office/officeart/2005/8/layout/hierarchy1"/>
    <dgm:cxn modelId="{1D542996-2518-4EB8-9F6C-CA87CCA0B720}" srcId="{B4C5B13A-412C-4819-BFBB-201664782AB1}" destId="{4A4B93EB-8C7F-4978-8FE4-C78E5AA04764}" srcOrd="1" destOrd="0" parTransId="{CC44AC0B-271C-4BFA-924A-B21C50F846A3}" sibTransId="{B144806F-870D-44A3-90FE-5821BCC4E315}"/>
    <dgm:cxn modelId="{2164694D-1E5E-4B88-A8F5-CFC57DF1F973}" type="presOf" srcId="{DCFD0227-EAA5-469C-97C6-267A4F9F5C7D}" destId="{840CD892-55B3-41A1-838A-C5D18EAAAB56}" srcOrd="0" destOrd="0" presId="urn:microsoft.com/office/officeart/2005/8/layout/hierarchy1"/>
    <dgm:cxn modelId="{679F8EF3-C5CC-425E-8EDE-4E26CFC46FF2}" type="presOf" srcId="{CC44AC0B-271C-4BFA-924A-B21C50F846A3}" destId="{017772ED-75C9-494D-ABF4-4B0E8EB2BBFA}" srcOrd="0" destOrd="0" presId="urn:microsoft.com/office/officeart/2005/8/layout/hierarchy1"/>
    <dgm:cxn modelId="{099FD314-56BD-490A-BC9C-21CA79A4AC0E}" type="presOf" srcId="{F2B71AA3-526F-429B-87AF-DA9E5DB25029}" destId="{6BE76581-E0C4-4900-A68F-E5795CDCB517}" srcOrd="0" destOrd="0" presId="urn:microsoft.com/office/officeart/2005/8/layout/hierarchy1"/>
    <dgm:cxn modelId="{981228C9-4963-4D04-B1EE-712255FF462E}" srcId="{B4C5B13A-412C-4819-BFBB-201664782AB1}" destId="{01B79448-485A-4791-ADF4-B33480F8A538}" srcOrd="2" destOrd="0" parTransId="{F2B71AA3-526F-429B-87AF-DA9E5DB25029}" sibTransId="{3ABA045E-07CA-4AEE-A661-1B2F7AF86C3F}"/>
    <dgm:cxn modelId="{C397F560-A299-4BBB-B352-8A193720DAC9}" type="presOf" srcId="{1432A00B-E046-4311-9EAD-4D8B54ECBFEE}" destId="{A72A1D0F-ED5B-4813-B402-88952060829A}" srcOrd="0" destOrd="0" presId="urn:microsoft.com/office/officeart/2005/8/layout/hierarchy1"/>
    <dgm:cxn modelId="{7698461C-2C2F-424E-81BD-339AF4A77D61}" srcId="{B4C5B13A-412C-4819-BFBB-201664782AB1}" destId="{0C336AE0-8D65-414A-8D54-CA25B404DAE4}" srcOrd="0" destOrd="0" parTransId="{DCFD0227-EAA5-469C-97C6-267A4F9F5C7D}" sibTransId="{34868DC9-BD5A-472C-8056-DFAE27332318}"/>
    <dgm:cxn modelId="{B22F6EA8-A48B-4D2E-B0BD-E5DD8DE89437}" type="presOf" srcId="{01B79448-485A-4791-ADF4-B33480F8A538}" destId="{BB4781F0-E1E0-4648-B763-08F403F39172}" srcOrd="0" destOrd="0" presId="urn:microsoft.com/office/officeart/2005/8/layout/hierarchy1"/>
    <dgm:cxn modelId="{6B732596-6904-4B80-B332-E35207B30D38}" type="presParOf" srcId="{A72A1D0F-ED5B-4813-B402-88952060829A}" destId="{0F364D4F-F6C1-4FA7-988C-49F1C72F18BA}" srcOrd="0" destOrd="0" presId="urn:microsoft.com/office/officeart/2005/8/layout/hierarchy1"/>
    <dgm:cxn modelId="{406163D6-AB78-4784-9472-69F255DE8412}" type="presParOf" srcId="{0F364D4F-F6C1-4FA7-988C-49F1C72F18BA}" destId="{DA995E1E-868B-4C2E-99C2-5D0687E2F9CC}" srcOrd="0" destOrd="0" presId="urn:microsoft.com/office/officeart/2005/8/layout/hierarchy1"/>
    <dgm:cxn modelId="{C9A24A5B-58A5-44C0-8A06-9DA81D90A62E}" type="presParOf" srcId="{DA995E1E-868B-4C2E-99C2-5D0687E2F9CC}" destId="{E6244348-5FB7-4492-9BB5-85802DB45E28}" srcOrd="0" destOrd="0" presId="urn:microsoft.com/office/officeart/2005/8/layout/hierarchy1"/>
    <dgm:cxn modelId="{5233ECD0-5112-407C-82BD-E13D0D5B85DB}" type="presParOf" srcId="{DA995E1E-868B-4C2E-99C2-5D0687E2F9CC}" destId="{3B09E1A1-32F7-4862-8FF9-778986BF7A3E}" srcOrd="1" destOrd="0" presId="urn:microsoft.com/office/officeart/2005/8/layout/hierarchy1"/>
    <dgm:cxn modelId="{C5AB7FC5-4B8F-47C2-B30F-92E61650B783}" type="presParOf" srcId="{0F364D4F-F6C1-4FA7-988C-49F1C72F18BA}" destId="{0E49EA94-459C-4DA2-B59F-7FEDD4C7FD5F}" srcOrd="1" destOrd="0" presId="urn:microsoft.com/office/officeart/2005/8/layout/hierarchy1"/>
    <dgm:cxn modelId="{E74DCD80-0413-4405-A28C-2ECD45FE0F62}" type="presParOf" srcId="{0E49EA94-459C-4DA2-B59F-7FEDD4C7FD5F}" destId="{840CD892-55B3-41A1-838A-C5D18EAAAB56}" srcOrd="0" destOrd="0" presId="urn:microsoft.com/office/officeart/2005/8/layout/hierarchy1"/>
    <dgm:cxn modelId="{DF66C0C5-76FF-45DB-ADC9-6F57949EC675}" type="presParOf" srcId="{0E49EA94-459C-4DA2-B59F-7FEDD4C7FD5F}" destId="{A92C2144-42F9-4FD2-AAAE-456B21807D46}" srcOrd="1" destOrd="0" presId="urn:microsoft.com/office/officeart/2005/8/layout/hierarchy1"/>
    <dgm:cxn modelId="{87A8E856-D89F-4957-95D9-F1D8D934F951}" type="presParOf" srcId="{A92C2144-42F9-4FD2-AAAE-456B21807D46}" destId="{88942A15-F696-4EB9-8C97-9F458935E3D0}" srcOrd="0" destOrd="0" presId="urn:microsoft.com/office/officeart/2005/8/layout/hierarchy1"/>
    <dgm:cxn modelId="{420D5263-FD90-4290-9A6A-4505547ED67F}" type="presParOf" srcId="{88942A15-F696-4EB9-8C97-9F458935E3D0}" destId="{3B8B479D-E0CC-463A-9152-C4C3EF30E8F4}" srcOrd="0" destOrd="0" presId="urn:microsoft.com/office/officeart/2005/8/layout/hierarchy1"/>
    <dgm:cxn modelId="{29B94CF6-801B-4F3D-8A07-20E251147F55}" type="presParOf" srcId="{88942A15-F696-4EB9-8C97-9F458935E3D0}" destId="{EBDA844C-542F-4B4D-8AAB-475AB5644965}" srcOrd="1" destOrd="0" presId="urn:microsoft.com/office/officeart/2005/8/layout/hierarchy1"/>
    <dgm:cxn modelId="{4C715E48-701F-4F96-BE03-E8CD2DD97459}" type="presParOf" srcId="{A92C2144-42F9-4FD2-AAAE-456B21807D46}" destId="{69986164-92F3-4971-ABF3-74705B1E0F2A}" srcOrd="1" destOrd="0" presId="urn:microsoft.com/office/officeart/2005/8/layout/hierarchy1"/>
    <dgm:cxn modelId="{24CFE19E-5290-4098-A4BD-B68890B1D361}" type="presParOf" srcId="{0E49EA94-459C-4DA2-B59F-7FEDD4C7FD5F}" destId="{017772ED-75C9-494D-ABF4-4B0E8EB2BBFA}" srcOrd="2" destOrd="0" presId="urn:microsoft.com/office/officeart/2005/8/layout/hierarchy1"/>
    <dgm:cxn modelId="{B57AFA09-336B-4B8E-8ADF-4456DF48534C}" type="presParOf" srcId="{0E49EA94-459C-4DA2-B59F-7FEDD4C7FD5F}" destId="{7E7435D6-418F-4B8F-90CE-1E02600620CE}" srcOrd="3" destOrd="0" presId="urn:microsoft.com/office/officeart/2005/8/layout/hierarchy1"/>
    <dgm:cxn modelId="{C5628EFB-9142-4A9B-84CF-A9DBD82EDC84}" type="presParOf" srcId="{7E7435D6-418F-4B8F-90CE-1E02600620CE}" destId="{0B668BA2-EB1F-444A-8E76-9D3DB2BB4E86}" srcOrd="0" destOrd="0" presId="urn:microsoft.com/office/officeart/2005/8/layout/hierarchy1"/>
    <dgm:cxn modelId="{8ABA6F0D-846E-461C-9C19-C3FB2D492DDB}" type="presParOf" srcId="{0B668BA2-EB1F-444A-8E76-9D3DB2BB4E86}" destId="{0A99D8E9-D04E-4C2A-A755-A850D391D4FB}" srcOrd="0" destOrd="0" presId="urn:microsoft.com/office/officeart/2005/8/layout/hierarchy1"/>
    <dgm:cxn modelId="{9F195E15-CB7E-4251-83FF-A4F553359D32}" type="presParOf" srcId="{0B668BA2-EB1F-444A-8E76-9D3DB2BB4E86}" destId="{ED2EAC27-3E10-42CD-B978-9BB64F94713E}" srcOrd="1" destOrd="0" presId="urn:microsoft.com/office/officeart/2005/8/layout/hierarchy1"/>
    <dgm:cxn modelId="{CB1DB9C1-A4E5-42B5-AEB0-1E8C7753A28A}" type="presParOf" srcId="{7E7435D6-418F-4B8F-90CE-1E02600620CE}" destId="{F6EB4F7B-7804-423F-90C7-576DA33DFAD2}" srcOrd="1" destOrd="0" presId="urn:microsoft.com/office/officeart/2005/8/layout/hierarchy1"/>
    <dgm:cxn modelId="{1A92EBE1-C355-4780-BE92-735D12DF1D4E}" type="presParOf" srcId="{0E49EA94-459C-4DA2-B59F-7FEDD4C7FD5F}" destId="{6BE76581-E0C4-4900-A68F-E5795CDCB517}" srcOrd="4" destOrd="0" presId="urn:microsoft.com/office/officeart/2005/8/layout/hierarchy1"/>
    <dgm:cxn modelId="{2754B54C-469F-41B4-828F-898667DF9E74}" type="presParOf" srcId="{0E49EA94-459C-4DA2-B59F-7FEDD4C7FD5F}" destId="{DCDCB3B9-DEB8-46D9-9458-618E2B60F4C4}" srcOrd="5" destOrd="0" presId="urn:microsoft.com/office/officeart/2005/8/layout/hierarchy1"/>
    <dgm:cxn modelId="{7405476E-F843-4671-B0D9-6AE4D31A622A}" type="presParOf" srcId="{DCDCB3B9-DEB8-46D9-9458-618E2B60F4C4}" destId="{C00678F7-196E-4AE9-8016-0A4D0DF4F15B}" srcOrd="0" destOrd="0" presId="urn:microsoft.com/office/officeart/2005/8/layout/hierarchy1"/>
    <dgm:cxn modelId="{A8180D4A-F826-4B10-920F-A0FAE579B22A}" type="presParOf" srcId="{C00678F7-196E-4AE9-8016-0A4D0DF4F15B}" destId="{795A1F35-8E11-49A4-A315-B521EE1B28B3}" srcOrd="0" destOrd="0" presId="urn:microsoft.com/office/officeart/2005/8/layout/hierarchy1"/>
    <dgm:cxn modelId="{3F5B6B91-2836-4394-A99C-B0699B833CCD}" type="presParOf" srcId="{C00678F7-196E-4AE9-8016-0A4D0DF4F15B}" destId="{BB4781F0-E1E0-4648-B763-08F403F39172}" srcOrd="1" destOrd="0" presId="urn:microsoft.com/office/officeart/2005/8/layout/hierarchy1"/>
    <dgm:cxn modelId="{4A305538-DE47-4BDE-988A-78E036728801}" type="presParOf" srcId="{DCDCB3B9-DEB8-46D9-9458-618E2B60F4C4}" destId="{D6D1EFF5-9804-4F62-83F9-489C5A20EF8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32A00B-E046-4311-9EAD-4D8B54ECBFE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C5B13A-412C-4819-BFBB-201664782AB1}">
      <dgm:prSet phldrT="[Text]"/>
      <dgm:spPr/>
      <dgm:t>
        <a:bodyPr/>
        <a:lstStyle/>
        <a:p>
          <a:r>
            <a:rPr lang="en-US" dirty="0" smtClean="0">
              <a:solidFill>
                <a:srgbClr val="000099"/>
              </a:solidFill>
            </a:rPr>
            <a:t>Three Categories of Events</a:t>
          </a:r>
          <a:endParaRPr lang="en-US" dirty="0">
            <a:solidFill>
              <a:srgbClr val="000099"/>
            </a:solidFill>
          </a:endParaRPr>
        </a:p>
      </dgm:t>
    </dgm:pt>
    <dgm:pt modelId="{981B657A-822C-4BE9-8929-557E0BE249C2}" type="parTrans" cxnId="{D2AC7EDC-3996-4928-A686-730097C2B43B}">
      <dgm:prSet/>
      <dgm:spPr/>
      <dgm:t>
        <a:bodyPr/>
        <a:lstStyle/>
        <a:p>
          <a:endParaRPr lang="en-US"/>
        </a:p>
      </dgm:t>
    </dgm:pt>
    <dgm:pt modelId="{C24C2793-C04C-42AA-8739-D1FDB87D2BA4}" type="sibTrans" cxnId="{D2AC7EDC-3996-4928-A686-730097C2B43B}">
      <dgm:prSet/>
      <dgm:spPr/>
      <dgm:t>
        <a:bodyPr/>
        <a:lstStyle/>
        <a:p>
          <a:endParaRPr lang="en-US"/>
        </a:p>
      </dgm:t>
    </dgm:pt>
    <dgm:pt modelId="{0C336AE0-8D65-414A-8D54-CA25B404DAE4}">
      <dgm:prSet phldrT="[Text]"/>
      <dgm:spPr/>
      <dgm:t>
        <a:bodyPr/>
        <a:lstStyle/>
        <a:p>
          <a:r>
            <a:rPr lang="en-US" dirty="0" smtClean="0">
              <a:solidFill>
                <a:srgbClr val="0000FF"/>
              </a:solidFill>
            </a:rPr>
            <a:t>A Events</a:t>
          </a:r>
          <a:endParaRPr lang="en-US" dirty="0">
            <a:solidFill>
              <a:srgbClr val="0000FF"/>
            </a:solidFill>
          </a:endParaRPr>
        </a:p>
      </dgm:t>
    </dgm:pt>
    <dgm:pt modelId="{DCFD0227-EAA5-469C-97C6-267A4F9F5C7D}" type="parTrans" cxnId="{7698461C-2C2F-424E-81BD-339AF4A77D61}">
      <dgm:prSet/>
      <dgm:spPr/>
      <dgm:t>
        <a:bodyPr/>
        <a:lstStyle/>
        <a:p>
          <a:endParaRPr lang="en-US"/>
        </a:p>
      </dgm:t>
    </dgm:pt>
    <dgm:pt modelId="{34868DC9-BD5A-472C-8056-DFAE27332318}" type="sibTrans" cxnId="{7698461C-2C2F-424E-81BD-339AF4A77D61}">
      <dgm:prSet/>
      <dgm:spPr/>
      <dgm:t>
        <a:bodyPr/>
        <a:lstStyle/>
        <a:p>
          <a:endParaRPr lang="en-US"/>
        </a:p>
      </dgm:t>
    </dgm:pt>
    <dgm:pt modelId="{4A4B93EB-8C7F-4978-8FE4-C78E5AA04764}">
      <dgm:prSet phldrT="[Text]"/>
      <dgm:spPr>
        <a:ln w="57150">
          <a:solidFill>
            <a:srgbClr val="00B0F0"/>
          </a:solidFill>
        </a:ln>
      </dgm:spPr>
      <dgm:t>
        <a:bodyPr/>
        <a:lstStyle/>
        <a:p>
          <a:r>
            <a:rPr lang="en-US" dirty="0" smtClean="0">
              <a:solidFill>
                <a:srgbClr val="6699FF"/>
              </a:solidFill>
            </a:rPr>
            <a:t>B Events</a:t>
          </a:r>
          <a:endParaRPr lang="en-US" dirty="0">
            <a:solidFill>
              <a:srgbClr val="6699FF"/>
            </a:solidFill>
          </a:endParaRPr>
        </a:p>
      </dgm:t>
    </dgm:pt>
    <dgm:pt modelId="{CC44AC0B-271C-4BFA-924A-B21C50F846A3}" type="parTrans" cxnId="{1D542996-2518-4EB8-9F6C-CA87CCA0B720}">
      <dgm:prSet/>
      <dgm:spPr/>
      <dgm:t>
        <a:bodyPr/>
        <a:lstStyle/>
        <a:p>
          <a:endParaRPr lang="en-US"/>
        </a:p>
      </dgm:t>
    </dgm:pt>
    <dgm:pt modelId="{B144806F-870D-44A3-90FE-5821BCC4E315}" type="sibTrans" cxnId="{1D542996-2518-4EB8-9F6C-CA87CCA0B720}">
      <dgm:prSet/>
      <dgm:spPr/>
      <dgm:t>
        <a:bodyPr/>
        <a:lstStyle/>
        <a:p>
          <a:endParaRPr lang="en-US"/>
        </a:p>
      </dgm:t>
    </dgm:pt>
    <dgm:pt modelId="{01B79448-485A-4791-ADF4-B33480F8A538}">
      <dgm:prSet phldrT="[Text]"/>
      <dgm:spPr/>
      <dgm:t>
        <a:bodyPr/>
        <a:lstStyle/>
        <a:p>
          <a:r>
            <a:rPr lang="en-US" dirty="0" smtClean="0">
              <a:solidFill>
                <a:schemeClr val="accent1">
                  <a:lumMod val="95000"/>
                  <a:lumOff val="5000"/>
                </a:schemeClr>
              </a:solidFill>
            </a:rPr>
            <a:t>C Events</a:t>
          </a:r>
          <a:endParaRPr lang="en-US" dirty="0">
            <a:solidFill>
              <a:schemeClr val="accent1">
                <a:lumMod val="95000"/>
                <a:lumOff val="5000"/>
              </a:schemeClr>
            </a:solidFill>
          </a:endParaRPr>
        </a:p>
      </dgm:t>
    </dgm:pt>
    <dgm:pt modelId="{F2B71AA3-526F-429B-87AF-DA9E5DB25029}" type="parTrans" cxnId="{981228C9-4963-4D04-B1EE-712255FF462E}">
      <dgm:prSet/>
      <dgm:spPr/>
      <dgm:t>
        <a:bodyPr/>
        <a:lstStyle/>
        <a:p>
          <a:endParaRPr lang="en-US"/>
        </a:p>
      </dgm:t>
    </dgm:pt>
    <dgm:pt modelId="{3ABA045E-07CA-4AEE-A661-1B2F7AF86C3F}" type="sibTrans" cxnId="{981228C9-4963-4D04-B1EE-712255FF462E}">
      <dgm:prSet/>
      <dgm:spPr/>
      <dgm:t>
        <a:bodyPr/>
        <a:lstStyle/>
        <a:p>
          <a:endParaRPr lang="en-US"/>
        </a:p>
      </dgm:t>
    </dgm:pt>
    <dgm:pt modelId="{A72A1D0F-ED5B-4813-B402-88952060829A}" type="pres">
      <dgm:prSet presAssocID="{1432A00B-E046-4311-9EAD-4D8B54ECBFE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F364D4F-F6C1-4FA7-988C-49F1C72F18BA}" type="pres">
      <dgm:prSet presAssocID="{B4C5B13A-412C-4819-BFBB-201664782AB1}" presName="hierRoot1" presStyleCnt="0"/>
      <dgm:spPr/>
    </dgm:pt>
    <dgm:pt modelId="{DA995E1E-868B-4C2E-99C2-5D0687E2F9CC}" type="pres">
      <dgm:prSet presAssocID="{B4C5B13A-412C-4819-BFBB-201664782AB1}" presName="composite" presStyleCnt="0"/>
      <dgm:spPr/>
    </dgm:pt>
    <dgm:pt modelId="{E6244348-5FB7-4492-9BB5-85802DB45E28}" type="pres">
      <dgm:prSet presAssocID="{B4C5B13A-412C-4819-BFBB-201664782AB1}" presName="background" presStyleLbl="node0" presStyleIdx="0" presStyleCnt="1"/>
      <dgm:spPr/>
    </dgm:pt>
    <dgm:pt modelId="{3B09E1A1-32F7-4862-8FF9-778986BF7A3E}" type="pres">
      <dgm:prSet presAssocID="{B4C5B13A-412C-4819-BFBB-201664782AB1}" presName="text" presStyleLbl="fgAcc0" presStyleIdx="0" presStyleCnt="1" custScaleX="1708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49EA94-459C-4DA2-B59F-7FEDD4C7FD5F}" type="pres">
      <dgm:prSet presAssocID="{B4C5B13A-412C-4819-BFBB-201664782AB1}" presName="hierChild2" presStyleCnt="0"/>
      <dgm:spPr/>
    </dgm:pt>
    <dgm:pt modelId="{840CD892-55B3-41A1-838A-C5D18EAAAB56}" type="pres">
      <dgm:prSet presAssocID="{DCFD0227-EAA5-469C-97C6-267A4F9F5C7D}" presName="Name10" presStyleLbl="parChTrans1D2" presStyleIdx="0" presStyleCnt="3"/>
      <dgm:spPr/>
      <dgm:t>
        <a:bodyPr/>
        <a:lstStyle/>
        <a:p>
          <a:endParaRPr lang="en-US"/>
        </a:p>
      </dgm:t>
    </dgm:pt>
    <dgm:pt modelId="{A92C2144-42F9-4FD2-AAAE-456B21807D46}" type="pres">
      <dgm:prSet presAssocID="{0C336AE0-8D65-414A-8D54-CA25B404DAE4}" presName="hierRoot2" presStyleCnt="0"/>
      <dgm:spPr/>
    </dgm:pt>
    <dgm:pt modelId="{88942A15-F696-4EB9-8C97-9F458935E3D0}" type="pres">
      <dgm:prSet presAssocID="{0C336AE0-8D65-414A-8D54-CA25B404DAE4}" presName="composite2" presStyleCnt="0"/>
      <dgm:spPr/>
    </dgm:pt>
    <dgm:pt modelId="{3B8B479D-E0CC-463A-9152-C4C3EF30E8F4}" type="pres">
      <dgm:prSet presAssocID="{0C336AE0-8D65-414A-8D54-CA25B404DAE4}" presName="background2" presStyleLbl="node2" presStyleIdx="0" presStyleCnt="3"/>
      <dgm:spPr/>
    </dgm:pt>
    <dgm:pt modelId="{EBDA844C-542F-4B4D-8AAB-475AB5644965}" type="pres">
      <dgm:prSet presAssocID="{0C336AE0-8D65-414A-8D54-CA25B404DAE4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986164-92F3-4971-ABF3-74705B1E0F2A}" type="pres">
      <dgm:prSet presAssocID="{0C336AE0-8D65-414A-8D54-CA25B404DAE4}" presName="hierChild3" presStyleCnt="0"/>
      <dgm:spPr/>
    </dgm:pt>
    <dgm:pt modelId="{017772ED-75C9-494D-ABF4-4B0E8EB2BBFA}" type="pres">
      <dgm:prSet presAssocID="{CC44AC0B-271C-4BFA-924A-B21C50F846A3}" presName="Name10" presStyleLbl="parChTrans1D2" presStyleIdx="1" presStyleCnt="3"/>
      <dgm:spPr/>
      <dgm:t>
        <a:bodyPr/>
        <a:lstStyle/>
        <a:p>
          <a:endParaRPr lang="en-US"/>
        </a:p>
      </dgm:t>
    </dgm:pt>
    <dgm:pt modelId="{7E7435D6-418F-4B8F-90CE-1E02600620CE}" type="pres">
      <dgm:prSet presAssocID="{4A4B93EB-8C7F-4978-8FE4-C78E5AA04764}" presName="hierRoot2" presStyleCnt="0"/>
      <dgm:spPr/>
    </dgm:pt>
    <dgm:pt modelId="{0B668BA2-EB1F-444A-8E76-9D3DB2BB4E86}" type="pres">
      <dgm:prSet presAssocID="{4A4B93EB-8C7F-4978-8FE4-C78E5AA04764}" presName="composite2" presStyleCnt="0"/>
      <dgm:spPr/>
    </dgm:pt>
    <dgm:pt modelId="{0A99D8E9-D04E-4C2A-A755-A850D391D4FB}" type="pres">
      <dgm:prSet presAssocID="{4A4B93EB-8C7F-4978-8FE4-C78E5AA04764}" presName="background2" presStyleLbl="node2" presStyleIdx="1" presStyleCnt="3"/>
      <dgm:spPr/>
    </dgm:pt>
    <dgm:pt modelId="{ED2EAC27-3E10-42CD-B978-9BB64F94713E}" type="pres">
      <dgm:prSet presAssocID="{4A4B93EB-8C7F-4978-8FE4-C78E5AA04764}" presName="text2" presStyleLbl="fgAcc2" presStyleIdx="1" presStyleCnt="3" custLinFactNeighborX="-4728" custLinFactNeighborY="-4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EB4F7B-7804-423F-90C7-576DA33DFAD2}" type="pres">
      <dgm:prSet presAssocID="{4A4B93EB-8C7F-4978-8FE4-C78E5AA04764}" presName="hierChild3" presStyleCnt="0"/>
      <dgm:spPr/>
    </dgm:pt>
    <dgm:pt modelId="{6BE76581-E0C4-4900-A68F-E5795CDCB517}" type="pres">
      <dgm:prSet presAssocID="{F2B71AA3-526F-429B-87AF-DA9E5DB25029}" presName="Name10" presStyleLbl="parChTrans1D2" presStyleIdx="2" presStyleCnt="3"/>
      <dgm:spPr/>
      <dgm:t>
        <a:bodyPr/>
        <a:lstStyle/>
        <a:p>
          <a:endParaRPr lang="en-US"/>
        </a:p>
      </dgm:t>
    </dgm:pt>
    <dgm:pt modelId="{DCDCB3B9-DEB8-46D9-9458-618E2B60F4C4}" type="pres">
      <dgm:prSet presAssocID="{01B79448-485A-4791-ADF4-B33480F8A538}" presName="hierRoot2" presStyleCnt="0"/>
      <dgm:spPr/>
    </dgm:pt>
    <dgm:pt modelId="{C00678F7-196E-4AE9-8016-0A4D0DF4F15B}" type="pres">
      <dgm:prSet presAssocID="{01B79448-485A-4791-ADF4-B33480F8A538}" presName="composite2" presStyleCnt="0"/>
      <dgm:spPr/>
    </dgm:pt>
    <dgm:pt modelId="{795A1F35-8E11-49A4-A315-B521EE1B28B3}" type="pres">
      <dgm:prSet presAssocID="{01B79448-485A-4791-ADF4-B33480F8A538}" presName="background2" presStyleLbl="node2" presStyleIdx="2" presStyleCnt="3"/>
      <dgm:spPr/>
    </dgm:pt>
    <dgm:pt modelId="{BB4781F0-E1E0-4648-B763-08F403F39172}" type="pres">
      <dgm:prSet presAssocID="{01B79448-485A-4791-ADF4-B33480F8A538}" presName="text2" presStyleLbl="fgAcc2" presStyleIdx="2" presStyleCnt="3" custLinFactNeighborX="-2222" custLinFactNeighborY="-5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D1EFF5-9804-4F62-83F9-489C5A20EF8A}" type="pres">
      <dgm:prSet presAssocID="{01B79448-485A-4791-ADF4-B33480F8A538}" presName="hierChild3" presStyleCnt="0"/>
      <dgm:spPr/>
    </dgm:pt>
  </dgm:ptLst>
  <dgm:cxnLst>
    <dgm:cxn modelId="{1130C6D3-D843-4E69-AFAE-283E37B07C3B}" type="presOf" srcId="{DCFD0227-EAA5-469C-97C6-267A4F9F5C7D}" destId="{840CD892-55B3-41A1-838A-C5D18EAAAB56}" srcOrd="0" destOrd="0" presId="urn:microsoft.com/office/officeart/2005/8/layout/hierarchy1"/>
    <dgm:cxn modelId="{1D542996-2518-4EB8-9F6C-CA87CCA0B720}" srcId="{B4C5B13A-412C-4819-BFBB-201664782AB1}" destId="{4A4B93EB-8C7F-4978-8FE4-C78E5AA04764}" srcOrd="1" destOrd="0" parTransId="{CC44AC0B-271C-4BFA-924A-B21C50F846A3}" sibTransId="{B144806F-870D-44A3-90FE-5821BCC4E315}"/>
    <dgm:cxn modelId="{AF840113-3887-421C-9D0E-20A12014184C}" type="presOf" srcId="{4A4B93EB-8C7F-4978-8FE4-C78E5AA04764}" destId="{ED2EAC27-3E10-42CD-B978-9BB64F94713E}" srcOrd="0" destOrd="0" presId="urn:microsoft.com/office/officeart/2005/8/layout/hierarchy1"/>
    <dgm:cxn modelId="{D2AC7EDC-3996-4928-A686-730097C2B43B}" srcId="{1432A00B-E046-4311-9EAD-4D8B54ECBFEE}" destId="{B4C5B13A-412C-4819-BFBB-201664782AB1}" srcOrd="0" destOrd="0" parTransId="{981B657A-822C-4BE9-8929-557E0BE249C2}" sibTransId="{C24C2793-C04C-42AA-8739-D1FDB87D2BA4}"/>
    <dgm:cxn modelId="{981228C9-4963-4D04-B1EE-712255FF462E}" srcId="{B4C5B13A-412C-4819-BFBB-201664782AB1}" destId="{01B79448-485A-4791-ADF4-B33480F8A538}" srcOrd="2" destOrd="0" parTransId="{F2B71AA3-526F-429B-87AF-DA9E5DB25029}" sibTransId="{3ABA045E-07CA-4AEE-A661-1B2F7AF86C3F}"/>
    <dgm:cxn modelId="{9CE8A4F0-9A26-48EC-96D5-4C061DA3B812}" type="presOf" srcId="{CC44AC0B-271C-4BFA-924A-B21C50F846A3}" destId="{017772ED-75C9-494D-ABF4-4B0E8EB2BBFA}" srcOrd="0" destOrd="0" presId="urn:microsoft.com/office/officeart/2005/8/layout/hierarchy1"/>
    <dgm:cxn modelId="{8C8F2F14-B328-42E7-ABC4-10AC4013C11B}" type="presOf" srcId="{B4C5B13A-412C-4819-BFBB-201664782AB1}" destId="{3B09E1A1-32F7-4862-8FF9-778986BF7A3E}" srcOrd="0" destOrd="0" presId="urn:microsoft.com/office/officeart/2005/8/layout/hierarchy1"/>
    <dgm:cxn modelId="{7698461C-2C2F-424E-81BD-339AF4A77D61}" srcId="{B4C5B13A-412C-4819-BFBB-201664782AB1}" destId="{0C336AE0-8D65-414A-8D54-CA25B404DAE4}" srcOrd="0" destOrd="0" parTransId="{DCFD0227-EAA5-469C-97C6-267A4F9F5C7D}" sibTransId="{34868DC9-BD5A-472C-8056-DFAE27332318}"/>
    <dgm:cxn modelId="{66FBB5F4-94B8-4C5A-991F-096A06EE79AB}" type="presOf" srcId="{1432A00B-E046-4311-9EAD-4D8B54ECBFEE}" destId="{A72A1D0F-ED5B-4813-B402-88952060829A}" srcOrd="0" destOrd="0" presId="urn:microsoft.com/office/officeart/2005/8/layout/hierarchy1"/>
    <dgm:cxn modelId="{84B80D21-DEC8-4C6C-A5EA-1E56A2929977}" type="presOf" srcId="{F2B71AA3-526F-429B-87AF-DA9E5DB25029}" destId="{6BE76581-E0C4-4900-A68F-E5795CDCB517}" srcOrd="0" destOrd="0" presId="urn:microsoft.com/office/officeart/2005/8/layout/hierarchy1"/>
    <dgm:cxn modelId="{96C77C59-3776-469D-89F0-97AD49DB7409}" type="presOf" srcId="{01B79448-485A-4791-ADF4-B33480F8A538}" destId="{BB4781F0-E1E0-4648-B763-08F403F39172}" srcOrd="0" destOrd="0" presId="urn:microsoft.com/office/officeart/2005/8/layout/hierarchy1"/>
    <dgm:cxn modelId="{EF647441-874E-427D-A481-2B7998742DD4}" type="presOf" srcId="{0C336AE0-8D65-414A-8D54-CA25B404DAE4}" destId="{EBDA844C-542F-4B4D-8AAB-475AB5644965}" srcOrd="0" destOrd="0" presId="urn:microsoft.com/office/officeart/2005/8/layout/hierarchy1"/>
    <dgm:cxn modelId="{31707F28-BC8C-408F-BB7D-596FCDBE9094}" type="presParOf" srcId="{A72A1D0F-ED5B-4813-B402-88952060829A}" destId="{0F364D4F-F6C1-4FA7-988C-49F1C72F18BA}" srcOrd="0" destOrd="0" presId="urn:microsoft.com/office/officeart/2005/8/layout/hierarchy1"/>
    <dgm:cxn modelId="{5C60EFDD-E9D6-4805-B1E6-D46D24688591}" type="presParOf" srcId="{0F364D4F-F6C1-4FA7-988C-49F1C72F18BA}" destId="{DA995E1E-868B-4C2E-99C2-5D0687E2F9CC}" srcOrd="0" destOrd="0" presId="urn:microsoft.com/office/officeart/2005/8/layout/hierarchy1"/>
    <dgm:cxn modelId="{57919F18-CD19-4AF8-BE74-32078D0E42F6}" type="presParOf" srcId="{DA995E1E-868B-4C2E-99C2-5D0687E2F9CC}" destId="{E6244348-5FB7-4492-9BB5-85802DB45E28}" srcOrd="0" destOrd="0" presId="urn:microsoft.com/office/officeart/2005/8/layout/hierarchy1"/>
    <dgm:cxn modelId="{0087548B-A0CE-4301-9B8E-4FBA68F78B94}" type="presParOf" srcId="{DA995E1E-868B-4C2E-99C2-5D0687E2F9CC}" destId="{3B09E1A1-32F7-4862-8FF9-778986BF7A3E}" srcOrd="1" destOrd="0" presId="urn:microsoft.com/office/officeart/2005/8/layout/hierarchy1"/>
    <dgm:cxn modelId="{F0021CF5-7519-4F5B-8900-AC13D934848A}" type="presParOf" srcId="{0F364D4F-F6C1-4FA7-988C-49F1C72F18BA}" destId="{0E49EA94-459C-4DA2-B59F-7FEDD4C7FD5F}" srcOrd="1" destOrd="0" presId="urn:microsoft.com/office/officeart/2005/8/layout/hierarchy1"/>
    <dgm:cxn modelId="{83294F11-F997-4D0A-A08E-2C28247EBB9D}" type="presParOf" srcId="{0E49EA94-459C-4DA2-B59F-7FEDD4C7FD5F}" destId="{840CD892-55B3-41A1-838A-C5D18EAAAB56}" srcOrd="0" destOrd="0" presId="urn:microsoft.com/office/officeart/2005/8/layout/hierarchy1"/>
    <dgm:cxn modelId="{32C46460-9AF4-46DA-9270-7738D3952004}" type="presParOf" srcId="{0E49EA94-459C-4DA2-B59F-7FEDD4C7FD5F}" destId="{A92C2144-42F9-4FD2-AAAE-456B21807D46}" srcOrd="1" destOrd="0" presId="urn:microsoft.com/office/officeart/2005/8/layout/hierarchy1"/>
    <dgm:cxn modelId="{7A9AA1CF-C797-41A1-957C-617E38C25A8D}" type="presParOf" srcId="{A92C2144-42F9-4FD2-AAAE-456B21807D46}" destId="{88942A15-F696-4EB9-8C97-9F458935E3D0}" srcOrd="0" destOrd="0" presId="urn:microsoft.com/office/officeart/2005/8/layout/hierarchy1"/>
    <dgm:cxn modelId="{E2D21C1D-2EFE-4F7F-B2C8-4CC7082EC13B}" type="presParOf" srcId="{88942A15-F696-4EB9-8C97-9F458935E3D0}" destId="{3B8B479D-E0CC-463A-9152-C4C3EF30E8F4}" srcOrd="0" destOrd="0" presId="urn:microsoft.com/office/officeart/2005/8/layout/hierarchy1"/>
    <dgm:cxn modelId="{C41A4819-2AA7-417F-8D23-779F893170B0}" type="presParOf" srcId="{88942A15-F696-4EB9-8C97-9F458935E3D0}" destId="{EBDA844C-542F-4B4D-8AAB-475AB5644965}" srcOrd="1" destOrd="0" presId="urn:microsoft.com/office/officeart/2005/8/layout/hierarchy1"/>
    <dgm:cxn modelId="{73E39355-5897-4C40-B2D4-94A4C82B5F84}" type="presParOf" srcId="{A92C2144-42F9-4FD2-AAAE-456B21807D46}" destId="{69986164-92F3-4971-ABF3-74705B1E0F2A}" srcOrd="1" destOrd="0" presId="urn:microsoft.com/office/officeart/2005/8/layout/hierarchy1"/>
    <dgm:cxn modelId="{45E7F9CD-725B-4AB6-88DD-B581E2770CA4}" type="presParOf" srcId="{0E49EA94-459C-4DA2-B59F-7FEDD4C7FD5F}" destId="{017772ED-75C9-494D-ABF4-4B0E8EB2BBFA}" srcOrd="2" destOrd="0" presId="urn:microsoft.com/office/officeart/2005/8/layout/hierarchy1"/>
    <dgm:cxn modelId="{326B3611-B47A-4636-B4B8-3273282C8A6A}" type="presParOf" srcId="{0E49EA94-459C-4DA2-B59F-7FEDD4C7FD5F}" destId="{7E7435D6-418F-4B8F-90CE-1E02600620CE}" srcOrd="3" destOrd="0" presId="urn:microsoft.com/office/officeart/2005/8/layout/hierarchy1"/>
    <dgm:cxn modelId="{E52F7AE5-2B5C-4DF2-9C60-5F7CF88E0B9F}" type="presParOf" srcId="{7E7435D6-418F-4B8F-90CE-1E02600620CE}" destId="{0B668BA2-EB1F-444A-8E76-9D3DB2BB4E86}" srcOrd="0" destOrd="0" presId="urn:microsoft.com/office/officeart/2005/8/layout/hierarchy1"/>
    <dgm:cxn modelId="{C69263AB-1AC5-48C5-8662-4277B5A46486}" type="presParOf" srcId="{0B668BA2-EB1F-444A-8E76-9D3DB2BB4E86}" destId="{0A99D8E9-D04E-4C2A-A755-A850D391D4FB}" srcOrd="0" destOrd="0" presId="urn:microsoft.com/office/officeart/2005/8/layout/hierarchy1"/>
    <dgm:cxn modelId="{FD14BE10-4C9C-4C19-909A-F7DFA565D962}" type="presParOf" srcId="{0B668BA2-EB1F-444A-8E76-9D3DB2BB4E86}" destId="{ED2EAC27-3E10-42CD-B978-9BB64F94713E}" srcOrd="1" destOrd="0" presId="urn:microsoft.com/office/officeart/2005/8/layout/hierarchy1"/>
    <dgm:cxn modelId="{10939735-781B-4EA0-ACD7-3C746007AB34}" type="presParOf" srcId="{7E7435D6-418F-4B8F-90CE-1E02600620CE}" destId="{F6EB4F7B-7804-423F-90C7-576DA33DFAD2}" srcOrd="1" destOrd="0" presId="urn:microsoft.com/office/officeart/2005/8/layout/hierarchy1"/>
    <dgm:cxn modelId="{98F96AD7-DEDB-46B0-9C6E-CFA587CA59B9}" type="presParOf" srcId="{0E49EA94-459C-4DA2-B59F-7FEDD4C7FD5F}" destId="{6BE76581-E0C4-4900-A68F-E5795CDCB517}" srcOrd="4" destOrd="0" presId="urn:microsoft.com/office/officeart/2005/8/layout/hierarchy1"/>
    <dgm:cxn modelId="{3A9B6748-FEBD-49B6-AC52-0DDA0E85C479}" type="presParOf" srcId="{0E49EA94-459C-4DA2-B59F-7FEDD4C7FD5F}" destId="{DCDCB3B9-DEB8-46D9-9458-618E2B60F4C4}" srcOrd="5" destOrd="0" presId="urn:microsoft.com/office/officeart/2005/8/layout/hierarchy1"/>
    <dgm:cxn modelId="{984480AD-1FD8-483C-97DE-A3C9928846BB}" type="presParOf" srcId="{DCDCB3B9-DEB8-46D9-9458-618E2B60F4C4}" destId="{C00678F7-196E-4AE9-8016-0A4D0DF4F15B}" srcOrd="0" destOrd="0" presId="urn:microsoft.com/office/officeart/2005/8/layout/hierarchy1"/>
    <dgm:cxn modelId="{FD75FEB5-58BE-4B14-B738-1B2C493E9FD1}" type="presParOf" srcId="{C00678F7-196E-4AE9-8016-0A4D0DF4F15B}" destId="{795A1F35-8E11-49A4-A315-B521EE1B28B3}" srcOrd="0" destOrd="0" presId="urn:microsoft.com/office/officeart/2005/8/layout/hierarchy1"/>
    <dgm:cxn modelId="{3EC9B23F-962C-4518-AF03-B4ABDFC62F7D}" type="presParOf" srcId="{C00678F7-196E-4AE9-8016-0A4D0DF4F15B}" destId="{BB4781F0-E1E0-4648-B763-08F403F39172}" srcOrd="1" destOrd="0" presId="urn:microsoft.com/office/officeart/2005/8/layout/hierarchy1"/>
    <dgm:cxn modelId="{7820BAC0-4E32-4DA4-ABBB-77A29C4BAE9A}" type="presParOf" srcId="{DCDCB3B9-DEB8-46D9-9458-618E2B60F4C4}" destId="{D6D1EFF5-9804-4F62-83F9-489C5A20EF8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32A00B-E046-4311-9EAD-4D8B54ECBFE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C5B13A-412C-4819-BFBB-201664782AB1}">
      <dgm:prSet phldrT="[Text]"/>
      <dgm:spPr/>
      <dgm:t>
        <a:bodyPr/>
        <a:lstStyle/>
        <a:p>
          <a:r>
            <a:rPr lang="en-US" dirty="0" smtClean="0">
              <a:solidFill>
                <a:srgbClr val="000099"/>
              </a:solidFill>
            </a:rPr>
            <a:t>Three Categories of Events</a:t>
          </a:r>
          <a:endParaRPr lang="en-US" dirty="0">
            <a:solidFill>
              <a:srgbClr val="000099"/>
            </a:solidFill>
          </a:endParaRPr>
        </a:p>
      </dgm:t>
    </dgm:pt>
    <dgm:pt modelId="{981B657A-822C-4BE9-8929-557E0BE249C2}" type="parTrans" cxnId="{D2AC7EDC-3996-4928-A686-730097C2B43B}">
      <dgm:prSet/>
      <dgm:spPr/>
      <dgm:t>
        <a:bodyPr/>
        <a:lstStyle/>
        <a:p>
          <a:endParaRPr lang="en-US"/>
        </a:p>
      </dgm:t>
    </dgm:pt>
    <dgm:pt modelId="{C24C2793-C04C-42AA-8739-D1FDB87D2BA4}" type="sibTrans" cxnId="{D2AC7EDC-3996-4928-A686-730097C2B43B}">
      <dgm:prSet/>
      <dgm:spPr/>
      <dgm:t>
        <a:bodyPr/>
        <a:lstStyle/>
        <a:p>
          <a:endParaRPr lang="en-US"/>
        </a:p>
      </dgm:t>
    </dgm:pt>
    <dgm:pt modelId="{0C336AE0-8D65-414A-8D54-CA25B404DAE4}">
      <dgm:prSet phldrT="[Text]"/>
      <dgm:spPr/>
      <dgm:t>
        <a:bodyPr/>
        <a:lstStyle/>
        <a:p>
          <a:r>
            <a:rPr lang="en-US" dirty="0" smtClean="0">
              <a:solidFill>
                <a:srgbClr val="0000FF"/>
              </a:solidFill>
            </a:rPr>
            <a:t>A Events</a:t>
          </a:r>
          <a:endParaRPr lang="en-US" dirty="0">
            <a:solidFill>
              <a:srgbClr val="0000FF"/>
            </a:solidFill>
          </a:endParaRPr>
        </a:p>
      </dgm:t>
    </dgm:pt>
    <dgm:pt modelId="{DCFD0227-EAA5-469C-97C6-267A4F9F5C7D}" type="parTrans" cxnId="{7698461C-2C2F-424E-81BD-339AF4A77D61}">
      <dgm:prSet/>
      <dgm:spPr/>
      <dgm:t>
        <a:bodyPr/>
        <a:lstStyle/>
        <a:p>
          <a:endParaRPr lang="en-US"/>
        </a:p>
      </dgm:t>
    </dgm:pt>
    <dgm:pt modelId="{34868DC9-BD5A-472C-8056-DFAE27332318}" type="sibTrans" cxnId="{7698461C-2C2F-424E-81BD-339AF4A77D61}">
      <dgm:prSet/>
      <dgm:spPr/>
      <dgm:t>
        <a:bodyPr/>
        <a:lstStyle/>
        <a:p>
          <a:endParaRPr lang="en-US"/>
        </a:p>
      </dgm:t>
    </dgm:pt>
    <dgm:pt modelId="{4A4B93EB-8C7F-4978-8FE4-C78E5AA04764}">
      <dgm:prSet phldrT="[Text]"/>
      <dgm:spPr/>
      <dgm:t>
        <a:bodyPr/>
        <a:lstStyle/>
        <a:p>
          <a:r>
            <a:rPr lang="en-US" dirty="0" smtClean="0">
              <a:solidFill>
                <a:srgbClr val="6699FF"/>
              </a:solidFill>
            </a:rPr>
            <a:t>B Events</a:t>
          </a:r>
          <a:endParaRPr lang="en-US" dirty="0">
            <a:solidFill>
              <a:srgbClr val="6699FF"/>
            </a:solidFill>
          </a:endParaRPr>
        </a:p>
      </dgm:t>
    </dgm:pt>
    <dgm:pt modelId="{CC44AC0B-271C-4BFA-924A-B21C50F846A3}" type="parTrans" cxnId="{1D542996-2518-4EB8-9F6C-CA87CCA0B720}">
      <dgm:prSet/>
      <dgm:spPr/>
      <dgm:t>
        <a:bodyPr/>
        <a:lstStyle/>
        <a:p>
          <a:endParaRPr lang="en-US"/>
        </a:p>
      </dgm:t>
    </dgm:pt>
    <dgm:pt modelId="{B144806F-870D-44A3-90FE-5821BCC4E315}" type="sibTrans" cxnId="{1D542996-2518-4EB8-9F6C-CA87CCA0B720}">
      <dgm:prSet/>
      <dgm:spPr/>
      <dgm:t>
        <a:bodyPr/>
        <a:lstStyle/>
        <a:p>
          <a:endParaRPr lang="en-US"/>
        </a:p>
      </dgm:t>
    </dgm:pt>
    <dgm:pt modelId="{01B79448-485A-4791-ADF4-B33480F8A538}">
      <dgm:prSet phldrT="[Text]"/>
      <dgm:spPr/>
      <dgm:t>
        <a:bodyPr/>
        <a:lstStyle/>
        <a:p>
          <a:r>
            <a:rPr lang="en-US" dirty="0" smtClean="0">
              <a:solidFill>
                <a:schemeClr val="accent1"/>
              </a:solidFill>
            </a:rPr>
            <a:t>C Events</a:t>
          </a:r>
          <a:endParaRPr lang="en-US" dirty="0">
            <a:solidFill>
              <a:schemeClr val="accent1"/>
            </a:solidFill>
          </a:endParaRPr>
        </a:p>
      </dgm:t>
    </dgm:pt>
    <dgm:pt modelId="{F2B71AA3-526F-429B-87AF-DA9E5DB25029}" type="parTrans" cxnId="{981228C9-4963-4D04-B1EE-712255FF462E}">
      <dgm:prSet/>
      <dgm:spPr/>
      <dgm:t>
        <a:bodyPr/>
        <a:lstStyle/>
        <a:p>
          <a:endParaRPr lang="en-US"/>
        </a:p>
      </dgm:t>
    </dgm:pt>
    <dgm:pt modelId="{3ABA045E-07CA-4AEE-A661-1B2F7AF86C3F}" type="sibTrans" cxnId="{981228C9-4963-4D04-B1EE-712255FF462E}">
      <dgm:prSet/>
      <dgm:spPr/>
      <dgm:t>
        <a:bodyPr/>
        <a:lstStyle/>
        <a:p>
          <a:endParaRPr lang="en-US"/>
        </a:p>
      </dgm:t>
    </dgm:pt>
    <dgm:pt modelId="{A72A1D0F-ED5B-4813-B402-88952060829A}" type="pres">
      <dgm:prSet presAssocID="{1432A00B-E046-4311-9EAD-4D8B54ECBFE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F364D4F-F6C1-4FA7-988C-49F1C72F18BA}" type="pres">
      <dgm:prSet presAssocID="{B4C5B13A-412C-4819-BFBB-201664782AB1}" presName="hierRoot1" presStyleCnt="0"/>
      <dgm:spPr/>
    </dgm:pt>
    <dgm:pt modelId="{DA995E1E-868B-4C2E-99C2-5D0687E2F9CC}" type="pres">
      <dgm:prSet presAssocID="{B4C5B13A-412C-4819-BFBB-201664782AB1}" presName="composite" presStyleCnt="0"/>
      <dgm:spPr/>
    </dgm:pt>
    <dgm:pt modelId="{E6244348-5FB7-4492-9BB5-85802DB45E28}" type="pres">
      <dgm:prSet presAssocID="{B4C5B13A-412C-4819-BFBB-201664782AB1}" presName="background" presStyleLbl="node0" presStyleIdx="0" presStyleCnt="1"/>
      <dgm:spPr/>
    </dgm:pt>
    <dgm:pt modelId="{3B09E1A1-32F7-4862-8FF9-778986BF7A3E}" type="pres">
      <dgm:prSet presAssocID="{B4C5B13A-412C-4819-BFBB-201664782AB1}" presName="text" presStyleLbl="fgAcc0" presStyleIdx="0" presStyleCnt="1" custScaleX="1708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49EA94-459C-4DA2-B59F-7FEDD4C7FD5F}" type="pres">
      <dgm:prSet presAssocID="{B4C5B13A-412C-4819-BFBB-201664782AB1}" presName="hierChild2" presStyleCnt="0"/>
      <dgm:spPr/>
    </dgm:pt>
    <dgm:pt modelId="{840CD892-55B3-41A1-838A-C5D18EAAAB56}" type="pres">
      <dgm:prSet presAssocID="{DCFD0227-EAA5-469C-97C6-267A4F9F5C7D}" presName="Name10" presStyleLbl="parChTrans1D2" presStyleIdx="0" presStyleCnt="3"/>
      <dgm:spPr/>
      <dgm:t>
        <a:bodyPr/>
        <a:lstStyle/>
        <a:p>
          <a:endParaRPr lang="en-US"/>
        </a:p>
      </dgm:t>
    </dgm:pt>
    <dgm:pt modelId="{A92C2144-42F9-4FD2-AAAE-456B21807D46}" type="pres">
      <dgm:prSet presAssocID="{0C336AE0-8D65-414A-8D54-CA25B404DAE4}" presName="hierRoot2" presStyleCnt="0"/>
      <dgm:spPr/>
    </dgm:pt>
    <dgm:pt modelId="{88942A15-F696-4EB9-8C97-9F458935E3D0}" type="pres">
      <dgm:prSet presAssocID="{0C336AE0-8D65-414A-8D54-CA25B404DAE4}" presName="composite2" presStyleCnt="0"/>
      <dgm:spPr/>
    </dgm:pt>
    <dgm:pt modelId="{3B8B479D-E0CC-463A-9152-C4C3EF30E8F4}" type="pres">
      <dgm:prSet presAssocID="{0C336AE0-8D65-414A-8D54-CA25B404DAE4}" presName="background2" presStyleLbl="node2" presStyleIdx="0" presStyleCnt="3"/>
      <dgm:spPr/>
    </dgm:pt>
    <dgm:pt modelId="{EBDA844C-542F-4B4D-8AAB-475AB5644965}" type="pres">
      <dgm:prSet presAssocID="{0C336AE0-8D65-414A-8D54-CA25B404DAE4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986164-92F3-4971-ABF3-74705B1E0F2A}" type="pres">
      <dgm:prSet presAssocID="{0C336AE0-8D65-414A-8D54-CA25B404DAE4}" presName="hierChild3" presStyleCnt="0"/>
      <dgm:spPr/>
    </dgm:pt>
    <dgm:pt modelId="{017772ED-75C9-494D-ABF4-4B0E8EB2BBFA}" type="pres">
      <dgm:prSet presAssocID="{CC44AC0B-271C-4BFA-924A-B21C50F846A3}" presName="Name10" presStyleLbl="parChTrans1D2" presStyleIdx="1" presStyleCnt="3"/>
      <dgm:spPr/>
      <dgm:t>
        <a:bodyPr/>
        <a:lstStyle/>
        <a:p>
          <a:endParaRPr lang="en-US"/>
        </a:p>
      </dgm:t>
    </dgm:pt>
    <dgm:pt modelId="{7E7435D6-418F-4B8F-90CE-1E02600620CE}" type="pres">
      <dgm:prSet presAssocID="{4A4B93EB-8C7F-4978-8FE4-C78E5AA04764}" presName="hierRoot2" presStyleCnt="0"/>
      <dgm:spPr/>
    </dgm:pt>
    <dgm:pt modelId="{0B668BA2-EB1F-444A-8E76-9D3DB2BB4E86}" type="pres">
      <dgm:prSet presAssocID="{4A4B93EB-8C7F-4978-8FE4-C78E5AA04764}" presName="composite2" presStyleCnt="0"/>
      <dgm:spPr/>
    </dgm:pt>
    <dgm:pt modelId="{0A99D8E9-D04E-4C2A-A755-A850D391D4FB}" type="pres">
      <dgm:prSet presAssocID="{4A4B93EB-8C7F-4978-8FE4-C78E5AA04764}" presName="background2" presStyleLbl="node2" presStyleIdx="1" presStyleCnt="3"/>
      <dgm:spPr/>
    </dgm:pt>
    <dgm:pt modelId="{ED2EAC27-3E10-42CD-B978-9BB64F94713E}" type="pres">
      <dgm:prSet presAssocID="{4A4B93EB-8C7F-4978-8FE4-C78E5AA04764}" presName="text2" presStyleLbl="fgAcc2" presStyleIdx="1" presStyleCnt="3" custLinFactNeighborX="-4728" custLinFactNeighborY="-4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EB4F7B-7804-423F-90C7-576DA33DFAD2}" type="pres">
      <dgm:prSet presAssocID="{4A4B93EB-8C7F-4978-8FE4-C78E5AA04764}" presName="hierChild3" presStyleCnt="0"/>
      <dgm:spPr/>
    </dgm:pt>
    <dgm:pt modelId="{6BE76581-E0C4-4900-A68F-E5795CDCB517}" type="pres">
      <dgm:prSet presAssocID="{F2B71AA3-526F-429B-87AF-DA9E5DB25029}" presName="Name10" presStyleLbl="parChTrans1D2" presStyleIdx="2" presStyleCnt="3"/>
      <dgm:spPr/>
      <dgm:t>
        <a:bodyPr/>
        <a:lstStyle/>
        <a:p>
          <a:endParaRPr lang="en-US"/>
        </a:p>
      </dgm:t>
    </dgm:pt>
    <dgm:pt modelId="{DCDCB3B9-DEB8-46D9-9458-618E2B60F4C4}" type="pres">
      <dgm:prSet presAssocID="{01B79448-485A-4791-ADF4-B33480F8A538}" presName="hierRoot2" presStyleCnt="0"/>
      <dgm:spPr/>
    </dgm:pt>
    <dgm:pt modelId="{C00678F7-196E-4AE9-8016-0A4D0DF4F15B}" type="pres">
      <dgm:prSet presAssocID="{01B79448-485A-4791-ADF4-B33480F8A538}" presName="composite2" presStyleCnt="0"/>
      <dgm:spPr/>
    </dgm:pt>
    <dgm:pt modelId="{795A1F35-8E11-49A4-A315-B521EE1B28B3}" type="pres">
      <dgm:prSet presAssocID="{01B79448-485A-4791-ADF4-B33480F8A538}" presName="background2" presStyleLbl="node2" presStyleIdx="2" presStyleCnt="3"/>
      <dgm:spPr/>
    </dgm:pt>
    <dgm:pt modelId="{BB4781F0-E1E0-4648-B763-08F403F39172}" type="pres">
      <dgm:prSet presAssocID="{01B79448-485A-4791-ADF4-B33480F8A538}" presName="text2" presStyleLbl="fgAcc2" presStyleIdx="2" presStyleCnt="3" custLinFactNeighborX="-2222" custLinFactNeighborY="-5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D1EFF5-9804-4F62-83F9-489C5A20EF8A}" type="pres">
      <dgm:prSet presAssocID="{01B79448-485A-4791-ADF4-B33480F8A538}" presName="hierChild3" presStyleCnt="0"/>
      <dgm:spPr/>
    </dgm:pt>
  </dgm:ptLst>
  <dgm:cxnLst>
    <dgm:cxn modelId="{1D542996-2518-4EB8-9F6C-CA87CCA0B720}" srcId="{B4C5B13A-412C-4819-BFBB-201664782AB1}" destId="{4A4B93EB-8C7F-4978-8FE4-C78E5AA04764}" srcOrd="1" destOrd="0" parTransId="{CC44AC0B-271C-4BFA-924A-B21C50F846A3}" sibTransId="{B144806F-870D-44A3-90FE-5821BCC4E315}"/>
    <dgm:cxn modelId="{A0708FB1-F725-41EA-92E2-F69ACE6603F9}" type="presOf" srcId="{DCFD0227-EAA5-469C-97C6-267A4F9F5C7D}" destId="{840CD892-55B3-41A1-838A-C5D18EAAAB56}" srcOrd="0" destOrd="0" presId="urn:microsoft.com/office/officeart/2005/8/layout/hierarchy1"/>
    <dgm:cxn modelId="{D2AC7EDC-3996-4928-A686-730097C2B43B}" srcId="{1432A00B-E046-4311-9EAD-4D8B54ECBFEE}" destId="{B4C5B13A-412C-4819-BFBB-201664782AB1}" srcOrd="0" destOrd="0" parTransId="{981B657A-822C-4BE9-8929-557E0BE249C2}" sibTransId="{C24C2793-C04C-42AA-8739-D1FDB87D2BA4}"/>
    <dgm:cxn modelId="{981228C9-4963-4D04-B1EE-712255FF462E}" srcId="{B4C5B13A-412C-4819-BFBB-201664782AB1}" destId="{01B79448-485A-4791-ADF4-B33480F8A538}" srcOrd="2" destOrd="0" parTransId="{F2B71AA3-526F-429B-87AF-DA9E5DB25029}" sibTransId="{3ABA045E-07CA-4AEE-A661-1B2F7AF86C3F}"/>
    <dgm:cxn modelId="{C1303DF0-5732-438E-BAC4-73237A845D48}" type="presOf" srcId="{1432A00B-E046-4311-9EAD-4D8B54ECBFEE}" destId="{A72A1D0F-ED5B-4813-B402-88952060829A}" srcOrd="0" destOrd="0" presId="urn:microsoft.com/office/officeart/2005/8/layout/hierarchy1"/>
    <dgm:cxn modelId="{D4327C83-D3FC-44B7-8482-389736E111CD}" type="presOf" srcId="{CC44AC0B-271C-4BFA-924A-B21C50F846A3}" destId="{017772ED-75C9-494D-ABF4-4B0E8EB2BBFA}" srcOrd="0" destOrd="0" presId="urn:microsoft.com/office/officeart/2005/8/layout/hierarchy1"/>
    <dgm:cxn modelId="{133E5409-BE9C-482D-8CA9-D83957B6CEDC}" type="presOf" srcId="{4A4B93EB-8C7F-4978-8FE4-C78E5AA04764}" destId="{ED2EAC27-3E10-42CD-B978-9BB64F94713E}" srcOrd="0" destOrd="0" presId="urn:microsoft.com/office/officeart/2005/8/layout/hierarchy1"/>
    <dgm:cxn modelId="{8E71B3F9-5647-4306-815E-237BF03F2BE4}" type="presOf" srcId="{F2B71AA3-526F-429B-87AF-DA9E5DB25029}" destId="{6BE76581-E0C4-4900-A68F-E5795CDCB517}" srcOrd="0" destOrd="0" presId="urn:microsoft.com/office/officeart/2005/8/layout/hierarchy1"/>
    <dgm:cxn modelId="{7698461C-2C2F-424E-81BD-339AF4A77D61}" srcId="{B4C5B13A-412C-4819-BFBB-201664782AB1}" destId="{0C336AE0-8D65-414A-8D54-CA25B404DAE4}" srcOrd="0" destOrd="0" parTransId="{DCFD0227-EAA5-469C-97C6-267A4F9F5C7D}" sibTransId="{34868DC9-BD5A-472C-8056-DFAE27332318}"/>
    <dgm:cxn modelId="{27DA4D88-561D-4EC4-89D8-2B06740EF600}" type="presOf" srcId="{0C336AE0-8D65-414A-8D54-CA25B404DAE4}" destId="{EBDA844C-542F-4B4D-8AAB-475AB5644965}" srcOrd="0" destOrd="0" presId="urn:microsoft.com/office/officeart/2005/8/layout/hierarchy1"/>
    <dgm:cxn modelId="{D75A8014-3298-4163-834E-D460F0FAAD8C}" type="presOf" srcId="{B4C5B13A-412C-4819-BFBB-201664782AB1}" destId="{3B09E1A1-32F7-4862-8FF9-778986BF7A3E}" srcOrd="0" destOrd="0" presId="urn:microsoft.com/office/officeart/2005/8/layout/hierarchy1"/>
    <dgm:cxn modelId="{3BBAFB8D-DD1E-4BBF-BFE1-832A859024FE}" type="presOf" srcId="{01B79448-485A-4791-ADF4-B33480F8A538}" destId="{BB4781F0-E1E0-4648-B763-08F403F39172}" srcOrd="0" destOrd="0" presId="urn:microsoft.com/office/officeart/2005/8/layout/hierarchy1"/>
    <dgm:cxn modelId="{975B02A1-E46F-4D7E-AA98-B25DDA71E3E2}" type="presParOf" srcId="{A72A1D0F-ED5B-4813-B402-88952060829A}" destId="{0F364D4F-F6C1-4FA7-988C-49F1C72F18BA}" srcOrd="0" destOrd="0" presId="urn:microsoft.com/office/officeart/2005/8/layout/hierarchy1"/>
    <dgm:cxn modelId="{DAFA8AAA-D255-4631-8D8A-0DE6A1C3685A}" type="presParOf" srcId="{0F364D4F-F6C1-4FA7-988C-49F1C72F18BA}" destId="{DA995E1E-868B-4C2E-99C2-5D0687E2F9CC}" srcOrd="0" destOrd="0" presId="urn:microsoft.com/office/officeart/2005/8/layout/hierarchy1"/>
    <dgm:cxn modelId="{9B76F751-9189-4E43-BD27-92C65C4C2E53}" type="presParOf" srcId="{DA995E1E-868B-4C2E-99C2-5D0687E2F9CC}" destId="{E6244348-5FB7-4492-9BB5-85802DB45E28}" srcOrd="0" destOrd="0" presId="urn:microsoft.com/office/officeart/2005/8/layout/hierarchy1"/>
    <dgm:cxn modelId="{931A81F1-1A7E-4294-A5D8-7051D9A4681C}" type="presParOf" srcId="{DA995E1E-868B-4C2E-99C2-5D0687E2F9CC}" destId="{3B09E1A1-32F7-4862-8FF9-778986BF7A3E}" srcOrd="1" destOrd="0" presId="urn:microsoft.com/office/officeart/2005/8/layout/hierarchy1"/>
    <dgm:cxn modelId="{707658CF-A4D1-4ECB-8204-C9292EF08EF4}" type="presParOf" srcId="{0F364D4F-F6C1-4FA7-988C-49F1C72F18BA}" destId="{0E49EA94-459C-4DA2-B59F-7FEDD4C7FD5F}" srcOrd="1" destOrd="0" presId="urn:microsoft.com/office/officeart/2005/8/layout/hierarchy1"/>
    <dgm:cxn modelId="{A0D59D57-1F4F-4530-B2DB-52D5F00E0616}" type="presParOf" srcId="{0E49EA94-459C-4DA2-B59F-7FEDD4C7FD5F}" destId="{840CD892-55B3-41A1-838A-C5D18EAAAB56}" srcOrd="0" destOrd="0" presId="urn:microsoft.com/office/officeart/2005/8/layout/hierarchy1"/>
    <dgm:cxn modelId="{E9A1248F-EA94-468E-B367-D8B66F0A6E1B}" type="presParOf" srcId="{0E49EA94-459C-4DA2-B59F-7FEDD4C7FD5F}" destId="{A92C2144-42F9-4FD2-AAAE-456B21807D46}" srcOrd="1" destOrd="0" presId="urn:microsoft.com/office/officeart/2005/8/layout/hierarchy1"/>
    <dgm:cxn modelId="{81BC30B7-F53F-475E-9C89-4D2CF3DF9F39}" type="presParOf" srcId="{A92C2144-42F9-4FD2-AAAE-456B21807D46}" destId="{88942A15-F696-4EB9-8C97-9F458935E3D0}" srcOrd="0" destOrd="0" presId="urn:microsoft.com/office/officeart/2005/8/layout/hierarchy1"/>
    <dgm:cxn modelId="{B3BD8375-79CC-4E77-BC3C-BC3B88493965}" type="presParOf" srcId="{88942A15-F696-4EB9-8C97-9F458935E3D0}" destId="{3B8B479D-E0CC-463A-9152-C4C3EF30E8F4}" srcOrd="0" destOrd="0" presId="urn:microsoft.com/office/officeart/2005/8/layout/hierarchy1"/>
    <dgm:cxn modelId="{95ABF23B-370D-4707-8A30-90D24915748A}" type="presParOf" srcId="{88942A15-F696-4EB9-8C97-9F458935E3D0}" destId="{EBDA844C-542F-4B4D-8AAB-475AB5644965}" srcOrd="1" destOrd="0" presId="urn:microsoft.com/office/officeart/2005/8/layout/hierarchy1"/>
    <dgm:cxn modelId="{BB2AEEB5-EDB9-4EF7-91CE-697484AF338E}" type="presParOf" srcId="{A92C2144-42F9-4FD2-AAAE-456B21807D46}" destId="{69986164-92F3-4971-ABF3-74705B1E0F2A}" srcOrd="1" destOrd="0" presId="urn:microsoft.com/office/officeart/2005/8/layout/hierarchy1"/>
    <dgm:cxn modelId="{F710BFE0-468B-44AC-868F-13E6EAD6B534}" type="presParOf" srcId="{0E49EA94-459C-4DA2-B59F-7FEDD4C7FD5F}" destId="{017772ED-75C9-494D-ABF4-4B0E8EB2BBFA}" srcOrd="2" destOrd="0" presId="urn:microsoft.com/office/officeart/2005/8/layout/hierarchy1"/>
    <dgm:cxn modelId="{BEC1627C-AD27-431D-A745-0F29A3A4F109}" type="presParOf" srcId="{0E49EA94-459C-4DA2-B59F-7FEDD4C7FD5F}" destId="{7E7435D6-418F-4B8F-90CE-1E02600620CE}" srcOrd="3" destOrd="0" presId="urn:microsoft.com/office/officeart/2005/8/layout/hierarchy1"/>
    <dgm:cxn modelId="{FC2EF5C6-3063-4AA2-B93B-D3F0A3B445FC}" type="presParOf" srcId="{7E7435D6-418F-4B8F-90CE-1E02600620CE}" destId="{0B668BA2-EB1F-444A-8E76-9D3DB2BB4E86}" srcOrd="0" destOrd="0" presId="urn:microsoft.com/office/officeart/2005/8/layout/hierarchy1"/>
    <dgm:cxn modelId="{0097988A-A8B7-4E88-B7E9-0ED8A9694D9A}" type="presParOf" srcId="{0B668BA2-EB1F-444A-8E76-9D3DB2BB4E86}" destId="{0A99D8E9-D04E-4C2A-A755-A850D391D4FB}" srcOrd="0" destOrd="0" presId="urn:microsoft.com/office/officeart/2005/8/layout/hierarchy1"/>
    <dgm:cxn modelId="{4AF248B0-812C-4DC4-BFBE-21A230819F26}" type="presParOf" srcId="{0B668BA2-EB1F-444A-8E76-9D3DB2BB4E86}" destId="{ED2EAC27-3E10-42CD-B978-9BB64F94713E}" srcOrd="1" destOrd="0" presId="urn:microsoft.com/office/officeart/2005/8/layout/hierarchy1"/>
    <dgm:cxn modelId="{535EBACE-3E57-43E1-91D9-1F14C375E08F}" type="presParOf" srcId="{7E7435D6-418F-4B8F-90CE-1E02600620CE}" destId="{F6EB4F7B-7804-423F-90C7-576DA33DFAD2}" srcOrd="1" destOrd="0" presId="urn:microsoft.com/office/officeart/2005/8/layout/hierarchy1"/>
    <dgm:cxn modelId="{4EB7F333-7903-4C3D-AD2C-698D036F4F8B}" type="presParOf" srcId="{0E49EA94-459C-4DA2-B59F-7FEDD4C7FD5F}" destId="{6BE76581-E0C4-4900-A68F-E5795CDCB517}" srcOrd="4" destOrd="0" presId="urn:microsoft.com/office/officeart/2005/8/layout/hierarchy1"/>
    <dgm:cxn modelId="{02EB6E0A-B42E-4993-B78C-D1E0B4AA2A00}" type="presParOf" srcId="{0E49EA94-459C-4DA2-B59F-7FEDD4C7FD5F}" destId="{DCDCB3B9-DEB8-46D9-9458-618E2B60F4C4}" srcOrd="5" destOrd="0" presId="urn:microsoft.com/office/officeart/2005/8/layout/hierarchy1"/>
    <dgm:cxn modelId="{8E4D4537-A642-48B2-A868-85F2938A389C}" type="presParOf" srcId="{DCDCB3B9-DEB8-46D9-9458-618E2B60F4C4}" destId="{C00678F7-196E-4AE9-8016-0A4D0DF4F15B}" srcOrd="0" destOrd="0" presId="urn:microsoft.com/office/officeart/2005/8/layout/hierarchy1"/>
    <dgm:cxn modelId="{A0B78585-3509-47CE-BC44-0749FBC99F45}" type="presParOf" srcId="{C00678F7-196E-4AE9-8016-0A4D0DF4F15B}" destId="{795A1F35-8E11-49A4-A315-B521EE1B28B3}" srcOrd="0" destOrd="0" presId="urn:microsoft.com/office/officeart/2005/8/layout/hierarchy1"/>
    <dgm:cxn modelId="{E39D28B5-EBBC-44B5-9EDD-8CFF66A38BB3}" type="presParOf" srcId="{C00678F7-196E-4AE9-8016-0A4D0DF4F15B}" destId="{BB4781F0-E1E0-4648-B763-08F403F39172}" srcOrd="1" destOrd="0" presId="urn:microsoft.com/office/officeart/2005/8/layout/hierarchy1"/>
    <dgm:cxn modelId="{AFBDFED4-92FE-4B0F-A3FB-C5C34F0B2EB0}" type="presParOf" srcId="{DCDCB3B9-DEB8-46D9-9458-618E2B60F4C4}" destId="{D6D1EFF5-9804-4F62-83F9-489C5A20EF8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32A00B-E046-4311-9EAD-4D8B54ECBFE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C5B13A-412C-4819-BFBB-201664782AB1}">
      <dgm:prSet phldrT="[Text]"/>
      <dgm:spPr/>
      <dgm:t>
        <a:bodyPr/>
        <a:lstStyle/>
        <a:p>
          <a:r>
            <a:rPr lang="en-US" dirty="0" smtClean="0">
              <a:solidFill>
                <a:srgbClr val="000099"/>
              </a:solidFill>
            </a:rPr>
            <a:t>Three Categories of Events</a:t>
          </a:r>
          <a:endParaRPr lang="en-US" dirty="0">
            <a:solidFill>
              <a:srgbClr val="000099"/>
            </a:solidFill>
          </a:endParaRPr>
        </a:p>
      </dgm:t>
    </dgm:pt>
    <dgm:pt modelId="{981B657A-822C-4BE9-8929-557E0BE249C2}" type="parTrans" cxnId="{D2AC7EDC-3996-4928-A686-730097C2B43B}">
      <dgm:prSet/>
      <dgm:spPr/>
      <dgm:t>
        <a:bodyPr/>
        <a:lstStyle/>
        <a:p>
          <a:endParaRPr lang="en-US"/>
        </a:p>
      </dgm:t>
    </dgm:pt>
    <dgm:pt modelId="{C24C2793-C04C-42AA-8739-D1FDB87D2BA4}" type="sibTrans" cxnId="{D2AC7EDC-3996-4928-A686-730097C2B43B}">
      <dgm:prSet/>
      <dgm:spPr/>
      <dgm:t>
        <a:bodyPr/>
        <a:lstStyle/>
        <a:p>
          <a:endParaRPr lang="en-US"/>
        </a:p>
      </dgm:t>
    </dgm:pt>
    <dgm:pt modelId="{0C336AE0-8D65-414A-8D54-CA25B404DAE4}">
      <dgm:prSet phldrT="[Text]"/>
      <dgm:spPr/>
      <dgm:t>
        <a:bodyPr/>
        <a:lstStyle/>
        <a:p>
          <a:r>
            <a:rPr lang="en-US" dirty="0" smtClean="0">
              <a:solidFill>
                <a:srgbClr val="0000FF"/>
              </a:solidFill>
            </a:rPr>
            <a:t>A Events</a:t>
          </a:r>
          <a:endParaRPr lang="en-US" dirty="0">
            <a:solidFill>
              <a:srgbClr val="0000FF"/>
            </a:solidFill>
          </a:endParaRPr>
        </a:p>
      </dgm:t>
    </dgm:pt>
    <dgm:pt modelId="{DCFD0227-EAA5-469C-97C6-267A4F9F5C7D}" type="parTrans" cxnId="{7698461C-2C2F-424E-81BD-339AF4A77D61}">
      <dgm:prSet/>
      <dgm:spPr/>
      <dgm:t>
        <a:bodyPr/>
        <a:lstStyle/>
        <a:p>
          <a:endParaRPr lang="en-US"/>
        </a:p>
      </dgm:t>
    </dgm:pt>
    <dgm:pt modelId="{34868DC9-BD5A-472C-8056-DFAE27332318}" type="sibTrans" cxnId="{7698461C-2C2F-424E-81BD-339AF4A77D61}">
      <dgm:prSet/>
      <dgm:spPr/>
      <dgm:t>
        <a:bodyPr/>
        <a:lstStyle/>
        <a:p>
          <a:endParaRPr lang="en-US"/>
        </a:p>
      </dgm:t>
    </dgm:pt>
    <dgm:pt modelId="{4A4B93EB-8C7F-4978-8FE4-C78E5AA04764}">
      <dgm:prSet phldrT="[Text]"/>
      <dgm:spPr/>
      <dgm:t>
        <a:bodyPr/>
        <a:lstStyle/>
        <a:p>
          <a:r>
            <a:rPr lang="en-US" dirty="0" smtClean="0">
              <a:solidFill>
                <a:srgbClr val="6699FF"/>
              </a:solidFill>
            </a:rPr>
            <a:t>B Events</a:t>
          </a:r>
          <a:endParaRPr lang="en-US" dirty="0">
            <a:solidFill>
              <a:srgbClr val="6699FF"/>
            </a:solidFill>
          </a:endParaRPr>
        </a:p>
      </dgm:t>
    </dgm:pt>
    <dgm:pt modelId="{CC44AC0B-271C-4BFA-924A-B21C50F846A3}" type="parTrans" cxnId="{1D542996-2518-4EB8-9F6C-CA87CCA0B720}">
      <dgm:prSet/>
      <dgm:spPr/>
      <dgm:t>
        <a:bodyPr/>
        <a:lstStyle/>
        <a:p>
          <a:endParaRPr lang="en-US"/>
        </a:p>
      </dgm:t>
    </dgm:pt>
    <dgm:pt modelId="{B144806F-870D-44A3-90FE-5821BCC4E315}" type="sibTrans" cxnId="{1D542996-2518-4EB8-9F6C-CA87CCA0B720}">
      <dgm:prSet/>
      <dgm:spPr/>
      <dgm:t>
        <a:bodyPr/>
        <a:lstStyle/>
        <a:p>
          <a:endParaRPr lang="en-US"/>
        </a:p>
      </dgm:t>
    </dgm:pt>
    <dgm:pt modelId="{01B79448-485A-4791-ADF4-B33480F8A538}">
      <dgm:prSet phldrT="[Text]"/>
      <dgm:spPr>
        <a:ln w="57150">
          <a:solidFill>
            <a:srgbClr val="00B0F0"/>
          </a:solidFill>
        </a:ln>
      </dgm:spPr>
      <dgm:t>
        <a:bodyPr/>
        <a:lstStyle/>
        <a:p>
          <a:r>
            <a:rPr lang="en-US" dirty="0" smtClean="0">
              <a:solidFill>
                <a:schemeClr val="accent1"/>
              </a:solidFill>
            </a:rPr>
            <a:t>C Events</a:t>
          </a:r>
          <a:endParaRPr lang="en-US" dirty="0">
            <a:solidFill>
              <a:schemeClr val="accent1"/>
            </a:solidFill>
          </a:endParaRPr>
        </a:p>
      </dgm:t>
    </dgm:pt>
    <dgm:pt modelId="{F2B71AA3-526F-429B-87AF-DA9E5DB25029}" type="parTrans" cxnId="{981228C9-4963-4D04-B1EE-712255FF462E}">
      <dgm:prSet/>
      <dgm:spPr/>
      <dgm:t>
        <a:bodyPr/>
        <a:lstStyle/>
        <a:p>
          <a:endParaRPr lang="en-US"/>
        </a:p>
      </dgm:t>
    </dgm:pt>
    <dgm:pt modelId="{3ABA045E-07CA-4AEE-A661-1B2F7AF86C3F}" type="sibTrans" cxnId="{981228C9-4963-4D04-B1EE-712255FF462E}">
      <dgm:prSet/>
      <dgm:spPr/>
      <dgm:t>
        <a:bodyPr/>
        <a:lstStyle/>
        <a:p>
          <a:endParaRPr lang="en-US"/>
        </a:p>
      </dgm:t>
    </dgm:pt>
    <dgm:pt modelId="{A72A1D0F-ED5B-4813-B402-88952060829A}" type="pres">
      <dgm:prSet presAssocID="{1432A00B-E046-4311-9EAD-4D8B54ECBFE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F364D4F-F6C1-4FA7-988C-49F1C72F18BA}" type="pres">
      <dgm:prSet presAssocID="{B4C5B13A-412C-4819-BFBB-201664782AB1}" presName="hierRoot1" presStyleCnt="0"/>
      <dgm:spPr/>
    </dgm:pt>
    <dgm:pt modelId="{DA995E1E-868B-4C2E-99C2-5D0687E2F9CC}" type="pres">
      <dgm:prSet presAssocID="{B4C5B13A-412C-4819-BFBB-201664782AB1}" presName="composite" presStyleCnt="0"/>
      <dgm:spPr/>
    </dgm:pt>
    <dgm:pt modelId="{E6244348-5FB7-4492-9BB5-85802DB45E28}" type="pres">
      <dgm:prSet presAssocID="{B4C5B13A-412C-4819-BFBB-201664782AB1}" presName="background" presStyleLbl="node0" presStyleIdx="0" presStyleCnt="1"/>
      <dgm:spPr/>
    </dgm:pt>
    <dgm:pt modelId="{3B09E1A1-32F7-4862-8FF9-778986BF7A3E}" type="pres">
      <dgm:prSet presAssocID="{B4C5B13A-412C-4819-BFBB-201664782AB1}" presName="text" presStyleLbl="fgAcc0" presStyleIdx="0" presStyleCnt="1" custScaleX="1708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49EA94-459C-4DA2-B59F-7FEDD4C7FD5F}" type="pres">
      <dgm:prSet presAssocID="{B4C5B13A-412C-4819-BFBB-201664782AB1}" presName="hierChild2" presStyleCnt="0"/>
      <dgm:spPr/>
    </dgm:pt>
    <dgm:pt modelId="{840CD892-55B3-41A1-838A-C5D18EAAAB56}" type="pres">
      <dgm:prSet presAssocID="{DCFD0227-EAA5-469C-97C6-267A4F9F5C7D}" presName="Name10" presStyleLbl="parChTrans1D2" presStyleIdx="0" presStyleCnt="3"/>
      <dgm:spPr/>
      <dgm:t>
        <a:bodyPr/>
        <a:lstStyle/>
        <a:p>
          <a:endParaRPr lang="en-US"/>
        </a:p>
      </dgm:t>
    </dgm:pt>
    <dgm:pt modelId="{A92C2144-42F9-4FD2-AAAE-456B21807D46}" type="pres">
      <dgm:prSet presAssocID="{0C336AE0-8D65-414A-8D54-CA25B404DAE4}" presName="hierRoot2" presStyleCnt="0"/>
      <dgm:spPr/>
    </dgm:pt>
    <dgm:pt modelId="{88942A15-F696-4EB9-8C97-9F458935E3D0}" type="pres">
      <dgm:prSet presAssocID="{0C336AE0-8D65-414A-8D54-CA25B404DAE4}" presName="composite2" presStyleCnt="0"/>
      <dgm:spPr/>
    </dgm:pt>
    <dgm:pt modelId="{3B8B479D-E0CC-463A-9152-C4C3EF30E8F4}" type="pres">
      <dgm:prSet presAssocID="{0C336AE0-8D65-414A-8D54-CA25B404DAE4}" presName="background2" presStyleLbl="node2" presStyleIdx="0" presStyleCnt="3"/>
      <dgm:spPr/>
    </dgm:pt>
    <dgm:pt modelId="{EBDA844C-542F-4B4D-8AAB-475AB5644965}" type="pres">
      <dgm:prSet presAssocID="{0C336AE0-8D65-414A-8D54-CA25B404DAE4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986164-92F3-4971-ABF3-74705B1E0F2A}" type="pres">
      <dgm:prSet presAssocID="{0C336AE0-8D65-414A-8D54-CA25B404DAE4}" presName="hierChild3" presStyleCnt="0"/>
      <dgm:spPr/>
    </dgm:pt>
    <dgm:pt modelId="{017772ED-75C9-494D-ABF4-4B0E8EB2BBFA}" type="pres">
      <dgm:prSet presAssocID="{CC44AC0B-271C-4BFA-924A-B21C50F846A3}" presName="Name10" presStyleLbl="parChTrans1D2" presStyleIdx="1" presStyleCnt="3"/>
      <dgm:spPr/>
      <dgm:t>
        <a:bodyPr/>
        <a:lstStyle/>
        <a:p>
          <a:endParaRPr lang="en-US"/>
        </a:p>
      </dgm:t>
    </dgm:pt>
    <dgm:pt modelId="{7E7435D6-418F-4B8F-90CE-1E02600620CE}" type="pres">
      <dgm:prSet presAssocID="{4A4B93EB-8C7F-4978-8FE4-C78E5AA04764}" presName="hierRoot2" presStyleCnt="0"/>
      <dgm:spPr/>
    </dgm:pt>
    <dgm:pt modelId="{0B668BA2-EB1F-444A-8E76-9D3DB2BB4E86}" type="pres">
      <dgm:prSet presAssocID="{4A4B93EB-8C7F-4978-8FE4-C78E5AA04764}" presName="composite2" presStyleCnt="0"/>
      <dgm:spPr/>
    </dgm:pt>
    <dgm:pt modelId="{0A99D8E9-D04E-4C2A-A755-A850D391D4FB}" type="pres">
      <dgm:prSet presAssocID="{4A4B93EB-8C7F-4978-8FE4-C78E5AA04764}" presName="background2" presStyleLbl="node2" presStyleIdx="1" presStyleCnt="3"/>
      <dgm:spPr/>
    </dgm:pt>
    <dgm:pt modelId="{ED2EAC27-3E10-42CD-B978-9BB64F94713E}" type="pres">
      <dgm:prSet presAssocID="{4A4B93EB-8C7F-4978-8FE4-C78E5AA04764}" presName="text2" presStyleLbl="fgAcc2" presStyleIdx="1" presStyleCnt="3" custLinFactNeighborX="-4728" custLinFactNeighborY="-4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EB4F7B-7804-423F-90C7-576DA33DFAD2}" type="pres">
      <dgm:prSet presAssocID="{4A4B93EB-8C7F-4978-8FE4-C78E5AA04764}" presName="hierChild3" presStyleCnt="0"/>
      <dgm:spPr/>
    </dgm:pt>
    <dgm:pt modelId="{6BE76581-E0C4-4900-A68F-E5795CDCB517}" type="pres">
      <dgm:prSet presAssocID="{F2B71AA3-526F-429B-87AF-DA9E5DB25029}" presName="Name10" presStyleLbl="parChTrans1D2" presStyleIdx="2" presStyleCnt="3"/>
      <dgm:spPr/>
      <dgm:t>
        <a:bodyPr/>
        <a:lstStyle/>
        <a:p>
          <a:endParaRPr lang="en-US"/>
        </a:p>
      </dgm:t>
    </dgm:pt>
    <dgm:pt modelId="{DCDCB3B9-DEB8-46D9-9458-618E2B60F4C4}" type="pres">
      <dgm:prSet presAssocID="{01B79448-485A-4791-ADF4-B33480F8A538}" presName="hierRoot2" presStyleCnt="0"/>
      <dgm:spPr/>
    </dgm:pt>
    <dgm:pt modelId="{C00678F7-196E-4AE9-8016-0A4D0DF4F15B}" type="pres">
      <dgm:prSet presAssocID="{01B79448-485A-4791-ADF4-B33480F8A538}" presName="composite2" presStyleCnt="0"/>
      <dgm:spPr/>
    </dgm:pt>
    <dgm:pt modelId="{795A1F35-8E11-49A4-A315-B521EE1B28B3}" type="pres">
      <dgm:prSet presAssocID="{01B79448-485A-4791-ADF4-B33480F8A538}" presName="background2" presStyleLbl="node2" presStyleIdx="2" presStyleCnt="3"/>
      <dgm:spPr/>
    </dgm:pt>
    <dgm:pt modelId="{BB4781F0-E1E0-4648-B763-08F403F39172}" type="pres">
      <dgm:prSet presAssocID="{01B79448-485A-4791-ADF4-B33480F8A538}" presName="text2" presStyleLbl="fgAcc2" presStyleIdx="2" presStyleCnt="3" custLinFactNeighborX="-2222" custLinFactNeighborY="-5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D1EFF5-9804-4F62-83F9-489C5A20EF8A}" type="pres">
      <dgm:prSet presAssocID="{01B79448-485A-4791-ADF4-B33480F8A538}" presName="hierChild3" presStyleCnt="0"/>
      <dgm:spPr/>
    </dgm:pt>
  </dgm:ptLst>
  <dgm:cxnLst>
    <dgm:cxn modelId="{1D542996-2518-4EB8-9F6C-CA87CCA0B720}" srcId="{B4C5B13A-412C-4819-BFBB-201664782AB1}" destId="{4A4B93EB-8C7F-4978-8FE4-C78E5AA04764}" srcOrd="1" destOrd="0" parTransId="{CC44AC0B-271C-4BFA-924A-B21C50F846A3}" sibTransId="{B144806F-870D-44A3-90FE-5821BCC4E315}"/>
    <dgm:cxn modelId="{A23CF4D3-9A58-4F47-A10B-0EEB424C386D}" type="presOf" srcId="{CC44AC0B-271C-4BFA-924A-B21C50F846A3}" destId="{017772ED-75C9-494D-ABF4-4B0E8EB2BBFA}" srcOrd="0" destOrd="0" presId="urn:microsoft.com/office/officeart/2005/8/layout/hierarchy1"/>
    <dgm:cxn modelId="{564835A9-0EC7-4780-AD7C-00EFFD97E0B4}" type="presOf" srcId="{0C336AE0-8D65-414A-8D54-CA25B404DAE4}" destId="{EBDA844C-542F-4B4D-8AAB-475AB5644965}" srcOrd="0" destOrd="0" presId="urn:microsoft.com/office/officeart/2005/8/layout/hierarchy1"/>
    <dgm:cxn modelId="{80E33768-AD12-4C32-B412-4794967A335D}" type="presOf" srcId="{4A4B93EB-8C7F-4978-8FE4-C78E5AA04764}" destId="{ED2EAC27-3E10-42CD-B978-9BB64F94713E}" srcOrd="0" destOrd="0" presId="urn:microsoft.com/office/officeart/2005/8/layout/hierarchy1"/>
    <dgm:cxn modelId="{D2AC7EDC-3996-4928-A686-730097C2B43B}" srcId="{1432A00B-E046-4311-9EAD-4D8B54ECBFEE}" destId="{B4C5B13A-412C-4819-BFBB-201664782AB1}" srcOrd="0" destOrd="0" parTransId="{981B657A-822C-4BE9-8929-557E0BE249C2}" sibTransId="{C24C2793-C04C-42AA-8739-D1FDB87D2BA4}"/>
    <dgm:cxn modelId="{981228C9-4963-4D04-B1EE-712255FF462E}" srcId="{B4C5B13A-412C-4819-BFBB-201664782AB1}" destId="{01B79448-485A-4791-ADF4-B33480F8A538}" srcOrd="2" destOrd="0" parTransId="{F2B71AA3-526F-429B-87AF-DA9E5DB25029}" sibTransId="{3ABA045E-07CA-4AEE-A661-1B2F7AF86C3F}"/>
    <dgm:cxn modelId="{365A3F7C-0AA1-4226-A958-B63B398CF1D4}" type="presOf" srcId="{DCFD0227-EAA5-469C-97C6-267A4F9F5C7D}" destId="{840CD892-55B3-41A1-838A-C5D18EAAAB56}" srcOrd="0" destOrd="0" presId="urn:microsoft.com/office/officeart/2005/8/layout/hierarchy1"/>
    <dgm:cxn modelId="{7698461C-2C2F-424E-81BD-339AF4A77D61}" srcId="{B4C5B13A-412C-4819-BFBB-201664782AB1}" destId="{0C336AE0-8D65-414A-8D54-CA25B404DAE4}" srcOrd="0" destOrd="0" parTransId="{DCFD0227-EAA5-469C-97C6-267A4F9F5C7D}" sibTransId="{34868DC9-BD5A-472C-8056-DFAE27332318}"/>
    <dgm:cxn modelId="{520963C8-337F-4767-9811-E98020911824}" type="presOf" srcId="{1432A00B-E046-4311-9EAD-4D8B54ECBFEE}" destId="{A72A1D0F-ED5B-4813-B402-88952060829A}" srcOrd="0" destOrd="0" presId="urn:microsoft.com/office/officeart/2005/8/layout/hierarchy1"/>
    <dgm:cxn modelId="{0DEBD1D3-B7E9-4ED0-BA47-1FB602378D18}" type="presOf" srcId="{01B79448-485A-4791-ADF4-B33480F8A538}" destId="{BB4781F0-E1E0-4648-B763-08F403F39172}" srcOrd="0" destOrd="0" presId="urn:microsoft.com/office/officeart/2005/8/layout/hierarchy1"/>
    <dgm:cxn modelId="{68EBE651-111E-48F0-AA30-D2CC45DD5F2B}" type="presOf" srcId="{B4C5B13A-412C-4819-BFBB-201664782AB1}" destId="{3B09E1A1-32F7-4862-8FF9-778986BF7A3E}" srcOrd="0" destOrd="0" presId="urn:microsoft.com/office/officeart/2005/8/layout/hierarchy1"/>
    <dgm:cxn modelId="{6B6BADA4-5003-4E6C-8E22-33F8614234BA}" type="presOf" srcId="{F2B71AA3-526F-429B-87AF-DA9E5DB25029}" destId="{6BE76581-E0C4-4900-A68F-E5795CDCB517}" srcOrd="0" destOrd="0" presId="urn:microsoft.com/office/officeart/2005/8/layout/hierarchy1"/>
    <dgm:cxn modelId="{524FC463-9E17-4AC4-9949-DFEE7B0A171E}" type="presParOf" srcId="{A72A1D0F-ED5B-4813-B402-88952060829A}" destId="{0F364D4F-F6C1-4FA7-988C-49F1C72F18BA}" srcOrd="0" destOrd="0" presId="urn:microsoft.com/office/officeart/2005/8/layout/hierarchy1"/>
    <dgm:cxn modelId="{24E6B87C-F56C-487A-AF73-6037C6382ECF}" type="presParOf" srcId="{0F364D4F-F6C1-4FA7-988C-49F1C72F18BA}" destId="{DA995E1E-868B-4C2E-99C2-5D0687E2F9CC}" srcOrd="0" destOrd="0" presId="urn:microsoft.com/office/officeart/2005/8/layout/hierarchy1"/>
    <dgm:cxn modelId="{D348183C-AFC7-4110-BDB4-0586C0F8E67C}" type="presParOf" srcId="{DA995E1E-868B-4C2E-99C2-5D0687E2F9CC}" destId="{E6244348-5FB7-4492-9BB5-85802DB45E28}" srcOrd="0" destOrd="0" presId="urn:microsoft.com/office/officeart/2005/8/layout/hierarchy1"/>
    <dgm:cxn modelId="{99F55C3C-362A-4826-83EF-BA36E89382C6}" type="presParOf" srcId="{DA995E1E-868B-4C2E-99C2-5D0687E2F9CC}" destId="{3B09E1A1-32F7-4862-8FF9-778986BF7A3E}" srcOrd="1" destOrd="0" presId="urn:microsoft.com/office/officeart/2005/8/layout/hierarchy1"/>
    <dgm:cxn modelId="{9E9689D4-071F-4D9F-BFF1-23BA0D0AC741}" type="presParOf" srcId="{0F364D4F-F6C1-4FA7-988C-49F1C72F18BA}" destId="{0E49EA94-459C-4DA2-B59F-7FEDD4C7FD5F}" srcOrd="1" destOrd="0" presId="urn:microsoft.com/office/officeart/2005/8/layout/hierarchy1"/>
    <dgm:cxn modelId="{E2759C74-81F4-4646-BF78-952086A8AD8A}" type="presParOf" srcId="{0E49EA94-459C-4DA2-B59F-7FEDD4C7FD5F}" destId="{840CD892-55B3-41A1-838A-C5D18EAAAB56}" srcOrd="0" destOrd="0" presId="urn:microsoft.com/office/officeart/2005/8/layout/hierarchy1"/>
    <dgm:cxn modelId="{55B095EC-7323-4C6D-BE7A-DFB1373D1997}" type="presParOf" srcId="{0E49EA94-459C-4DA2-B59F-7FEDD4C7FD5F}" destId="{A92C2144-42F9-4FD2-AAAE-456B21807D46}" srcOrd="1" destOrd="0" presId="urn:microsoft.com/office/officeart/2005/8/layout/hierarchy1"/>
    <dgm:cxn modelId="{06B92C6F-7F6C-46D8-8D1E-69F1A7E3BF6B}" type="presParOf" srcId="{A92C2144-42F9-4FD2-AAAE-456B21807D46}" destId="{88942A15-F696-4EB9-8C97-9F458935E3D0}" srcOrd="0" destOrd="0" presId="urn:microsoft.com/office/officeart/2005/8/layout/hierarchy1"/>
    <dgm:cxn modelId="{690AD45D-7FF4-4D03-B4ED-0FD60882AB6F}" type="presParOf" srcId="{88942A15-F696-4EB9-8C97-9F458935E3D0}" destId="{3B8B479D-E0CC-463A-9152-C4C3EF30E8F4}" srcOrd="0" destOrd="0" presId="urn:microsoft.com/office/officeart/2005/8/layout/hierarchy1"/>
    <dgm:cxn modelId="{F7E195C9-B6BF-46F2-A5D0-535A53451EEF}" type="presParOf" srcId="{88942A15-F696-4EB9-8C97-9F458935E3D0}" destId="{EBDA844C-542F-4B4D-8AAB-475AB5644965}" srcOrd="1" destOrd="0" presId="urn:microsoft.com/office/officeart/2005/8/layout/hierarchy1"/>
    <dgm:cxn modelId="{76CBE1EA-0571-411E-84DD-459B069F9131}" type="presParOf" srcId="{A92C2144-42F9-4FD2-AAAE-456B21807D46}" destId="{69986164-92F3-4971-ABF3-74705B1E0F2A}" srcOrd="1" destOrd="0" presId="urn:microsoft.com/office/officeart/2005/8/layout/hierarchy1"/>
    <dgm:cxn modelId="{1EAF9292-16E4-48AC-B246-D0FF83C57EBE}" type="presParOf" srcId="{0E49EA94-459C-4DA2-B59F-7FEDD4C7FD5F}" destId="{017772ED-75C9-494D-ABF4-4B0E8EB2BBFA}" srcOrd="2" destOrd="0" presId="urn:microsoft.com/office/officeart/2005/8/layout/hierarchy1"/>
    <dgm:cxn modelId="{054DDBE3-E7E3-4FDF-B909-342AAB45D454}" type="presParOf" srcId="{0E49EA94-459C-4DA2-B59F-7FEDD4C7FD5F}" destId="{7E7435D6-418F-4B8F-90CE-1E02600620CE}" srcOrd="3" destOrd="0" presId="urn:microsoft.com/office/officeart/2005/8/layout/hierarchy1"/>
    <dgm:cxn modelId="{2B60402E-7ADE-45DC-99AD-CCC75E7498E6}" type="presParOf" srcId="{7E7435D6-418F-4B8F-90CE-1E02600620CE}" destId="{0B668BA2-EB1F-444A-8E76-9D3DB2BB4E86}" srcOrd="0" destOrd="0" presId="urn:microsoft.com/office/officeart/2005/8/layout/hierarchy1"/>
    <dgm:cxn modelId="{9CA5A485-C428-4624-AE32-9A448653B8BE}" type="presParOf" srcId="{0B668BA2-EB1F-444A-8E76-9D3DB2BB4E86}" destId="{0A99D8E9-D04E-4C2A-A755-A850D391D4FB}" srcOrd="0" destOrd="0" presId="urn:microsoft.com/office/officeart/2005/8/layout/hierarchy1"/>
    <dgm:cxn modelId="{0ACC70E6-C578-4EF1-941A-2B83BD180AB4}" type="presParOf" srcId="{0B668BA2-EB1F-444A-8E76-9D3DB2BB4E86}" destId="{ED2EAC27-3E10-42CD-B978-9BB64F94713E}" srcOrd="1" destOrd="0" presId="urn:microsoft.com/office/officeart/2005/8/layout/hierarchy1"/>
    <dgm:cxn modelId="{350E7DE1-504B-4FD0-996F-13ED5D97B4F6}" type="presParOf" srcId="{7E7435D6-418F-4B8F-90CE-1E02600620CE}" destId="{F6EB4F7B-7804-423F-90C7-576DA33DFAD2}" srcOrd="1" destOrd="0" presId="urn:microsoft.com/office/officeart/2005/8/layout/hierarchy1"/>
    <dgm:cxn modelId="{9245E9DD-8718-4AD8-8F67-4B535B5C34F0}" type="presParOf" srcId="{0E49EA94-459C-4DA2-B59F-7FEDD4C7FD5F}" destId="{6BE76581-E0C4-4900-A68F-E5795CDCB517}" srcOrd="4" destOrd="0" presId="urn:microsoft.com/office/officeart/2005/8/layout/hierarchy1"/>
    <dgm:cxn modelId="{E53F8D4D-19A0-45CF-9D86-47B30B5EFD49}" type="presParOf" srcId="{0E49EA94-459C-4DA2-B59F-7FEDD4C7FD5F}" destId="{DCDCB3B9-DEB8-46D9-9458-618E2B60F4C4}" srcOrd="5" destOrd="0" presId="urn:microsoft.com/office/officeart/2005/8/layout/hierarchy1"/>
    <dgm:cxn modelId="{E0BD05A1-135C-4D7E-B08B-44A472E3FA67}" type="presParOf" srcId="{DCDCB3B9-DEB8-46D9-9458-618E2B60F4C4}" destId="{C00678F7-196E-4AE9-8016-0A4D0DF4F15B}" srcOrd="0" destOrd="0" presId="urn:microsoft.com/office/officeart/2005/8/layout/hierarchy1"/>
    <dgm:cxn modelId="{3158645F-6857-4103-8221-E09366A4A7B5}" type="presParOf" srcId="{C00678F7-196E-4AE9-8016-0A4D0DF4F15B}" destId="{795A1F35-8E11-49A4-A315-B521EE1B28B3}" srcOrd="0" destOrd="0" presId="urn:microsoft.com/office/officeart/2005/8/layout/hierarchy1"/>
    <dgm:cxn modelId="{218FB63E-A127-4FEA-9788-1B53E77EE0BB}" type="presParOf" srcId="{C00678F7-196E-4AE9-8016-0A4D0DF4F15B}" destId="{BB4781F0-E1E0-4648-B763-08F403F39172}" srcOrd="1" destOrd="0" presId="urn:microsoft.com/office/officeart/2005/8/layout/hierarchy1"/>
    <dgm:cxn modelId="{918EBEF9-EC7A-4157-BCDF-5C6A4DF99DB7}" type="presParOf" srcId="{DCDCB3B9-DEB8-46D9-9458-618E2B60F4C4}" destId="{D6D1EFF5-9804-4F62-83F9-489C5A20EF8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32A00B-E046-4311-9EAD-4D8B54ECBFE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C5B13A-412C-4819-BFBB-201664782AB1}">
      <dgm:prSet phldrT="[Text]"/>
      <dgm:spPr/>
      <dgm:t>
        <a:bodyPr/>
        <a:lstStyle/>
        <a:p>
          <a:r>
            <a:rPr lang="en-US" dirty="0" smtClean="0">
              <a:solidFill>
                <a:srgbClr val="000099"/>
              </a:solidFill>
            </a:rPr>
            <a:t>Three Categories of Events</a:t>
          </a:r>
          <a:endParaRPr lang="en-US" dirty="0">
            <a:solidFill>
              <a:srgbClr val="000099"/>
            </a:solidFill>
          </a:endParaRPr>
        </a:p>
      </dgm:t>
    </dgm:pt>
    <dgm:pt modelId="{981B657A-822C-4BE9-8929-557E0BE249C2}" type="parTrans" cxnId="{D2AC7EDC-3996-4928-A686-730097C2B43B}">
      <dgm:prSet/>
      <dgm:spPr/>
      <dgm:t>
        <a:bodyPr/>
        <a:lstStyle/>
        <a:p>
          <a:endParaRPr lang="en-US"/>
        </a:p>
      </dgm:t>
    </dgm:pt>
    <dgm:pt modelId="{C24C2793-C04C-42AA-8739-D1FDB87D2BA4}" type="sibTrans" cxnId="{D2AC7EDC-3996-4928-A686-730097C2B43B}">
      <dgm:prSet/>
      <dgm:spPr/>
      <dgm:t>
        <a:bodyPr/>
        <a:lstStyle/>
        <a:p>
          <a:endParaRPr lang="en-US"/>
        </a:p>
      </dgm:t>
    </dgm:pt>
    <dgm:pt modelId="{0C336AE0-8D65-414A-8D54-CA25B404DAE4}">
      <dgm:prSet phldrT="[Text]"/>
      <dgm:spPr/>
      <dgm:t>
        <a:bodyPr/>
        <a:lstStyle/>
        <a:p>
          <a:r>
            <a:rPr lang="en-US" dirty="0" smtClean="0">
              <a:solidFill>
                <a:srgbClr val="0000FF"/>
              </a:solidFill>
            </a:rPr>
            <a:t>A Events</a:t>
          </a:r>
          <a:endParaRPr lang="en-US" dirty="0">
            <a:solidFill>
              <a:srgbClr val="0000FF"/>
            </a:solidFill>
          </a:endParaRPr>
        </a:p>
      </dgm:t>
    </dgm:pt>
    <dgm:pt modelId="{DCFD0227-EAA5-469C-97C6-267A4F9F5C7D}" type="parTrans" cxnId="{7698461C-2C2F-424E-81BD-339AF4A77D61}">
      <dgm:prSet/>
      <dgm:spPr/>
      <dgm:t>
        <a:bodyPr/>
        <a:lstStyle/>
        <a:p>
          <a:endParaRPr lang="en-US"/>
        </a:p>
      </dgm:t>
    </dgm:pt>
    <dgm:pt modelId="{34868DC9-BD5A-472C-8056-DFAE27332318}" type="sibTrans" cxnId="{7698461C-2C2F-424E-81BD-339AF4A77D61}">
      <dgm:prSet/>
      <dgm:spPr/>
      <dgm:t>
        <a:bodyPr/>
        <a:lstStyle/>
        <a:p>
          <a:endParaRPr lang="en-US"/>
        </a:p>
      </dgm:t>
    </dgm:pt>
    <dgm:pt modelId="{4A4B93EB-8C7F-4978-8FE4-C78E5AA04764}">
      <dgm:prSet phldrT="[Text]"/>
      <dgm:spPr/>
      <dgm:t>
        <a:bodyPr/>
        <a:lstStyle/>
        <a:p>
          <a:r>
            <a:rPr lang="en-US" dirty="0" smtClean="0">
              <a:solidFill>
                <a:srgbClr val="6699FF"/>
              </a:solidFill>
            </a:rPr>
            <a:t>B Events</a:t>
          </a:r>
          <a:endParaRPr lang="en-US" dirty="0">
            <a:solidFill>
              <a:srgbClr val="6699FF"/>
            </a:solidFill>
          </a:endParaRPr>
        </a:p>
      </dgm:t>
    </dgm:pt>
    <dgm:pt modelId="{CC44AC0B-271C-4BFA-924A-B21C50F846A3}" type="parTrans" cxnId="{1D542996-2518-4EB8-9F6C-CA87CCA0B720}">
      <dgm:prSet/>
      <dgm:spPr/>
      <dgm:t>
        <a:bodyPr/>
        <a:lstStyle/>
        <a:p>
          <a:endParaRPr lang="en-US"/>
        </a:p>
      </dgm:t>
    </dgm:pt>
    <dgm:pt modelId="{B144806F-870D-44A3-90FE-5821BCC4E315}" type="sibTrans" cxnId="{1D542996-2518-4EB8-9F6C-CA87CCA0B720}">
      <dgm:prSet/>
      <dgm:spPr/>
      <dgm:t>
        <a:bodyPr/>
        <a:lstStyle/>
        <a:p>
          <a:endParaRPr lang="en-US"/>
        </a:p>
      </dgm:t>
    </dgm:pt>
    <dgm:pt modelId="{01B79448-485A-4791-ADF4-B33480F8A538}">
      <dgm:prSet phldrT="[Text]"/>
      <dgm:spPr/>
      <dgm:t>
        <a:bodyPr/>
        <a:lstStyle/>
        <a:p>
          <a:r>
            <a:rPr lang="en-US" dirty="0" smtClean="0">
              <a:solidFill>
                <a:schemeClr val="accent1"/>
              </a:solidFill>
            </a:rPr>
            <a:t>C Events</a:t>
          </a:r>
          <a:endParaRPr lang="en-US" dirty="0">
            <a:solidFill>
              <a:schemeClr val="accent1"/>
            </a:solidFill>
          </a:endParaRPr>
        </a:p>
      </dgm:t>
    </dgm:pt>
    <dgm:pt modelId="{F2B71AA3-526F-429B-87AF-DA9E5DB25029}" type="parTrans" cxnId="{981228C9-4963-4D04-B1EE-712255FF462E}">
      <dgm:prSet/>
      <dgm:spPr/>
      <dgm:t>
        <a:bodyPr/>
        <a:lstStyle/>
        <a:p>
          <a:endParaRPr lang="en-US"/>
        </a:p>
      </dgm:t>
    </dgm:pt>
    <dgm:pt modelId="{3ABA045E-07CA-4AEE-A661-1B2F7AF86C3F}" type="sibTrans" cxnId="{981228C9-4963-4D04-B1EE-712255FF462E}">
      <dgm:prSet/>
      <dgm:spPr/>
      <dgm:t>
        <a:bodyPr/>
        <a:lstStyle/>
        <a:p>
          <a:endParaRPr lang="en-US"/>
        </a:p>
      </dgm:t>
    </dgm:pt>
    <dgm:pt modelId="{A72A1D0F-ED5B-4813-B402-88952060829A}" type="pres">
      <dgm:prSet presAssocID="{1432A00B-E046-4311-9EAD-4D8B54ECBFE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F364D4F-F6C1-4FA7-988C-49F1C72F18BA}" type="pres">
      <dgm:prSet presAssocID="{B4C5B13A-412C-4819-BFBB-201664782AB1}" presName="hierRoot1" presStyleCnt="0"/>
      <dgm:spPr/>
    </dgm:pt>
    <dgm:pt modelId="{DA995E1E-868B-4C2E-99C2-5D0687E2F9CC}" type="pres">
      <dgm:prSet presAssocID="{B4C5B13A-412C-4819-BFBB-201664782AB1}" presName="composite" presStyleCnt="0"/>
      <dgm:spPr/>
    </dgm:pt>
    <dgm:pt modelId="{E6244348-5FB7-4492-9BB5-85802DB45E28}" type="pres">
      <dgm:prSet presAssocID="{B4C5B13A-412C-4819-BFBB-201664782AB1}" presName="background" presStyleLbl="node0" presStyleIdx="0" presStyleCnt="1"/>
      <dgm:spPr/>
    </dgm:pt>
    <dgm:pt modelId="{3B09E1A1-32F7-4862-8FF9-778986BF7A3E}" type="pres">
      <dgm:prSet presAssocID="{B4C5B13A-412C-4819-BFBB-201664782AB1}" presName="text" presStyleLbl="fgAcc0" presStyleIdx="0" presStyleCnt="1" custScaleX="1708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49EA94-459C-4DA2-B59F-7FEDD4C7FD5F}" type="pres">
      <dgm:prSet presAssocID="{B4C5B13A-412C-4819-BFBB-201664782AB1}" presName="hierChild2" presStyleCnt="0"/>
      <dgm:spPr/>
    </dgm:pt>
    <dgm:pt modelId="{840CD892-55B3-41A1-838A-C5D18EAAAB56}" type="pres">
      <dgm:prSet presAssocID="{DCFD0227-EAA5-469C-97C6-267A4F9F5C7D}" presName="Name10" presStyleLbl="parChTrans1D2" presStyleIdx="0" presStyleCnt="3"/>
      <dgm:spPr/>
      <dgm:t>
        <a:bodyPr/>
        <a:lstStyle/>
        <a:p>
          <a:endParaRPr lang="en-US"/>
        </a:p>
      </dgm:t>
    </dgm:pt>
    <dgm:pt modelId="{A92C2144-42F9-4FD2-AAAE-456B21807D46}" type="pres">
      <dgm:prSet presAssocID="{0C336AE0-8D65-414A-8D54-CA25B404DAE4}" presName="hierRoot2" presStyleCnt="0"/>
      <dgm:spPr/>
    </dgm:pt>
    <dgm:pt modelId="{88942A15-F696-4EB9-8C97-9F458935E3D0}" type="pres">
      <dgm:prSet presAssocID="{0C336AE0-8D65-414A-8D54-CA25B404DAE4}" presName="composite2" presStyleCnt="0"/>
      <dgm:spPr/>
    </dgm:pt>
    <dgm:pt modelId="{3B8B479D-E0CC-463A-9152-C4C3EF30E8F4}" type="pres">
      <dgm:prSet presAssocID="{0C336AE0-8D65-414A-8D54-CA25B404DAE4}" presName="background2" presStyleLbl="node2" presStyleIdx="0" presStyleCnt="3"/>
      <dgm:spPr/>
    </dgm:pt>
    <dgm:pt modelId="{EBDA844C-542F-4B4D-8AAB-475AB5644965}" type="pres">
      <dgm:prSet presAssocID="{0C336AE0-8D65-414A-8D54-CA25B404DAE4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9986164-92F3-4971-ABF3-74705B1E0F2A}" type="pres">
      <dgm:prSet presAssocID="{0C336AE0-8D65-414A-8D54-CA25B404DAE4}" presName="hierChild3" presStyleCnt="0"/>
      <dgm:spPr/>
    </dgm:pt>
    <dgm:pt modelId="{017772ED-75C9-494D-ABF4-4B0E8EB2BBFA}" type="pres">
      <dgm:prSet presAssocID="{CC44AC0B-271C-4BFA-924A-B21C50F846A3}" presName="Name10" presStyleLbl="parChTrans1D2" presStyleIdx="1" presStyleCnt="3"/>
      <dgm:spPr/>
      <dgm:t>
        <a:bodyPr/>
        <a:lstStyle/>
        <a:p>
          <a:endParaRPr lang="en-US"/>
        </a:p>
      </dgm:t>
    </dgm:pt>
    <dgm:pt modelId="{7E7435D6-418F-4B8F-90CE-1E02600620CE}" type="pres">
      <dgm:prSet presAssocID="{4A4B93EB-8C7F-4978-8FE4-C78E5AA04764}" presName="hierRoot2" presStyleCnt="0"/>
      <dgm:spPr/>
    </dgm:pt>
    <dgm:pt modelId="{0B668BA2-EB1F-444A-8E76-9D3DB2BB4E86}" type="pres">
      <dgm:prSet presAssocID="{4A4B93EB-8C7F-4978-8FE4-C78E5AA04764}" presName="composite2" presStyleCnt="0"/>
      <dgm:spPr/>
    </dgm:pt>
    <dgm:pt modelId="{0A99D8E9-D04E-4C2A-A755-A850D391D4FB}" type="pres">
      <dgm:prSet presAssocID="{4A4B93EB-8C7F-4978-8FE4-C78E5AA04764}" presName="background2" presStyleLbl="node2" presStyleIdx="1" presStyleCnt="3"/>
      <dgm:spPr/>
    </dgm:pt>
    <dgm:pt modelId="{ED2EAC27-3E10-42CD-B978-9BB64F94713E}" type="pres">
      <dgm:prSet presAssocID="{4A4B93EB-8C7F-4978-8FE4-C78E5AA04764}" presName="text2" presStyleLbl="fgAcc2" presStyleIdx="1" presStyleCnt="3" custLinFactNeighborX="-4728" custLinFactNeighborY="-43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EB4F7B-7804-423F-90C7-576DA33DFAD2}" type="pres">
      <dgm:prSet presAssocID="{4A4B93EB-8C7F-4978-8FE4-C78E5AA04764}" presName="hierChild3" presStyleCnt="0"/>
      <dgm:spPr/>
    </dgm:pt>
    <dgm:pt modelId="{6BE76581-E0C4-4900-A68F-E5795CDCB517}" type="pres">
      <dgm:prSet presAssocID="{F2B71AA3-526F-429B-87AF-DA9E5DB25029}" presName="Name10" presStyleLbl="parChTrans1D2" presStyleIdx="2" presStyleCnt="3"/>
      <dgm:spPr/>
      <dgm:t>
        <a:bodyPr/>
        <a:lstStyle/>
        <a:p>
          <a:endParaRPr lang="en-US"/>
        </a:p>
      </dgm:t>
    </dgm:pt>
    <dgm:pt modelId="{DCDCB3B9-DEB8-46D9-9458-618E2B60F4C4}" type="pres">
      <dgm:prSet presAssocID="{01B79448-485A-4791-ADF4-B33480F8A538}" presName="hierRoot2" presStyleCnt="0"/>
      <dgm:spPr/>
    </dgm:pt>
    <dgm:pt modelId="{C00678F7-196E-4AE9-8016-0A4D0DF4F15B}" type="pres">
      <dgm:prSet presAssocID="{01B79448-485A-4791-ADF4-B33480F8A538}" presName="composite2" presStyleCnt="0"/>
      <dgm:spPr/>
    </dgm:pt>
    <dgm:pt modelId="{795A1F35-8E11-49A4-A315-B521EE1B28B3}" type="pres">
      <dgm:prSet presAssocID="{01B79448-485A-4791-ADF4-B33480F8A538}" presName="background2" presStyleLbl="node2" presStyleIdx="2" presStyleCnt="3"/>
      <dgm:spPr/>
    </dgm:pt>
    <dgm:pt modelId="{BB4781F0-E1E0-4648-B763-08F403F39172}" type="pres">
      <dgm:prSet presAssocID="{01B79448-485A-4791-ADF4-B33480F8A538}" presName="text2" presStyleLbl="fgAcc2" presStyleIdx="2" presStyleCnt="3" custLinFactNeighborX="-2222" custLinFactNeighborY="-5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D1EFF5-9804-4F62-83F9-489C5A20EF8A}" type="pres">
      <dgm:prSet presAssocID="{01B79448-485A-4791-ADF4-B33480F8A538}" presName="hierChild3" presStyleCnt="0"/>
      <dgm:spPr/>
    </dgm:pt>
  </dgm:ptLst>
  <dgm:cxnLst>
    <dgm:cxn modelId="{FD9A83A5-E463-4B0F-9717-E0310901B2DF}" type="presOf" srcId="{0C336AE0-8D65-414A-8D54-CA25B404DAE4}" destId="{EBDA844C-542F-4B4D-8AAB-475AB5644965}" srcOrd="0" destOrd="0" presId="urn:microsoft.com/office/officeart/2005/8/layout/hierarchy1"/>
    <dgm:cxn modelId="{1D542996-2518-4EB8-9F6C-CA87CCA0B720}" srcId="{B4C5B13A-412C-4819-BFBB-201664782AB1}" destId="{4A4B93EB-8C7F-4978-8FE4-C78E5AA04764}" srcOrd="1" destOrd="0" parTransId="{CC44AC0B-271C-4BFA-924A-B21C50F846A3}" sibTransId="{B144806F-870D-44A3-90FE-5821BCC4E315}"/>
    <dgm:cxn modelId="{C5A84CF4-E6E2-445B-9F3B-633522E1128A}" type="presOf" srcId="{F2B71AA3-526F-429B-87AF-DA9E5DB25029}" destId="{6BE76581-E0C4-4900-A68F-E5795CDCB517}" srcOrd="0" destOrd="0" presId="urn:microsoft.com/office/officeart/2005/8/layout/hierarchy1"/>
    <dgm:cxn modelId="{676FEF84-FCE4-46DD-B8F5-99246A07778F}" type="presOf" srcId="{B4C5B13A-412C-4819-BFBB-201664782AB1}" destId="{3B09E1A1-32F7-4862-8FF9-778986BF7A3E}" srcOrd="0" destOrd="0" presId="urn:microsoft.com/office/officeart/2005/8/layout/hierarchy1"/>
    <dgm:cxn modelId="{04A7FA81-FEAA-4C06-95CF-656F4122382E}" type="presOf" srcId="{CC44AC0B-271C-4BFA-924A-B21C50F846A3}" destId="{017772ED-75C9-494D-ABF4-4B0E8EB2BBFA}" srcOrd="0" destOrd="0" presId="urn:microsoft.com/office/officeart/2005/8/layout/hierarchy1"/>
    <dgm:cxn modelId="{D2AC7EDC-3996-4928-A686-730097C2B43B}" srcId="{1432A00B-E046-4311-9EAD-4D8B54ECBFEE}" destId="{B4C5B13A-412C-4819-BFBB-201664782AB1}" srcOrd="0" destOrd="0" parTransId="{981B657A-822C-4BE9-8929-557E0BE249C2}" sibTransId="{C24C2793-C04C-42AA-8739-D1FDB87D2BA4}"/>
    <dgm:cxn modelId="{981228C9-4963-4D04-B1EE-712255FF462E}" srcId="{B4C5B13A-412C-4819-BFBB-201664782AB1}" destId="{01B79448-485A-4791-ADF4-B33480F8A538}" srcOrd="2" destOrd="0" parTransId="{F2B71AA3-526F-429B-87AF-DA9E5DB25029}" sibTransId="{3ABA045E-07CA-4AEE-A661-1B2F7AF86C3F}"/>
    <dgm:cxn modelId="{7E829E82-513C-499D-86CA-9153A711549D}" type="presOf" srcId="{01B79448-485A-4791-ADF4-B33480F8A538}" destId="{BB4781F0-E1E0-4648-B763-08F403F39172}" srcOrd="0" destOrd="0" presId="urn:microsoft.com/office/officeart/2005/8/layout/hierarchy1"/>
    <dgm:cxn modelId="{00254D9C-E80B-44C9-91CC-C2692F58BD27}" type="presOf" srcId="{1432A00B-E046-4311-9EAD-4D8B54ECBFEE}" destId="{A72A1D0F-ED5B-4813-B402-88952060829A}" srcOrd="0" destOrd="0" presId="urn:microsoft.com/office/officeart/2005/8/layout/hierarchy1"/>
    <dgm:cxn modelId="{5B01C541-4697-49ED-9709-F23BA2A4829A}" type="presOf" srcId="{DCFD0227-EAA5-469C-97C6-267A4F9F5C7D}" destId="{840CD892-55B3-41A1-838A-C5D18EAAAB56}" srcOrd="0" destOrd="0" presId="urn:microsoft.com/office/officeart/2005/8/layout/hierarchy1"/>
    <dgm:cxn modelId="{7698461C-2C2F-424E-81BD-339AF4A77D61}" srcId="{B4C5B13A-412C-4819-BFBB-201664782AB1}" destId="{0C336AE0-8D65-414A-8D54-CA25B404DAE4}" srcOrd="0" destOrd="0" parTransId="{DCFD0227-EAA5-469C-97C6-267A4F9F5C7D}" sibTransId="{34868DC9-BD5A-472C-8056-DFAE27332318}"/>
    <dgm:cxn modelId="{3156239E-70F6-4F2E-8CA0-617B1ACE37CE}" type="presOf" srcId="{4A4B93EB-8C7F-4978-8FE4-C78E5AA04764}" destId="{ED2EAC27-3E10-42CD-B978-9BB64F94713E}" srcOrd="0" destOrd="0" presId="urn:microsoft.com/office/officeart/2005/8/layout/hierarchy1"/>
    <dgm:cxn modelId="{511E119E-4951-4499-B3A9-8179D94009EB}" type="presParOf" srcId="{A72A1D0F-ED5B-4813-B402-88952060829A}" destId="{0F364D4F-F6C1-4FA7-988C-49F1C72F18BA}" srcOrd="0" destOrd="0" presId="urn:microsoft.com/office/officeart/2005/8/layout/hierarchy1"/>
    <dgm:cxn modelId="{EF74EB48-5EFD-482A-8E2D-68ED068D3366}" type="presParOf" srcId="{0F364D4F-F6C1-4FA7-988C-49F1C72F18BA}" destId="{DA995E1E-868B-4C2E-99C2-5D0687E2F9CC}" srcOrd="0" destOrd="0" presId="urn:microsoft.com/office/officeart/2005/8/layout/hierarchy1"/>
    <dgm:cxn modelId="{603294A0-E7CA-465E-B231-0CA8ED6B5E05}" type="presParOf" srcId="{DA995E1E-868B-4C2E-99C2-5D0687E2F9CC}" destId="{E6244348-5FB7-4492-9BB5-85802DB45E28}" srcOrd="0" destOrd="0" presId="urn:microsoft.com/office/officeart/2005/8/layout/hierarchy1"/>
    <dgm:cxn modelId="{89EF8B1B-2A1F-4212-9A38-BE8D26F5C40D}" type="presParOf" srcId="{DA995E1E-868B-4C2E-99C2-5D0687E2F9CC}" destId="{3B09E1A1-32F7-4862-8FF9-778986BF7A3E}" srcOrd="1" destOrd="0" presId="urn:microsoft.com/office/officeart/2005/8/layout/hierarchy1"/>
    <dgm:cxn modelId="{356422C0-3057-4AFC-9881-7D4A156F256D}" type="presParOf" srcId="{0F364D4F-F6C1-4FA7-988C-49F1C72F18BA}" destId="{0E49EA94-459C-4DA2-B59F-7FEDD4C7FD5F}" srcOrd="1" destOrd="0" presId="urn:microsoft.com/office/officeart/2005/8/layout/hierarchy1"/>
    <dgm:cxn modelId="{534F213F-7FA7-456E-84A3-A8C541F989E5}" type="presParOf" srcId="{0E49EA94-459C-4DA2-B59F-7FEDD4C7FD5F}" destId="{840CD892-55B3-41A1-838A-C5D18EAAAB56}" srcOrd="0" destOrd="0" presId="urn:microsoft.com/office/officeart/2005/8/layout/hierarchy1"/>
    <dgm:cxn modelId="{1000735C-DD35-4812-BB6F-C04C15B305E4}" type="presParOf" srcId="{0E49EA94-459C-4DA2-B59F-7FEDD4C7FD5F}" destId="{A92C2144-42F9-4FD2-AAAE-456B21807D46}" srcOrd="1" destOrd="0" presId="urn:microsoft.com/office/officeart/2005/8/layout/hierarchy1"/>
    <dgm:cxn modelId="{4FDE1C61-136A-491D-86C8-BDA70A5A61EF}" type="presParOf" srcId="{A92C2144-42F9-4FD2-AAAE-456B21807D46}" destId="{88942A15-F696-4EB9-8C97-9F458935E3D0}" srcOrd="0" destOrd="0" presId="urn:microsoft.com/office/officeart/2005/8/layout/hierarchy1"/>
    <dgm:cxn modelId="{84799029-3B97-407C-AE70-793475BE2B1A}" type="presParOf" srcId="{88942A15-F696-4EB9-8C97-9F458935E3D0}" destId="{3B8B479D-E0CC-463A-9152-C4C3EF30E8F4}" srcOrd="0" destOrd="0" presId="urn:microsoft.com/office/officeart/2005/8/layout/hierarchy1"/>
    <dgm:cxn modelId="{79B60E60-B766-46CB-BBE5-869121398A0A}" type="presParOf" srcId="{88942A15-F696-4EB9-8C97-9F458935E3D0}" destId="{EBDA844C-542F-4B4D-8AAB-475AB5644965}" srcOrd="1" destOrd="0" presId="urn:microsoft.com/office/officeart/2005/8/layout/hierarchy1"/>
    <dgm:cxn modelId="{85C368A4-615C-4B38-9D24-DCA968EBAAAF}" type="presParOf" srcId="{A92C2144-42F9-4FD2-AAAE-456B21807D46}" destId="{69986164-92F3-4971-ABF3-74705B1E0F2A}" srcOrd="1" destOrd="0" presId="urn:microsoft.com/office/officeart/2005/8/layout/hierarchy1"/>
    <dgm:cxn modelId="{8267B360-4B37-4354-995A-DFCA9D60F97D}" type="presParOf" srcId="{0E49EA94-459C-4DA2-B59F-7FEDD4C7FD5F}" destId="{017772ED-75C9-494D-ABF4-4B0E8EB2BBFA}" srcOrd="2" destOrd="0" presId="urn:microsoft.com/office/officeart/2005/8/layout/hierarchy1"/>
    <dgm:cxn modelId="{308D8CBB-5D56-46B9-9AED-0AADDD1939DC}" type="presParOf" srcId="{0E49EA94-459C-4DA2-B59F-7FEDD4C7FD5F}" destId="{7E7435D6-418F-4B8F-90CE-1E02600620CE}" srcOrd="3" destOrd="0" presId="urn:microsoft.com/office/officeart/2005/8/layout/hierarchy1"/>
    <dgm:cxn modelId="{383C69F6-F740-4FFE-8D5B-8D65E08C8700}" type="presParOf" srcId="{7E7435D6-418F-4B8F-90CE-1E02600620CE}" destId="{0B668BA2-EB1F-444A-8E76-9D3DB2BB4E86}" srcOrd="0" destOrd="0" presId="urn:microsoft.com/office/officeart/2005/8/layout/hierarchy1"/>
    <dgm:cxn modelId="{C389D1CA-0591-49C7-ABE8-E035CB49987B}" type="presParOf" srcId="{0B668BA2-EB1F-444A-8E76-9D3DB2BB4E86}" destId="{0A99D8E9-D04E-4C2A-A755-A850D391D4FB}" srcOrd="0" destOrd="0" presId="urn:microsoft.com/office/officeart/2005/8/layout/hierarchy1"/>
    <dgm:cxn modelId="{D31CFC00-C5A3-401B-89F8-7FBBC38B0FD8}" type="presParOf" srcId="{0B668BA2-EB1F-444A-8E76-9D3DB2BB4E86}" destId="{ED2EAC27-3E10-42CD-B978-9BB64F94713E}" srcOrd="1" destOrd="0" presId="urn:microsoft.com/office/officeart/2005/8/layout/hierarchy1"/>
    <dgm:cxn modelId="{2C8E2865-DC3F-431C-A526-59EB63790A77}" type="presParOf" srcId="{7E7435D6-418F-4B8F-90CE-1E02600620CE}" destId="{F6EB4F7B-7804-423F-90C7-576DA33DFAD2}" srcOrd="1" destOrd="0" presId="urn:microsoft.com/office/officeart/2005/8/layout/hierarchy1"/>
    <dgm:cxn modelId="{E5ED7496-C8BB-4652-8245-BEC5B8130749}" type="presParOf" srcId="{0E49EA94-459C-4DA2-B59F-7FEDD4C7FD5F}" destId="{6BE76581-E0C4-4900-A68F-E5795CDCB517}" srcOrd="4" destOrd="0" presId="urn:microsoft.com/office/officeart/2005/8/layout/hierarchy1"/>
    <dgm:cxn modelId="{FB96EA07-D401-4940-A8C2-536E53F927E3}" type="presParOf" srcId="{0E49EA94-459C-4DA2-B59F-7FEDD4C7FD5F}" destId="{DCDCB3B9-DEB8-46D9-9458-618E2B60F4C4}" srcOrd="5" destOrd="0" presId="urn:microsoft.com/office/officeart/2005/8/layout/hierarchy1"/>
    <dgm:cxn modelId="{85C12A9A-1E97-49E1-8035-990D54AC09EE}" type="presParOf" srcId="{DCDCB3B9-DEB8-46D9-9458-618E2B60F4C4}" destId="{C00678F7-196E-4AE9-8016-0A4D0DF4F15B}" srcOrd="0" destOrd="0" presId="urn:microsoft.com/office/officeart/2005/8/layout/hierarchy1"/>
    <dgm:cxn modelId="{A7C15647-349A-4E2F-9C4B-1FAF4D0313EC}" type="presParOf" srcId="{C00678F7-196E-4AE9-8016-0A4D0DF4F15B}" destId="{795A1F35-8E11-49A4-A315-B521EE1B28B3}" srcOrd="0" destOrd="0" presId="urn:microsoft.com/office/officeart/2005/8/layout/hierarchy1"/>
    <dgm:cxn modelId="{DD9721F3-7DDD-4155-82C8-B2BC2B600543}" type="presParOf" srcId="{C00678F7-196E-4AE9-8016-0A4D0DF4F15B}" destId="{BB4781F0-E1E0-4648-B763-08F403F39172}" srcOrd="1" destOrd="0" presId="urn:microsoft.com/office/officeart/2005/8/layout/hierarchy1"/>
    <dgm:cxn modelId="{82463A9E-4426-4B7C-A4DA-AB16EE5B6F71}" type="presParOf" srcId="{DCDCB3B9-DEB8-46D9-9458-618E2B60F4C4}" destId="{D6D1EFF5-9804-4F62-83F9-489C5A20EF8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ABACD1-7449-400E-B538-0748AA4CE99C}">
      <dsp:nvSpPr>
        <dsp:cNvPr id="0" name=""/>
        <dsp:cNvSpPr/>
      </dsp:nvSpPr>
      <dsp:spPr>
        <a:xfrm rot="16200000">
          <a:off x="-285191" y="285191"/>
          <a:ext cx="4495800" cy="3925416"/>
        </a:xfrm>
        <a:prstGeom prst="flowChartManualOperation">
          <a:avLst/>
        </a:prstGeom>
        <a:solidFill>
          <a:srgbClr val="6699FF"/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0" tIns="0" rIns="234156" bIns="0" numCol="1" spcCol="1270" anchor="t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Competition</a:t>
          </a:r>
          <a:endParaRPr lang="en-US" sz="37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The Events</a:t>
          </a: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Preparation</a:t>
          </a: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Appearance</a:t>
          </a: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Confidence</a:t>
          </a: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Judges</a:t>
          </a:r>
          <a:endParaRPr lang="en-US" sz="2900" kern="1200" dirty="0"/>
        </a:p>
      </dsp:txBody>
      <dsp:txXfrm rot="5400000">
        <a:off x="1" y="899159"/>
        <a:ext cx="3925416" cy="2697480"/>
      </dsp:txXfrm>
    </dsp:sp>
    <dsp:sp modelId="{43F7F2E0-6F74-4CC9-BE5D-76DD9F3E2FD8}">
      <dsp:nvSpPr>
        <dsp:cNvPr id="0" name=""/>
        <dsp:cNvSpPr/>
      </dsp:nvSpPr>
      <dsp:spPr>
        <a:xfrm rot="16200000">
          <a:off x="3942791" y="285191"/>
          <a:ext cx="4495800" cy="3925416"/>
        </a:xfrm>
        <a:prstGeom prst="flowChartManualOperation">
          <a:avLst/>
        </a:prstGeom>
        <a:solidFill>
          <a:schemeClr val="accent1"/>
        </a:solidFill>
        <a:ln w="19050" cap="flat" cmpd="sng" algn="ctr">
          <a:solidFill>
            <a:srgbClr val="6699F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0" tIns="0" rIns="234156" bIns="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Activities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and</a:t>
          </a:r>
        </a:p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Fun!</a:t>
          </a:r>
          <a:endParaRPr lang="en-US" sz="3700" kern="1200" dirty="0"/>
        </a:p>
      </dsp:txBody>
      <dsp:txXfrm rot="5400000">
        <a:off x="4227983" y="899159"/>
        <a:ext cx="3925416" cy="26974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E76581-E0C4-4900-A68F-E5795CDCB517}">
      <dsp:nvSpPr>
        <dsp:cNvPr id="0" name=""/>
        <dsp:cNvSpPr/>
      </dsp:nvSpPr>
      <dsp:spPr>
        <a:xfrm>
          <a:off x="3469481" y="1874029"/>
          <a:ext cx="2417449" cy="578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1722"/>
              </a:lnTo>
              <a:lnTo>
                <a:pt x="2417449" y="391722"/>
              </a:lnTo>
              <a:lnTo>
                <a:pt x="2417449" y="57834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7772ED-75C9-494D-ABF4-4B0E8EB2BBFA}">
      <dsp:nvSpPr>
        <dsp:cNvPr id="0" name=""/>
        <dsp:cNvSpPr/>
      </dsp:nvSpPr>
      <dsp:spPr>
        <a:xfrm>
          <a:off x="3374233" y="1874029"/>
          <a:ext cx="95247" cy="580330"/>
        </a:xfrm>
        <a:custGeom>
          <a:avLst/>
          <a:gdLst/>
          <a:ahLst/>
          <a:cxnLst/>
          <a:rect l="0" t="0" r="0" b="0"/>
          <a:pathLst>
            <a:path>
              <a:moveTo>
                <a:pt x="95247" y="0"/>
              </a:moveTo>
              <a:lnTo>
                <a:pt x="95247" y="393705"/>
              </a:lnTo>
              <a:lnTo>
                <a:pt x="0" y="393705"/>
              </a:lnTo>
              <a:lnTo>
                <a:pt x="0" y="58033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0CD892-55B3-41A1-838A-C5D18EAAAB56}">
      <dsp:nvSpPr>
        <dsp:cNvPr id="0" name=""/>
        <dsp:cNvSpPr/>
      </dsp:nvSpPr>
      <dsp:spPr>
        <a:xfrm>
          <a:off x="1007268" y="1874029"/>
          <a:ext cx="2462212" cy="585894"/>
        </a:xfrm>
        <a:custGeom>
          <a:avLst/>
          <a:gdLst/>
          <a:ahLst/>
          <a:cxnLst/>
          <a:rect l="0" t="0" r="0" b="0"/>
          <a:pathLst>
            <a:path>
              <a:moveTo>
                <a:pt x="2462212" y="0"/>
              </a:moveTo>
              <a:lnTo>
                <a:pt x="2462212" y="399270"/>
              </a:lnTo>
              <a:lnTo>
                <a:pt x="0" y="399270"/>
              </a:lnTo>
              <a:lnTo>
                <a:pt x="0" y="5858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44348-5FB7-4492-9BB5-85802DB45E28}">
      <dsp:nvSpPr>
        <dsp:cNvPr id="0" name=""/>
        <dsp:cNvSpPr/>
      </dsp:nvSpPr>
      <dsp:spPr>
        <a:xfrm>
          <a:off x="1748129" y="594798"/>
          <a:ext cx="3442703" cy="12792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09E1A1-32F7-4862-8FF9-778986BF7A3E}">
      <dsp:nvSpPr>
        <dsp:cNvPr id="0" name=""/>
        <dsp:cNvSpPr/>
      </dsp:nvSpPr>
      <dsp:spPr>
        <a:xfrm>
          <a:off x="1971966" y="807444"/>
          <a:ext cx="3442703" cy="12792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rgbClr val="000099"/>
              </a:solidFill>
            </a:rPr>
            <a:t>Three Categories of Events</a:t>
          </a:r>
          <a:endParaRPr lang="en-US" sz="3500" kern="1200" dirty="0">
            <a:solidFill>
              <a:srgbClr val="000099"/>
            </a:solidFill>
          </a:endParaRPr>
        </a:p>
      </dsp:txBody>
      <dsp:txXfrm>
        <a:off x="2009433" y="844911"/>
        <a:ext cx="3367769" cy="1204297"/>
      </dsp:txXfrm>
    </dsp:sp>
    <dsp:sp modelId="{3B8B479D-E0CC-463A-9152-C4C3EF30E8F4}">
      <dsp:nvSpPr>
        <dsp:cNvPr id="0" name=""/>
        <dsp:cNvSpPr/>
      </dsp:nvSpPr>
      <dsp:spPr>
        <a:xfrm>
          <a:off x="0" y="2459924"/>
          <a:ext cx="2014537" cy="12792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DA844C-542F-4B4D-8AAB-475AB5644965}">
      <dsp:nvSpPr>
        <dsp:cNvPr id="0" name=""/>
        <dsp:cNvSpPr/>
      </dsp:nvSpPr>
      <dsp:spPr>
        <a:xfrm>
          <a:off x="223837" y="2672570"/>
          <a:ext cx="2014537" cy="12792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rgbClr val="0000FF"/>
              </a:solidFill>
            </a:rPr>
            <a:t>A Events</a:t>
          </a:r>
          <a:endParaRPr lang="en-US" sz="3500" kern="1200" dirty="0">
            <a:solidFill>
              <a:srgbClr val="0000FF"/>
            </a:solidFill>
          </a:endParaRPr>
        </a:p>
      </dsp:txBody>
      <dsp:txXfrm>
        <a:off x="261304" y="2710037"/>
        <a:ext cx="1939603" cy="1204297"/>
      </dsp:txXfrm>
    </dsp:sp>
    <dsp:sp modelId="{0A99D8E9-D04E-4C2A-A755-A850D391D4FB}">
      <dsp:nvSpPr>
        <dsp:cNvPr id="0" name=""/>
        <dsp:cNvSpPr/>
      </dsp:nvSpPr>
      <dsp:spPr>
        <a:xfrm>
          <a:off x="2366965" y="2454359"/>
          <a:ext cx="2014537" cy="12792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EAC27-3E10-42CD-B978-9BB64F94713E}">
      <dsp:nvSpPr>
        <dsp:cNvPr id="0" name=""/>
        <dsp:cNvSpPr/>
      </dsp:nvSpPr>
      <dsp:spPr>
        <a:xfrm>
          <a:off x="2590802" y="2667005"/>
          <a:ext cx="2014537" cy="12792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rgbClr val="6699FF"/>
              </a:solidFill>
            </a:rPr>
            <a:t>B Events</a:t>
          </a:r>
          <a:endParaRPr lang="en-US" sz="3500" kern="1200" dirty="0">
            <a:solidFill>
              <a:srgbClr val="6699FF"/>
            </a:solidFill>
          </a:endParaRPr>
        </a:p>
      </dsp:txBody>
      <dsp:txXfrm>
        <a:off x="2628269" y="2704472"/>
        <a:ext cx="1939603" cy="1204297"/>
      </dsp:txXfrm>
    </dsp:sp>
    <dsp:sp modelId="{795A1F35-8E11-49A4-A315-B521EE1B28B3}">
      <dsp:nvSpPr>
        <dsp:cNvPr id="0" name=""/>
        <dsp:cNvSpPr/>
      </dsp:nvSpPr>
      <dsp:spPr>
        <a:xfrm>
          <a:off x="4879661" y="2452377"/>
          <a:ext cx="2014537" cy="12792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4781F0-E1E0-4648-B763-08F403F39172}">
      <dsp:nvSpPr>
        <dsp:cNvPr id="0" name=""/>
        <dsp:cNvSpPr/>
      </dsp:nvSpPr>
      <dsp:spPr>
        <a:xfrm>
          <a:off x="5103499" y="2665022"/>
          <a:ext cx="2014537" cy="12792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chemeClr val="accent1"/>
              </a:solidFill>
            </a:rPr>
            <a:t>C Events</a:t>
          </a:r>
          <a:endParaRPr lang="en-US" sz="3500" kern="1200" dirty="0">
            <a:solidFill>
              <a:schemeClr val="accent1"/>
            </a:solidFill>
          </a:endParaRPr>
        </a:p>
      </dsp:txBody>
      <dsp:txXfrm>
        <a:off x="5140966" y="2702489"/>
        <a:ext cx="1939603" cy="12042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E76581-E0C4-4900-A68F-E5795CDCB517}">
      <dsp:nvSpPr>
        <dsp:cNvPr id="0" name=""/>
        <dsp:cNvSpPr/>
      </dsp:nvSpPr>
      <dsp:spPr>
        <a:xfrm>
          <a:off x="3469481" y="1874029"/>
          <a:ext cx="2417449" cy="578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1722"/>
              </a:lnTo>
              <a:lnTo>
                <a:pt x="2417449" y="391722"/>
              </a:lnTo>
              <a:lnTo>
                <a:pt x="2417449" y="57834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7772ED-75C9-494D-ABF4-4B0E8EB2BBFA}">
      <dsp:nvSpPr>
        <dsp:cNvPr id="0" name=""/>
        <dsp:cNvSpPr/>
      </dsp:nvSpPr>
      <dsp:spPr>
        <a:xfrm>
          <a:off x="3374233" y="1874029"/>
          <a:ext cx="95247" cy="580330"/>
        </a:xfrm>
        <a:custGeom>
          <a:avLst/>
          <a:gdLst/>
          <a:ahLst/>
          <a:cxnLst/>
          <a:rect l="0" t="0" r="0" b="0"/>
          <a:pathLst>
            <a:path>
              <a:moveTo>
                <a:pt x="95247" y="0"/>
              </a:moveTo>
              <a:lnTo>
                <a:pt x="95247" y="393705"/>
              </a:lnTo>
              <a:lnTo>
                <a:pt x="0" y="393705"/>
              </a:lnTo>
              <a:lnTo>
                <a:pt x="0" y="58033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0CD892-55B3-41A1-838A-C5D18EAAAB56}">
      <dsp:nvSpPr>
        <dsp:cNvPr id="0" name=""/>
        <dsp:cNvSpPr/>
      </dsp:nvSpPr>
      <dsp:spPr>
        <a:xfrm>
          <a:off x="1007268" y="1874029"/>
          <a:ext cx="2462212" cy="585894"/>
        </a:xfrm>
        <a:custGeom>
          <a:avLst/>
          <a:gdLst/>
          <a:ahLst/>
          <a:cxnLst/>
          <a:rect l="0" t="0" r="0" b="0"/>
          <a:pathLst>
            <a:path>
              <a:moveTo>
                <a:pt x="2462212" y="0"/>
              </a:moveTo>
              <a:lnTo>
                <a:pt x="2462212" y="399270"/>
              </a:lnTo>
              <a:lnTo>
                <a:pt x="0" y="399270"/>
              </a:lnTo>
              <a:lnTo>
                <a:pt x="0" y="5858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44348-5FB7-4492-9BB5-85802DB45E28}">
      <dsp:nvSpPr>
        <dsp:cNvPr id="0" name=""/>
        <dsp:cNvSpPr/>
      </dsp:nvSpPr>
      <dsp:spPr>
        <a:xfrm>
          <a:off x="1748129" y="594798"/>
          <a:ext cx="3442703" cy="12792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09E1A1-32F7-4862-8FF9-778986BF7A3E}">
      <dsp:nvSpPr>
        <dsp:cNvPr id="0" name=""/>
        <dsp:cNvSpPr/>
      </dsp:nvSpPr>
      <dsp:spPr>
        <a:xfrm>
          <a:off x="1971966" y="807444"/>
          <a:ext cx="3442703" cy="12792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rgbClr val="000099"/>
              </a:solidFill>
            </a:rPr>
            <a:t>Three Categories of Events</a:t>
          </a:r>
          <a:endParaRPr lang="en-US" sz="3500" kern="1200" dirty="0">
            <a:solidFill>
              <a:srgbClr val="000099"/>
            </a:solidFill>
          </a:endParaRPr>
        </a:p>
      </dsp:txBody>
      <dsp:txXfrm>
        <a:off x="2009433" y="844911"/>
        <a:ext cx="3367769" cy="1204297"/>
      </dsp:txXfrm>
    </dsp:sp>
    <dsp:sp modelId="{3B8B479D-E0CC-463A-9152-C4C3EF30E8F4}">
      <dsp:nvSpPr>
        <dsp:cNvPr id="0" name=""/>
        <dsp:cNvSpPr/>
      </dsp:nvSpPr>
      <dsp:spPr>
        <a:xfrm>
          <a:off x="0" y="2459924"/>
          <a:ext cx="2014537" cy="12792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DA844C-542F-4B4D-8AAB-475AB5644965}">
      <dsp:nvSpPr>
        <dsp:cNvPr id="0" name=""/>
        <dsp:cNvSpPr/>
      </dsp:nvSpPr>
      <dsp:spPr>
        <a:xfrm>
          <a:off x="223837" y="2672570"/>
          <a:ext cx="2014537" cy="12792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rgbClr val="0000FF"/>
              </a:solidFill>
            </a:rPr>
            <a:t>A Events</a:t>
          </a:r>
          <a:endParaRPr lang="en-US" sz="3500" kern="1200" dirty="0">
            <a:solidFill>
              <a:srgbClr val="0000FF"/>
            </a:solidFill>
          </a:endParaRPr>
        </a:p>
      </dsp:txBody>
      <dsp:txXfrm>
        <a:off x="261304" y="2710037"/>
        <a:ext cx="1939603" cy="1204297"/>
      </dsp:txXfrm>
    </dsp:sp>
    <dsp:sp modelId="{0A99D8E9-D04E-4C2A-A755-A850D391D4FB}">
      <dsp:nvSpPr>
        <dsp:cNvPr id="0" name=""/>
        <dsp:cNvSpPr/>
      </dsp:nvSpPr>
      <dsp:spPr>
        <a:xfrm>
          <a:off x="2366965" y="2454359"/>
          <a:ext cx="2014537" cy="12792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EAC27-3E10-42CD-B978-9BB64F94713E}">
      <dsp:nvSpPr>
        <dsp:cNvPr id="0" name=""/>
        <dsp:cNvSpPr/>
      </dsp:nvSpPr>
      <dsp:spPr>
        <a:xfrm>
          <a:off x="2590802" y="2667005"/>
          <a:ext cx="2014537" cy="12792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rgbClr val="6699FF"/>
              </a:solidFill>
            </a:rPr>
            <a:t>B Events</a:t>
          </a:r>
          <a:endParaRPr lang="en-US" sz="3500" kern="1200" dirty="0">
            <a:solidFill>
              <a:srgbClr val="6699FF"/>
            </a:solidFill>
          </a:endParaRPr>
        </a:p>
      </dsp:txBody>
      <dsp:txXfrm>
        <a:off x="2628269" y="2704472"/>
        <a:ext cx="1939603" cy="1204297"/>
      </dsp:txXfrm>
    </dsp:sp>
    <dsp:sp modelId="{795A1F35-8E11-49A4-A315-B521EE1B28B3}">
      <dsp:nvSpPr>
        <dsp:cNvPr id="0" name=""/>
        <dsp:cNvSpPr/>
      </dsp:nvSpPr>
      <dsp:spPr>
        <a:xfrm>
          <a:off x="4879661" y="2452377"/>
          <a:ext cx="2014537" cy="12792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4781F0-E1E0-4648-B763-08F403F39172}">
      <dsp:nvSpPr>
        <dsp:cNvPr id="0" name=""/>
        <dsp:cNvSpPr/>
      </dsp:nvSpPr>
      <dsp:spPr>
        <a:xfrm>
          <a:off x="5103499" y="2665022"/>
          <a:ext cx="2014537" cy="12792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chemeClr val="accent1"/>
              </a:solidFill>
            </a:rPr>
            <a:t>C Events</a:t>
          </a:r>
          <a:endParaRPr lang="en-US" sz="3500" kern="1200" dirty="0">
            <a:solidFill>
              <a:schemeClr val="accent1"/>
            </a:solidFill>
          </a:endParaRPr>
        </a:p>
      </dsp:txBody>
      <dsp:txXfrm>
        <a:off x="5140966" y="2702489"/>
        <a:ext cx="1939603" cy="12042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E76581-E0C4-4900-A68F-E5795CDCB517}">
      <dsp:nvSpPr>
        <dsp:cNvPr id="0" name=""/>
        <dsp:cNvSpPr/>
      </dsp:nvSpPr>
      <dsp:spPr>
        <a:xfrm>
          <a:off x="3469481" y="1874029"/>
          <a:ext cx="2417449" cy="5783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1722"/>
              </a:lnTo>
              <a:lnTo>
                <a:pt x="2417449" y="391722"/>
              </a:lnTo>
              <a:lnTo>
                <a:pt x="2417449" y="57834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7772ED-75C9-494D-ABF4-4B0E8EB2BBFA}">
      <dsp:nvSpPr>
        <dsp:cNvPr id="0" name=""/>
        <dsp:cNvSpPr/>
      </dsp:nvSpPr>
      <dsp:spPr>
        <a:xfrm>
          <a:off x="3374233" y="1874029"/>
          <a:ext cx="95247" cy="580330"/>
        </a:xfrm>
        <a:custGeom>
          <a:avLst/>
          <a:gdLst/>
          <a:ahLst/>
          <a:cxnLst/>
          <a:rect l="0" t="0" r="0" b="0"/>
          <a:pathLst>
            <a:path>
              <a:moveTo>
                <a:pt x="95247" y="0"/>
              </a:moveTo>
              <a:lnTo>
                <a:pt x="95247" y="393705"/>
              </a:lnTo>
              <a:lnTo>
                <a:pt x="0" y="393705"/>
              </a:lnTo>
              <a:lnTo>
                <a:pt x="0" y="58033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0CD892-55B3-41A1-838A-C5D18EAAAB56}">
      <dsp:nvSpPr>
        <dsp:cNvPr id="0" name=""/>
        <dsp:cNvSpPr/>
      </dsp:nvSpPr>
      <dsp:spPr>
        <a:xfrm>
          <a:off x="1007268" y="1874029"/>
          <a:ext cx="2462212" cy="585894"/>
        </a:xfrm>
        <a:custGeom>
          <a:avLst/>
          <a:gdLst/>
          <a:ahLst/>
          <a:cxnLst/>
          <a:rect l="0" t="0" r="0" b="0"/>
          <a:pathLst>
            <a:path>
              <a:moveTo>
                <a:pt x="2462212" y="0"/>
              </a:moveTo>
              <a:lnTo>
                <a:pt x="2462212" y="399270"/>
              </a:lnTo>
              <a:lnTo>
                <a:pt x="0" y="399270"/>
              </a:lnTo>
              <a:lnTo>
                <a:pt x="0" y="5858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44348-5FB7-4492-9BB5-85802DB45E28}">
      <dsp:nvSpPr>
        <dsp:cNvPr id="0" name=""/>
        <dsp:cNvSpPr/>
      </dsp:nvSpPr>
      <dsp:spPr>
        <a:xfrm>
          <a:off x="1748129" y="594798"/>
          <a:ext cx="3442703" cy="12792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09E1A1-32F7-4862-8FF9-778986BF7A3E}">
      <dsp:nvSpPr>
        <dsp:cNvPr id="0" name=""/>
        <dsp:cNvSpPr/>
      </dsp:nvSpPr>
      <dsp:spPr>
        <a:xfrm>
          <a:off x="1971966" y="807444"/>
          <a:ext cx="3442703" cy="12792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rgbClr val="000099"/>
              </a:solidFill>
            </a:rPr>
            <a:t>Three Categories of Events</a:t>
          </a:r>
          <a:endParaRPr lang="en-US" sz="3500" kern="1200" dirty="0">
            <a:solidFill>
              <a:srgbClr val="000099"/>
            </a:solidFill>
          </a:endParaRPr>
        </a:p>
      </dsp:txBody>
      <dsp:txXfrm>
        <a:off x="2009433" y="844911"/>
        <a:ext cx="3367769" cy="1204297"/>
      </dsp:txXfrm>
    </dsp:sp>
    <dsp:sp modelId="{3B8B479D-E0CC-463A-9152-C4C3EF30E8F4}">
      <dsp:nvSpPr>
        <dsp:cNvPr id="0" name=""/>
        <dsp:cNvSpPr/>
      </dsp:nvSpPr>
      <dsp:spPr>
        <a:xfrm>
          <a:off x="0" y="2459924"/>
          <a:ext cx="2014537" cy="12792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DA844C-542F-4B4D-8AAB-475AB5644965}">
      <dsp:nvSpPr>
        <dsp:cNvPr id="0" name=""/>
        <dsp:cNvSpPr/>
      </dsp:nvSpPr>
      <dsp:spPr>
        <a:xfrm>
          <a:off x="223837" y="2672570"/>
          <a:ext cx="2014537" cy="12792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rgbClr val="0000FF"/>
              </a:solidFill>
            </a:rPr>
            <a:t>A Events</a:t>
          </a:r>
          <a:endParaRPr lang="en-US" sz="3500" kern="1200" dirty="0">
            <a:solidFill>
              <a:srgbClr val="0000FF"/>
            </a:solidFill>
          </a:endParaRPr>
        </a:p>
      </dsp:txBody>
      <dsp:txXfrm>
        <a:off x="261304" y="2710037"/>
        <a:ext cx="1939603" cy="1204297"/>
      </dsp:txXfrm>
    </dsp:sp>
    <dsp:sp modelId="{0A99D8E9-D04E-4C2A-A755-A850D391D4FB}">
      <dsp:nvSpPr>
        <dsp:cNvPr id="0" name=""/>
        <dsp:cNvSpPr/>
      </dsp:nvSpPr>
      <dsp:spPr>
        <a:xfrm>
          <a:off x="2366965" y="2454359"/>
          <a:ext cx="2014537" cy="12792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EAC27-3E10-42CD-B978-9BB64F94713E}">
      <dsp:nvSpPr>
        <dsp:cNvPr id="0" name=""/>
        <dsp:cNvSpPr/>
      </dsp:nvSpPr>
      <dsp:spPr>
        <a:xfrm>
          <a:off x="2590802" y="2667005"/>
          <a:ext cx="2014537" cy="12792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rgbClr val="6699FF"/>
              </a:solidFill>
            </a:rPr>
            <a:t>B Events</a:t>
          </a:r>
          <a:endParaRPr lang="en-US" sz="3500" kern="1200" dirty="0">
            <a:solidFill>
              <a:srgbClr val="6699FF"/>
            </a:solidFill>
          </a:endParaRPr>
        </a:p>
      </dsp:txBody>
      <dsp:txXfrm>
        <a:off x="2628269" y="2704472"/>
        <a:ext cx="1939603" cy="1204297"/>
      </dsp:txXfrm>
    </dsp:sp>
    <dsp:sp modelId="{795A1F35-8E11-49A4-A315-B521EE1B28B3}">
      <dsp:nvSpPr>
        <dsp:cNvPr id="0" name=""/>
        <dsp:cNvSpPr/>
      </dsp:nvSpPr>
      <dsp:spPr>
        <a:xfrm>
          <a:off x="4879661" y="2452377"/>
          <a:ext cx="2014537" cy="12792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4781F0-E1E0-4648-B763-08F403F39172}">
      <dsp:nvSpPr>
        <dsp:cNvPr id="0" name=""/>
        <dsp:cNvSpPr/>
      </dsp:nvSpPr>
      <dsp:spPr>
        <a:xfrm>
          <a:off x="5103499" y="2665022"/>
          <a:ext cx="2014537" cy="12792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chemeClr val="accent1"/>
              </a:solidFill>
            </a:rPr>
            <a:t>C Events</a:t>
          </a:r>
          <a:endParaRPr lang="en-US" sz="3500" kern="1200" dirty="0">
            <a:solidFill>
              <a:schemeClr val="accent1"/>
            </a:solidFill>
          </a:endParaRPr>
        </a:p>
      </dsp:txBody>
      <dsp:txXfrm>
        <a:off x="5140966" y="2702489"/>
        <a:ext cx="1939603" cy="1204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76DFE-AEF8-4A00-BA80-C2999373733F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0D406-645F-4937-A8B5-B2CA61198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136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0D406-645F-4937-A8B5-B2CA6119835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4168E57-27E3-410F-A373-06632816A472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D23418-0EEC-4FFC-AB8C-3D39B0D68A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8E57-27E3-410F-A373-06632816A472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D23418-0EEC-4FFC-AB8C-3D39B0D68A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8E57-27E3-410F-A373-06632816A472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5D23418-0EEC-4FFC-AB8C-3D39B0D68A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4168E57-27E3-410F-A373-06632816A472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5D23418-0EEC-4FFC-AB8C-3D39B0D68A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4168E57-27E3-410F-A373-06632816A472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5D23418-0EEC-4FFC-AB8C-3D39B0D68A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8E57-27E3-410F-A373-06632816A472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D23418-0EEC-4FFC-AB8C-3D39B0D68A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8E57-27E3-410F-A373-06632816A472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D23418-0EEC-4FFC-AB8C-3D39B0D68A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8E57-27E3-410F-A373-06632816A472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D23418-0EEC-4FFC-AB8C-3D39B0D68A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4168E57-27E3-410F-A373-06632816A472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5D23418-0EEC-4FFC-AB8C-3D39B0D68A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68E57-27E3-410F-A373-06632816A472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3418-0EEC-4FFC-AB8C-3D39B0D68A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4168E57-27E3-410F-A373-06632816A472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5D23418-0EEC-4FFC-AB8C-3D39B0D68A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4168E57-27E3-410F-A373-06632816A472}" type="datetimeFigureOut">
              <a:rPr lang="en-US" smtClean="0"/>
              <a:pPr/>
              <a:t>11/22/2017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5D23418-0EEC-4FFC-AB8C-3D39B0D68A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/>
  </p:transition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deca%20state%20minnesota&amp;source=images&amp;cd=&amp;cad=rja&amp;docid=mvTKNfu2RvzsiM&amp;tbnid=5SIAK4-kY98IcM:&amp;ved=0CAUQjRw&amp;url=https://twitter.com/mndeca&amp;ei=ZpgLUpyJEcm2yAHCnoDwCQ&amp;psig=AFQjCNEeEOCBqj7H4hkGj4XUhsmBPguqQw&amp;ust=137657801667990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02870" y="4648200"/>
            <a:ext cx="888873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2F749F"/>
                </a:solidFill>
              </a:rPr>
              <a:t>Getting Started in </a:t>
            </a:r>
            <a:br>
              <a:rPr lang="en-US" b="1" dirty="0" smtClean="0">
                <a:solidFill>
                  <a:srgbClr val="2F749F"/>
                </a:solidFill>
              </a:rPr>
            </a:br>
            <a:r>
              <a:rPr lang="en-US" b="1" dirty="0" smtClean="0">
                <a:solidFill>
                  <a:srgbClr val="2F749F"/>
                </a:solidFill>
              </a:rPr>
              <a:t>Competition</a:t>
            </a:r>
            <a:endParaRPr lang="en-US" b="1" dirty="0">
              <a:solidFill>
                <a:srgbClr val="2F749F"/>
              </a:solidFill>
            </a:endParaRPr>
          </a:p>
        </p:txBody>
      </p:sp>
      <p:pic>
        <p:nvPicPr>
          <p:cNvPr id="1026" name="Picture 2" descr="Image result for Limitless DECA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3040"/>
            <a:ext cx="9144000" cy="430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53400" cy="9906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Levels of Competition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89566"/>
            <a:ext cx="3886200" cy="5039833"/>
          </a:xfrm>
        </p:spPr>
        <p:txBody>
          <a:bodyPr>
            <a:normAutofit fontScale="92500" lnSpcReduction="20000"/>
          </a:bodyPr>
          <a:lstStyle/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b="1" dirty="0" smtClean="0">
                <a:solidFill>
                  <a:srgbClr val="2F749F"/>
                </a:solidFill>
              </a:rPr>
              <a:t>District </a:t>
            </a:r>
          </a:p>
          <a:p>
            <a:pPr marL="0" lvl="1" indent="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400" dirty="0" smtClean="0">
                <a:solidFill>
                  <a:srgbClr val="2F749F"/>
                </a:solidFill>
              </a:rPr>
              <a:t>February 10-12 </a:t>
            </a:r>
          </a:p>
          <a:p>
            <a:pPr marL="0" lvl="1" indent="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400" dirty="0" smtClean="0">
                <a:solidFill>
                  <a:srgbClr val="2F749F"/>
                </a:solidFill>
              </a:rPr>
              <a:t>Plymouth, MN </a:t>
            </a:r>
          </a:p>
          <a:p>
            <a:pPr>
              <a:buNone/>
            </a:pPr>
            <a:r>
              <a:rPr lang="en-US" sz="2400" dirty="0" smtClean="0">
                <a:solidFill>
                  <a:srgbClr val="2F749F"/>
                </a:solidFill>
              </a:rPr>
              <a:t>Crowne Plaza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b="1" dirty="0" smtClean="0">
                <a:solidFill>
                  <a:srgbClr val="2F749F"/>
                </a:solidFill>
              </a:rPr>
              <a:t>State</a:t>
            </a:r>
            <a:r>
              <a:rPr lang="en-US" sz="2400" dirty="0" smtClean="0">
                <a:solidFill>
                  <a:srgbClr val="2F749F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2F749F"/>
                </a:solidFill>
              </a:rPr>
              <a:t>March 4-6</a:t>
            </a:r>
            <a:endParaRPr lang="en-US" sz="2400" dirty="0">
              <a:solidFill>
                <a:srgbClr val="2F749F"/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2F749F"/>
                </a:solidFill>
              </a:rPr>
              <a:t>Minneapolis,  MN</a:t>
            </a:r>
          </a:p>
          <a:p>
            <a:pPr>
              <a:buNone/>
            </a:pPr>
            <a:r>
              <a:rPr lang="en-US" sz="2400" dirty="0" smtClean="0">
                <a:solidFill>
                  <a:srgbClr val="2F749F"/>
                </a:solidFill>
              </a:rPr>
              <a:t>Hyatt Regency</a:t>
            </a:r>
          </a:p>
          <a:p>
            <a:pPr>
              <a:buNone/>
            </a:pPr>
            <a:endParaRPr lang="en-US" sz="2400" dirty="0" smtClean="0"/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400" b="1" dirty="0" smtClean="0">
                <a:solidFill>
                  <a:srgbClr val="2F749F"/>
                </a:solidFill>
              </a:rPr>
              <a:t>Internationals </a:t>
            </a:r>
          </a:p>
          <a:p>
            <a:pPr marL="0" lvl="1" indent="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400" dirty="0" smtClean="0">
                <a:solidFill>
                  <a:srgbClr val="2F749F"/>
                </a:solidFill>
              </a:rPr>
              <a:t>April 21-24 </a:t>
            </a:r>
          </a:p>
          <a:p>
            <a:pPr marL="0" lvl="1" indent="0"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US" sz="2400" dirty="0" smtClean="0">
                <a:solidFill>
                  <a:srgbClr val="2F749F"/>
                </a:solidFill>
              </a:rPr>
              <a:t>Atlanta, Georgia</a:t>
            </a:r>
          </a:p>
        </p:txBody>
      </p:sp>
      <p:sp>
        <p:nvSpPr>
          <p:cNvPr id="4" name="5-Point Star 3"/>
          <p:cNvSpPr/>
          <p:nvPr/>
        </p:nvSpPr>
        <p:spPr>
          <a:xfrm>
            <a:off x="63500" y="1668780"/>
            <a:ext cx="228600" cy="228600"/>
          </a:xfrm>
          <a:prstGeom prst="star5">
            <a:avLst/>
          </a:prstGeom>
          <a:solidFill>
            <a:srgbClr val="0000FF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44" name="AutoShape 4" descr="data:image/jpg;base64,/9j/4AAQSkZJRgABAQAAAQABAAD/2wCEAAkGBhQSERUUExQWFRUWGBkaGBcYGBoZGxcZGhsZGBwfHB0cHCYeGhwkGR0aHy8gIycqLCwsGh4xNTAqNSYrLCkBCQoKDgwOGg8PGiwkHyQqLCkpLCwqKiwsKSwpLCwsLCwsLCwsLCwpLCwpLCwpKSwsLCwsLCwsLCwsKSwpKSkpLP/AABEIALcBEwMBIgACEQEDEQH/xAAbAAACAgMBAAAAAAAAAAAAAAAEBQMGAAECB//EAEMQAAEDAgQCBwUFBgUEAwEAAAECAxEAIQQFEjFBUQYTImFxgZEyobHB8AcjQlLRFGJyguHxFRYzksJDU6KyJLPSNP/EABkBAAMBAQEAAAAAAAAAAAAAAAIDBAEABf/EACkRAAICAgICAgIBBQEBAAAAAAABAhEDIRIxE0EEURQiYTJxgZGh4SP/2gAMAwEAAhEDEQA/APPX8UpZ7RqXB5c44CUJJCQSTwEX3qz9FuhyXkJdWCsHZIsN4ueNMc4xJZSptLegaVC4gRBFgN/GpnLdD7oqOXToV4/KmGDwynVpQCkFRIuSALE3MHlS3LVdhXO3wpnggZmPwr/+tdJl2VLUQ9XRTEj2W+sH7ikq/Q0vfyx1BOtpaY5pI98RXWX5o4i6SpHeCR8KcYfPMQo2eUT3kK+Na4qhKzP2isKUJrtBq8MqLn+sw073lEH1FGP9HcEpEllbZ/ccMehtSrQxZF7POyKxBvVpPRNlRIbccSf30g/CKD6NdGBiOsUtZAQvTCRdUDmdqJG8kL3N/JP/AKimWX5S47ZLar7E2Ft7nx4VYsqwbZe6phgKcTuty+mB592wotGBxGI65C+ypnUApBUByMXvtxoNGqTfRU8ywCmVaVqBMAyL78PGrT0Sy9vqdZQlStRGpQk25cqr7+SOoZbcWDCjxN9ybzVgyTMG2cMC4tKAVqFzubVkGuR2S1DZV896d4jrXG0qS2lClJ7IudKiJv4UixWMUvSVFSyRuSfzK50wxeFbW84plJeUpa1QkHaVEmTwFYvAuOFKUBCSESdYUOKtt59e+nKaIXIVhCuJAFPMDCWEwSe0u9/3PKunejQShGt8KVMqQmwiSDsFKB2O1vOpMOwlLWkFZhS41d5EQeUCfPal5MicaKMEZc+grIz981vdafjTLPC8+rSFtoZBSCDJWVHbYcxYW+VKsMQlSVD2gZneCPLnW3tSiVK1KP7xm08vGkRyJKijLhc2qInujLQWlSnStJCrCQRE2McDI2J+NTqyrDFEBtQUUpFlFEwIk3MnugVtI5+XKtqKU3KgnxgD1ND5X6Oj8SC7JcFmjrZKEQlFrQDp0gDdXlsOZohx9a0jWpSrn2jPAc/HlxoDC5oytWhDiVKAJgXgDv2FzTIN9keJ/wCNY5y6Y+GOC6BurrnjsR41PqPCfSudBO4tQDf7ELKLSmLTuTz5V3hmu1vchQjbdJ9K7QmBWJUE37MjbUQBtzPr5Ua7BdUArRzMjuA+d6jUmOBt4W9aMIEWkjw8+NcqFZZ1AhVzFDrqdQBMiffHoa4XRI7YMsVGoDeiFCoFp86JAkHVCsrCKyjBPQOgjX/wmPA/+yqo/SPPnnnnEr7SW1LSCqBCQogCfDYVpPS15GHQw3CAgEFVyVSSfCL7XpA8pSzKiSeZ+rVWqPN8bbtm8HOlVNspV94kGLhQ7R0i6FC54XPvoDDN9k1OlJixA8z+lLk1ZUo2gptxYe6mGiT7EKUQSrYagCD4wOO1MENYhCiHMIowSDohVx5zEXtSRrLwnWobmLSO/jwopjHPN+y44gfuqIHuNY3Fi1hkvZc8vzPDobLjilM6SAUOSlV9uyCTcXp2rpJgShKg+2QoWJiPORXmrmavaVIU5rSogqSsJUCRMG4md795rEZhbSW2FJlJIKImARwO8GCd6VGMY2bKE2Xj9tS4tOlTJTIILZFwTF4JqH7OcNrbxN4CXCo3iwFAt5fhE4L9sS222+l4CG1KFtQJABMXTPDjSDA4h1pTgbbUodsPHtBKCrdJjbaCTxnhuS/VaOUW9M9G6PlLb5fAVpXYrIOkJMGZ25XqXMc70LdDcQom4/ECJJ7+0CLc6AwXS1oYEo6pM6ClIsElQG0d3Z91VzCrWEKcA1fh7QNu0Dz7gKXJtRqyjHjVttF4Q+nFlDDqQgIRJBlPbAAmd49rfnVWzLKg2GlltK0Soo1doEKM8RYwNxXGLzgLhaAoEnSYkAFJAtJOq0nc7jmafZV0gQphaHymAiGxAJ1GbeO3lQ3ff+zZQVV6+itt5k4I06UdnT2QJjjBM8fCh3ApRBUNUJgajNpNhyFMzk6g31ttMx3zUKmtuccu80lyfsNY4p0kBFo+HlWwykDeedFLZ4b+lbS0BtbahsbQGyi0/wBPjUobP1/apG2djHrUgw9t6xs1IW5xh1qYdCJ1lJ0xvPDw8ap7XQXEru4tN+alKI93zr0dtm31athqRYn4U3HnljVIXkwRm7ZWejXRD9mWXCvUSkpgJAAkg/KrMLpAvueH8NSob7q6LfZHif8AjQyyObuQUcagqiCHwraUHjU+nhN/WuQgTuTQh9A6b7yL8f6VO30dViwUSEogzqSFk2tANhBvN4geNbSgEwOJ32tx91HIzdbfWFuAbA8gQD67E0/E0mJnfoWYnCKRIUEkgwdM25bmRI980IpJtFp3+jRzz+pR21HTqJMyVJ7JI4Xn1oAud5oJvdhR6OFo+tqGUjifCpguTao3AeJPu+dCmayFxFuH140O83Y7eBtRCpjj9eFDLTO8DxpiAbBFt34fXlWVIoid/eP1rKYDQu6i21cBmjXEHlUZQb09MQ0dIa7B+p99dlIgW293uqMLNxJiNvo11B4nw8KFhomTASrxTy/erWifr+tdtf6apBspP/LlauVGY0iZ5UDDOFoI5+X964cVbj6Ua8gRFhQa07xMc65bN6MazEBbYIGjshQjcz7Q7+Pu2q0dGukBQw80psuLdCwVAEkKSSDqIv7JEGqc81femGXZm42VLaPtCHEG8H84B57zwJPdRpaFvvZA51qnFKBAb0jS3+ZRAAJ2js8e+jnMacMdBBlMWJKpUQvjtEqTfc0c4kKQQEgEJCgYuRA0g9/D+1Ks1R1hbOtRKiBIukpAISTaypiRwIPOiS5KmC3xdotOAzNsNKYU2lK0q1a5sB2QRfbhtvFCtYTrDY6QQhNhwXJO/HSUmajwjZOvrApQJGtUDVBEaQDG44ibetNsHlikqUtX+o4SUomdE2BMbBKbeu8iI56Y9bO8LjHSyhMy2T7MXnbWT5TG0HnXa2drcOXeaLWhDYAJAAAFyBtagsTnLKY1PNi35weJ5GkW5DFSOepN9/QVpLPfQOI6XYUT9+D/AAhR+VL3OnmFBtrP8oHxVRLHJ9I7lFdsetsSLzU6GR31UXPtKaAGlpRI5qA+E0OftRP4WU+ZJ/Sj8GR+jfLBey8La7r1tKPdXnr32jvm4CE+CQfiaBd6eYhX4z5BI+Aol8aZjzRPUgitutjSJsJP/GvIV9LcQd3Fn+Y1vF506WGyTcrd3k8GuZ76ZH4svsB519Hp6nEJntJ/3Jmh3M5ZBguJ+PwrydvMHFGNUczyG527qsWQN9ZoCdYUpY7aiTCQpIVZI7MJJVxB48KZ+LW2xb+R9IurGPQEFyFKB2AClSJgWjYkeYSruk3ozm5bc19Qs6tQ7SCn2UFUzHH2f5jVsyoBLYG1iAYiUg2JsADBFv0qTErAHy40Cio7RvLlpnm72aLK0yypPWJIMpVCFAnTI02EhN+AM0pzHpGoI60Ijg4ClUoVzj8p3B4GQYtN8xyil3UfxhKEi8DtKKr7AkR/tqqdImC4lxKOyv8ADzBsRttS+cVJJx7KI4nKLalVFUc6aKP9Ej50MrpUsz7XrHwpgz0fUppH+lJkqJQCT3SLzvMERteJrlPQ5IklwgAm0be+reOKJBzmxOvpC4eHqSaHVnDnAgeX60/f6NtoEBRPOQLVwchbO5PrHwFEpQ+gXy+yvHNXPze4fpWVYP8AA2eR9TWUfKH0Bwl9jJR1AEChlA/1ohi0gmxropTwn4VMil7AF2Vx2Hzo5GonYeNDPtwSeNW7oTlbTzw60jSEkmVxfkPA38q1qzk+KsmweEYGFOtv7xJbBUB7Kl6ongbc/kKq6iQq4EgkGeBFjXrj3RfClLiIOhZSVAOG6r6eNrcKoXTDLWmnOxMEAyVSSZg35xegfdHRnfQhWZoVxY8KnLc8KjThieFcg2DqPdaD9XpR/jyEkkXp6tMWM8fhSFrKG5PZm53JpsOPsTk5ehk/02U2SgJBEJifwykG3Kox0x1JkhKSmezwVIgdm4J7ztuONGv5a0l0y2g2TuAfwp50fhFNp2QgeCR+la3FegUpP2VtHSnFrACVKJBkFKe0D4gTRaRmDgsMUZ3s5fx516h0Zf1RHuprixilhSOpQU8D1iwTFxsnnwpMZ8pVVBP9VfZ42OhuYOX/AGd095gf+xosfZrj16PugmEwdS0CDqUeZ4EV6xhcLiGxpbbQkEzKyTBMTInnO0WqbNMG+sp6p0IA9rcSZSbW5BXrTbroDlZ5Qn7HsadyyPFw/JBqZv7GMT+J5keGtXyFemM5ZiEhwF6dSFJSoqWopUUIAMHkoLO/EVBhMkdSsqW+VSHPzW1xESdgZI47VvN/ZqV+ikMfYp+fFf7W/wBV0a19jmFHtYpwnkOrHCe/herF/lMqIJdIugwkGOyjRF1G3LlA3iiP8mIkEKIAUFABPJtLUG9xCZFhc8aHm37CqukVxH2ZZekSp1Sha5dSBBgDYDeR6iikdAMrQhSymUJOkqLqyAqYix3m0U2/ygnUlYcVrSlCZCQR93pAMKkEwCLzv3CjEZKA2W+sUPvC4lXZBQrVqESIMGdxWX/IVsUN9HMpRI6pqQoo7QWe2ncAqsSIO3KsVhMB2UIYbutxKU9REKSUhftJtB0gn9KZr6N4dQUFrkF1To7SBpWoySCACfObW2rnE5fhusC+tSFIWtY+8Tu6rUoX4SK2lXsBN2JmCy81rYQkCbdgJuIVsBxBHrWML6p8O6SpOmCATIImFbHgVA24jkanZGFw6NDbjYSDMdYk8AOfGJ8STxpbjszYP/VaJ/iSfnSfY3VbLMx0sZCYUkpTclRW2re/siSfCPSo2+krCioKlOkkmS2jUDIGkG55ya8/xGYNcHEeoocZylJkOJJIAMgKsNtxTUm/QEeCl+z0XnMs8w3XtpVqWhBKgpC0QqUFImBvJNomxtzCxuJw6iShlwkn2utQR59iR5xVLXmaVEyuZ8awYhs21iw429Jt6Vjh/B3kp/q/+h/WaCRsQTaRN7jyvue+leMx62nQFKBbdm35VwLTwHIUPjHgjEJc1JKXEhCoIsUiEkx3QJ8aHz0JWmAtJuCIUDB24d3wpigIc9fyhn1sm5qRbcEgqnaANhbnxNB5AkrRqUPYsZ5j6+FYjNUazcFGkmReCDAHneurdIW8ibSsKjvrKRu9JlSdLYjhI/rWUXCQXmiPDbxoTEZyELCCASYgzz8qY4JoqHP+tKc5SlLmgoUHARJjh2SJJuAPSSKVGm9lcrSsbK0qB586JwODcHsk7zaD86AQ8kG5r0Pojm2GIhxaEqj8UJ95pbtOkGqq2VPEYlxCShTgAWZIUQkkjvJvUAxiVEalBwBQKk69WoA347kWnvqD7cNDzmHGGHWaOs1FsagJ0QDHgapvRptzDh5a21gaUwIie1wnxqpY043eyd5f2qtHoedZkw65LLfVIgWsJN5sJA4Dypb+0C8n1I+dL0YlRQFBKyT+EbjfepnstdWx1im1BpStEkj2tyneQYHKKSo72Mc1GOgnApacWUvPpZSZv1ZXbkYXQjy8EFKSjGk73VhnAJAJj2udvOrh0X6IYKVKxKEJSWSRrKkEkdlahJiOMgWJ8KpfQXKmXn3A4gLCQSAdpCkjzsaqxwjIiy5XHZyc7adUBrDZ03WptcKgWkBaotAsIoNecSQNYA59WfU9ok+VDZjhAMQ8lIASHFgAcAFECtDB0zhFAeSTRZOj3SnqwZxDqDw0YdpQP+9c1Y2M4zF9GvDYvUg7FbOHb7oIKyfdQ/RXothzlj+JcRqcRrUk6iCOrgi20G/jUvQh5D4xTmkAKJUlP5QesIAjakxhGTfELJNxjbJBgc9VJOKbTJH/AG9r3sgx4Vp3JM3CZOZJkm4CY9+gCrBk2PjDsgzZtMz4VFjsysak8rTapGx3sqjuXZtrI/bnFJBsQ5pJE8uFqc4XD6Ufeu45SomRi4BNuA2pWtwvPaOsWkqUQNKoAjQL2P5iasHSbI04RhtaFLJJCTqUVTIUqb7Hhai5yH8FRXcxwwKCWsXjQvglb8g7cQO+kIyjGLH/APWsngC8s8/qwiiXX9cgqIACjbfspKvl76lxeWKZJBcdnR1g7VjueF+FFzaCji5bF6eiGJPtYjn+NR5d1Ef5HGlWrEuFyLDSNMzHaJUTHgKYYHMyW0yZOkT37fKujjzO/wBcfrurfJMBwiV9PQV4/wDWb/8AL9KlHQBQ/wBR9I8BPGOMU/azDn59/OiOheHD2IxmoBQBa9oAxPWTE7bcKbj5zdWLycYK6EGM6HYdKfu3niq/tJbi3eDPuqtfs0uaELmxMkRtA+dWvpi0pGNUlNk6UWFhdPIVUsmVLx/hV8U/pTnFx7YuEoyXQXg2AhwF37xvilKigkdxgx6UG/r1HSoASYEkwOHjTV9oV3gcO2uW1C59lW0HvPyNqC62Eo26EgfdH/U+NRYkrcEKUD6k07xWUhKSqbSB53+vOghhh9c6JSsFqhexIISo9mCB3T/WsODvdUe+mgwIIIP0al/w0FJBMwLHl3H64GuboVJtBSs9abwwQQSoSFwI7R2vx8e4VFjsm04YlJIShINxxMRPPeajwmW61aVARxB3+oFNOlGOBaS0n2nFAnuTuJ93oan6lSFrspKMtcUJuZ41lOUTA0kxw8KyqOTG2y3ZWerlMxpuDf2eG3I9n0qDPWQ6kPG6gUjUTJgm1+No9KQu5+pTLSkxquFcbiPK9j6VZOjzDmMZUAlZUkj2UzMJVEn0qTxSTs9N5otcQfB5UpdgLna9qt6/svU7hyoupbMXJBIA/Ft3TRWQ9Fn2mUqW2oqUSYgkjhep806TLZZcSQQuCkJMzc6QdrG8waCmpbRt3D9WBdGfs6S22SjEIebJ7KkpI2sRfvqLpJ0NBQJPZJgpuCLyDO3DbvquYf7T3sOhLCGm1Brs6iVdqCb9mPrlUOafaY8+kJLaEWjUkqnyk2o3jk3yFRzxiuL6/sEDJoR1QBSnbeDAM71znOHd/ZVNpUtSNWoIEkatpiN4pMz0nfCidQVPApBA425Uzz7phicMlnqVhCXm9Z7M6rxIMG1dCE1IyWbHKLOcXgMQ4VgJKwGAhOlJIIhFgN9UzPhQ3QQfs7rpf+6sR25F9STtvwqDKuk7jjakuKSopjSQBIBmb7nzpVjs/wAQhcIedA5Bao+NWY3xdUR5IKUbsbv4RguOrOKYlTpITqXIBUsmexE7Cx41O1hQdqq6ulmJNlKQsfvtNqnx1Imik9N3+KWLWs0E7fwxROLBWizlJS0pv8KiFEfwhQ/5H3Ux+ztI0P6Z02id47cTVSR07MQrDtG0GFOJ8/aiaLyn7QUYYKDeGgKiZcJ2naU99ZCNO2dkfKNFvy98BtvU4lNiBO9rG28VvGpj8U8jwInh9TaqNi+lbTgH3akqneRtyERG+1Nmem2HKQgqWhPIpkA+Rmo5YZW2NTjxS9hmXY1pp8rdcSnSVdghfa1BF5CSIsazOulCsQEt9aXEoBvfSokmDJAJIEp24UKvN8Kqfvm/MKH/ABrWFZbc1FDjMSAPvUCd9gSIreD7oZ5LVADQ7cEgSFgSQkSULAuSAL86b50sqBXIKUs6Z1tkg3tCVkkXFQ5hkRQBrSkg3EEKnvGkmgDlDY3TFrbj0rHDdhQyuKo6wTvYT/CPhXSnDROHy9SilKElUwAAJnlXGJwakKKVgpUkkEHcEbiiSFtnCHaiybOCy++Q4W9RRxiY1/rUnUmqpnjB6xR4A/2t5VRh1ITm3EtuKxBdfWoq1eyJJnYfVqqmR/6ivA/EU/yBYWlS0ggKUTeDcm+3fSLJkQ6scgfjTsgOLodYlBSYIINrcRafeIp30dxCADCEkoE6iO1Kjp3NgBIF/HupI63eeNRFRSCRPGQOM91SSjyVFEZOLtBYxCFgoUCA2bJBIR3X5xHrQr8SYGnu7/GtM4sKbgJKZN++o1s2rYqjpu2YVKibR9b8qmQ7FzEcY+r/ANa3leVLdEpUBeDYk1vMMt6qIWlWqSdIIjTAMg7XNbzV0JdkaDJASbkG/wDWh8ayArUVCSdpkwe/h60ZiG9HWIANkJIIHOCfAcKV46EGxknfjwFqyErYlPYR+1pGxjwArKXoK49knvg1lOoYdt4FxZ7ACzySSYj+L5VKnOMVgwOrccZ1flUU6ojkb1Yz0mQ0tbK2FJUmUqSogQdjYAx9Gu8tabc09bpWkbSAfjxpCzNPaL/x043FlZxH2g45wQrFPR/GofA0bg3cS80kSVBUyZBUoST+I3v3javVscxlYwgQhtouaUxpQnVJ4kgX3quIfZSQJQgDa9xedtqOeT0kZD47j/Vor2B6NpWQpxzSki9pUqAORgeOqu866KJ1JLIKUqFrly4324f15Um6YKhYhUhJKYm25I7uFOOjGfFGG0qky32YE80pjiCKGXJRUkFix45ScGgPDdG1BelTsKtuki1jxPIzUPSnKVpbwxK3Fw3pOtQISqSYQJsmKb4h1xT+pDal+yQoGEwLRKyDbarY9kGCeQC8NCyJUA6qx8iU+goI5eL/AGMyfHi/6DyXCMlM3Arl3C61WVc8KuObdBsGD2MVom4CilQjyg0py3I0NYhKQ4l6fyBUAbncbkCPAmn+SNWhS+PO0n0KV9GsRpCg04Um2oCR7uNervZLl+KDKXcOG3eqCQW+xqItKgkdkg7hXPuqFnHvrDbLDaoQCFTJKjMmFEjqxvGkA9/Chc0DroClwEhRR+ZS1uIgpHAkdoQPExFIllk2kiD5D4z4oRYroCleHK8OtCnELAKE2SUn8QcXpJjiLjlwqtY/IVNTrI7MTpOoX7/d5VY8FjnCUNNOLS2tATrACUlQImDbshUD4xNL85accJ1PJhgaDuTKSQZIBmVAxPAijhOV0zoOXTEIw4PE+n9aw4Mcx7x8qlaPnXSiPDyqoaQOZUeAnwI/WuWcuVBsfSi3Xpt+lcNuKTsSK42hYUxxrZxKxstXqaJWtXM+s/GtFR4pSf5QD7orDgrLunWNw3ZaxLqUjZOokDyNqIxv2k498aXH1FJ3EJv7qI6I4DCu4tKMWmGiFdpJIggSJ3JHcO6oOlWXYVrFuIw2stCNJkGeyCYkAxJ43rrV0Fwlx51rogZ6TvcdJ/l/SKIPSFtU68IysmJKi5Pl27T8hSxlhJ/ER4p/QmpBgRuFoPmR/wCwFakl0B2NmOlCG7IYCE/lCiR6qk70Pl2Nw7ZKvvZI2ISR8RQJy5cSAD4EH4GojglASUkDvBrmr7OWuiyJznDq/ER4ipVPNESHEzvG3xtVUDFY4xAH1zoPGguTLG7j25AAUlIESbk3JB7I4z7qGezVIFgT5frQWQ4hCFuFwEgtqAgx2iRB7vKuH06BcCFJMcbTvbjIrvGjXJvYZgemBYB0SJPAJ5d4NDv9JHMQvUsSsTdKQJBsQYFzGxPKkTqN6Z9GMKhToLk6BvBg91DKEYrlRybl+pZsS9KCQd2xN+W/pFIcxWJEch61a3cmbIVCVJk9ka1mByuo1W+k2TlgpXfSsSOMRYjyPyqfE1dBy+O4rkLUuH8x9aygwusquhR6gcThswgPsaH0nQVJJQocv4rcFAxek+ZZW3hHVNOPahAUASUakqgpMgG8cjvIo7EJZGIbXiFrQVC60bSkiNQgnYxblVpxmVYBwofW6w4UJCUqcdEAAlV0yAYJPCvOjKvuj2GtUqspTTrWygVIA9lPWQI4lXIja9KF5+lCoGHaBG8pk/8AkCa9Sb6UMoAK8bh7G+gLUVd3ZBHp3Uu6Q9K8qxSdDqHnlJ2cbRpUD3KUQY7jamQbb3FgZpuW3K/QmydTGLHVh4MLI26ptBkbwqfKN70Vi+iScMNaC+8snYKgEeAgEedVL/A1PuKcYVDc/wDV9rhJUEyLniDTjDpXhklLmL0ggwG9Qvtf64VsotbTNg0+0NX9K16P2N4pEAatKSNxJWFajaLfGKgx/RxtjQ4HFagQOqVpWLzvIuB3g1XMXmKmNJbxHWqkhRKlLEd6V2ihTmZWrVpSk/uiKNY3di5ZFVUQZh0ld6xQQUJSFEJCW2xAk/uzQa8+fO7q45aiB7qAJvWjVNIicn9nqXRzNCjBsOvvHq1uOQ2390UBPYMKTBJJIJnhzOxq84wuGALy1BKkuLagqWUqEaUIUTYlJBK+BMb1UejGRLdYMtrcQvYJUAoEXOmbbxxG1HYvo80WWUFOI1IC1LISlZSSspCValgJH4rbzUz42Llgk2n9kOGbaR+zII6xTqVlSZI9uCkDgJKRvyvWurSrEOQgttOCFNEkLjSP9xBB3kd9C5wsONtJLT56kFKFwlFpkCxMxw8aMGYOKKFPHQAkJK/aUpJB9qBBiZ5xNYd4JIIP2fq0goKri0KB8iDFLcR0WfRM2I4KSofCRVow3SkJjtpcSeQ/sB6UTjOla0kJCUwbpUZ29ae8iXY6Pxpy6KC5g3QLt6o4pg/C9CG24KfGRV7xOdAuthxLZSowo6AOPMXp/iOiTKhbUknkZSfCRFbGakBlxPG6Z5FHI1pSavuYdBE3IIteCnST4FJg+dK8vybAKV28S6k/lUjQP93a+NdKairZ2PHKbpFcwAh1MblXMDfvrWPT96uTfUdr+Hur0nKsmwjZKmdL0iDKguxjhw4cKGznJGcSUlyMOUiEpTpHZH7sDV491Tfkw59MueDL4eFqrs86bTHGi8NlLridSEEpmAbAEjhci9H5xkLeHClB3rYiwSpO5AuqCnjtNMujvSJp0NYYILelKpWVAi0qKjYH6FPlN8eUNkkMa58Z6Kvi8ueR7bSx/LPwtQqcUpPFSfMivUG8rWpXY7XEaVCSCAQTe3v4XoNWFK3AhaNQ7UhQBFhPGeYHnSV8h+0US+HXsozeYqjcnxg/GpF5jYAoSfKPhVqcyVowCygnaw0kcOEUBi+jrMSNaPAyPRQ+fCjXyIsW/jTXRWUvok/d/wDkqN/X31GcwIHZCB36QT6qmnmK6IFJs5YgESm/nBpY90Zd/CUK8FQfeBTllg/YiWDIvQoxOIUrdRPdJj02rvL8SUkxW8XlL6BKmlgc4keoobDpINwR4iibUkAk4svqOkq1pQCkDQCLWnjc8aT9Ic5LqAg7JJI/mifh764YdGhMb3n1pVmbkKM8DUyxrlZXLI+FAgQayt9cOdZVFsioduZjrlbpJgGw4C5gcr0Vm62Wm2lJlRVukpG08D+bvpU8mEqJ7xFR4nUptM328hFLVFT6sbYPMWFg9pSIvCjuO6Bw8ZNRnHhXsoCUhRI3lXKe7uFIUNKOySfKmeEZVpJgQJ33nwrWq6MjJy0yzobViGgtRAWZEpTA7MJ2iOHAcaDXkC4USDABIIR7RtAECfWm2QZghtCUKBIgTN0i3I7VY2syBEiABwvHId1Jcy6ONNHmuNydTSNakq3AiAPamPGt47KnGUkqEAWmvQ8xwX7Q1pW3xBsdJkEEHelecdDFOoOlXaPEkxXLKvYEvjPdHnn+HrgKIgGL+NEYvJy22VlaCRHZSZJkxvEVakfZ2R7ThPkbDvqX/KrDYhSVr/hkj3RRPMha+LKto7yXpevCtBtMQBbhTXL/ALSUtIV92lSlTM3H96rHSDLQEpcQhehNljTpt3GCO70orB4DL30FKFqZWbDrDJB5gzpPhSlFP9hkrT4ugLMelxWT2RBM+F+FD4nPl4hKGoFrCBczzrrMugWJRdsB5J2KDf8A2m58poXo3gil4KcSRo4KBHqDemKMUrQp826ZPlwJbWBukhQ+B+u+nGHf1NibxcUkZxRZeKk7AqBHApnb67qfNJZWPuHUjVs2s6SnuBNiOV66ab2hmCaj+rBsyclscCFpjzBHximeBBWjW04pB/EEq/FxESOMR40mxuBdMJKY4zIIMHuma7/w9xB1IMfwqg/ImhTa6HOKn2rG+NzZ4Nr+9S7pB9oDUItab+VIsIlS0hZSbzG4ETEeEjb4UQrMXEAhSUKB3C0DbbeAQYJvUGT4xKGBqd0SVAAknY8B7Ox40d2TOCi6RprQXUDUNSyZUezpiCNt52F6ZMPJZSA32lKuXOJkzYm8RwpDnWYBzQUlBKVm6U6TtbaxFvfTHBuylonkmP8AbegyLR0JbOek+IV+zkFajKkgyTGxO21B9AMJ1mMSLkaVTEGx7N54Sd6sDGPAstCVjcyAfcdqJOObbMtNhCldnspCSeXCDesjkqHGjfHeRTsd4SWlrKigwQlvhB9kRO9t55b3qJJUp5alHtdWLAghPWKJPK8JHlFLCy5/3UC86VjXfxQmPeaNOCWAD1zZX+Le9zA4GALeVLdF05qSCWU8TuPnb5A0sx6REkAT/f4zRhcfQCS1I/dUPnFBtLS44hJOmVCUmxF+/egSEWHY/BmwVukAW7gPkTS5WCAEkbj5f0PrVhWUuKVf6vQeYspg8Ztx+uNZQVifK8LLoHIKnyH6j30zxGUOBJXBKDYHdPLv+vCo+jCJdWRJCUxPeq4j0M+Vek4XsNpTyF5+dE+wbPF8xw6Ep9hJPDsgXPhBnal+Z9DUqUZWpKuMAKE8eMxNWFPSpvr3Spht1KnCUA2Ld7QRaNqHa6Ssva57BJ9kybSYvyAj30ac0riZPGrqXspquhi+DjZH83/5rKtpxTX/AHI/lJ+VbovNkFfjR+iuvZfsNM3BCReTBIMbm3Hhxrp7Ba0p0BVh2pEX5J50S1k5Yc+9SojmkgepMd3EU1LSVA6UqACTJEKC7zx1FNuRG02NUtf5FLWmqFOGy4bKcSg8iR9etEM5GDqIc2Bk+G9zbeOPwpscIyGwsMo0xAG6tXCTYcD7U7bHak2KxLpMKSQiZ06ezblaDeujHl0E5xitjlnLZhK9RVMkq+FuHlFMsO0pB7JGmbg/IfRoJlZLTRSnUSDqlSgomZJB4p7p8qlYzFeo9lG53AEHxJ3pEsbfRVCcUOhjZuPQD3bViCoJMmO+SfdSkZ4VKhSUkjhrET3DeosRmbqgAGZSe/fw7UxSPE/ZR5V6GwxAJ56ttvneunsClY7WoGNwqDfwpBhcY4lQGjSAIIQEkk+Z3rWZ4wQEhKkkEbk3teB37zReJ3oHzKugjNkBTegOFZjTCrHukxB4cOHfXnAkGDwt6V6FlGDLqiANQHEyD5c/K9UzpDhOqxTyP3yRHJXa+dPxpJ0RfItpSJMtz15g/duKSOUyPQ2ozMPtAxKoBDZ5EtpJHgTtSMChccLU7in2Sc5RWmW/o5lCcdK3cSlKyTKY7R9YT6TWZ30JeaUS2hTjYvIhRHiBf3VVMA9AtViyvphiGfZXqHJXa+O3lQuLT0xkZwaqS/yC5ZiVtqgWJMGeQE7Gmb+fACISfHnTb/OWGxIjFMDV+dO4tG4hQ9TS3MeiGDWCvD4xKALlDp2HcbH1BpbVv9kURm4xqDv/AICtYh18hKQtZO0JMDvmIirNlX2aOKaQp11CEgwEhOtQO99gPU0F/nJaNLTbjb+lMGEKQAEgbbz6CnmA6fIKNDiVNmZk3HLfb4UmTnHpDFxluwlHQDDtiSlTptvAHmlMSPE1mZM5b1OlaEFWwDYKTqFokQB505GZIWgFK5Frg29a8/z9t5p3UhCIBBGpRK1QZ7wB3UCdvbCapaQUcnw0DS68gASTCF2NgIUQSCoe1fjPCo8JlTyiC0pnEFBBhtZQu37rgHxpZg89WhwK/ZighMHQQoLIHEK2B5CmXRjFPOYpr/44QjrEqJKitdoEzfTA8KN2vaAdN6izT7ymievZW0dhqQRx/MLVzhcWhz2XJPiP78q9Uz14A8waqeN6OYR49pkBX5kdg+qYpTypOmhkcUnG4sQ9cpKUgHUpWo3OwBMQDbYVIMetJhTaDH7oHdYj6vTJP2darsYlaY2S6kLHqINJc5bdwhHWdW6SYIaV2hxugwaYqfQtycXTJnczaTKlNlJHFJ0n1EGiEKDvsKcSOa9EeqgDw51XcRnrLhhR0TuFpj12p9lGKS6wF9lRQgJSkEGNKYKiOZUOI28a1xaRikmxnkTZZV21NlsmV6SomEzAAg3M7Uwz7po0MO8ptY1hBgGxk2Fjfc1UMQ2sYY4gEBJPZBF42k/h+G1Cr6OYt5nUsJCVAEBa4VG4MQYHGKyr2wuVdFZYdJBKR7I9Z/p8ahKp7Qt+tPMb0cew6J6pRSDJUntQeR47cYpOvBla4aBVr4ATBHwquFVolyylJ7IP2pQ4msp4x0HdKQVOoQo7phRjzFqyu8mP7B45P5LQ0tt4QsXM9nYePPieZE2ikOY5OtsnSolG9uHvgR3WuBM1xhcdHEBRvO9v1p5hsy6xMeAm145gwDHfbuof2xPXRXcM6p9kWEzJSm0hMIZbiSEgExMiwMgk3nkDM1A5mWkJGmdQ3UbcpOkR31I/gnGZW0Ykk6FXteTB5Dcncm3ClhzZ2YOhNr9gfpWx/ba6BdY1T7HH7Yu2y7CySQI8DbnQOcNIIB1gLmAiBMTMyPn6UC6VFMuLUQqYCR/YATzoYtpCQUmTyifWwvXRgk7OnktVQQ20NMm3JR4xbhf3U5w2JcShKUp9r8RTAA3EXsKRrzD2daLgRIMCBcCIImD764GME9lJAHEke+162UXPTNhOON2mMV4VTjkqWkj8wIAEd5+U04wqW0oUFLDgUZUfwg32nie6qyjGIAB0iZMAyqeJidvHvqDE4xaoKbJTBAPvt513jctGLNGG1tl2axLKW0lSwJCSpImQmJgFJmb7Gx41QOk65fKwIChbyJHrEbWohnMlhPVidFrAze0z8Y8KHz9wFKFGUgSAYte9wOFq2OLgIy5fIrFgXUeKuk+FbU2QJ4cCLg+dcrMijomIsAu5FGmlmDVCqYldczEb1VFiFGPrmK6Kqjd2rDTvLMX1bqF3gETG8cfdNXR1oA8QkxGtSZiJ5+Y3rz8GrpknTZrqAzi2utCRCFQJ08BztwINLyR91ZRgkum6NNAJUeqcggm6VFM+UQr0NMk52+lIK0tupV7KiCgmLWIEH0qu4jpGyhROHw6QeCnT1hHgD2R76AX0ifUorU4omIvBEcgk2HkKDxN/+jPMo+/9F5w3SFjZbbjR4mA4n1T2v/GrJ0dzhguDS6hQm+k3H8phXuryT/MLvHqz4oSJ9IoxjOmVg9anQsXtcHwm4V5/1VL49boYvk3ps9u6YYtJIDZCgRuDb1qlv52hn/UdSjxVv4C5PpVQzHGYgI1tOuKasQfaTtzI9xvSLqi4pSnHAFfvSSfSuWBTds3zvHHjFF0zn7TzoLeH1SbFw2gfu3ke6q3kOMSpxQeJ1qNlkxpN5vIImicpy5CBrknaCQLzyBO3fS7BtNqfcUv2AVWiSoyQP13qhQjFUhEubalItWIYJ0woL3I1gKtHOx41Bh8InQStshRR1iVoOlQBEGSIJE770PhcnLwHUoLfelSgCNvZJKfhViwWUKbSnr1ocKQbg6UISYACo9onypMnx9jYwk30LUuunBJSpxpTSoBk6VtwRO1l7+NHdIOnLbgIbbSltJIDhT7QFgEixUogTciOMUtzvOuvLTSEbKJCEpARF9yOPuvveswOTgEOOqC1j2QY0NjuEQo98RPPetTilcgZRny4xGOVdIFKaLnVELKvZJjUmIBkwZPyrkZ0ASktBtR3sBPiU7/W9QPrkWUD6g+XPzqtZ5mgKFITB3k737v1pUY83oOUuC2WJWfIm7o9/wAhFarz1OKMb1lP/HX2T/kv6LKFRcE99EIxhAEVlZVkkqEwk0NsJnBUkhUSSIJBI5C34oO07VFmOBBJOo6h2jxte5MXUpRG1gKysqF/rPR6kP8A6Y3yE6Gl6yArQRPEwIsQYBneu8LhgVJDilHVskE7d5NgPCaysp8no8/oYvZSHAAk6ClIB/KYvwvPM0BjMrdRvChG4PO9pvEcIrKykwm7oJoCcVZM8vXee7+1QF8x48O6srKsXQmRKwrTt7VcZuiWT3X/AF+NZWUPs19HLbx6pFtgBPO2x5juNDuBB37PeLjzG48j5VlZWgPoWdXDhgzB4f1ozVWVlYzIm5rSjWVlYEBkxWtVZWUQs7BppkmVl9SkggEJ1X7iNu+tVlBJ0huNKUkmF4noq7cgjziaTP5cpJ7VZWUMZtjcuOMVof5f0kcawhaSez2kiw/EZPDvpNh0KUuEiTw2HxtWqyuWrYEpPSLHgujD8ErUGk8p1E+SZHqaY5dkuHa3CnFEz240z/CN/M1lZUcskm6LIwS2OmMYVKCdkiZAEAAXt5DYQKr3TbNi+tLTYhIgACwOowN+/ie6srK3ElysObaxkWbYYsBLKVHUkAuLBIKlHgP3RBA9eNDYfM1CyiSOXP676yspkVyWyebcZOgLM83JlKbRv+nh9bUHgcvW/qCBOlJJggWFrSRzFZWU9JJaJ5Nt7NKShNoFuYk/OsrKyjFUf//Z"/>
          <p:cNvSpPr>
            <a:spLocks noChangeAspect="1" noChangeArrowheads="1"/>
          </p:cNvSpPr>
          <p:nvPr/>
        </p:nvSpPr>
        <p:spPr bwMode="auto">
          <a:xfrm>
            <a:off x="63500" y="-839788"/>
            <a:ext cx="2619375" cy="1743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42" name="AutoShape 2" descr="data:image/jpg;base64,/9j/4AAQSkZJRgABAQAAAQABAAD/2wCEAAkGBhQSERQUExQWFRUWGCAYGRgXFxwYHRoaGxwaGBcYHRoYHCYfHhsjHBoaIi8gJCcqLSwsHB4xNTAqNSYrLCkBCQoKDgwOGg8PGjQkHyQsLCwsLCwsLCwsLCwsLCwsLCwsLCwsLCwsLCwsLCwsLCwsLCwsLCwsLCwpLCwsLCwsLP/AABEIALsBDgMBIgACEQEDEQH/xAAcAAACAwEBAQEAAAAAAAAAAAAEBQIDBgEHAAj/xABCEAACAQIFAgQDBQYFAgYDAQABAhEDIQAEEjFBBVETImFxBjKBQpGhwfAHFCOx0eEVM1Jy8WKyJUNTgqKzY5LCFv/EABoBAAMBAQEBAAAAAAAAAAAAAAECAwAEBgX/xAAoEQACAgEEAQMDBQAAAAAAAAAAAQIRIQMSMUEEEyJRMkJxBRRhodH/2gAMAwEAAhEDEQA/AMZGJXx9GO49Mkcx0PiU45GO4dRASBxIHEcSAxRIUkMdBx8MSXDUAkpxLHFGJqMYBwHExiMYkMYB0YlGJUqRaygn0An+WIqQZjix/lgWroNM+x9joGO6cEBHH2JRj7GAQx9ieOYxis44yYsQajpFz2Fz+GPnQgkEQRwbY1oOSlkxzTixhiDDBAQOIxicY4cENlcY+xPESMYNkDiJxYcQOMEiRiJxOcRYYVoJzH0Y+x0YSSCQjHwGOuwAuQPfHcwwp6dTKJmRNxESGABKkzaRfEJakYcsZJvg+AnEyhBjBuUXL1EYq4clXYJq8Pw4I0iq5ABBXVGmNRgYN/w0ZhaDvTXSRcq+gnSIIZFOxbVDSCRJgWnll5yTwiq0WxNIG5gYt8E6dRVgoMEkGAbGJiJuPvGNbT+FVGinT8HxEHiVGfU3hkpq863QQo+UCSTcc4Xp8OzSWmo86rKuzsq6g/zOkEkhLCALQTfE3+oPpDLxxJnKDUpFRSpgEA86hK/Ui8dgcDV86CQtKWP2iyxfeAs/njT9VqR4bHJqiCWQOjEVKioBtaVEWHZtmicV5P4aqO6tV8HK02XTDeVis6g0GWOxOpomDxhZebOXdfg3opCvpb+KwpCk/iaxLBiALRpjQYlr/TDXN5Dw2D1SDqJNRNJDJ5dW4te8eoxoT1UmqlPKU1anSLPT0gQ7KsD5W85O8m/m42wZ0np3j0q3lF0MFoUHURqPlmGZZiNu18cz15p7rLrTjWTLU/hyp49NQBorBTTZjYKzBZIBkGSBadx64SZWgKlcoXfRqKjSN4MX4E3vO0d8erdN6EH/AHeqVGqmEAAsFglqp0tcS44j02xjuq16istkUMGGtEWHliGJt5obVze22Gh5GpLFiPTic6h0wU0p5fxlpx5atQahTQmKnh+QHWSIuSbgAQMAdQ6DUABpqKukSHpsTqX5QDriY2EAmN+JM6Q4FRSdRE3tuogQe57bb+2NFnOkFqR0Qr02Y6JhQGuGUkRpJPaxtaMDc4PkbamYnM5MtFSmrsigSskarw07FbTaSRE2BsZS6Yzgvo0qsA+YXYgkBCbEnb0YEcY+/wAQh2q01Da5FWkWEODOh1G+w2uV03N8E0PiNKLeGBUUkaait81Mg+YITcGC0/TFlraiymT2QYH1HpxpVGU7C4PcH5T+u2KkyLX1eULBJa0A3mDvYza8Y3z5BKyN4T03dkEoTaBIAIBBW8zMXAuBOF+W6BVzBZ1TRSqD7T6oQBV0G5vKAmbjSBO+HXnuq7Ffjq+TLZNsqAxqvULKY8NKd5BXVLTyNVhG28wDfmqGXqNTWkZRlkuBIRlGtkJqNDQu5HMCwnB9T4KqDNQ6nwioJcnSoAgm6xwOLxHGFx6caTaAohiKhIfSSpuoBILKWke4InCPVc39QVBLo0HSAjii2pPEdSYRRTddIMQosSQGJYabgC+2BesfD4D6Hc1qwBZApuSSID6mnSe9gLQLmfqVBTWpmAwBKCo7FioOokKFsLnVO5DN9GNFw7sjNoKxqJhlYxqBUEdwHJ5sItOOe5RdplqszVTL+IjaadOnYBoRj4fytqMtq3ketxGI5joeqmaiFTpjWqydA21XF0m5I2ke+N3lOnMtOosofEDeYahq1FiZIBIjU3BF9sYzpa1UcZZqi0alilRlAaCAyqxI+RtK2M3tF8Wh5E07TJy049oz5SMcbLMF1aSFtcggX9dsNBSLr8g8Sk51qEUAgMe1w1mBERAbaLn0uq+ARRYM6MqVKQkpKq2vQXex5XUN7c47n5r6RzrQXbMwKZ39J/vikVkIa9xxG/FuPXDyp8ZP+7GjTdFQpsqEuPl0qxaxMGJ7yeBhDQyjUw2qQRw0yI3sdjfbucFeVOXVA9NI41ZZIke8iO0+mLGpG3Y7Hg+x2I9sfVOmGrTDKWIRiZCnSFKkmW2B8k33vGAQtTy01qHTOrSJgGDwNj/PBj5UlzkzggwjETjtFpB7jgxJveOD+rY6LgGDBuPrI/I4646sJcMTa0VlcdAxI46uGaFNB8GfCbVcq9VqVKGQEeIzMXXVqcgAakaFKyCPumc5nMpUqvUC5WmGcaNnLU9JB8WXNiwVvQAkdsNOg5itpNKrmHoK7t4mgBXJQQ4NQbUwpgKJ8xFoOGeayeqmyoCAGVVQkkhNjqY/NJuSLG++PL38n0UrFvw7lqKBqLUv4ocElXUMRZVhXkOQ19IMC+NX1tsmstWrvoRVRMuqlGWFVwhDLvLBptz7YR9CpLlwdVMutOp4mt2HzaCB5TAJDBiATNrYR5kg1Qf4rB2ZjqkkeJpCaptq9pm18Gm2HhGuraQaXh1Na1T4pXUhCs0h4CwSYA+YkwTg2pQYsSsSZN9tUQB7wDfieZwHkckkIBT0lUAlbQRsTzupmN4PfD1soGPiqyhVVdeuBoZR8w5ILH3wslRaLpFlX4upDLp4Ziu0L4YJJpkCGjUCEFre/OEWbDGgKbBqj5isUDSSUKfMoPzEtMeqlu2CuoLlc2706NHVXX5WBKgsRqDFjYD0P8hgNOoVK1M1tbJSp1ULEWPkGglQZBjVI5OkCfLfKJO8D3pXRyuioiifFLMoGkUyYAF/shSSTxEYNqZ+giVKyuFSo7kHZnqCQmgEbBp9CR2xks58Y1HY06B8PLqNDFyA9Q6Spk+Yrqg2An8MJut9NgaBdR8l7AeZjKm0gnTPO8ScMtJy5A5doedR+KnqR4U06aAKESqoJbSQGMXK3jsPc4aJn9eUWlloUkqAAsRKtqAMRJgczfHm+ltRmmBACgXgWADWvBifc42Xw51Vmy7LTZKdRCKoupBAEMp1SQwKzfe8cYrLTUUqEjKyrM0qmoMpVRTQKQNQktcN5mMk27bbY0WY6i3hvVJWPDKLaWBjSxN5tcwBxgDLdYFUsKtGdROoqZIqSBqGng2kAXN+5wTQ6K1dGpoQjBSyn1hbSLiQxv640qrIyMw3QdOZZGJenTAcF2CGHAe0CJvt6cck9c6QNSOss8rpOkkGL6SIlmEb9hhoKLU6bmsAS29hJIAhQRfUAItxgTJ0zUcNqk6QDb5dvKI+1aDvYYqraEqhxSJrgN4RoZmzIYlW0lSzSDBk/YPA2OPvh74mejqo5gbsSobyuQT5rtCmN7xb6Y+zmZ8BZBLEmWRd/VjzsZ8okfXFHxBR/eaRrKzA0lYqQ4ggAgk3t9N7d8Q2LvgZmr6b1ehmWY0jqenaGBGniwPr2wn6v0FWZCZ8Z6hbSINgYkCYFig42HOMl0nM1xTaKauLEhWNKow2sw3mb/Ttjn/+0Va6v+7AKikFSxuzEMzyTc2tN7ntjLRlGXtApKshr1nGZaktLUtMgubBpZRaZuux2sZIO+HvQMhTzAafnUGnURl2YktvzfVf0GEyfEVJao0hfDYy7UtOoQIJZTvfTe9p5w2y3XIb+EU01FsakFtZEqxKt5lI1WEQdjgyUq4GtdEqKHXVoI1VfJKmoCAxMqVTVcbGJ/LGX+L8tlvA108xTLqVGgvLQYOm5JJFjPF9tsNeodTPT8ui+IlSpdgChYksZE+clQP5nGJAOYqtVZFXUGLEaRePOwWREm++5tJth9OEr3WJOXRVl8zVcEq7Uy5B1Aka6iyVJabEwR9B2wR1zqubcqlemPFVRTNQhS0EiojSDAIDfMPvxJ+rVFAWmy0kQggKQ5DBQLMRyZJiAdRnCvM9W8Zy1R28T/UfkMbWWNPNri+OhxzbRG8GgzeQA8N6rUE8gilSI8gAWGqEbsxMxfb7lWbzaAM0hosRqB3FvpuTGE2aogkeGSQeDYmAJI4ve3pi7KV9Ghl0krJJ0rAsY1BwQTM2IPAxlaVGs2Pwz0GnmU/zQgJHkgkhxHmIBAjSRizq3wRUpGVHjEQRUSdPJKsoHlO15iPe2T6ZUNR4FcUSVC6qjEKQJgMYsoAAHAJAw96H+02tQINVVqQILAlSZNgTtA9v64hLengonFrIgztFwVcSGDHaYBUDaeY4nkYi9N3ou1OVt/FReIJLED/RJmxtJ4GHfXfiOhmj4i0gtQVCzssIxQCZgWMbz8xjnA3R6qLmBSR2JqakPh+fXqUnSLiZ8vI3PbDt2reBayZ+j1c6SHEkgwwsZA8ojaNpgTi9cpmQqtKsGEjn04t+OH/SvhKtSXxGpgQdLGYAldUGDcwRt/fDPIdTNFmQeGyi66BpFzLWPM8jGU59S/sO1dgfw+QlGA01HQnRJZacqt5blhBgTtHGG2XraVXTcIQpIOqABI4gkBoi5sMZujlv3WlqLqNSAw25GnXBJuJkQB9cPOnddDUUZoVifMIMr/pJHeL23GOVotGXyWZrPrSq0lJ1JXBp1RGoWPlIkXILagRee2OdXy7nwCdI8sybagp0gkHfgz6g4oz2XSu1JFY1CskhDJAMMGA5gi/p7YWfFPxWH8NdJmkPDbaGAMoYFpBLTtNu8ApUzORr+l5ynXqafsxZwbBh8142sJFpnjfFHxT1hUoPTQSatQt5baaaklQeL7xtAEzMYynwr8V6JWoURBqc+WWdm4J7CJA2m+Bs5nGzlUsCAk2UrwO5AuZO09+2GjC3YJantGHR+rV61Z1y7tTq1GLM5aYCgkAwO0iRc/XDkdIZcstFzr0yUQiAJBJqMZBLEXGraeORPhGpSpUmmCzai0agxAOkXIjTv2/lgl+ttTQ1DH8aoWUMRIF7H0EDbi2C07wGKVWyrL06WUQtPmiXkzYX0jvcgSN98B5POPVJMBpNiJJACkmw2u3IwL+86qhcsASbsZ8uqABA7DgTvijovUfDZgCRfTJYixIBYdgBiqiI5q6XBfWoBqgqIvkabaiG1ATM8AEf2wTknKENciFkxx2ieCfcnBNKoabgUpdXGtROrU94Bgc39ib7YX1s3UqUwy7aiLTbaCTFz+c4dZFbSNZlM+yu7s4GrQAzrKGG2YAdjz23tg7p/wAa1Gc6MugCoajFTOtQYOkmLACbatsYel1LUTTIi8RzaFFj7Tg2lmnCqB5lW6d0/wBSgrHlPINtzbCS0LB6mTedSyyZ4I9B1IQHUswylhuRP5YFNHwaM6NJqPbYMzGL3OwAvjMdO+KFy9VqioV1UxIWAPEJGoyb6YuJPrjV9M65+8TKipSRoFQtDE3JlY5JAAAtpxJxlDHRRNPg5kukFFZ2u1zJ2O/l229MZzJKKbeZT4TGe6agdRQj1EGOItecbPN5p1pqq1KdMmQfLNoMAFjvP3fhjMZvqpDA1K61gqkqFOmSQylCFSfmg3EGd8GEnKzSVC1iSAlEK6OrlAXhgTYGD2BWFHtuMD5yaSmnXCAMCCFIJQiSEYCb8Ai/tinIU0rVZr+W1lWmwkzMALtIO21+IxVnqdB2eogsijQoEhmsTvqkC5M73x1JU6JXiwHKZdS0L986paJgWvF94vzhj0rJE1Cmsm3muFjctqJBAWPxIuMK8tRJ0uAoA+1EKJBtNpO9v7YYZuuBLVKcaqYRdLadZDWLQbhoafcHth5fCFj8ksn0hq1UBED+OGCNWZiwQTpuDZ9Ike1jvAPxF0WtlXKNJUAGRIUn7onf++ND8L/FWXyqVarITULhVCkfJAvcWuDf1vhX8V9cauxOhiurUob5lsdVhbeCP9vOJRc99VgL27TJ1qm4Gxjsbb7jEKlCBex9bW3BvuIwVmKalQVt6SSbTv79sD+LqgMbAQO4H9Bi7RNEsvngFAK+5ge0iRiWadWGpRtxHzesj074FcQ3f274rWqVMgke1j74m3WGNQz6P1CmigNTJqSYYmAA0CCuxA3jA1bJQutmm9rCCOJMyDY8YFp1byQD6H8xixtbCy2HmgfzH44n0Erpi8DY+u3bv+pwRR6bVEmChB9R22Iwz6Z09Sutk1E7gm9iCbHkjbBNfP8AmWbQ9p5BNxf0IM/0xti7NYt6D8Y18nUtDpcNTfzKZ3+u198aDOfGGS8NGCVfENmSdIBiWIdWEjVMAiYxjMzT11GEeYkwBJi9/XbB3T+stky3hDS5trYGSvbSdgYB+mINNZsomUjrEhJgjZm0kluCCZmIi3cYLTrFNUhAurWW1EEHRphUIJggHY774zWqcXpRI4MxO3HBGETM0ayr19HK1FAo10YGUPlKmxns33yDfC/N11cvbQD2Mj1I7iROFdSwAlbRMGSSbzbjiMcIJvMX2xRYFds0HRMjReQzhAouS0FtgI4+mD6rpTzaFQKmgKVW4Xy2CwPmnnafTCLp3T7ybWkR/Q4aUIU+aDEgSJiQR+h3GKKLYN9YGmTr0ssxLfxHH2VIAJN5gWiZvxA2kYTP1A1DEaphQY+WCSqqNgJP1N74tyvRDUc7lImxM2iZPHJvbbDPqHQwlPyQyqJLWJBM+UgQTYSTx6YKSTC22i3IUwVYLTvBkATqCyIm51OY/W9fVejqsvlwIK3B/wCpbidjE24+7A9LqGkDT5Soho2IgBmvftgqnn2JhY0EywEXOwI5454Pph9rFcgnpuQBprIXzEgDa5Jufu+l8A52iKJIgiCZBO3cWxCp1Y0WmmCQTMEGzCRztvtijPZ5Kin7OoyAbn1k+pnDxi7BKSaVEaNYagbXu0fyv3j+XODWrgADhhaeRMQD72nfCs5wCwAG02+k4+bPatIMkDnmN4E8YttJ2H5tPEaVgKoEFgJjkNpFyLCTh3S6j4OX0nQzkgBVEXO2siJtsOcZejWBlRYAE77x+hbBWs6Rq3aN7kCT9d8Z6aeAqdZHmY6sgQioxqVCNJ28oJAbSpETFxhG+Y85CT6SY5tJ2BxTXTTA+Usbn8Y+71xUaxEaDFr+/JwY6ajwBzcg3OdTY1CQzCBBJa9hBgiOBECMWZfPDw2AAUKC0EkapKrAiNpJA9TgBFIBIU83HHvHE4FAJBnYXIjaN/rhvTQNwwyHxBWpDQjWk2IBFwQCO0A/eAeMOeidGNVnqZtWNJVk/MkkxpgDdd9ucZFqpDWw1HXajUvBd2hiWdydTEQIXfgDb1xPU02/pKRklyD56mAdOpZDDZSBdQSJnZTb1M4LzFB6yvVRQAogwSI0zDEk3kdvzwsahqqDQGYmfK3cD+078YYZ1/DVITTTeSBJIYGNZBBMGwHcTjV0LZPOdDelTpVtK+G6yjTqXmxjZvfbAWf6avlKt5m3Xn+U8DDxfi/xckcq9MkLZWWxsZEiLncW3vhJlgzlX17MAbfKIiJF9uMLFy+4zpcC9shBJMiN7dv7emKBTTWAWOmL7C3pjQdZOpX/ANsWgTt9RbjCh6K00s3niTI42icZoKYLVymliCLRydxx2wwoVhSIZhClQLdrEEfn7YV1apP2p4GGNJDVChtkCoLQY4+m2JrnAX/JbRqtT1tqMASrckwLj6RgXqVRapBm2iR6EWuAPUYvVwihSfl+16XnfCvM5lTKqIAk/wDGFlSQEQyXUmos/h3ZgVDGbDeffBWUpmdVSXZhNwWMHn8MV0siYUhPmNiQYm/rcczhnTyHfc3JjmwIhe3HviUYlGzK0iLTcfd+jgmlVNO9wWFoPH5jjFdIAXP3fyxOo/oMRWFY7O6ZudzgnKUNZ3gC549MCA4c5HyrFxq+Y97yPYC344pBWxJYQMjEOSptN7TabYY5fNFiogEsdMSBvxJ298DqgckGFkkmB9frfBWT6M76QpCk/wCo2HN7SZjFlgTkMp50KwuUPGnzekj03w+o9dLhabmIgEiJYCCqXsLgX9TtJxmKWUVahGqT3IvbcxxhmEm8WP5bxh9qfIu7bwH5jqtOvVWrmKWmmdSqVIDtCnTqUfNePQG3OM5muqFxpFlFlsASOJjn+pwxq5MNciZ2YWM+sfngF+lEXUkjsfy74aMUgud8kHzTt8xn6SfbbfFddoMfX25jF+TpWlvsm09xOB8xMkHf8P8AnFlwJ2QHpjo3xwjHVT03w4QzLb6YBkxYd8EVopxc6jYfr8sfZTOsDpUhddpO31MWj09cMeoFaA0IqE6QWYjzkkSGU/6ewHb1wHLNC1YFkMoKp/jVNAHEAmb3g7AR74IqV1VHppTEHZzJeAZBk9trQL/XAXTKbAM4MafQGd+T3w0yufgO2hWDdzERzt9NNsZp8hT6EDFqbFTY7Ecd4/HBCGmyx8rG29ifrinO19dRmiNRJgbCb2jHDlxpUzBiQZ/CIxXoVg1emymCPTv+pGJZaAwLbAyeZ9N8TWpM6tvf7v8AjEamX0k6SDpP9N54wGhrCFqhgpiWXhrbAXJBuLH7xieeBfw6KLqJbyReZ+yoPBOF62MGwO/tzh58OtR84OrxVK1aLW3pSxpydtW/074jqParGis0VH4fzFGi1Z0/hq0EhlJBkjYHae/cd8LFchSBfVfaIJ3n9dsO838UvVqVBIoiq2lvLMKSqmdpgAcSY74R16RDMqsTBK9iRO8Hb2wkXL7gyS6CkeUAYSNINtj2H0wqesxOokk+1vYTg7KEw4IsJ59No/W+KaVLUvEEwB274LVirANSyncb3329f12wZltIJjtEC/MzP34+/cv4nzSmwt99u2LctXQcC7wCNyBJ5HJgYnSQzyD5zSqn17mZ+hxR0vIhvNfSCAZBg83O0WiOcNur00BAVJLiQxvAFtuWtGF1LLMunXMA6gOL3uANuL4nLLCsIbO/m5CzrJI+yPII77kW/LAeXz9V5amoUE3epYMRaAfTtfnE84tSqqAKxAg3MCL2FtrG/GOU6/hiNCnfykAxte/ePwGFdsNozYy8C+/P9sUhP1+eJ1qhnTe1jPtEYNyORY+aJCjUbxGOdK3SK3R2hkmCCoOD2PuCJsbcYuohnJ0wALkmIG5j3PAwRWqg0mRiZ1AqJIk7EnuYEXx9lmuBp8i8NfU0CbzYm5+kDFkqwifIwd0pJFPz1KmjzsLAiDCC0gk77WGGXR6iyqlSwPieaBYneT6AA9gDjP8AUsqUqABwdShjAKhS0+X9d8P+ndOdKVMkGxYtP+hrExx8sD6nBCgLr3S2NV3RW0M5Anc7EzN7Dc4hQzGg6QdSgbWuR2PF8OviPqfgujqNQekpWXtOnzkjv5jG0Xxk2cASdmNhzbm/3YeLtCTWTSZaupFmk8jYj8sQ8UgwdvX8u2EuSrMp1DaIvBIt68YdZPMiqQIvFyIi+KEmqCMxlFdSNj3Hbn3wj6hkXUnVJFoYSR7SPzvh3XUrft+pvidPMSIkAn8ecFMyZmqVCdvoLm/GC0y6IR4jAyNlJ8s9zvI7YanpqEm2gmb7j05/EHnAD9NakZILR931t64qnYbGOaSm1EFY2jSNp4jnt9+EdeuzEBjOm0duY/HBGXrPTBAgAme8e0c/2wUtOR5xJN5gA9+Lj++GQLPuk1AFa3a3rI4/VsSfLqrkoYuZkAiLyBi3KZZYO+3I+/bAfUsmwGoXEwY9pv7bXwbQDvUcnKghSCN/WYM+sEkfd2wKhUoZ3VbCfWCY9sH9PzZ0lbauDvHA+7H37qusOFDA/MP5x69sGzCkUfKSebDv3n0G0nFDKfY4sqSCRcQbTYxxaPbFJbBsdHRUi3HbBa5abptExJ3G8e24wIgwRQ1QIJM2VQDeRc24/nhWzBmSy7qfGWWK3krqBc7A+t+eRg7rfwzmUZq1bQCzAyCgJ4sgPvtyMNMtl3YUlKTrWfLHyyFghB2E8XxX1n4cKAMpZ9IJCklmQC8z2mTaDuccrl7im17TPJSJMWm8m0C5mTMbD62jAT6mU6BYfM2wg22PE84a/wCHVa4SKfkEmC4HiESSZ37D6ROF+eo1lplWplACAbR63I49PbthnK8CKPZKr0LMKhYwFEkmdjHyyu/sMRp9CqLD1QR5uBMncRz3P3d8U9FSoG1jaYlhIJ5A4t3w86hn1uHqF2PNonnb7u2JpN5HdAdTqzMoCDSik8BiT7x6C02thfU6iBbzM0z5j5RtsO/rg9+pAWAgDggG1v6X74DimZtBO/8AXtgtCWcfrDCJ0n+8SJHEDFrV/EUFGFonyjt6+s/hgXMZHymB6jFWWoET299P98I7sOCtunBqmotq9wZ+8YZ5FyrTIN+eYtJ9QL/TAQqmebH1wRlc0FvB1cfrviMccDuxl0/ISSXmBJELySAfYwAR9cC9eVQwN9NS+kbjQSkmeYE35JxLL5+o03j2H4YuDCp84Dep3j0O8emGs14BmzCOJsk+RI7b6yRudh6mcM8xUciGLKtQFpJmwHlUG5MExHAxFsjTciDpvuBYE7GARbiPXBRyoREZmSppPkpnWC3zXJI8qzHlv/U2YV/EmZpsaXhMSFpBWncGY034AA+/CIknfbbaMNK2VIgODpuSUKyZHp69xbC5KV9vp29/74ohbvJKkIjthplgUIOkwSNjaJ0k8e04qy2XEajH8jHpx+e2CgCYWIAHtInUCfvw6FY4y2Z8QExbbvP6tiDU422PH6/W2FWTzbCo2kyAL7RMQRB+mNIaMrIuJI2gyN/KbkevvjXQHFvILQzMH9Wxe9aQI+UTae/cdrC2IVqVvzBwKdS3W47f27YZCWyVbp6G6AiblOZk2Hf2wN4cEnzRx+P9cHU64eOCP1YnfH2YTVvEdx39fxw6YCmi9+4Hp+Hri8Wlhcfl2jkYBfLsLiGHcbfWcX0KrD9DDMyPjQSSYCtAi0Bp2Ydj/PHwBFiPvH5flgiqIIZVAiJFyrcHmRPacXMocDVZ4gXAkfZiTNtvwwu6h6sT9YyQKhhY8HvO4Me+M+HM403U8q5GkAteSIvI9DhUlDWVNQaVXgCCe9sOmBMhRyGtS5tTG7EfNPbGj6dk0NMkIfFc6VAsqrEk3G5E7bWwizWZZlhbU9lXvHoN8M+n0TTYozAMRc9hE6dp1E2thZ5QyYyzFRWb59IC+gvZlUR2WB7mb3xp8vRWqgLLIaCT8w+UeX1Mn7hjCZ/NQNTMSQoEC0gWIB9uSPTDPpPxTVCEq40yYQLuUghTPLBokdpjHLqwdYLaeouxd8UZSrRYiiWNBri11Ag6O443wPmOqtpZKoUyPk7arySbkz3wd1fqFSrvCqBYTMEiWIncyLE/QYztRxcfr3M84pCOMiSlnAPmM2WgccAbfQd8UrTMiJF+NowU6A/Lzuf+PTBfT1Bbc2BwX8i2BZvzbk78D9HA9fLnZif5YMziQewnt35wPrlvpPv+u+EZkD5fOMtmGqTBHb1jDE0wbj8cJs5INj+vfDbIkssSFYesTiafQ0l2BvSIJ5km/wBe/fB2W6RVdS603ZRckKxA5uQI74ryLA1WHcmRBHJi+Pa/hjrVAZfL0WcGq9IEoEYlgZ3hb2B34xyyntRVRs8ZQNMAWF4MEf3/ALYkxM+vvj3Dq2ToPRqhaALGmwWMufmIOmDo3nHimayNSi+itTZGsYaxg8374bT1dws4UVo5BnBFSt5ZB9NvqPzxAIO0YiXMG1vwx0IiWULb/wA8Osr05Kiaqg1EmRwRFhxfCJK14w0GbKaTMSPSSOLYzsaNLkMrfD8rqFyuwaw73iNV5Pc4W+AXdtbaQsSW3ni3O1h6jDfL5/WRGqR2kx7xxthh49Jj/EXSRs/Ztv8A2xvb8sDe0WqL4EeQ6SGBlREksSDMAT+G1sMs9UWlAMNpSRG4kiAPWTv/ANIIxyuGE6GLGTvEmYBMm/EYDqhqzjUYCrAm0ACCxgWvtc4ZOwPCpEqWZNT5omwLGAZ9Y559sfCmCsjeeDaP5zOKc9RKwAIBJI1biw3A959cU5XN6GAIDLN/Uci+2LLjBCSyEkA2K37i36OLKaQAd07xcehwe2SRl1IWkiSG4/XfAQ1UtpjGUrA41yV1KFiV/tigAHfyn++DVrgwRY+0ifXEzRDzsrbxwfaNsHcLtBELKN5Hti3L1VLKSuqI8pNrT2F9+b4remR6dwcV7kzP9MNyBNobNRLjVs4sw5g7NHMi2Euaygc+Yf8Au5+/BGUzDKbXkc3I9juD7Y69UsZJF/SJ/kMBKhnKxdXyZFlEA7xB+l8V0NJnUCDaBMyeSTPvthhmKtrAL+XHbtgKZAIEk/X0tFufXDZFsnUoB20KQycMVibzN7nkfXEssi0xYX2nn1xVRqaDEXNp9/rgioFI7YAbKcyw98K6lA6tjf8AUzHOD6wjv9L4jVTnfGNYGKQ+yInt/Tc4MSiEUgm578RttigVInue9oxKpVta/wBZ/vibGK83XBE2B/D3j3wP02oNcgA8AEd+b7YnWWSJPufTDH4b6N4p1rXoIZ06XaGMiNiAIjEpOh0rF2f6eCupRIO4m4P0uRbfAdJLW+pH6OND8S9KbKOEZkaZIIMgj15+h4xmcz1Bw5KQs7xH0F7d8I5KrGSfBzpr/wAep7n/ALjjUfs8qauqUuR5v+xsZHKVIr1P9zf9xxrP2ZGep0/Z/wD62xxfai3Z7eBjzL48VDnyKgJBpKAQyrBgxJa2mTfntj00Njz/AOJGyzdU0ZgPDU0A0f6ifJfjmcZOmF5Mvl/h01NQRhzZjAMSDpIF4vwPywFXyTUiUcXvyD9x7Y9Mf4eWkZoMVUAiGkmCBMtBJPmN7W9sZ3KZ1Wj+HWGk/wAJkInSFEmdVzJmCIvfFo6gr00Y9VB7icWjaN74IzGQbzEGSDcWZpJ82oITAE3NsADPAqDvPA+vf+ROOlNM53FoZUknzKbjcW/5v6xN8HrnCD5rrvGq9724/DGA6d8VtRzVSuixKFYkGJAAMlTsb43fTPiWpUpLUfNkMU1MNKHSJgf+XtcX9ccj1neDs0oade67/K/wGq9ZFNiC4GoC1jF97nG76X8M0a+Xp1DVZS6h7Fbb98eafGeaWoUqLVDkHTA02BEzYC5IJ+uPSPhjqlJclltVRARSWQXUHvsSDgS1ZNYBsSbS4EnxDkglRqYYsE0wxE/ZEyAd4Iv6YV0+m6QXjxBBgAfai2oH7O84O6z1+jVqMZOmBFgpHlE7mNwMM6PSwqU2D+MKgmaRGpZizeYgnfblTi8dZJU2I4W7M10svRWNWrm/rcX4H9MOKWbDiSpYRtuw/kCL7jF+Zp0tTIYm0lRoY8hjaCSDYRf64BzGX0KWRg6d1F12idzG8zbFlJMWqPq3TrSs3E+v69DgR04sfT+24+mDcnU8Wmzj5kYK2k2mAQf164Gq+aTF+4/MDFIsjKJEZg6YYT2PI9rYppuRNzHNsTy1FiwERJiSCBJ2vFsGVOh1QEhVZn2VHV22kyFJMR6YLnFYYihJi52IuACNpHfFLVQxsRbfsPW3rbDPM9GzCgsaFUAST5TYcnCOrUM7n8NsPGSlwBxa5QSa5IPmG8ETfeO21sd0mDKpLAMCSLD2B3Nrb2wJ4ptpYW+0BHvx22nEadOZ8yW5M+3An64Zgo7mqhQwbntMj8PTFlXMoVGkMrAebUwINvsiAY+/FFSnBIBVgTAibz9obG5twcRqIw3QKb6S26xcxBnbuMK2MkE0qLNq+yQJh/KI3EGd4i2A6mcYGCOP74vzGZrKEZn4sAwB0+oU2med74o8LVyt5gTJAFjK7i2EsaiutUsbrxYm9+0D78UGqZA1Lv6j28xtgiQSFKKh3DGVt2MnaxItycczGTZQpZRBE2M2nt9xv6YVsNFdRVN/FUKOCjTG02tPoDtzhfVpkkxcDY7T6wcOENMo6+GzMRKup+RgYkrOkgjg+mA6FDWCq0hOmZ1wQBuQCYP3YmxkU+EWDPqAPKiB6Ta2LsyhDDxmvFiuhrTt5DGOVFBiVKIBcwWvxwPbAtLLbypn9RsfxwrCA0qsV6vozf8AccbD9ltSep0v9rn/AOBxhmf+PV/3sP8A5HG3/ZKf/Eqf+x/+w44bwW7Pci+PPPiWr/4qnvS/LHoDm+PNfiNz/jKDgmj/APzOMPR6nn2/hVP9rfyOPFKOdpkAhKbtIEBLzH+4Lpm0mNza2PaOrf5NWP8AQ336T2/LH57zXXXEqIGsQx1uZ/8A2axA2F++Dp12KzSUPiOnJ1ZYCf8AQxBIMz8wji8n78So5rL1dQNDw5EArUUBgZ0kiReDucKejZ1ifDTzEMSFZGYEREltVgLniDGNv8J/DtGtUqCqjVBp5YgAzBsrbnFtyQPc+TwAjHrXwP8ABlPM5cmpU0scupphSLeriNpAt67zjTfEnwPk8q1OpRytKTqB1g1BYAjyO0TvfD/q2YOWydWstILppW0rTETAAgAWBO2OZYVjpHj3W/hepSo1w2kvRrUlIXzf5iPEN7wMLs5lIKyl1poG8oMEBRedriMey5rK+bOllXzU6TLKqZIV+CDLeUx9MCfEGSp1amYoCkoY5VqhYIi38RShLLcwUJuecMarPL+p9CFGoyaAQgUltI2dAy/zj6Y9P+D8pT/dKE00JBtKKT/mV4v6Sfvx913oq1KFUx5nyVNp9aUEE3tYxviXwcT+50Lc+v8A6lbCyGihD1oBK9SIUBVAUEJ5QiQo3EAwQANpvigZw0nhjbeUCMTaQLTyb+n3YYfEnTKurxdIdLBRrgjyLBg8EzzPtbCEUG12SSylIZlI8wgMskQd7cY7YSW05pp7if7yPOyhYYCSFA1CYDRETJ98UZ9alNKZDkS8RMGArGe2k2iDxgvK/DlZtcA6h5iAVAj7Wzbr/pAnbAPWclWpqnigxqGkm/lKvAkH02/DD+oqwwbX2hZ/ilWP8x9u5/8ARLfzvjS/AFcnO05P+v6/wQb/AFM++MpUoaR5gwMAxHBomOe2H/7PqwGep8Wqbj/8AxKbwx0snq3Uj/Bq9/Df/wCqffHjdPMspJCmO4kiPu2OPYM9VBpVIM+Rvlv/AOTwO/pjzfovSv3oVH8XQqto0ulQEyAVEBeQZ3xtKahdm1It1Qm8QMkszswGlQRYCbyZ+4YkFXTIUCeTMyDxxJEb2xpanws1Oga4qI6suoACoCxFh9mx98Jsn0Sq3nWnUCnkqQI+lvqMdK1YvsjsfwKXoEnSII/3KpmffBC5S52NtIALPEnuIGPs/m0QNBCXNmcyw4kixj0sTiI6rRIGipTJY3k7bCAGMme0DAeqvkO04gISGR25UmYSJkAcg/TEKCEksEJAEsANQEzfk8c4anOZQUSWrUlrAnyMhkx/1huTaIxf8GdWoa8xqqpTZwNI8fSoCiDeCGJJ+U9j64m9dLgdaeTNZioTU+3AMX4HAJHO/HGKUo3IjkHSZE6rWi//ABi/446JUyj+dx/EYsFQnUBuCUYCN4HscZLIZp1MqSD6ffif7hfBvTo137gSzqpB0bx5tXFo/IYi/Ta7AIqMwBkeRjLbbgQBB3mMaLp/VKvhjzTbkUz/ADXCT4l+MqtLMGmgpr4ceYC7alU+YbWngDBlqhUEL6uTqqBqV4nkMBqvAk84HTOlWaxBm9yD7EAjtjUfBnWWzzvTrgEU1NUkD5jIUKw20iTYRfnF/wASBaLrTDnSyioFKIQCSQxuBc2/HAUrVhcaMbQ6Zl6lWoDVr+Maj/w6eXNQ2ZtiGv8AcIxrul9G/wAMWlnhmQpnQy1qDhkLDSwZQCwIBNzEi4mcW9Fqfu9XJmiFQ1q1XxGCjU0VmUAsRIEWgHDn4vojM9PpNW1OTTdzLMJZGKoTBEwCfvxx2VirCj8dOM5+6NXo+JIH+SwGptlnT80Eb2uL4bdfq5OnVR8xWqag2pQoWP4bQNlgXG3vjwnpVOczQLSxNVASSTI1qvPpbDGpVIzeZTdVd1UEBtIDGImYPqL413yZSfR+iemdXpZyk7IToukmBusmJ9DjBfEP7Pxl6TZjKMlRKdN6j+KVYmAZCQkXE+xjtjEN8T5gZJ6QqQhpIsBEFpYG4WZItMyRacMejsTkko6m8Oojl11EA+YdjI+mNfaMN/hf9sGurSy1HJJTDuFH8ViAWO58s98aLoGdOWq1qjvTqBwDCeXTqbUASSZ7bDGN6t8M5fJ1PFy9Pw6lOrS0NrdolnBszEGwG+Enw9n6gSqQ5kyTJm4Oqb8zzgWFY5PUPiv4gSqjyy0xl5ZiWmZWABAm59MHfEPURmOj1npQ+qmAuglp8yqIgTuO2PK+rZlnOYdmOoK1wY+ZCDYWNsIcjm3FFYZvMb334xrA8cBGe+Ls21So2usg1E6VZgFEzG1gJ/HGh/Z3mc7UrVHWlUrJWpNTNVmgCNoZ4UwYEdicZZM+7vT1aTqe8ot/k3EXHod8NKXU6tVyz1GJJK2OkBRICqqwFAHAAwd1io9U6r1RsvSp+NTZdWWajPldNarPzAwVYKSJjnCT4N+Jsv8AutAGoFAPmJBAWGqNe/IZSIkXxmcpVZ6ZRnqFEEqpqNA3WwnsSPrh58V9Sf8Aw6mvl0mlBGhdhpj7PEC+M+LG3UH9b65098vmD4wVgqgnSZewRNALQbD7jOMXTSi2X8XXoIbSwI1cmDCgkWc78jfGI6xXJ0Am2nsBtMbY7Xz9RLKxAMz68X+mFUpJYFbt5Pc/hrq37nl6KaGr1NTsqZceIWVwCrSLAeUgzcEbYP8AibJtn8sfDDK2oVNDrDBlpxocfZMmD7Y8l6b8WZsFFFeoABAAMQBAH4Y17dQqvl6Wqo58QsrnUQWEkQSDONuKxWAj40y9CrV1iukItKmwUqSTDq9pHyrpPa/pjEJS8LMJUuQH0hxMcD5haSOJwL1RdFVVWdJqGQSW2VSPmnk4U0s4/iaNR0g6gs2DabtHf1xvUlwS7s9JzHx9TSUD1BpJUAKYv5TB2vt9MLculI0zXZqxrHUrFiGXQqqAxfSNJkgCZ7YyFOuwUEEgksD9DgnqXUqlhrJDKwM3kaaffBU3YZSbDct1RyxVi3lvAO/2tzb6euPZ/wBnfV6dXK06ak+JTB1rBtLMReI5x+cmqE0labyAT3Ek373i/oMe5fs+zTL0+gywCKLkHSN/EN9rn3wqbAjE9T+AepVHrE5eowLyl12ljbzWwno/s/6jSdHqZappUqW2MCbyAfTfGk+LvjLNrVrqtbSIXZEB2HOmeMV5T4nzDZuGqSDQgjQkQKRbbTvN53xlMOGxF8QfClY0xmKbqxZyvhLOsAy2oiIi4GCv2f5J6Vaqa6FQcvUUFx9o7D3OA+idYqsaupyYBIkAwfaMaSm+qnRJ3Z9J4kfxe3+0fditJ5Agb9qmVbO9QoDK/wAeaKgeGQ1wWLCRYkC5vbGZp/s66gpM5SrvwAf5HHsPwnk0rZeizopKA6YAULK09RULABMmY3k4u6Bnn8GnLE+puedybnAihqRgz0urRpKalNkm109PfGO+KOnVaufqClTdyQsBELG1NZ+UcY9m+K8+4KJ5dMTBRTe97jfCLI9UqJVUoVUiYIRAbhQb6Z5w74FxdGS/Zzk6tDNZhKtN0f8AdydLgqfmWDB4xb8fVv49ImP8kDzCeW7HHrHxA+rKV2IXUaDAtpGr5beaJ/HHkPQOnpURmcFyGiXYtaP+onBhK1Rmj//Z"/>
          <p:cNvSpPr>
            <a:spLocks noChangeAspect="1" noChangeArrowheads="1"/>
          </p:cNvSpPr>
          <p:nvPr/>
        </p:nvSpPr>
        <p:spPr bwMode="auto">
          <a:xfrm>
            <a:off x="63500" y="-863600"/>
            <a:ext cx="2571750" cy="1781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2" descr="http://www.ichotelsgroup.com/hotelmedia/repository/hotelimages/MSPPM/GROOM_DBLE_1_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308" y="1897380"/>
            <a:ext cx="6009691" cy="4194765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Image result for Limitless DEC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2" name="Picture 2" descr="Image result for atlanta Georgia coke aquari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489" y="1897380"/>
            <a:ext cx="6361135" cy="4158592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 descr="Image result for orchestra hall minneapoli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871" y="1907540"/>
            <a:ext cx="6171288" cy="4122420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Districts is about…</a:t>
            </a:r>
            <a:endParaRPr lang="en-US" dirty="0">
              <a:solidFill>
                <a:schemeClr val="accent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680647354"/>
              </p:ext>
            </p:extLst>
          </p:nvPr>
        </p:nvGraphicFramePr>
        <p:xfrm>
          <a:off x="609600" y="17526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36576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Competition</a:t>
            </a:r>
            <a:endParaRPr lang="en-US" b="1" dirty="0"/>
          </a:p>
        </p:txBody>
      </p:sp>
      <p:pic>
        <p:nvPicPr>
          <p:cNvPr id="8" name="Picture 2" descr="Image result for Limitless DE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Required Events</a:t>
            </a:r>
            <a:endParaRPr lang="en-US" b="1" dirty="0">
              <a:solidFill>
                <a:schemeClr val="accent1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26772988"/>
              </p:ext>
            </p:extLst>
          </p:nvPr>
        </p:nvGraphicFramePr>
        <p:xfrm>
          <a:off x="1143000" y="1371600"/>
          <a:ext cx="7162800" cy="454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6096000"/>
            <a:ext cx="7772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smtClean="0">
                <a:solidFill>
                  <a:schemeClr val="bg1"/>
                </a:solidFill>
              </a:rPr>
              <a:t>You will need to choose an A, B, and C event</a:t>
            </a:r>
            <a:endParaRPr lang="en-US" sz="25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Image result for Limitless DECA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Required Events</a:t>
            </a:r>
            <a:endParaRPr lang="en-US" b="1" dirty="0">
              <a:solidFill>
                <a:schemeClr val="accent1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842317562"/>
              </p:ext>
            </p:extLst>
          </p:nvPr>
        </p:nvGraphicFramePr>
        <p:xfrm>
          <a:off x="1143000" y="1371600"/>
          <a:ext cx="7162800" cy="454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Level A Events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035552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2F749F"/>
                </a:solidFill>
              </a:rPr>
              <a:t>Also called </a:t>
            </a:r>
            <a:r>
              <a:rPr lang="en-US" i="1" dirty="0" smtClean="0">
                <a:solidFill>
                  <a:srgbClr val="2F749F"/>
                </a:solidFill>
              </a:rPr>
              <a:t>State Only </a:t>
            </a:r>
            <a:r>
              <a:rPr lang="en-US" dirty="0" smtClean="0">
                <a:solidFill>
                  <a:srgbClr val="2F749F"/>
                </a:solidFill>
              </a:rPr>
              <a:t>or </a:t>
            </a:r>
            <a:r>
              <a:rPr lang="en-US" i="1" dirty="0" smtClean="0">
                <a:solidFill>
                  <a:srgbClr val="2F749F"/>
                </a:solidFill>
              </a:rPr>
              <a:t>Skill Events</a:t>
            </a:r>
          </a:p>
          <a:p>
            <a:r>
              <a:rPr lang="en-US" dirty="0" smtClean="0">
                <a:solidFill>
                  <a:srgbClr val="2F749F"/>
                </a:solidFill>
              </a:rPr>
              <a:t>Performed at district and state levels 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Can </a:t>
            </a:r>
            <a:r>
              <a:rPr lang="en-US" b="1" u="sng" dirty="0" smtClean="0">
                <a:solidFill>
                  <a:schemeClr val="accent1"/>
                </a:solidFill>
              </a:rPr>
              <a:t>NOT</a:t>
            </a:r>
            <a:r>
              <a:rPr lang="en-US" dirty="0" smtClean="0">
                <a:solidFill>
                  <a:schemeClr val="accent1"/>
                </a:solidFill>
              </a:rPr>
              <a:t> advance to compete at the international conference </a:t>
            </a:r>
          </a:p>
          <a:p>
            <a:r>
              <a:rPr lang="en-US" dirty="0" smtClean="0">
                <a:solidFill>
                  <a:srgbClr val="2F749F"/>
                </a:solidFill>
              </a:rPr>
              <a:t>You have the opportunity to compete in </a:t>
            </a:r>
            <a:r>
              <a:rPr lang="en-US" u="sng" dirty="0" smtClean="0">
                <a:solidFill>
                  <a:srgbClr val="2F749F"/>
                </a:solidFill>
              </a:rPr>
              <a:t>one</a:t>
            </a:r>
            <a:r>
              <a:rPr lang="en-US" dirty="0" smtClean="0">
                <a:solidFill>
                  <a:srgbClr val="2F749F"/>
                </a:solidFill>
              </a:rPr>
              <a:t> event from this category.</a:t>
            </a:r>
          </a:p>
          <a:p>
            <a:pPr>
              <a:buNone/>
            </a:pPr>
            <a:endParaRPr lang="en-US" dirty="0" smtClean="0"/>
          </a:p>
          <a:p>
            <a:endParaRPr lang="en-US" u="sng" dirty="0"/>
          </a:p>
        </p:txBody>
      </p:sp>
      <p:pic>
        <p:nvPicPr>
          <p:cNvPr id="24578" name="Picture 2" descr="https://si0.twimg.com/profile_images/2385623569/qf2vbndp1qhkryt7n0r0.jpe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934" y="5486400"/>
            <a:ext cx="1457325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4" t="27911" r="25723" b="22239"/>
          <a:stretch/>
        </p:blipFill>
        <p:spPr>
          <a:xfrm>
            <a:off x="4876800" y="1981200"/>
            <a:ext cx="4038600" cy="219723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Level A Event Choices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0" y="1600200"/>
            <a:ext cx="4264152" cy="4953000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2F749F"/>
                </a:solidFill>
              </a:rPr>
              <a:t>Sales Demonstrations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Hard Lines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 Soft Lines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General/Home Service Lines </a:t>
            </a:r>
          </a:p>
          <a:p>
            <a:r>
              <a:rPr lang="en-US" dirty="0" smtClean="0">
                <a:solidFill>
                  <a:srgbClr val="2F749F"/>
                </a:solidFill>
              </a:rPr>
              <a:t>Employment Interviews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Entry and Advanced Levels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Seniors </a:t>
            </a:r>
            <a:r>
              <a:rPr lang="en-US" u="sng" dirty="0" smtClean="0">
                <a:solidFill>
                  <a:srgbClr val="0070C0"/>
                </a:solidFill>
              </a:rPr>
              <a:t>must</a:t>
            </a:r>
            <a:r>
              <a:rPr lang="en-US" dirty="0" smtClean="0">
                <a:solidFill>
                  <a:srgbClr val="0070C0"/>
                </a:solidFill>
              </a:rPr>
              <a:t> choose advanced level</a:t>
            </a:r>
          </a:p>
          <a:p>
            <a:r>
              <a:rPr lang="en-US" dirty="0" smtClean="0">
                <a:solidFill>
                  <a:srgbClr val="2F749F"/>
                </a:solidFill>
              </a:rPr>
              <a:t>No partners for these events</a:t>
            </a:r>
            <a:endParaRPr lang="en-US" dirty="0">
              <a:solidFill>
                <a:srgbClr val="2F749F"/>
              </a:solidFill>
            </a:endParaRPr>
          </a:p>
        </p:txBody>
      </p:sp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92" r="9491"/>
          <a:stretch/>
        </p:blipFill>
        <p:spPr>
          <a:xfrm>
            <a:off x="304800" y="2057400"/>
            <a:ext cx="3962400" cy="355411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  <a:t>Sample Competition Room Layout and Tips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1219200" y="64770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24000" y="1676400"/>
            <a:ext cx="1447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828800" y="1295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362200" y="1295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28800" y="5791200"/>
            <a:ext cx="990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209800" y="5486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38200" y="54864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219200" y="54864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38200" y="64770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38200" y="1066800"/>
            <a:ext cx="2895600" cy="426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2971800" y="4953000"/>
            <a:ext cx="533400" cy="381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3962400" y="990600"/>
            <a:ext cx="5029200" cy="4495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Competition Rooms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most cases, it will be just you and the judges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/>
            </a:pPr>
            <a:r>
              <a:rPr lang="en-US" sz="2900" dirty="0">
                <a:solidFill>
                  <a:srgbClr val="0070C0"/>
                </a:solidFill>
              </a:rPr>
              <a:t>Arrive ten minutes early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Check-in with event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coordinator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Sit in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holding area</a:t>
            </a:r>
            <a:endParaRPr kumimoji="0" lang="en-US" sz="29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Prepare and </a:t>
            </a:r>
            <a:r>
              <a:rPr lang="en-US" sz="2600" noProof="0" dirty="0" smtClean="0">
                <a:solidFill>
                  <a:schemeClr val="accent1">
                    <a:lumMod val="95000"/>
                    <a:lumOff val="5000"/>
                  </a:schemeClr>
                </a:solidFill>
              </a:rPr>
              <a:t>p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ractice 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Go in and meet your judges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95000"/>
                    <a:lumOff val="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Make a good impression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" name="Picture 2" descr="Image result for Limitless DECA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425888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3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4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448 0.0007 0.04097 0.00278 0.06337 0.00486 C 0.07083 0.0081 0.07865 0.00486 0.08628 0.0037 C 0.09201 0.00278 0.10365 0.00116 0.10365 0.00116 C 0.12569 0.00209 0.1434 0.00347 0.16528 0.00232 C 0.17587 0 0.18403 -0.00069 0.19184 -0.0111 C 0.19236 -0.01272 0.19288 -0.01434 0.19358 -0.01596 C 0.19479 -0.0185 0.1974 -0.02359 0.1974 -0.02359 C 0.19844 -0.02729 0.20191 -0.03423 0.20191 -0.03423 C 0.20399 -0.04302 0.2026 -0.03955 0.20555 -0.04557 C 0.20729 -0.05551 0.20833 -0.06477 0.2092 -0.07471 C 0.20868 -0.09877 0.20868 -0.12144 0.20365 -0.14434 C 0.20226 -0.15082 0.20139 -0.15729 0.2 -0.16377 C 0.19913 -0.16794 0.19635 -0.17117 0.19462 -0.17488 C 0.19392 -0.17603 0.19271 -0.17858 0.19271 -0.17858 C 0.18993 -0.19037 0.18368 -0.19523 0.17899 -0.20425 C 0.17465 -0.21281 0.16805 -0.22068 0.16059 -0.22368 C 0.15625 -0.22762 0.15191 -0.23132 0.14687 -0.2334 C 0.14201 -0.23779 0.13628 -0.23941 0.13125 -0.24335 C 0.12604 -0.24751 0.1224 -0.25237 0.11753 -0.25676 C 0.11354 -0.26463 0.10694 -0.26856 0.10278 -0.27619 C 0.10069 -0.28498 0.10208 -0.28151 0.09913 -0.2873 C 0.09774 -0.29493 0.09531 -0.30256 0.09462 -0.31043 C 0.09271 -0.32963 0.09462 -0.31829 0.09271 -0.32893 C 0.0901 -0.36641 0.0868 -0.40851 0.09462 -0.44506 C 0.09653 -0.46888 0.09618 -0.49387 0.10104 -0.517 C 0.10226 -0.53319 0.10469 -0.54869 0.10469 -0.56488 " pathEditMode="relative" ptsTypes="ffffffffffffffffffffffffffA">
                                      <p:cBhvr>
                                        <p:cTn id="88" dur="3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H="1" flipV="1">
            <a:off x="7924800" y="5181600"/>
            <a:ext cx="533400" cy="381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685800" y="990600"/>
            <a:ext cx="8001000" cy="4572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24000" y="1600200"/>
            <a:ext cx="1447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724400" y="1600200"/>
            <a:ext cx="1447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524000" y="4419600"/>
            <a:ext cx="1447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724400" y="4419600"/>
            <a:ext cx="1447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828800" y="1219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362200" y="1219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105400" y="5105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15000" y="5105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28800" y="5105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514600" y="5105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105400" y="1219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638800" y="1219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096000" y="6019800"/>
            <a:ext cx="990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477000" y="57150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429000" y="57150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810000" y="57150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191000" y="57150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572000" y="57150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953000" y="57150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410200" y="40386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2133600" y="40386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410200" y="22860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4724400" y="4419600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524000" y="1600200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24000" y="4419600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724400" y="1600200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0" y="3048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</a:rPr>
              <a:t>Sample room layout for an interview or sales demonstration </a:t>
            </a:r>
            <a:endParaRPr lang="en-US" sz="2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7" name="Picture 2" descr="Image result for Limitless DECA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654488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1851 C -0.00174 0.02961 -0.0007 0.02521 -0.00261 0.03192 C -0.00295 0.03447 -0.00348 0.03678 -0.00348 0.03932 C -0.00348 0.05621 -0.00191 0.07102 0.00382 0.08582 C 0.00573 0.09091 0.00607 0.09623 0.01024 0.09785 C 0.01771 0.10479 0.02569 0.10618 0.0342 0.10895 C 0.04288 0.11173 0.05104 0.11635 0.05989 0.11867 C 0.06927 0.12121 0.07864 0.12144 0.08819 0.12237 C 0.09774 0.12329 0.10711 0.12607 0.11666 0.12723 C 0.13177 0.13301 0.1625 0.13047 0.17448 0.13093 C 0.1835 0.13232 0.19288 0.1344 0.20208 0.13579 C 0.2217 0.13532 0.24114 0.13532 0.26076 0.13463 C 0.2684 0.1344 0.27691 0.13 0.28455 0.12861 C 0.29184 0.12491 0.30173 0.12468 0.30937 0.12353 C 0.33107 0.12006 0.35277 0.11497 0.37448 0.1115 C 0.37847 0.10988 0.38246 0.1078 0.38646 0.10641 C 0.38889 0.10548 0.39375 0.10409 0.39375 0.10409 C 0.39896 0.09947 0.40538 0.096 0.41128 0.09299 C 0.41632 0.08235 0.40868 0.09739 0.41666 0.08582 C 0.42187 0.07819 0.425 0.06963 0.42777 0.06014 C 0.4283 0.04765 0.42882 0.03424 0.43142 0.02221 C 0.43125 0.0111 0.43264 -0.0229 0.42864 -0.04025 C 0.42795 -0.04881 0.42639 -0.05644 0.42396 -0.06454 C 0.42291 -0.07148 0.42187 -0.07795 0.41944 -0.0842 C 0.41823 -0.09669 0.41718 -0.10988 0.41493 -0.12214 C 0.41354 -0.13995 0.41336 -0.16007 0.40937 -0.17719 C 0.4085 -0.1876 0.40798 -0.20009 0.40573 -0.21004 C 0.40451 -0.22623 0.40069 -0.23225 0.39375 -0.24566 C 0.39271 -0.24751 0.3908 -0.25492 0.3901 -0.25653 C 0.38836 -0.2607 0.38559 -0.26347 0.38368 -0.26764 C 0.38316 -0.26879 0.3809 -0.27504 0.38003 -0.2762 C 0.36875 -0.29123 0.34861 -0.2984 0.33316 -0.30049 C 0.325 -0.30349 0.33298 -0.30095 0.31771 -0.30303 C 0.30607 -0.30465 0.29461 -0.30951 0.28281 -0.31043 C 0.2684 -0.31159 0.25399 -0.31182 0.23958 -0.31275 C 0.2335 -0.31436 0.22135 -0.31645 0.22135 -0.31645 C 0.20538 -0.32316 0.18385 -0.32177 0.16805 -0.32246 C 0.15156 -0.32431 0.13507 -0.32431 0.11857 -0.32616 C 0.10989 -0.33056 0.11996 -0.32593 0.09843 -0.32871 C 0.08038 -0.33102 0.06267 -0.33356 0.04427 -0.33472 C 0.02899 -0.3375 0.01389 -0.34143 -0.00157 -0.34328 C -0.01667 -0.34883 -0.03368 -0.35022 -0.04931 -0.35184 C -0.06007 -0.35461 -0.07136 -0.35647 -0.08229 -0.35808 C -0.09653 -0.3641 -0.11354 -0.36572 -0.1283 -0.3678 C -0.13646 -0.37034 -0.14479 -0.3715 -0.15295 -0.37381 C -0.15573 -0.37451 -0.15851 -0.37543 -0.16129 -0.37636 C -0.1625 -0.37682 -0.16493 -0.37752 -0.16493 -0.37752 C -0.16875 -0.38099 -0.17327 -0.38353 -0.17778 -0.38492 C -0.17952 -0.38631 -0.18177 -0.38677 -0.18334 -0.38862 C -0.1842 -0.38954 -0.18438 -0.39139 -0.18507 -0.39232 C -0.18577 -0.39325 -0.18698 -0.39394 -0.18785 -0.39463 C -0.18907 -0.39718 -0.19028 -0.39949 -0.1915 -0.40204 C -0.19219 -0.40319 -0.19341 -0.40574 -0.19341 -0.40574 C -0.19757 -0.42285 -0.19948 -0.43141 -0.2007 -0.45084 C -0.20018 -0.46449 -0.19792 -0.47883 -0.19792 -0.49248 " pathEditMode="relative" ptsTypes="ffffffffffffffffffffffffffffffffffffffffffffffffffffffA">
                                      <p:cBhvr>
                                        <p:cTn id="6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-0.02082 C 0.0073 -0.02568 0.0125 -0.02985 0.01754 -0.03193 C 0.02049 -0.03308 0.02657 -0.0354 0.02657 -0.0354 C 0.04254 -0.0347 0.05782 -0.03447 0.07344 -0.03193 C 0.07952 -0.02892 0.09271 -0.02823 0.09271 -0.02823 C 0.12448 -0.02869 0.15643 -0.02869 0.1882 -0.02938 C 0.19219 -0.02938 0.1974 -0.03262 0.20105 -0.03424 C 0.20191 -0.0347 0.20365 -0.0354 0.20365 -0.0354 C 0.20834 -0.03979 0.21355 -0.04164 0.21841 -0.04534 C 0.22726 -0.05205 0.22084 -0.04881 0.22657 -0.05136 C 0.23195 -0.05598 0.23802 -0.06107 0.2441 -0.06362 C 0.24809 -0.06894 0.25295 -0.07171 0.25782 -0.07588 C 0.26146 -0.07912 0.26476 -0.08259 0.26893 -0.08444 C 0.27361 -0.09091 0.28108 -0.09554 0.28716 -0.09901 C 0.29132 -0.10132 0.2941 -0.10711 0.29827 -0.10896 C 0.30677 -0.11266 0.31511 -0.1159 0.32396 -0.11752 C 0.35504 -0.13139 0.41459 -0.12908 0.44045 -0.12954 C 0.46372 -0.12862 0.46927 -0.12816 0.4882 -0.12237 C 0.49462 -0.12029 0.50105 -0.11659 0.5073 -0.11381 C 0.51007 -0.11266 0.51563 -0.11011 0.51563 -0.11011 C 0.51806 -0.1078 0.52396 -0.10526 0.52396 -0.10526 C 0.529 -0.1004 0.5349 -0.09647 0.54045 -0.093 C 0.54358 -0.09091 0.54688 -0.08999 0.54966 -0.08675 C 0.55608 -0.07912 0.56077 -0.07009 0.56789 -0.06362 C 0.56962 -0.05575 0.56823 -0.06038 0.57257 -0.05136 C 0.57379 -0.04881 0.57622 -0.04396 0.57622 -0.04396 C 0.57813 -0.03609 0.58091 -0.02892 0.58438 -0.02198 C 0.58698 -0.01666 0.58733 -0.00926 0.58993 -0.00371 C 0.59306 0.01341 0.59792 0.0296 0.60191 0.04649 C 0.60539 0.06106 0.60591 0.07749 0.61007 0.0916 C 0.61077 0.09831 0.61164 0.10363 0.61285 0.10987 C 0.61424 0.1256 0.61476 0.14203 0.61754 0.15752 C 0.61841 0.1677 0.6191 0.17834 0.62118 0.18829 C 0.62188 0.19569 0.62205 0.20333 0.62396 0.21027 C 0.62466 0.21767 0.62535 0.22507 0.62657 0.23224 C 0.62709 0.24867 0.63177 0.30557 0.62657 0.31899 C 0.62118 0.3331 0.60122 0.35461 0.58993 0.35924 C 0.57014 0.37751 0.53629 0.37103 0.5165 0.3715 C 0.50764 0.37589 0.4974 0.37381 0.4882 0.37288 C 0.48212 0.37057 0.47587 0.36918 0.4698 0.36664 C 0.46858 0.35854 0.46771 0.35345 0.46702 0.34466 C 0.46736 0.34258 0.4665 0.33957 0.46789 0.33865 C 0.47379 0.33472 0.47431 0.33957 0.47535 0.34351 C 0.47605 0.34883 0.47986 0.36363 0.47257 0.36062 C 0.4691 0.35739 0.46528 0.35623 0.46146 0.35438 C 0.45955 0.34628 0.46459 0.34304 0.4698 0.34096 C 0.47466 0.34142 0.47986 0.33957 0.48438 0.34212 C 0.48577 0.34281 0.48386 0.34628 0.48351 0.34836 C 0.48247 0.35461 0.47865 0.35739 0.47431 0.35924 C 0.47136 0.35877 0.46476 0.35877 0.46424 0.35577 C 0.46337 0.35091 0.46563 0.3442 0.46893 0.34212 C 0.47066 0.34119 0.47431 0.33981 0.47431 0.33981 C 0.48959 0.34073 0.50417 0.34374 0.51927 0.34582 C 0.52795 0.34836 0.53698 0.34952 0.54584 0.35068 C 0.55139 0.3523 0.55695 0.35299 0.5625 0.35438 C 0.59584 0.35392 0.62917 0.35392 0.6625 0.35322 C 0.68542 0.35276 0.70834 0.34559 0.73125 0.34351 C 0.74584 0.33796 0.75035 0.34096 0.77153 0.34096 " pathEditMode="relative" ptsTypes="fffffffffffffffffffffffffffffffffffffffffffffffffffffffffA">
                                      <p:cBhvr>
                                        <p:cTn id="10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52 -0.00115 C 0.02378 0.00648 0.02378 0.00532 0.02378 0.01828 C 0.02378 0.05575 0.01805 0.0886 0.04861 0.09785 C 0.05364 0.10294 0.06093 0.1041 0.06683 0.10641 C 0.08055 0.11196 0.09843 0.11289 0.11284 0.11497 C 0.11944 0.11705 0.12621 0.11821 0.13298 0.11983 C 0.1427 0.11936 0.1526 0.11936 0.16232 0.11867 C 0.16927 0.11821 0.17586 0.11081 0.18246 0.10895 C 0.18958 0.10687 0.19808 0.10618 0.20538 0.10525 C 0.21527 0.1004 0.23576 0.10201 0.24479 0.10155 C 0.26284 0.09855 0.2776 0.09623 0.29617 0.09531 C 0.30069 0.09346 0.30572 0.09346 0.31006 0.09045 C 0.31527 0.08698 0.31996 0.08212 0.32552 0.07958 C 0.32742 0.07796 0.32916 0.07634 0.33107 0.07472 C 0.33194 0.07379 0.33385 0.07217 0.33385 0.07217 C 0.33611 0.06778 0.33732 0.06385 0.34027 0.05991 C 0.34166 0.05367 0.34531 0.04974 0.34756 0.04395 C 0.3493 0.03956 0.35052 0.03493 0.35225 0.03054 C 0.35295 0.02221 0.35416 0.01458 0.35503 0.00625 C 0.35451 -0.0111 0.35746 -0.02197 0.35121 -0.03423 C 0.34913 -0.04256 0.34999 -0.03909 0.34861 -0.04511 C 0.34756 -0.04927 0.34357 -0.05413 0.34218 -0.05852 C 0.34045 -0.06384 0.33836 -0.06893 0.33663 -0.07448 C 0.33506 -0.0798 0.33437 -0.08466 0.33194 -0.08929 C 0.33072 -0.09576 0.32968 -0.10178 0.32742 -0.10756 C 0.32586 -0.12329 0.32239 -0.13902 0.31822 -0.15406 C 0.31701 -0.16701 0.31458 -0.18066 0.3118 -0.19315 C 0.31041 -0.2061 0.30815 -0.22739 0.3026 -0.23826 C 0.30121 -0.24404 0.29895 -0.24936 0.29617 -0.25422 C 0.29322 -0.26694 0.28402 -0.27874 0.2769 -0.2873 C 0.27256 -0.29262 0.27135 -0.29586 0.26597 -0.29817 C 0.26232 -0.30141 0.25815 -0.30488 0.25399 -0.30673 C 0.24565 -0.31436 0.23367 -0.3176 0.22378 -0.32015 C 0.21822 -0.32523 0.21024 -0.32616 0.20364 -0.3287 C 0.19409 -0.33241 0.18454 -0.33588 0.17517 -0.33981 C 0.17256 -0.34096 0.16961 -0.3405 0.16683 -0.34096 C 0.15798 -0.34235 0.14913 -0.34467 0.14027 -0.34582 C 0.13333 -0.34837 0.12638 -0.34883 0.11927 -0.34952 C 0.09999 -0.35415 0.08194 -0.3604 0.06232 -0.36178 C 0.04409 -0.36757 0.02413 -0.3708 0.00538 -0.37289 C -0.00192 -0.37474 -0.00921 -0.37636 -0.01667 -0.37774 C -0.02258 -0.38029 -0.02883 -0.38214 -0.0349 -0.38376 C -0.05105 -0.39255 -0.06823 -0.39162 -0.08542 -0.39232 C -0.09688 -0.39394 -0.10834 -0.39486 -0.11928 -0.39972 C -0.15469 -0.39926 -0.19028 -0.39949 -0.2257 -0.39856 C -0.22952 -0.39856 -0.23473 -0.39463 -0.23855 -0.39347 C -0.24914 -0.39024 -0.26008 -0.38653 -0.2698 -0.38006 C -0.27414 -0.37728 -0.27709 -0.37427 -0.28073 -0.37034 C -0.28247 -0.36849 -0.28629 -0.36548 -0.28629 -0.36548 C -0.28768 -0.36271 -0.28976 -0.36086 -0.29098 -0.35808 C -0.29323 -0.35276 -0.29289 -0.34837 -0.29549 -0.34351 C -0.29584 -0.34235 -0.29601 -0.34096 -0.29636 -0.33981 C -0.29688 -0.33842 -0.29775 -0.33749 -0.29827 -0.33611 C -0.29966 -0.33171 -0.3007 -0.32616 -0.30192 -0.32153 C -0.304 -0.30233 -0.30296 -0.3102 -0.30469 -0.29817 C -0.30435 -0.29077 -0.30383 -0.2836 -0.30383 -0.27619 C -0.30383 -0.27249 -0.30469 -0.26532 -0.30469 -0.26532 " pathEditMode="relative" ptsTypes="ffffffffffffffffffffffffffffffffffffffffffffffffffffffffA">
                                      <p:cBhvr>
                                        <p:cTn id="14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Questions about level A events?</a:t>
            </a:r>
            <a:endParaRPr lang="en-US" b="1" dirty="0"/>
          </a:p>
        </p:txBody>
      </p:sp>
      <p:pic>
        <p:nvPicPr>
          <p:cNvPr id="5" name="Picture 2" descr="Image result for Limitless DE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Required Events</a:t>
            </a:r>
            <a:endParaRPr lang="en-US" b="1" dirty="0">
              <a:solidFill>
                <a:schemeClr val="accent1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003999774"/>
              </p:ext>
            </p:extLst>
          </p:nvPr>
        </p:nvGraphicFramePr>
        <p:xfrm>
          <a:off x="1143000" y="1371600"/>
          <a:ext cx="7162800" cy="454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6096000"/>
            <a:ext cx="7772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smtClean="0">
                <a:solidFill>
                  <a:schemeClr val="bg1"/>
                </a:solidFill>
              </a:rPr>
              <a:t>You will need to choose an A, B, and C event</a:t>
            </a:r>
            <a:endParaRPr lang="en-US" sz="25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Image result for Limitless DECA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66025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Required Events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804902005"/>
              </p:ext>
            </p:extLst>
          </p:nvPr>
        </p:nvGraphicFramePr>
        <p:xfrm>
          <a:off x="1143000" y="1371600"/>
          <a:ext cx="7162800" cy="454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699FF"/>
                </a:solidFill>
              </a:rPr>
              <a:t>Level B Events</a:t>
            </a:r>
            <a:endParaRPr lang="en-US" dirty="0">
              <a:solidFill>
                <a:srgbClr val="66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1148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Also called Role Plays</a:t>
            </a:r>
          </a:p>
          <a:p>
            <a:pPr lvl="1"/>
            <a:r>
              <a:rPr lang="en-US" dirty="0" smtClean="0">
                <a:solidFill>
                  <a:schemeClr val="accent1">
                    <a:lumMod val="95000"/>
                    <a:lumOff val="5000"/>
                  </a:schemeClr>
                </a:solidFill>
              </a:rPr>
              <a:t>Team, Individual, and Principles role plays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What are role plays?</a:t>
            </a:r>
          </a:p>
          <a:p>
            <a:pPr lvl="1"/>
            <a:r>
              <a:rPr lang="en-US" dirty="0" smtClean="0">
                <a:solidFill>
                  <a:schemeClr val="accent1">
                    <a:lumMod val="95000"/>
                    <a:lumOff val="5000"/>
                  </a:schemeClr>
                </a:solidFill>
              </a:rPr>
              <a:t>Scenario in which a business problem is given to you</a:t>
            </a:r>
          </a:p>
          <a:p>
            <a:pPr lvl="1"/>
            <a:r>
              <a:rPr lang="en-US" dirty="0" smtClean="0">
                <a:solidFill>
                  <a:schemeClr val="accent1">
                    <a:lumMod val="95000"/>
                    <a:lumOff val="5000"/>
                  </a:schemeClr>
                </a:solidFill>
              </a:rPr>
              <a:t>You (and a partner, for team role plays) are given a short amount of time to solve the problem</a:t>
            </a:r>
          </a:p>
          <a:p>
            <a:pPr lvl="1"/>
            <a:r>
              <a:rPr lang="en-US" dirty="0" smtClean="0">
                <a:solidFill>
                  <a:schemeClr val="accent1">
                    <a:lumMod val="95000"/>
                    <a:lumOff val="5000"/>
                  </a:schemeClr>
                </a:solidFill>
              </a:rPr>
              <a:t>You will then present your solutions to a judge in a </a:t>
            </a:r>
            <a:r>
              <a:rPr lang="en-US" b="1" u="sng" dirty="0" smtClean="0">
                <a:solidFill>
                  <a:schemeClr val="accent1">
                    <a:lumMod val="95000"/>
                    <a:lumOff val="5000"/>
                  </a:schemeClr>
                </a:solidFill>
              </a:rPr>
              <a:t>role</a:t>
            </a:r>
            <a:r>
              <a:rPr lang="en-US" u="sng" dirty="0" smtClean="0">
                <a:solidFill>
                  <a:schemeClr val="accent1">
                    <a:lumMod val="95000"/>
                    <a:lumOff val="5000"/>
                  </a:schemeClr>
                </a:solidFill>
              </a:rPr>
              <a:t> </a:t>
            </a:r>
            <a:r>
              <a:rPr lang="en-US" b="1" u="sng" dirty="0" smtClean="0">
                <a:solidFill>
                  <a:schemeClr val="accent1">
                    <a:lumMod val="95000"/>
                    <a:lumOff val="5000"/>
                  </a:schemeClr>
                </a:solidFill>
              </a:rPr>
              <a:t>playing</a:t>
            </a:r>
            <a:r>
              <a:rPr lang="en-US" dirty="0" smtClean="0">
                <a:solidFill>
                  <a:schemeClr val="accent1">
                    <a:lumMod val="95000"/>
                    <a:lumOff val="5000"/>
                  </a:schemeClr>
                </a:solidFill>
              </a:rPr>
              <a:t> situation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These are district, state, and international level events.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7" t="6666"/>
          <a:stretch/>
        </p:blipFill>
        <p:spPr>
          <a:xfrm>
            <a:off x="4800600" y="2209800"/>
            <a:ext cx="4070537" cy="363750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153400" cy="86995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6699FF"/>
                </a:solidFill>
              </a:rPr>
              <a:t>Options for Level B Events</a:t>
            </a:r>
            <a:endParaRPr lang="en-US" dirty="0">
              <a:solidFill>
                <a:srgbClr val="6699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3886200" y="1676405"/>
            <a:ext cx="5003172" cy="498040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Individual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No partner for this category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Team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One partner for this category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Principles of Business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Option only for first-year DECA members only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No partner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There are many different business areas for role plays  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If you have a job or interest in one of those areas, compete in it.</a:t>
            </a:r>
          </a:p>
        </p:txBody>
      </p:sp>
      <p:pic>
        <p:nvPicPr>
          <p:cNvPr id="6" name="Picture 2" descr="Image result for Limitless DE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0" t="21704" r="27260" b="3112"/>
          <a:stretch/>
        </p:blipFill>
        <p:spPr>
          <a:xfrm>
            <a:off x="533400" y="1752600"/>
            <a:ext cx="3129060" cy="48514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1676400"/>
            <a:ext cx="1447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447800" y="1295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81200" y="1295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953000" y="5867400"/>
            <a:ext cx="9906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334000" y="5486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077200" y="54864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267200" y="14478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458200" y="54864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7200" y="1066800"/>
            <a:ext cx="2895600" cy="426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H="1" flipV="1">
            <a:off x="2590800" y="4953000"/>
            <a:ext cx="533400" cy="381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352800" y="1066800"/>
            <a:ext cx="5486400" cy="426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114800" y="1676400"/>
            <a:ext cx="13716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114800" y="3581400"/>
            <a:ext cx="13716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781800" y="3657600"/>
            <a:ext cx="13716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705600" y="1676400"/>
            <a:ext cx="13716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 flipH="1" flipV="1">
            <a:off x="6096000" y="4953000"/>
            <a:ext cx="533400" cy="381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3962400" y="16764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962400" y="35052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810000" y="39624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629400" y="16002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7010400" y="14478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553200" y="37338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477000" y="41910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505200" y="50292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Prep Room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33400" y="4953000"/>
            <a:ext cx="1463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Judging Room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1000" y="3810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</a:rPr>
              <a:t>Sample room layout for Team Role Play</a:t>
            </a:r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6905538" y="54864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277100" y="5491643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077200" y="64770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8448762" y="6482243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957507" y="5486400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329069" y="5491643"/>
            <a:ext cx="228600" cy="228600"/>
          </a:xfrm>
          <a:prstGeom prst="ellipse">
            <a:avLst/>
          </a:prstGeom>
          <a:solidFill>
            <a:srgbClr val="00B0F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2" descr="Image result for Limitless DECA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599219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5.096E-6 C -0.00451 0.00045 -0.0092 0.00045 -0.01371 0.00115 C -0.01666 0.00161 -0.02205 0.00485 -0.02205 0.00485 C -0.03055 0.01688 -0.03385 0.0333 -0.03663 0.04903 C -0.03784 0.05643 -0.04045 0.0636 -0.04218 0.07101 C -0.0434 0.08882 -0.046 0.10686 -0.04861 0.12467 C -0.04913 0.14781 -0.05034 0.16816 -0.05225 0.19083 C -0.0526 0.23085 -0.0467 0.29539 -0.06701 0.33494 C -0.07066 0.35067 -0.06701 0.33402 -0.06875 0.37519 C -0.06944 0.39092 -0.07448 0.40642 -0.07708 0.42169 C -0.07778 0.43071 -0.07847 0.43973 -0.07968 0.44875 C -0.07934 0.46194 -0.07951 0.47744 -0.07795 0.49132 C -0.07656 0.50358 -0.07257 0.51422 -0.06962 0.52532 C -0.06753 0.53388 -0.06423 0.54105 -0.06146 0.54892 C -0.06007 0.55239 -0.05677 0.55979 -0.05677 0.55979 C -0.05521 0.5665 -0.05208 0.57228 -0.05034 0.57922 C -0.04427 0.60374 -0.0375 0.62965 -0.03489 0.65532 C -0.03559 0.67152 -0.03732 0.69696 -0.04774 0.70899 C -0.05555 0.71801 -0.07587 0.72102 -0.08524 0.72241 C -0.12135 0.72171 -0.15191 0.72009 -0.18611 0.71524 C -0.19218 0.71292 -0.19826 0.71246 -0.20451 0.71153 C -0.22014 0.70691 -0.23593 0.70298 -0.25139 0.69812 C -0.25833 0.69326 -0.26597 0.69072 -0.27343 0.68817 C -0.27639 0.6854 -0.27864 0.68239 -0.28159 0.67961 C -0.28368 0.67568 -0.2868 0.6729 -0.28889 0.66851 C -0.29253 0.66111 -0.296 0.65162 -0.30173 0.64653 C -0.30868 0.63265 -0.31649 0.61785 -0.32743 0.6086 C -0.33333 0.59726 -0.32534 0.61137 -0.33212 0.60374 C -0.33333 0.60235 -0.33385 0.6005 -0.33489 0.59911 C -0.33837 0.59495 -0.34444 0.58732 -0.34861 0.58546 C -0.35573 0.57644 -0.36406 0.56858 -0.37343 0.56488 C -0.37604 0.56233 -0.37934 0.56002 -0.38246 0.55863 C -0.3842 0.55747 -0.38802 0.55609 -0.38802 0.55609 C -0.39375 0.55077 -0.40087 0.54892 -0.40729 0.54521 C -0.41232 0.54244 -0.41684 0.53851 -0.42205 0.53666 C -0.42378 0.53481 -0.42604 0.53388 -0.42743 0.5318 C -0.43159 0.52509 -0.43767 0.51306 -0.44132 0.50612 C -0.44323 0.50219 -0.44948 0.49872 -0.44948 0.49872 C -0.45521 0.48738 -0.44739 0.50173 -0.45416 0.4927 C -0.4585 0.48692 -0.46319 0.4779 -0.46597 0.47073 C -0.46857 0.46379 -0.46545 0.4705 -0.46788 0.46217 C -0.47153 0.45037 -0.47448 0.43881 -0.47708 0.42655 C -0.47812 0.41568 -0.48142 0.40642 -0.4835 0.39601 C -0.48698 0.37913 -0.48889 0.36108 -0.49357 0.34466 C -0.49444 0.33703 -0.49531 0.32916 -0.49635 0.32153 C -0.49826 0.30672 -0.5033 0.29238 -0.50538 0.27758 C -0.50486 0.25144 -0.50538 0.22692 -0.50087 0.2017 C -0.50034 0.18875 -0.49896 0.17556 -0.49896 0.16261 C -0.49896 0.15197 -0.50087 0.14434 -0.50087 0.13439 " pathEditMode="relative" ptsTypes="ffffffffffffffffffffffffffffffffffffffffffffffffA">
                                      <p:cBhvr>
                                        <p:cTn id="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1499E-6 C -0.0132 -0.00231 -0.02535 -0.00971 -0.03837 -0.01341 C -0.0441 -0.01503 -0.05591 -0.01711 -0.05591 -0.01711 C -0.06198 -0.01665 -0.06823 -0.01735 -0.07431 -0.01573 C -0.07639 -0.01526 -0.07796 -0.01249 -0.07969 -0.01087 C -0.08056 -0.01017 -0.08247 -0.00856 -0.08247 -0.00856 C -0.08646 -0.00069 -0.08681 0.00926 -0.0908 0.01712 C -0.09375 0.02961 -0.09653 0.0428 -0.1 0.05506 C -0.10035 0.06477 -0.10035 0.07287 -0.10174 0.08189 C -0.10261 0.08767 -0.10452 0.09299 -0.10539 0.09901 C -0.10643 0.10757 -0.10625 0.11636 -0.10816 0.12469 C -0.10973 0.15314 -0.10608 0.18275 -0.11094 0.21027 C -0.11129 0.21398 -0.11164 0.21768 -0.11181 0.22138 C -0.11233 0.23364 -0.11216 0.24567 -0.11285 0.25793 C -0.11302 0.26209 -0.11459 0.27019 -0.11459 0.27019 C -0.11528 0.31113 -0.11476 0.31714 -0.12014 0.34722 C -0.12084 0.35554 -0.12101 0.35901 -0.12379 0.36549 C -0.12552 0.36965 -0.12987 0.37544 -0.13108 0.3803 C -0.13264 0.38677 -0.13473 0.39394 -0.1375 0.39973 C -0.14098 0.41939 -0.14219 0.43928 -0.14671 0.45848 C -0.1474 0.47028 -0.14896 0.48115 -0.14757 0.49272 C -0.14115 0.49064 -0.14306 0.48693 -0.14393 0.47814 C -0.14601 0.47861 -0.14827 0.47838 -0.15035 0.4793 C -0.15243 0.48023 -0.15591 0.48416 -0.15591 0.48416 C -0.15712 0.4867 -0.15834 0.48902 -0.15955 0.49156 C -0.16025 0.49295 -0.15903 0.4948 -0.15868 0.49642 C -0.15764 0.50197 -0.15625 0.50451 -0.15313 0.50868 C -0.15122 0.51654 -0.1448 0.52487 -0.13941 0.52927 C -0.13594 0.53574 -0.1316 0.54222 -0.12657 0.54638 C -0.12362 0.55263 -0.12188 0.55864 -0.11927 0.56489 C -0.11823 0.56743 -0.11546 0.57206 -0.11546 0.57206 C -0.11337 0.58085 -0.11476 0.57738 -0.11181 0.58316 C -0.10973 0.59219 -0.11146 0.58872 -0.1073 0.59427 C -0.10608 0.59936 -0.10382 0.60375 -0.10261 0.60884 C -0.10035 0.61902 -0.09896 0.63174 -0.09445 0.64053 C -0.09306 0.6484 -0.09219 0.65603 -0.0908 0.66389 C -0.09115 0.67986 -0.09115 0.69559 -0.09167 0.71155 C -0.09237 0.73005 -0.11198 0.73352 -0.12188 0.73468 C -0.13316 0.73398 -0.1448 0.73329 -0.15591 0.72982 C -0.16181 0.72797 -0.16823 0.72265 -0.17431 0.72242 C -0.18924 0.72172 -0.20434 0.72172 -0.21927 0.72126 C -0.22587 0.71849 -0.23316 0.71664 -0.23941 0.7127 C -0.2441 0.7097 -0.24809 0.70507 -0.25313 0.70299 C -0.25643 0.70021 -0.26042 0.69489 -0.26407 0.69327 C -0.27205 0.68263 -0.27952 0.67338 -0.28889 0.66505 C -0.29584 0.65904 -0.28785 0.66297 -0.29445 0.66019 C -0.29792 0.65557 -0.30868 0.644 -0.31372 0.64192 C -0.31667 0.63799 -0.32066 0.63498 -0.32466 0.63336 C -0.33125 0.62758 -0.32813 0.62943 -0.33386 0.62711 C -0.33976 0.62203 -0.34462 0.61532 -0.35035 0.61 C -0.35487 0.60583 -0.36025 0.60468 -0.36511 0.60144 C -0.36875 0.59889 -0.37205 0.59589 -0.37605 0.59427 C -0.38264 0.58825 -0.38959 0.58154 -0.39723 0.57831 C -0.39914 0.57923 -0.40539 0.57923 -0.40174 0.58432 C -0.40105 0.58525 -0.39983 0.58525 -0.39896 0.58571 C -0.39184 0.58293 -0.39549 0.57599 -0.40174 0.57576 C -0.42014 0.57507 -0.43837 0.57507 -0.45677 0.5746 C -0.46164 0.57252 -0.45886 0.57414 -0.46511 0.56859 C -0.46598 0.56767 -0.46789 0.56605 -0.46789 0.56605 C -0.46893 0.56373 -0.47552 0.55194 -0.47605 0.55147 C -0.48073 0.54731 -0.48368 0.54476 -0.48802 0.53921 C -0.49202 0.53412 -0.49671 0.52325 -0.5 0.51724 C -0.50226 0.5133 -0.50556 0.51076 -0.50816 0.50729 C -0.51268 0.50128 -0.51806 0.49873 -0.52188 0.49156 C -0.52396 0.48763 -0.52743 0.4793 -0.52743 0.4793 C -0.52934 0.47144 -0.5323 0.46265 -0.53577 0.45594 C -0.53733 0.44992 -0.53959 0.44275 -0.54219 0.43766 C -0.54375 0.43072 -0.54532 0.4291 -0.54757 0.42309 C -0.54948 0.418 -0.54983 0.41291 -0.55226 0.40829 C -0.55539 0.39533 -0.55782 0.38191 -0.56146 0.36919 C -0.56216 0.36156 -0.56337 0.35485 -0.56407 0.34722 C -0.56493 0.31576 -0.56632 0.29124 -0.57431 0.26278 C -0.5757 0.25145 -0.57605 0.23988 -0.57882 0.22878 C -0.57917 0.22022 -0.57917 0.21166 -0.57969 0.2031 C -0.58004 0.19778 -0.58091 0.19246 -0.5816 0.18714 C -0.58195 0.18506 -0.58247 0.1809 -0.58247 0.1809 " pathEditMode="relative" ptsTypes="fffffffffffffffffffffffffffffffffffffffffffffffffffffffffffffffffffffffffffA">
                                      <p:cBhvr>
                                        <p:cTn id="8" dur="5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77978E-6 C -0.00208 0.00856 -0.00069 0.00509 -0.00364 0.01088 C -0.0052 0.02221 -0.00798 0.03308 -0.01284 0.0428 C -0.01597 0.05552 -0.01961 0.06917 -0.02569 0.0805 C -0.03142 0.10456 -0.04513 0.1196 -0.06041 0.13186 C -0.06614 0.13648 -0.07274 0.14157 -0.07968 0.1418 C -0.10017 0.1425 -0.12083 0.1425 -0.14131 0.14296 C -0.1842 0.14967 -0.221 0.14203 -0.26145 0.13695 C -0.2743 0.13301 -0.28784 0.13278 -0.30086 0.13186 C -0.30677 0.13001 -0.31215 0.12908 -0.31822 0.12839 C -0.32222 0.127 -0.32621 0.1263 -0.3302 0.12469 C -0.33402 0.11705 -0.3368 0.10988 -0.32934 0.10364 C -0.32777 0.1041 -0.32604 0.10364 -0.32465 0.10479 C -0.3184 0.10965 -0.32552 0.11937 -0.32934 0.12098 C -0.33611 0.11821 -0.33194 0.10919 -0.32934 0.10364 C -0.32777 0.1041 -0.32604 0.10364 -0.32465 0.10479 C -0.31736 0.11034 -0.32812 0.11937 -0.33211 0.12098 C -0.33107 0.11335 -0.33072 0.10803 -0.32569 0.10364 C -0.32152 0.10525 -0.31805 0.10757 -0.321 0.11451 C -0.32222 0.11775 -0.32708 0.11867 -0.32934 0.11983 C -0.3302 0.11937 -0.33194 0.1196 -0.33211 0.11844 C -0.3335 0.11104 -0.32638 0.09785 -0.32204 0.09392 C -0.32013 0.09785 -0.31927 0.10132 -0.31736 0.10479 C -0.31684 0.10757 -0.31614 0.10988 -0.31562 0.11219 C -0.31493 0.1152 -0.3118 0.11983 -0.3118 0.11983 C -0.31006 0.127 -0.29756 0.14157 -0.29166 0.14412 C -0.28489 0.15036 -0.27656 0.15314 -0.26875 0.15638 C -0.25555 0.16193 -0.24409 0.16586 -0.2302 0.16748 C -0.22048 0.16655 -0.21232 0.16517 -0.20277 0.16378 C -0.20208 0.16355 -0.19791 0.1617 -0.19722 0.16123 C -0.19079 0.15545 -0.19791 0.15892 -0.19166 0.15638 C -0.18854 0.15013 -0.18611 0.14435 -0.1835 0.1381 C -0.18246 0.13556 -0.17968 0.1307 -0.17968 0.1307 C -0.17777 0.12284 -0.17604 0.11728 -0.17517 0.10872 C -0.17552 0.08814 -0.17013 0.04858 -0.18246 0.02684 C -0.1842 0.02059 -0.18732 0.01758 -0.18993 0.01226 C -0.19305 0.00602 -0.19513 -0.00092 -0.2 -0.00485 C -0.20191 -0.01272 -0.1993 -0.00462 -0.20451 -0.01226 C -0.20833 -0.0185 -0.20937 -0.02082 -0.21371 -0.0259 C -0.21493 -0.02706 -0.21614 -0.02822 -0.21736 -0.02937 C -0.21927 -0.03169 -0.22291 -0.03678 -0.22291 -0.03678 C -0.22482 -0.0421 -0.22586 -0.04788 -0.22847 -0.05274 C -0.22881 -0.05413 -0.23055 -0.06106 -0.23107 -0.06361 C -0.23177 -0.06662 -0.23298 -0.07217 -0.23298 -0.07217 C -0.23368 -0.08026 -0.23472 -0.08767 -0.23576 -0.09576 C -0.23611 -0.17534 -0.23611 -0.25514 -0.23663 -0.33495 C -0.2368 -0.35877 -0.23593 -0.35299 -0.23854 -0.36571 C -0.23993 -0.38214 -0.23784 -0.39949 -0.24131 -0.41568 C -0.24184 -0.44251 -0.24322 -0.46773 -0.23854 -0.49387 C -0.2368 -0.51538 -0.23628 -0.53643 -0.23298 -0.55748 C -0.23142 -0.56696 -0.23072 -0.5776 -0.22656 -0.5857 C -0.22586 -0.58871 -0.22447 -0.59125 -0.22378 -0.59426 C -0.22291 -0.59773 -0.22222 -0.61091 -0.22013 -0.61369 C -0.21857 -0.61577 -0.21458 -0.61855 -0.21458 -0.61855 C -0.21076 -0.62664 -0.20295 -0.62826 -0.19635 -0.62965 C -0.16892 -0.65255 -0.13159 -0.64608 -0.10173 -0.64677 C -0.09461 -0.64492 -0.08784 -0.63867 -0.08159 -0.63335 C -0.07951 -0.6241 -0.08246 -0.63543 -0.07881 -0.62595 C -0.07847 -0.62479 -0.07795 -0.62225 -0.07795 -0.62225 " pathEditMode="relative" ptsTypes="ffffffffffffffffffffffffffffffffffffffffffffffffffffffffffA">
                                      <p:cBhvr>
                                        <p:cTn id="12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7978E-6 C -0.00243 0.01041 -0.0026 0.02105 -0.00451 0.03169 C -0.00625 0.05413 -0.00798 0.06801 -0.0184 0.08559 C -0.0217 0.09114 -0.02239 0.09531 -0.02656 0.09901 C -0.02882 0.10687 -0.0342 0.11081 -0.03854 0.11613 C -0.0467 0.12607 -0.04166 0.1233 -0.04774 0.12584 C -0.05069 0.12862 -0.05347 0.13047 -0.05694 0.13186 C -0.06319 0.13764 -0.07396 0.14157 -0.0816 0.1418 C -0.11094 0.1425 -0.14045 0.1425 -0.16979 0.14296 C -0.20729 0.14203 -0.2441 0.13648 -0.2816 0.13324 C -0.28837 0.12977 -0.29583 0.13001 -0.30278 0.127 C -0.30469 0.12607 -0.3066 0.12561 -0.30833 0.12469 C -0.3092 0.12422 -0.31007 0.12376 -0.31094 0.1233 C -0.31285 0.12237 -0.31649 0.12098 -0.31649 0.12098 C -0.32048 0.11566 -0.325 0.11266 -0.33021 0.10988 C -0.33107 0.10872 -0.33246 0.1078 -0.33298 0.10618 C -0.33403 0.10225 -0.32986 0.09739 -0.3276 0.09646 C -0.32066 0.09808 -0.31476 0.10248 -0.32378 0.11127 C -0.32448 0.11104 -0.33055 0.10988 -0.33212 0.10872 C -0.33403 0.10734 -0.33767 0.10387 -0.33767 0.10387 C -0.34184 0.09508 -0.34097 0.08721 -0.33298 0.0842 C -0.32969 0.08467 -0.32621 0.0842 -0.32291 0.08559 C -0.31979 0.08675 -0.32222 0.10225 -0.32378 0.10502 C -0.32448 0.10618 -0.32569 0.10664 -0.32656 0.10757 C -0.32812 0.10711 -0.32986 0.10734 -0.33125 0.10618 C -0.33455 0.10317 -0.33229 0.09138 -0.32847 0.08791 C -0.32361 0.08906 -0.32205 0.08883 -0.31927 0.09415 C -0.32031 0.10248 -0.32135 0.10618 -0.3276 0.10872 C -0.32969 0.10433 -0.33385 0.09716 -0.32847 0.09161 C -0.32552 0.0886 -0.32101 0.0923 -0.31736 0.09276 C -0.3092 0.09716 -0.30486 0.11058 -0.29635 0.11474 C -0.29219 0.11682 -0.28837 0.12029 -0.28437 0.12214 C -0.27621 0.12607 -0.26736 0.12839 -0.25868 0.12954 C -0.25139 0.12862 -0.24462 0.12769 -0.23767 0.12469 C -0.23576 0.12307 -0.23403 0.12145 -0.23212 0.11983 C -0.23125 0.1189 -0.22934 0.11728 -0.22934 0.11728 C -0.22778 0.11034 -0.22812 0.1034 -0.22656 0.09646 C -0.22673 0.09161 -0.22205 0.03887 -0.23298 0.02429 C -0.23559 0.0155 -0.24705 0.00532 -0.2533 -3.77978E-6 C -0.25503 -0.00717 -0.25295 -0.00046 -0.25694 -0.0074 C -0.25833 -0.00971 -0.26059 -0.0148 -0.26059 -0.0148 C -0.26198 -0.02243 -0.26528 -0.02868 -0.26788 -0.03562 C -0.26927 -0.03932 -0.27257 -0.04649 -0.27257 -0.04649 C -0.27413 -0.05297 -0.2776 -0.05829 -0.27899 -0.06477 C -0.28021 -0.07101 -0.2809 -0.0761 -0.28264 -0.08188 C -0.2842 -0.09322 -0.28785 -0.10386 -0.28993 -0.11496 C -0.29236 -0.12884 -0.29427 -0.14249 -0.29548 -0.1566 C -0.29514 -0.19824 -0.29496 -0.23964 -0.29444 -0.28128 C -0.29427 -0.29424 -0.2908 -0.30904 -0.28802 -0.32153 C -0.2868 -0.32732 -0.28437 -0.33865 -0.28437 -0.33865 C -0.28368 -0.34675 -0.28368 -0.35554 -0.2816 -0.36317 C -0.28073 -0.37497 -0.28038 -0.38723 -0.27795 -0.39856 C -0.27726 -0.40874 -0.27656 -0.41915 -0.2743 -0.4291 C -0.27326 -0.44621 -0.27083 -0.46356 -0.26788 -0.48045 C -0.26632 -0.50081 -0.26441 -0.52139 -0.26146 -0.54152 C -0.26059 -0.55609 -0.25833 -0.57043 -0.25503 -0.58431 C -0.25399 -0.58848 -0.25416 -0.59403 -0.25226 -0.59773 C -0.23923 -0.62202 -0.21788 -0.62757 -0.19722 -0.62965 C -0.18923 -0.6285 -0.18073 -0.62595 -0.17344 -0.62109 " pathEditMode="relative" ptsTypes="ffffffffffffffffffffffffffffffffffffffffffffffffffffffffffA">
                                      <p:cBhvr>
                                        <p:cTn id="14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24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Questions about B level events?</a:t>
            </a:r>
            <a:endParaRPr lang="en-US" b="1" dirty="0"/>
          </a:p>
        </p:txBody>
      </p:sp>
      <p:pic>
        <p:nvPicPr>
          <p:cNvPr id="6" name="Picture 2" descr="Image result for Limitless DE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</a:rPr>
              <a:t>Required Events</a:t>
            </a:r>
            <a:endParaRPr lang="en-US" b="1" dirty="0">
              <a:solidFill>
                <a:schemeClr val="accent1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7983254"/>
              </p:ext>
            </p:extLst>
          </p:nvPr>
        </p:nvGraphicFramePr>
        <p:xfrm>
          <a:off x="1143000" y="1371600"/>
          <a:ext cx="7162800" cy="454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6096000"/>
            <a:ext cx="77724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 smtClean="0">
                <a:solidFill>
                  <a:schemeClr val="bg1"/>
                </a:solidFill>
              </a:rPr>
              <a:t>You will need to choose an A, B, and C event</a:t>
            </a:r>
            <a:endParaRPr lang="en-US" sz="2500" b="1" dirty="0">
              <a:solidFill>
                <a:schemeClr val="bg1"/>
              </a:solidFill>
            </a:endParaRPr>
          </a:p>
        </p:txBody>
      </p:sp>
      <p:pic>
        <p:nvPicPr>
          <p:cNvPr id="9" name="Picture 2" descr="Image result for Limitless DECA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59337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Required Events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801479452"/>
              </p:ext>
            </p:extLst>
          </p:nvPr>
        </p:nvGraphicFramePr>
        <p:xfrm>
          <a:off x="1143000" y="1371600"/>
          <a:ext cx="7162800" cy="454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95000"/>
                    <a:lumOff val="5000"/>
                  </a:schemeClr>
                </a:solidFill>
              </a:rPr>
              <a:t>Level C Events</a:t>
            </a:r>
            <a:endParaRPr lang="en-US" dirty="0">
              <a:solidFill>
                <a:schemeClr val="accent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Also called Prepared or Written Events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Many of these events involve a written plan and presentation.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You can have 1 to 3 DECA members per group for many of these events.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You can compete in these events in the district, state, and the international levels.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You are allowed to compete in only one of these events.</a:t>
            </a:r>
          </a:p>
        </p:txBody>
      </p:sp>
      <p:pic>
        <p:nvPicPr>
          <p:cNvPr id="6" name="Picture 2" descr="Image result for Limitless DE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153400" cy="9906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Options for Level C Events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24400" y="1676400"/>
            <a:ext cx="3806952" cy="44958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Advertising Campaign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Create and present a campaign for a real product, service, or business.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Written Plan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1 to 3 members per group for this event.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76400"/>
            <a:ext cx="3657600" cy="48768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2" descr="Image result for Limitless DEC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153400" cy="9906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Options for Level C Events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0" y="1600200"/>
            <a:ext cx="4187952" cy="44958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Sports &amp; Entertainment Promotion Plan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Create and present a promotion plan for an entertainment or sporting event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Written Plan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1 to 3 members per group for this event.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51000"/>
            <a:ext cx="3733800" cy="49784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More Options for Level C Events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24400" y="1600200"/>
            <a:ext cx="4264152" cy="44958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Fashion Merchandising Promotion Plan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Present a sales promotion plan, using apparel and accessory items only, for a retail store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Written Plan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1-3 members per                                                group for this event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752600"/>
            <a:ext cx="4048125" cy="362772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5626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9906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More Options for Level C Events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0" y="1681480"/>
            <a:ext cx="39624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Professional Selling Event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Hospitality and Tourism Professional Selling Event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Financial Consulting Event</a:t>
            </a:r>
            <a:endParaRPr lang="en-US" sz="1100" b="1" dirty="0" smtClean="0">
              <a:solidFill>
                <a:schemeClr val="accent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Organize and deliver a sales presentation for a specified product or service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No written plans for these events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No partner allowed for these events</a:t>
            </a:r>
          </a:p>
        </p:txBody>
      </p:sp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746376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2" r="36588"/>
          <a:stretch/>
        </p:blipFill>
        <p:spPr>
          <a:xfrm>
            <a:off x="152400" y="1661160"/>
            <a:ext cx="2077720" cy="4800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53" t="22028" r="32134" b="22901"/>
          <a:stretch/>
        </p:blipFill>
        <p:spPr>
          <a:xfrm>
            <a:off x="6400800" y="1681480"/>
            <a:ext cx="2535255" cy="480060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More Options for Level C Events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828800"/>
            <a:ext cx="8153400" cy="4495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Research Events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Business Services 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Buying and Merchandising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Finance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Hospitality and Tourism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Sports and Entertainment Marketing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Choose a business from any of these categories, conduct a survey, record data, and present your recommendations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1 to 3 DECA members per group</a:t>
            </a:r>
          </a:p>
          <a:p>
            <a:endParaRPr lang="en-US" dirty="0"/>
          </a:p>
        </p:txBody>
      </p:sp>
      <p:pic>
        <p:nvPicPr>
          <p:cNvPr id="10" name="Picture 2" descr="http://ep.yimg.com/ca/I/decaimages_2179_70279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98985">
            <a:off x="6495779" y="1855287"/>
            <a:ext cx="2157280" cy="2574355"/>
          </a:xfrm>
          <a:prstGeom prst="rect">
            <a:avLst/>
          </a:prstGeom>
          <a:noFill/>
        </p:spPr>
      </p:pic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439" y="55626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More Options for Level C Events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584960"/>
            <a:ext cx="6934201" cy="5257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Entrepreneurship Events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Written Plan &amp; Presentation to an investor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 smtClean="0">
                <a:solidFill>
                  <a:schemeClr val="accent2"/>
                </a:solidFill>
              </a:rPr>
              <a:t>1-3 members per group</a:t>
            </a:r>
          </a:p>
          <a:p>
            <a:pPr marL="834390" lvl="1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/>
                </a:solidFill>
              </a:rPr>
              <a:t>Independent or Franchise Business Plan</a:t>
            </a:r>
          </a:p>
          <a:p>
            <a:pPr marL="1108710" lvl="2" indent="-514350"/>
            <a:r>
              <a:rPr lang="en-US" dirty="0" smtClean="0">
                <a:solidFill>
                  <a:schemeClr val="accent2"/>
                </a:solidFill>
              </a:rPr>
              <a:t>Majority of the score comes from Written Plan</a:t>
            </a:r>
          </a:p>
          <a:p>
            <a:pPr marL="834390" lvl="1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/>
                </a:solidFill>
              </a:rPr>
              <a:t>International Business Plan Event</a:t>
            </a:r>
          </a:p>
          <a:p>
            <a:pPr marL="1108710" lvl="2" indent="-514350"/>
            <a:r>
              <a:rPr lang="en-US" dirty="0" smtClean="0">
                <a:solidFill>
                  <a:schemeClr val="accent2"/>
                </a:solidFill>
              </a:rPr>
              <a:t>Majority of the score comes from Written Plan</a:t>
            </a:r>
          </a:p>
          <a:p>
            <a:pPr marL="834390" lvl="1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/>
                </a:solidFill>
              </a:rPr>
              <a:t>Start-up Business Plan  </a:t>
            </a:r>
          </a:p>
          <a:p>
            <a:pPr marL="1108710" lvl="2" indent="-514350"/>
            <a:r>
              <a:rPr lang="en-US" dirty="0">
                <a:solidFill>
                  <a:schemeClr val="accent2"/>
                </a:solidFill>
              </a:rPr>
              <a:t>Majority of the score comes from p</a:t>
            </a:r>
            <a:r>
              <a:rPr lang="en-US" dirty="0" smtClean="0">
                <a:solidFill>
                  <a:schemeClr val="accent2"/>
                </a:solidFill>
              </a:rPr>
              <a:t>resentation</a:t>
            </a:r>
            <a:endParaRPr lang="en-US" dirty="0">
              <a:solidFill>
                <a:schemeClr val="accent2"/>
              </a:solidFill>
            </a:endParaRPr>
          </a:p>
          <a:p>
            <a:pPr marL="834390" lvl="1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/>
                </a:solidFill>
              </a:rPr>
              <a:t>Innovation Plan Event</a:t>
            </a:r>
            <a:endParaRPr lang="en-US" sz="1400" b="1" dirty="0" smtClean="0">
              <a:solidFill>
                <a:schemeClr val="accent1"/>
              </a:solidFill>
            </a:endParaRPr>
          </a:p>
          <a:p>
            <a:pPr marL="1154430" lvl="2" indent="-514350"/>
            <a:r>
              <a:rPr lang="en-US" dirty="0" smtClean="0">
                <a:solidFill>
                  <a:schemeClr val="accent2"/>
                </a:solidFill>
              </a:rPr>
              <a:t>Take advantage of a marketplace opportunity for an existing business</a:t>
            </a:r>
          </a:p>
          <a:p>
            <a:pPr marL="834390" lvl="1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1"/>
                </a:solidFill>
              </a:rPr>
              <a:t>Business Growth Plan</a:t>
            </a:r>
            <a:endParaRPr lang="en-US" sz="1400" b="1" dirty="0" smtClean="0">
              <a:solidFill>
                <a:schemeClr val="accent1"/>
              </a:solidFill>
            </a:endParaRPr>
          </a:p>
          <a:p>
            <a:pPr marL="1154430" lvl="2" indent="-514350"/>
            <a:r>
              <a:rPr lang="en-US" dirty="0" smtClean="0">
                <a:solidFill>
                  <a:schemeClr val="accent2"/>
                </a:solidFill>
              </a:rPr>
              <a:t>Must be an owner of a real business</a:t>
            </a:r>
          </a:p>
          <a:p>
            <a:pPr lvl="1"/>
            <a:endParaRPr lang="en-US" dirty="0"/>
          </a:p>
        </p:txBody>
      </p:sp>
      <p:pic>
        <p:nvPicPr>
          <p:cNvPr id="24578" name="Picture 2" descr="http://ep.yimg.com/ca/I/decaimages_2179_70279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96825">
            <a:off x="6725044" y="1794285"/>
            <a:ext cx="2177723" cy="2598750"/>
          </a:xfrm>
          <a:prstGeom prst="rect">
            <a:avLst/>
          </a:prstGeom>
          <a:noFill/>
        </p:spPr>
      </p:pic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805" y="55626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Questions about </a:t>
            </a:r>
            <a:r>
              <a:rPr lang="en-US" b="1" dirty="0" smtClean="0">
                <a:solidFill>
                  <a:schemeClr val="bg1"/>
                </a:solidFill>
              </a:rPr>
              <a:t>level C events</a:t>
            </a:r>
            <a:r>
              <a:rPr lang="en-US" b="1" dirty="0" smtClean="0"/>
              <a:t>?</a:t>
            </a:r>
            <a:endParaRPr lang="en-US" b="1" dirty="0"/>
          </a:p>
        </p:txBody>
      </p:sp>
      <p:pic>
        <p:nvPicPr>
          <p:cNvPr id="6" name="Picture 2" descr="Image result for Limitless DE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153400" cy="9906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The Comprehensive Exam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02752" cy="4648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Before the conference you will be taking a test that influences your 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</a:t>
            </a:r>
            <a:r>
              <a:rPr lang="en-US" dirty="0" smtClean="0">
                <a:solidFill>
                  <a:srgbClr val="0070C0"/>
                </a:solidFill>
              </a:rPr>
              <a:t>evel B Role Play 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Level C Written Event scores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General Marketing Exam </a:t>
            </a:r>
            <a:r>
              <a:rPr lang="en-US" sz="1300" dirty="0" smtClean="0">
                <a:solidFill>
                  <a:schemeClr val="accent1"/>
                </a:solidFill>
              </a:rPr>
              <a:t>districts only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Practice Exams/</a:t>
            </a:r>
            <a:r>
              <a:rPr lang="en-US" dirty="0" err="1" smtClean="0">
                <a:solidFill>
                  <a:srgbClr val="0070C0"/>
                </a:solidFill>
              </a:rPr>
              <a:t>Kahoot</a:t>
            </a:r>
            <a:r>
              <a:rPr lang="en-US" dirty="0" smtClean="0">
                <a:solidFill>
                  <a:srgbClr val="0070C0"/>
                </a:solidFill>
              </a:rPr>
              <a:t>!/Flash Cards/</a:t>
            </a:r>
            <a:r>
              <a:rPr lang="en-US" dirty="0" err="1" smtClean="0">
                <a:solidFill>
                  <a:srgbClr val="0070C0"/>
                </a:solidFill>
              </a:rPr>
              <a:t>Quizlets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100 multiple choice questions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1 hour to complete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Materials allowed: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#2 pencils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Eraser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4-function calculator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4267200"/>
            <a:ext cx="4286778" cy="241131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Judges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8296248" cy="4876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Judges are qualified mature adults that want to volunteer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parents 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relatives 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neighbors 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co-workers 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employers…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Must be out of </a:t>
            </a:r>
            <a:r>
              <a:rPr lang="en-US" dirty="0">
                <a:solidFill>
                  <a:srgbClr val="0070C0"/>
                </a:solidFill>
              </a:rPr>
              <a:t>h</a:t>
            </a:r>
            <a:r>
              <a:rPr lang="en-US" dirty="0" smtClean="0">
                <a:solidFill>
                  <a:srgbClr val="0070C0"/>
                </a:solidFill>
              </a:rPr>
              <a:t>igh school for two years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Expertise is helpful but not necessary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For every three competitors CRHS needs to </a:t>
            </a:r>
            <a:r>
              <a:rPr lang="en-US" smtClean="0">
                <a:solidFill>
                  <a:schemeClr val="accent1"/>
                </a:solidFill>
              </a:rPr>
              <a:t>find </a:t>
            </a:r>
            <a:r>
              <a:rPr lang="en-US" smtClean="0">
                <a:solidFill>
                  <a:schemeClr val="accent1"/>
                </a:solidFill>
              </a:rPr>
              <a:t>one </a:t>
            </a:r>
            <a:r>
              <a:rPr lang="en-US" dirty="0" smtClean="0">
                <a:solidFill>
                  <a:schemeClr val="accent1"/>
                </a:solidFill>
              </a:rPr>
              <a:t>judge.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This will end up helping </a:t>
            </a:r>
            <a:r>
              <a:rPr lang="en-US" dirty="0" smtClean="0">
                <a:solidFill>
                  <a:schemeClr val="accent1"/>
                </a:solidFill>
              </a:rPr>
              <a:t>you</a:t>
            </a:r>
            <a:r>
              <a:rPr lang="en-US" dirty="0" smtClean="0">
                <a:solidFill>
                  <a:schemeClr val="accent1"/>
                </a:solidFill>
              </a:rPr>
              <a:t>.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You will get 10 lettering points for each judge 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Maximum of 20 points</a:t>
            </a:r>
          </a:p>
        </p:txBody>
      </p:sp>
      <p:pic>
        <p:nvPicPr>
          <p:cNvPr id="5" name="Picture 2" descr="Image result for Limitless DE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Image result for DECA judge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" t="21088" r="767" b="26682"/>
          <a:stretch/>
        </p:blipFill>
        <p:spPr bwMode="auto">
          <a:xfrm>
            <a:off x="3581400" y="2016760"/>
            <a:ext cx="5181599" cy="189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Attire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806952" cy="51054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Dress is business appropriate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Closed-toed shoes with socks or nylons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Dress pants or skirt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Dress shirt or blouse </a:t>
            </a:r>
          </a:p>
          <a:p>
            <a:pPr lvl="2"/>
            <a:r>
              <a:rPr lang="en-US" dirty="0" smtClean="0">
                <a:solidFill>
                  <a:srgbClr val="0070C0"/>
                </a:solidFill>
              </a:rPr>
              <a:t>Ties and belts are </a:t>
            </a:r>
            <a:r>
              <a:rPr lang="en-US" u="sng" dirty="0" smtClean="0">
                <a:solidFill>
                  <a:srgbClr val="0070C0"/>
                </a:solidFill>
              </a:rPr>
              <a:t>required</a:t>
            </a:r>
            <a:r>
              <a:rPr lang="en-US" dirty="0" smtClean="0">
                <a:solidFill>
                  <a:srgbClr val="0070C0"/>
                </a:solidFill>
              </a:rPr>
              <a:t> for guys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Hair and makeup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Should not be a distraction from your face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Shave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Piercings and Jewelry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Rule of 1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Comparison of dress between district and state, International CDCs</a:t>
            </a:r>
          </a:p>
          <a:p>
            <a:pPr lvl="1"/>
            <a:r>
              <a:rPr lang="en-US" dirty="0" smtClean="0">
                <a:solidFill>
                  <a:schemeClr val="accent1">
                    <a:lumMod val="95000"/>
                    <a:lumOff val="5000"/>
                  </a:schemeClr>
                </a:solidFill>
              </a:rPr>
              <a:t>District 	60% suits and jackets</a:t>
            </a:r>
          </a:p>
          <a:p>
            <a:pPr lvl="1"/>
            <a:r>
              <a:rPr lang="en-US" dirty="0" smtClean="0">
                <a:solidFill>
                  <a:schemeClr val="accent1">
                    <a:lumMod val="95000"/>
                    <a:lumOff val="5000"/>
                  </a:schemeClr>
                </a:solidFill>
              </a:rPr>
              <a:t>State 	90% suits and jackets</a:t>
            </a:r>
          </a:p>
          <a:p>
            <a:pPr lvl="1"/>
            <a:r>
              <a:rPr lang="en-US" dirty="0" smtClean="0">
                <a:solidFill>
                  <a:schemeClr val="accent1">
                    <a:lumMod val="95000"/>
                    <a:lumOff val="5000"/>
                  </a:schemeClr>
                </a:solidFill>
              </a:rPr>
              <a:t>International 	100% DECA Blazers</a:t>
            </a:r>
          </a:p>
          <a:p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4338" name="Picture 2" descr="http://ep.yimg.com/ca/I/decaimages_2180_37052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2614518"/>
            <a:ext cx="4545972" cy="3144297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764" y="2220811"/>
            <a:ext cx="4445000" cy="333375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5" t="13810"/>
          <a:stretch/>
        </p:blipFill>
        <p:spPr>
          <a:xfrm>
            <a:off x="4572000" y="2192755"/>
            <a:ext cx="4308446" cy="336180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Picture 2" descr="Image result for Limitless DECA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350567"/>
            <a:ext cx="4267200" cy="32004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543800" cy="685800"/>
          </a:xfrm>
        </p:spPr>
        <p:txBody>
          <a:bodyPr>
            <a:normAutofit/>
          </a:bodyPr>
          <a:lstStyle/>
          <a:p>
            <a:r>
              <a:rPr lang="en-US" b="1" dirty="0" smtClean="0"/>
              <a:t>Questions about </a:t>
            </a:r>
            <a:r>
              <a:rPr lang="en-US" b="1" dirty="0" smtClean="0">
                <a:solidFill>
                  <a:schemeClr val="bg1"/>
                </a:solidFill>
              </a:rPr>
              <a:t>competition</a:t>
            </a:r>
            <a:r>
              <a:rPr lang="en-US" b="1" dirty="0" smtClean="0"/>
              <a:t>?</a:t>
            </a:r>
            <a:endParaRPr lang="en-US" b="1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34269308"/>
              </p:ext>
            </p:extLst>
          </p:nvPr>
        </p:nvGraphicFramePr>
        <p:xfrm>
          <a:off x="1676400" y="152400"/>
          <a:ext cx="7162800" cy="454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619" y="55626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Other Activities at Districts</a:t>
            </a:r>
            <a:endParaRPr lang="en-US" b="1" dirty="0"/>
          </a:p>
        </p:txBody>
      </p:sp>
      <p:pic>
        <p:nvPicPr>
          <p:cNvPr id="5" name="Picture 2" descr="Image result for Limitless DE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6090407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After-Competition Activities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Opening, Finalist Announcement, and Final Awards Sessions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DECA Cup Events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Entertainment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Sunday Brunch 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Sunday Dinner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Scavenger Hunt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Sunday Pizza Social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Monday Brunch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Chapter Meetings</a:t>
            </a:r>
          </a:p>
          <a:p>
            <a:endParaRPr lang="en-US" dirty="0" smtClean="0"/>
          </a:p>
          <a:p>
            <a:pPr algn="r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99" t="1110" r="5833"/>
          <a:stretch/>
        </p:blipFill>
        <p:spPr>
          <a:xfrm>
            <a:off x="4054242" y="2286754"/>
            <a:ext cx="4495800" cy="396164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Picture 2" descr="Image result for Limitless DECA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FAQ About Districts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4340352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Q: How much does it cost?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A: Price is $</a:t>
            </a:r>
            <a:r>
              <a:rPr lang="en-US" dirty="0" smtClean="0">
                <a:solidFill>
                  <a:schemeClr val="accent1"/>
                </a:solidFill>
              </a:rPr>
              <a:t>175 </a:t>
            </a:r>
            <a:endParaRPr lang="en-US" dirty="0" smtClean="0">
              <a:solidFill>
                <a:schemeClr val="accent1"/>
              </a:solidFill>
            </a:endParaRPr>
          </a:p>
          <a:p>
            <a:pPr lvl="2"/>
            <a:r>
              <a:rPr lang="en-US" dirty="0" smtClean="0">
                <a:solidFill>
                  <a:schemeClr val="accent2"/>
                </a:solidFill>
              </a:rPr>
              <a:t>Competition/Testing Materials</a:t>
            </a:r>
          </a:p>
          <a:p>
            <a:pPr lvl="2"/>
            <a:r>
              <a:rPr lang="en-US" dirty="0" smtClean="0">
                <a:solidFill>
                  <a:schemeClr val="accent2"/>
                </a:solidFill>
              </a:rPr>
              <a:t>Mock competition </a:t>
            </a:r>
            <a:r>
              <a:rPr lang="en-US" sz="1300" dirty="0" smtClean="0">
                <a:solidFill>
                  <a:schemeClr val="accent2"/>
                </a:solidFill>
              </a:rPr>
              <a:t>(January)</a:t>
            </a:r>
          </a:p>
          <a:p>
            <a:pPr lvl="2"/>
            <a:r>
              <a:rPr lang="en-US" dirty="0" smtClean="0">
                <a:solidFill>
                  <a:schemeClr val="accent2"/>
                </a:solidFill>
              </a:rPr>
              <a:t>Includes 2 night hotel stay </a:t>
            </a:r>
          </a:p>
          <a:p>
            <a:pPr lvl="2"/>
            <a:r>
              <a:rPr lang="en-US" dirty="0" smtClean="0">
                <a:solidFill>
                  <a:schemeClr val="accent2"/>
                </a:solidFill>
              </a:rPr>
              <a:t>4 Conference meals</a:t>
            </a:r>
          </a:p>
          <a:p>
            <a:pPr lvl="2"/>
            <a:r>
              <a:rPr lang="en-US" dirty="0" err="1" smtClean="0">
                <a:solidFill>
                  <a:schemeClr val="accent2"/>
                </a:solidFill>
              </a:rPr>
              <a:t>Confernce</a:t>
            </a:r>
            <a:r>
              <a:rPr lang="en-US" dirty="0" smtClean="0">
                <a:solidFill>
                  <a:schemeClr val="accent2"/>
                </a:solidFill>
              </a:rPr>
              <a:t> Registration cost 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Q: How many events will I be in?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A: Three. One from each category.</a:t>
            </a:r>
          </a:p>
          <a:p>
            <a:r>
              <a:rPr lang="en-US" dirty="0" smtClean="0">
                <a:solidFill>
                  <a:schemeClr val="accent2"/>
                </a:solidFill>
              </a:rPr>
              <a:t>Q: What do I need to wear?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A: Two days worth of business clothes.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8" name="Picture 2" descr="Image result for Limitless DE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5" t="9304" r="58222" b="5333"/>
          <a:stretch/>
        </p:blipFill>
        <p:spPr>
          <a:xfrm>
            <a:off x="6553200" y="1752600"/>
            <a:ext cx="1914457" cy="4838252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4709802" y="1060508"/>
            <a:ext cx="1981200" cy="1676400"/>
          </a:xfrm>
          <a:prstGeom prst="cloudCallout">
            <a:avLst>
              <a:gd name="adj1" fmla="val 79063"/>
              <a:gd name="adj2" fmla="val 1430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smtClean="0">
                <a:solidFill>
                  <a:schemeClr val="accent1">
                    <a:lumMod val="75000"/>
                  </a:schemeClr>
                </a:solidFill>
              </a:rPr>
              <a:t>I have a few questions!</a:t>
            </a:r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FAQs about Districts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600200"/>
            <a:ext cx="3657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Q: How do I qualify for the state competition?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A: You need to place </a:t>
            </a:r>
          </a:p>
          <a:p>
            <a:pPr lvl="1">
              <a:buNone/>
            </a:pPr>
            <a:r>
              <a:rPr lang="en-US" dirty="0" smtClean="0">
                <a:solidFill>
                  <a:schemeClr val="accent1"/>
                </a:solidFill>
              </a:rPr>
              <a:t>	</a:t>
            </a:r>
            <a:r>
              <a:rPr lang="en-US" b="1" dirty="0" smtClean="0">
                <a:solidFill>
                  <a:schemeClr val="accent1"/>
                </a:solidFill>
              </a:rPr>
              <a:t>1</a:t>
            </a:r>
            <a:r>
              <a:rPr lang="en-US" b="1" baseline="30000" dirty="0" smtClean="0">
                <a:solidFill>
                  <a:schemeClr val="accent1"/>
                </a:solidFill>
              </a:rPr>
              <a:t>st</a:t>
            </a:r>
            <a:r>
              <a:rPr lang="en-US" b="1" dirty="0" smtClean="0">
                <a:solidFill>
                  <a:schemeClr val="accent1"/>
                </a:solidFill>
              </a:rPr>
              <a:t>, 2</a:t>
            </a:r>
            <a:r>
              <a:rPr lang="en-US" b="1" baseline="30000" dirty="0" smtClean="0">
                <a:solidFill>
                  <a:schemeClr val="accent1"/>
                </a:solidFill>
              </a:rPr>
              <a:t>nd</a:t>
            </a:r>
            <a:r>
              <a:rPr lang="en-US" b="1" dirty="0" smtClean="0">
                <a:solidFill>
                  <a:schemeClr val="accent1"/>
                </a:solidFill>
              </a:rPr>
              <a:t>, or 3</a:t>
            </a:r>
            <a:r>
              <a:rPr lang="en-US" b="1" baseline="30000" dirty="0" smtClean="0">
                <a:solidFill>
                  <a:schemeClr val="accent1"/>
                </a:solidFill>
              </a:rPr>
              <a:t>rd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in one event, or place in the </a:t>
            </a:r>
            <a:r>
              <a:rPr lang="en-US" b="1" dirty="0" smtClean="0">
                <a:solidFill>
                  <a:schemeClr val="accent1"/>
                </a:solidFill>
              </a:rPr>
              <a:t>top 10 </a:t>
            </a:r>
            <a:r>
              <a:rPr lang="en-US" dirty="0" smtClean="0">
                <a:solidFill>
                  <a:schemeClr val="accent1"/>
                </a:solidFill>
              </a:rPr>
              <a:t>in </a:t>
            </a:r>
            <a:r>
              <a:rPr lang="en-US" b="1" dirty="0" smtClean="0">
                <a:solidFill>
                  <a:schemeClr val="accent1"/>
                </a:solidFill>
              </a:rPr>
              <a:t>two </a:t>
            </a:r>
            <a:r>
              <a:rPr lang="en-US" dirty="0" smtClean="0">
                <a:solidFill>
                  <a:schemeClr val="accent1"/>
                </a:solidFill>
              </a:rPr>
              <a:t>separate events	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Have a exam score </a:t>
            </a:r>
          </a:p>
          <a:p>
            <a:pPr lvl="1">
              <a:buNone/>
            </a:pPr>
            <a:r>
              <a:rPr lang="en-US" dirty="0" smtClean="0">
                <a:solidFill>
                  <a:schemeClr val="accent1"/>
                </a:solidFill>
              </a:rPr>
              <a:t>	above: </a:t>
            </a:r>
            <a:r>
              <a:rPr lang="en-US" b="1" dirty="0" smtClean="0">
                <a:solidFill>
                  <a:schemeClr val="accent1"/>
                </a:solidFill>
              </a:rPr>
              <a:t>65/100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You must also receive a invitation to attend the state conference from Mr. Bodenburg!</a:t>
            </a:r>
          </a:p>
          <a:p>
            <a:endParaRPr lang="en-US" dirty="0"/>
          </a:p>
        </p:txBody>
      </p:sp>
      <p:pic>
        <p:nvPicPr>
          <p:cNvPr id="7" name="Picture 2" descr="Image result for Limitless DECA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9" t="20296" r="7668" b="9926"/>
          <a:stretch/>
        </p:blipFill>
        <p:spPr>
          <a:xfrm>
            <a:off x="3810000" y="2313020"/>
            <a:ext cx="5127299" cy="325466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5486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What Should I Do Next?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89567"/>
            <a:ext cx="4495800" cy="4811233"/>
          </a:xfrm>
        </p:spPr>
        <p:txBody>
          <a:bodyPr>
            <a:noAutofit/>
          </a:bodyPr>
          <a:lstStyle/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800" dirty="0" smtClean="0">
                <a:solidFill>
                  <a:srgbClr val="0070C0"/>
                </a:solidFill>
              </a:rPr>
              <a:t>Choose an A, B, &amp; C Event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800" dirty="0" smtClean="0">
                <a:solidFill>
                  <a:srgbClr val="0070C0"/>
                </a:solidFill>
              </a:rPr>
              <a:t>D </a:t>
            </a:r>
            <a:r>
              <a:rPr lang="en-US" sz="2800" dirty="0">
                <a:solidFill>
                  <a:srgbClr val="0070C0"/>
                </a:solidFill>
              </a:rPr>
              <a:t>L</a:t>
            </a:r>
            <a:r>
              <a:rPr lang="en-US" sz="2800" dirty="0" smtClean="0">
                <a:solidFill>
                  <a:srgbClr val="0070C0"/>
                </a:solidFill>
              </a:rPr>
              <a:t>evel Events </a:t>
            </a:r>
            <a:r>
              <a:rPr lang="en-US" sz="1000" b="1" dirty="0" smtClean="0">
                <a:solidFill>
                  <a:schemeClr val="accent1"/>
                </a:solidFill>
              </a:rPr>
              <a:t>(requires Mr. </a:t>
            </a:r>
            <a:r>
              <a:rPr lang="en-US" sz="1000" b="1" dirty="0" err="1" smtClean="0">
                <a:solidFill>
                  <a:schemeClr val="accent1"/>
                </a:solidFill>
              </a:rPr>
              <a:t>Bodenburg’s</a:t>
            </a:r>
            <a:r>
              <a:rPr lang="en-US" sz="1000" b="1" dirty="0" smtClean="0">
                <a:solidFill>
                  <a:schemeClr val="accent1"/>
                </a:solidFill>
              </a:rPr>
              <a:t> approval)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2800" dirty="0" smtClean="0">
                <a:solidFill>
                  <a:srgbClr val="0070C0"/>
                </a:solidFill>
              </a:rPr>
              <a:t>Carefully choose partners</a:t>
            </a:r>
          </a:p>
          <a:p>
            <a:pPr lvl="1"/>
            <a:r>
              <a:rPr lang="en-US" sz="2500" dirty="0" smtClean="0">
                <a:solidFill>
                  <a:schemeClr val="accent1"/>
                </a:solidFill>
              </a:rPr>
              <a:t>Match your strengths and compatibility</a:t>
            </a:r>
          </a:p>
          <a:p>
            <a:pPr lvl="1"/>
            <a:r>
              <a:rPr lang="en-US" sz="2500" dirty="0" smtClean="0">
                <a:solidFill>
                  <a:schemeClr val="accent1"/>
                </a:solidFill>
              </a:rPr>
              <a:t>Consider outside of school commitments</a:t>
            </a:r>
          </a:p>
          <a:p>
            <a:pPr lvl="1"/>
            <a:r>
              <a:rPr lang="en-US" sz="2500" dirty="0" smtClean="0">
                <a:solidFill>
                  <a:schemeClr val="accent1"/>
                </a:solidFill>
              </a:rPr>
              <a:t>Work ethic of partners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Turn-in competitive </a:t>
            </a:r>
            <a:r>
              <a:rPr lang="en-US" sz="2800" dirty="0">
                <a:solidFill>
                  <a:srgbClr val="0070C0"/>
                </a:solidFill>
              </a:rPr>
              <a:t>event selection </a:t>
            </a:r>
            <a:r>
              <a:rPr lang="en-US" sz="2800" dirty="0" smtClean="0">
                <a:solidFill>
                  <a:srgbClr val="0070C0"/>
                </a:solidFill>
              </a:rPr>
              <a:t>form to Mr</a:t>
            </a:r>
            <a:r>
              <a:rPr lang="en-US" sz="2800" dirty="0">
                <a:solidFill>
                  <a:srgbClr val="0070C0"/>
                </a:solidFill>
              </a:rPr>
              <a:t>. Bodenburg</a:t>
            </a:r>
          </a:p>
          <a:p>
            <a:endParaRPr lang="en-US" sz="2800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4800600" y="3974982"/>
            <a:ext cx="4064628" cy="25146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Event instructions and a practice schedule will be out next week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Start making connections and finding judges </a:t>
            </a:r>
            <a:r>
              <a:rPr lang="en-US" sz="2800" b="1" dirty="0" smtClean="0">
                <a:solidFill>
                  <a:srgbClr val="0070C0"/>
                </a:solidFill>
              </a:rPr>
              <a:t>NOW</a:t>
            </a:r>
            <a:r>
              <a:rPr lang="en-US" sz="2800" dirty="0" smtClean="0">
                <a:solidFill>
                  <a:srgbClr val="0070C0"/>
                </a:solidFill>
              </a:rPr>
              <a:t>!</a:t>
            </a:r>
          </a:p>
          <a:p>
            <a:endParaRPr lang="en-US" dirty="0"/>
          </a:p>
        </p:txBody>
      </p:sp>
      <p:pic>
        <p:nvPicPr>
          <p:cNvPr id="10" name="Picture 2" descr="Image result for Limitless DE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99" y="762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4" t="15259" r="22388" b="47630"/>
          <a:stretch/>
        </p:blipFill>
        <p:spPr>
          <a:xfrm>
            <a:off x="4953000" y="1949434"/>
            <a:ext cx="3984298" cy="17282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05200" y="946238"/>
            <a:ext cx="4876800" cy="35052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solidFill>
                  <a:srgbClr val="0070C0"/>
                </a:solidFill>
              </a:rPr>
              <a:t>Final</a:t>
            </a:r>
            <a:br>
              <a:rPr lang="en-US" sz="6000" b="1" dirty="0" smtClean="0">
                <a:solidFill>
                  <a:srgbClr val="0070C0"/>
                </a:solidFill>
              </a:rPr>
            </a:br>
            <a:r>
              <a:rPr lang="en-US" sz="6000" b="1" dirty="0" smtClean="0">
                <a:solidFill>
                  <a:srgbClr val="0070C0"/>
                </a:solidFill>
              </a:rPr>
              <a:t>questions?</a:t>
            </a:r>
            <a:endParaRPr lang="en-US" sz="6000" b="1" dirty="0">
              <a:solidFill>
                <a:srgbClr val="0070C0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3200400" y="5867400"/>
            <a:ext cx="6553200" cy="9906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It’s as</a:t>
            </a:r>
            <a:r>
              <a:rPr kumimoji="0" lang="en-US" sz="35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easy as A, B, C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Image result for Limitless DEC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486400"/>
            <a:ext cx="2362200" cy="1111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ustom 1">
      <a:dk1>
        <a:srgbClr val="20C8F7"/>
      </a:dk1>
      <a:lt1>
        <a:sysClr val="window" lastClr="FFFFFF"/>
      </a:lt1>
      <a:dk2>
        <a:srgbClr val="20C8F7"/>
      </a:dk2>
      <a:lt2>
        <a:srgbClr val="DBF5F9"/>
      </a:lt2>
      <a:accent1>
        <a:srgbClr val="FF0066"/>
      </a:accent1>
      <a:accent2>
        <a:srgbClr val="00B0F0"/>
      </a:accent2>
      <a:accent3>
        <a:srgbClr val="FF0066"/>
      </a:accent3>
      <a:accent4>
        <a:srgbClr val="FF3300"/>
      </a:accent4>
      <a:accent5>
        <a:srgbClr val="A5E9FB"/>
      </a:accent5>
      <a:accent6>
        <a:srgbClr val="21B2C8"/>
      </a:accent6>
      <a:hlink>
        <a:srgbClr val="F49100"/>
      </a:hlink>
      <a:folHlink>
        <a:srgbClr val="85DFD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5147</TotalTime>
  <Words>1205</Words>
  <Application>Microsoft Office PowerPoint</Application>
  <PresentationFormat>On-screen Show (4:3)</PresentationFormat>
  <Paragraphs>287</Paragraphs>
  <Slides>37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Median</vt:lpstr>
      <vt:lpstr>Getting Started in  Competition</vt:lpstr>
      <vt:lpstr>Levels of Competition</vt:lpstr>
      <vt:lpstr>Districts is about…</vt:lpstr>
      <vt:lpstr>The Competition</vt:lpstr>
      <vt:lpstr>Required Events</vt:lpstr>
      <vt:lpstr>Required Events</vt:lpstr>
      <vt:lpstr>Level A Events</vt:lpstr>
      <vt:lpstr>Level A Event Choices</vt:lpstr>
      <vt:lpstr>PowerPoint Presentation</vt:lpstr>
      <vt:lpstr>PowerPoint Presentation</vt:lpstr>
      <vt:lpstr>Questions about level A events?</vt:lpstr>
      <vt:lpstr>Required Events</vt:lpstr>
      <vt:lpstr>Required Events</vt:lpstr>
      <vt:lpstr>Level B Events</vt:lpstr>
      <vt:lpstr>Options for Level B Events</vt:lpstr>
      <vt:lpstr>PowerPoint Presentation</vt:lpstr>
      <vt:lpstr>Questions about B level events?</vt:lpstr>
      <vt:lpstr>Required Events</vt:lpstr>
      <vt:lpstr>Required Events</vt:lpstr>
      <vt:lpstr>Level C Events</vt:lpstr>
      <vt:lpstr>Options for Level C Events</vt:lpstr>
      <vt:lpstr>Options for Level C Events</vt:lpstr>
      <vt:lpstr>More Options for Level C Events</vt:lpstr>
      <vt:lpstr>More Options for Level C Events</vt:lpstr>
      <vt:lpstr>More Options for Level C Events</vt:lpstr>
      <vt:lpstr>More Options for Level C Events</vt:lpstr>
      <vt:lpstr>Questions about level C events?</vt:lpstr>
      <vt:lpstr>The Comprehensive Exam</vt:lpstr>
      <vt:lpstr>Judges</vt:lpstr>
      <vt:lpstr>Attire</vt:lpstr>
      <vt:lpstr>Questions about competition?</vt:lpstr>
      <vt:lpstr>Other Activities at Districts</vt:lpstr>
      <vt:lpstr>After-Competition Activities</vt:lpstr>
      <vt:lpstr>FAQ About Districts</vt:lpstr>
      <vt:lpstr>FAQs about Districts</vt:lpstr>
      <vt:lpstr>What Should I Do Next?</vt:lpstr>
      <vt:lpstr>Final questions?</vt:lpstr>
    </vt:vector>
  </TitlesOfParts>
  <Company>ISD11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District Competition</dc:title>
  <dc:creator>Administrator</dc:creator>
  <cp:lastModifiedBy>Bodenburg, Blake</cp:lastModifiedBy>
  <cp:revision>267</cp:revision>
  <dcterms:created xsi:type="dcterms:W3CDTF">2009-11-06T13:15:54Z</dcterms:created>
  <dcterms:modified xsi:type="dcterms:W3CDTF">2017-11-23T03:24:37Z</dcterms:modified>
</cp:coreProperties>
</file>