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  <p:sldMasterId id="2147483852" r:id="rId2"/>
  </p:sldMasterIdLst>
  <p:notesMasterIdLst>
    <p:notesMasterId r:id="rId43"/>
  </p:notesMasterIdLst>
  <p:sldIdLst>
    <p:sldId id="256" r:id="rId3"/>
    <p:sldId id="272" r:id="rId4"/>
    <p:sldId id="285" r:id="rId5"/>
    <p:sldId id="287" r:id="rId6"/>
    <p:sldId id="420" r:id="rId7"/>
    <p:sldId id="413" r:id="rId8"/>
    <p:sldId id="339" r:id="rId9"/>
    <p:sldId id="338" r:id="rId10"/>
    <p:sldId id="312" r:id="rId11"/>
    <p:sldId id="419" r:id="rId12"/>
    <p:sldId id="423" r:id="rId13"/>
    <p:sldId id="424" r:id="rId14"/>
    <p:sldId id="425" r:id="rId15"/>
    <p:sldId id="421" r:id="rId16"/>
    <p:sldId id="434" r:id="rId17"/>
    <p:sldId id="433" r:id="rId18"/>
    <p:sldId id="432" r:id="rId19"/>
    <p:sldId id="427" r:id="rId20"/>
    <p:sldId id="431" r:id="rId21"/>
    <p:sldId id="429" r:id="rId22"/>
    <p:sldId id="422" r:id="rId23"/>
    <p:sldId id="426" r:id="rId24"/>
    <p:sldId id="281" r:id="rId25"/>
    <p:sldId id="411" r:id="rId26"/>
    <p:sldId id="368" r:id="rId27"/>
    <p:sldId id="369" r:id="rId28"/>
    <p:sldId id="370" r:id="rId29"/>
    <p:sldId id="371" r:id="rId30"/>
    <p:sldId id="311" r:id="rId31"/>
    <p:sldId id="313" r:id="rId32"/>
    <p:sldId id="314" r:id="rId33"/>
    <p:sldId id="315" r:id="rId34"/>
    <p:sldId id="284" r:id="rId35"/>
    <p:sldId id="418" r:id="rId36"/>
    <p:sldId id="376" r:id="rId37"/>
    <p:sldId id="297" r:id="rId38"/>
    <p:sldId id="298" r:id="rId39"/>
    <p:sldId id="435" r:id="rId40"/>
    <p:sldId id="295" r:id="rId41"/>
    <p:sldId id="291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7985E6-CE2C-4CFB-9CB2-C784AD0CB3E1}" v="5" dt="2025-12-02T18:00:23.8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6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5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099B0D-43EC-458A-ACBB-5A0CF3B0684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5812DD41-C135-4C9A-B25A-321EA2E34B63}">
      <dgm:prSet/>
      <dgm:spPr/>
      <dgm:t>
        <a:bodyPr/>
        <a:lstStyle/>
        <a:p>
          <a:r>
            <a:rPr lang="en-US"/>
            <a:t>Welcome </a:t>
          </a:r>
        </a:p>
      </dgm:t>
    </dgm:pt>
    <dgm:pt modelId="{1463D4FD-2E3A-4FA7-A2B3-5F0FEB79B44A}" type="parTrans" cxnId="{53E6E5D6-78BE-42D1-AF8D-AC1EF9BC17AE}">
      <dgm:prSet/>
      <dgm:spPr/>
      <dgm:t>
        <a:bodyPr/>
        <a:lstStyle/>
        <a:p>
          <a:endParaRPr lang="en-US"/>
        </a:p>
      </dgm:t>
    </dgm:pt>
    <dgm:pt modelId="{83CBE29B-8753-4DF2-B166-D9AE1FE44087}" type="sibTrans" cxnId="{53E6E5D6-78BE-42D1-AF8D-AC1EF9BC17AE}">
      <dgm:prSet/>
      <dgm:spPr/>
      <dgm:t>
        <a:bodyPr/>
        <a:lstStyle/>
        <a:p>
          <a:endParaRPr lang="en-US"/>
        </a:p>
      </dgm:t>
    </dgm:pt>
    <dgm:pt modelId="{D6544D8D-FD41-4AC1-BCFE-6B5CAFA2661B}">
      <dgm:prSet/>
      <dgm:spPr/>
      <dgm:t>
        <a:bodyPr/>
        <a:lstStyle/>
        <a:p>
          <a:r>
            <a:rPr lang="en-US"/>
            <a:t>In-Depth Quarterly Summaries (State of the School)</a:t>
          </a:r>
        </a:p>
      </dgm:t>
    </dgm:pt>
    <dgm:pt modelId="{D1481C2E-5718-45CF-9281-6899383F0D05}" type="parTrans" cxnId="{BC0D118E-9AEC-4BB6-B5EC-C4EDBED3B010}">
      <dgm:prSet/>
      <dgm:spPr/>
      <dgm:t>
        <a:bodyPr/>
        <a:lstStyle/>
        <a:p>
          <a:endParaRPr lang="en-US"/>
        </a:p>
      </dgm:t>
    </dgm:pt>
    <dgm:pt modelId="{6FFD54D4-2F58-461B-B358-2C82B190CD9A}" type="sibTrans" cxnId="{BC0D118E-9AEC-4BB6-B5EC-C4EDBED3B010}">
      <dgm:prSet/>
      <dgm:spPr/>
      <dgm:t>
        <a:bodyPr/>
        <a:lstStyle/>
        <a:p>
          <a:endParaRPr lang="en-US"/>
        </a:p>
      </dgm:t>
    </dgm:pt>
    <dgm:pt modelId="{F62F330C-7718-4D8F-9F81-0DEF3336DCA5}">
      <dgm:prSet/>
      <dgm:spPr/>
      <dgm:t>
        <a:bodyPr/>
        <a:lstStyle/>
        <a:p>
          <a:r>
            <a:rPr lang="en-US"/>
            <a:t>Ideas and Discussion</a:t>
          </a:r>
        </a:p>
      </dgm:t>
    </dgm:pt>
    <dgm:pt modelId="{B7451B43-A906-4EBC-91E5-9A79D37A80CE}" type="parTrans" cxnId="{D09EAD75-47C7-40FA-880F-FA3D6976B43E}">
      <dgm:prSet/>
      <dgm:spPr/>
      <dgm:t>
        <a:bodyPr/>
        <a:lstStyle/>
        <a:p>
          <a:endParaRPr lang="en-US"/>
        </a:p>
      </dgm:t>
    </dgm:pt>
    <dgm:pt modelId="{05A4BD52-FDE2-438E-9F8D-ABD13AD9BC4C}" type="sibTrans" cxnId="{D09EAD75-47C7-40FA-880F-FA3D6976B43E}">
      <dgm:prSet/>
      <dgm:spPr/>
      <dgm:t>
        <a:bodyPr/>
        <a:lstStyle/>
        <a:p>
          <a:endParaRPr lang="en-US"/>
        </a:p>
      </dgm:t>
    </dgm:pt>
    <dgm:pt modelId="{E33F06C1-CD64-4507-8D32-E4BD1F30F441}" type="pres">
      <dgm:prSet presAssocID="{76099B0D-43EC-458A-ACBB-5A0CF3B0684D}" presName="root" presStyleCnt="0">
        <dgm:presLayoutVars>
          <dgm:dir/>
          <dgm:resizeHandles val="exact"/>
        </dgm:presLayoutVars>
      </dgm:prSet>
      <dgm:spPr/>
    </dgm:pt>
    <dgm:pt modelId="{8BAA1B09-A2C0-4C94-A418-F7D258A7DDC0}" type="pres">
      <dgm:prSet presAssocID="{5812DD41-C135-4C9A-B25A-321EA2E34B63}" presName="compNode" presStyleCnt="0"/>
      <dgm:spPr/>
    </dgm:pt>
    <dgm:pt modelId="{24BD10EF-D7D2-4AFB-8B13-AF354DE0689E}" type="pres">
      <dgm:prSet presAssocID="{5812DD41-C135-4C9A-B25A-321EA2E34B63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ons"/>
        </a:ext>
      </dgm:extLst>
    </dgm:pt>
    <dgm:pt modelId="{2AA230F8-3E2E-481D-9E7D-48E483C3EDA3}" type="pres">
      <dgm:prSet presAssocID="{5812DD41-C135-4C9A-B25A-321EA2E34B63}" presName="spaceRect" presStyleCnt="0"/>
      <dgm:spPr/>
    </dgm:pt>
    <dgm:pt modelId="{496727B5-56FD-49CD-9896-3B285FB3DB20}" type="pres">
      <dgm:prSet presAssocID="{5812DD41-C135-4C9A-B25A-321EA2E34B63}" presName="textRect" presStyleLbl="revTx" presStyleIdx="0" presStyleCnt="3">
        <dgm:presLayoutVars>
          <dgm:chMax val="1"/>
          <dgm:chPref val="1"/>
        </dgm:presLayoutVars>
      </dgm:prSet>
      <dgm:spPr/>
    </dgm:pt>
    <dgm:pt modelId="{394001A2-7344-4C0C-A5F6-A4702F3E378A}" type="pres">
      <dgm:prSet presAssocID="{83CBE29B-8753-4DF2-B166-D9AE1FE44087}" presName="sibTrans" presStyleCnt="0"/>
      <dgm:spPr/>
    </dgm:pt>
    <dgm:pt modelId="{BB5BBB75-F170-43CB-9D1D-CA1B2CC652CF}" type="pres">
      <dgm:prSet presAssocID="{D6544D8D-FD41-4AC1-BCFE-6B5CAFA2661B}" presName="compNode" presStyleCnt="0"/>
      <dgm:spPr/>
    </dgm:pt>
    <dgm:pt modelId="{8BEB2018-3772-4B7D-AE25-1E65E8A5685B}" type="pres">
      <dgm:prSet presAssocID="{D6544D8D-FD41-4AC1-BCFE-6B5CAFA2661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38017DF3-D5E3-405A-A0E2-DA244C98B7BD}" type="pres">
      <dgm:prSet presAssocID="{D6544D8D-FD41-4AC1-BCFE-6B5CAFA2661B}" presName="spaceRect" presStyleCnt="0"/>
      <dgm:spPr/>
    </dgm:pt>
    <dgm:pt modelId="{67398862-2FAF-44CE-86CB-689108CD4849}" type="pres">
      <dgm:prSet presAssocID="{D6544D8D-FD41-4AC1-BCFE-6B5CAFA2661B}" presName="textRect" presStyleLbl="revTx" presStyleIdx="1" presStyleCnt="3">
        <dgm:presLayoutVars>
          <dgm:chMax val="1"/>
          <dgm:chPref val="1"/>
        </dgm:presLayoutVars>
      </dgm:prSet>
      <dgm:spPr/>
    </dgm:pt>
    <dgm:pt modelId="{810189B8-F619-4DB1-B78A-58C9A00F763E}" type="pres">
      <dgm:prSet presAssocID="{6FFD54D4-2F58-461B-B358-2C82B190CD9A}" presName="sibTrans" presStyleCnt="0"/>
      <dgm:spPr/>
    </dgm:pt>
    <dgm:pt modelId="{78D3AC66-1042-41A0-A8E5-03099922D23E}" type="pres">
      <dgm:prSet presAssocID="{F62F330C-7718-4D8F-9F81-0DEF3336DCA5}" presName="compNode" presStyleCnt="0"/>
      <dgm:spPr/>
    </dgm:pt>
    <dgm:pt modelId="{BF632F27-070D-4DFE-BD40-F6997A33C53A}" type="pres">
      <dgm:prSet presAssocID="{F62F330C-7718-4D8F-9F81-0DEF3336DCA5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CB9A801D-5500-43C2-9933-2611DD8B40DE}" type="pres">
      <dgm:prSet presAssocID="{F62F330C-7718-4D8F-9F81-0DEF3336DCA5}" presName="spaceRect" presStyleCnt="0"/>
      <dgm:spPr/>
    </dgm:pt>
    <dgm:pt modelId="{7D900EA9-6BAC-48D8-A70F-6C0739130AB3}" type="pres">
      <dgm:prSet presAssocID="{F62F330C-7718-4D8F-9F81-0DEF3336DCA5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AE74815-DE2A-4B3C-83B2-A539B42F1848}" type="presOf" srcId="{F62F330C-7718-4D8F-9F81-0DEF3336DCA5}" destId="{7D900EA9-6BAC-48D8-A70F-6C0739130AB3}" srcOrd="0" destOrd="0" presId="urn:microsoft.com/office/officeart/2018/2/layout/IconLabelList"/>
    <dgm:cxn modelId="{672CBA2F-6765-4E89-95BA-EF5879B0381A}" type="presOf" srcId="{5812DD41-C135-4C9A-B25A-321EA2E34B63}" destId="{496727B5-56FD-49CD-9896-3B285FB3DB20}" srcOrd="0" destOrd="0" presId="urn:microsoft.com/office/officeart/2018/2/layout/IconLabelList"/>
    <dgm:cxn modelId="{F72C7D6E-E43E-4292-B9EB-53AFC56EE626}" type="presOf" srcId="{76099B0D-43EC-458A-ACBB-5A0CF3B0684D}" destId="{E33F06C1-CD64-4507-8D32-E4BD1F30F441}" srcOrd="0" destOrd="0" presId="urn:microsoft.com/office/officeart/2018/2/layout/IconLabelList"/>
    <dgm:cxn modelId="{D09EAD75-47C7-40FA-880F-FA3D6976B43E}" srcId="{76099B0D-43EC-458A-ACBB-5A0CF3B0684D}" destId="{F62F330C-7718-4D8F-9F81-0DEF3336DCA5}" srcOrd="2" destOrd="0" parTransId="{B7451B43-A906-4EBC-91E5-9A79D37A80CE}" sibTransId="{05A4BD52-FDE2-438E-9F8D-ABD13AD9BC4C}"/>
    <dgm:cxn modelId="{BC0D118E-9AEC-4BB6-B5EC-C4EDBED3B010}" srcId="{76099B0D-43EC-458A-ACBB-5A0CF3B0684D}" destId="{D6544D8D-FD41-4AC1-BCFE-6B5CAFA2661B}" srcOrd="1" destOrd="0" parTransId="{D1481C2E-5718-45CF-9281-6899383F0D05}" sibTransId="{6FFD54D4-2F58-461B-B358-2C82B190CD9A}"/>
    <dgm:cxn modelId="{1111E7CA-B298-45D5-835F-7661104B4EF9}" type="presOf" srcId="{D6544D8D-FD41-4AC1-BCFE-6B5CAFA2661B}" destId="{67398862-2FAF-44CE-86CB-689108CD4849}" srcOrd="0" destOrd="0" presId="urn:microsoft.com/office/officeart/2018/2/layout/IconLabelList"/>
    <dgm:cxn modelId="{53E6E5D6-78BE-42D1-AF8D-AC1EF9BC17AE}" srcId="{76099B0D-43EC-458A-ACBB-5A0CF3B0684D}" destId="{5812DD41-C135-4C9A-B25A-321EA2E34B63}" srcOrd="0" destOrd="0" parTransId="{1463D4FD-2E3A-4FA7-A2B3-5F0FEB79B44A}" sibTransId="{83CBE29B-8753-4DF2-B166-D9AE1FE44087}"/>
    <dgm:cxn modelId="{22B7817C-3CA7-4B67-A3A1-097D2ED523D5}" type="presParOf" srcId="{E33F06C1-CD64-4507-8D32-E4BD1F30F441}" destId="{8BAA1B09-A2C0-4C94-A418-F7D258A7DDC0}" srcOrd="0" destOrd="0" presId="urn:microsoft.com/office/officeart/2018/2/layout/IconLabelList"/>
    <dgm:cxn modelId="{7DCA41A7-EB3E-4D52-93FE-3DA27149FAE5}" type="presParOf" srcId="{8BAA1B09-A2C0-4C94-A418-F7D258A7DDC0}" destId="{24BD10EF-D7D2-4AFB-8B13-AF354DE0689E}" srcOrd="0" destOrd="0" presId="urn:microsoft.com/office/officeart/2018/2/layout/IconLabelList"/>
    <dgm:cxn modelId="{A3A5A0AB-7CD2-443D-BDB4-D3826BDA73F8}" type="presParOf" srcId="{8BAA1B09-A2C0-4C94-A418-F7D258A7DDC0}" destId="{2AA230F8-3E2E-481D-9E7D-48E483C3EDA3}" srcOrd="1" destOrd="0" presId="urn:microsoft.com/office/officeart/2018/2/layout/IconLabelList"/>
    <dgm:cxn modelId="{86FA5DD4-69C6-4BA4-82FC-BD8D3855D9C3}" type="presParOf" srcId="{8BAA1B09-A2C0-4C94-A418-F7D258A7DDC0}" destId="{496727B5-56FD-49CD-9896-3B285FB3DB20}" srcOrd="2" destOrd="0" presId="urn:microsoft.com/office/officeart/2018/2/layout/IconLabelList"/>
    <dgm:cxn modelId="{189FE693-672E-40BF-A4C6-311F2A78DC97}" type="presParOf" srcId="{E33F06C1-CD64-4507-8D32-E4BD1F30F441}" destId="{394001A2-7344-4C0C-A5F6-A4702F3E378A}" srcOrd="1" destOrd="0" presId="urn:microsoft.com/office/officeart/2018/2/layout/IconLabelList"/>
    <dgm:cxn modelId="{80DCB287-5085-4D9A-B31F-3B7B0D384797}" type="presParOf" srcId="{E33F06C1-CD64-4507-8D32-E4BD1F30F441}" destId="{BB5BBB75-F170-43CB-9D1D-CA1B2CC652CF}" srcOrd="2" destOrd="0" presId="urn:microsoft.com/office/officeart/2018/2/layout/IconLabelList"/>
    <dgm:cxn modelId="{12868D54-713A-4C23-80D1-6BB026944D73}" type="presParOf" srcId="{BB5BBB75-F170-43CB-9D1D-CA1B2CC652CF}" destId="{8BEB2018-3772-4B7D-AE25-1E65E8A5685B}" srcOrd="0" destOrd="0" presId="urn:microsoft.com/office/officeart/2018/2/layout/IconLabelList"/>
    <dgm:cxn modelId="{2F2EAA9A-D79D-4761-BB83-AAC99C6F444B}" type="presParOf" srcId="{BB5BBB75-F170-43CB-9D1D-CA1B2CC652CF}" destId="{38017DF3-D5E3-405A-A0E2-DA244C98B7BD}" srcOrd="1" destOrd="0" presId="urn:microsoft.com/office/officeart/2018/2/layout/IconLabelList"/>
    <dgm:cxn modelId="{495720C1-10AB-4BB0-98F9-242192693738}" type="presParOf" srcId="{BB5BBB75-F170-43CB-9D1D-CA1B2CC652CF}" destId="{67398862-2FAF-44CE-86CB-689108CD4849}" srcOrd="2" destOrd="0" presId="urn:microsoft.com/office/officeart/2018/2/layout/IconLabelList"/>
    <dgm:cxn modelId="{13AF10D7-689D-475E-9018-7B80C4EF36D7}" type="presParOf" srcId="{E33F06C1-CD64-4507-8D32-E4BD1F30F441}" destId="{810189B8-F619-4DB1-B78A-58C9A00F763E}" srcOrd="3" destOrd="0" presId="urn:microsoft.com/office/officeart/2018/2/layout/IconLabelList"/>
    <dgm:cxn modelId="{693514F3-0AA7-4638-9880-96E26B0BA8EC}" type="presParOf" srcId="{E33F06C1-CD64-4507-8D32-E4BD1F30F441}" destId="{78D3AC66-1042-41A0-A8E5-03099922D23E}" srcOrd="4" destOrd="0" presId="urn:microsoft.com/office/officeart/2018/2/layout/IconLabelList"/>
    <dgm:cxn modelId="{586946F4-77D0-4B21-B3EF-13E5681463C0}" type="presParOf" srcId="{78D3AC66-1042-41A0-A8E5-03099922D23E}" destId="{BF632F27-070D-4DFE-BD40-F6997A33C53A}" srcOrd="0" destOrd="0" presId="urn:microsoft.com/office/officeart/2018/2/layout/IconLabelList"/>
    <dgm:cxn modelId="{53429347-58A7-41FC-B6AB-16ED4BE0959E}" type="presParOf" srcId="{78D3AC66-1042-41A0-A8E5-03099922D23E}" destId="{CB9A801D-5500-43C2-9933-2611DD8B40DE}" srcOrd="1" destOrd="0" presId="urn:microsoft.com/office/officeart/2018/2/layout/IconLabelList"/>
    <dgm:cxn modelId="{C894709A-8FDC-478C-982F-63580D7852B4}" type="presParOf" srcId="{78D3AC66-1042-41A0-A8E5-03099922D23E}" destId="{7D900EA9-6BAC-48D8-A70F-6C0739130AB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D91E17-14F5-4561-B2F9-3452FBD1EDC1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FB6C029-27FB-4A02-9851-C506AC0221B2}">
      <dgm:prSet/>
      <dgm:spPr/>
      <dgm:t>
        <a:bodyPr/>
        <a:lstStyle/>
        <a:p>
          <a:r>
            <a:rPr lang="en-US"/>
            <a:t>Year 1- 525</a:t>
          </a:r>
        </a:p>
      </dgm:t>
    </dgm:pt>
    <dgm:pt modelId="{95E5FB52-1F76-4DC0-B3C5-6548066A9B82}" type="parTrans" cxnId="{F3F308E9-4723-4488-A2E5-F3706C977D69}">
      <dgm:prSet/>
      <dgm:spPr/>
      <dgm:t>
        <a:bodyPr/>
        <a:lstStyle/>
        <a:p>
          <a:endParaRPr lang="en-US"/>
        </a:p>
      </dgm:t>
    </dgm:pt>
    <dgm:pt modelId="{09B5A22E-7EA2-4CC8-B1F7-47DF9C00963E}" type="sibTrans" cxnId="{F3F308E9-4723-4488-A2E5-F3706C977D69}">
      <dgm:prSet/>
      <dgm:spPr/>
      <dgm:t>
        <a:bodyPr/>
        <a:lstStyle/>
        <a:p>
          <a:endParaRPr lang="en-US"/>
        </a:p>
      </dgm:t>
    </dgm:pt>
    <dgm:pt modelId="{DB03B5CC-C14F-4823-A907-31A710FA0E97}">
      <dgm:prSet/>
      <dgm:spPr/>
      <dgm:t>
        <a:bodyPr/>
        <a:lstStyle/>
        <a:p>
          <a:r>
            <a:rPr lang="en-US"/>
            <a:t>Year 2- 700</a:t>
          </a:r>
        </a:p>
      </dgm:t>
    </dgm:pt>
    <dgm:pt modelId="{86EB12DD-3209-47DE-ADE4-5A9944C195C9}" type="parTrans" cxnId="{02061BB3-42C5-4C05-B130-ADF7025CA439}">
      <dgm:prSet/>
      <dgm:spPr/>
      <dgm:t>
        <a:bodyPr/>
        <a:lstStyle/>
        <a:p>
          <a:endParaRPr lang="en-US"/>
        </a:p>
      </dgm:t>
    </dgm:pt>
    <dgm:pt modelId="{22C1FDFC-77D7-4770-9B1D-98A9DDAE6C79}" type="sibTrans" cxnId="{02061BB3-42C5-4C05-B130-ADF7025CA439}">
      <dgm:prSet/>
      <dgm:spPr/>
      <dgm:t>
        <a:bodyPr/>
        <a:lstStyle/>
        <a:p>
          <a:endParaRPr lang="en-US"/>
        </a:p>
      </dgm:t>
    </dgm:pt>
    <dgm:pt modelId="{A46387D9-B7C3-4B8E-B9FB-62670122041E}">
      <dgm:prSet/>
      <dgm:spPr/>
      <dgm:t>
        <a:bodyPr/>
        <a:lstStyle/>
        <a:p>
          <a:r>
            <a:rPr lang="en-US"/>
            <a:t>Year 3- 715</a:t>
          </a:r>
        </a:p>
      </dgm:t>
    </dgm:pt>
    <dgm:pt modelId="{0AE1B7B6-D3C6-442E-BF59-E9B2358331CD}" type="parTrans" cxnId="{C4712399-2745-4883-9151-F6DCCD8D4F4B}">
      <dgm:prSet/>
      <dgm:spPr/>
      <dgm:t>
        <a:bodyPr/>
        <a:lstStyle/>
        <a:p>
          <a:endParaRPr lang="en-US"/>
        </a:p>
      </dgm:t>
    </dgm:pt>
    <dgm:pt modelId="{D055CD40-EFF2-40A2-B934-3976CD5EA592}" type="sibTrans" cxnId="{C4712399-2745-4883-9151-F6DCCD8D4F4B}">
      <dgm:prSet/>
      <dgm:spPr/>
      <dgm:t>
        <a:bodyPr/>
        <a:lstStyle/>
        <a:p>
          <a:endParaRPr lang="en-US"/>
        </a:p>
      </dgm:t>
    </dgm:pt>
    <dgm:pt modelId="{BCBDE954-6BD5-4C34-B5AE-9880EFAE08CC}">
      <dgm:prSet/>
      <dgm:spPr/>
      <dgm:t>
        <a:bodyPr/>
        <a:lstStyle/>
        <a:p>
          <a:r>
            <a:rPr lang="en-US"/>
            <a:t>Year 4- 740</a:t>
          </a:r>
        </a:p>
      </dgm:t>
    </dgm:pt>
    <dgm:pt modelId="{C732CC86-11A1-45EF-9690-B04E415A3271}" type="parTrans" cxnId="{E218A08D-3D8A-4678-A19B-89DECAC2645E}">
      <dgm:prSet/>
      <dgm:spPr/>
      <dgm:t>
        <a:bodyPr/>
        <a:lstStyle/>
        <a:p>
          <a:endParaRPr lang="en-US"/>
        </a:p>
      </dgm:t>
    </dgm:pt>
    <dgm:pt modelId="{99FAA558-2323-4D8D-9FA0-6264C7F2165B}" type="sibTrans" cxnId="{E218A08D-3D8A-4678-A19B-89DECAC2645E}">
      <dgm:prSet/>
      <dgm:spPr/>
      <dgm:t>
        <a:bodyPr/>
        <a:lstStyle/>
        <a:p>
          <a:endParaRPr lang="en-US"/>
        </a:p>
      </dgm:t>
    </dgm:pt>
    <dgm:pt modelId="{288DF203-7BD7-4E56-8466-4FA7C7BC4A6E}">
      <dgm:prSet/>
      <dgm:spPr/>
      <dgm:t>
        <a:bodyPr/>
        <a:lstStyle/>
        <a:p>
          <a:r>
            <a:rPr lang="en-US"/>
            <a:t>Year 5- 723</a:t>
          </a:r>
        </a:p>
      </dgm:t>
    </dgm:pt>
    <dgm:pt modelId="{E72D3CAF-8926-4ADC-B9CB-60EAEA6B2FCA}" type="parTrans" cxnId="{1D84F2C9-63DB-459A-842D-EF1C5DCF3B0F}">
      <dgm:prSet/>
      <dgm:spPr/>
      <dgm:t>
        <a:bodyPr/>
        <a:lstStyle/>
        <a:p>
          <a:endParaRPr lang="en-US"/>
        </a:p>
      </dgm:t>
    </dgm:pt>
    <dgm:pt modelId="{721AFF78-2A4A-4F06-B77E-19866BAB3537}" type="sibTrans" cxnId="{1D84F2C9-63DB-459A-842D-EF1C5DCF3B0F}">
      <dgm:prSet/>
      <dgm:spPr/>
      <dgm:t>
        <a:bodyPr/>
        <a:lstStyle/>
        <a:p>
          <a:endParaRPr lang="en-US"/>
        </a:p>
      </dgm:t>
    </dgm:pt>
    <dgm:pt modelId="{D31D0BE6-0E97-4331-9C1E-78BC11AC6A2A}">
      <dgm:prSet/>
      <dgm:spPr/>
      <dgm:t>
        <a:bodyPr/>
        <a:lstStyle/>
        <a:p>
          <a:r>
            <a:rPr lang="en-US" dirty="0"/>
            <a:t>Year 7- 756</a:t>
          </a:r>
        </a:p>
      </dgm:t>
    </dgm:pt>
    <dgm:pt modelId="{3002B51C-3A2A-4948-80A7-78D87E06FC65}" type="parTrans" cxnId="{90C34A84-7559-429B-B5D3-8EE2C34C1772}">
      <dgm:prSet/>
      <dgm:spPr/>
      <dgm:t>
        <a:bodyPr/>
        <a:lstStyle/>
        <a:p>
          <a:endParaRPr lang="en-US"/>
        </a:p>
      </dgm:t>
    </dgm:pt>
    <dgm:pt modelId="{5E89244D-F2DF-4678-B34F-5E2CFFC26EB7}" type="sibTrans" cxnId="{90C34A84-7559-429B-B5D3-8EE2C34C1772}">
      <dgm:prSet/>
      <dgm:spPr/>
      <dgm:t>
        <a:bodyPr/>
        <a:lstStyle/>
        <a:p>
          <a:endParaRPr lang="en-US"/>
        </a:p>
      </dgm:t>
    </dgm:pt>
    <dgm:pt modelId="{0E746508-AC54-4944-8125-5B517C8E28DA}">
      <dgm:prSet/>
      <dgm:spPr/>
      <dgm:t>
        <a:bodyPr/>
        <a:lstStyle/>
        <a:p>
          <a:r>
            <a:rPr lang="en-US" dirty="0"/>
            <a:t>Year 6- 732 </a:t>
          </a:r>
        </a:p>
      </dgm:t>
    </dgm:pt>
    <dgm:pt modelId="{23FB4573-FBF9-4B23-90DC-D74412042FE0}" type="parTrans" cxnId="{44FA4404-A576-4E62-9AA3-3E4AF2619A1A}">
      <dgm:prSet/>
      <dgm:spPr/>
      <dgm:t>
        <a:bodyPr/>
        <a:lstStyle/>
        <a:p>
          <a:endParaRPr lang="en-US"/>
        </a:p>
      </dgm:t>
    </dgm:pt>
    <dgm:pt modelId="{DF8A1520-F054-41B7-A4A3-C56E97EEB217}" type="sibTrans" cxnId="{44FA4404-A576-4E62-9AA3-3E4AF2619A1A}">
      <dgm:prSet/>
      <dgm:spPr/>
      <dgm:t>
        <a:bodyPr/>
        <a:lstStyle/>
        <a:p>
          <a:endParaRPr lang="en-US"/>
        </a:p>
      </dgm:t>
    </dgm:pt>
    <dgm:pt modelId="{329724F6-987B-40CC-9C0A-1B49EFBE12CD}">
      <dgm:prSet/>
      <dgm:spPr/>
      <dgm:t>
        <a:bodyPr/>
        <a:lstStyle/>
        <a:p>
          <a:r>
            <a:rPr lang="en-US" dirty="0"/>
            <a:t>Year 8- 775 </a:t>
          </a:r>
        </a:p>
      </dgm:t>
    </dgm:pt>
    <dgm:pt modelId="{261AE0C0-3CE8-4B3E-A562-A76C16C51FE2}" type="parTrans" cxnId="{890CE94A-934D-4F2A-A50B-C55EE6BF68BA}">
      <dgm:prSet/>
      <dgm:spPr/>
      <dgm:t>
        <a:bodyPr/>
        <a:lstStyle/>
        <a:p>
          <a:endParaRPr lang="en-US"/>
        </a:p>
      </dgm:t>
    </dgm:pt>
    <dgm:pt modelId="{E2991E9F-731B-4B42-A1CE-47AAAC47D0BC}" type="sibTrans" cxnId="{890CE94A-934D-4F2A-A50B-C55EE6BF68BA}">
      <dgm:prSet/>
      <dgm:spPr/>
      <dgm:t>
        <a:bodyPr/>
        <a:lstStyle/>
        <a:p>
          <a:endParaRPr lang="en-US"/>
        </a:p>
      </dgm:t>
    </dgm:pt>
    <dgm:pt modelId="{5A0906EA-B1AF-4BE9-9AE6-80880CB7B213}">
      <dgm:prSet/>
      <dgm:spPr/>
      <dgm:t>
        <a:bodyPr/>
        <a:lstStyle/>
        <a:p>
          <a:r>
            <a:rPr lang="en-US" dirty="0"/>
            <a:t>Year 9- 775</a:t>
          </a:r>
        </a:p>
      </dgm:t>
    </dgm:pt>
    <dgm:pt modelId="{F8B5E598-EB16-4275-A953-DF5CD88EFEDB}" type="parTrans" cxnId="{B688924B-F682-445F-BC31-9A54C2632822}">
      <dgm:prSet/>
      <dgm:spPr/>
      <dgm:t>
        <a:bodyPr/>
        <a:lstStyle/>
        <a:p>
          <a:endParaRPr lang="en-US"/>
        </a:p>
      </dgm:t>
    </dgm:pt>
    <dgm:pt modelId="{84D7C083-4AE7-4241-AB90-E6342DDF6358}" type="sibTrans" cxnId="{B688924B-F682-445F-BC31-9A54C2632822}">
      <dgm:prSet/>
      <dgm:spPr/>
      <dgm:t>
        <a:bodyPr/>
        <a:lstStyle/>
        <a:p>
          <a:endParaRPr lang="en-US"/>
        </a:p>
      </dgm:t>
    </dgm:pt>
    <dgm:pt modelId="{CDC3D4B1-396D-438C-BB65-60919D9C0410}">
      <dgm:prSet/>
      <dgm:spPr/>
      <dgm:t>
        <a:bodyPr/>
        <a:lstStyle/>
        <a:p>
          <a:r>
            <a:rPr lang="en-US" dirty="0"/>
            <a:t>Year 10- 771</a:t>
          </a:r>
        </a:p>
      </dgm:t>
    </dgm:pt>
    <dgm:pt modelId="{5AC3A42C-0831-4027-AF58-A6BF6B17B1E1}" type="parTrans" cxnId="{BDB715F5-0C76-4D46-BBB4-9FC047C2F5B3}">
      <dgm:prSet/>
      <dgm:spPr/>
      <dgm:t>
        <a:bodyPr/>
        <a:lstStyle/>
        <a:p>
          <a:endParaRPr lang="en-US"/>
        </a:p>
      </dgm:t>
    </dgm:pt>
    <dgm:pt modelId="{95A2EC5D-70B8-468F-80D3-0C753C88BC34}" type="sibTrans" cxnId="{BDB715F5-0C76-4D46-BBB4-9FC047C2F5B3}">
      <dgm:prSet/>
      <dgm:spPr/>
      <dgm:t>
        <a:bodyPr/>
        <a:lstStyle/>
        <a:p>
          <a:endParaRPr lang="en-US"/>
        </a:p>
      </dgm:t>
    </dgm:pt>
    <dgm:pt modelId="{B7DC0645-B981-4D1C-B0FE-EF238D7EF3E1}" type="pres">
      <dgm:prSet presAssocID="{09D91E17-14F5-4561-B2F9-3452FBD1EDC1}" presName="Name0" presStyleCnt="0">
        <dgm:presLayoutVars>
          <dgm:dir/>
          <dgm:animLvl val="lvl"/>
          <dgm:resizeHandles val="exact"/>
        </dgm:presLayoutVars>
      </dgm:prSet>
      <dgm:spPr/>
    </dgm:pt>
    <dgm:pt modelId="{935F4865-8D2B-4133-8405-7BD91EC87DDD}" type="pres">
      <dgm:prSet presAssocID="{AFB6C029-27FB-4A02-9851-C506AC0221B2}" presName="linNode" presStyleCnt="0"/>
      <dgm:spPr/>
    </dgm:pt>
    <dgm:pt modelId="{18F3E4E1-256E-465C-9103-ABDB7B692A2F}" type="pres">
      <dgm:prSet presAssocID="{AFB6C029-27FB-4A02-9851-C506AC0221B2}" presName="parentText" presStyleLbl="node1" presStyleIdx="0" presStyleCnt="10">
        <dgm:presLayoutVars>
          <dgm:chMax val="1"/>
          <dgm:bulletEnabled val="1"/>
        </dgm:presLayoutVars>
      </dgm:prSet>
      <dgm:spPr/>
    </dgm:pt>
    <dgm:pt modelId="{B29144CF-ACB3-4894-AE0E-9AFAC394A4A7}" type="pres">
      <dgm:prSet presAssocID="{09B5A22E-7EA2-4CC8-B1F7-47DF9C00963E}" presName="sp" presStyleCnt="0"/>
      <dgm:spPr/>
    </dgm:pt>
    <dgm:pt modelId="{A6BB27B3-697A-4AF8-AEAD-E3E1519F650B}" type="pres">
      <dgm:prSet presAssocID="{DB03B5CC-C14F-4823-A907-31A710FA0E97}" presName="linNode" presStyleCnt="0"/>
      <dgm:spPr/>
    </dgm:pt>
    <dgm:pt modelId="{3D976F31-AEDA-488C-9BCB-D6439BC47C36}" type="pres">
      <dgm:prSet presAssocID="{DB03B5CC-C14F-4823-A907-31A710FA0E97}" presName="parentText" presStyleLbl="node1" presStyleIdx="1" presStyleCnt="10">
        <dgm:presLayoutVars>
          <dgm:chMax val="1"/>
          <dgm:bulletEnabled val="1"/>
        </dgm:presLayoutVars>
      </dgm:prSet>
      <dgm:spPr/>
    </dgm:pt>
    <dgm:pt modelId="{CA52AD77-AC6E-44E2-8416-807CD6BE719D}" type="pres">
      <dgm:prSet presAssocID="{22C1FDFC-77D7-4770-9B1D-98A9DDAE6C79}" presName="sp" presStyleCnt="0"/>
      <dgm:spPr/>
    </dgm:pt>
    <dgm:pt modelId="{FECE3475-0450-4298-BB73-07E6EE4E196C}" type="pres">
      <dgm:prSet presAssocID="{A46387D9-B7C3-4B8E-B9FB-62670122041E}" presName="linNode" presStyleCnt="0"/>
      <dgm:spPr/>
    </dgm:pt>
    <dgm:pt modelId="{A3C2DB38-88E6-4B5E-9A5E-821C98EF5595}" type="pres">
      <dgm:prSet presAssocID="{A46387D9-B7C3-4B8E-B9FB-62670122041E}" presName="parentText" presStyleLbl="node1" presStyleIdx="2" presStyleCnt="10">
        <dgm:presLayoutVars>
          <dgm:chMax val="1"/>
          <dgm:bulletEnabled val="1"/>
        </dgm:presLayoutVars>
      </dgm:prSet>
      <dgm:spPr/>
    </dgm:pt>
    <dgm:pt modelId="{78F5785A-64E6-400A-9826-4536E1094E93}" type="pres">
      <dgm:prSet presAssocID="{D055CD40-EFF2-40A2-B934-3976CD5EA592}" presName="sp" presStyleCnt="0"/>
      <dgm:spPr/>
    </dgm:pt>
    <dgm:pt modelId="{FDEFED24-8076-4881-ACD9-9613E35AA77D}" type="pres">
      <dgm:prSet presAssocID="{BCBDE954-6BD5-4C34-B5AE-9880EFAE08CC}" presName="linNode" presStyleCnt="0"/>
      <dgm:spPr/>
    </dgm:pt>
    <dgm:pt modelId="{CFEFB639-0EEF-47E2-980A-3CE47491A9CC}" type="pres">
      <dgm:prSet presAssocID="{BCBDE954-6BD5-4C34-B5AE-9880EFAE08CC}" presName="parentText" presStyleLbl="node1" presStyleIdx="3" presStyleCnt="10">
        <dgm:presLayoutVars>
          <dgm:chMax val="1"/>
          <dgm:bulletEnabled val="1"/>
        </dgm:presLayoutVars>
      </dgm:prSet>
      <dgm:spPr/>
    </dgm:pt>
    <dgm:pt modelId="{3C6E0135-CA26-4D99-8DE6-198AD8E9FC3F}" type="pres">
      <dgm:prSet presAssocID="{99FAA558-2323-4D8D-9FA0-6264C7F2165B}" presName="sp" presStyleCnt="0"/>
      <dgm:spPr/>
    </dgm:pt>
    <dgm:pt modelId="{0CA11559-3ACB-4E2F-A948-D42BB064AC2C}" type="pres">
      <dgm:prSet presAssocID="{288DF203-7BD7-4E56-8466-4FA7C7BC4A6E}" presName="linNode" presStyleCnt="0"/>
      <dgm:spPr/>
    </dgm:pt>
    <dgm:pt modelId="{D741B9F5-2EEF-4CA7-963D-441B673286A6}" type="pres">
      <dgm:prSet presAssocID="{288DF203-7BD7-4E56-8466-4FA7C7BC4A6E}" presName="parentText" presStyleLbl="node1" presStyleIdx="4" presStyleCnt="10">
        <dgm:presLayoutVars>
          <dgm:chMax val="1"/>
          <dgm:bulletEnabled val="1"/>
        </dgm:presLayoutVars>
      </dgm:prSet>
      <dgm:spPr/>
    </dgm:pt>
    <dgm:pt modelId="{36A3EC6D-8DE3-4534-B4EC-E5570ADEEAA2}" type="pres">
      <dgm:prSet presAssocID="{721AFF78-2A4A-4F06-B77E-19866BAB3537}" presName="sp" presStyleCnt="0"/>
      <dgm:spPr/>
    </dgm:pt>
    <dgm:pt modelId="{24689B8C-3000-4980-918A-1E7DB2D484FC}" type="pres">
      <dgm:prSet presAssocID="{0E746508-AC54-4944-8125-5B517C8E28DA}" presName="linNode" presStyleCnt="0"/>
      <dgm:spPr/>
    </dgm:pt>
    <dgm:pt modelId="{627EA662-6C81-471C-9507-0BF86CF0A1B3}" type="pres">
      <dgm:prSet presAssocID="{0E746508-AC54-4944-8125-5B517C8E28DA}" presName="parentText" presStyleLbl="node1" presStyleIdx="5" presStyleCnt="10">
        <dgm:presLayoutVars>
          <dgm:chMax val="1"/>
          <dgm:bulletEnabled val="1"/>
        </dgm:presLayoutVars>
      </dgm:prSet>
      <dgm:spPr/>
    </dgm:pt>
    <dgm:pt modelId="{413E26A3-F6EC-4399-A213-135F1ED8B3A6}" type="pres">
      <dgm:prSet presAssocID="{DF8A1520-F054-41B7-A4A3-C56E97EEB217}" presName="sp" presStyleCnt="0"/>
      <dgm:spPr/>
    </dgm:pt>
    <dgm:pt modelId="{E9B746CF-79FE-48C1-B806-47BDC44D86F5}" type="pres">
      <dgm:prSet presAssocID="{D31D0BE6-0E97-4331-9C1E-78BC11AC6A2A}" presName="linNode" presStyleCnt="0"/>
      <dgm:spPr/>
    </dgm:pt>
    <dgm:pt modelId="{7DFBB6C6-319C-4C8F-8554-12CC854C4B61}" type="pres">
      <dgm:prSet presAssocID="{D31D0BE6-0E97-4331-9C1E-78BC11AC6A2A}" presName="parentText" presStyleLbl="node1" presStyleIdx="6" presStyleCnt="10">
        <dgm:presLayoutVars>
          <dgm:chMax val="1"/>
          <dgm:bulletEnabled val="1"/>
        </dgm:presLayoutVars>
      </dgm:prSet>
      <dgm:spPr/>
    </dgm:pt>
    <dgm:pt modelId="{3A8784F5-5879-4F38-96A0-07777B0A5BB2}" type="pres">
      <dgm:prSet presAssocID="{5E89244D-F2DF-4678-B34F-5E2CFFC26EB7}" presName="sp" presStyleCnt="0"/>
      <dgm:spPr/>
    </dgm:pt>
    <dgm:pt modelId="{231EDBDF-8FA0-4BED-A74F-1A5E9BFE793F}" type="pres">
      <dgm:prSet presAssocID="{329724F6-987B-40CC-9C0A-1B49EFBE12CD}" presName="linNode" presStyleCnt="0"/>
      <dgm:spPr/>
    </dgm:pt>
    <dgm:pt modelId="{6C6F4918-25A9-413A-8143-35447E44D473}" type="pres">
      <dgm:prSet presAssocID="{329724F6-987B-40CC-9C0A-1B49EFBE12CD}" presName="parentText" presStyleLbl="node1" presStyleIdx="7" presStyleCnt="10">
        <dgm:presLayoutVars>
          <dgm:chMax val="1"/>
          <dgm:bulletEnabled val="1"/>
        </dgm:presLayoutVars>
      </dgm:prSet>
      <dgm:spPr/>
    </dgm:pt>
    <dgm:pt modelId="{1FBF56AE-D59B-4FAD-A100-3257368DE98F}" type="pres">
      <dgm:prSet presAssocID="{E2991E9F-731B-4B42-A1CE-47AAAC47D0BC}" presName="sp" presStyleCnt="0"/>
      <dgm:spPr/>
    </dgm:pt>
    <dgm:pt modelId="{1E9F5248-0159-4ACC-B62A-44C7E1666AAB}" type="pres">
      <dgm:prSet presAssocID="{5A0906EA-B1AF-4BE9-9AE6-80880CB7B213}" presName="linNode" presStyleCnt="0"/>
      <dgm:spPr/>
    </dgm:pt>
    <dgm:pt modelId="{CD037AC0-D9E0-44A0-91C7-26022C447708}" type="pres">
      <dgm:prSet presAssocID="{5A0906EA-B1AF-4BE9-9AE6-80880CB7B213}" presName="parentText" presStyleLbl="node1" presStyleIdx="8" presStyleCnt="10">
        <dgm:presLayoutVars>
          <dgm:chMax val="1"/>
          <dgm:bulletEnabled val="1"/>
        </dgm:presLayoutVars>
      </dgm:prSet>
      <dgm:spPr/>
    </dgm:pt>
    <dgm:pt modelId="{FF609AB2-8957-4F52-A1FE-BB1400776EBD}" type="pres">
      <dgm:prSet presAssocID="{84D7C083-4AE7-4241-AB90-E6342DDF6358}" presName="sp" presStyleCnt="0"/>
      <dgm:spPr/>
    </dgm:pt>
    <dgm:pt modelId="{2CED7082-D6C0-432F-A1D8-52758D329562}" type="pres">
      <dgm:prSet presAssocID="{CDC3D4B1-396D-438C-BB65-60919D9C0410}" presName="linNode" presStyleCnt="0"/>
      <dgm:spPr/>
    </dgm:pt>
    <dgm:pt modelId="{221421F5-5A69-43B9-A6B6-77761016F9B3}" type="pres">
      <dgm:prSet presAssocID="{CDC3D4B1-396D-438C-BB65-60919D9C0410}" presName="parentText" presStyleLbl="node1" presStyleIdx="9" presStyleCnt="10">
        <dgm:presLayoutVars>
          <dgm:chMax val="1"/>
          <dgm:bulletEnabled val="1"/>
        </dgm:presLayoutVars>
      </dgm:prSet>
      <dgm:spPr/>
    </dgm:pt>
  </dgm:ptLst>
  <dgm:cxnLst>
    <dgm:cxn modelId="{44FA4404-A576-4E62-9AA3-3E4AF2619A1A}" srcId="{09D91E17-14F5-4561-B2F9-3452FBD1EDC1}" destId="{0E746508-AC54-4944-8125-5B517C8E28DA}" srcOrd="5" destOrd="0" parTransId="{23FB4573-FBF9-4B23-90DC-D74412042FE0}" sibTransId="{DF8A1520-F054-41B7-A4A3-C56E97EEB217}"/>
    <dgm:cxn modelId="{B1602D22-8939-494E-9EDE-52CE7D878CF1}" type="presOf" srcId="{5A0906EA-B1AF-4BE9-9AE6-80880CB7B213}" destId="{CD037AC0-D9E0-44A0-91C7-26022C447708}" srcOrd="0" destOrd="0" presId="urn:microsoft.com/office/officeart/2005/8/layout/vList5"/>
    <dgm:cxn modelId="{A5745A25-444A-47B5-A31D-1478074091F9}" type="presOf" srcId="{0E746508-AC54-4944-8125-5B517C8E28DA}" destId="{627EA662-6C81-471C-9507-0BF86CF0A1B3}" srcOrd="0" destOrd="0" presId="urn:microsoft.com/office/officeart/2005/8/layout/vList5"/>
    <dgm:cxn modelId="{6E04205E-556C-4DEC-B5D5-75E5ECFFB642}" type="presOf" srcId="{BCBDE954-6BD5-4C34-B5AE-9880EFAE08CC}" destId="{CFEFB639-0EEF-47E2-980A-3CE47491A9CC}" srcOrd="0" destOrd="0" presId="urn:microsoft.com/office/officeart/2005/8/layout/vList5"/>
    <dgm:cxn modelId="{AAB90B64-BF7F-4704-9F51-FE0EE71EBF90}" type="presOf" srcId="{D31D0BE6-0E97-4331-9C1E-78BC11AC6A2A}" destId="{7DFBB6C6-319C-4C8F-8554-12CC854C4B61}" srcOrd="0" destOrd="0" presId="urn:microsoft.com/office/officeart/2005/8/layout/vList5"/>
    <dgm:cxn modelId="{890CE94A-934D-4F2A-A50B-C55EE6BF68BA}" srcId="{09D91E17-14F5-4561-B2F9-3452FBD1EDC1}" destId="{329724F6-987B-40CC-9C0A-1B49EFBE12CD}" srcOrd="7" destOrd="0" parTransId="{261AE0C0-3CE8-4B3E-A562-A76C16C51FE2}" sibTransId="{E2991E9F-731B-4B42-A1CE-47AAAC47D0BC}"/>
    <dgm:cxn modelId="{B688924B-F682-445F-BC31-9A54C2632822}" srcId="{09D91E17-14F5-4561-B2F9-3452FBD1EDC1}" destId="{5A0906EA-B1AF-4BE9-9AE6-80880CB7B213}" srcOrd="8" destOrd="0" parTransId="{F8B5E598-EB16-4275-A953-DF5CD88EFEDB}" sibTransId="{84D7C083-4AE7-4241-AB90-E6342DDF6358}"/>
    <dgm:cxn modelId="{3D2E386D-3D68-47ED-A014-9065271C6D5A}" type="presOf" srcId="{288DF203-7BD7-4E56-8466-4FA7C7BC4A6E}" destId="{D741B9F5-2EEF-4CA7-963D-441B673286A6}" srcOrd="0" destOrd="0" presId="urn:microsoft.com/office/officeart/2005/8/layout/vList5"/>
    <dgm:cxn modelId="{C666D17C-6E9B-4DDA-99A9-815554EEAE46}" type="presOf" srcId="{A46387D9-B7C3-4B8E-B9FB-62670122041E}" destId="{A3C2DB38-88E6-4B5E-9A5E-821C98EF5595}" srcOrd="0" destOrd="0" presId="urn:microsoft.com/office/officeart/2005/8/layout/vList5"/>
    <dgm:cxn modelId="{90C34A84-7559-429B-B5D3-8EE2C34C1772}" srcId="{09D91E17-14F5-4561-B2F9-3452FBD1EDC1}" destId="{D31D0BE6-0E97-4331-9C1E-78BC11AC6A2A}" srcOrd="6" destOrd="0" parTransId="{3002B51C-3A2A-4948-80A7-78D87E06FC65}" sibTransId="{5E89244D-F2DF-4678-B34F-5E2CFFC26EB7}"/>
    <dgm:cxn modelId="{E218A08D-3D8A-4678-A19B-89DECAC2645E}" srcId="{09D91E17-14F5-4561-B2F9-3452FBD1EDC1}" destId="{BCBDE954-6BD5-4C34-B5AE-9880EFAE08CC}" srcOrd="3" destOrd="0" parTransId="{C732CC86-11A1-45EF-9690-B04E415A3271}" sibTransId="{99FAA558-2323-4D8D-9FA0-6264C7F2165B}"/>
    <dgm:cxn modelId="{BCFDAE97-71CF-40F1-80F8-6B18338197D5}" type="presOf" srcId="{AFB6C029-27FB-4A02-9851-C506AC0221B2}" destId="{18F3E4E1-256E-465C-9103-ABDB7B692A2F}" srcOrd="0" destOrd="0" presId="urn:microsoft.com/office/officeart/2005/8/layout/vList5"/>
    <dgm:cxn modelId="{C4712399-2745-4883-9151-F6DCCD8D4F4B}" srcId="{09D91E17-14F5-4561-B2F9-3452FBD1EDC1}" destId="{A46387D9-B7C3-4B8E-B9FB-62670122041E}" srcOrd="2" destOrd="0" parTransId="{0AE1B7B6-D3C6-442E-BF59-E9B2358331CD}" sibTransId="{D055CD40-EFF2-40A2-B934-3976CD5EA592}"/>
    <dgm:cxn modelId="{821775A5-83DC-4CA3-9C71-1CF87CD843C7}" type="presOf" srcId="{CDC3D4B1-396D-438C-BB65-60919D9C0410}" destId="{221421F5-5A69-43B9-A6B6-77761016F9B3}" srcOrd="0" destOrd="0" presId="urn:microsoft.com/office/officeart/2005/8/layout/vList5"/>
    <dgm:cxn modelId="{D67C80A6-6F89-4F6D-9863-36E983E830D1}" type="presOf" srcId="{329724F6-987B-40CC-9C0A-1B49EFBE12CD}" destId="{6C6F4918-25A9-413A-8143-35447E44D473}" srcOrd="0" destOrd="0" presId="urn:microsoft.com/office/officeart/2005/8/layout/vList5"/>
    <dgm:cxn modelId="{AADB05AC-45EA-49AD-AF65-04AC7122D8E1}" type="presOf" srcId="{09D91E17-14F5-4561-B2F9-3452FBD1EDC1}" destId="{B7DC0645-B981-4D1C-B0FE-EF238D7EF3E1}" srcOrd="0" destOrd="0" presId="urn:microsoft.com/office/officeart/2005/8/layout/vList5"/>
    <dgm:cxn modelId="{02061BB3-42C5-4C05-B130-ADF7025CA439}" srcId="{09D91E17-14F5-4561-B2F9-3452FBD1EDC1}" destId="{DB03B5CC-C14F-4823-A907-31A710FA0E97}" srcOrd="1" destOrd="0" parTransId="{86EB12DD-3209-47DE-ADE4-5A9944C195C9}" sibTransId="{22C1FDFC-77D7-4770-9B1D-98A9DDAE6C79}"/>
    <dgm:cxn modelId="{1D84F2C9-63DB-459A-842D-EF1C5DCF3B0F}" srcId="{09D91E17-14F5-4561-B2F9-3452FBD1EDC1}" destId="{288DF203-7BD7-4E56-8466-4FA7C7BC4A6E}" srcOrd="4" destOrd="0" parTransId="{E72D3CAF-8926-4ADC-B9CB-60EAEA6B2FCA}" sibTransId="{721AFF78-2A4A-4F06-B77E-19866BAB3537}"/>
    <dgm:cxn modelId="{F3F308E9-4723-4488-A2E5-F3706C977D69}" srcId="{09D91E17-14F5-4561-B2F9-3452FBD1EDC1}" destId="{AFB6C029-27FB-4A02-9851-C506AC0221B2}" srcOrd="0" destOrd="0" parTransId="{95E5FB52-1F76-4DC0-B3C5-6548066A9B82}" sibTransId="{09B5A22E-7EA2-4CC8-B1F7-47DF9C00963E}"/>
    <dgm:cxn modelId="{346DDDF0-BBF8-4D92-A9DB-395EB704E9BE}" type="presOf" srcId="{DB03B5CC-C14F-4823-A907-31A710FA0E97}" destId="{3D976F31-AEDA-488C-9BCB-D6439BC47C36}" srcOrd="0" destOrd="0" presId="urn:microsoft.com/office/officeart/2005/8/layout/vList5"/>
    <dgm:cxn modelId="{BDB715F5-0C76-4D46-BBB4-9FC047C2F5B3}" srcId="{09D91E17-14F5-4561-B2F9-3452FBD1EDC1}" destId="{CDC3D4B1-396D-438C-BB65-60919D9C0410}" srcOrd="9" destOrd="0" parTransId="{5AC3A42C-0831-4027-AF58-A6BF6B17B1E1}" sibTransId="{95A2EC5D-70B8-468F-80D3-0C753C88BC34}"/>
    <dgm:cxn modelId="{441CCAD1-3C50-4F0B-9C27-BE5D4DF2C627}" type="presParOf" srcId="{B7DC0645-B981-4D1C-B0FE-EF238D7EF3E1}" destId="{935F4865-8D2B-4133-8405-7BD91EC87DDD}" srcOrd="0" destOrd="0" presId="urn:microsoft.com/office/officeart/2005/8/layout/vList5"/>
    <dgm:cxn modelId="{FAD5FAC6-3137-4255-885B-2709282DE964}" type="presParOf" srcId="{935F4865-8D2B-4133-8405-7BD91EC87DDD}" destId="{18F3E4E1-256E-465C-9103-ABDB7B692A2F}" srcOrd="0" destOrd="0" presId="urn:microsoft.com/office/officeart/2005/8/layout/vList5"/>
    <dgm:cxn modelId="{04824FD0-5D88-44D8-99BB-EF2A22205F38}" type="presParOf" srcId="{B7DC0645-B981-4D1C-B0FE-EF238D7EF3E1}" destId="{B29144CF-ACB3-4894-AE0E-9AFAC394A4A7}" srcOrd="1" destOrd="0" presId="urn:microsoft.com/office/officeart/2005/8/layout/vList5"/>
    <dgm:cxn modelId="{02F4BAAF-3DFB-47EC-83B0-B2B19D19ADDD}" type="presParOf" srcId="{B7DC0645-B981-4D1C-B0FE-EF238D7EF3E1}" destId="{A6BB27B3-697A-4AF8-AEAD-E3E1519F650B}" srcOrd="2" destOrd="0" presId="urn:microsoft.com/office/officeart/2005/8/layout/vList5"/>
    <dgm:cxn modelId="{05689011-EF3A-45C1-9894-F9980D3D4F8E}" type="presParOf" srcId="{A6BB27B3-697A-4AF8-AEAD-E3E1519F650B}" destId="{3D976F31-AEDA-488C-9BCB-D6439BC47C36}" srcOrd="0" destOrd="0" presId="urn:microsoft.com/office/officeart/2005/8/layout/vList5"/>
    <dgm:cxn modelId="{384E7366-C968-4D74-88B0-D0D3F8D0F342}" type="presParOf" srcId="{B7DC0645-B981-4D1C-B0FE-EF238D7EF3E1}" destId="{CA52AD77-AC6E-44E2-8416-807CD6BE719D}" srcOrd="3" destOrd="0" presId="urn:microsoft.com/office/officeart/2005/8/layout/vList5"/>
    <dgm:cxn modelId="{103766F7-9E65-47B7-825F-26D1923CE298}" type="presParOf" srcId="{B7DC0645-B981-4D1C-B0FE-EF238D7EF3E1}" destId="{FECE3475-0450-4298-BB73-07E6EE4E196C}" srcOrd="4" destOrd="0" presId="urn:microsoft.com/office/officeart/2005/8/layout/vList5"/>
    <dgm:cxn modelId="{D6CDDDCE-1924-4710-B467-36029729B32A}" type="presParOf" srcId="{FECE3475-0450-4298-BB73-07E6EE4E196C}" destId="{A3C2DB38-88E6-4B5E-9A5E-821C98EF5595}" srcOrd="0" destOrd="0" presId="urn:microsoft.com/office/officeart/2005/8/layout/vList5"/>
    <dgm:cxn modelId="{EFDFDC9E-4617-45AA-8851-A2AAA24C65A6}" type="presParOf" srcId="{B7DC0645-B981-4D1C-B0FE-EF238D7EF3E1}" destId="{78F5785A-64E6-400A-9826-4536E1094E93}" srcOrd="5" destOrd="0" presId="urn:microsoft.com/office/officeart/2005/8/layout/vList5"/>
    <dgm:cxn modelId="{47CECC57-B96C-4735-BBFE-2AE56232E83F}" type="presParOf" srcId="{B7DC0645-B981-4D1C-B0FE-EF238D7EF3E1}" destId="{FDEFED24-8076-4881-ACD9-9613E35AA77D}" srcOrd="6" destOrd="0" presId="urn:microsoft.com/office/officeart/2005/8/layout/vList5"/>
    <dgm:cxn modelId="{3CE25A71-7932-469C-B1BB-3C77EEE54798}" type="presParOf" srcId="{FDEFED24-8076-4881-ACD9-9613E35AA77D}" destId="{CFEFB639-0EEF-47E2-980A-3CE47491A9CC}" srcOrd="0" destOrd="0" presId="urn:microsoft.com/office/officeart/2005/8/layout/vList5"/>
    <dgm:cxn modelId="{CBD26D52-6008-4AF5-81CA-1E4AC404C371}" type="presParOf" srcId="{B7DC0645-B981-4D1C-B0FE-EF238D7EF3E1}" destId="{3C6E0135-CA26-4D99-8DE6-198AD8E9FC3F}" srcOrd="7" destOrd="0" presId="urn:microsoft.com/office/officeart/2005/8/layout/vList5"/>
    <dgm:cxn modelId="{AFC4A9DD-28DA-4A15-8B28-9317777AACCA}" type="presParOf" srcId="{B7DC0645-B981-4D1C-B0FE-EF238D7EF3E1}" destId="{0CA11559-3ACB-4E2F-A948-D42BB064AC2C}" srcOrd="8" destOrd="0" presId="urn:microsoft.com/office/officeart/2005/8/layout/vList5"/>
    <dgm:cxn modelId="{C80DD8B9-A358-4BBB-A09F-B6B06C9E8602}" type="presParOf" srcId="{0CA11559-3ACB-4E2F-A948-D42BB064AC2C}" destId="{D741B9F5-2EEF-4CA7-963D-441B673286A6}" srcOrd="0" destOrd="0" presId="urn:microsoft.com/office/officeart/2005/8/layout/vList5"/>
    <dgm:cxn modelId="{8116631D-EB13-4F22-95F3-C107D54505BD}" type="presParOf" srcId="{B7DC0645-B981-4D1C-B0FE-EF238D7EF3E1}" destId="{36A3EC6D-8DE3-4534-B4EC-E5570ADEEAA2}" srcOrd="9" destOrd="0" presId="urn:microsoft.com/office/officeart/2005/8/layout/vList5"/>
    <dgm:cxn modelId="{A78E370F-D043-4A7B-B6F2-C27EE8729F08}" type="presParOf" srcId="{B7DC0645-B981-4D1C-B0FE-EF238D7EF3E1}" destId="{24689B8C-3000-4980-918A-1E7DB2D484FC}" srcOrd="10" destOrd="0" presId="urn:microsoft.com/office/officeart/2005/8/layout/vList5"/>
    <dgm:cxn modelId="{AE11F45B-4E65-4736-83F5-077D0744ABC8}" type="presParOf" srcId="{24689B8C-3000-4980-918A-1E7DB2D484FC}" destId="{627EA662-6C81-471C-9507-0BF86CF0A1B3}" srcOrd="0" destOrd="0" presId="urn:microsoft.com/office/officeart/2005/8/layout/vList5"/>
    <dgm:cxn modelId="{4B03946C-F779-4053-8C7A-86CD2F2FA4C3}" type="presParOf" srcId="{B7DC0645-B981-4D1C-B0FE-EF238D7EF3E1}" destId="{413E26A3-F6EC-4399-A213-135F1ED8B3A6}" srcOrd="11" destOrd="0" presId="urn:microsoft.com/office/officeart/2005/8/layout/vList5"/>
    <dgm:cxn modelId="{07FD5F2D-1C4E-44EB-9FDA-20FCB25331C2}" type="presParOf" srcId="{B7DC0645-B981-4D1C-B0FE-EF238D7EF3E1}" destId="{E9B746CF-79FE-48C1-B806-47BDC44D86F5}" srcOrd="12" destOrd="0" presId="urn:microsoft.com/office/officeart/2005/8/layout/vList5"/>
    <dgm:cxn modelId="{F1E16C03-7D48-41C8-BEE8-E8E4D2BB0687}" type="presParOf" srcId="{E9B746CF-79FE-48C1-B806-47BDC44D86F5}" destId="{7DFBB6C6-319C-4C8F-8554-12CC854C4B61}" srcOrd="0" destOrd="0" presId="urn:microsoft.com/office/officeart/2005/8/layout/vList5"/>
    <dgm:cxn modelId="{749BF8EE-946D-4B0E-8358-23BE3A5F398B}" type="presParOf" srcId="{B7DC0645-B981-4D1C-B0FE-EF238D7EF3E1}" destId="{3A8784F5-5879-4F38-96A0-07777B0A5BB2}" srcOrd="13" destOrd="0" presId="urn:microsoft.com/office/officeart/2005/8/layout/vList5"/>
    <dgm:cxn modelId="{DBEF1700-96B8-4D34-916D-3354702D4087}" type="presParOf" srcId="{B7DC0645-B981-4D1C-B0FE-EF238D7EF3E1}" destId="{231EDBDF-8FA0-4BED-A74F-1A5E9BFE793F}" srcOrd="14" destOrd="0" presId="urn:microsoft.com/office/officeart/2005/8/layout/vList5"/>
    <dgm:cxn modelId="{01E86E14-05B3-4513-82FC-6A4D73F71CE8}" type="presParOf" srcId="{231EDBDF-8FA0-4BED-A74F-1A5E9BFE793F}" destId="{6C6F4918-25A9-413A-8143-35447E44D473}" srcOrd="0" destOrd="0" presId="urn:microsoft.com/office/officeart/2005/8/layout/vList5"/>
    <dgm:cxn modelId="{2705065D-7130-4525-8B81-74B6AAD797E6}" type="presParOf" srcId="{B7DC0645-B981-4D1C-B0FE-EF238D7EF3E1}" destId="{1FBF56AE-D59B-4FAD-A100-3257368DE98F}" srcOrd="15" destOrd="0" presId="urn:microsoft.com/office/officeart/2005/8/layout/vList5"/>
    <dgm:cxn modelId="{7C1A4712-8756-41A4-B910-ED847B034CFE}" type="presParOf" srcId="{B7DC0645-B981-4D1C-B0FE-EF238D7EF3E1}" destId="{1E9F5248-0159-4ACC-B62A-44C7E1666AAB}" srcOrd="16" destOrd="0" presId="urn:microsoft.com/office/officeart/2005/8/layout/vList5"/>
    <dgm:cxn modelId="{C315C652-1C42-4548-B755-B1DF75795561}" type="presParOf" srcId="{1E9F5248-0159-4ACC-B62A-44C7E1666AAB}" destId="{CD037AC0-D9E0-44A0-91C7-26022C447708}" srcOrd="0" destOrd="0" presId="urn:microsoft.com/office/officeart/2005/8/layout/vList5"/>
    <dgm:cxn modelId="{99C17EC9-2B5C-41F8-9F10-EBECA0D51B31}" type="presParOf" srcId="{B7DC0645-B981-4D1C-B0FE-EF238D7EF3E1}" destId="{FF609AB2-8957-4F52-A1FE-BB1400776EBD}" srcOrd="17" destOrd="0" presId="urn:microsoft.com/office/officeart/2005/8/layout/vList5"/>
    <dgm:cxn modelId="{4F5A6CFD-9D72-46C6-94B8-19895E95B339}" type="presParOf" srcId="{B7DC0645-B981-4D1C-B0FE-EF238D7EF3E1}" destId="{2CED7082-D6C0-432F-A1D8-52758D329562}" srcOrd="18" destOrd="0" presId="urn:microsoft.com/office/officeart/2005/8/layout/vList5"/>
    <dgm:cxn modelId="{E17B3544-4B10-486A-B5CD-3044A038C9C1}" type="presParOf" srcId="{2CED7082-D6C0-432F-A1D8-52758D329562}" destId="{221421F5-5A69-43B9-A6B6-77761016F9B3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6FEBC0-7C92-43F6-9AE4-5FA872A02882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A432568-C142-4962-9FE8-F878FE12EC9E}">
      <dgm:prSet/>
      <dgm:spPr/>
      <dgm:t>
        <a:bodyPr/>
        <a:lstStyle/>
        <a:p>
          <a:r>
            <a:rPr lang="en-US"/>
            <a:t>Leadership Team</a:t>
          </a:r>
        </a:p>
      </dgm:t>
    </dgm:pt>
    <dgm:pt modelId="{CD386A00-1571-4CBA-93C2-65E768640363}" type="parTrans" cxnId="{2A979F70-0A13-47B1-8603-7E590B15E375}">
      <dgm:prSet/>
      <dgm:spPr/>
      <dgm:t>
        <a:bodyPr/>
        <a:lstStyle/>
        <a:p>
          <a:endParaRPr lang="en-US"/>
        </a:p>
      </dgm:t>
    </dgm:pt>
    <dgm:pt modelId="{5D967FCD-4F67-48F6-91B4-378F605890C8}" type="sibTrans" cxnId="{2A979F70-0A13-47B1-8603-7E590B15E375}">
      <dgm:prSet/>
      <dgm:spPr/>
      <dgm:t>
        <a:bodyPr/>
        <a:lstStyle/>
        <a:p>
          <a:endParaRPr lang="en-US"/>
        </a:p>
      </dgm:t>
    </dgm:pt>
    <dgm:pt modelId="{0D70A5E4-D471-4EF6-B333-5284DD0F9766}">
      <dgm:prSet/>
      <dgm:spPr/>
      <dgm:t>
        <a:bodyPr/>
        <a:lstStyle/>
        <a:p>
          <a:r>
            <a:rPr lang="en-US"/>
            <a:t>PLC IMPACT Committee</a:t>
          </a:r>
        </a:p>
      </dgm:t>
    </dgm:pt>
    <dgm:pt modelId="{CAC9E20A-FA37-4ED0-9307-32676B142B17}" type="parTrans" cxnId="{E4544949-EAE7-4153-994D-73D06172139A}">
      <dgm:prSet/>
      <dgm:spPr/>
      <dgm:t>
        <a:bodyPr/>
        <a:lstStyle/>
        <a:p>
          <a:endParaRPr lang="en-US"/>
        </a:p>
      </dgm:t>
    </dgm:pt>
    <dgm:pt modelId="{FEEA033C-4E28-496F-9D6D-DF582B4CC04F}" type="sibTrans" cxnId="{E4544949-EAE7-4153-994D-73D06172139A}">
      <dgm:prSet/>
      <dgm:spPr/>
      <dgm:t>
        <a:bodyPr/>
        <a:lstStyle/>
        <a:p>
          <a:endParaRPr lang="en-US"/>
        </a:p>
      </dgm:t>
    </dgm:pt>
    <dgm:pt modelId="{CBE5C9C3-872E-41A6-86F5-46C7A9DE6CE3}">
      <dgm:prSet/>
      <dgm:spPr/>
      <dgm:t>
        <a:bodyPr/>
        <a:lstStyle/>
        <a:p>
          <a:r>
            <a:rPr lang="en-US"/>
            <a:t>Healthy Culture and Climate IMPACT Committee</a:t>
          </a:r>
        </a:p>
      </dgm:t>
    </dgm:pt>
    <dgm:pt modelId="{3D83D622-3A49-4AA1-91E5-71CA0139C45D}" type="parTrans" cxnId="{9172877D-6ECC-493A-89C6-6DEA0C10480C}">
      <dgm:prSet/>
      <dgm:spPr/>
      <dgm:t>
        <a:bodyPr/>
        <a:lstStyle/>
        <a:p>
          <a:endParaRPr lang="en-US"/>
        </a:p>
      </dgm:t>
    </dgm:pt>
    <dgm:pt modelId="{9FA7500E-C61E-4D5B-8F7F-AB5529408B89}" type="sibTrans" cxnId="{9172877D-6ECC-493A-89C6-6DEA0C10480C}">
      <dgm:prSet/>
      <dgm:spPr/>
      <dgm:t>
        <a:bodyPr/>
        <a:lstStyle/>
        <a:p>
          <a:endParaRPr lang="en-US"/>
        </a:p>
      </dgm:t>
    </dgm:pt>
    <dgm:pt modelId="{CE04821C-BE50-4A36-A74F-614A4698D840}">
      <dgm:prSet/>
      <dgm:spPr/>
      <dgm:t>
        <a:bodyPr/>
        <a:lstStyle/>
        <a:p>
          <a:r>
            <a:rPr lang="en-US"/>
            <a:t>MTSS-B and Safety IMPACT Committee</a:t>
          </a:r>
        </a:p>
      </dgm:t>
    </dgm:pt>
    <dgm:pt modelId="{4C18A2EE-D02E-44A9-A677-6E3A1483DCC5}" type="parTrans" cxnId="{CF941A87-C8DA-4233-9052-82FF2A8E27E9}">
      <dgm:prSet/>
      <dgm:spPr/>
      <dgm:t>
        <a:bodyPr/>
        <a:lstStyle/>
        <a:p>
          <a:endParaRPr lang="en-US"/>
        </a:p>
      </dgm:t>
    </dgm:pt>
    <dgm:pt modelId="{18AC000D-BF82-4667-8D90-726D4449D77C}" type="sibTrans" cxnId="{CF941A87-C8DA-4233-9052-82FF2A8E27E9}">
      <dgm:prSet/>
      <dgm:spPr/>
      <dgm:t>
        <a:bodyPr/>
        <a:lstStyle/>
        <a:p>
          <a:endParaRPr lang="en-US"/>
        </a:p>
      </dgm:t>
    </dgm:pt>
    <dgm:pt modelId="{12CD4233-2B28-440E-A41B-7ABA254B9F78}">
      <dgm:prSet/>
      <dgm:spPr/>
      <dgm:t>
        <a:bodyPr/>
        <a:lstStyle/>
        <a:p>
          <a:r>
            <a:rPr lang="en-US"/>
            <a:t>STEAM/PBL Future-Focused Instruction IMPACT Committee</a:t>
          </a:r>
        </a:p>
      </dgm:t>
    </dgm:pt>
    <dgm:pt modelId="{1EF694D0-6804-4263-B5A1-AD8AD8311A1B}" type="parTrans" cxnId="{6EE5D833-1F8E-4C6D-8588-51A52AB4EA96}">
      <dgm:prSet/>
      <dgm:spPr/>
      <dgm:t>
        <a:bodyPr/>
        <a:lstStyle/>
        <a:p>
          <a:endParaRPr lang="en-US"/>
        </a:p>
      </dgm:t>
    </dgm:pt>
    <dgm:pt modelId="{55161E9C-B425-4546-B1BF-B1AC8CF400F7}" type="sibTrans" cxnId="{6EE5D833-1F8E-4C6D-8588-51A52AB4EA96}">
      <dgm:prSet/>
      <dgm:spPr/>
      <dgm:t>
        <a:bodyPr/>
        <a:lstStyle/>
        <a:p>
          <a:endParaRPr lang="en-US"/>
        </a:p>
      </dgm:t>
    </dgm:pt>
    <dgm:pt modelId="{9FE9706D-B781-4EE3-AF9E-E87A2C161CC0}" type="pres">
      <dgm:prSet presAssocID="{F66FEBC0-7C92-43F6-9AE4-5FA872A02882}" presName="diagram" presStyleCnt="0">
        <dgm:presLayoutVars>
          <dgm:dir/>
          <dgm:resizeHandles val="exact"/>
        </dgm:presLayoutVars>
      </dgm:prSet>
      <dgm:spPr/>
    </dgm:pt>
    <dgm:pt modelId="{EBB13BEA-F2E3-4ADC-AA7A-1BCC19394E24}" type="pres">
      <dgm:prSet presAssocID="{DA432568-C142-4962-9FE8-F878FE12EC9E}" presName="node" presStyleLbl="node1" presStyleIdx="0" presStyleCnt="5">
        <dgm:presLayoutVars>
          <dgm:bulletEnabled val="1"/>
        </dgm:presLayoutVars>
      </dgm:prSet>
      <dgm:spPr/>
    </dgm:pt>
    <dgm:pt modelId="{5BF6F198-BA4B-47FC-8873-51FF52C4F042}" type="pres">
      <dgm:prSet presAssocID="{5D967FCD-4F67-48F6-91B4-378F605890C8}" presName="sibTrans" presStyleCnt="0"/>
      <dgm:spPr/>
    </dgm:pt>
    <dgm:pt modelId="{1DFDF7CD-ABE0-4238-A4C6-C2D7B1B5A9CD}" type="pres">
      <dgm:prSet presAssocID="{0D70A5E4-D471-4EF6-B333-5284DD0F9766}" presName="node" presStyleLbl="node1" presStyleIdx="1" presStyleCnt="5">
        <dgm:presLayoutVars>
          <dgm:bulletEnabled val="1"/>
        </dgm:presLayoutVars>
      </dgm:prSet>
      <dgm:spPr/>
    </dgm:pt>
    <dgm:pt modelId="{1E63716E-EADF-4F1B-96D8-61A00A346FA3}" type="pres">
      <dgm:prSet presAssocID="{FEEA033C-4E28-496F-9D6D-DF582B4CC04F}" presName="sibTrans" presStyleCnt="0"/>
      <dgm:spPr/>
    </dgm:pt>
    <dgm:pt modelId="{402CABFB-A3FA-4470-B7EC-04232771CCA2}" type="pres">
      <dgm:prSet presAssocID="{CBE5C9C3-872E-41A6-86F5-46C7A9DE6CE3}" presName="node" presStyleLbl="node1" presStyleIdx="2" presStyleCnt="5">
        <dgm:presLayoutVars>
          <dgm:bulletEnabled val="1"/>
        </dgm:presLayoutVars>
      </dgm:prSet>
      <dgm:spPr/>
    </dgm:pt>
    <dgm:pt modelId="{5811CF01-5EE9-4695-8D32-393EC72CB5C3}" type="pres">
      <dgm:prSet presAssocID="{9FA7500E-C61E-4D5B-8F7F-AB5529408B89}" presName="sibTrans" presStyleCnt="0"/>
      <dgm:spPr/>
    </dgm:pt>
    <dgm:pt modelId="{4BE1C046-DDF8-485C-B731-1CE3A92305F7}" type="pres">
      <dgm:prSet presAssocID="{CE04821C-BE50-4A36-A74F-614A4698D840}" presName="node" presStyleLbl="node1" presStyleIdx="3" presStyleCnt="5">
        <dgm:presLayoutVars>
          <dgm:bulletEnabled val="1"/>
        </dgm:presLayoutVars>
      </dgm:prSet>
      <dgm:spPr/>
    </dgm:pt>
    <dgm:pt modelId="{B8217E62-C3DE-4DE7-B834-E90C45485D50}" type="pres">
      <dgm:prSet presAssocID="{18AC000D-BF82-4667-8D90-726D4449D77C}" presName="sibTrans" presStyleCnt="0"/>
      <dgm:spPr/>
    </dgm:pt>
    <dgm:pt modelId="{151C3B3E-6BE7-44B7-B7BF-EAC43861E5E8}" type="pres">
      <dgm:prSet presAssocID="{12CD4233-2B28-440E-A41B-7ABA254B9F78}" presName="node" presStyleLbl="node1" presStyleIdx="4" presStyleCnt="5">
        <dgm:presLayoutVars>
          <dgm:bulletEnabled val="1"/>
        </dgm:presLayoutVars>
      </dgm:prSet>
      <dgm:spPr/>
    </dgm:pt>
  </dgm:ptLst>
  <dgm:cxnLst>
    <dgm:cxn modelId="{0FBDE305-F8E7-4F78-BF99-8702077F2473}" type="presOf" srcId="{0D70A5E4-D471-4EF6-B333-5284DD0F9766}" destId="{1DFDF7CD-ABE0-4238-A4C6-C2D7B1B5A9CD}" srcOrd="0" destOrd="0" presId="urn:microsoft.com/office/officeart/2005/8/layout/default"/>
    <dgm:cxn modelId="{6EE5D833-1F8E-4C6D-8588-51A52AB4EA96}" srcId="{F66FEBC0-7C92-43F6-9AE4-5FA872A02882}" destId="{12CD4233-2B28-440E-A41B-7ABA254B9F78}" srcOrd="4" destOrd="0" parTransId="{1EF694D0-6804-4263-B5A1-AD8AD8311A1B}" sibTransId="{55161E9C-B425-4546-B1BF-B1AC8CF400F7}"/>
    <dgm:cxn modelId="{E4544949-EAE7-4153-994D-73D06172139A}" srcId="{F66FEBC0-7C92-43F6-9AE4-5FA872A02882}" destId="{0D70A5E4-D471-4EF6-B333-5284DD0F9766}" srcOrd="1" destOrd="0" parTransId="{CAC9E20A-FA37-4ED0-9307-32676B142B17}" sibTransId="{FEEA033C-4E28-496F-9D6D-DF582B4CC04F}"/>
    <dgm:cxn modelId="{8140424A-6056-42DA-BF05-81951607B1DE}" type="presOf" srcId="{12CD4233-2B28-440E-A41B-7ABA254B9F78}" destId="{151C3B3E-6BE7-44B7-B7BF-EAC43861E5E8}" srcOrd="0" destOrd="0" presId="urn:microsoft.com/office/officeart/2005/8/layout/default"/>
    <dgm:cxn modelId="{2A979F70-0A13-47B1-8603-7E590B15E375}" srcId="{F66FEBC0-7C92-43F6-9AE4-5FA872A02882}" destId="{DA432568-C142-4962-9FE8-F878FE12EC9E}" srcOrd="0" destOrd="0" parTransId="{CD386A00-1571-4CBA-93C2-65E768640363}" sibTransId="{5D967FCD-4F67-48F6-91B4-378F605890C8}"/>
    <dgm:cxn modelId="{E7443E55-9B22-4706-9EB8-DE79FDD8AF73}" type="presOf" srcId="{CBE5C9C3-872E-41A6-86F5-46C7A9DE6CE3}" destId="{402CABFB-A3FA-4470-B7EC-04232771CCA2}" srcOrd="0" destOrd="0" presId="urn:microsoft.com/office/officeart/2005/8/layout/default"/>
    <dgm:cxn modelId="{2A1DB159-C757-48E2-9800-E1AAAB0CA207}" type="presOf" srcId="{F66FEBC0-7C92-43F6-9AE4-5FA872A02882}" destId="{9FE9706D-B781-4EE3-AF9E-E87A2C161CC0}" srcOrd="0" destOrd="0" presId="urn:microsoft.com/office/officeart/2005/8/layout/default"/>
    <dgm:cxn modelId="{9172877D-6ECC-493A-89C6-6DEA0C10480C}" srcId="{F66FEBC0-7C92-43F6-9AE4-5FA872A02882}" destId="{CBE5C9C3-872E-41A6-86F5-46C7A9DE6CE3}" srcOrd="2" destOrd="0" parTransId="{3D83D622-3A49-4AA1-91E5-71CA0139C45D}" sibTransId="{9FA7500E-C61E-4D5B-8F7F-AB5529408B89}"/>
    <dgm:cxn modelId="{CF941A87-C8DA-4233-9052-82FF2A8E27E9}" srcId="{F66FEBC0-7C92-43F6-9AE4-5FA872A02882}" destId="{CE04821C-BE50-4A36-A74F-614A4698D840}" srcOrd="3" destOrd="0" parTransId="{4C18A2EE-D02E-44A9-A677-6E3A1483DCC5}" sibTransId="{18AC000D-BF82-4667-8D90-726D4449D77C}"/>
    <dgm:cxn modelId="{A83772D5-9A46-473B-A6E8-80BFC507202D}" type="presOf" srcId="{CE04821C-BE50-4A36-A74F-614A4698D840}" destId="{4BE1C046-DDF8-485C-B731-1CE3A92305F7}" srcOrd="0" destOrd="0" presId="urn:microsoft.com/office/officeart/2005/8/layout/default"/>
    <dgm:cxn modelId="{B15FB6D8-B278-45E2-87EB-CD19EDE45FE9}" type="presOf" srcId="{DA432568-C142-4962-9FE8-F878FE12EC9E}" destId="{EBB13BEA-F2E3-4ADC-AA7A-1BCC19394E24}" srcOrd="0" destOrd="0" presId="urn:microsoft.com/office/officeart/2005/8/layout/default"/>
    <dgm:cxn modelId="{5743E549-1E57-4437-B80D-232BA46464DB}" type="presParOf" srcId="{9FE9706D-B781-4EE3-AF9E-E87A2C161CC0}" destId="{EBB13BEA-F2E3-4ADC-AA7A-1BCC19394E24}" srcOrd="0" destOrd="0" presId="urn:microsoft.com/office/officeart/2005/8/layout/default"/>
    <dgm:cxn modelId="{FA4854C2-ACAF-4B2B-BDCD-AF98465E7867}" type="presParOf" srcId="{9FE9706D-B781-4EE3-AF9E-E87A2C161CC0}" destId="{5BF6F198-BA4B-47FC-8873-51FF52C4F042}" srcOrd="1" destOrd="0" presId="urn:microsoft.com/office/officeart/2005/8/layout/default"/>
    <dgm:cxn modelId="{4882569B-FB12-480A-BAF8-759458597E61}" type="presParOf" srcId="{9FE9706D-B781-4EE3-AF9E-E87A2C161CC0}" destId="{1DFDF7CD-ABE0-4238-A4C6-C2D7B1B5A9CD}" srcOrd="2" destOrd="0" presId="urn:microsoft.com/office/officeart/2005/8/layout/default"/>
    <dgm:cxn modelId="{37DDCF59-CD94-4917-AB1C-076BC8EBE1DE}" type="presParOf" srcId="{9FE9706D-B781-4EE3-AF9E-E87A2C161CC0}" destId="{1E63716E-EADF-4F1B-96D8-61A00A346FA3}" srcOrd="3" destOrd="0" presId="urn:microsoft.com/office/officeart/2005/8/layout/default"/>
    <dgm:cxn modelId="{B64D91D9-01BD-4BEA-8A25-D874C9031F98}" type="presParOf" srcId="{9FE9706D-B781-4EE3-AF9E-E87A2C161CC0}" destId="{402CABFB-A3FA-4470-B7EC-04232771CCA2}" srcOrd="4" destOrd="0" presId="urn:microsoft.com/office/officeart/2005/8/layout/default"/>
    <dgm:cxn modelId="{1569D49D-FD26-4358-BDF8-F159D2C7A246}" type="presParOf" srcId="{9FE9706D-B781-4EE3-AF9E-E87A2C161CC0}" destId="{5811CF01-5EE9-4695-8D32-393EC72CB5C3}" srcOrd="5" destOrd="0" presId="urn:microsoft.com/office/officeart/2005/8/layout/default"/>
    <dgm:cxn modelId="{907FB506-93B2-4A8A-950D-029683D97CC2}" type="presParOf" srcId="{9FE9706D-B781-4EE3-AF9E-E87A2C161CC0}" destId="{4BE1C046-DDF8-485C-B731-1CE3A92305F7}" srcOrd="6" destOrd="0" presId="urn:microsoft.com/office/officeart/2005/8/layout/default"/>
    <dgm:cxn modelId="{67BE5319-1CB7-429B-B310-F0A6A3C661A4}" type="presParOf" srcId="{9FE9706D-B781-4EE3-AF9E-E87A2C161CC0}" destId="{B8217E62-C3DE-4DE7-B834-E90C45485D50}" srcOrd="7" destOrd="0" presId="urn:microsoft.com/office/officeart/2005/8/layout/default"/>
    <dgm:cxn modelId="{D8A363FA-7C7B-40F7-BEDF-F90B6D3C9C4F}" type="presParOf" srcId="{9FE9706D-B781-4EE3-AF9E-E87A2C161CC0}" destId="{151C3B3E-6BE7-44B7-B7BF-EAC43861E5E8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32C9C2-9F31-468F-A468-91CDE49AFAA2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0_3" csCatId="mainScheme" phldr="1"/>
      <dgm:spPr/>
      <dgm:t>
        <a:bodyPr/>
        <a:lstStyle/>
        <a:p>
          <a:endParaRPr lang="en-US"/>
        </a:p>
      </dgm:t>
    </dgm:pt>
    <dgm:pt modelId="{44069BD3-6AFC-44A7-9230-CF55A15001D0}">
      <dgm:prSet/>
      <dgm:spPr/>
      <dgm:t>
        <a:bodyPr/>
        <a:lstStyle/>
        <a:p>
          <a:pPr>
            <a:defRPr b="1"/>
          </a:pPr>
          <a:r>
            <a:rPr lang="en-US" dirty="0"/>
            <a:t>Continued emphasis on positive connections between all humans on campus (staff, students, parents, community)</a:t>
          </a:r>
        </a:p>
      </dgm:t>
    </dgm:pt>
    <dgm:pt modelId="{72898BBF-ABA3-4045-9CAF-A84A2175FFD6}" type="parTrans" cxnId="{9FBE9DC5-ADE9-4390-84EC-40638D8451D2}">
      <dgm:prSet/>
      <dgm:spPr/>
      <dgm:t>
        <a:bodyPr/>
        <a:lstStyle/>
        <a:p>
          <a:endParaRPr lang="en-US"/>
        </a:p>
      </dgm:t>
    </dgm:pt>
    <dgm:pt modelId="{4E975E87-2E9F-4A3E-99A8-0EF67C432D68}" type="sibTrans" cxnId="{9FBE9DC5-ADE9-4390-84EC-40638D8451D2}">
      <dgm:prSet/>
      <dgm:spPr/>
      <dgm:t>
        <a:bodyPr/>
        <a:lstStyle/>
        <a:p>
          <a:endParaRPr lang="en-US"/>
        </a:p>
      </dgm:t>
    </dgm:pt>
    <dgm:pt modelId="{8A662EE4-7E91-449F-8A5E-5317E442B28A}">
      <dgm:prSet/>
      <dgm:spPr/>
      <dgm:t>
        <a:bodyPr/>
        <a:lstStyle/>
        <a:p>
          <a:pPr>
            <a:defRPr b="1"/>
          </a:pPr>
          <a:r>
            <a:rPr lang="en-US" dirty="0"/>
            <a:t>Ensure all students are growing </a:t>
          </a:r>
        </a:p>
      </dgm:t>
    </dgm:pt>
    <dgm:pt modelId="{72B88A09-407C-4907-BD9B-10CA12B2C64C}" type="parTrans" cxnId="{4A35E576-0FEA-44AB-A86F-6E77FA386D24}">
      <dgm:prSet/>
      <dgm:spPr/>
      <dgm:t>
        <a:bodyPr/>
        <a:lstStyle/>
        <a:p>
          <a:endParaRPr lang="en-US"/>
        </a:p>
      </dgm:t>
    </dgm:pt>
    <dgm:pt modelId="{8C498AD7-4AC9-4036-932B-61D5C16128E1}" type="sibTrans" cxnId="{4A35E576-0FEA-44AB-A86F-6E77FA386D24}">
      <dgm:prSet/>
      <dgm:spPr/>
      <dgm:t>
        <a:bodyPr/>
        <a:lstStyle/>
        <a:p>
          <a:endParaRPr lang="en-US"/>
        </a:p>
      </dgm:t>
    </dgm:pt>
    <dgm:pt modelId="{31C38604-09A3-4AD7-AB40-392CB9C03100}">
      <dgm:prSet/>
      <dgm:spPr/>
      <dgm:t>
        <a:bodyPr/>
        <a:lstStyle/>
        <a:p>
          <a:pPr>
            <a:defRPr b="1"/>
          </a:pPr>
          <a:r>
            <a:rPr lang="en-US" dirty="0"/>
            <a:t>Targeted instruction to fill gaps, reinforce, and enrich:</a:t>
          </a:r>
        </a:p>
      </dgm:t>
    </dgm:pt>
    <dgm:pt modelId="{615669D8-B3ED-4F25-BF63-FA298D9EAB05}" type="parTrans" cxnId="{33A3F7A1-741D-4BAC-92A1-EF96779743CE}">
      <dgm:prSet/>
      <dgm:spPr/>
      <dgm:t>
        <a:bodyPr/>
        <a:lstStyle/>
        <a:p>
          <a:endParaRPr lang="en-US"/>
        </a:p>
      </dgm:t>
    </dgm:pt>
    <dgm:pt modelId="{D34FFBD4-B812-42B0-B212-DAB02ED1C065}" type="sibTrans" cxnId="{33A3F7A1-741D-4BAC-92A1-EF96779743CE}">
      <dgm:prSet/>
      <dgm:spPr/>
      <dgm:t>
        <a:bodyPr/>
        <a:lstStyle/>
        <a:p>
          <a:endParaRPr lang="en-US"/>
        </a:p>
      </dgm:t>
    </dgm:pt>
    <dgm:pt modelId="{E2F60C7A-0339-4824-AE2E-231ECF736898}">
      <dgm:prSet/>
      <dgm:spPr/>
      <dgm:t>
        <a:bodyPr/>
        <a:lstStyle/>
        <a:p>
          <a:r>
            <a:rPr lang="en-US"/>
            <a:t>Ongoing and targeted cumulative review</a:t>
          </a:r>
        </a:p>
      </dgm:t>
    </dgm:pt>
    <dgm:pt modelId="{B12CB1F3-FFCF-438A-8108-B1A3BCDFDDEB}" type="parTrans" cxnId="{76C6E113-082B-4360-8D9F-1A9A9AE5FC0C}">
      <dgm:prSet/>
      <dgm:spPr/>
      <dgm:t>
        <a:bodyPr/>
        <a:lstStyle/>
        <a:p>
          <a:endParaRPr lang="en-US"/>
        </a:p>
      </dgm:t>
    </dgm:pt>
    <dgm:pt modelId="{A86AED11-D8E5-4135-82F5-41C391DCD29D}" type="sibTrans" cxnId="{76C6E113-082B-4360-8D9F-1A9A9AE5FC0C}">
      <dgm:prSet/>
      <dgm:spPr/>
      <dgm:t>
        <a:bodyPr/>
        <a:lstStyle/>
        <a:p>
          <a:endParaRPr lang="en-US"/>
        </a:p>
      </dgm:t>
    </dgm:pt>
    <dgm:pt modelId="{74714FB3-B7BB-4074-B280-173554A80328}">
      <dgm:prSet/>
      <dgm:spPr/>
      <dgm:t>
        <a:bodyPr/>
        <a:lstStyle/>
        <a:p>
          <a:r>
            <a:rPr lang="en-US"/>
            <a:t>Reincorporation of target standards</a:t>
          </a:r>
        </a:p>
      </dgm:t>
    </dgm:pt>
    <dgm:pt modelId="{0B78834F-1CEE-4BB7-80A6-B83663DAAB27}" type="parTrans" cxnId="{64B52B71-8A88-4F3B-B1F4-9AF51A2E4921}">
      <dgm:prSet/>
      <dgm:spPr/>
      <dgm:t>
        <a:bodyPr/>
        <a:lstStyle/>
        <a:p>
          <a:endParaRPr lang="en-US"/>
        </a:p>
      </dgm:t>
    </dgm:pt>
    <dgm:pt modelId="{3FC20C8D-6B53-4543-867E-91DBA4161866}" type="sibTrans" cxnId="{64B52B71-8A88-4F3B-B1F4-9AF51A2E4921}">
      <dgm:prSet/>
      <dgm:spPr/>
      <dgm:t>
        <a:bodyPr/>
        <a:lstStyle/>
        <a:p>
          <a:endParaRPr lang="en-US"/>
        </a:p>
      </dgm:t>
    </dgm:pt>
    <dgm:pt modelId="{6743B6BC-1EF2-46AA-8725-E8CD0AF95092}">
      <dgm:prSet/>
      <dgm:spPr/>
      <dgm:t>
        <a:bodyPr/>
        <a:lstStyle/>
        <a:p>
          <a:r>
            <a:rPr lang="en-US"/>
            <a:t>Creation and implementation of CFA’s</a:t>
          </a:r>
        </a:p>
      </dgm:t>
    </dgm:pt>
    <dgm:pt modelId="{E4FC5777-BB86-42A7-83F0-AE7D2E49DF45}" type="parTrans" cxnId="{1A345BE2-B80B-4695-9DC7-56551CBFD352}">
      <dgm:prSet/>
      <dgm:spPr/>
      <dgm:t>
        <a:bodyPr/>
        <a:lstStyle/>
        <a:p>
          <a:endParaRPr lang="en-US"/>
        </a:p>
      </dgm:t>
    </dgm:pt>
    <dgm:pt modelId="{38645C69-C428-4462-960A-FC22C4EF85CA}" type="sibTrans" cxnId="{1A345BE2-B80B-4695-9DC7-56551CBFD352}">
      <dgm:prSet/>
      <dgm:spPr/>
      <dgm:t>
        <a:bodyPr/>
        <a:lstStyle/>
        <a:p>
          <a:endParaRPr lang="en-US"/>
        </a:p>
      </dgm:t>
    </dgm:pt>
    <dgm:pt modelId="{9D7AE216-42DF-4D5D-A4A4-3F8BB3DF58CA}">
      <dgm:prSet/>
      <dgm:spPr/>
      <dgm:t>
        <a:bodyPr/>
        <a:lstStyle/>
        <a:p>
          <a:r>
            <a:rPr lang="en-US" dirty="0"/>
            <a:t>Utilization of modified intervention systems based on achievement data</a:t>
          </a:r>
        </a:p>
      </dgm:t>
    </dgm:pt>
    <dgm:pt modelId="{304274E8-935D-46A3-ADF4-8F37D100206F}" type="parTrans" cxnId="{60AD96DF-12D5-4468-B563-C5220D32793F}">
      <dgm:prSet/>
      <dgm:spPr/>
      <dgm:t>
        <a:bodyPr/>
        <a:lstStyle/>
        <a:p>
          <a:endParaRPr lang="en-US"/>
        </a:p>
      </dgm:t>
    </dgm:pt>
    <dgm:pt modelId="{C9D3A0F4-E2AD-47F2-913D-A444FA3C080A}" type="sibTrans" cxnId="{60AD96DF-12D5-4468-B563-C5220D32793F}">
      <dgm:prSet/>
      <dgm:spPr/>
      <dgm:t>
        <a:bodyPr/>
        <a:lstStyle/>
        <a:p>
          <a:endParaRPr lang="en-US"/>
        </a:p>
      </dgm:t>
    </dgm:pt>
    <dgm:pt modelId="{404403BB-BC36-4DFE-AE67-5F67103BBD14}" type="pres">
      <dgm:prSet presAssocID="{8532C9C2-9F31-468F-A468-91CDE49AFAA2}" presName="root" presStyleCnt="0">
        <dgm:presLayoutVars>
          <dgm:dir/>
          <dgm:resizeHandles val="exact"/>
        </dgm:presLayoutVars>
      </dgm:prSet>
      <dgm:spPr/>
    </dgm:pt>
    <dgm:pt modelId="{094DBD97-58D6-4DC7-AC6F-B701415244DB}" type="pres">
      <dgm:prSet presAssocID="{44069BD3-6AFC-44A7-9230-CF55A15001D0}" presName="compNode" presStyleCnt="0"/>
      <dgm:spPr/>
    </dgm:pt>
    <dgm:pt modelId="{A4D28E34-56E6-42D3-871A-771F7705B033}" type="pres">
      <dgm:prSet presAssocID="{44069BD3-6AFC-44A7-9230-CF55A15001D0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B7A79B6-E2DC-47A3-92AD-12C48E9F4AD4}" type="pres">
      <dgm:prSet presAssocID="{44069BD3-6AFC-44A7-9230-CF55A15001D0}" presName="iconSpace" presStyleCnt="0"/>
      <dgm:spPr/>
    </dgm:pt>
    <dgm:pt modelId="{EFC5A6A0-DC92-483F-A449-8B4966CCF339}" type="pres">
      <dgm:prSet presAssocID="{44069BD3-6AFC-44A7-9230-CF55A15001D0}" presName="parTx" presStyleLbl="revTx" presStyleIdx="0" presStyleCnt="6">
        <dgm:presLayoutVars>
          <dgm:chMax val="0"/>
          <dgm:chPref val="0"/>
        </dgm:presLayoutVars>
      </dgm:prSet>
      <dgm:spPr/>
    </dgm:pt>
    <dgm:pt modelId="{6C456DFE-D2E2-4998-AD1B-E6AF2D66872F}" type="pres">
      <dgm:prSet presAssocID="{44069BD3-6AFC-44A7-9230-CF55A15001D0}" presName="txSpace" presStyleCnt="0"/>
      <dgm:spPr/>
    </dgm:pt>
    <dgm:pt modelId="{97AEA08A-F13E-46B6-8FF5-E19D01269B68}" type="pres">
      <dgm:prSet presAssocID="{44069BD3-6AFC-44A7-9230-CF55A15001D0}" presName="desTx" presStyleLbl="revTx" presStyleIdx="1" presStyleCnt="6">
        <dgm:presLayoutVars/>
      </dgm:prSet>
      <dgm:spPr/>
    </dgm:pt>
    <dgm:pt modelId="{66FBE0E2-8C13-4393-9BF9-6EC03C6CA185}" type="pres">
      <dgm:prSet presAssocID="{4E975E87-2E9F-4A3E-99A8-0EF67C432D68}" presName="sibTrans" presStyleCnt="0"/>
      <dgm:spPr/>
    </dgm:pt>
    <dgm:pt modelId="{A33B016C-2421-403F-85A8-2CD3C0B4E4F2}" type="pres">
      <dgm:prSet presAssocID="{8A662EE4-7E91-449F-8A5E-5317E442B28A}" presName="compNode" presStyleCnt="0"/>
      <dgm:spPr/>
    </dgm:pt>
    <dgm:pt modelId="{A017FF00-20C3-44FC-AB31-F9C0163AB943}" type="pres">
      <dgm:prSet presAssocID="{8A662EE4-7E91-449F-8A5E-5317E442B28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427D9A40-8817-4794-83E3-1F6AA6E80AF1}" type="pres">
      <dgm:prSet presAssocID="{8A662EE4-7E91-449F-8A5E-5317E442B28A}" presName="iconSpace" presStyleCnt="0"/>
      <dgm:spPr/>
    </dgm:pt>
    <dgm:pt modelId="{CF49F379-C2F6-457A-BAFF-8468020D2BC1}" type="pres">
      <dgm:prSet presAssocID="{8A662EE4-7E91-449F-8A5E-5317E442B28A}" presName="parTx" presStyleLbl="revTx" presStyleIdx="2" presStyleCnt="6">
        <dgm:presLayoutVars>
          <dgm:chMax val="0"/>
          <dgm:chPref val="0"/>
        </dgm:presLayoutVars>
      </dgm:prSet>
      <dgm:spPr/>
    </dgm:pt>
    <dgm:pt modelId="{BAAC1257-4B88-4A81-BE71-3B0487DE4C10}" type="pres">
      <dgm:prSet presAssocID="{8A662EE4-7E91-449F-8A5E-5317E442B28A}" presName="txSpace" presStyleCnt="0"/>
      <dgm:spPr/>
    </dgm:pt>
    <dgm:pt modelId="{D07E1813-A6F3-4827-BE47-06AB2CB38C9C}" type="pres">
      <dgm:prSet presAssocID="{8A662EE4-7E91-449F-8A5E-5317E442B28A}" presName="desTx" presStyleLbl="revTx" presStyleIdx="3" presStyleCnt="6">
        <dgm:presLayoutVars/>
      </dgm:prSet>
      <dgm:spPr/>
    </dgm:pt>
    <dgm:pt modelId="{78278B43-714B-4FF8-8611-075DE9FFA996}" type="pres">
      <dgm:prSet presAssocID="{8C498AD7-4AC9-4036-932B-61D5C16128E1}" presName="sibTrans" presStyleCnt="0"/>
      <dgm:spPr/>
    </dgm:pt>
    <dgm:pt modelId="{5F3A01DC-510A-4480-8AC3-EF224D08347F}" type="pres">
      <dgm:prSet presAssocID="{31C38604-09A3-4AD7-AB40-392CB9C03100}" presName="compNode" presStyleCnt="0"/>
      <dgm:spPr/>
    </dgm:pt>
    <dgm:pt modelId="{58EEE6B8-20A7-473F-A7B1-29B148EE36DD}" type="pres">
      <dgm:prSet presAssocID="{31C38604-09A3-4AD7-AB40-392CB9C0310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rget"/>
        </a:ext>
      </dgm:extLst>
    </dgm:pt>
    <dgm:pt modelId="{B79E43A2-EF6E-4617-91DA-D45DFF2F1C1D}" type="pres">
      <dgm:prSet presAssocID="{31C38604-09A3-4AD7-AB40-392CB9C03100}" presName="iconSpace" presStyleCnt="0"/>
      <dgm:spPr/>
    </dgm:pt>
    <dgm:pt modelId="{CBE08A80-9E6D-4CC8-AADE-ACC37AC205E4}" type="pres">
      <dgm:prSet presAssocID="{31C38604-09A3-4AD7-AB40-392CB9C03100}" presName="parTx" presStyleLbl="revTx" presStyleIdx="4" presStyleCnt="6">
        <dgm:presLayoutVars>
          <dgm:chMax val="0"/>
          <dgm:chPref val="0"/>
        </dgm:presLayoutVars>
      </dgm:prSet>
      <dgm:spPr/>
    </dgm:pt>
    <dgm:pt modelId="{7C164A68-F887-4761-BE1C-CBC9ACF513B1}" type="pres">
      <dgm:prSet presAssocID="{31C38604-09A3-4AD7-AB40-392CB9C03100}" presName="txSpace" presStyleCnt="0"/>
      <dgm:spPr/>
    </dgm:pt>
    <dgm:pt modelId="{09DF5E0B-05D8-4FC0-B180-53B36BF055C4}" type="pres">
      <dgm:prSet presAssocID="{31C38604-09A3-4AD7-AB40-392CB9C03100}" presName="desTx" presStyleLbl="revTx" presStyleIdx="5" presStyleCnt="6">
        <dgm:presLayoutVars/>
      </dgm:prSet>
      <dgm:spPr/>
    </dgm:pt>
  </dgm:ptLst>
  <dgm:cxnLst>
    <dgm:cxn modelId="{76C6E113-082B-4360-8D9F-1A9A9AE5FC0C}" srcId="{31C38604-09A3-4AD7-AB40-392CB9C03100}" destId="{E2F60C7A-0339-4824-AE2E-231ECF736898}" srcOrd="0" destOrd="0" parTransId="{B12CB1F3-FFCF-438A-8108-B1A3BCDFDDEB}" sibTransId="{A86AED11-D8E5-4135-82F5-41C391DCD29D}"/>
    <dgm:cxn modelId="{0FDC8B15-7554-454B-A0B1-BEB24FA5BA9E}" type="presOf" srcId="{6743B6BC-1EF2-46AA-8725-E8CD0AF95092}" destId="{09DF5E0B-05D8-4FC0-B180-53B36BF055C4}" srcOrd="0" destOrd="2" presId="urn:microsoft.com/office/officeart/2018/2/layout/IconLabelDescriptionList"/>
    <dgm:cxn modelId="{64B52B71-8A88-4F3B-B1F4-9AF51A2E4921}" srcId="{31C38604-09A3-4AD7-AB40-392CB9C03100}" destId="{74714FB3-B7BB-4074-B280-173554A80328}" srcOrd="1" destOrd="0" parTransId="{0B78834F-1CEE-4BB7-80A6-B83663DAAB27}" sibTransId="{3FC20C8D-6B53-4543-867E-91DBA4161866}"/>
    <dgm:cxn modelId="{199FF972-8230-47C0-8611-E1BC2845D42D}" type="presOf" srcId="{44069BD3-6AFC-44A7-9230-CF55A15001D0}" destId="{EFC5A6A0-DC92-483F-A449-8B4966CCF339}" srcOrd="0" destOrd="0" presId="urn:microsoft.com/office/officeart/2018/2/layout/IconLabelDescriptionList"/>
    <dgm:cxn modelId="{4A35E576-0FEA-44AB-A86F-6E77FA386D24}" srcId="{8532C9C2-9F31-468F-A468-91CDE49AFAA2}" destId="{8A662EE4-7E91-449F-8A5E-5317E442B28A}" srcOrd="1" destOrd="0" parTransId="{72B88A09-407C-4907-BD9B-10CA12B2C64C}" sibTransId="{8C498AD7-4AC9-4036-932B-61D5C16128E1}"/>
    <dgm:cxn modelId="{0B0C4A7E-53E6-471D-A1CD-F5E45DA77143}" type="presOf" srcId="{74714FB3-B7BB-4074-B280-173554A80328}" destId="{09DF5E0B-05D8-4FC0-B180-53B36BF055C4}" srcOrd="0" destOrd="1" presId="urn:microsoft.com/office/officeart/2018/2/layout/IconLabelDescriptionList"/>
    <dgm:cxn modelId="{D8CDE89C-A32B-45D8-83F0-84FD8E02A235}" type="presOf" srcId="{8A662EE4-7E91-449F-8A5E-5317E442B28A}" destId="{CF49F379-C2F6-457A-BAFF-8468020D2BC1}" srcOrd="0" destOrd="0" presId="urn:microsoft.com/office/officeart/2018/2/layout/IconLabelDescriptionList"/>
    <dgm:cxn modelId="{33A3F7A1-741D-4BAC-92A1-EF96779743CE}" srcId="{8532C9C2-9F31-468F-A468-91CDE49AFAA2}" destId="{31C38604-09A3-4AD7-AB40-392CB9C03100}" srcOrd="2" destOrd="0" parTransId="{615669D8-B3ED-4F25-BF63-FA298D9EAB05}" sibTransId="{D34FFBD4-B812-42B0-B212-DAB02ED1C065}"/>
    <dgm:cxn modelId="{A4AB35B1-C8F1-4D2A-9807-FAA89139E1EE}" type="presOf" srcId="{8532C9C2-9F31-468F-A468-91CDE49AFAA2}" destId="{404403BB-BC36-4DFE-AE67-5F67103BBD14}" srcOrd="0" destOrd="0" presId="urn:microsoft.com/office/officeart/2018/2/layout/IconLabelDescriptionList"/>
    <dgm:cxn modelId="{9FBE9DC5-ADE9-4390-84EC-40638D8451D2}" srcId="{8532C9C2-9F31-468F-A468-91CDE49AFAA2}" destId="{44069BD3-6AFC-44A7-9230-CF55A15001D0}" srcOrd="0" destOrd="0" parTransId="{72898BBF-ABA3-4045-9CAF-A84A2175FFD6}" sibTransId="{4E975E87-2E9F-4A3E-99A8-0EF67C432D68}"/>
    <dgm:cxn modelId="{C8CF94D3-DBCD-4221-AEED-C9E2BEE5D914}" type="presOf" srcId="{31C38604-09A3-4AD7-AB40-392CB9C03100}" destId="{CBE08A80-9E6D-4CC8-AADE-ACC37AC205E4}" srcOrd="0" destOrd="0" presId="urn:microsoft.com/office/officeart/2018/2/layout/IconLabelDescriptionList"/>
    <dgm:cxn modelId="{C7C6B0DE-8D24-4DF2-BE93-E2BE8FA515B6}" type="presOf" srcId="{9D7AE216-42DF-4D5D-A4A4-3F8BB3DF58CA}" destId="{09DF5E0B-05D8-4FC0-B180-53B36BF055C4}" srcOrd="0" destOrd="3" presId="urn:microsoft.com/office/officeart/2018/2/layout/IconLabelDescriptionList"/>
    <dgm:cxn modelId="{60AD96DF-12D5-4468-B563-C5220D32793F}" srcId="{31C38604-09A3-4AD7-AB40-392CB9C03100}" destId="{9D7AE216-42DF-4D5D-A4A4-3F8BB3DF58CA}" srcOrd="3" destOrd="0" parTransId="{304274E8-935D-46A3-ADF4-8F37D100206F}" sibTransId="{C9D3A0F4-E2AD-47F2-913D-A444FA3C080A}"/>
    <dgm:cxn modelId="{1A345BE2-B80B-4695-9DC7-56551CBFD352}" srcId="{31C38604-09A3-4AD7-AB40-392CB9C03100}" destId="{6743B6BC-1EF2-46AA-8725-E8CD0AF95092}" srcOrd="2" destOrd="0" parTransId="{E4FC5777-BB86-42A7-83F0-AE7D2E49DF45}" sibTransId="{38645C69-C428-4462-960A-FC22C4EF85CA}"/>
    <dgm:cxn modelId="{512D27E6-210C-47D2-B719-15AED8C64496}" type="presOf" srcId="{E2F60C7A-0339-4824-AE2E-231ECF736898}" destId="{09DF5E0B-05D8-4FC0-B180-53B36BF055C4}" srcOrd="0" destOrd="0" presId="urn:microsoft.com/office/officeart/2018/2/layout/IconLabelDescriptionList"/>
    <dgm:cxn modelId="{2015A1A0-BE67-4C8D-BC8F-D831F9A09F7A}" type="presParOf" srcId="{404403BB-BC36-4DFE-AE67-5F67103BBD14}" destId="{094DBD97-58D6-4DC7-AC6F-B701415244DB}" srcOrd="0" destOrd="0" presId="urn:microsoft.com/office/officeart/2018/2/layout/IconLabelDescriptionList"/>
    <dgm:cxn modelId="{EBA170E9-02DB-4F1E-A9C8-321B06FFDB3A}" type="presParOf" srcId="{094DBD97-58D6-4DC7-AC6F-B701415244DB}" destId="{A4D28E34-56E6-42D3-871A-771F7705B033}" srcOrd="0" destOrd="0" presId="urn:microsoft.com/office/officeart/2018/2/layout/IconLabelDescriptionList"/>
    <dgm:cxn modelId="{00E169B4-5B51-4B5A-B430-286A2868339E}" type="presParOf" srcId="{094DBD97-58D6-4DC7-AC6F-B701415244DB}" destId="{3B7A79B6-E2DC-47A3-92AD-12C48E9F4AD4}" srcOrd="1" destOrd="0" presId="urn:microsoft.com/office/officeart/2018/2/layout/IconLabelDescriptionList"/>
    <dgm:cxn modelId="{86EE35CC-F82C-46E2-AC47-A6C3C995562E}" type="presParOf" srcId="{094DBD97-58D6-4DC7-AC6F-B701415244DB}" destId="{EFC5A6A0-DC92-483F-A449-8B4966CCF339}" srcOrd="2" destOrd="0" presId="urn:microsoft.com/office/officeart/2018/2/layout/IconLabelDescriptionList"/>
    <dgm:cxn modelId="{5D2330C5-CFA6-4200-B1CB-DEFEAE7FDC6D}" type="presParOf" srcId="{094DBD97-58D6-4DC7-AC6F-B701415244DB}" destId="{6C456DFE-D2E2-4998-AD1B-E6AF2D66872F}" srcOrd="3" destOrd="0" presId="urn:microsoft.com/office/officeart/2018/2/layout/IconLabelDescriptionList"/>
    <dgm:cxn modelId="{37E9243B-28AD-471F-8FDB-60A419A081D0}" type="presParOf" srcId="{094DBD97-58D6-4DC7-AC6F-B701415244DB}" destId="{97AEA08A-F13E-46B6-8FF5-E19D01269B68}" srcOrd="4" destOrd="0" presId="urn:microsoft.com/office/officeart/2018/2/layout/IconLabelDescriptionList"/>
    <dgm:cxn modelId="{6B243882-21AC-46F2-A1C2-238BEF6AC54F}" type="presParOf" srcId="{404403BB-BC36-4DFE-AE67-5F67103BBD14}" destId="{66FBE0E2-8C13-4393-9BF9-6EC03C6CA185}" srcOrd="1" destOrd="0" presId="urn:microsoft.com/office/officeart/2018/2/layout/IconLabelDescriptionList"/>
    <dgm:cxn modelId="{4F11FCEC-AF9B-481A-A06A-84551490798F}" type="presParOf" srcId="{404403BB-BC36-4DFE-AE67-5F67103BBD14}" destId="{A33B016C-2421-403F-85A8-2CD3C0B4E4F2}" srcOrd="2" destOrd="0" presId="urn:microsoft.com/office/officeart/2018/2/layout/IconLabelDescriptionList"/>
    <dgm:cxn modelId="{FE698C76-8C35-4EDC-AD23-6CDAE0958427}" type="presParOf" srcId="{A33B016C-2421-403F-85A8-2CD3C0B4E4F2}" destId="{A017FF00-20C3-44FC-AB31-F9C0163AB943}" srcOrd="0" destOrd="0" presId="urn:microsoft.com/office/officeart/2018/2/layout/IconLabelDescriptionList"/>
    <dgm:cxn modelId="{513BC6B2-2FC9-4FBB-88C4-C2903C6B525B}" type="presParOf" srcId="{A33B016C-2421-403F-85A8-2CD3C0B4E4F2}" destId="{427D9A40-8817-4794-83E3-1F6AA6E80AF1}" srcOrd="1" destOrd="0" presId="urn:microsoft.com/office/officeart/2018/2/layout/IconLabelDescriptionList"/>
    <dgm:cxn modelId="{905D7037-B305-4161-BF94-B841BABE18D7}" type="presParOf" srcId="{A33B016C-2421-403F-85A8-2CD3C0B4E4F2}" destId="{CF49F379-C2F6-457A-BAFF-8468020D2BC1}" srcOrd="2" destOrd="0" presId="urn:microsoft.com/office/officeart/2018/2/layout/IconLabelDescriptionList"/>
    <dgm:cxn modelId="{EBAA6489-14EF-478B-814C-6DB29607D3DA}" type="presParOf" srcId="{A33B016C-2421-403F-85A8-2CD3C0B4E4F2}" destId="{BAAC1257-4B88-4A81-BE71-3B0487DE4C10}" srcOrd="3" destOrd="0" presId="urn:microsoft.com/office/officeart/2018/2/layout/IconLabelDescriptionList"/>
    <dgm:cxn modelId="{CB9B367A-4970-4E9F-91B9-5D4F15DE5581}" type="presParOf" srcId="{A33B016C-2421-403F-85A8-2CD3C0B4E4F2}" destId="{D07E1813-A6F3-4827-BE47-06AB2CB38C9C}" srcOrd="4" destOrd="0" presId="urn:microsoft.com/office/officeart/2018/2/layout/IconLabelDescriptionList"/>
    <dgm:cxn modelId="{86A1B9C9-A644-4CBE-ABD1-C986612DE6C0}" type="presParOf" srcId="{404403BB-BC36-4DFE-AE67-5F67103BBD14}" destId="{78278B43-714B-4FF8-8611-075DE9FFA996}" srcOrd="3" destOrd="0" presId="urn:microsoft.com/office/officeart/2018/2/layout/IconLabelDescriptionList"/>
    <dgm:cxn modelId="{B385508C-F83B-4360-B446-B63276FEC965}" type="presParOf" srcId="{404403BB-BC36-4DFE-AE67-5F67103BBD14}" destId="{5F3A01DC-510A-4480-8AC3-EF224D08347F}" srcOrd="4" destOrd="0" presId="urn:microsoft.com/office/officeart/2018/2/layout/IconLabelDescriptionList"/>
    <dgm:cxn modelId="{25179244-39CA-4077-871E-9391180CA17D}" type="presParOf" srcId="{5F3A01DC-510A-4480-8AC3-EF224D08347F}" destId="{58EEE6B8-20A7-473F-A7B1-29B148EE36DD}" srcOrd="0" destOrd="0" presId="urn:microsoft.com/office/officeart/2018/2/layout/IconLabelDescriptionList"/>
    <dgm:cxn modelId="{7B21DB8E-BB69-4520-9702-D3E4649716A2}" type="presParOf" srcId="{5F3A01DC-510A-4480-8AC3-EF224D08347F}" destId="{B79E43A2-EF6E-4617-91DA-D45DFF2F1C1D}" srcOrd="1" destOrd="0" presId="urn:microsoft.com/office/officeart/2018/2/layout/IconLabelDescriptionList"/>
    <dgm:cxn modelId="{6B9FBB02-938B-4A2C-BC4A-2CCAC1946FD0}" type="presParOf" srcId="{5F3A01DC-510A-4480-8AC3-EF224D08347F}" destId="{CBE08A80-9E6D-4CC8-AADE-ACC37AC205E4}" srcOrd="2" destOrd="0" presId="urn:microsoft.com/office/officeart/2018/2/layout/IconLabelDescriptionList"/>
    <dgm:cxn modelId="{A609EA19-C974-4F60-8BA2-7B8347518632}" type="presParOf" srcId="{5F3A01DC-510A-4480-8AC3-EF224D08347F}" destId="{7C164A68-F887-4761-BE1C-CBC9ACF513B1}" srcOrd="3" destOrd="0" presId="urn:microsoft.com/office/officeart/2018/2/layout/IconLabelDescriptionList"/>
    <dgm:cxn modelId="{C13E2C2F-2A1D-46FF-B846-9D017F6415C7}" type="presParOf" srcId="{5F3A01DC-510A-4480-8AC3-EF224D08347F}" destId="{09DF5E0B-05D8-4FC0-B180-53B36BF055C4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C369D8-EB8F-4F36-BBE4-719CE98FB0EE}" type="doc">
      <dgm:prSet loTypeId="urn:microsoft.com/office/officeart/2005/8/layout/matrix3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6611540-E56C-425A-A2F3-3900C157AA48}">
      <dgm:prSet/>
      <dgm:spPr/>
      <dgm:t>
        <a:bodyPr/>
        <a:lstStyle/>
        <a:p>
          <a:r>
            <a:rPr lang="en-US" dirty="0"/>
            <a:t>Variety Show</a:t>
          </a:r>
        </a:p>
      </dgm:t>
    </dgm:pt>
    <dgm:pt modelId="{ABC2D66F-9925-4E56-AD03-67FEEA232A00}" type="parTrans" cxnId="{211DFC36-1795-42F4-B214-46FB493E4314}">
      <dgm:prSet/>
      <dgm:spPr/>
      <dgm:t>
        <a:bodyPr/>
        <a:lstStyle/>
        <a:p>
          <a:endParaRPr lang="en-US"/>
        </a:p>
      </dgm:t>
    </dgm:pt>
    <dgm:pt modelId="{CEAD3721-7F4C-49D3-AE29-59A8994CE270}" type="sibTrans" cxnId="{211DFC36-1795-42F4-B214-46FB493E4314}">
      <dgm:prSet/>
      <dgm:spPr/>
      <dgm:t>
        <a:bodyPr/>
        <a:lstStyle/>
        <a:p>
          <a:endParaRPr lang="en-US"/>
        </a:p>
      </dgm:t>
    </dgm:pt>
    <dgm:pt modelId="{38A62389-3991-4376-847C-BC85B3C84ADB}">
      <dgm:prSet/>
      <dgm:spPr/>
      <dgm:t>
        <a:bodyPr/>
        <a:lstStyle/>
        <a:p>
          <a:r>
            <a:rPr lang="en-US" dirty="0"/>
            <a:t>Locked in Academics</a:t>
          </a:r>
        </a:p>
      </dgm:t>
    </dgm:pt>
    <dgm:pt modelId="{0131F4E4-89AC-4AE6-B1A3-A4624476E44F}" type="parTrans" cxnId="{E74B56A7-63E8-4AF2-8592-FA4166A69FFF}">
      <dgm:prSet/>
      <dgm:spPr/>
      <dgm:t>
        <a:bodyPr/>
        <a:lstStyle/>
        <a:p>
          <a:endParaRPr lang="en-US"/>
        </a:p>
      </dgm:t>
    </dgm:pt>
    <dgm:pt modelId="{A9454A83-CA2C-4136-B856-06C7812C8B2A}" type="sibTrans" cxnId="{E74B56A7-63E8-4AF2-8592-FA4166A69FFF}">
      <dgm:prSet/>
      <dgm:spPr/>
      <dgm:t>
        <a:bodyPr/>
        <a:lstStyle/>
        <a:p>
          <a:endParaRPr lang="en-US"/>
        </a:p>
      </dgm:t>
    </dgm:pt>
    <dgm:pt modelId="{57869797-6BE6-4F0D-9EC5-92A7DFCE7EB8}">
      <dgm:prSet/>
      <dgm:spPr/>
      <dgm:t>
        <a:bodyPr/>
        <a:lstStyle/>
        <a:p>
          <a:r>
            <a:rPr lang="en-US" dirty="0"/>
            <a:t>Clubs</a:t>
          </a:r>
        </a:p>
      </dgm:t>
    </dgm:pt>
    <dgm:pt modelId="{F5CF1597-5CEE-43B1-AB7A-8B344BCE43F0}" type="parTrans" cxnId="{8B87D6C4-B68B-4F75-90FC-99E4B7C6F29A}">
      <dgm:prSet/>
      <dgm:spPr/>
      <dgm:t>
        <a:bodyPr/>
        <a:lstStyle/>
        <a:p>
          <a:endParaRPr lang="en-US"/>
        </a:p>
      </dgm:t>
    </dgm:pt>
    <dgm:pt modelId="{F6FBF46E-781D-4990-9882-C33BE04A938A}" type="sibTrans" cxnId="{8B87D6C4-B68B-4F75-90FC-99E4B7C6F29A}">
      <dgm:prSet/>
      <dgm:spPr/>
      <dgm:t>
        <a:bodyPr/>
        <a:lstStyle/>
        <a:p>
          <a:endParaRPr lang="en-US"/>
        </a:p>
      </dgm:t>
    </dgm:pt>
    <dgm:pt modelId="{EF05259F-8661-4156-8E2E-B327DB983C62}">
      <dgm:prSet/>
      <dgm:spPr/>
      <dgm:t>
        <a:bodyPr/>
        <a:lstStyle/>
        <a:p>
          <a:r>
            <a:rPr lang="en-US" dirty="0"/>
            <a:t>Science Center STEAM Day</a:t>
          </a:r>
        </a:p>
      </dgm:t>
    </dgm:pt>
    <dgm:pt modelId="{04566202-1EC6-4ECF-806C-D3DCCF11D761}" type="parTrans" cxnId="{1311E51F-DB13-4B2C-94FE-99CA32272B65}">
      <dgm:prSet/>
      <dgm:spPr/>
      <dgm:t>
        <a:bodyPr/>
        <a:lstStyle/>
        <a:p>
          <a:endParaRPr lang="en-US"/>
        </a:p>
      </dgm:t>
    </dgm:pt>
    <dgm:pt modelId="{F09325AF-4DB0-4904-BDE6-6E113BF3E096}" type="sibTrans" cxnId="{1311E51F-DB13-4B2C-94FE-99CA32272B65}">
      <dgm:prSet/>
      <dgm:spPr/>
      <dgm:t>
        <a:bodyPr/>
        <a:lstStyle/>
        <a:p>
          <a:endParaRPr lang="en-US"/>
        </a:p>
      </dgm:t>
    </dgm:pt>
    <dgm:pt modelId="{C66D4DBE-353B-418E-9C58-9808A9799BF8}" type="pres">
      <dgm:prSet presAssocID="{9EC369D8-EB8F-4F36-BBE4-719CE98FB0EE}" presName="matrix" presStyleCnt="0">
        <dgm:presLayoutVars>
          <dgm:chMax val="1"/>
          <dgm:dir/>
          <dgm:resizeHandles val="exact"/>
        </dgm:presLayoutVars>
      </dgm:prSet>
      <dgm:spPr/>
    </dgm:pt>
    <dgm:pt modelId="{B22EA5EF-DCEC-4D77-A720-08BCA5E20365}" type="pres">
      <dgm:prSet presAssocID="{9EC369D8-EB8F-4F36-BBE4-719CE98FB0EE}" presName="diamond" presStyleLbl="bgShp" presStyleIdx="0" presStyleCnt="1"/>
      <dgm:spPr/>
    </dgm:pt>
    <dgm:pt modelId="{5471E218-414F-42BE-83D2-BB730AE96FEF}" type="pres">
      <dgm:prSet presAssocID="{9EC369D8-EB8F-4F36-BBE4-719CE98FB0EE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05265EA-3981-4FA3-A0A8-D81E34E57DD0}" type="pres">
      <dgm:prSet presAssocID="{9EC369D8-EB8F-4F36-BBE4-719CE98FB0EE}" presName="quad2" presStyleLbl="node1" presStyleIdx="1" presStyleCnt="4" custLinFactNeighborX="-3467" custLinFactNeighborY="1447">
        <dgm:presLayoutVars>
          <dgm:chMax val="0"/>
          <dgm:chPref val="0"/>
          <dgm:bulletEnabled val="1"/>
        </dgm:presLayoutVars>
      </dgm:prSet>
      <dgm:spPr/>
    </dgm:pt>
    <dgm:pt modelId="{A1D4F45D-6DCB-454A-A9E7-68ABBA9DFA6D}" type="pres">
      <dgm:prSet presAssocID="{9EC369D8-EB8F-4F36-BBE4-719CE98FB0EE}" presName="quad3" presStyleLbl="node1" presStyleIdx="2" presStyleCnt="4" custLinFactNeighborX="-2315" custLinFactNeighborY="868">
        <dgm:presLayoutVars>
          <dgm:chMax val="0"/>
          <dgm:chPref val="0"/>
          <dgm:bulletEnabled val="1"/>
        </dgm:presLayoutVars>
      </dgm:prSet>
      <dgm:spPr/>
    </dgm:pt>
    <dgm:pt modelId="{72511BBD-622E-4B1F-8C08-765D3A2C50CA}" type="pres">
      <dgm:prSet presAssocID="{9EC369D8-EB8F-4F36-BBE4-719CE98FB0EE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311E51F-DB13-4B2C-94FE-99CA32272B65}" srcId="{9EC369D8-EB8F-4F36-BBE4-719CE98FB0EE}" destId="{EF05259F-8661-4156-8E2E-B327DB983C62}" srcOrd="3" destOrd="0" parTransId="{04566202-1EC6-4ECF-806C-D3DCCF11D761}" sibTransId="{F09325AF-4DB0-4904-BDE6-6E113BF3E096}"/>
    <dgm:cxn modelId="{211DFC36-1795-42F4-B214-46FB493E4314}" srcId="{9EC369D8-EB8F-4F36-BBE4-719CE98FB0EE}" destId="{F6611540-E56C-425A-A2F3-3900C157AA48}" srcOrd="0" destOrd="0" parTransId="{ABC2D66F-9925-4E56-AD03-67FEEA232A00}" sibTransId="{CEAD3721-7F4C-49D3-AE29-59A8994CE270}"/>
    <dgm:cxn modelId="{5C421853-6102-443C-85B2-2405DABBB30F}" type="presOf" srcId="{38A62389-3991-4376-847C-BC85B3C84ADB}" destId="{205265EA-3981-4FA3-A0A8-D81E34E57DD0}" srcOrd="0" destOrd="0" presId="urn:microsoft.com/office/officeart/2005/8/layout/matrix3"/>
    <dgm:cxn modelId="{9B10C48A-B9C5-4D97-8161-04AAE2398BB0}" type="presOf" srcId="{EF05259F-8661-4156-8E2E-B327DB983C62}" destId="{72511BBD-622E-4B1F-8C08-765D3A2C50CA}" srcOrd="0" destOrd="0" presId="urn:microsoft.com/office/officeart/2005/8/layout/matrix3"/>
    <dgm:cxn modelId="{E74B56A7-63E8-4AF2-8592-FA4166A69FFF}" srcId="{9EC369D8-EB8F-4F36-BBE4-719CE98FB0EE}" destId="{38A62389-3991-4376-847C-BC85B3C84ADB}" srcOrd="1" destOrd="0" parTransId="{0131F4E4-89AC-4AE6-B1A3-A4624476E44F}" sibTransId="{A9454A83-CA2C-4136-B856-06C7812C8B2A}"/>
    <dgm:cxn modelId="{8A1F74AC-C46B-409D-B8AC-9B1719E8E297}" type="presOf" srcId="{9EC369D8-EB8F-4F36-BBE4-719CE98FB0EE}" destId="{C66D4DBE-353B-418E-9C58-9808A9799BF8}" srcOrd="0" destOrd="0" presId="urn:microsoft.com/office/officeart/2005/8/layout/matrix3"/>
    <dgm:cxn modelId="{5C7A57BD-A2AB-4C68-BA29-5F4062D038F2}" type="presOf" srcId="{57869797-6BE6-4F0D-9EC5-92A7DFCE7EB8}" destId="{A1D4F45D-6DCB-454A-A9E7-68ABBA9DFA6D}" srcOrd="0" destOrd="0" presId="urn:microsoft.com/office/officeart/2005/8/layout/matrix3"/>
    <dgm:cxn modelId="{8B87D6C4-B68B-4F75-90FC-99E4B7C6F29A}" srcId="{9EC369D8-EB8F-4F36-BBE4-719CE98FB0EE}" destId="{57869797-6BE6-4F0D-9EC5-92A7DFCE7EB8}" srcOrd="2" destOrd="0" parTransId="{F5CF1597-5CEE-43B1-AB7A-8B344BCE43F0}" sibTransId="{F6FBF46E-781D-4990-9882-C33BE04A938A}"/>
    <dgm:cxn modelId="{EE4AF7CC-9591-4381-87EB-CAD231B66D7E}" type="presOf" srcId="{F6611540-E56C-425A-A2F3-3900C157AA48}" destId="{5471E218-414F-42BE-83D2-BB730AE96FEF}" srcOrd="0" destOrd="0" presId="urn:microsoft.com/office/officeart/2005/8/layout/matrix3"/>
    <dgm:cxn modelId="{B2B017DE-2C0B-49BA-A6D9-82D298BE9853}" type="presParOf" srcId="{C66D4DBE-353B-418E-9C58-9808A9799BF8}" destId="{B22EA5EF-DCEC-4D77-A720-08BCA5E20365}" srcOrd="0" destOrd="0" presId="urn:microsoft.com/office/officeart/2005/8/layout/matrix3"/>
    <dgm:cxn modelId="{93A1DF6A-B706-4D6E-B046-24ABFB07ACA2}" type="presParOf" srcId="{C66D4DBE-353B-418E-9C58-9808A9799BF8}" destId="{5471E218-414F-42BE-83D2-BB730AE96FEF}" srcOrd="1" destOrd="0" presId="urn:microsoft.com/office/officeart/2005/8/layout/matrix3"/>
    <dgm:cxn modelId="{5F572D40-9238-4C6B-8378-32E9282E9E1E}" type="presParOf" srcId="{C66D4DBE-353B-418E-9C58-9808A9799BF8}" destId="{205265EA-3981-4FA3-A0A8-D81E34E57DD0}" srcOrd="2" destOrd="0" presId="urn:microsoft.com/office/officeart/2005/8/layout/matrix3"/>
    <dgm:cxn modelId="{C814858D-E697-47B5-8F76-74F513936B97}" type="presParOf" srcId="{C66D4DBE-353B-418E-9C58-9808A9799BF8}" destId="{A1D4F45D-6DCB-454A-A9E7-68ABBA9DFA6D}" srcOrd="3" destOrd="0" presId="urn:microsoft.com/office/officeart/2005/8/layout/matrix3"/>
    <dgm:cxn modelId="{02CD86B2-7CD5-49B9-9634-D6DA123EFFD0}" type="presParOf" srcId="{C66D4DBE-353B-418E-9C58-9808A9799BF8}" destId="{72511BBD-622E-4B1F-8C08-765D3A2C50C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D10EF-D7D2-4AFB-8B13-AF354DE0689E}">
      <dsp:nvSpPr>
        <dsp:cNvPr id="0" name=""/>
        <dsp:cNvSpPr/>
      </dsp:nvSpPr>
      <dsp:spPr>
        <a:xfrm>
          <a:off x="1063980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727B5-56FD-49CD-9896-3B285FB3DB20}">
      <dsp:nvSpPr>
        <dsp:cNvPr id="0" name=""/>
        <dsp:cNvSpPr/>
      </dsp:nvSpPr>
      <dsp:spPr>
        <a:xfrm>
          <a:off x="285097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Welcome </a:t>
          </a:r>
        </a:p>
      </dsp:txBody>
      <dsp:txXfrm>
        <a:off x="285097" y="2262241"/>
        <a:ext cx="2832300" cy="720000"/>
      </dsp:txXfrm>
    </dsp:sp>
    <dsp:sp modelId="{8BEB2018-3772-4B7D-AE25-1E65E8A5685B}">
      <dsp:nvSpPr>
        <dsp:cNvPr id="0" name=""/>
        <dsp:cNvSpPr/>
      </dsp:nvSpPr>
      <dsp:spPr>
        <a:xfrm>
          <a:off x="4391932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98862-2FAF-44CE-86CB-689108CD4849}">
      <dsp:nvSpPr>
        <dsp:cNvPr id="0" name=""/>
        <dsp:cNvSpPr/>
      </dsp:nvSpPr>
      <dsp:spPr>
        <a:xfrm>
          <a:off x="3613050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In-Depth Quarterly Summaries (State of the School)</a:t>
          </a:r>
        </a:p>
      </dsp:txBody>
      <dsp:txXfrm>
        <a:off x="3613050" y="2262241"/>
        <a:ext cx="2832300" cy="720000"/>
      </dsp:txXfrm>
    </dsp:sp>
    <dsp:sp modelId="{BF632F27-070D-4DFE-BD40-F6997A33C53A}">
      <dsp:nvSpPr>
        <dsp:cNvPr id="0" name=""/>
        <dsp:cNvSpPr/>
      </dsp:nvSpPr>
      <dsp:spPr>
        <a:xfrm>
          <a:off x="7719885" y="635603"/>
          <a:ext cx="1274535" cy="12745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00EA9-6BAC-48D8-A70F-6C0739130AB3}">
      <dsp:nvSpPr>
        <dsp:cNvPr id="0" name=""/>
        <dsp:cNvSpPr/>
      </dsp:nvSpPr>
      <dsp:spPr>
        <a:xfrm>
          <a:off x="6941002" y="2262241"/>
          <a:ext cx="28323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Ideas and Discussion</a:t>
          </a:r>
        </a:p>
      </dsp:txBody>
      <dsp:txXfrm>
        <a:off x="6941002" y="2262241"/>
        <a:ext cx="28323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3E4E1-256E-465C-9103-ABDB7B692A2F}">
      <dsp:nvSpPr>
        <dsp:cNvPr id="0" name=""/>
        <dsp:cNvSpPr/>
      </dsp:nvSpPr>
      <dsp:spPr>
        <a:xfrm>
          <a:off x="2103119" y="3291"/>
          <a:ext cx="2366010" cy="5341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1- 525</a:t>
          </a:r>
        </a:p>
      </dsp:txBody>
      <dsp:txXfrm>
        <a:off x="2129192" y="29364"/>
        <a:ext cx="2313864" cy="481960"/>
      </dsp:txXfrm>
    </dsp:sp>
    <dsp:sp modelId="{3D976F31-AEDA-488C-9BCB-D6439BC47C36}">
      <dsp:nvSpPr>
        <dsp:cNvPr id="0" name=""/>
        <dsp:cNvSpPr/>
      </dsp:nvSpPr>
      <dsp:spPr>
        <a:xfrm>
          <a:off x="2103119" y="564103"/>
          <a:ext cx="2366010" cy="5341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2- 700</a:t>
          </a:r>
        </a:p>
      </dsp:txBody>
      <dsp:txXfrm>
        <a:off x="2129192" y="590176"/>
        <a:ext cx="2313864" cy="481960"/>
      </dsp:txXfrm>
    </dsp:sp>
    <dsp:sp modelId="{A3C2DB38-88E6-4B5E-9A5E-821C98EF5595}">
      <dsp:nvSpPr>
        <dsp:cNvPr id="0" name=""/>
        <dsp:cNvSpPr/>
      </dsp:nvSpPr>
      <dsp:spPr>
        <a:xfrm>
          <a:off x="2103119" y="1124915"/>
          <a:ext cx="2366010" cy="5341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3- 715</a:t>
          </a:r>
        </a:p>
      </dsp:txBody>
      <dsp:txXfrm>
        <a:off x="2129192" y="1150988"/>
        <a:ext cx="2313864" cy="481960"/>
      </dsp:txXfrm>
    </dsp:sp>
    <dsp:sp modelId="{CFEFB639-0EEF-47E2-980A-3CE47491A9CC}">
      <dsp:nvSpPr>
        <dsp:cNvPr id="0" name=""/>
        <dsp:cNvSpPr/>
      </dsp:nvSpPr>
      <dsp:spPr>
        <a:xfrm>
          <a:off x="2103119" y="1685728"/>
          <a:ext cx="2366010" cy="5341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4- 740</a:t>
          </a:r>
        </a:p>
      </dsp:txBody>
      <dsp:txXfrm>
        <a:off x="2129192" y="1711801"/>
        <a:ext cx="2313864" cy="481960"/>
      </dsp:txXfrm>
    </dsp:sp>
    <dsp:sp modelId="{D741B9F5-2EEF-4CA7-963D-441B673286A6}">
      <dsp:nvSpPr>
        <dsp:cNvPr id="0" name=""/>
        <dsp:cNvSpPr/>
      </dsp:nvSpPr>
      <dsp:spPr>
        <a:xfrm>
          <a:off x="2103119" y="2246540"/>
          <a:ext cx="2366010" cy="53410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Year 5- 723</a:t>
          </a:r>
        </a:p>
      </dsp:txBody>
      <dsp:txXfrm>
        <a:off x="2129192" y="2272613"/>
        <a:ext cx="2313864" cy="481960"/>
      </dsp:txXfrm>
    </dsp:sp>
    <dsp:sp modelId="{627EA662-6C81-471C-9507-0BF86CF0A1B3}">
      <dsp:nvSpPr>
        <dsp:cNvPr id="0" name=""/>
        <dsp:cNvSpPr/>
      </dsp:nvSpPr>
      <dsp:spPr>
        <a:xfrm>
          <a:off x="2103119" y="2807352"/>
          <a:ext cx="2366010" cy="53410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6- 732 </a:t>
          </a:r>
        </a:p>
      </dsp:txBody>
      <dsp:txXfrm>
        <a:off x="2129192" y="2833425"/>
        <a:ext cx="2313864" cy="481960"/>
      </dsp:txXfrm>
    </dsp:sp>
    <dsp:sp modelId="{7DFBB6C6-319C-4C8F-8554-12CC854C4B61}">
      <dsp:nvSpPr>
        <dsp:cNvPr id="0" name=""/>
        <dsp:cNvSpPr/>
      </dsp:nvSpPr>
      <dsp:spPr>
        <a:xfrm>
          <a:off x="2103119" y="3368164"/>
          <a:ext cx="2366010" cy="53410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7- 756</a:t>
          </a:r>
        </a:p>
      </dsp:txBody>
      <dsp:txXfrm>
        <a:off x="2129192" y="3394237"/>
        <a:ext cx="2313864" cy="481960"/>
      </dsp:txXfrm>
    </dsp:sp>
    <dsp:sp modelId="{6C6F4918-25A9-413A-8143-35447E44D473}">
      <dsp:nvSpPr>
        <dsp:cNvPr id="0" name=""/>
        <dsp:cNvSpPr/>
      </dsp:nvSpPr>
      <dsp:spPr>
        <a:xfrm>
          <a:off x="2103119" y="3928977"/>
          <a:ext cx="2366010" cy="534106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8- 775 </a:t>
          </a:r>
        </a:p>
      </dsp:txBody>
      <dsp:txXfrm>
        <a:off x="2129192" y="3955050"/>
        <a:ext cx="2313864" cy="481960"/>
      </dsp:txXfrm>
    </dsp:sp>
    <dsp:sp modelId="{CD037AC0-D9E0-44A0-91C7-26022C447708}">
      <dsp:nvSpPr>
        <dsp:cNvPr id="0" name=""/>
        <dsp:cNvSpPr/>
      </dsp:nvSpPr>
      <dsp:spPr>
        <a:xfrm>
          <a:off x="2103119" y="4489789"/>
          <a:ext cx="2366010" cy="53410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9- 775</a:t>
          </a:r>
        </a:p>
      </dsp:txBody>
      <dsp:txXfrm>
        <a:off x="2129192" y="4515862"/>
        <a:ext cx="2313864" cy="481960"/>
      </dsp:txXfrm>
    </dsp:sp>
    <dsp:sp modelId="{221421F5-5A69-43B9-A6B6-77761016F9B3}">
      <dsp:nvSpPr>
        <dsp:cNvPr id="0" name=""/>
        <dsp:cNvSpPr/>
      </dsp:nvSpPr>
      <dsp:spPr>
        <a:xfrm>
          <a:off x="2103119" y="5050601"/>
          <a:ext cx="2366010" cy="53410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Year 10- 771</a:t>
          </a:r>
        </a:p>
      </dsp:txBody>
      <dsp:txXfrm>
        <a:off x="2129192" y="5076674"/>
        <a:ext cx="2313864" cy="481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13BEA-F2E3-4ADC-AA7A-1BCC19394E24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Leadership Team</a:t>
          </a:r>
        </a:p>
      </dsp:txBody>
      <dsp:txXfrm>
        <a:off x="581501" y="2044"/>
        <a:ext cx="2779811" cy="1667887"/>
      </dsp:txXfrm>
    </dsp:sp>
    <dsp:sp modelId="{1DFDF7CD-ABE0-4238-A4C6-C2D7B1B5A9CD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PLC IMPACT Committee</a:t>
          </a:r>
        </a:p>
      </dsp:txBody>
      <dsp:txXfrm>
        <a:off x="3639294" y="2044"/>
        <a:ext cx="2779811" cy="1667887"/>
      </dsp:txXfrm>
    </dsp:sp>
    <dsp:sp modelId="{402CABFB-A3FA-4470-B7EC-04232771CCA2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Healthy Culture and Climate IMPACT Committee</a:t>
          </a:r>
        </a:p>
      </dsp:txBody>
      <dsp:txXfrm>
        <a:off x="6697087" y="2044"/>
        <a:ext cx="2779811" cy="1667887"/>
      </dsp:txXfrm>
    </dsp:sp>
    <dsp:sp modelId="{4BE1C046-DDF8-485C-B731-1CE3A92305F7}">
      <dsp:nvSpPr>
        <dsp:cNvPr id="0" name=""/>
        <dsp:cNvSpPr/>
      </dsp:nvSpPr>
      <dsp:spPr>
        <a:xfrm>
          <a:off x="2110397" y="1947913"/>
          <a:ext cx="2779811" cy="166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MTSS-B and Safety IMPACT Committee</a:t>
          </a:r>
        </a:p>
      </dsp:txBody>
      <dsp:txXfrm>
        <a:off x="2110397" y="1947913"/>
        <a:ext cx="2779811" cy="1667887"/>
      </dsp:txXfrm>
    </dsp:sp>
    <dsp:sp modelId="{151C3B3E-6BE7-44B7-B7BF-EAC43861E5E8}">
      <dsp:nvSpPr>
        <dsp:cNvPr id="0" name=""/>
        <dsp:cNvSpPr/>
      </dsp:nvSpPr>
      <dsp:spPr>
        <a:xfrm>
          <a:off x="5168190" y="1947913"/>
          <a:ext cx="2779811" cy="1667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STEAM/PBL Future-Focused Instruction IMPACT Committee</a:t>
          </a:r>
        </a:p>
      </dsp:txBody>
      <dsp:txXfrm>
        <a:off x="5168190" y="1947913"/>
        <a:ext cx="2779811" cy="1667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28E34-56E6-42D3-871A-771F7705B033}">
      <dsp:nvSpPr>
        <dsp:cNvPr id="0" name=""/>
        <dsp:cNvSpPr/>
      </dsp:nvSpPr>
      <dsp:spPr>
        <a:xfrm>
          <a:off x="4985" y="349533"/>
          <a:ext cx="1049835" cy="10498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C5A6A0-DC92-483F-A449-8B4966CCF339}">
      <dsp:nvSpPr>
        <dsp:cNvPr id="0" name=""/>
        <dsp:cNvSpPr/>
      </dsp:nvSpPr>
      <dsp:spPr>
        <a:xfrm>
          <a:off x="4985" y="1524876"/>
          <a:ext cx="2999531" cy="759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Continued emphasis on positive connections between all humans on campus (staff, students, parents, community)</a:t>
          </a:r>
        </a:p>
      </dsp:txBody>
      <dsp:txXfrm>
        <a:off x="4985" y="1524876"/>
        <a:ext cx="2999531" cy="759256"/>
      </dsp:txXfrm>
    </dsp:sp>
    <dsp:sp modelId="{97AEA08A-F13E-46B6-8FF5-E19D01269B68}">
      <dsp:nvSpPr>
        <dsp:cNvPr id="0" name=""/>
        <dsp:cNvSpPr/>
      </dsp:nvSpPr>
      <dsp:spPr>
        <a:xfrm>
          <a:off x="4985" y="2342508"/>
          <a:ext cx="2999531" cy="925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17FF00-20C3-44FC-AB31-F9C0163AB943}">
      <dsp:nvSpPr>
        <dsp:cNvPr id="0" name=""/>
        <dsp:cNvSpPr/>
      </dsp:nvSpPr>
      <dsp:spPr>
        <a:xfrm>
          <a:off x="3529434" y="349533"/>
          <a:ext cx="1049835" cy="10498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9F379-C2F6-457A-BAFF-8468020D2BC1}">
      <dsp:nvSpPr>
        <dsp:cNvPr id="0" name=""/>
        <dsp:cNvSpPr/>
      </dsp:nvSpPr>
      <dsp:spPr>
        <a:xfrm>
          <a:off x="3529434" y="1524876"/>
          <a:ext cx="2999531" cy="759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Ensure all students are growing </a:t>
          </a:r>
        </a:p>
      </dsp:txBody>
      <dsp:txXfrm>
        <a:off x="3529434" y="1524876"/>
        <a:ext cx="2999531" cy="759256"/>
      </dsp:txXfrm>
    </dsp:sp>
    <dsp:sp modelId="{D07E1813-A6F3-4827-BE47-06AB2CB38C9C}">
      <dsp:nvSpPr>
        <dsp:cNvPr id="0" name=""/>
        <dsp:cNvSpPr/>
      </dsp:nvSpPr>
      <dsp:spPr>
        <a:xfrm>
          <a:off x="3529434" y="2342508"/>
          <a:ext cx="2999531" cy="925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EEE6B8-20A7-473F-A7B1-29B148EE36DD}">
      <dsp:nvSpPr>
        <dsp:cNvPr id="0" name=""/>
        <dsp:cNvSpPr/>
      </dsp:nvSpPr>
      <dsp:spPr>
        <a:xfrm>
          <a:off x="7053883" y="349533"/>
          <a:ext cx="1049835" cy="10498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E08A80-9E6D-4CC8-AADE-ACC37AC205E4}">
      <dsp:nvSpPr>
        <dsp:cNvPr id="0" name=""/>
        <dsp:cNvSpPr/>
      </dsp:nvSpPr>
      <dsp:spPr>
        <a:xfrm>
          <a:off x="7053883" y="1524876"/>
          <a:ext cx="2999531" cy="7592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/>
            <a:t>Targeted instruction to fill gaps, reinforce, and enrich:</a:t>
          </a:r>
        </a:p>
      </dsp:txBody>
      <dsp:txXfrm>
        <a:off x="7053883" y="1524876"/>
        <a:ext cx="2999531" cy="759256"/>
      </dsp:txXfrm>
    </dsp:sp>
    <dsp:sp modelId="{09DF5E0B-05D8-4FC0-B180-53B36BF055C4}">
      <dsp:nvSpPr>
        <dsp:cNvPr id="0" name=""/>
        <dsp:cNvSpPr/>
      </dsp:nvSpPr>
      <dsp:spPr>
        <a:xfrm>
          <a:off x="7053883" y="2342508"/>
          <a:ext cx="2999531" cy="9258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Ongoing and targeted cumulative review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Reincorporation of target standards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Creation and implementation of CFA’s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Utilization of modified intervention systems based on achievement data</a:t>
          </a:r>
        </a:p>
      </dsp:txBody>
      <dsp:txXfrm>
        <a:off x="7053883" y="2342508"/>
        <a:ext cx="2999531" cy="92580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2EA5EF-DCEC-4D77-A720-08BCA5E20365}">
      <dsp:nvSpPr>
        <dsp:cNvPr id="0" name=""/>
        <dsp:cNvSpPr/>
      </dsp:nvSpPr>
      <dsp:spPr>
        <a:xfrm>
          <a:off x="492124" y="0"/>
          <a:ext cx="5588000" cy="5588000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1E218-414F-42BE-83D2-BB730AE96FEF}">
      <dsp:nvSpPr>
        <dsp:cNvPr id="0" name=""/>
        <dsp:cNvSpPr/>
      </dsp:nvSpPr>
      <dsp:spPr>
        <a:xfrm>
          <a:off x="1022984" y="530859"/>
          <a:ext cx="2179320" cy="2179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Variety Show</a:t>
          </a:r>
        </a:p>
      </dsp:txBody>
      <dsp:txXfrm>
        <a:off x="1129370" y="637245"/>
        <a:ext cx="1966548" cy="1966548"/>
      </dsp:txXfrm>
    </dsp:sp>
    <dsp:sp modelId="{205265EA-3981-4FA3-A0A8-D81E34E57DD0}">
      <dsp:nvSpPr>
        <dsp:cNvPr id="0" name=""/>
        <dsp:cNvSpPr/>
      </dsp:nvSpPr>
      <dsp:spPr>
        <a:xfrm>
          <a:off x="3294387" y="562394"/>
          <a:ext cx="2179320" cy="2179320"/>
        </a:xfrm>
        <a:prstGeom prst="roundRect">
          <a:avLst/>
        </a:prstGeom>
        <a:solidFill>
          <a:schemeClr val="accent2">
            <a:hueOff val="635930"/>
            <a:satOff val="-14509"/>
            <a:lumOff val="536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Locked in Academics</a:t>
          </a:r>
        </a:p>
      </dsp:txBody>
      <dsp:txXfrm>
        <a:off x="3400773" y="668780"/>
        <a:ext cx="1966548" cy="1966548"/>
      </dsp:txXfrm>
    </dsp:sp>
    <dsp:sp modelId="{A1D4F45D-6DCB-454A-A9E7-68ABBA9DFA6D}">
      <dsp:nvSpPr>
        <dsp:cNvPr id="0" name=""/>
        <dsp:cNvSpPr/>
      </dsp:nvSpPr>
      <dsp:spPr>
        <a:xfrm>
          <a:off x="972533" y="2896736"/>
          <a:ext cx="2179320" cy="2179320"/>
        </a:xfrm>
        <a:prstGeom prst="roundRect">
          <a:avLst/>
        </a:prstGeom>
        <a:solidFill>
          <a:schemeClr val="accent2">
            <a:hueOff val="1271860"/>
            <a:satOff val="-29019"/>
            <a:lumOff val="1071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Clubs</a:t>
          </a:r>
        </a:p>
      </dsp:txBody>
      <dsp:txXfrm>
        <a:off x="1078919" y="3003122"/>
        <a:ext cx="1966548" cy="1966548"/>
      </dsp:txXfrm>
    </dsp:sp>
    <dsp:sp modelId="{72511BBD-622E-4B1F-8C08-765D3A2C50CA}">
      <dsp:nvSpPr>
        <dsp:cNvPr id="0" name=""/>
        <dsp:cNvSpPr/>
      </dsp:nvSpPr>
      <dsp:spPr>
        <a:xfrm>
          <a:off x="3369945" y="2877820"/>
          <a:ext cx="2179320" cy="2179320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Science Center STEAM Day</a:t>
          </a:r>
        </a:p>
      </dsp:txBody>
      <dsp:txXfrm>
        <a:off x="3476331" y="2984206"/>
        <a:ext cx="1966548" cy="19665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FDA162-04FA-49AB-868D-614CC28BE52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FB3EC-5EBD-41F6-9811-FF44420382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86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12/10/2025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12/10/2025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003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798E-90C4-48E6-B39B-37FF65347A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97100" y="1079500"/>
            <a:ext cx="7797799" cy="2543594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add title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224D70-2CA9-3DC4-F002-EC470A48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28046" y="4869342"/>
            <a:ext cx="1623711" cy="630920"/>
            <a:chOff x="9588346" y="4824892"/>
            <a:chExt cx="1623711" cy="630920"/>
          </a:xfrm>
        </p:grpSpPr>
        <p:sp>
          <p:nvSpPr>
            <p:cNvPr id="8" name="Freeform: Shape 15">
              <a:extLst>
                <a:ext uri="{FF2B5EF4-FFF2-40B4-BE49-F238E27FC236}">
                  <a16:creationId xmlns:a16="http://schemas.microsoft.com/office/drawing/2014/main" id="{C0B1F33F-4201-2B4E-E8EC-1D07263083EB}"/>
                </a:ext>
              </a:extLst>
            </p:cNvPr>
            <p:cNvSpPr/>
            <p:nvPr/>
          </p:nvSpPr>
          <p:spPr>
            <a:xfrm rot="2700000" flipH="1">
              <a:off x="10267789" y="4452443"/>
              <a:ext cx="571820" cy="1316717"/>
            </a:xfrm>
            <a:custGeom>
              <a:avLst/>
              <a:gdLst>
                <a:gd name="connsiteX0" fmla="*/ 282417 w 571820"/>
                <a:gd name="connsiteY0" fmla="*/ 0 h 1316717"/>
                <a:gd name="connsiteX1" fmla="*/ 285910 w 571820"/>
                <a:gd name="connsiteY1" fmla="*/ 3175 h 1316717"/>
                <a:gd name="connsiteX2" fmla="*/ 287393 w 571820"/>
                <a:gd name="connsiteY2" fmla="*/ 1827 h 1316717"/>
                <a:gd name="connsiteX3" fmla="*/ 289403 w 571820"/>
                <a:gd name="connsiteY3" fmla="*/ 0 h 1316717"/>
                <a:gd name="connsiteX4" fmla="*/ 289403 w 571820"/>
                <a:gd name="connsiteY4" fmla="*/ 6349 h 1316717"/>
                <a:gd name="connsiteX5" fmla="*/ 309203 w 571820"/>
                <a:gd name="connsiteY5" fmla="*/ 24345 h 1316717"/>
                <a:gd name="connsiteX6" fmla="*/ 571820 w 571820"/>
                <a:gd name="connsiteY6" fmla="*/ 658359 h 1316717"/>
                <a:gd name="connsiteX7" fmla="*/ 309203 w 571820"/>
                <a:gd name="connsiteY7" fmla="*/ 1292372 h 1316717"/>
                <a:gd name="connsiteX8" fmla="*/ 289403 w 571820"/>
                <a:gd name="connsiteY8" fmla="*/ 1310368 h 1316717"/>
                <a:gd name="connsiteX9" fmla="*/ 289403 w 571820"/>
                <a:gd name="connsiteY9" fmla="*/ 1316717 h 1316717"/>
                <a:gd name="connsiteX10" fmla="*/ 287393 w 571820"/>
                <a:gd name="connsiteY10" fmla="*/ 1314890 h 1316717"/>
                <a:gd name="connsiteX11" fmla="*/ 285910 w 571820"/>
                <a:gd name="connsiteY11" fmla="*/ 1313542 h 1316717"/>
                <a:gd name="connsiteX12" fmla="*/ 282417 w 571820"/>
                <a:gd name="connsiteY12" fmla="*/ 1316717 h 1316717"/>
                <a:gd name="connsiteX13" fmla="*/ 282417 w 571820"/>
                <a:gd name="connsiteY13" fmla="*/ 1310367 h 1316717"/>
                <a:gd name="connsiteX14" fmla="*/ 262617 w 571820"/>
                <a:gd name="connsiteY14" fmla="*/ 1292372 h 1316717"/>
                <a:gd name="connsiteX15" fmla="*/ 0 w 571820"/>
                <a:gd name="connsiteY15" fmla="*/ 658358 h 1316717"/>
                <a:gd name="connsiteX16" fmla="*/ 262617 w 571820"/>
                <a:gd name="connsiteY16" fmla="*/ 24345 h 1316717"/>
                <a:gd name="connsiteX17" fmla="*/ 282417 w 571820"/>
                <a:gd name="connsiteY17" fmla="*/ 6349 h 1316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71820" h="1316717">
                  <a:moveTo>
                    <a:pt x="282417" y="0"/>
                  </a:moveTo>
                  <a:lnTo>
                    <a:pt x="285910" y="3175"/>
                  </a:lnTo>
                  <a:lnTo>
                    <a:pt x="287393" y="1827"/>
                  </a:lnTo>
                  <a:lnTo>
                    <a:pt x="289403" y="0"/>
                  </a:lnTo>
                  <a:lnTo>
                    <a:pt x="289403" y="6349"/>
                  </a:lnTo>
                  <a:lnTo>
                    <a:pt x="309203" y="24345"/>
                  </a:lnTo>
                  <a:cubicBezTo>
                    <a:pt x="471461" y="186603"/>
                    <a:pt x="571820" y="410761"/>
                    <a:pt x="571820" y="658359"/>
                  </a:cubicBezTo>
                  <a:cubicBezTo>
                    <a:pt x="571820" y="905956"/>
                    <a:pt x="471461" y="1130114"/>
                    <a:pt x="309203" y="1292372"/>
                  </a:cubicBezTo>
                  <a:lnTo>
                    <a:pt x="289403" y="1310368"/>
                  </a:lnTo>
                  <a:lnTo>
                    <a:pt x="289403" y="1316717"/>
                  </a:lnTo>
                  <a:lnTo>
                    <a:pt x="287393" y="1314890"/>
                  </a:lnTo>
                  <a:lnTo>
                    <a:pt x="285910" y="1313542"/>
                  </a:lnTo>
                  <a:lnTo>
                    <a:pt x="282417" y="1316717"/>
                  </a:lnTo>
                  <a:lnTo>
                    <a:pt x="282417" y="1310367"/>
                  </a:lnTo>
                  <a:lnTo>
                    <a:pt x="262617" y="1292372"/>
                  </a:lnTo>
                  <a:cubicBezTo>
                    <a:pt x="100359" y="1130113"/>
                    <a:pt x="0" y="905956"/>
                    <a:pt x="0" y="658358"/>
                  </a:cubicBezTo>
                  <a:cubicBezTo>
                    <a:pt x="0" y="410761"/>
                    <a:pt x="100359" y="186603"/>
                    <a:pt x="262617" y="24345"/>
                  </a:cubicBezTo>
                  <a:lnTo>
                    <a:pt x="282417" y="6349"/>
                  </a:lnTo>
                  <a:close/>
                </a:path>
              </a:pathLst>
            </a:custGeom>
            <a:solidFill>
              <a:schemeClr val="accent4">
                <a:alpha val="4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ED5B178-0506-30BE-93BB-73C02006B988}"/>
                </a:ext>
              </a:extLst>
            </p:cNvPr>
            <p:cNvGrpSpPr/>
            <p:nvPr/>
          </p:nvGrpSpPr>
          <p:grpSpPr>
            <a:xfrm rot="2700000" flipH="1">
              <a:off x="10112436" y="4359902"/>
              <a:ext cx="571820" cy="1620000"/>
              <a:chOff x="8482785" y="4330454"/>
              <a:chExt cx="571820" cy="1620000"/>
            </a:xfrm>
          </p:grpSpPr>
          <p:sp>
            <p:nvSpPr>
              <p:cNvPr id="10" name="Freeform: Shape 17">
                <a:extLst>
                  <a:ext uri="{FF2B5EF4-FFF2-40B4-BE49-F238E27FC236}">
                    <a16:creationId xmlns:a16="http://schemas.microsoft.com/office/drawing/2014/main" id="{B3F854F0-E9B7-2C32-CA3C-FA9719440768}"/>
                  </a:ext>
                </a:extLst>
              </p:cNvPr>
              <p:cNvSpPr/>
              <p:nvPr/>
            </p:nvSpPr>
            <p:spPr>
              <a:xfrm>
                <a:off x="8482785" y="4333632"/>
                <a:ext cx="571820" cy="1311956"/>
              </a:xfrm>
              <a:custGeom>
                <a:avLst/>
                <a:gdLst>
                  <a:gd name="connsiteX0" fmla="*/ 282417 w 571820"/>
                  <a:gd name="connsiteY0" fmla="*/ 0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82417 w 571820"/>
                  <a:gd name="connsiteY0" fmla="*/ 6349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17" fmla="*/ 282417 w 571820"/>
                  <a:gd name="connsiteY17" fmla="*/ 6349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289403 w 571820"/>
                  <a:gd name="connsiteY4" fmla="*/ 6349 h 1316717"/>
                  <a:gd name="connsiteX5" fmla="*/ 309203 w 571820"/>
                  <a:gd name="connsiteY5" fmla="*/ 24345 h 1316717"/>
                  <a:gd name="connsiteX6" fmla="*/ 571820 w 571820"/>
                  <a:gd name="connsiteY6" fmla="*/ 658359 h 1316717"/>
                  <a:gd name="connsiteX7" fmla="*/ 309203 w 571820"/>
                  <a:gd name="connsiteY7" fmla="*/ 1292372 h 1316717"/>
                  <a:gd name="connsiteX8" fmla="*/ 289403 w 571820"/>
                  <a:gd name="connsiteY8" fmla="*/ 1310368 h 1316717"/>
                  <a:gd name="connsiteX9" fmla="*/ 289403 w 571820"/>
                  <a:gd name="connsiteY9" fmla="*/ 1316717 h 1316717"/>
                  <a:gd name="connsiteX10" fmla="*/ 287393 w 571820"/>
                  <a:gd name="connsiteY10" fmla="*/ 1314890 h 1316717"/>
                  <a:gd name="connsiteX11" fmla="*/ 285910 w 571820"/>
                  <a:gd name="connsiteY11" fmla="*/ 1313542 h 1316717"/>
                  <a:gd name="connsiteX12" fmla="*/ 282417 w 571820"/>
                  <a:gd name="connsiteY12" fmla="*/ 1316717 h 1316717"/>
                  <a:gd name="connsiteX13" fmla="*/ 282417 w 571820"/>
                  <a:gd name="connsiteY13" fmla="*/ 1310367 h 1316717"/>
                  <a:gd name="connsiteX14" fmla="*/ 262617 w 571820"/>
                  <a:gd name="connsiteY14" fmla="*/ 1292372 h 1316717"/>
                  <a:gd name="connsiteX15" fmla="*/ 0 w 571820"/>
                  <a:gd name="connsiteY15" fmla="*/ 658358 h 1316717"/>
                  <a:gd name="connsiteX16" fmla="*/ 262617 w 571820"/>
                  <a:gd name="connsiteY16" fmla="*/ 24345 h 1316717"/>
                  <a:gd name="connsiteX0" fmla="*/ 262617 w 571820"/>
                  <a:gd name="connsiteY0" fmla="*/ 24345 h 1316717"/>
                  <a:gd name="connsiteX1" fmla="*/ 285910 w 571820"/>
                  <a:gd name="connsiteY1" fmla="*/ 3175 h 1316717"/>
                  <a:gd name="connsiteX2" fmla="*/ 287393 w 571820"/>
                  <a:gd name="connsiteY2" fmla="*/ 1827 h 1316717"/>
                  <a:gd name="connsiteX3" fmla="*/ 289403 w 571820"/>
                  <a:gd name="connsiteY3" fmla="*/ 0 h 1316717"/>
                  <a:gd name="connsiteX4" fmla="*/ 309203 w 571820"/>
                  <a:gd name="connsiteY4" fmla="*/ 24345 h 1316717"/>
                  <a:gd name="connsiteX5" fmla="*/ 571820 w 571820"/>
                  <a:gd name="connsiteY5" fmla="*/ 658359 h 1316717"/>
                  <a:gd name="connsiteX6" fmla="*/ 309203 w 571820"/>
                  <a:gd name="connsiteY6" fmla="*/ 1292372 h 1316717"/>
                  <a:gd name="connsiteX7" fmla="*/ 289403 w 571820"/>
                  <a:gd name="connsiteY7" fmla="*/ 1310368 h 1316717"/>
                  <a:gd name="connsiteX8" fmla="*/ 289403 w 571820"/>
                  <a:gd name="connsiteY8" fmla="*/ 1316717 h 1316717"/>
                  <a:gd name="connsiteX9" fmla="*/ 287393 w 571820"/>
                  <a:gd name="connsiteY9" fmla="*/ 1314890 h 1316717"/>
                  <a:gd name="connsiteX10" fmla="*/ 285910 w 571820"/>
                  <a:gd name="connsiteY10" fmla="*/ 1313542 h 1316717"/>
                  <a:gd name="connsiteX11" fmla="*/ 282417 w 571820"/>
                  <a:gd name="connsiteY11" fmla="*/ 1316717 h 1316717"/>
                  <a:gd name="connsiteX12" fmla="*/ 282417 w 571820"/>
                  <a:gd name="connsiteY12" fmla="*/ 1310367 h 1316717"/>
                  <a:gd name="connsiteX13" fmla="*/ 262617 w 571820"/>
                  <a:gd name="connsiteY13" fmla="*/ 1292372 h 1316717"/>
                  <a:gd name="connsiteX14" fmla="*/ 0 w 571820"/>
                  <a:gd name="connsiteY14" fmla="*/ 658358 h 1316717"/>
                  <a:gd name="connsiteX15" fmla="*/ 262617 w 571820"/>
                  <a:gd name="connsiteY15" fmla="*/ 24345 h 1316717"/>
                  <a:gd name="connsiteX0" fmla="*/ 262617 w 571820"/>
                  <a:gd name="connsiteY0" fmla="*/ 22518 h 1314890"/>
                  <a:gd name="connsiteX1" fmla="*/ 285910 w 571820"/>
                  <a:gd name="connsiteY1" fmla="*/ 1348 h 1314890"/>
                  <a:gd name="connsiteX2" fmla="*/ 287393 w 571820"/>
                  <a:gd name="connsiteY2" fmla="*/ 0 h 1314890"/>
                  <a:gd name="connsiteX3" fmla="*/ 309203 w 571820"/>
                  <a:gd name="connsiteY3" fmla="*/ 22518 h 1314890"/>
                  <a:gd name="connsiteX4" fmla="*/ 571820 w 571820"/>
                  <a:gd name="connsiteY4" fmla="*/ 656532 h 1314890"/>
                  <a:gd name="connsiteX5" fmla="*/ 309203 w 571820"/>
                  <a:gd name="connsiteY5" fmla="*/ 1290545 h 1314890"/>
                  <a:gd name="connsiteX6" fmla="*/ 289403 w 571820"/>
                  <a:gd name="connsiteY6" fmla="*/ 1308541 h 1314890"/>
                  <a:gd name="connsiteX7" fmla="*/ 289403 w 571820"/>
                  <a:gd name="connsiteY7" fmla="*/ 1314890 h 1314890"/>
                  <a:gd name="connsiteX8" fmla="*/ 287393 w 571820"/>
                  <a:gd name="connsiteY8" fmla="*/ 1313063 h 1314890"/>
                  <a:gd name="connsiteX9" fmla="*/ 285910 w 571820"/>
                  <a:gd name="connsiteY9" fmla="*/ 1311715 h 1314890"/>
                  <a:gd name="connsiteX10" fmla="*/ 282417 w 571820"/>
                  <a:gd name="connsiteY10" fmla="*/ 1314890 h 1314890"/>
                  <a:gd name="connsiteX11" fmla="*/ 282417 w 571820"/>
                  <a:gd name="connsiteY11" fmla="*/ 1308540 h 1314890"/>
                  <a:gd name="connsiteX12" fmla="*/ 262617 w 571820"/>
                  <a:gd name="connsiteY12" fmla="*/ 1290545 h 1314890"/>
                  <a:gd name="connsiteX13" fmla="*/ 0 w 571820"/>
                  <a:gd name="connsiteY13" fmla="*/ 656531 h 1314890"/>
                  <a:gd name="connsiteX14" fmla="*/ 262617 w 571820"/>
                  <a:gd name="connsiteY14" fmla="*/ 22518 h 1314890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82417 w 571820"/>
                  <a:gd name="connsiteY10" fmla="*/ 1307192 h 1313542"/>
                  <a:gd name="connsiteX11" fmla="*/ 262617 w 571820"/>
                  <a:gd name="connsiteY11" fmla="*/ 1289197 h 1313542"/>
                  <a:gd name="connsiteX12" fmla="*/ 0 w 571820"/>
                  <a:gd name="connsiteY12" fmla="*/ 655183 h 1313542"/>
                  <a:gd name="connsiteX13" fmla="*/ 262617 w 571820"/>
                  <a:gd name="connsiteY13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82417 w 571820"/>
                  <a:gd name="connsiteY9" fmla="*/ 1313542 h 1313542"/>
                  <a:gd name="connsiteX10" fmla="*/ 262617 w 571820"/>
                  <a:gd name="connsiteY10" fmla="*/ 1289197 h 1313542"/>
                  <a:gd name="connsiteX11" fmla="*/ 0 w 571820"/>
                  <a:gd name="connsiteY11" fmla="*/ 655183 h 1313542"/>
                  <a:gd name="connsiteX12" fmla="*/ 262617 w 571820"/>
                  <a:gd name="connsiteY12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85910 w 571820"/>
                  <a:gd name="connsiteY8" fmla="*/ 1310367 h 1313542"/>
                  <a:gd name="connsiteX9" fmla="*/ 262617 w 571820"/>
                  <a:gd name="connsiteY9" fmla="*/ 1289197 h 1313542"/>
                  <a:gd name="connsiteX10" fmla="*/ 0 w 571820"/>
                  <a:gd name="connsiteY10" fmla="*/ 655183 h 1313542"/>
                  <a:gd name="connsiteX11" fmla="*/ 262617 w 571820"/>
                  <a:gd name="connsiteY11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87393 w 571820"/>
                  <a:gd name="connsiteY7" fmla="*/ 1311715 h 1313542"/>
                  <a:gd name="connsiteX8" fmla="*/ 262617 w 571820"/>
                  <a:gd name="connsiteY8" fmla="*/ 1289197 h 1313542"/>
                  <a:gd name="connsiteX9" fmla="*/ 0 w 571820"/>
                  <a:gd name="connsiteY9" fmla="*/ 655183 h 1313542"/>
                  <a:gd name="connsiteX10" fmla="*/ 262617 w 571820"/>
                  <a:gd name="connsiteY10" fmla="*/ 21170 h 1313542"/>
                  <a:gd name="connsiteX0" fmla="*/ 262617 w 571820"/>
                  <a:gd name="connsiteY0" fmla="*/ 21170 h 1313542"/>
                  <a:gd name="connsiteX1" fmla="*/ 285910 w 571820"/>
                  <a:gd name="connsiteY1" fmla="*/ 0 h 1313542"/>
                  <a:gd name="connsiteX2" fmla="*/ 309203 w 571820"/>
                  <a:gd name="connsiteY2" fmla="*/ 21170 h 1313542"/>
                  <a:gd name="connsiteX3" fmla="*/ 571820 w 571820"/>
                  <a:gd name="connsiteY3" fmla="*/ 655184 h 1313542"/>
                  <a:gd name="connsiteX4" fmla="*/ 309203 w 571820"/>
                  <a:gd name="connsiteY4" fmla="*/ 1289197 h 1313542"/>
                  <a:gd name="connsiteX5" fmla="*/ 289403 w 571820"/>
                  <a:gd name="connsiteY5" fmla="*/ 1307193 h 1313542"/>
                  <a:gd name="connsiteX6" fmla="*/ 289403 w 571820"/>
                  <a:gd name="connsiteY6" fmla="*/ 1313542 h 1313542"/>
                  <a:gd name="connsiteX7" fmla="*/ 262617 w 571820"/>
                  <a:gd name="connsiteY7" fmla="*/ 1289197 h 1313542"/>
                  <a:gd name="connsiteX8" fmla="*/ 0 w 571820"/>
                  <a:gd name="connsiteY8" fmla="*/ 655183 h 1313542"/>
                  <a:gd name="connsiteX9" fmla="*/ 262617 w 571820"/>
                  <a:gd name="connsiteY9" fmla="*/ 21170 h 1313542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9403 w 571820"/>
                  <a:gd name="connsiteY5" fmla="*/ 1307193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64739"/>
                  <a:gd name="connsiteX1" fmla="*/ 285910 w 571820"/>
                  <a:gd name="connsiteY1" fmla="*/ 0 h 1364739"/>
                  <a:gd name="connsiteX2" fmla="*/ 309203 w 571820"/>
                  <a:gd name="connsiteY2" fmla="*/ 21170 h 1364739"/>
                  <a:gd name="connsiteX3" fmla="*/ 571820 w 571820"/>
                  <a:gd name="connsiteY3" fmla="*/ 655184 h 1364739"/>
                  <a:gd name="connsiteX4" fmla="*/ 309203 w 571820"/>
                  <a:gd name="connsiteY4" fmla="*/ 1289197 h 1364739"/>
                  <a:gd name="connsiteX5" fmla="*/ 285832 w 571820"/>
                  <a:gd name="connsiteY5" fmla="*/ 1311956 h 1364739"/>
                  <a:gd name="connsiteX6" fmla="*/ 177485 w 571820"/>
                  <a:gd name="connsiteY6" fmla="*/ 1364739 h 1364739"/>
                  <a:gd name="connsiteX7" fmla="*/ 262617 w 571820"/>
                  <a:gd name="connsiteY7" fmla="*/ 1289197 h 1364739"/>
                  <a:gd name="connsiteX8" fmla="*/ 0 w 571820"/>
                  <a:gd name="connsiteY8" fmla="*/ 655183 h 1364739"/>
                  <a:gd name="connsiteX9" fmla="*/ 262617 w 571820"/>
                  <a:gd name="connsiteY9" fmla="*/ 21170 h 1364739"/>
                  <a:gd name="connsiteX0" fmla="*/ 262617 w 571820"/>
                  <a:gd name="connsiteY0" fmla="*/ 21170 h 1311956"/>
                  <a:gd name="connsiteX1" fmla="*/ 285910 w 571820"/>
                  <a:gd name="connsiteY1" fmla="*/ 0 h 1311956"/>
                  <a:gd name="connsiteX2" fmla="*/ 309203 w 571820"/>
                  <a:gd name="connsiteY2" fmla="*/ 21170 h 1311956"/>
                  <a:gd name="connsiteX3" fmla="*/ 571820 w 571820"/>
                  <a:gd name="connsiteY3" fmla="*/ 655184 h 1311956"/>
                  <a:gd name="connsiteX4" fmla="*/ 309203 w 571820"/>
                  <a:gd name="connsiteY4" fmla="*/ 1289197 h 1311956"/>
                  <a:gd name="connsiteX5" fmla="*/ 285832 w 571820"/>
                  <a:gd name="connsiteY5" fmla="*/ 1311956 h 1311956"/>
                  <a:gd name="connsiteX6" fmla="*/ 262617 w 571820"/>
                  <a:gd name="connsiteY6" fmla="*/ 1289197 h 1311956"/>
                  <a:gd name="connsiteX7" fmla="*/ 0 w 571820"/>
                  <a:gd name="connsiteY7" fmla="*/ 655183 h 1311956"/>
                  <a:gd name="connsiteX8" fmla="*/ 262617 w 571820"/>
                  <a:gd name="connsiteY8" fmla="*/ 21170 h 1311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71820" h="1311956">
                    <a:moveTo>
                      <a:pt x="262617" y="21170"/>
                    </a:moveTo>
                    <a:lnTo>
                      <a:pt x="285910" y="0"/>
                    </a:lnTo>
                    <a:lnTo>
                      <a:pt x="309203" y="21170"/>
                    </a:lnTo>
                    <a:cubicBezTo>
                      <a:pt x="471461" y="183428"/>
                      <a:pt x="571820" y="407586"/>
                      <a:pt x="571820" y="655184"/>
                    </a:cubicBezTo>
                    <a:cubicBezTo>
                      <a:pt x="571820" y="902781"/>
                      <a:pt x="471461" y="1126939"/>
                      <a:pt x="309203" y="1289197"/>
                    </a:cubicBezTo>
                    <a:lnTo>
                      <a:pt x="285832" y="1311956"/>
                    </a:lnTo>
                    <a:lnTo>
                      <a:pt x="262617" y="1289197"/>
                    </a:lnTo>
                    <a:cubicBezTo>
                      <a:pt x="100359" y="1126938"/>
                      <a:pt x="0" y="902781"/>
                      <a:pt x="0" y="655183"/>
                    </a:cubicBezTo>
                    <a:cubicBezTo>
                      <a:pt x="0" y="407586"/>
                      <a:pt x="100359" y="183428"/>
                      <a:pt x="262617" y="21170"/>
                    </a:cubicBez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8224CDA-DD93-0DF6-7DD9-8328D1606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68695" y="4330454"/>
                <a:ext cx="0" cy="162000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3FA5F65-B2C5-BB65-83E3-F195EEE49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26000" y="4099086"/>
            <a:ext cx="54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444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75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161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050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326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849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36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804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232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823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792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620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34378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461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41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6846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1811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380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8216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15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71" r:id="rId12"/>
    <p:sldLayoutId id="2147483872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5078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4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07/relationships/hdphoto" Target="../media/hdphoto2.wdp"/><Relationship Id="rId7" Type="http://schemas.openxmlformats.org/officeDocument/2006/relationships/diagramColors" Target="../diagrams/colors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2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8FDEBDB-5859-4B9E-8810-2C5CFED09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1D007E-E3EA-4CE0-BA56-74F151313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42975"/>
            <a:ext cx="9966960" cy="3525056"/>
          </a:xfrm>
        </p:spPr>
        <p:txBody>
          <a:bodyPr anchor="b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Site council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B5F365-8924-469A-8F40-A3BC578C1C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649148"/>
            <a:ext cx="9948672" cy="148615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FF">
                    <a:alpha val="60000"/>
                  </a:srgbClr>
                </a:solidFill>
              </a:rPr>
              <a:t>12-16-25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D1A340-723B-4014-B5FE-204F06273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58589"/>
            <a:ext cx="9144000" cy="0"/>
          </a:xfrm>
          <a:prstGeom prst="line">
            <a:avLst/>
          </a:prstGeom>
          <a:ln w="28575">
            <a:solidFill>
              <a:srgbClr val="FFFF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118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E7CB916-461F-430D-B9E4-968B18C76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000">
                <a:solidFill>
                  <a:srgbClr val="FFFFFF"/>
                </a:solidFill>
              </a:rPr>
              <a:t>Agenda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C3F13-2BC5-4832-82CF-D3B305E63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1089" y="725394"/>
            <a:ext cx="5142658" cy="540721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Welcome to Site Council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Enrollment 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Rockwell" panose="02060603020205020403"/>
              </a:rPr>
              <a:t>Data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2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Quarter Events/PTO</a:t>
            </a:r>
          </a:p>
          <a:p>
            <a:r>
              <a:rPr lang="en-US" dirty="0"/>
              <a:t>Looking Ahead</a:t>
            </a:r>
          </a:p>
          <a:p>
            <a:r>
              <a:rPr lang="en-US" dirty="0"/>
              <a:t>Tax Credit Vote</a:t>
            </a:r>
          </a:p>
          <a:p>
            <a:pPr lvl="0">
              <a:buClr>
                <a:srgbClr val="D34817">
                  <a:lumMod val="75000"/>
                </a:srgbClr>
              </a:buClr>
            </a:pPr>
            <a:r>
              <a:rPr lang="en-US" dirty="0"/>
              <a:t>Questions, Thoughts, Concerns…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098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D24A-4B88-41E6-89F7-C68C619A1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/>
              <a:t>Site Council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939DC5D0-A503-4958-A45A-3851FA953C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8672440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23733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86BB72-4730-4510-87AB-01275CD47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sz="4000" dirty="0"/>
              <a:t>Enrollment Update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Open-Enrollment: 435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In Boundary: 336</a:t>
            </a:r>
            <a:br>
              <a:rPr lang="en-US" sz="4000" dirty="0"/>
            </a:br>
            <a:endParaRPr lang="en-US" sz="40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8169B171-A092-476C-92C8-55200A41AB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9753177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230890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97D4-220F-FFF9-5638-37B0C96C2A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4991" y="593030"/>
            <a:ext cx="7797799" cy="1188926"/>
          </a:xfrm>
        </p:spPr>
        <p:txBody>
          <a:bodyPr/>
          <a:lstStyle/>
          <a:p>
            <a:r>
              <a:rPr lang="en-US" dirty="0"/>
              <a:t>Congratulations</a:t>
            </a:r>
            <a:br>
              <a:rPr lang="en-US" dirty="0"/>
            </a:br>
            <a:r>
              <a:rPr lang="en-US" dirty="0"/>
              <a:t>We are an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B97C5A-84AE-A97F-500E-935E707D18BC}"/>
              </a:ext>
            </a:extLst>
          </p:cNvPr>
          <p:cNvSpPr/>
          <p:nvPr/>
        </p:nvSpPr>
        <p:spPr>
          <a:xfrm>
            <a:off x="2894030" y="2281309"/>
            <a:ext cx="6256451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1" cap="none" spc="50" dirty="0">
                <a:ln w="0"/>
                <a:solidFill>
                  <a:schemeClr val="accent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A-Rated School!</a:t>
            </a:r>
          </a:p>
        </p:txBody>
      </p:sp>
    </p:spTree>
    <p:extLst>
      <p:ext uri="{BB962C8B-B14F-4D97-AF65-F5344CB8AC3E}">
        <p14:creationId xmlns:p14="http://schemas.microsoft.com/office/powerpoint/2010/main" val="3458317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333000-264A-FB78-A2CE-A8E56B252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School Letter Grade- A! 	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0C9466-6699-11AF-E20A-9DF56C12E7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8" r="5555" b="3"/>
          <a:stretch>
            <a:fillRect/>
          </a:stretch>
        </p:blipFill>
        <p:spPr>
          <a:xfrm>
            <a:off x="1007196" y="2265037"/>
            <a:ext cx="5088800" cy="3907158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9AE638B-ED89-810D-5EF2-29100886E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216" y="2320412"/>
            <a:ext cx="4632031" cy="3851787"/>
          </a:xfrm>
        </p:spPr>
        <p:txBody>
          <a:bodyPr anchor="ctr">
            <a:normAutofit/>
          </a:bodyPr>
          <a:lstStyle/>
          <a:p>
            <a:r>
              <a:rPr lang="en-US" dirty="0"/>
              <a:t>Bridges has maintained an A-Rating since opening in 2016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402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aph with a line and a line&#10;&#10;AI-generated content may be incorrect.">
            <a:extLst>
              <a:ext uri="{FF2B5EF4-FFF2-40B4-BE49-F238E27FC236}">
                <a16:creationId xmlns:a16="http://schemas.microsoft.com/office/drawing/2014/main" id="{1929718F-D1B7-F29A-62A9-72E0A47EAAB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58341" y="457200"/>
            <a:ext cx="98753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74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aph with a line and a line&#10;&#10;AI-generated content may be incorrect.">
            <a:extLst>
              <a:ext uri="{FF2B5EF4-FFF2-40B4-BE49-F238E27FC236}">
                <a16:creationId xmlns:a16="http://schemas.microsoft.com/office/drawing/2014/main" id="{DC23BFEE-093F-0CCA-EF10-701CE4170FE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58341" y="457200"/>
            <a:ext cx="98753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740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002F519-0C73-68F9-E8E9-C090FA00C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</p:spPr>
        <p:txBody>
          <a:bodyPr>
            <a:normAutofit/>
          </a:bodyPr>
          <a:lstStyle/>
          <a:p>
            <a:r>
              <a:rPr lang="en-US" sz="3600" dirty="0"/>
              <a:t>30/30 Proficiency and Growth Scores Comparison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E002D1-42EE-7C7A-71E8-03AE1241C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854" y="2057400"/>
            <a:ext cx="8685163" cy="4038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7916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E8D18-E3EE-54E1-E7E7-B1857B837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7544" y="1382165"/>
            <a:ext cx="4869179" cy="1517984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000000"/>
                </a:solidFill>
              </a:rPr>
              <a:t>School and district Rating- A!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380BC3-DD7B-473A-9874-E6393CFD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5187" b="1"/>
          <a:stretch/>
        </p:blipFill>
        <p:spPr>
          <a:xfrm>
            <a:off x="-9866" y="401980"/>
            <a:ext cx="6115733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E252C7-C927-E784-2FBD-8A1C4B29A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7545" y="3007389"/>
            <a:ext cx="4869179" cy="3065865"/>
          </a:xfrm>
        </p:spPr>
        <p:txBody>
          <a:bodyPr anchor="t">
            <a:norm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Bridges was one of 13 HUSD schools rated an A</a:t>
            </a:r>
          </a:p>
          <a:p>
            <a:r>
              <a:rPr lang="en-US" sz="1800" dirty="0">
                <a:solidFill>
                  <a:srgbClr val="000000"/>
                </a:solidFill>
              </a:rPr>
              <a:t>Our percentage of points has increased in comparison to the last 3 years (93%, 92%, 95% to now 99%)</a:t>
            </a:r>
          </a:p>
          <a:p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840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69D6FA-202E-F333-47E1-ECEFBF13A5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19" b="214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4B5A36-8383-1F3F-9CBD-ED48C315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All A-Rated Schools in HUSD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E3008EA-2602-785C-7C1F-FE113F91C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479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4C4F541-7DD5-4952-9DF7-D56A3314A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5774268" cy="5780684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F9B6C-39CB-948C-7304-1ABE6949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484632"/>
            <a:ext cx="5168168" cy="1609344"/>
          </a:xfrm>
        </p:spPr>
        <p:txBody>
          <a:bodyPr>
            <a:normAutofit/>
          </a:bodyPr>
          <a:lstStyle/>
          <a:p>
            <a:r>
              <a:rPr lang="en-US" sz="4400"/>
              <a:t>Superintendent’s Visit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05ADE60-585E-707D-4150-6C4E3B324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21408"/>
            <a:ext cx="5168168" cy="3759628"/>
          </a:xfrm>
        </p:spPr>
        <p:txBody>
          <a:bodyPr>
            <a:normAutofit/>
          </a:bodyPr>
          <a:lstStyle/>
          <a:p>
            <a:r>
              <a:rPr lang="en-US" sz="1800" dirty="0"/>
              <a:t>Bridges was visited by HUSD Superintendent David Loutzenheiser, Cabinet, and Governing Board President Amanda Wade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874687-5528-03A2-E30D-4B6711B0A9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83" r="15524" b="-4"/>
          <a:stretch>
            <a:fillRect/>
          </a:stretch>
        </p:blipFill>
        <p:spPr>
          <a:xfrm>
            <a:off x="6241217" y="321733"/>
            <a:ext cx="2451592" cy="2842075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314B7C-1A92-70C8-EEA1-C8EEE0B168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432"/>
          <a:stretch>
            <a:fillRect/>
          </a:stretch>
        </p:blipFill>
        <p:spPr>
          <a:xfrm>
            <a:off x="8776087" y="321736"/>
            <a:ext cx="3106457" cy="19172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6D78EC-8D8F-4C3F-9C85-FD491DE209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286" r="31006" b="4"/>
          <a:stretch>
            <a:fillRect/>
          </a:stretch>
        </p:blipFill>
        <p:spPr>
          <a:xfrm>
            <a:off x="6241217" y="3257795"/>
            <a:ext cx="2451592" cy="28446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C91AF8-3297-C635-2BA1-B0803156D8F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559" r="21350" b="1"/>
          <a:stretch>
            <a:fillRect/>
          </a:stretch>
        </p:blipFill>
        <p:spPr>
          <a:xfrm>
            <a:off x="8776087" y="2330472"/>
            <a:ext cx="3106457" cy="377194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8B08BF21-8D99-46EC-BEE7-9774026D0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C7C5B93-23C6-4AD8-9344-638B128C4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36F4D3D-419A-44A4-AF0F-B20F3EE6D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6460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1A6EB1D-27F2-45E3-AEA2-E79FEF77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5774268" cy="5780684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0D96F7-7430-F30B-1555-1E979E11F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484632"/>
            <a:ext cx="5168168" cy="1609344"/>
          </a:xfrm>
        </p:spPr>
        <p:txBody>
          <a:bodyPr>
            <a:normAutofit/>
          </a:bodyPr>
          <a:lstStyle/>
          <a:p>
            <a:r>
              <a:rPr lang="en-US" sz="4400"/>
              <a:t>Trunk or Treat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B8F35780-3D75-0612-5C19-4BD039176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21408"/>
            <a:ext cx="5168168" cy="3759628"/>
          </a:xfrm>
        </p:spPr>
        <p:txBody>
          <a:bodyPr>
            <a:normAutofit/>
          </a:bodyPr>
          <a:lstStyle/>
          <a:p>
            <a:r>
              <a:rPr lang="en-US" sz="1800" dirty="0"/>
              <a:t>Our biggest Trunk or Treat yet!</a:t>
            </a:r>
          </a:p>
          <a:p>
            <a:r>
              <a:rPr lang="en-US" sz="1800" dirty="0"/>
              <a:t>PTO rocked the event and threw a fantastic party to kick-off the holiday season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85389E-1986-49CE-AB37-9D549DA5C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1217" y="321733"/>
            <a:ext cx="2370280" cy="2832579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0F5D8A-268F-78E2-70A5-B960BAA04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1148" y="475133"/>
            <a:ext cx="1863549" cy="2518311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2A2D4ECA-260C-4585-ACC0-B4A1BE38C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5496" y="321734"/>
            <a:ext cx="3117048" cy="2832578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49566F-823E-250C-2844-1C696820F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5807" y="475133"/>
            <a:ext cx="2616427" cy="2518311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BE758D3-30AE-45A1-AB24-FB703FB6D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1217" y="3334174"/>
            <a:ext cx="2370280" cy="2768243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3F5E48-EF9F-A43C-59D4-CD01CD6A65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645" y="3495039"/>
            <a:ext cx="1957208" cy="244651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3422BEF-318A-4D19-96C4-98DA41FB6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5496" y="3334174"/>
            <a:ext cx="3117048" cy="2768243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AAB32B-7E84-43B1-5BC6-4D74D96E62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6364" y="3841265"/>
            <a:ext cx="2795314" cy="175405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E864A75F-97D5-4325-8987-91F1CA51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7926E77-4067-4657-ACD5-F98C1FF9F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05299AF8-3207-4FA5-B420-5A58A64FA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1604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D3EC5D6-FF99-2EAB-DADE-4E47842D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39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5AA235-CC0D-C314-0957-BA561C102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sz="4200"/>
              <a:t>Points of Pride and staff of the month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D61EDF9-6AAE-7005-D0E7-AA5F5768B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3010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3C59EB-59A6-4BD8-5FC5-5EFE0811C1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00" b="14730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7773FB-F575-55B4-CF10-FC6673CCD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Concerts 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453A9C5-BEDA-EADB-5444-A4C8306C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967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841140-89F3-94BF-28DA-24939D362F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49" b="17116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62A95-B43F-4105-A42F-D89A4E518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Food drive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E354BC8-F11D-DA4E-7259-14CA181F1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2382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8BB400-3607-8C27-916A-22706298F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8" b="9161"/>
          <a:stretch>
            <a:fillRect/>
          </a:stretch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839F4A-90FC-CF7D-5FBC-4CFEF57E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Heroes assembly</a:t>
            </a: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9890747-79AE-EFED-6E67-096470D2A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endParaRPr lang="en-US" sz="180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857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18AB3549-EC12-7A3E-89B9-5EB61D972EF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alphaModFix amt="80000"/>
          </a:blip>
          <a:srcRect l="10026" r="10025" b="-1"/>
          <a:stretch>
            <a:fillRect/>
          </a:stretch>
        </p:blipFill>
        <p:spPr>
          <a:xfrm>
            <a:off x="3132160" y="1021"/>
            <a:ext cx="9059839" cy="685595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6A67491-8DC4-4A39-8A37-58B2F086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F090AD-5ED7-48F7-C1DD-4DF6D8CAE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24" y="685800"/>
            <a:ext cx="4920019" cy="202155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Cosmic dash fundraiser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453FF84-60C1-4EA8-B49B-1B8C2D0C5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"/>
            <a:ext cx="5859484" cy="6857997"/>
          </a:xfrm>
          <a:custGeom>
            <a:avLst/>
            <a:gdLst>
              <a:gd name="connsiteX0" fmla="*/ 3198825 w 5859484"/>
              <a:gd name="connsiteY0" fmla="*/ 0 h 6857997"/>
              <a:gd name="connsiteX1" fmla="*/ 3962351 w 5859484"/>
              <a:gd name="connsiteY1" fmla="*/ 0 h 6857997"/>
              <a:gd name="connsiteX2" fmla="*/ 4129776 w 5859484"/>
              <a:gd name="connsiteY2" fmla="*/ 128761 h 6857997"/>
              <a:gd name="connsiteX3" fmla="*/ 5859484 w 5859484"/>
              <a:gd name="connsiteY3" fmla="*/ 3718209 h 6857997"/>
              <a:gd name="connsiteX4" fmla="*/ 4624700 w 5859484"/>
              <a:gd name="connsiteY4" fmla="*/ 6845880 h 6857997"/>
              <a:gd name="connsiteX5" fmla="*/ 4612896 w 5859484"/>
              <a:gd name="connsiteY5" fmla="*/ 6857997 h 6857997"/>
              <a:gd name="connsiteX6" fmla="*/ 4017658 w 5859484"/>
              <a:gd name="connsiteY6" fmla="*/ 6857997 h 6857997"/>
              <a:gd name="connsiteX7" fmla="*/ 4173230 w 5859484"/>
              <a:gd name="connsiteY7" fmla="*/ 6719623 h 6857997"/>
              <a:gd name="connsiteX8" fmla="*/ 5443583 w 5859484"/>
              <a:gd name="connsiteY8" fmla="*/ 3718209 h 6857997"/>
              <a:gd name="connsiteX9" fmla="*/ 3355352 w 5859484"/>
              <a:gd name="connsiteY9" fmla="*/ 88079 h 6857997"/>
              <a:gd name="connsiteX10" fmla="*/ 0 w 5859484"/>
              <a:gd name="connsiteY10" fmla="*/ 0 h 6857997"/>
              <a:gd name="connsiteX11" fmla="*/ 2941255 w 5859484"/>
              <a:gd name="connsiteY11" fmla="*/ 0 h 6857997"/>
              <a:gd name="connsiteX12" fmla="*/ 3117080 w 5859484"/>
              <a:gd name="connsiteY12" fmla="*/ 88129 h 6857997"/>
              <a:gd name="connsiteX13" fmla="*/ 5324754 w 5859484"/>
              <a:gd name="connsiteY13" fmla="*/ 3718209 h 6857997"/>
              <a:gd name="connsiteX14" fmla="*/ 4089206 w 5859484"/>
              <a:gd name="connsiteY14" fmla="*/ 6637392 h 6857997"/>
              <a:gd name="connsiteX15" fmla="*/ 3841183 w 5859484"/>
              <a:gd name="connsiteY15" fmla="*/ 6857997 h 6857997"/>
              <a:gd name="connsiteX16" fmla="*/ 0 w 5859484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59484" h="6857997">
                <a:moveTo>
                  <a:pt x="3198825" y="0"/>
                </a:moveTo>
                <a:lnTo>
                  <a:pt x="3962351" y="0"/>
                </a:lnTo>
                <a:lnTo>
                  <a:pt x="4129776" y="128761"/>
                </a:lnTo>
                <a:cubicBezTo>
                  <a:pt x="5186152" y="981944"/>
                  <a:pt x="5859484" y="2273123"/>
                  <a:pt x="5859484" y="3718209"/>
                </a:cubicBezTo>
                <a:cubicBezTo>
                  <a:pt x="5859484" y="4922447"/>
                  <a:pt x="5391893" y="6019805"/>
                  <a:pt x="4624700" y="6845880"/>
                </a:cubicBezTo>
                <a:lnTo>
                  <a:pt x="4612896" y="6857997"/>
                </a:lnTo>
                <a:lnTo>
                  <a:pt x="4017658" y="6857997"/>
                </a:lnTo>
                <a:lnTo>
                  <a:pt x="4173230" y="6719623"/>
                </a:lnTo>
                <a:cubicBezTo>
                  <a:pt x="4958119" y="5951494"/>
                  <a:pt x="5443583" y="4890334"/>
                  <a:pt x="5443583" y="3718209"/>
                </a:cubicBezTo>
                <a:cubicBezTo>
                  <a:pt x="5443583" y="2179795"/>
                  <a:pt x="4607295" y="832535"/>
                  <a:pt x="3355352" y="88079"/>
                </a:cubicBezTo>
                <a:close/>
                <a:moveTo>
                  <a:pt x="0" y="0"/>
                </a:moveTo>
                <a:lnTo>
                  <a:pt x="2941255" y="0"/>
                </a:lnTo>
                <a:lnTo>
                  <a:pt x="3117080" y="88129"/>
                </a:lnTo>
                <a:cubicBezTo>
                  <a:pt x="4432070" y="787221"/>
                  <a:pt x="5324754" y="2150692"/>
                  <a:pt x="5324754" y="3718209"/>
                </a:cubicBezTo>
                <a:cubicBezTo>
                  <a:pt x="5324754" y="4858221"/>
                  <a:pt x="4852591" y="5890308"/>
                  <a:pt x="4089206" y="6637392"/>
                </a:cubicBezTo>
                <a:lnTo>
                  <a:pt x="3841183" y="6857997"/>
                </a:lnTo>
                <a:lnTo>
                  <a:pt x="0" y="68579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6366C3-33B9-D850-57A5-E0421CA9CC6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218"/>
          <a:stretch>
            <a:fillRect/>
          </a:stretch>
        </p:blipFill>
        <p:spPr>
          <a:xfrm>
            <a:off x="1" y="2"/>
            <a:ext cx="6095695" cy="6857997"/>
          </a:xfrm>
          <a:custGeom>
            <a:avLst/>
            <a:gdLst/>
            <a:ahLst/>
            <a:cxnLst/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0771184-62B9-28C6-CFFE-F42E8106F8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24" y="2927444"/>
            <a:ext cx="4920019" cy="324475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Thanks to PTO’s dedication and hard work we raised nearly $75,000 for our school!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7D9359-6216-4C32-9A60-D601E5582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09EBBC-4EF2-4ABA-A7EE-2D9F807F0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7983B73-5C22-4373-ACE8-713BB641D5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70828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74E0C7-685B-0637-7F71-7EA90E268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2700"/>
              <a:t>Gilbert Excellence Awards</a:t>
            </a:r>
            <a:br>
              <a:rPr lang="en-US" sz="2700"/>
            </a:br>
            <a:r>
              <a:rPr lang="en-US" sz="2700"/>
              <a:t>Maggie Silva HUSD Teacher of the Year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6CBACF-5A73-E4BC-AE6F-9137A163B4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3095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8E9DBE-BD3B-48D8-B224-A8FA2926A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9200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93260A-F9E1-2FF4-7511-E4A8B11CD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Spelling Bee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A25EC1-C483-F7E6-3856-41726E0035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30" r="2" b="27700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BC73D62-8CED-A3DB-DEF9-D72958658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r>
              <a:rPr lang="en-US" sz="1600" dirty="0"/>
              <a:t>1</a:t>
            </a:r>
            <a:r>
              <a:rPr lang="en-US" sz="1600" baseline="30000" dirty="0"/>
              <a:t>st</a:t>
            </a:r>
            <a:r>
              <a:rPr lang="en-US" sz="1600" dirty="0"/>
              <a:t> Place: Lyanna </a:t>
            </a:r>
          </a:p>
          <a:p>
            <a:r>
              <a:rPr lang="en-US" sz="1600" dirty="0"/>
              <a:t>Runner-Up: Jay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95554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D0BF29-98D7-6B9F-C35D-ACDAD0B42F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08" r="2947" b="-3"/>
          <a:stretch>
            <a:fillRect/>
          </a:stretch>
        </p:blipFill>
        <p:spPr>
          <a:xfrm>
            <a:off x="2930184" y="-2655"/>
            <a:ext cx="2996169" cy="33585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F61200-24E6-CEE4-DD27-DF5961A47F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737" r="1" b="7861"/>
          <a:stretch>
            <a:fillRect/>
          </a:stretch>
        </p:blipFill>
        <p:spPr>
          <a:xfrm>
            <a:off x="20" y="3504904"/>
            <a:ext cx="5926333" cy="335309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564CA4-59C9-4DAC-950E-61D1FA27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220" y="0"/>
            <a:ext cx="6104779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5FA9D8-3E6A-0AEF-4963-A7099B21E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0" y="484632"/>
            <a:ext cx="5299586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Gilbert Days Parade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545A10-5DED-3B3B-C7BE-55FB3A9F22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570" r="4572"/>
          <a:stretch>
            <a:fillRect/>
          </a:stretch>
        </p:blipFill>
        <p:spPr>
          <a:xfrm>
            <a:off x="20" y="10"/>
            <a:ext cx="2769297" cy="3355932"/>
          </a:xfrm>
          <a:prstGeom prst="rect">
            <a:avLst/>
          </a:prstGeom>
        </p:spPr>
      </p:pic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322D894-8B75-726E-33CE-D01CF46C5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9" y="2121408"/>
            <a:ext cx="5299585" cy="4050792"/>
          </a:xfrm>
        </p:spPr>
        <p:txBody>
          <a:bodyPr>
            <a:normAutofit/>
          </a:bodyPr>
          <a:lstStyle/>
          <a:p>
            <a:r>
              <a:rPr lang="en-US" sz="1800" dirty="0"/>
              <a:t>Administration and Cheer Represented!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4380E0-C298-4F18-9189-C236E8B82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9684C7-75DC-42F1-850A-E9C49ECA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6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130853F-4D98-4539-8461-9F202836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50733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CF043BA-0C52-4068-BCF5-2B2D89BA9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620C3-A8FF-9CDE-A8CF-4810B0DD9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3612" y="484632"/>
            <a:ext cx="3816774" cy="1609344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3200"/>
              <a:t>Holiday Movie Night</a:t>
            </a:r>
          </a:p>
        </p:txBody>
      </p:sp>
      <p:pic>
        <p:nvPicPr>
          <p:cNvPr id="5" name="Picture 4" descr="Film reel and slate">
            <a:extLst>
              <a:ext uri="{FF2B5EF4-FFF2-40B4-BE49-F238E27FC236}">
                <a16:creationId xmlns:a16="http://schemas.microsoft.com/office/drawing/2014/main" id="{27851200-263A-A04A-32D8-5CC1374474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35" r="23089" b="-1"/>
          <a:stretch>
            <a:fillRect/>
          </a:stretch>
        </p:blipFill>
        <p:spPr>
          <a:xfrm>
            <a:off x="3343" y="10"/>
            <a:ext cx="7548923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0EA07-B05D-C9D1-4045-AFE587B25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3611" y="2121408"/>
            <a:ext cx="3816774" cy="4050792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89ACCC8-A635-400E-B9C0-AD9CA57109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BC21CEB-233C-4B50-8CCA-829AD0428F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3DF2D74-CD63-49A8-A93B-9DA2F5951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60156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6EFF7-4C9F-E0FD-1A5B-4386FA192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06" y="484632"/>
            <a:ext cx="3677264" cy="1609344"/>
          </a:xfrm>
        </p:spPr>
        <p:txBody>
          <a:bodyPr>
            <a:normAutofit/>
          </a:bodyPr>
          <a:lstStyle/>
          <a:p>
            <a:r>
              <a:rPr lang="en-US" sz="2800"/>
              <a:t>Positive Student Behavior Encouragement and Recognition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95F9C-BEB3-E4F4-5287-FFFB9E37EC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72" r="20933"/>
          <a:stretch>
            <a:fillRect/>
          </a:stretch>
        </p:blipFill>
        <p:spPr>
          <a:xfrm>
            <a:off x="1" y="10"/>
            <a:ext cx="7546216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8FB18-2AE5-B3CF-3673-7377184EF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5805" y="2121408"/>
            <a:ext cx="3677263" cy="409257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400"/>
              <a:t>Character Lessons- Specials Team</a:t>
            </a:r>
          </a:p>
          <a:p>
            <a:r>
              <a:rPr lang="en-US" sz="1400"/>
              <a:t>Ongoing Positive Recognition for Students</a:t>
            </a:r>
          </a:p>
          <a:p>
            <a:pPr lvl="1"/>
            <a:r>
              <a:rPr lang="en-US" sz="1400"/>
              <a:t>Schoolwide expectation to submit Student of the Month nominations (resulting in 250+ for the year)</a:t>
            </a:r>
          </a:p>
          <a:p>
            <a:pPr lvl="1"/>
            <a:r>
              <a:rPr lang="en-US" sz="1400"/>
              <a:t>Winners recognized in front of peers each month</a:t>
            </a:r>
          </a:p>
          <a:p>
            <a:pPr lvl="1"/>
            <a:r>
              <a:rPr lang="en-US" sz="1400"/>
              <a:t>Medals given to winners</a:t>
            </a:r>
          </a:p>
          <a:p>
            <a:pPr lvl="1"/>
            <a:r>
              <a:rPr lang="en-US" sz="1400"/>
              <a:t>Extra recess for winners</a:t>
            </a:r>
          </a:p>
          <a:p>
            <a:pPr lvl="1"/>
            <a:r>
              <a:rPr lang="en-US" sz="1400"/>
              <a:t>Tracking system for SOM recipients for their years at Bridges</a:t>
            </a:r>
          </a:p>
          <a:p>
            <a:pPr lvl="1"/>
            <a:r>
              <a:rPr lang="en-US" sz="1400"/>
              <a:t>Boo-Yah Tickets</a:t>
            </a:r>
          </a:p>
          <a:p>
            <a:pPr lvl="1"/>
            <a:r>
              <a:rPr lang="en-US" sz="1400"/>
              <a:t>Stickers</a:t>
            </a:r>
          </a:p>
          <a:p>
            <a:pPr lvl="1"/>
            <a:r>
              <a:rPr lang="en-US" sz="1400"/>
              <a:t>Sharing of ideas and best practices with between staff members</a:t>
            </a:r>
          </a:p>
          <a:p>
            <a:pPr marL="274320" lvl="1" indent="0">
              <a:buNone/>
            </a:pPr>
            <a:endParaRPr lang="en-US" sz="1400"/>
          </a:p>
          <a:p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833564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009B-A27F-AFAC-1C6B-21FFB2B94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A93841-279B-E5B4-60A0-45BA16DCB4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854" y="210119"/>
            <a:ext cx="11876292" cy="6594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6440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87EED-ACDF-139E-381C-42EDFFC81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oxima Nova Cond Black" panose="02000506030000020004" pitchFamily="50" charset="0"/>
              </a:rPr>
              <a:t>joy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C2683-03AF-C086-5DB1-96FFEFC9EE0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400" cap="none" dirty="0">
                <a:latin typeface="Proxima Nova"/>
              </a:rPr>
              <a:t>Reconnect with your why: the purpose, passion, and relationships that brought you to education.</a:t>
            </a:r>
          </a:p>
          <a:p>
            <a:r>
              <a:rPr lang="en-US" sz="2400" cap="none" dirty="0">
                <a:latin typeface="Proxima Nova"/>
              </a:rPr>
              <a:t>Define your why more specifically this year to anchor your mindset and stay centered amid daily challenges.</a:t>
            </a:r>
          </a:p>
          <a:p>
            <a:r>
              <a:rPr lang="en-US" sz="2400" cap="none" dirty="0">
                <a:latin typeface="Proxima Nova"/>
              </a:rPr>
              <a:t>Choose JOY by focusing on what fulfills you: our work is meaningful and deeply missed when it’s gone, as shown by Todd Berg’s return.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1EA97-3025-C45E-7F61-667437C6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oxima Nova Cond Black" panose="02000506030000020004" pitchFamily="50" charset="0"/>
              </a:rPr>
              <a:t>Grit/growth mindset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6A1FE-E839-65CF-54AF-AA324F769A7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200" cap="none" dirty="0">
                <a:latin typeface="Proxima Nova"/>
              </a:rPr>
              <a:t>We overcome adversity not by avoiding it, but by responding with resilience, growth mindset, and a focus on what we can control.</a:t>
            </a:r>
          </a:p>
          <a:p>
            <a:r>
              <a:rPr lang="en-US" sz="2200" cap="none" dirty="0">
                <a:latin typeface="Proxima Nova"/>
              </a:rPr>
              <a:t>GRIT and continuous learning must remain part of our DNA: we're playing the infinite game of always getting better.</a:t>
            </a:r>
          </a:p>
          <a:p>
            <a:r>
              <a:rPr lang="en-US" sz="2200" cap="none" dirty="0">
                <a:latin typeface="Proxima Nova"/>
              </a:rPr>
              <a:t>Stay grounded in the Circle of Control: focus on your actions, words, and mindset, and let go of what’s beyond your reach.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380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6F8FC-3A46-CA96-5F74-029E58461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oxima Nova Cond Black" panose="02000506030000020004" pitchFamily="50" charset="0"/>
              </a:rPr>
              <a:t>professionalism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CEA946-1091-5392-5AB1-8E5C9D9CB4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Proxima Nova"/>
              </a:rPr>
              <a:t>Professionalism is the foundation of long-term success: model consistency, collaboration, and integrity daily.</a:t>
            </a:r>
          </a:p>
          <a:p>
            <a:r>
              <a:rPr lang="en-US" cap="none" dirty="0">
                <a:latin typeface="Proxima Nova"/>
              </a:rPr>
              <a:t>Elevate each other through positive support, teamwork, and commitment to shared goals (all build up all).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80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43C7E-07E0-8023-8797-A9EF7FD0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562" y="542498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Proxima Nova Cond Black" panose="02000506030000020004" pitchFamily="50" charset="0"/>
              </a:rPr>
              <a:t>Targeted, intentional and engaging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BA517-B2F2-E15B-BC5C-3AA0FDEE7E6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cap="none" dirty="0">
                <a:latin typeface="Proxima Nova"/>
              </a:rPr>
              <a:t>Deliver thoughtfully planned, differentiated instruction using data and PLC collaboration.</a:t>
            </a:r>
          </a:p>
          <a:p>
            <a:r>
              <a:rPr lang="en-US" sz="2400" cap="none" dirty="0">
                <a:latin typeface="Proxima Nova"/>
              </a:rPr>
              <a:t>Use added ELA and Math minutes for impactful Tier 2/3 instruction, and small groups.</a:t>
            </a:r>
          </a:p>
          <a:p>
            <a:r>
              <a:rPr lang="en-US" sz="2400" cap="none" dirty="0">
                <a:latin typeface="Proxima Nova"/>
              </a:rPr>
              <a:t>Small group instruction will be a point of emphasis this year, and ideally will be seen during observations</a:t>
            </a:r>
          </a:p>
          <a:p>
            <a:r>
              <a:rPr lang="en-US" sz="2400" cap="none" dirty="0">
                <a:latin typeface="Proxima Nova" panose="02000506030000020004" pitchFamily="50" charset="0"/>
              </a:rPr>
              <a:t>Continue our PBL and STEAM focus with four projects annually, Makers' Place time, and a revitalized STEAM </a:t>
            </a:r>
            <a:r>
              <a:rPr lang="en-US" sz="2400" dirty="0">
                <a:latin typeface="Proxima Nova" panose="02000506030000020004" pitchFamily="50" charset="0"/>
              </a:rPr>
              <a:t>Event</a:t>
            </a:r>
            <a:r>
              <a:rPr lang="en-US" sz="2400" cap="none" dirty="0">
                <a:latin typeface="Proxima Nova" panose="02000506030000020004" pitchFamily="50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1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30531E-09E4-6E1F-2A3D-D6E4075783D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225173" y="321012"/>
            <a:ext cx="7270923" cy="498058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769785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A1082-3439-72DE-4109-B8D95A3AB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hite sheet with black text&#10;&#10;AI-generated content may be incorrect.">
            <a:extLst>
              <a:ext uri="{FF2B5EF4-FFF2-40B4-BE49-F238E27FC236}">
                <a16:creationId xmlns:a16="http://schemas.microsoft.com/office/drawing/2014/main" id="{48EF5CCA-C7CC-A93B-59E8-16EA83FB9E9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07791" y="321012"/>
            <a:ext cx="7905688" cy="498058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5171743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81D87-93C7-9759-29FC-86B8A91FD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white sheet of paper with text&#10;&#10;AI-generated content may be incorrect.">
            <a:extLst>
              <a:ext uri="{FF2B5EF4-FFF2-40B4-BE49-F238E27FC236}">
                <a16:creationId xmlns:a16="http://schemas.microsoft.com/office/drawing/2014/main" id="{12ADDCFC-9508-409B-C4EC-F53C6B1E0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295" y="321012"/>
            <a:ext cx="7812680" cy="498058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485877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white sheet with text on it&#10;&#10;AI-generated content may be incorrect.">
            <a:extLst>
              <a:ext uri="{FF2B5EF4-FFF2-40B4-BE49-F238E27FC236}">
                <a16:creationId xmlns:a16="http://schemas.microsoft.com/office/drawing/2014/main" id="{E081F797-029D-06A5-09FB-F4728BA24E5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38917" y="321012"/>
            <a:ext cx="7843436" cy="4980583"/>
          </a:xfrm>
          <a:prstGeom prst="rect">
            <a:avLst/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176752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6041" y="618518"/>
            <a:ext cx="3281003" cy="1478570"/>
          </a:xfrm>
        </p:spPr>
        <p:txBody>
          <a:bodyPr anchor="b">
            <a:normAutofit/>
          </a:bodyPr>
          <a:lstStyle/>
          <a:p>
            <a:r>
              <a:rPr lang="en-US" sz="2800"/>
              <a:t>Teacher driven observation </a:t>
            </a:r>
          </a:p>
        </p:txBody>
      </p:sp>
      <p:sp>
        <p:nvSpPr>
          <p:cNvPr id="2060" name="Round Diagonal Corner Rectangle 11">
            <a:extLst>
              <a:ext uri="{FF2B5EF4-FFF2-40B4-BE49-F238E27FC236}">
                <a16:creationId xmlns:a16="http://schemas.microsoft.com/office/drawing/2014/main" id="{15649ABD-2423-4C83-8F1D-CDC70264C9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949" y="808057"/>
            <a:ext cx="6752461" cy="5234394"/>
          </a:xfrm>
          <a:prstGeom prst="round2DiagRect">
            <a:avLst>
              <a:gd name="adj1" fmla="val 7418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195F44-677E-4690-079D-766673049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800" y="1137621"/>
            <a:ext cx="6022758" cy="4577297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036041" y="2249487"/>
            <a:ext cx="3281004" cy="3541714"/>
          </a:xfrm>
        </p:spPr>
        <p:txBody>
          <a:bodyPr>
            <a:normAutofit/>
          </a:bodyPr>
          <a:lstStyle/>
          <a:p>
            <a:endParaRPr lang="en-US" sz="1800" dirty="0"/>
          </a:p>
          <a:p>
            <a:r>
              <a:rPr lang="en-US" sz="1800" dirty="0"/>
              <a:t>Every Bridges teacher will participate in TDO this year</a:t>
            </a:r>
          </a:p>
          <a:p>
            <a:r>
              <a:rPr lang="en-US" sz="1800" dirty="0"/>
              <a:t>Takes place on Wednesdays with a New team of teachers (approximately 5-8 per group) during each rotation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97092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75DD5-F07F-163D-A469-78BC4A6D3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Campus Impact committees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792C92A-EBD1-CCEA-3FB8-DDE99B744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344464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198962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77D542-3239-BC37-8C94-5DBA52AE9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9044" y="643467"/>
            <a:ext cx="5713911" cy="5571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4280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BB2ED-C044-4103-83D7-61E45B61C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r>
              <a:rPr lang="en-US" dirty="0"/>
              <a:t>Where do we go from here?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D4234EA-3B8D-4358-9EB5-E76DC8BD77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471294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116800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30BD2C-8A43-4C0F-AD3D-6D7E386E0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444745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Looking ahead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E1C8A59-2719-4368-B2F3-60770BBE8F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2518248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20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D6A66-198C-F365-DF7F-B814905CF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5F3795-E4F1-B7C2-1C1F-EADF39919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4067" y="484632"/>
            <a:ext cx="9483865" cy="562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0882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6B66E70-9451-4286-A0C2-6CF108FE8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B0696-68E2-40ED-B597-4B8738754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9EF1B4-0F49-44D2-AE21-263819BFB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blipFill dpi="0" rotWithShape="1">
            <a:blip r:embed="rId2">
              <a:alphaModFix amt="4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47395-BC67-4C58-ABC8-C16EA8EA2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119" y="643466"/>
            <a:ext cx="3348017" cy="5571067"/>
          </a:xfrm>
        </p:spPr>
        <p:txBody>
          <a:bodyPr>
            <a:normAutofit/>
          </a:bodyPr>
          <a:lstStyle/>
          <a:p>
            <a:r>
              <a:rPr lang="en-US" sz="4800">
                <a:solidFill>
                  <a:schemeClr val="tx1"/>
                </a:solidFill>
              </a:rPr>
              <a:t>Tax credit vote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CF117-55C2-4315-9A7F-537098042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2315" y="643467"/>
            <a:ext cx="4534781" cy="5571066"/>
          </a:xfrm>
        </p:spPr>
        <p:txBody>
          <a:bodyPr anchor="ctr">
            <a:normAutofit/>
          </a:bodyPr>
          <a:lstStyle/>
          <a:p>
            <a:r>
              <a:rPr lang="en-US" sz="1800" dirty="0"/>
              <a:t>Club Advisor Stipends</a:t>
            </a:r>
          </a:p>
          <a:p>
            <a:r>
              <a:rPr lang="en-US" sz="1800" dirty="0"/>
              <a:t>Moore and S. Hamman - Garden Club - $531.00 each</a:t>
            </a:r>
          </a:p>
          <a:p>
            <a:r>
              <a:rPr lang="en-US" sz="1800" dirty="0"/>
              <a:t>Resman and C. Henze - STEAM Club - $505.50 each</a:t>
            </a:r>
          </a:p>
          <a:p>
            <a:endParaRPr lang="en-US" sz="1800" dirty="0"/>
          </a:p>
          <a:p>
            <a:r>
              <a:rPr lang="en-US" sz="1800" dirty="0"/>
              <a:t>Total amount = $2,073.00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69B0BE-E00A-432A-98D1-A47B82C16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401725" y="6229681"/>
            <a:chExt cx="457200" cy="457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AF8A5ED-19F8-4707-8EEC-7115E6B11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1725" y="6229681"/>
              <a:ext cx="457200" cy="45720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5F50C1C-978D-45B5-B716-7DA91773C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30918" y="6258874"/>
              <a:ext cx="398813" cy="398815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24916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D2AEDCB-3859-4EAD-AA65-4BDD2802A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2AA709-28A2-4289-A11E-FD3AA53F0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08D5D4-689C-423B-9974-4733A30A4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923AB-7B19-47BE-851C-BC9E0020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7672" y="1060704"/>
            <a:ext cx="3630168" cy="4736592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Questions, Comments, thoughts?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B9F7A-427F-4577-BE01-8425F60405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48284" y="1060704"/>
            <a:ext cx="5093110" cy="4736592"/>
          </a:xfrm>
        </p:spPr>
        <p:txBody>
          <a:bodyPr anchor="ctr">
            <a:normAutofit/>
          </a:bodyPr>
          <a:lstStyle/>
          <a:p>
            <a:endParaRPr lang="en-US" sz="18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8673E8-250A-46DB-9A53-00144B5AB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D99AD3-CF77-4F58-A305-14A18C077579}"/>
              </a:ext>
            </a:extLst>
          </p:cNvPr>
          <p:cNvSpPr/>
          <p:nvPr/>
        </p:nvSpPr>
        <p:spPr>
          <a:xfrm rot="20434776">
            <a:off x="6167106" y="1827954"/>
            <a:ext cx="621221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 You For </a:t>
            </a:r>
          </a:p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Your Time!</a:t>
            </a:r>
          </a:p>
        </p:txBody>
      </p:sp>
    </p:spTree>
    <p:extLst>
      <p:ext uri="{BB962C8B-B14F-4D97-AF65-F5344CB8AC3E}">
        <p14:creationId xmlns:p14="http://schemas.microsoft.com/office/powerpoint/2010/main" val="1189439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8D1E14"/>
      </a:dk2>
      <a:lt2>
        <a:srgbClr val="FF744E"/>
      </a:lt2>
      <a:accent1>
        <a:srgbClr val="E9B758"/>
      </a:accent1>
      <a:accent2>
        <a:srgbClr val="FE8943"/>
      </a:accent2>
      <a:accent3>
        <a:srgbClr val="AEA27C"/>
      </a:accent3>
      <a:accent4>
        <a:srgbClr val="90B46E"/>
      </a:accent4>
      <a:accent5>
        <a:srgbClr val="71AEC1"/>
      </a:accent5>
      <a:accent6>
        <a:srgbClr val="C98DE7"/>
      </a:accent6>
      <a:hlink>
        <a:srgbClr val="FF7A22"/>
      </a:hlink>
      <a:folHlink>
        <a:srgbClr val="FDCD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2000"/>
                <a:satMod val="1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971C58-AB76-4A2A-B231-5F8CA03CF49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775</Words>
  <Application>Microsoft Office PowerPoint</Application>
  <PresentationFormat>Widescreen</PresentationFormat>
  <Paragraphs>113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51" baseType="lpstr">
      <vt:lpstr>Arial</vt:lpstr>
      <vt:lpstr>Calibri</vt:lpstr>
      <vt:lpstr>Proxima Nova</vt:lpstr>
      <vt:lpstr>Proxima Nova Cond Black</vt:lpstr>
      <vt:lpstr>Rockwell</vt:lpstr>
      <vt:lpstr>Rockwell Condensed</vt:lpstr>
      <vt:lpstr>Rockwell Extra Bold</vt:lpstr>
      <vt:lpstr>Tw Cen MT</vt:lpstr>
      <vt:lpstr>Wingdings</vt:lpstr>
      <vt:lpstr>Wood Type</vt:lpstr>
      <vt:lpstr>Circuit</vt:lpstr>
      <vt:lpstr>Site council meeting</vt:lpstr>
      <vt:lpstr>Agenda</vt:lpstr>
      <vt:lpstr>Site Council </vt:lpstr>
      <vt:lpstr>Enrollment Update  Open-Enrollment: 435  In Boundary: 336 </vt:lpstr>
      <vt:lpstr>Congratulations We are an </vt:lpstr>
      <vt:lpstr>School Letter Grade- A!  </vt:lpstr>
      <vt:lpstr>PowerPoint Presentation</vt:lpstr>
      <vt:lpstr>PowerPoint Presentation</vt:lpstr>
      <vt:lpstr>30/30 Proficiency and Growth Scores Comparison</vt:lpstr>
      <vt:lpstr>School and district Rating- A!</vt:lpstr>
      <vt:lpstr>All A-Rated Schools in HUSD</vt:lpstr>
      <vt:lpstr>Superintendent’s Visit</vt:lpstr>
      <vt:lpstr>Trunk or Treat</vt:lpstr>
      <vt:lpstr>Points of Pride and staff of the month</vt:lpstr>
      <vt:lpstr>Concerts </vt:lpstr>
      <vt:lpstr>Food drive</vt:lpstr>
      <vt:lpstr>Heroes assembly</vt:lpstr>
      <vt:lpstr>Cosmic dash fundraiser</vt:lpstr>
      <vt:lpstr>Gilbert Excellence Awards Maggie Silva HUSD Teacher of the Year</vt:lpstr>
      <vt:lpstr>Spelling Bee</vt:lpstr>
      <vt:lpstr>Gilbert Days Parade</vt:lpstr>
      <vt:lpstr>Holiday Movie Night</vt:lpstr>
      <vt:lpstr>Positive Student Behavior Encouragement and Recognition Systems</vt:lpstr>
      <vt:lpstr>PowerPoint Presentation</vt:lpstr>
      <vt:lpstr>joy</vt:lpstr>
      <vt:lpstr>Grit/growth mindset</vt:lpstr>
      <vt:lpstr>professionalism</vt:lpstr>
      <vt:lpstr>Targeted, intentional and engaging instruction</vt:lpstr>
      <vt:lpstr>PowerPoint Presentation</vt:lpstr>
      <vt:lpstr>PowerPoint Presentation</vt:lpstr>
      <vt:lpstr>PowerPoint Presentation</vt:lpstr>
      <vt:lpstr>PowerPoint Presentation</vt:lpstr>
      <vt:lpstr>Teacher driven observation </vt:lpstr>
      <vt:lpstr>Campus Impact committees</vt:lpstr>
      <vt:lpstr>PowerPoint Presentation</vt:lpstr>
      <vt:lpstr>Where do we go from here?</vt:lpstr>
      <vt:lpstr>Looking ahead</vt:lpstr>
      <vt:lpstr>PowerPoint Presentation</vt:lpstr>
      <vt:lpstr>Tax credit vote</vt:lpstr>
      <vt:lpstr>Questions, Comments, thoughts?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Site council meeting</dc:title>
  <dc:creator>Beickel, Jeffrey</dc:creator>
  <cp:lastModifiedBy>Beickel, Jeffrey</cp:lastModifiedBy>
  <cp:revision>33</cp:revision>
  <dcterms:created xsi:type="dcterms:W3CDTF">2020-09-21T16:34:44Z</dcterms:created>
  <dcterms:modified xsi:type="dcterms:W3CDTF">2025-12-10T21:10:55Z</dcterms:modified>
</cp:coreProperties>
</file>