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3"/>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6858000" cx="9144000"/>
  <p:notesSz cx="6858000" cy="9144000"/>
  <p:embeddedFontLst>
    <p:embeddedFont>
      <p:font typeface="Roboto"/>
      <p:regular r:id="rId20"/>
      <p:bold r:id="rId21"/>
      <p:italic r:id="rId22"/>
      <p:boldItalic r:id="rId23"/>
    </p:embeddedFont>
    <p:embeddedFont>
      <p:font typeface="Questrial"/>
      <p:regular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6.xml"/><Relationship Id="rId22" Type="http://schemas.openxmlformats.org/officeDocument/2006/relationships/font" Target="fonts/Roboto-italic.fntdata"/><Relationship Id="rId10" Type="http://schemas.openxmlformats.org/officeDocument/2006/relationships/slide" Target="slides/slide5.xml"/><Relationship Id="rId21" Type="http://schemas.openxmlformats.org/officeDocument/2006/relationships/font" Target="fonts/Roboto-bold.fntdata"/><Relationship Id="rId13" Type="http://schemas.openxmlformats.org/officeDocument/2006/relationships/slide" Target="slides/slide8.xml"/><Relationship Id="rId24" Type="http://schemas.openxmlformats.org/officeDocument/2006/relationships/font" Target="fonts/Questrial-regular.fntdata"/><Relationship Id="rId12" Type="http://schemas.openxmlformats.org/officeDocument/2006/relationships/slide" Target="slides/slide7.xml"/><Relationship Id="rId23" Type="http://schemas.openxmlformats.org/officeDocument/2006/relationships/font" Target="fonts/Roboto-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0" name="Google Shape;12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lt1"/>
                </a:solidFill>
                <a:latin typeface="Questrial"/>
                <a:ea typeface="Questrial"/>
                <a:cs typeface="Questrial"/>
                <a:sym typeface="Questrial"/>
              </a:rPr>
              <a:t>Introduce Title 1 staff</a:t>
            </a:r>
            <a:endParaRPr b="0" i="0" sz="1200" u="none" cap="none" strike="noStrike">
              <a:solidFill>
                <a:schemeClr val="lt1"/>
              </a:solidFill>
              <a:latin typeface="Questrial"/>
              <a:ea typeface="Questrial"/>
              <a:cs typeface="Questrial"/>
              <a:sym typeface="Questrial"/>
            </a:endParaRPr>
          </a:p>
        </p:txBody>
      </p:sp>
      <p:sp>
        <p:nvSpPr>
          <p:cNvPr id="121" name="Google Shape;12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7" name="Google Shape;127;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p:txBody>
      </p:sp>
      <p:sp>
        <p:nvSpPr>
          <p:cNvPr id="128" name="Google Shape;128;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p:txBody>
      </p:sp>
      <p:sp>
        <p:nvSpPr>
          <p:cNvPr id="135" name="Google Shape;135;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Clr>
                <a:schemeClr val="dk1"/>
              </a:buClr>
              <a:buSzPts val="1400"/>
              <a:buFont typeface="Calibri"/>
              <a:buNone/>
            </a:pPr>
            <a:r>
              <a:rPr lang="en-US" sz="2400"/>
              <a:t> We are school wide Title 1. That means that these federal grant dollars can help any student in our building.</a:t>
            </a:r>
            <a:endParaRPr sz="2400"/>
          </a:p>
          <a:p>
            <a:pPr indent="0" lvl="1" marL="0" marR="0" rtl="0" algn="l">
              <a:lnSpc>
                <a:spcPct val="100000"/>
              </a:lnSpc>
              <a:spcBef>
                <a:spcPts val="0"/>
              </a:spcBef>
              <a:spcAft>
                <a:spcPts val="0"/>
              </a:spcAft>
              <a:buClr>
                <a:schemeClr val="dk1"/>
              </a:buClr>
              <a:buSzPts val="1400"/>
              <a:buFont typeface="Calibri"/>
              <a:buNone/>
            </a:pPr>
            <a:r>
              <a:rPr lang="en-US" sz="2400"/>
              <a:t>We have 2 full time Title 1 teachers and 7 Educational Assistants.  Everyone is trained to work   </a:t>
            </a:r>
            <a:endParaRPr sz="2400"/>
          </a:p>
          <a:p>
            <a:pPr indent="0" lvl="1" marL="0" marR="0" rtl="0" algn="l">
              <a:lnSpc>
                <a:spcPct val="100000"/>
              </a:lnSpc>
              <a:spcBef>
                <a:spcPts val="0"/>
              </a:spcBef>
              <a:spcAft>
                <a:spcPts val="0"/>
              </a:spcAft>
              <a:buClr>
                <a:schemeClr val="dk1"/>
              </a:buClr>
              <a:buSzPts val="1400"/>
              <a:buFont typeface="Calibri"/>
              <a:buNone/>
            </a:pPr>
            <a:r>
              <a:rPr lang="en-US"/>
              <a:t> </a:t>
            </a:r>
            <a:endParaRPr b="0" i="0" sz="12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chemeClr val="dk1"/>
              </a:buClr>
              <a:buSzPts val="1400"/>
              <a:buFont typeface="Calibri"/>
              <a:buNone/>
            </a:pPr>
            <a:r>
              <a:t/>
            </a:r>
            <a:endParaRPr b="0" i="1" sz="1200" u="none"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chemeClr val="dk1"/>
              </a:buClr>
              <a:buSzPts val="1400"/>
              <a:buFont typeface="Calibri"/>
              <a:buNone/>
            </a:pPr>
            <a:r>
              <a:rPr lang="en-US"/>
              <a:t> </a:t>
            </a:r>
            <a:endParaRPr/>
          </a:p>
          <a:p>
            <a:pPr indent="0" lvl="1" marL="0" marR="0" rtl="0" algn="l">
              <a:lnSpc>
                <a:spcPct val="100000"/>
              </a:lnSpc>
              <a:spcBef>
                <a:spcPts val="0"/>
              </a:spcBef>
              <a:spcAft>
                <a:spcPts val="0"/>
              </a:spcAft>
              <a:buClr>
                <a:schemeClr val="dk1"/>
              </a:buClr>
              <a:buSzPts val="1400"/>
              <a:buFont typeface="Calibri"/>
              <a:buNone/>
            </a:pPr>
            <a:r>
              <a:t/>
            </a:r>
            <a:endParaRPr b="0" i="0" sz="1200" u="sng" cap="none" strike="noStrike">
              <a:solidFill>
                <a:schemeClr val="dk1"/>
              </a:solidFill>
              <a:latin typeface="Calibri"/>
              <a:ea typeface="Calibri"/>
              <a:cs typeface="Calibri"/>
              <a:sym typeface="Calibri"/>
            </a:endParaRPr>
          </a:p>
          <a:p>
            <a:pPr indent="0" lvl="1" marL="0" marR="0" rtl="0" algn="l">
              <a:lnSpc>
                <a:spcPct val="100000"/>
              </a:lnSpc>
              <a:spcBef>
                <a:spcPts val="0"/>
              </a:spcBef>
              <a:spcAft>
                <a:spcPts val="0"/>
              </a:spcAft>
              <a:buClr>
                <a:schemeClr val="dk1"/>
              </a:buClr>
              <a:buSzPts val="1400"/>
              <a:buFont typeface="Calibri"/>
              <a:buNone/>
            </a:pPr>
            <a:r>
              <a:rPr lang="en-US"/>
              <a:t> </a:t>
            </a:r>
            <a:endParaRPr/>
          </a:p>
          <a:p>
            <a:pPr indent="0" lvl="1"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lang="en-US"/>
              <a:t> </a:t>
            </a:r>
            <a:endParaRPr b="0" i="0" sz="1200" u="none" cap="none" strike="noStrike">
              <a:solidFill>
                <a:schemeClr val="dk1"/>
              </a:solidFill>
              <a:latin typeface="Questrial"/>
              <a:ea typeface="Questrial"/>
              <a:cs typeface="Questrial"/>
              <a:sym typeface="Questrial"/>
            </a:endParaRPr>
          </a:p>
        </p:txBody>
      </p:sp>
      <p:sp>
        <p:nvSpPr>
          <p:cNvPr id="142" name="Google Shape;142;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El Programa Title I es para toda nuestra escuela. Esto significa que todos los estudiantes son parte de Title I y reciben servicios de Lectura y Matemáticas, ya sea en su salón de clase o a través de intervenciones específicas, que son financiadas con fondos federales de Title I.</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Estos fondos nos permiten lo siguiente:</a:t>
            </a:r>
            <a:endParaRPr/>
          </a:p>
          <a:p>
            <a:pPr indent="0" lvl="0" marL="0" marR="0" rtl="0" algn="l">
              <a:lnSpc>
                <a:spcPct val="100000"/>
              </a:lnSpc>
              <a:spcBef>
                <a:spcPts val="0"/>
              </a:spcBef>
              <a:spcAft>
                <a:spcPts val="0"/>
              </a:spcAft>
              <a:buSzPts val="1400"/>
              <a:buNone/>
            </a:pPr>
            <a:r>
              <a:rPr b="1" i="1" lang="en-US" sz="1200" u="none" cap="none" strike="noStrike">
                <a:solidFill>
                  <a:srgbClr val="FF0000"/>
                </a:solidFill>
                <a:latin typeface="Calibri"/>
                <a:ea typeface="Calibri"/>
                <a:cs typeface="Calibri"/>
                <a:sym typeface="Calibri"/>
              </a:rPr>
              <a:t>Esto es específico de cada escuela.</a:t>
            </a:r>
            <a:endParaRPr b="1" i="0" sz="1200" u="none" cap="none" strike="noStrike">
              <a:solidFill>
                <a:srgbClr val="FF0000"/>
              </a:solidFill>
              <a:latin typeface="Calibri"/>
              <a:ea typeface="Calibri"/>
              <a:cs typeface="Calibri"/>
              <a:sym typeface="Calibri"/>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Nuestro programa de lectura es Journeys (</a:t>
            </a:r>
            <a:r>
              <a:rPr b="1" i="1" lang="en-US" sz="1200" u="none" cap="none" strike="noStrike">
                <a:solidFill>
                  <a:schemeClr val="dk1"/>
                </a:solidFill>
                <a:latin typeface="Calibri"/>
                <a:ea typeface="Calibri"/>
                <a:cs typeface="Calibri"/>
                <a:sym typeface="Calibri"/>
              </a:rPr>
              <a:t>describa y explique este programa incluyendo la instrucción para toda la clase y en grupos pequeños</a:t>
            </a:r>
            <a:r>
              <a:rPr b="0" i="0" lang="en-US"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Nuestro programa de matemáticas es apoyado por Engage NY (</a:t>
            </a:r>
            <a:r>
              <a:rPr b="1" i="1" lang="en-US" sz="1200" u="none" cap="none" strike="noStrike">
                <a:solidFill>
                  <a:schemeClr val="dk1"/>
                </a:solidFill>
                <a:latin typeface="Calibri"/>
                <a:ea typeface="Calibri"/>
                <a:cs typeface="Calibri"/>
                <a:sym typeface="Calibri"/>
              </a:rPr>
              <a:t>describa y explique este programa incluyendo la instrucción para toda la clase y en grupos pequeños</a:t>
            </a:r>
            <a:r>
              <a:rPr b="0" i="0" lang="en-US"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Para los estudiantes que necesitan apoyo adicional en lectura, la Especialista de Lectura y Asistentes Educativos suministran instrucción en grupos pequeños con (</a:t>
            </a:r>
            <a:r>
              <a:rPr b="1" i="1" lang="en-US" sz="1200" u="none" cap="none" strike="noStrike">
                <a:solidFill>
                  <a:schemeClr val="dk1"/>
                </a:solidFill>
                <a:latin typeface="Calibri"/>
                <a:ea typeface="Calibri"/>
                <a:cs typeface="Calibri"/>
                <a:sym typeface="Calibri"/>
              </a:rPr>
              <a:t>describa y explique el programa en particular, horarios y cómo los estudiantes son identificados para recibir servicios</a:t>
            </a:r>
            <a:r>
              <a:rPr b="0" i="0" lang="en-US"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Para los estudiantes que necesitan apoyo adicional en matemáticas... </a:t>
            </a:r>
            <a:r>
              <a:rPr b="1" i="1" lang="en-US" sz="1200" u="none" cap="none" strike="noStrike">
                <a:solidFill>
                  <a:schemeClr val="dk1"/>
                </a:solidFill>
                <a:latin typeface="Calibri"/>
                <a:ea typeface="Calibri"/>
                <a:cs typeface="Calibri"/>
                <a:sym typeface="Calibri"/>
              </a:rPr>
              <a:t>Esto es específico de cada escuela.</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p:txBody>
      </p:sp>
      <p:sp>
        <p:nvSpPr>
          <p:cNvPr id="149" name="Google Shape;149;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5" name="Google Shape;155;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Each Spring, at a Site Council meeting, we will review the Title I Plan, also known as our Comprehensive Achievement Plan, or CAP. </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We will provide an invitation for this meeting, and anyone is welcome to come hear about the plan and provide feedback and discuss what will be in the plan for the following year. </a:t>
            </a:r>
            <a:endParaRPr b="0" i="0" sz="1200" u="none" cap="none" strike="noStrike">
              <a:solidFill>
                <a:schemeClr val="dk1"/>
              </a:solidFill>
              <a:latin typeface="Questrial"/>
              <a:ea typeface="Questrial"/>
              <a:cs typeface="Questrial"/>
              <a:sym typeface="Questrial"/>
            </a:endParaRPr>
          </a:p>
        </p:txBody>
      </p:sp>
      <p:sp>
        <p:nvSpPr>
          <p:cNvPr id="156" name="Google Shape;156;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 name="Google Shape;178;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Cada primavera, en la reunión del Consejo Escolar, revisamos el Plan de Title I, también llamado nuestro Plan General de Rendimiento CAP.</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Ustedes serán invitados a esta reunión. Cualquier persona es bienvenida a asistir, escuchar el plan, suministrar su opinión y discutir cuál será el plan para el próximo año.</a:t>
            </a:r>
            <a:endParaRPr b="0" i="0" sz="1200" u="none" cap="none" strike="noStrike">
              <a:solidFill>
                <a:schemeClr val="dk1"/>
              </a:solidFill>
              <a:latin typeface="Calibri"/>
              <a:ea typeface="Calibri"/>
              <a:cs typeface="Calibri"/>
              <a:sym typeface="Calibri"/>
            </a:endParaRPr>
          </a:p>
        </p:txBody>
      </p:sp>
      <p:sp>
        <p:nvSpPr>
          <p:cNvPr id="179" name="Google Shape;179;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 name="Google Shape;201;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Our school uses a variety of assessments to track student progress and help us make instructional decisions. </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Students in Grades 3-5 take a state assessment each spring. If you have had students in school, you may know this assessment as “OAKS.” Starting last year, every child in the state took new assessments that are aligned to the Common Core State Standards known as Smarter Balance.</a:t>
            </a:r>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Other assessments our school uses are DIBELS and DRA to look at student’s Reading skills and needs. DIBELS is given to all students 3 times a year. Teachers meet in grade-level teams to look at the results and make instructional decisions and place students in appropriate groups and interventions. </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Students in Reading interventions are progress monitored weekly in DIBELS to  track their progress.  Adjustments are made to their program as needed.</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Classroom teachers also use assessments during their instruction to make sure students are learning and to know when to move on or which students might need a little re-teaching. </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All of these assessments are aligned with the Common Core State Standards to ensure that students are ready to perform well on the Smarter Balanced Assessment each spring. </a:t>
            </a:r>
            <a:endParaRPr/>
          </a:p>
        </p:txBody>
      </p:sp>
      <p:sp>
        <p:nvSpPr>
          <p:cNvPr id="202" name="Google Shape;202;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8" name="Google Shape;208;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Nuestra escuela usa diferentes evaluaciones para dar seguimiento al progreso del estudiante y ayudarnos a tomar decisiones de instrucción.</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Los estudiantes de 3º a 5º grado toman la evaluación del estado cada primavera. Si han tenido estudiantes en la escuela, es posible que conozcan esta evaluación como “OAKS” (Evaluación de Conocimiento y Habilidades de Oregón). Desde este año, todo estudiante del estado tomará una nueva evaluación “Smarter Balanced” que se ajusta a los Estándares Estatales del Núcleo Común. Ésta no es una evaluación de opción múltiple como lo era OAKS. Las preguntas del examen son completamente sistematizadas e incluyen tareas de rendimiento extensas en las respuestas que permiten a los estudiantes demostrar pensamiento crítico y habilidades para resolver problemas. Ya que ésta evaluación se califica de forma diferente a OAKS, escuchamos que tomará hasta el verano recibir los resultados de los estudiantes. Los resultados de estas evaluaciones se notificarán a los padres, pero estén atentos a cómo y cuándo pasará mientras hacemos esta gran transición.</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Otras evaluaciones que usa nuestra escuela es DIBELS (Indicadores Dinámicos de Habilidades Tempranas de Alfabetización) y DRA (Evaluación del Desarrollo de la Lectura) para observar las habilidades y necesidades de lectura del estudiante. DIBELS se da a todos los estudiantes tres veces al año. Los educadores se reúnen en equipos de grado para revisar los resultados, tomar decisiones de instrucción y ubicar a los estudiantes en grupos e intervenciones apropiadas.</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Los estudiantes en intervenciones de lectura reciben la evaluación DIBELS semanalmente para observar, dar seguimiento a su progreso y ayudarnos a saber si la intervención está dando resultados.</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1" i="1" lang="en-US" sz="1200" u="none" cap="none" strike="noStrike">
                <a:solidFill>
                  <a:schemeClr val="dk1"/>
                </a:solidFill>
                <a:latin typeface="Calibri"/>
                <a:ea typeface="Calibri"/>
                <a:cs typeface="Calibri"/>
                <a:sym typeface="Calibri"/>
              </a:rPr>
              <a:t>Describa cómo y cuándo se compartirá la información de seguimiento del progreso con los padres.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1" i="1" lang="en-US" sz="1200" u="none" cap="none" strike="noStrike">
                <a:solidFill>
                  <a:schemeClr val="dk1"/>
                </a:solidFill>
                <a:latin typeface="Calibri"/>
                <a:ea typeface="Calibri"/>
                <a:cs typeface="Calibri"/>
                <a:sym typeface="Calibri"/>
              </a:rPr>
              <a:t>Si usa evaluaciones de ubicación en matemáticas, describa este proceso.</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Antes de cada unidad de estudio en lectura y matemáticas, los estudiantes reciben una evaluación previa. Esto ayuda a los educadores a conocer lo que los estudiantes ya saben y necesitan aprender en los temas de las próximas lecciones. Los educadores también usan evaluaciones durante su instrucción para asegurarse de que los estudiantes están aprendiendo y saber cuándo continuar o cuáles estudiantes necesitarán un poco de repaso.</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Todas estas evaluaciones se ajustan a los Estándares Estatales del Núcleo Común para asegurar que los estudiantes estén listos para tener un buen rendimiento en la Evaluación Smarter Balanced cada primavera.</a:t>
            </a:r>
            <a:endParaRPr b="0" i="0" sz="1200" u="none" cap="none" strike="noStrike">
              <a:solidFill>
                <a:schemeClr val="dk1"/>
              </a:solidFill>
              <a:latin typeface="Calibri"/>
              <a:ea typeface="Calibri"/>
              <a:cs typeface="Calibri"/>
              <a:sym typeface="Calibri"/>
            </a:endParaRPr>
          </a:p>
        </p:txBody>
      </p:sp>
      <p:sp>
        <p:nvSpPr>
          <p:cNvPr id="209" name="Google Shape;209;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5" name="Google Shape;215;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Calibri"/>
              <a:buNone/>
            </a:pPr>
            <a:r>
              <a:rPr b="0" i="0" lang="en-US" sz="1200" u="none" cap="none" strike="noStrike">
                <a:solidFill>
                  <a:schemeClr val="dk1"/>
                </a:solidFill>
                <a:latin typeface="Calibri"/>
                <a:ea typeface="Calibri"/>
                <a:cs typeface="Calibri"/>
                <a:sym typeface="Calibri"/>
              </a:rPr>
              <a:t>The District Level Parent Involvement Policy explains what the District promises to supply to parents.  It's the policy entitled "IGBC Title 1 Parent Participation" which is available on the District website.</a:t>
            </a:r>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rPr b="0" i="0" lang="en-US" sz="1200" u="none" cap="none" strike="noStrike">
                <a:solidFill>
                  <a:schemeClr val="dk1"/>
                </a:solidFill>
                <a:latin typeface="Calibri"/>
                <a:ea typeface="Calibri"/>
                <a:cs typeface="Calibri"/>
                <a:sym typeface="Calibri"/>
              </a:rPr>
              <a:t>The School Level Parent Plan explains how the District's policy is implemented here at </a:t>
            </a:r>
            <a:r>
              <a:rPr lang="en-US"/>
              <a:t> Hogan Cedars</a:t>
            </a:r>
            <a:r>
              <a:rPr b="0" i="0" lang="en-US" sz="1200" u="none" cap="none" strike="noStrike">
                <a:solidFill>
                  <a:schemeClr val="dk1"/>
                </a:solidFill>
                <a:latin typeface="Calibri"/>
                <a:ea typeface="Calibri"/>
                <a:cs typeface="Calibri"/>
                <a:sym typeface="Calibri"/>
              </a:rPr>
              <a:t>.  Copies are available in English, Spanish</a:t>
            </a:r>
            <a:endParaRPr/>
          </a:p>
          <a:p>
            <a:pPr indent="0" lvl="0" marL="0" marR="0" rtl="0" algn="l">
              <a:lnSpc>
                <a:spcPct val="100000"/>
              </a:lnSpc>
              <a:spcBef>
                <a:spcPts val="0"/>
              </a:spcBef>
              <a:spcAft>
                <a:spcPts val="0"/>
              </a:spcAft>
              <a:buClr>
                <a:schemeClr val="dk1"/>
              </a:buClr>
              <a:buSzPts val="1400"/>
              <a:buFont typeface="Calibri"/>
              <a:buNone/>
            </a:pPr>
            <a:r>
              <a:rPr lang="en-US"/>
              <a:t>Compact - is an agreement between school, student and parent promising to do work together to ensure that the child can be sucessful.</a:t>
            </a:r>
            <a:r>
              <a:rPr b="0" i="0" lang="en-US" sz="1200" u="none" cap="none" strike="noStrike">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rPr b="0" i="0" lang="en-US" sz="1200" u="none" cap="none" strike="noStrike">
                <a:solidFill>
                  <a:schemeClr val="dk1"/>
                </a:solidFill>
                <a:latin typeface="Calibri"/>
                <a:ea typeface="Calibri"/>
                <a:cs typeface="Calibri"/>
                <a:sym typeface="Calibri"/>
              </a:rPr>
              <a:t>The Title 1 </a:t>
            </a:r>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rPr b="0" i="0" lang="en-US" sz="1200" u="none" cap="none" strike="noStrike">
                <a:solidFill>
                  <a:schemeClr val="dk1"/>
                </a:solidFill>
                <a:latin typeface="Calibri"/>
                <a:ea typeface="Calibri"/>
                <a:cs typeface="Calibri"/>
                <a:sym typeface="Calibri"/>
              </a:rPr>
              <a:t>El Convenio de la Escuela y los Padres muestra el papel de cada parte para que el Plan de Participación de los Padres de la Escuela tenga éxito. Básicamente, lo que acepta cada uno para que este plan dé resultado.</a:t>
            </a:r>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You will have an opportunity to provide input on the School Level Parent Plan and the Compact later this Spring, in case there are revisions we would like to make for next year. An invitation to the meeting where we review these documents will be sent home in the school newsletter later in the year.</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p:txBody>
      </p:sp>
      <p:sp>
        <p:nvSpPr>
          <p:cNvPr id="216" name="Google Shape;216;p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5" name="Google Shape;23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La Política de Participación de los Padres del Distrito expresa lo que el distrito se compromete a suministrar a los padres. Ésta es la política del Consejo Escolar “IGBC Title I de Participación de los Padres”.</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El Plan de Participación de los Padres de la Escuela expresa cómo la escuela implementará la política del distrito en la institución. Básicamente, qué se hace aquí.</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El Convenio de la Escuela y los Padres muestra el papel de cada parte para que el Plan de Participación de los Padres de la Escuela tenga éxito. Básicamente, lo que acepta cada uno para que este plan dé resultado.</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Ustedes tendrán la oportunidad de suministrar su opinión al Plan de Participación y Convenio de los Padres de la Escuela más adelante durante la primavera en caso que haya consideraciones que hacer para el próximo año. Se enviará al hogar una invitación de la reunión donde se revisarán estos documentos en el boletín de noticias de la escuela entre abril y mayo.</a:t>
            </a:r>
            <a:endParaRPr b="0" i="0" sz="1200" u="none" cap="none" strike="noStrike">
              <a:solidFill>
                <a:schemeClr val="dk1"/>
              </a:solidFill>
              <a:latin typeface="Calibri"/>
              <a:ea typeface="Calibri"/>
              <a:cs typeface="Calibri"/>
              <a:sym typeface="Calibri"/>
            </a:endParaRPr>
          </a:p>
        </p:txBody>
      </p:sp>
      <p:sp>
        <p:nvSpPr>
          <p:cNvPr id="236" name="Google Shape;236;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Questrial"/>
                <a:ea typeface="Questrial"/>
                <a:cs typeface="Questrial"/>
                <a:sym typeface="Questrial"/>
              </a:rPr>
              <a:t>Within the district policy and school plan, parents have the following rights:   Elementary &amp; Secondary Education Act  ESEA</a:t>
            </a:r>
            <a:endParaRPr b="0" i="0" sz="12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Questrial"/>
              <a:ea typeface="Questrial"/>
              <a:cs typeface="Questrial"/>
              <a:sym typeface="Questrial"/>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The Right to request the qualifications of your child’s teachers. This notification is included in the District Parent-Student handbook. </a:t>
            </a:r>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The Right to receive notification if your child is taught by a non-highly qualified teacher for four weeks or more. This very rarely occurs, as our district staff must meet strict licensing requirements under federal law.</a:t>
            </a:r>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The Right to have regular parent involvement opportunities with school staff</a:t>
            </a:r>
            <a:r>
              <a:rPr b="0" i="1" lang="en-US" sz="1200" u="none" cap="none" strike="noStrike">
                <a:solidFill>
                  <a:schemeClr val="dk1"/>
                </a:solidFill>
                <a:latin typeface="Questrial"/>
                <a:ea typeface="Questrial"/>
                <a:cs typeface="Questrial"/>
                <a:sym typeface="Questrial"/>
              </a:rPr>
              <a:t>. We will talk more about this on the next slide. </a:t>
            </a:r>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The Right to participate in decisions affecting your child. We want your input. You are your child’s first and most important teacher. It is important that we have two way communication about your child’s learning, behavior and progress. </a:t>
            </a:r>
            <a:r>
              <a:rPr b="0" i="1" lang="en-US" sz="1200" u="none" cap="none" strike="noStrike">
                <a:solidFill>
                  <a:schemeClr val="dk1"/>
                </a:solidFill>
                <a:latin typeface="Questrial"/>
                <a:ea typeface="Questrial"/>
                <a:cs typeface="Questrial"/>
                <a:sym typeface="Questrial"/>
              </a:rPr>
              <a:t>Share how to contact staff with input, questions or concerns. </a:t>
            </a:r>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As described earlier, the Right to review the school’s Title I plan and Compact and make suggestions.</a:t>
            </a:r>
            <a:endParaRPr/>
          </a:p>
          <a:p>
            <a:pPr indent="-228600" lvl="0" marL="228600" marR="0" rtl="0" algn="l">
              <a:lnSpc>
                <a:spcPct val="100000"/>
              </a:lnSpc>
              <a:spcBef>
                <a:spcPts val="0"/>
              </a:spcBef>
              <a:spcAft>
                <a:spcPts val="0"/>
              </a:spcAft>
              <a:buClr>
                <a:schemeClr val="dk1"/>
              </a:buClr>
              <a:buSzPts val="1200"/>
              <a:buFont typeface="Questrial"/>
              <a:buAutoNum type="arabicPeriod"/>
            </a:pPr>
            <a:r>
              <a:rPr b="0" i="0" lang="en-US" sz="1200" u="none" cap="none" strike="noStrike">
                <a:solidFill>
                  <a:schemeClr val="dk1"/>
                </a:solidFill>
                <a:latin typeface="Questrial"/>
                <a:ea typeface="Questrial"/>
                <a:cs typeface="Questrial"/>
                <a:sym typeface="Questrial"/>
              </a:rPr>
              <a:t>The Right to participate in school activities!</a:t>
            </a:r>
            <a:endParaRPr b="0" i="0" sz="1200" u="none" cap="none" strike="noStrike">
              <a:solidFill>
                <a:schemeClr val="dk1"/>
              </a:solidFill>
              <a:latin typeface="Questrial"/>
              <a:ea typeface="Questrial"/>
              <a:cs typeface="Questrial"/>
              <a:sym typeface="Questrial"/>
            </a:endParaRPr>
          </a:p>
        </p:txBody>
      </p:sp>
      <p:sp>
        <p:nvSpPr>
          <p:cNvPr id="256" name="Google Shape;256;p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1" name="Google Shape;281;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rPr b="0" i="0" lang="en-US" sz="1200" u="none" cap="none" strike="noStrike">
                <a:solidFill>
                  <a:schemeClr val="dk1"/>
                </a:solidFill>
                <a:latin typeface="Calibri"/>
                <a:ea typeface="Calibri"/>
                <a:cs typeface="Calibri"/>
                <a:sym typeface="Calibri"/>
              </a:rPr>
              <a:t>En la política del distrito y plan de la escuela, los padres tienen los siguientes derechos:</a:t>
            </a:r>
            <a:endParaRPr/>
          </a:p>
          <a:p>
            <a:pPr indent="0" lvl="0" marL="0" marR="0" rtl="0" algn="l">
              <a:lnSpc>
                <a:spcPct val="100000"/>
              </a:lnSpc>
              <a:spcBef>
                <a:spcPts val="0"/>
              </a:spcBef>
              <a:spcAft>
                <a:spcPts val="0"/>
              </a:spcAft>
              <a:buSzPts val="1400"/>
              <a:buNone/>
            </a:pPr>
            <a:r>
              <a:t/>
            </a:r>
            <a:endParaRPr b="0" i="0" sz="1200" u="none" cap="none" strike="noStrike">
              <a:solidFill>
                <a:schemeClr val="dk1"/>
              </a:solidFill>
              <a:latin typeface="Calibri"/>
              <a:ea typeface="Calibri"/>
              <a:cs typeface="Calibri"/>
              <a:sym typeface="Calibri"/>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Derecho a solicitar las calificaciones de los educadores de su hijo. Esta notificación se incluye en la Guía para Padres y Estudiantes del Distrito.</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Derecho a recibir notificación si su hijo es enseñado por un educador que no sea altamente calificado por cuatro semanas o más. Esto ocurre muy rara vez, ya que el personal del distrito debe cumplir con requisitos y licencias estrictas bajo ley federal.</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Derecho a tener oportunidades regulares de participación de los padres con el personal escolar. Hablaremos de esto en el siguiente punto.</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Derecho a participar en las decisiones que afecten a su hijo. Queremos su opinión. Ustedes son los primeros y más importantes educadores de sus hijos. Es importante que tengamos comunicación en ambas direcciones sobre el aprendizaje, conducta y progreso de sus hijos. </a:t>
            </a:r>
            <a:r>
              <a:rPr b="1" i="1" lang="en-US" sz="1200" u="none" cap="none" strike="noStrike">
                <a:solidFill>
                  <a:schemeClr val="dk1"/>
                </a:solidFill>
                <a:latin typeface="Calibri"/>
                <a:ea typeface="Calibri"/>
                <a:cs typeface="Calibri"/>
                <a:sym typeface="Calibri"/>
              </a:rPr>
              <a:t>Comparta como comunicar sus opiniones, preguntas e inquietudes con el personal.</a:t>
            </a:r>
            <a:endParaRPr b="0" i="0" sz="1200" u="none" cap="none" strike="noStrike">
              <a:solidFill>
                <a:schemeClr val="dk1"/>
              </a:solidFill>
              <a:latin typeface="Calibri"/>
              <a:ea typeface="Calibri"/>
              <a:cs typeface="Calibri"/>
              <a:sym typeface="Calibri"/>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Como se describió antes, derecho a revisar el plan y convenio de Title I y hacer sugerencias.</a:t>
            </a:r>
            <a:endParaRPr/>
          </a:p>
          <a:p>
            <a:pPr indent="-228600" lvl="0" marL="228600" marR="0" rtl="0" algn="l">
              <a:lnSpc>
                <a:spcPct val="100000"/>
              </a:lnSpc>
              <a:spcBef>
                <a:spcPts val="0"/>
              </a:spcBef>
              <a:spcAft>
                <a:spcPts val="0"/>
              </a:spcAft>
              <a:buClr>
                <a:schemeClr val="dk1"/>
              </a:buClr>
              <a:buSzPts val="1200"/>
              <a:buFont typeface="Calibri"/>
              <a:buAutoNum type="arabicPeriod"/>
            </a:pPr>
            <a:r>
              <a:rPr b="0" i="0" lang="en-US" sz="1200" u="none" cap="none" strike="noStrike">
                <a:solidFill>
                  <a:schemeClr val="dk1"/>
                </a:solidFill>
                <a:latin typeface="Calibri"/>
                <a:ea typeface="Calibri"/>
                <a:cs typeface="Calibri"/>
                <a:sym typeface="Calibri"/>
              </a:rPr>
              <a:t>Derecho a participar en las actividades de la escuela.</a:t>
            </a:r>
            <a:endParaRPr b="0" i="0" sz="1200" u="none" cap="none" strike="noStrike">
              <a:solidFill>
                <a:schemeClr val="dk1"/>
              </a:solidFill>
              <a:latin typeface="Calibri"/>
              <a:ea typeface="Calibri"/>
              <a:cs typeface="Calibri"/>
              <a:sym typeface="Calibri"/>
            </a:endParaRPr>
          </a:p>
        </p:txBody>
      </p:sp>
      <p:sp>
        <p:nvSpPr>
          <p:cNvPr id="282" name="Google Shape;282;p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7" name="Google Shape;307;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SzPts val="1400"/>
              <a:buNone/>
            </a:pPr>
            <a:r>
              <a:t/>
            </a:r>
            <a:endParaRPr b="0" i="0" sz="1200" u="none" cap="none" strike="noStrike">
              <a:solidFill>
                <a:schemeClr val="lt1"/>
              </a:solidFill>
              <a:latin typeface="Questrial"/>
              <a:ea typeface="Questrial"/>
              <a:cs typeface="Questrial"/>
              <a:sym typeface="Questrial"/>
            </a:endParaRPr>
          </a:p>
        </p:txBody>
      </p:sp>
      <p:sp>
        <p:nvSpPr>
          <p:cNvPr id="308" name="Google Shape;308;p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US" sz="1200">
                <a:solidFill>
                  <a:schemeClr val="lt1"/>
                </a:solidFill>
                <a:latin typeface="Calibri"/>
                <a:ea typeface="Calibri"/>
                <a:cs typeface="Calibri"/>
                <a:sym typeface="Calibri"/>
              </a:rPr>
              <a:t>‹#›</a:t>
            </a:fld>
            <a:endParaRPr sz="1200">
              <a:solidFill>
                <a:schemeClr val="lt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dk2"/>
        </a:solidFill>
      </p:bgPr>
    </p:bg>
    <p:spTree>
      <p:nvGrpSpPr>
        <p:cNvPr id="18" name="Shape 18"/>
        <p:cNvGrpSpPr/>
        <p:nvPr/>
      </p:nvGrpSpPr>
      <p:grpSpPr>
        <a:xfrm>
          <a:off x="0" y="0"/>
          <a:ext cx="0" cy="0"/>
          <a:chOff x="0" y="0"/>
          <a:chExt cx="0" cy="0"/>
        </a:xfrm>
      </p:grpSpPr>
      <p:sp>
        <p:nvSpPr>
          <p:cNvPr id="19" name="Google Shape;19;p2"/>
          <p:cNvSpPr/>
          <p:nvPr/>
        </p:nvSpPr>
        <p:spPr>
          <a:xfrm>
            <a:off x="0" y="5971032"/>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20" name="Google Shape;20;p2"/>
          <p:cNvSpPr/>
          <p:nvPr/>
        </p:nvSpPr>
        <p:spPr>
          <a:xfrm>
            <a:off x="-9144" y="6053328"/>
            <a:ext cx="2249424"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21" name="Google Shape;21;p2"/>
          <p:cNvSpPr/>
          <p:nvPr/>
        </p:nvSpPr>
        <p:spPr>
          <a:xfrm>
            <a:off x="2359152" y="6044184"/>
            <a:ext cx="6784848"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22" name="Google Shape;22;p2"/>
          <p:cNvSpPr txBox="1"/>
          <p:nvPr>
            <p:ph type="ctrTitle"/>
          </p:nvPr>
        </p:nvSpPr>
        <p:spPr>
          <a:xfrm>
            <a:off x="2362200" y="4038600"/>
            <a:ext cx="6477000" cy="1828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2"/>
              </a:buClr>
              <a:buSzPts val="1400"/>
              <a:buFont typeface="Questrial"/>
              <a:buNone/>
              <a:defRPr b="0" i="0" sz="4400" u="none" cap="none" strike="noStrike">
                <a:solidFill>
                  <a:schemeClr val="lt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23" name="Google Shape;23;p2"/>
          <p:cNvSpPr txBox="1"/>
          <p:nvPr>
            <p:ph idx="1" type="subTitle"/>
          </p:nvPr>
        </p:nvSpPr>
        <p:spPr>
          <a:xfrm>
            <a:off x="2362200" y="6050037"/>
            <a:ext cx="6705600" cy="685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700"/>
              </a:spcBef>
              <a:spcAft>
                <a:spcPts val="0"/>
              </a:spcAft>
              <a:buClr>
                <a:schemeClr val="accent2"/>
              </a:buClr>
              <a:buSzPts val="1740"/>
              <a:buFont typeface="Noto Sans Symbols"/>
              <a:buNone/>
              <a:defRPr b="0" i="0" sz="2600" u="none" cap="none" strike="noStrike">
                <a:solidFill>
                  <a:srgbClr val="FFFFFF"/>
                </a:solidFill>
                <a:latin typeface="Questrial"/>
                <a:ea typeface="Questrial"/>
                <a:cs typeface="Questrial"/>
                <a:sym typeface="Questrial"/>
              </a:defRPr>
            </a:lvl1pPr>
            <a:lvl2pPr lvl="1" marR="0" algn="ctr">
              <a:lnSpc>
                <a:spcPct val="100000"/>
              </a:lnSpc>
              <a:spcBef>
                <a:spcPts val="550"/>
              </a:spcBef>
              <a:spcAft>
                <a:spcPts val="0"/>
              </a:spcAft>
              <a:buClr>
                <a:schemeClr val="accent1"/>
              </a:buClr>
              <a:buSzPts val="1820"/>
              <a:buFont typeface="Noto Sans Symbols"/>
              <a:buNone/>
              <a:defRPr b="0" i="0" sz="2600" u="none" cap="none" strike="noStrike">
                <a:solidFill>
                  <a:schemeClr val="lt1"/>
                </a:solidFill>
                <a:latin typeface="Questrial"/>
                <a:ea typeface="Questrial"/>
                <a:cs typeface="Questrial"/>
                <a:sym typeface="Questrial"/>
              </a:defRPr>
            </a:lvl2pPr>
            <a:lvl3pPr lvl="2" marR="0" algn="ctr">
              <a:lnSpc>
                <a:spcPct val="100000"/>
              </a:lnSpc>
              <a:spcBef>
                <a:spcPts val="500"/>
              </a:spcBef>
              <a:spcAft>
                <a:spcPts val="0"/>
              </a:spcAft>
              <a:buClr>
                <a:schemeClr val="accent2"/>
              </a:buClr>
              <a:buSzPts val="1725"/>
              <a:buFont typeface="Noto Sans Symbols"/>
              <a:buNone/>
              <a:defRPr b="0" i="0" sz="2300" u="none" cap="none" strike="noStrike">
                <a:solidFill>
                  <a:schemeClr val="lt1"/>
                </a:solidFill>
                <a:latin typeface="Questrial"/>
                <a:ea typeface="Questrial"/>
                <a:cs typeface="Questrial"/>
                <a:sym typeface="Questrial"/>
              </a:defRPr>
            </a:lvl3pPr>
            <a:lvl4pPr lvl="3" marR="0" algn="ctr">
              <a:lnSpc>
                <a:spcPct val="100000"/>
              </a:lnSpc>
              <a:spcBef>
                <a:spcPts val="400"/>
              </a:spcBef>
              <a:spcAft>
                <a:spcPts val="0"/>
              </a:spcAft>
              <a:buClr>
                <a:schemeClr val="accent3"/>
              </a:buClr>
              <a:buSzPts val="1500"/>
              <a:buFont typeface="Noto Sans Symbols"/>
              <a:buNone/>
              <a:defRPr b="0" i="0" sz="2000" u="none" cap="none" strike="noStrike">
                <a:solidFill>
                  <a:schemeClr val="lt1"/>
                </a:solidFill>
                <a:latin typeface="Questrial"/>
                <a:ea typeface="Questrial"/>
                <a:cs typeface="Questrial"/>
                <a:sym typeface="Questrial"/>
              </a:defRPr>
            </a:lvl4pPr>
            <a:lvl5pPr lvl="4" marR="0" algn="ctr">
              <a:lnSpc>
                <a:spcPct val="100000"/>
              </a:lnSpc>
              <a:spcBef>
                <a:spcPts val="400"/>
              </a:spcBef>
              <a:spcAft>
                <a:spcPts val="0"/>
              </a:spcAft>
              <a:buClr>
                <a:schemeClr val="accent4"/>
              </a:buClr>
              <a:buSzPts val="1300"/>
              <a:buFont typeface="Noto Sans Symbols"/>
              <a:buNone/>
              <a:defRPr b="0" i="0" sz="2000" u="none" cap="none" strike="noStrike">
                <a:solidFill>
                  <a:schemeClr val="lt1"/>
                </a:solidFill>
                <a:latin typeface="Questrial"/>
                <a:ea typeface="Questrial"/>
                <a:cs typeface="Questrial"/>
                <a:sym typeface="Questrial"/>
              </a:defRPr>
            </a:lvl5pPr>
            <a:lvl6pPr lvl="5" marR="0" algn="ctr">
              <a:lnSpc>
                <a:spcPct val="100000"/>
              </a:lnSpc>
              <a:spcBef>
                <a:spcPts val="360"/>
              </a:spcBef>
              <a:spcAft>
                <a:spcPts val="0"/>
              </a:spcAft>
              <a:buClr>
                <a:schemeClr val="accent1"/>
              </a:buClr>
              <a:buSzPts val="1800"/>
              <a:buFont typeface="Noto Sans Symbols"/>
              <a:buNone/>
              <a:defRPr b="0" i="0" sz="1800" u="none" cap="none" strike="noStrike">
                <a:solidFill>
                  <a:schemeClr val="lt1"/>
                </a:solidFill>
                <a:latin typeface="Questrial"/>
                <a:ea typeface="Questrial"/>
                <a:cs typeface="Questrial"/>
                <a:sym typeface="Questrial"/>
              </a:defRPr>
            </a:lvl6pPr>
            <a:lvl7pPr lvl="6" marR="0" algn="ctr">
              <a:lnSpc>
                <a:spcPct val="100000"/>
              </a:lnSpc>
              <a:spcBef>
                <a:spcPts val="360"/>
              </a:spcBef>
              <a:spcAft>
                <a:spcPts val="0"/>
              </a:spcAft>
              <a:buClr>
                <a:schemeClr val="accent2"/>
              </a:buClr>
              <a:buSzPts val="1800"/>
              <a:buFont typeface="Noto Sans Symbols"/>
              <a:buNone/>
              <a:defRPr b="0" i="0" sz="1800" u="none" cap="none" strike="noStrike">
                <a:solidFill>
                  <a:schemeClr val="lt1"/>
                </a:solidFill>
                <a:latin typeface="Questrial"/>
                <a:ea typeface="Questrial"/>
                <a:cs typeface="Questrial"/>
                <a:sym typeface="Questrial"/>
              </a:defRPr>
            </a:lvl7pPr>
            <a:lvl8pPr lvl="7" marR="0" algn="ctr">
              <a:lnSpc>
                <a:spcPct val="100000"/>
              </a:lnSpc>
              <a:spcBef>
                <a:spcPts val="360"/>
              </a:spcBef>
              <a:spcAft>
                <a:spcPts val="0"/>
              </a:spcAft>
              <a:buClr>
                <a:schemeClr val="accent3"/>
              </a:buClr>
              <a:buSzPts val="1800"/>
              <a:buFont typeface="Noto Sans Symbols"/>
              <a:buNone/>
              <a:defRPr b="0" i="0" sz="1800" u="none" cap="none" strike="noStrike">
                <a:solidFill>
                  <a:schemeClr val="lt1"/>
                </a:solidFill>
                <a:latin typeface="Questrial"/>
                <a:ea typeface="Questrial"/>
                <a:cs typeface="Questrial"/>
                <a:sym typeface="Questrial"/>
              </a:defRPr>
            </a:lvl8pPr>
            <a:lvl9pPr lvl="8" marR="0" algn="ctr">
              <a:lnSpc>
                <a:spcPct val="100000"/>
              </a:lnSpc>
              <a:spcBef>
                <a:spcPts val="360"/>
              </a:spcBef>
              <a:spcAft>
                <a:spcPts val="0"/>
              </a:spcAft>
              <a:buClr>
                <a:schemeClr val="accent4"/>
              </a:buClr>
              <a:buSzPts val="18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24" name="Google Shape;24;p2"/>
          <p:cNvSpPr txBox="1"/>
          <p:nvPr>
            <p:ph idx="10" type="dt"/>
          </p:nvPr>
        </p:nvSpPr>
        <p:spPr>
          <a:xfrm>
            <a:off x="76200" y="6068699"/>
            <a:ext cx="20574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b="0" i="0" sz="2000" u="none" cap="none" strike="noStrike">
                <a:solidFill>
                  <a:srgbClr val="FFFFFF"/>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25" name="Google Shape;25;p2"/>
          <p:cNvSpPr txBox="1"/>
          <p:nvPr>
            <p:ph idx="11" type="ftr"/>
          </p:nvPr>
        </p:nvSpPr>
        <p:spPr>
          <a:xfrm>
            <a:off x="2085393" y="236538"/>
            <a:ext cx="5867400"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b="0" i="0" sz="1400" u="none" cap="none" strike="noStrike">
                <a:solidFill>
                  <a:schemeClr val="lt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26" name="Google Shape;26;p2"/>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 name="Shape 36"/>
        <p:cNvGrpSpPr/>
        <p:nvPr/>
      </p:nvGrpSpPr>
      <p:grpSpPr>
        <a:xfrm>
          <a:off x="0" y="0"/>
          <a:ext cx="0" cy="0"/>
          <a:chOff x="0" y="0"/>
          <a:chExt cx="0" cy="0"/>
        </a:xfrm>
      </p:grpSpPr>
      <p:sp>
        <p:nvSpPr>
          <p:cNvPr id="37" name="Google Shape;37;p4"/>
          <p:cNvSpPr txBox="1"/>
          <p:nvPr>
            <p:ph type="title"/>
          </p:nvPr>
        </p:nvSpPr>
        <p:spPr>
          <a:xfrm>
            <a:off x="612648" y="228600"/>
            <a:ext cx="8153400" cy="9906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8" name="Google Shape;38;p4"/>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39" name="Google Shape;39;p4"/>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40" name="Google Shape;40;p4"/>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41" name="Google Shape;41;p4"/>
          <p:cNvSpPr txBox="1"/>
          <p:nvPr>
            <p:ph idx="1" type="body"/>
          </p:nvPr>
        </p:nvSpPr>
        <p:spPr>
          <a:xfrm>
            <a:off x="612648" y="1600200"/>
            <a:ext cx="8153400" cy="44958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dk2"/>
        </a:solidFill>
      </p:bgPr>
    </p:bg>
    <p:spTree>
      <p:nvGrpSpPr>
        <p:cNvPr id="42" name="Shape 42"/>
        <p:cNvGrpSpPr/>
        <p:nvPr/>
      </p:nvGrpSpPr>
      <p:grpSpPr>
        <a:xfrm>
          <a:off x="0" y="0"/>
          <a:ext cx="0" cy="0"/>
          <a:chOff x="0" y="0"/>
          <a:chExt cx="0" cy="0"/>
        </a:xfrm>
      </p:grpSpPr>
      <p:sp>
        <p:nvSpPr>
          <p:cNvPr id="43" name="Google Shape;43;p5"/>
          <p:cNvSpPr/>
          <p:nvPr/>
        </p:nvSpPr>
        <p:spPr>
          <a:xfrm>
            <a:off x="0" y="5971032"/>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44" name="Google Shape;44;p5"/>
          <p:cNvSpPr/>
          <p:nvPr/>
        </p:nvSpPr>
        <p:spPr>
          <a:xfrm>
            <a:off x="-9144" y="6053328"/>
            <a:ext cx="2249424"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45" name="Google Shape;45;p5"/>
          <p:cNvSpPr/>
          <p:nvPr/>
        </p:nvSpPr>
        <p:spPr>
          <a:xfrm>
            <a:off x="2359152" y="6044184"/>
            <a:ext cx="6784848"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46" name="Google Shape;46;p5"/>
          <p:cNvSpPr txBox="1"/>
          <p:nvPr>
            <p:ph type="ctrTitle"/>
          </p:nvPr>
        </p:nvSpPr>
        <p:spPr>
          <a:xfrm>
            <a:off x="2362200" y="4038600"/>
            <a:ext cx="6477000" cy="1828800"/>
          </a:xfrm>
          <a:prstGeom prst="rect">
            <a:avLst/>
          </a:prstGeom>
          <a:noFill/>
          <a:ln>
            <a:noFill/>
          </a:ln>
        </p:spPr>
        <p:txBody>
          <a:bodyPr anchorCtr="0" anchor="b" bIns="91425" lIns="91425" spcFirstLastPara="1" rIns="91425" wrap="square" tIns="91425">
            <a:noAutofit/>
          </a:bodyPr>
          <a:lstStyle>
            <a:lvl1pPr lvl="0" marR="0" algn="l">
              <a:lnSpc>
                <a:spcPct val="100000"/>
              </a:lnSpc>
              <a:spcBef>
                <a:spcPts val="0"/>
              </a:spcBef>
              <a:spcAft>
                <a:spcPts val="0"/>
              </a:spcAft>
              <a:buClr>
                <a:schemeClr val="lt2"/>
              </a:buClr>
              <a:buSzPts val="1400"/>
              <a:buFont typeface="Questrial"/>
              <a:buNone/>
              <a:defRPr b="0" i="0" sz="4400" u="none" cap="none" strike="noStrike">
                <a:solidFill>
                  <a:schemeClr val="lt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47" name="Google Shape;47;p5"/>
          <p:cNvSpPr txBox="1"/>
          <p:nvPr>
            <p:ph idx="1" type="subTitle"/>
          </p:nvPr>
        </p:nvSpPr>
        <p:spPr>
          <a:xfrm>
            <a:off x="2362200" y="6050037"/>
            <a:ext cx="6705600" cy="685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700"/>
              </a:spcBef>
              <a:spcAft>
                <a:spcPts val="0"/>
              </a:spcAft>
              <a:buClr>
                <a:schemeClr val="accent2"/>
              </a:buClr>
              <a:buSzPts val="1740"/>
              <a:buFont typeface="Noto Sans Symbols"/>
              <a:buNone/>
              <a:defRPr b="0" i="0" sz="2600" u="none" cap="none" strike="noStrike">
                <a:solidFill>
                  <a:srgbClr val="FFFFFF"/>
                </a:solidFill>
                <a:latin typeface="Questrial"/>
                <a:ea typeface="Questrial"/>
                <a:cs typeface="Questrial"/>
                <a:sym typeface="Questrial"/>
              </a:defRPr>
            </a:lvl1pPr>
            <a:lvl2pPr lvl="1" marR="0" algn="ctr">
              <a:lnSpc>
                <a:spcPct val="100000"/>
              </a:lnSpc>
              <a:spcBef>
                <a:spcPts val="550"/>
              </a:spcBef>
              <a:spcAft>
                <a:spcPts val="0"/>
              </a:spcAft>
              <a:buClr>
                <a:schemeClr val="accent1"/>
              </a:buClr>
              <a:buSzPts val="1820"/>
              <a:buFont typeface="Noto Sans Symbols"/>
              <a:buNone/>
              <a:defRPr b="0" i="0" sz="2600" u="none" cap="none" strike="noStrike">
                <a:solidFill>
                  <a:schemeClr val="lt1"/>
                </a:solidFill>
                <a:latin typeface="Questrial"/>
                <a:ea typeface="Questrial"/>
                <a:cs typeface="Questrial"/>
                <a:sym typeface="Questrial"/>
              </a:defRPr>
            </a:lvl2pPr>
            <a:lvl3pPr lvl="2" marR="0" algn="ctr">
              <a:lnSpc>
                <a:spcPct val="100000"/>
              </a:lnSpc>
              <a:spcBef>
                <a:spcPts val="500"/>
              </a:spcBef>
              <a:spcAft>
                <a:spcPts val="0"/>
              </a:spcAft>
              <a:buClr>
                <a:schemeClr val="accent2"/>
              </a:buClr>
              <a:buSzPts val="1725"/>
              <a:buFont typeface="Noto Sans Symbols"/>
              <a:buNone/>
              <a:defRPr b="0" i="0" sz="2300" u="none" cap="none" strike="noStrike">
                <a:solidFill>
                  <a:schemeClr val="lt1"/>
                </a:solidFill>
                <a:latin typeface="Questrial"/>
                <a:ea typeface="Questrial"/>
                <a:cs typeface="Questrial"/>
                <a:sym typeface="Questrial"/>
              </a:defRPr>
            </a:lvl3pPr>
            <a:lvl4pPr lvl="3" marR="0" algn="ctr">
              <a:lnSpc>
                <a:spcPct val="100000"/>
              </a:lnSpc>
              <a:spcBef>
                <a:spcPts val="400"/>
              </a:spcBef>
              <a:spcAft>
                <a:spcPts val="0"/>
              </a:spcAft>
              <a:buClr>
                <a:schemeClr val="accent3"/>
              </a:buClr>
              <a:buSzPts val="1500"/>
              <a:buFont typeface="Noto Sans Symbols"/>
              <a:buNone/>
              <a:defRPr b="0" i="0" sz="2000" u="none" cap="none" strike="noStrike">
                <a:solidFill>
                  <a:schemeClr val="lt1"/>
                </a:solidFill>
                <a:latin typeface="Questrial"/>
                <a:ea typeface="Questrial"/>
                <a:cs typeface="Questrial"/>
                <a:sym typeface="Questrial"/>
              </a:defRPr>
            </a:lvl4pPr>
            <a:lvl5pPr lvl="4" marR="0" algn="ctr">
              <a:lnSpc>
                <a:spcPct val="100000"/>
              </a:lnSpc>
              <a:spcBef>
                <a:spcPts val="400"/>
              </a:spcBef>
              <a:spcAft>
                <a:spcPts val="0"/>
              </a:spcAft>
              <a:buClr>
                <a:schemeClr val="accent4"/>
              </a:buClr>
              <a:buSzPts val="1300"/>
              <a:buFont typeface="Noto Sans Symbols"/>
              <a:buNone/>
              <a:defRPr b="0" i="0" sz="2000" u="none" cap="none" strike="noStrike">
                <a:solidFill>
                  <a:schemeClr val="lt1"/>
                </a:solidFill>
                <a:latin typeface="Questrial"/>
                <a:ea typeface="Questrial"/>
                <a:cs typeface="Questrial"/>
                <a:sym typeface="Questrial"/>
              </a:defRPr>
            </a:lvl5pPr>
            <a:lvl6pPr lvl="5" marR="0" algn="ctr">
              <a:lnSpc>
                <a:spcPct val="100000"/>
              </a:lnSpc>
              <a:spcBef>
                <a:spcPts val="360"/>
              </a:spcBef>
              <a:spcAft>
                <a:spcPts val="0"/>
              </a:spcAft>
              <a:buClr>
                <a:schemeClr val="accent1"/>
              </a:buClr>
              <a:buSzPts val="1800"/>
              <a:buFont typeface="Noto Sans Symbols"/>
              <a:buNone/>
              <a:defRPr b="0" i="0" sz="1800" u="none" cap="none" strike="noStrike">
                <a:solidFill>
                  <a:schemeClr val="lt1"/>
                </a:solidFill>
                <a:latin typeface="Questrial"/>
                <a:ea typeface="Questrial"/>
                <a:cs typeface="Questrial"/>
                <a:sym typeface="Questrial"/>
              </a:defRPr>
            </a:lvl6pPr>
            <a:lvl7pPr lvl="6" marR="0" algn="ctr">
              <a:lnSpc>
                <a:spcPct val="100000"/>
              </a:lnSpc>
              <a:spcBef>
                <a:spcPts val="360"/>
              </a:spcBef>
              <a:spcAft>
                <a:spcPts val="0"/>
              </a:spcAft>
              <a:buClr>
                <a:schemeClr val="accent2"/>
              </a:buClr>
              <a:buSzPts val="1800"/>
              <a:buFont typeface="Noto Sans Symbols"/>
              <a:buNone/>
              <a:defRPr b="0" i="0" sz="1800" u="none" cap="none" strike="noStrike">
                <a:solidFill>
                  <a:schemeClr val="lt1"/>
                </a:solidFill>
                <a:latin typeface="Questrial"/>
                <a:ea typeface="Questrial"/>
                <a:cs typeface="Questrial"/>
                <a:sym typeface="Questrial"/>
              </a:defRPr>
            </a:lvl7pPr>
            <a:lvl8pPr lvl="7" marR="0" algn="ctr">
              <a:lnSpc>
                <a:spcPct val="100000"/>
              </a:lnSpc>
              <a:spcBef>
                <a:spcPts val="360"/>
              </a:spcBef>
              <a:spcAft>
                <a:spcPts val="0"/>
              </a:spcAft>
              <a:buClr>
                <a:schemeClr val="accent3"/>
              </a:buClr>
              <a:buSzPts val="1800"/>
              <a:buFont typeface="Noto Sans Symbols"/>
              <a:buNone/>
              <a:defRPr b="0" i="0" sz="1800" u="none" cap="none" strike="noStrike">
                <a:solidFill>
                  <a:schemeClr val="lt1"/>
                </a:solidFill>
                <a:latin typeface="Questrial"/>
                <a:ea typeface="Questrial"/>
                <a:cs typeface="Questrial"/>
                <a:sym typeface="Questrial"/>
              </a:defRPr>
            </a:lvl8pPr>
            <a:lvl9pPr lvl="8" marR="0" algn="ctr">
              <a:lnSpc>
                <a:spcPct val="100000"/>
              </a:lnSpc>
              <a:spcBef>
                <a:spcPts val="360"/>
              </a:spcBef>
              <a:spcAft>
                <a:spcPts val="0"/>
              </a:spcAft>
              <a:buClr>
                <a:schemeClr val="accent4"/>
              </a:buClr>
              <a:buSzPts val="1800"/>
              <a:buFont typeface="Noto Sans Symbols"/>
              <a:buNone/>
              <a:defRPr b="0" i="0" sz="1800" u="none" cap="none" strike="noStrike">
                <a:solidFill>
                  <a:schemeClr val="lt1"/>
                </a:solidFill>
                <a:latin typeface="Questrial"/>
                <a:ea typeface="Questrial"/>
                <a:cs typeface="Questrial"/>
                <a:sym typeface="Questrial"/>
              </a:defRPr>
            </a:lvl9pPr>
          </a:lstStyle>
          <a:p/>
        </p:txBody>
      </p:sp>
      <p:sp>
        <p:nvSpPr>
          <p:cNvPr id="48" name="Google Shape;48;p5"/>
          <p:cNvSpPr txBox="1"/>
          <p:nvPr>
            <p:ph idx="10" type="dt"/>
          </p:nvPr>
        </p:nvSpPr>
        <p:spPr>
          <a:xfrm>
            <a:off x="76200" y="6068699"/>
            <a:ext cx="2057400" cy="6858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SzPts val="1400"/>
              <a:buNone/>
              <a:defRPr sz="2000">
                <a:solidFill>
                  <a:srgbClr val="FFFFFF"/>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49" name="Google Shape;49;p5"/>
          <p:cNvSpPr txBox="1"/>
          <p:nvPr>
            <p:ph idx="11" type="ftr"/>
          </p:nvPr>
        </p:nvSpPr>
        <p:spPr>
          <a:xfrm>
            <a:off x="2085393" y="236538"/>
            <a:ext cx="5867400"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lt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lt1"/>
                </a:solidFill>
                <a:latin typeface="Questrial"/>
                <a:ea typeface="Questrial"/>
                <a:cs typeface="Questrial"/>
                <a:sym typeface="Questrial"/>
              </a:defRPr>
            </a:lvl9pPr>
          </a:lstStyle>
          <a:p/>
        </p:txBody>
      </p:sp>
      <p:sp>
        <p:nvSpPr>
          <p:cNvPr id="50" name="Google Shape;50;p5"/>
          <p:cNvSpPr txBox="1"/>
          <p:nvPr>
            <p:ph idx="12" type="sldNum"/>
          </p:nvPr>
        </p:nvSpPr>
        <p:spPr>
          <a:xfrm>
            <a:off x="8001000" y="228600"/>
            <a:ext cx="838200" cy="3810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chemeClr val="lt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blipFill rotWithShape="1">
          <a:blip r:embed="rId2">
            <a:alphaModFix/>
          </a:blip>
          <a:tile algn="tl" flip="none" tx="0" sx="100000" ty="0" sy="100000"/>
        </a:blipFill>
      </p:bgPr>
    </p:bg>
    <p:spTree>
      <p:nvGrpSpPr>
        <p:cNvPr id="51" name="Shape 51"/>
        <p:cNvGrpSpPr/>
        <p:nvPr/>
      </p:nvGrpSpPr>
      <p:grpSpPr>
        <a:xfrm>
          <a:off x="0" y="0"/>
          <a:ext cx="0" cy="0"/>
          <a:chOff x="0" y="0"/>
          <a:chExt cx="0" cy="0"/>
        </a:xfrm>
      </p:grpSpPr>
      <p:sp>
        <p:nvSpPr>
          <p:cNvPr id="52" name="Google Shape;52;p6"/>
          <p:cNvSpPr txBox="1"/>
          <p:nvPr>
            <p:ph idx="1" type="body"/>
          </p:nvPr>
        </p:nvSpPr>
        <p:spPr>
          <a:xfrm>
            <a:off x="1371600" y="2743200"/>
            <a:ext cx="7123113" cy="1673225"/>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700"/>
              </a:spcBef>
              <a:spcAft>
                <a:spcPts val="0"/>
              </a:spcAft>
              <a:buClr>
                <a:schemeClr val="accent2"/>
              </a:buClr>
              <a:buSzPts val="1740"/>
              <a:buFont typeface="Noto Sans Symbols"/>
              <a:buNone/>
              <a:defRPr b="0" i="0" sz="2800" u="none" cap="none" strike="noStrike">
                <a:solidFill>
                  <a:schemeClr val="dk2"/>
                </a:solidFill>
                <a:latin typeface="Questrial"/>
                <a:ea typeface="Questrial"/>
                <a:cs typeface="Questrial"/>
                <a:sym typeface="Questrial"/>
              </a:defRPr>
            </a:lvl1pPr>
            <a:lvl2pPr indent="-228600" lvl="1" marL="914400" marR="0" algn="l">
              <a:lnSpc>
                <a:spcPct val="100000"/>
              </a:lnSpc>
              <a:spcBef>
                <a:spcPts val="550"/>
              </a:spcBef>
              <a:spcAft>
                <a:spcPts val="0"/>
              </a:spcAft>
              <a:buClr>
                <a:schemeClr val="accent1"/>
              </a:buClr>
              <a:buSzPts val="1820"/>
              <a:buFont typeface="Noto Sans Symbols"/>
              <a:buNone/>
              <a:defRPr b="0" i="0" sz="1800" u="none" cap="none" strike="noStrike">
                <a:solidFill>
                  <a:srgbClr val="888888"/>
                </a:solidFill>
                <a:latin typeface="Questrial"/>
                <a:ea typeface="Questrial"/>
                <a:cs typeface="Questrial"/>
                <a:sym typeface="Questrial"/>
              </a:defRPr>
            </a:lvl2pPr>
            <a:lvl3pPr indent="-228600" lvl="2" marL="1371600" marR="0" algn="l">
              <a:lnSpc>
                <a:spcPct val="100000"/>
              </a:lnSpc>
              <a:spcBef>
                <a:spcPts val="500"/>
              </a:spcBef>
              <a:spcAft>
                <a:spcPts val="0"/>
              </a:spcAft>
              <a:buClr>
                <a:schemeClr val="accent2"/>
              </a:buClr>
              <a:buSzPts val="1725"/>
              <a:buFont typeface="Noto Sans Symbols"/>
              <a:buNone/>
              <a:defRPr b="0" i="0" sz="1600" u="none" cap="none" strike="noStrike">
                <a:solidFill>
                  <a:srgbClr val="888888"/>
                </a:solidFill>
                <a:latin typeface="Questrial"/>
                <a:ea typeface="Questrial"/>
                <a:cs typeface="Questrial"/>
                <a:sym typeface="Questrial"/>
              </a:defRPr>
            </a:lvl3pPr>
            <a:lvl4pPr indent="-228600" lvl="3" marL="1828800" marR="0" algn="l">
              <a:lnSpc>
                <a:spcPct val="100000"/>
              </a:lnSpc>
              <a:spcBef>
                <a:spcPts val="400"/>
              </a:spcBef>
              <a:spcAft>
                <a:spcPts val="0"/>
              </a:spcAft>
              <a:buClr>
                <a:schemeClr val="accent3"/>
              </a:buClr>
              <a:buSzPts val="1500"/>
              <a:buFont typeface="Noto Sans Symbols"/>
              <a:buNone/>
              <a:defRPr b="0" i="0" sz="1400" u="none" cap="none" strike="noStrike">
                <a:solidFill>
                  <a:srgbClr val="888888"/>
                </a:solidFill>
                <a:latin typeface="Questrial"/>
                <a:ea typeface="Questrial"/>
                <a:cs typeface="Questrial"/>
                <a:sym typeface="Questrial"/>
              </a:defRPr>
            </a:lvl4pPr>
            <a:lvl5pPr indent="-228600" lvl="4" marL="2286000" marR="0" algn="l">
              <a:lnSpc>
                <a:spcPct val="100000"/>
              </a:lnSpc>
              <a:spcBef>
                <a:spcPts val="400"/>
              </a:spcBef>
              <a:spcAft>
                <a:spcPts val="0"/>
              </a:spcAft>
              <a:buClr>
                <a:schemeClr val="accent4"/>
              </a:buClr>
              <a:buSzPts val="1300"/>
              <a:buFont typeface="Noto Sans Symbols"/>
              <a:buNone/>
              <a:defRPr b="0" i="0" sz="1400" u="none" cap="none" strike="noStrike">
                <a:solidFill>
                  <a:srgbClr val="888888"/>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53" name="Google Shape;53;p6"/>
          <p:cNvSpPr/>
          <p:nvPr/>
        </p:nvSpPr>
        <p:spPr>
          <a:xfrm>
            <a:off x="0" y="1524000"/>
            <a:ext cx="9144000" cy="1143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54" name="Google Shape;54;p6"/>
          <p:cNvSpPr/>
          <p:nvPr/>
        </p:nvSpPr>
        <p:spPr>
          <a:xfrm>
            <a:off x="0" y="1600200"/>
            <a:ext cx="1295400" cy="990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55" name="Google Shape;55;p6"/>
          <p:cNvSpPr/>
          <p:nvPr/>
        </p:nvSpPr>
        <p:spPr>
          <a:xfrm>
            <a:off x="1371600" y="1600200"/>
            <a:ext cx="7772400" cy="990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56" name="Google Shape;56;p6"/>
          <p:cNvSpPr txBox="1"/>
          <p:nvPr>
            <p:ph type="title"/>
          </p:nvPr>
        </p:nvSpPr>
        <p:spPr>
          <a:xfrm>
            <a:off x="1371600" y="1600200"/>
            <a:ext cx="7620000" cy="9906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1400"/>
              <a:buFont typeface="Questrial"/>
              <a:buNone/>
              <a:defRPr b="0" i="0" sz="4400" u="none" cap="none" strike="noStrike">
                <a:solidFill>
                  <a:srgbClr val="FFFFFF"/>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57" name="Google Shape;57;p6"/>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58" name="Google Shape;58;p6"/>
          <p:cNvSpPr txBox="1"/>
          <p:nvPr>
            <p:ph idx="12" type="sldNum"/>
          </p:nvPr>
        </p:nvSpPr>
        <p:spPr>
          <a:xfrm>
            <a:off x="0" y="1752600"/>
            <a:ext cx="1295400" cy="7016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400"/>
              <a:buFont typeface="Arial"/>
              <a:buNone/>
              <a:defRPr b="1" i="0" sz="2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59" name="Google Shape;59;p6"/>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0" name="Shape 60"/>
        <p:cNvGrpSpPr/>
        <p:nvPr/>
      </p:nvGrpSpPr>
      <p:grpSpPr>
        <a:xfrm>
          <a:off x="0" y="0"/>
          <a:ext cx="0" cy="0"/>
          <a:chOff x="0" y="0"/>
          <a:chExt cx="0" cy="0"/>
        </a:xfrm>
      </p:grpSpPr>
      <p:sp>
        <p:nvSpPr>
          <p:cNvPr id="61" name="Google Shape;61;p7"/>
          <p:cNvSpPr txBox="1"/>
          <p:nvPr>
            <p:ph type="title"/>
          </p:nvPr>
        </p:nvSpPr>
        <p:spPr>
          <a:xfrm>
            <a:off x="609600" y="228600"/>
            <a:ext cx="8153400" cy="9906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2" name="Google Shape;62;p7"/>
          <p:cNvSpPr txBox="1"/>
          <p:nvPr>
            <p:ph idx="1" type="body"/>
          </p:nvPr>
        </p:nvSpPr>
        <p:spPr>
          <a:xfrm>
            <a:off x="609600" y="1589567"/>
            <a:ext cx="3886200" cy="45720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63" name="Google Shape;63;p7"/>
          <p:cNvSpPr txBox="1"/>
          <p:nvPr>
            <p:ph idx="2" type="body"/>
          </p:nvPr>
        </p:nvSpPr>
        <p:spPr>
          <a:xfrm>
            <a:off x="4844901" y="1589567"/>
            <a:ext cx="3886200" cy="45720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64" name="Google Shape;64;p7"/>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65" name="Google Shape;65;p7"/>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66" name="Google Shape;66;p7"/>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7" name="Shape 67"/>
        <p:cNvGrpSpPr/>
        <p:nvPr/>
      </p:nvGrpSpPr>
      <p:grpSpPr>
        <a:xfrm>
          <a:off x="0" y="0"/>
          <a:ext cx="0" cy="0"/>
          <a:chOff x="0" y="0"/>
          <a:chExt cx="0" cy="0"/>
        </a:xfrm>
      </p:grpSpPr>
      <p:sp>
        <p:nvSpPr>
          <p:cNvPr id="68" name="Google Shape;68;p8"/>
          <p:cNvSpPr txBox="1"/>
          <p:nvPr>
            <p:ph type="title"/>
          </p:nvPr>
        </p:nvSpPr>
        <p:spPr>
          <a:xfrm>
            <a:off x="533400" y="273050"/>
            <a:ext cx="8153400" cy="86995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69" name="Google Shape;69;p8"/>
          <p:cNvSpPr txBox="1"/>
          <p:nvPr>
            <p:ph idx="1" type="body"/>
          </p:nvPr>
        </p:nvSpPr>
        <p:spPr>
          <a:xfrm>
            <a:off x="609600" y="2438400"/>
            <a:ext cx="3886200" cy="35814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0" name="Google Shape;70;p8"/>
          <p:cNvSpPr txBox="1"/>
          <p:nvPr>
            <p:ph idx="2" type="body"/>
          </p:nvPr>
        </p:nvSpPr>
        <p:spPr>
          <a:xfrm>
            <a:off x="4800600" y="2438400"/>
            <a:ext cx="3886200" cy="35814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1" name="Google Shape;71;p8"/>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2" name="Google Shape;72;p8"/>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73" name="Google Shape;73;p8"/>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4" name="Google Shape;74;p8"/>
          <p:cNvSpPr txBox="1"/>
          <p:nvPr>
            <p:ph idx="3" type="body"/>
          </p:nvPr>
        </p:nvSpPr>
        <p:spPr>
          <a:xfrm>
            <a:off x="609600" y="1752600"/>
            <a:ext cx="3886200" cy="640080"/>
          </a:xfrm>
          <a:prstGeom prst="rect">
            <a:avLst/>
          </a:prstGeom>
          <a:solidFill>
            <a:schemeClr val="accent2"/>
          </a:solidFill>
          <a:ln>
            <a:noFill/>
          </a:ln>
        </p:spPr>
        <p:txBody>
          <a:bodyPr anchorCtr="0" anchor="ctr" bIns="91425" lIns="91425" spcFirstLastPara="1" rIns="91425" wrap="square" tIns="91425">
            <a:noAutofit/>
          </a:bodyPr>
          <a:lstStyle>
            <a:lvl1pPr indent="-228600" lvl="0" marL="457200" marR="0" algn="l">
              <a:lnSpc>
                <a:spcPct val="100000"/>
              </a:lnSpc>
              <a:spcBef>
                <a:spcPts val="700"/>
              </a:spcBef>
              <a:spcAft>
                <a:spcPts val="0"/>
              </a:spcAft>
              <a:buClr>
                <a:schemeClr val="accent2"/>
              </a:buClr>
              <a:buSzPts val="174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75" name="Google Shape;75;p8"/>
          <p:cNvSpPr txBox="1"/>
          <p:nvPr>
            <p:ph idx="4" type="body"/>
          </p:nvPr>
        </p:nvSpPr>
        <p:spPr>
          <a:xfrm>
            <a:off x="4800600" y="1752600"/>
            <a:ext cx="3886200" cy="640080"/>
          </a:xfrm>
          <a:prstGeom prst="rect">
            <a:avLst/>
          </a:prstGeom>
          <a:solidFill>
            <a:schemeClr val="accent4"/>
          </a:solidFill>
          <a:ln>
            <a:noFill/>
          </a:ln>
        </p:spPr>
        <p:txBody>
          <a:bodyPr anchorCtr="0" anchor="ctr" bIns="91425" lIns="91425" spcFirstLastPara="1" rIns="91425" wrap="square" tIns="91425">
            <a:noAutofit/>
          </a:bodyPr>
          <a:lstStyle>
            <a:lvl1pPr indent="-228600" lvl="0" marL="457200" marR="0" algn="l">
              <a:lnSpc>
                <a:spcPct val="100000"/>
              </a:lnSpc>
              <a:spcBef>
                <a:spcPts val="700"/>
              </a:spcBef>
              <a:spcAft>
                <a:spcPts val="0"/>
              </a:spcAft>
              <a:buClr>
                <a:schemeClr val="accent2"/>
              </a:buClr>
              <a:buSzPts val="1740"/>
              <a:buFont typeface="Noto Sans Symbols"/>
              <a:buNone/>
              <a:defRPr b="1" i="0" sz="2000" u="none" cap="none" strike="noStrike">
                <a:solidFill>
                  <a:srgbClr val="FFFFFF"/>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p9"/>
          <p:cNvSpPr txBox="1"/>
          <p:nvPr>
            <p:ph type="title"/>
          </p:nvPr>
        </p:nvSpPr>
        <p:spPr>
          <a:xfrm>
            <a:off x="609600" y="228600"/>
            <a:ext cx="8153400" cy="9906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78" name="Google Shape;78;p9"/>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79" name="Google Shape;79;p9"/>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0" name="Google Shape;80;p9"/>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1" name="Shape 81"/>
        <p:cNvGrpSpPr/>
        <p:nvPr/>
      </p:nvGrpSpPr>
      <p:grpSpPr>
        <a:xfrm>
          <a:off x="0" y="0"/>
          <a:ext cx="0" cy="0"/>
          <a:chOff x="0" y="0"/>
          <a:chExt cx="0" cy="0"/>
        </a:xfrm>
      </p:grpSpPr>
      <p:sp>
        <p:nvSpPr>
          <p:cNvPr id="82" name="Google Shape;82;p10"/>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3" name="Google Shape;83;p10"/>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4" name="Google Shape;84;p10"/>
          <p:cNvSpPr txBox="1"/>
          <p:nvPr>
            <p:ph idx="12" type="sldNum"/>
          </p:nvPr>
        </p:nvSpPr>
        <p:spPr>
          <a:xfrm>
            <a:off x="0" y="6248400"/>
            <a:ext cx="533400" cy="3810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chemeClr val="dk2"/>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5" name="Shape 85"/>
        <p:cNvGrpSpPr/>
        <p:nvPr/>
      </p:nvGrpSpPr>
      <p:grpSpPr>
        <a:xfrm>
          <a:off x="0" y="0"/>
          <a:ext cx="0" cy="0"/>
          <a:chOff x="0" y="0"/>
          <a:chExt cx="0" cy="0"/>
        </a:xfrm>
      </p:grpSpPr>
      <p:sp>
        <p:nvSpPr>
          <p:cNvPr id="86" name="Google Shape;86;p11"/>
          <p:cNvSpPr txBox="1"/>
          <p:nvPr>
            <p:ph type="title"/>
          </p:nvPr>
        </p:nvSpPr>
        <p:spPr>
          <a:xfrm>
            <a:off x="609600" y="273050"/>
            <a:ext cx="8077200" cy="86995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87" name="Google Shape;87;p11"/>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8" name="Google Shape;88;p11"/>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89" name="Google Shape;89;p11"/>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90" name="Google Shape;90;p11"/>
          <p:cNvSpPr txBox="1"/>
          <p:nvPr>
            <p:ph idx="1" type="body"/>
          </p:nvPr>
        </p:nvSpPr>
        <p:spPr>
          <a:xfrm>
            <a:off x="609600" y="1752600"/>
            <a:ext cx="1600200" cy="4343400"/>
          </a:xfrm>
          <a:prstGeom prst="rect">
            <a:avLst/>
          </a:prstGeom>
          <a:solidFill>
            <a:schemeClr val="accent2"/>
          </a:solidFill>
          <a:ln cap="sq" cmpd="dbl" w="50800">
            <a:solidFill>
              <a:schemeClr val="accent2"/>
            </a:solidFill>
            <a:prstDash val="solid"/>
            <a:miter lim="8000"/>
            <a:headEnd len="sm" w="sm" type="none"/>
            <a:tailEnd len="sm" w="sm" type="none"/>
          </a:ln>
        </p:spPr>
        <p:txBody>
          <a:bodyPr anchorCtr="0" anchor="t" bIns="91425" lIns="91425" spcFirstLastPara="1" rIns="91425" wrap="square" tIns="91425">
            <a:noAutofit/>
          </a:bodyPr>
          <a:lstStyle>
            <a:lvl1pPr indent="-228600" lvl="0" marL="457200" marR="0" algn="l">
              <a:lnSpc>
                <a:spcPct val="100000"/>
              </a:lnSpc>
              <a:spcBef>
                <a:spcPts val="700"/>
              </a:spcBef>
              <a:spcAft>
                <a:spcPts val="0"/>
              </a:spcAft>
              <a:buClr>
                <a:schemeClr val="accent2"/>
              </a:buClr>
              <a:buSzPts val="1740"/>
              <a:buFont typeface="Noto Sans Symbols"/>
              <a:buNone/>
              <a:defRPr b="0" i="0" sz="1800" u="none" cap="none" strike="noStrike">
                <a:solidFill>
                  <a:schemeClr val="dk1"/>
                </a:solidFill>
                <a:latin typeface="Questrial"/>
                <a:ea typeface="Questrial"/>
                <a:cs typeface="Questrial"/>
                <a:sym typeface="Questrial"/>
              </a:defRPr>
            </a:lvl1pPr>
            <a:lvl2pPr indent="-228600" lvl="1" marL="914400" marR="0" algn="l">
              <a:lnSpc>
                <a:spcPct val="100000"/>
              </a:lnSpc>
              <a:spcBef>
                <a:spcPts val="1000"/>
              </a:spcBef>
              <a:spcAft>
                <a:spcPts val="0"/>
              </a:spcAft>
              <a:buClr>
                <a:schemeClr val="accent1"/>
              </a:buClr>
              <a:buSzPts val="182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algn="l">
              <a:lnSpc>
                <a:spcPct val="100000"/>
              </a:lnSpc>
              <a:spcBef>
                <a:spcPts val="500"/>
              </a:spcBef>
              <a:spcAft>
                <a:spcPts val="0"/>
              </a:spcAft>
              <a:buClr>
                <a:schemeClr val="accent2"/>
              </a:buClr>
              <a:buSzPts val="1725"/>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algn="l">
              <a:lnSpc>
                <a:spcPct val="100000"/>
              </a:lnSpc>
              <a:spcBef>
                <a:spcPts val="400"/>
              </a:spcBef>
              <a:spcAft>
                <a:spcPts val="0"/>
              </a:spcAft>
              <a:buClr>
                <a:schemeClr val="accent3"/>
              </a:buClr>
              <a:buSzPts val="15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algn="l">
              <a:lnSpc>
                <a:spcPct val="100000"/>
              </a:lnSpc>
              <a:spcBef>
                <a:spcPts val="400"/>
              </a:spcBef>
              <a:spcAft>
                <a:spcPts val="0"/>
              </a:spcAft>
              <a:buClr>
                <a:schemeClr val="accent4"/>
              </a:buClr>
              <a:buSzPts val="13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1" name="Google Shape;91;p11"/>
          <p:cNvSpPr txBox="1"/>
          <p:nvPr>
            <p:ph idx="2" type="body"/>
          </p:nvPr>
        </p:nvSpPr>
        <p:spPr>
          <a:xfrm>
            <a:off x="2362200" y="1752600"/>
            <a:ext cx="6400800" cy="44196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bg>
      <p:bgPr>
        <a:blipFill rotWithShape="1">
          <a:blip r:embed="rId2">
            <a:alphaModFix/>
          </a:blip>
          <a:tile algn="tl" flip="none" tx="0" sx="100000" ty="0" sy="100000"/>
        </a:blipFill>
      </p:bgPr>
    </p:bg>
    <p:spTree>
      <p:nvGrpSpPr>
        <p:cNvPr id="92" name="Shape 92"/>
        <p:cNvGrpSpPr/>
        <p:nvPr/>
      </p:nvGrpSpPr>
      <p:grpSpPr>
        <a:xfrm>
          <a:off x="0" y="0"/>
          <a:ext cx="0" cy="0"/>
          <a:chOff x="0" y="0"/>
          <a:chExt cx="0" cy="0"/>
        </a:xfrm>
      </p:grpSpPr>
      <p:sp>
        <p:nvSpPr>
          <p:cNvPr id="93" name="Google Shape;93;p12"/>
          <p:cNvSpPr txBox="1"/>
          <p:nvPr>
            <p:ph idx="1" type="body"/>
          </p:nvPr>
        </p:nvSpPr>
        <p:spPr>
          <a:xfrm>
            <a:off x="1600200" y="5486400"/>
            <a:ext cx="7315200" cy="685800"/>
          </a:xfrm>
          <a:prstGeom prst="rect">
            <a:avLst/>
          </a:prstGeom>
          <a:noFill/>
          <a:ln>
            <a:noFill/>
          </a:ln>
        </p:spPr>
        <p:txBody>
          <a:bodyPr anchorCtr="0" anchor="t" bIns="91425" lIns="91425" spcFirstLastPara="1" rIns="91425" wrap="square" tIns="91425">
            <a:noAutofit/>
          </a:bodyPr>
          <a:lstStyle>
            <a:lvl1pPr indent="-228600" lvl="0" marL="457200" marR="0" algn="l">
              <a:lnSpc>
                <a:spcPct val="100000"/>
              </a:lnSpc>
              <a:spcBef>
                <a:spcPts val="700"/>
              </a:spcBef>
              <a:spcAft>
                <a:spcPts val="0"/>
              </a:spcAft>
              <a:buClr>
                <a:schemeClr val="accent2"/>
              </a:buClr>
              <a:buSzPts val="1740"/>
              <a:buFont typeface="Noto Sans Symbols"/>
              <a:buNone/>
              <a:defRPr b="0" i="0" sz="1700" u="none" cap="none" strike="noStrike">
                <a:solidFill>
                  <a:schemeClr val="dk1"/>
                </a:solidFill>
                <a:latin typeface="Questrial"/>
                <a:ea typeface="Questrial"/>
                <a:cs typeface="Questrial"/>
                <a:sym typeface="Questrial"/>
              </a:defRPr>
            </a:lvl1pPr>
            <a:lvl2pPr indent="-228600" lvl="1" marL="914400" marR="0" algn="l">
              <a:lnSpc>
                <a:spcPct val="100000"/>
              </a:lnSpc>
              <a:spcBef>
                <a:spcPts val="550"/>
              </a:spcBef>
              <a:spcAft>
                <a:spcPts val="0"/>
              </a:spcAft>
              <a:buClr>
                <a:schemeClr val="accent1"/>
              </a:buClr>
              <a:buSzPts val="1820"/>
              <a:buFont typeface="Noto Sans Symbols"/>
              <a:buNone/>
              <a:defRPr b="0" i="0" sz="1200" u="none" cap="none" strike="noStrike">
                <a:solidFill>
                  <a:schemeClr val="dk1"/>
                </a:solidFill>
                <a:latin typeface="Questrial"/>
                <a:ea typeface="Questrial"/>
                <a:cs typeface="Questrial"/>
                <a:sym typeface="Questrial"/>
              </a:defRPr>
            </a:lvl2pPr>
            <a:lvl3pPr indent="-228600" lvl="2" marL="1371600" marR="0" algn="l">
              <a:lnSpc>
                <a:spcPct val="100000"/>
              </a:lnSpc>
              <a:spcBef>
                <a:spcPts val="500"/>
              </a:spcBef>
              <a:spcAft>
                <a:spcPts val="0"/>
              </a:spcAft>
              <a:buClr>
                <a:schemeClr val="accent2"/>
              </a:buClr>
              <a:buSzPts val="1725"/>
              <a:buFont typeface="Noto Sans Symbols"/>
              <a:buNone/>
              <a:defRPr b="0" i="0" sz="1000" u="none" cap="none" strike="noStrike">
                <a:solidFill>
                  <a:schemeClr val="dk1"/>
                </a:solidFill>
                <a:latin typeface="Questrial"/>
                <a:ea typeface="Questrial"/>
                <a:cs typeface="Questrial"/>
                <a:sym typeface="Questrial"/>
              </a:defRPr>
            </a:lvl3pPr>
            <a:lvl4pPr indent="-228600" lvl="3" marL="1828800" marR="0" algn="l">
              <a:lnSpc>
                <a:spcPct val="100000"/>
              </a:lnSpc>
              <a:spcBef>
                <a:spcPts val="400"/>
              </a:spcBef>
              <a:spcAft>
                <a:spcPts val="0"/>
              </a:spcAft>
              <a:buClr>
                <a:schemeClr val="accent3"/>
              </a:buClr>
              <a:buSzPts val="1500"/>
              <a:buFont typeface="Noto Sans Symbols"/>
              <a:buNone/>
              <a:defRPr b="0" i="0" sz="900" u="none" cap="none" strike="noStrike">
                <a:solidFill>
                  <a:schemeClr val="dk1"/>
                </a:solidFill>
                <a:latin typeface="Questrial"/>
                <a:ea typeface="Questrial"/>
                <a:cs typeface="Questrial"/>
                <a:sym typeface="Questrial"/>
              </a:defRPr>
            </a:lvl4pPr>
            <a:lvl5pPr indent="-228600" lvl="4" marL="2286000" marR="0" algn="l">
              <a:lnSpc>
                <a:spcPct val="100000"/>
              </a:lnSpc>
              <a:spcBef>
                <a:spcPts val="400"/>
              </a:spcBef>
              <a:spcAft>
                <a:spcPts val="0"/>
              </a:spcAft>
              <a:buClr>
                <a:schemeClr val="accent4"/>
              </a:buClr>
              <a:buSzPts val="1300"/>
              <a:buFont typeface="Noto Sans Symbols"/>
              <a:buNone/>
              <a:defRPr b="0" i="0" sz="9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94" name="Google Shape;94;p12"/>
          <p:cNvSpPr/>
          <p:nvPr/>
        </p:nvSpPr>
        <p:spPr>
          <a:xfrm>
            <a:off x="-9144" y="4572000"/>
            <a:ext cx="9144000" cy="886968"/>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95" name="Google Shape;95;p12"/>
          <p:cNvSpPr/>
          <p:nvPr/>
        </p:nvSpPr>
        <p:spPr>
          <a:xfrm>
            <a:off x="-9144" y="4663440"/>
            <a:ext cx="1463040" cy="7132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96" name="Google Shape;96;p12"/>
          <p:cNvSpPr/>
          <p:nvPr/>
        </p:nvSpPr>
        <p:spPr>
          <a:xfrm>
            <a:off x="1545336" y="4654296"/>
            <a:ext cx="7598664" cy="71323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97" name="Google Shape;97;p12"/>
          <p:cNvSpPr txBox="1"/>
          <p:nvPr>
            <p:ph type="title"/>
          </p:nvPr>
        </p:nvSpPr>
        <p:spPr>
          <a:xfrm>
            <a:off x="1600200" y="4648200"/>
            <a:ext cx="7315200" cy="6858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FFFFFF"/>
              </a:buClr>
              <a:buSzPts val="1400"/>
              <a:buFont typeface="Questrial"/>
              <a:buNone/>
              <a:defRPr b="0" i="0" sz="2800" u="none" cap="none" strike="noStrike">
                <a:solidFill>
                  <a:srgbClr val="FFFFFF"/>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98" name="Google Shape;98;p12"/>
          <p:cNvSpPr/>
          <p:nvPr/>
        </p:nvSpPr>
        <p:spPr>
          <a:xfrm>
            <a:off x="1447800" y="0"/>
            <a:ext cx="100584" cy="686714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99" name="Google Shape;99;p12"/>
          <p:cNvSpPr txBox="1"/>
          <p:nvPr>
            <p:ph idx="10" type="dt"/>
          </p:nvPr>
        </p:nvSpPr>
        <p:spPr>
          <a:xfrm>
            <a:off x="62484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0" name="Google Shape;100;p12"/>
          <p:cNvSpPr txBox="1"/>
          <p:nvPr>
            <p:ph idx="12" type="sldNum"/>
          </p:nvPr>
        </p:nvSpPr>
        <p:spPr>
          <a:xfrm>
            <a:off x="0" y="4667249"/>
            <a:ext cx="1447800" cy="663578"/>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
        <p:nvSpPr>
          <p:cNvPr id="101" name="Google Shape;101;p12"/>
          <p:cNvSpPr txBox="1"/>
          <p:nvPr>
            <p:ph idx="11" type="ftr"/>
          </p:nvPr>
        </p:nvSpPr>
        <p:spPr>
          <a:xfrm>
            <a:off x="1600200" y="6248206"/>
            <a:ext cx="4572000"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2" name="Google Shape;102;p12"/>
          <p:cNvSpPr/>
          <p:nvPr>
            <p:ph idx="2" type="pic"/>
          </p:nvPr>
        </p:nvSpPr>
        <p:spPr>
          <a:xfrm>
            <a:off x="1560576" y="0"/>
            <a:ext cx="7583424" cy="4568952"/>
          </a:xfrm>
          <a:prstGeom prst="rect">
            <a:avLst/>
          </a:prstGeom>
          <a:solidFill>
            <a:srgbClr val="DCE5EE"/>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3" name="Shape 103"/>
        <p:cNvGrpSpPr/>
        <p:nvPr/>
      </p:nvGrpSpPr>
      <p:grpSpPr>
        <a:xfrm>
          <a:off x="0" y="0"/>
          <a:ext cx="0" cy="0"/>
          <a:chOff x="0" y="0"/>
          <a:chExt cx="0" cy="0"/>
        </a:xfrm>
      </p:grpSpPr>
      <p:sp>
        <p:nvSpPr>
          <p:cNvPr id="104" name="Google Shape;104;p13"/>
          <p:cNvSpPr txBox="1"/>
          <p:nvPr>
            <p:ph type="title"/>
          </p:nvPr>
        </p:nvSpPr>
        <p:spPr>
          <a:xfrm>
            <a:off x="609600" y="228600"/>
            <a:ext cx="8153400" cy="9906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05" name="Google Shape;105;p13"/>
          <p:cNvSpPr txBox="1"/>
          <p:nvPr>
            <p:ph idx="1" type="body"/>
          </p:nvPr>
        </p:nvSpPr>
        <p:spPr>
          <a:xfrm rot="5400000">
            <a:off x="2426208" y="-213360"/>
            <a:ext cx="4526280" cy="81534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106" name="Google Shape;106;p13"/>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7" name="Google Shape;107;p13"/>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08" name="Google Shape;108;p13"/>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bg>
      <p:bgPr>
        <a:solidFill>
          <a:schemeClr val="lt1"/>
        </a:solidFill>
      </p:bgPr>
    </p:bg>
    <p:spTree>
      <p:nvGrpSpPr>
        <p:cNvPr id="109" name="Shape 109"/>
        <p:cNvGrpSpPr/>
        <p:nvPr/>
      </p:nvGrpSpPr>
      <p:grpSpPr>
        <a:xfrm>
          <a:off x="0" y="0"/>
          <a:ext cx="0" cy="0"/>
          <a:chOff x="0" y="0"/>
          <a:chExt cx="0" cy="0"/>
        </a:xfrm>
      </p:grpSpPr>
      <p:sp>
        <p:nvSpPr>
          <p:cNvPr id="110" name="Google Shape;110;p14"/>
          <p:cNvSpPr txBox="1"/>
          <p:nvPr>
            <p:ph type="title"/>
          </p:nvPr>
        </p:nvSpPr>
        <p:spPr>
          <a:xfrm rot="5400000">
            <a:off x="4823619" y="2339181"/>
            <a:ext cx="5516563" cy="20574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111" name="Google Shape;111;p14"/>
          <p:cNvSpPr txBox="1"/>
          <p:nvPr>
            <p:ph idx="1" type="body"/>
          </p:nvPr>
        </p:nvSpPr>
        <p:spPr>
          <a:xfrm rot="5400000">
            <a:off x="480218" y="586582"/>
            <a:ext cx="5516564" cy="5562600"/>
          </a:xfrm>
          <a:prstGeom prst="rect">
            <a:avLst/>
          </a:prstGeom>
          <a:noFill/>
          <a:ln>
            <a:noFill/>
          </a:ln>
        </p:spPr>
        <p:txBody>
          <a:bodyPr anchorCtr="0" anchor="t" bIns="91425" lIns="91425" spcFirstLastPara="1" rIns="91425" wrap="square" tIns="91425">
            <a:noAutofit/>
          </a:bodyPr>
          <a:lstStyle>
            <a:lvl1pPr indent="-339090" lvl="0" marL="457200" marR="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112" name="Google Shape;112;p14"/>
          <p:cNvSpPr txBox="1"/>
          <p:nvPr>
            <p:ph idx="10" type="dt"/>
          </p:nvPr>
        </p:nvSpPr>
        <p:spPr>
          <a:xfrm>
            <a:off x="6553200" y="6248402"/>
            <a:ext cx="2209800" cy="365125"/>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13" name="Google Shape;113;p14"/>
          <p:cNvSpPr txBox="1"/>
          <p:nvPr>
            <p:ph idx="11" type="ftr"/>
          </p:nvPr>
        </p:nvSpPr>
        <p:spPr>
          <a:xfrm>
            <a:off x="457201" y="6248207"/>
            <a:ext cx="5573483" cy="365125"/>
          </a:xfrm>
          <a:prstGeom prst="rect">
            <a:avLst/>
          </a:prstGeom>
          <a:noFill/>
          <a:ln>
            <a:noFill/>
          </a:ln>
        </p:spPr>
        <p:txBody>
          <a:bodyPr anchorCtr="0" anchor="ctr" bIns="91425" lIns="91425" spcFirstLastPara="1" rIns="91425" wrap="square" tIns="91425">
            <a:noAutofit/>
          </a:bodyPr>
          <a:lstStyle>
            <a:lvl1pPr lvl="0" marR="0" algn="r">
              <a:lnSpc>
                <a:spcPct val="100000"/>
              </a:lnSpc>
              <a:spcBef>
                <a:spcPts val="0"/>
              </a:spcBef>
              <a:spcAft>
                <a:spcPts val="0"/>
              </a:spcAft>
              <a:buSzPts val="1400"/>
              <a:buNone/>
              <a:defRPr sz="1400">
                <a:solidFill>
                  <a:schemeClr val="dk2"/>
                </a:solidFill>
                <a:latin typeface="Questrial"/>
                <a:ea typeface="Questrial"/>
                <a:cs typeface="Questrial"/>
                <a:sym typeface="Questrial"/>
              </a:defRPr>
            </a:lvl1pPr>
            <a:lvl2pPr lvl="1"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2pPr>
            <a:lvl3pPr lvl="2"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3pPr>
            <a:lvl4pPr lvl="3"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4pPr>
            <a:lvl5pPr lvl="4"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5pPr>
            <a:lvl6pPr lvl="5"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6pPr>
            <a:lvl7pPr lvl="6"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7pPr>
            <a:lvl8pPr lvl="7"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8pPr>
            <a:lvl9pPr lvl="8" marR="0" algn="l">
              <a:lnSpc>
                <a:spcPct val="100000"/>
              </a:lnSpc>
              <a:spcBef>
                <a:spcPts val="0"/>
              </a:spcBef>
              <a:spcAft>
                <a:spcPts val="0"/>
              </a:spcAft>
              <a:buSzPts val="1400"/>
              <a:buNone/>
              <a:defRPr b="0" i="0" sz="1800" u="none" cap="none" strike="noStrike">
                <a:solidFill>
                  <a:schemeClr val="dk1"/>
                </a:solidFill>
                <a:latin typeface="Questrial"/>
                <a:ea typeface="Questrial"/>
                <a:cs typeface="Questrial"/>
                <a:sym typeface="Questrial"/>
              </a:defRPr>
            </a:lvl9pPr>
          </a:lstStyle>
          <a:p/>
        </p:txBody>
      </p:sp>
      <p:sp>
        <p:nvSpPr>
          <p:cNvPr id="114" name="Google Shape;114;p14"/>
          <p:cNvSpPr/>
          <p:nvPr/>
        </p:nvSpPr>
        <p:spPr>
          <a:xfrm>
            <a:off x="6096318" y="0"/>
            <a:ext cx="32004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15" name="Google Shape;115;p14"/>
          <p:cNvSpPr/>
          <p:nvPr/>
        </p:nvSpPr>
        <p:spPr>
          <a:xfrm>
            <a:off x="6142038" y="609600"/>
            <a:ext cx="228600" cy="6248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16" name="Google Shape;116;p14"/>
          <p:cNvSpPr/>
          <p:nvPr/>
        </p:nvSpPr>
        <p:spPr>
          <a:xfrm>
            <a:off x="6142038" y="0"/>
            <a:ext cx="228600" cy="5334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17" name="Google Shape;117;p14"/>
          <p:cNvSpPr txBox="1"/>
          <p:nvPr>
            <p:ph idx="12" type="sldNum"/>
          </p:nvPr>
        </p:nvSpPr>
        <p:spPr>
          <a:xfrm rot="5400000">
            <a:off x="5989638" y="144462"/>
            <a:ext cx="533400" cy="244476"/>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09600" y="228600"/>
            <a:ext cx="8153400" cy="9906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2"/>
              </a:buClr>
              <a:buSzPts val="1400"/>
              <a:buFont typeface="Questrial"/>
              <a:buNone/>
              <a:defRPr b="0" i="0" sz="4400" u="none" cap="none" strike="noStrike">
                <a:solidFill>
                  <a:schemeClr val="lt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12648" y="1600200"/>
            <a:ext cx="8153400" cy="4526280"/>
          </a:xfrm>
          <a:prstGeom prst="rect">
            <a:avLst/>
          </a:prstGeom>
          <a:noFill/>
          <a:ln>
            <a:noFill/>
          </a:ln>
        </p:spPr>
        <p:txBody>
          <a:bodyPr anchorCtr="0" anchor="t" bIns="91425" lIns="91425" spcFirstLastPara="1" rIns="91425" wrap="square" tIns="91425">
            <a:noAutofit/>
          </a:bodyPr>
          <a:lstStyle>
            <a:lvl1pPr indent="-339090" lvl="0" marL="457200" marR="0" rtl="0" algn="l">
              <a:lnSpc>
                <a:spcPct val="100000"/>
              </a:lnSpc>
              <a:spcBef>
                <a:spcPts val="700"/>
              </a:spcBef>
              <a:spcAft>
                <a:spcPts val="0"/>
              </a:spcAft>
              <a:buClr>
                <a:schemeClr val="accent2"/>
              </a:buClr>
              <a:buSzPts val="1740"/>
              <a:buFont typeface="Noto Sans Symbols"/>
              <a:buChar char="◻"/>
              <a:defRPr b="0" i="0" sz="2900" u="none" cap="none" strike="noStrike">
                <a:solidFill>
                  <a:schemeClr val="lt1"/>
                </a:solidFill>
                <a:latin typeface="Questrial"/>
                <a:ea typeface="Questrial"/>
                <a:cs typeface="Questrial"/>
                <a:sym typeface="Questrial"/>
              </a:defRPr>
            </a:lvl1pPr>
            <a:lvl2pPr indent="-344169" lvl="1" marL="914400" marR="0" rtl="0" algn="l">
              <a:lnSpc>
                <a:spcPct val="100000"/>
              </a:lnSpc>
              <a:spcBef>
                <a:spcPts val="550"/>
              </a:spcBef>
              <a:spcAft>
                <a:spcPts val="0"/>
              </a:spcAft>
              <a:buClr>
                <a:schemeClr val="accent1"/>
              </a:buClr>
              <a:buSzPts val="1820"/>
              <a:buFont typeface="Noto Sans Symbols"/>
              <a:buChar char="⬜"/>
              <a:defRPr b="0" i="0" sz="2600" u="none" cap="none" strike="noStrike">
                <a:solidFill>
                  <a:schemeClr val="lt1"/>
                </a:solidFill>
                <a:latin typeface="Questrial"/>
                <a:ea typeface="Questrial"/>
                <a:cs typeface="Questrial"/>
                <a:sym typeface="Questrial"/>
              </a:defRPr>
            </a:lvl2pPr>
            <a:lvl3pPr indent="-338137" lvl="2" marL="1371600" marR="0" rtl="0" algn="l">
              <a:lnSpc>
                <a:spcPct val="100000"/>
              </a:lnSpc>
              <a:spcBef>
                <a:spcPts val="500"/>
              </a:spcBef>
              <a:spcAft>
                <a:spcPts val="0"/>
              </a:spcAft>
              <a:buClr>
                <a:schemeClr val="accent2"/>
              </a:buClr>
              <a:buSzPts val="1725"/>
              <a:buFont typeface="Noto Sans Symbols"/>
              <a:buChar char="■"/>
              <a:defRPr b="0" i="0" sz="2300" u="none" cap="none" strike="noStrike">
                <a:solidFill>
                  <a:schemeClr val="lt1"/>
                </a:solidFill>
                <a:latin typeface="Questrial"/>
                <a:ea typeface="Questrial"/>
                <a:cs typeface="Questrial"/>
                <a:sym typeface="Questrial"/>
              </a:defRPr>
            </a:lvl3pPr>
            <a:lvl4pPr indent="-323850" lvl="3" marL="1828800" marR="0" rtl="0" algn="l">
              <a:lnSpc>
                <a:spcPct val="100000"/>
              </a:lnSpc>
              <a:spcBef>
                <a:spcPts val="400"/>
              </a:spcBef>
              <a:spcAft>
                <a:spcPts val="0"/>
              </a:spcAft>
              <a:buClr>
                <a:schemeClr val="accent3"/>
              </a:buClr>
              <a:buSzPts val="1500"/>
              <a:buFont typeface="Noto Sans Symbols"/>
              <a:buChar char="■"/>
              <a:defRPr b="0" i="0" sz="2000" u="none" cap="none" strike="noStrike">
                <a:solidFill>
                  <a:schemeClr val="lt1"/>
                </a:solidFill>
                <a:latin typeface="Questrial"/>
                <a:ea typeface="Questrial"/>
                <a:cs typeface="Questrial"/>
                <a:sym typeface="Questrial"/>
              </a:defRPr>
            </a:lvl4pPr>
            <a:lvl5pPr indent="-311150" lvl="4" marL="2286000" marR="0" rtl="0" algn="l">
              <a:lnSpc>
                <a:spcPct val="100000"/>
              </a:lnSpc>
              <a:spcBef>
                <a:spcPts val="400"/>
              </a:spcBef>
              <a:spcAft>
                <a:spcPts val="0"/>
              </a:spcAft>
              <a:buClr>
                <a:schemeClr val="accent4"/>
              </a:buClr>
              <a:buSzPts val="1300"/>
              <a:buFont typeface="Noto Sans Symbols"/>
              <a:buChar char="■"/>
              <a:defRPr b="0" i="0" sz="2000" u="none" cap="none" strike="noStrike">
                <a:solidFill>
                  <a:schemeClr val="lt1"/>
                </a:solidFill>
                <a:latin typeface="Questrial"/>
                <a:ea typeface="Questrial"/>
                <a:cs typeface="Questrial"/>
                <a:sym typeface="Questrial"/>
              </a:defRPr>
            </a:lvl5pPr>
            <a:lvl6pPr indent="-342900" lvl="5" marL="2743200" marR="0" rtl="0" algn="l">
              <a:lnSpc>
                <a:spcPct val="100000"/>
              </a:lnSpc>
              <a:spcBef>
                <a:spcPts val="360"/>
              </a:spcBef>
              <a:spcAft>
                <a:spcPts val="0"/>
              </a:spcAft>
              <a:buClr>
                <a:schemeClr val="accent1"/>
              </a:buClr>
              <a:buSzPts val="1800"/>
              <a:buFont typeface="Noto Sans Symbols"/>
              <a:buChar char="▪"/>
              <a:defRPr b="0" i="0" sz="1800" u="none" cap="none" strike="noStrike">
                <a:solidFill>
                  <a:schemeClr val="lt1"/>
                </a:solidFill>
                <a:latin typeface="Questrial"/>
                <a:ea typeface="Questrial"/>
                <a:cs typeface="Questrial"/>
                <a:sym typeface="Questrial"/>
              </a:defRPr>
            </a:lvl6pPr>
            <a:lvl7pPr indent="-342900" lvl="6" marL="3200400" marR="0" rtl="0" algn="l">
              <a:lnSpc>
                <a:spcPct val="100000"/>
              </a:lnSpc>
              <a:spcBef>
                <a:spcPts val="360"/>
              </a:spcBef>
              <a:spcAft>
                <a:spcPts val="0"/>
              </a:spcAft>
              <a:buClr>
                <a:schemeClr val="accent2"/>
              </a:buClr>
              <a:buSzPts val="1800"/>
              <a:buFont typeface="Noto Sans Symbols"/>
              <a:buChar char="▪"/>
              <a:defRPr b="0" i="0" sz="1800" u="none" cap="none" strike="noStrike">
                <a:solidFill>
                  <a:schemeClr val="lt1"/>
                </a:solidFill>
                <a:latin typeface="Questrial"/>
                <a:ea typeface="Questrial"/>
                <a:cs typeface="Questrial"/>
                <a:sym typeface="Questrial"/>
              </a:defRPr>
            </a:lvl7pPr>
            <a:lvl8pPr indent="-342900" lvl="7" marL="3657600" marR="0" rtl="0" algn="l">
              <a:lnSpc>
                <a:spcPct val="100000"/>
              </a:lnSpc>
              <a:spcBef>
                <a:spcPts val="360"/>
              </a:spcBef>
              <a:spcAft>
                <a:spcPts val="0"/>
              </a:spcAft>
              <a:buClr>
                <a:schemeClr val="accent3"/>
              </a:buClr>
              <a:buSzPts val="1800"/>
              <a:buFont typeface="Noto Sans Symbols"/>
              <a:buChar char="▪"/>
              <a:defRPr b="0" i="0" sz="1800" u="none" cap="none" strike="noStrike">
                <a:solidFill>
                  <a:schemeClr val="lt1"/>
                </a:solidFill>
                <a:latin typeface="Questrial"/>
                <a:ea typeface="Questrial"/>
                <a:cs typeface="Questrial"/>
                <a:sym typeface="Questrial"/>
              </a:defRPr>
            </a:lvl8pPr>
            <a:lvl9pPr indent="-342900" lvl="8" marL="4114800" marR="0" rtl="0" algn="l">
              <a:lnSpc>
                <a:spcPct val="100000"/>
              </a:lnSpc>
              <a:spcBef>
                <a:spcPts val="360"/>
              </a:spcBef>
              <a:spcAft>
                <a:spcPts val="0"/>
              </a:spcAft>
              <a:buClr>
                <a:schemeClr val="accent4"/>
              </a:buClr>
              <a:buSzPts val="1800"/>
              <a:buFont typeface="Noto Sans Symbols"/>
              <a:buChar char="▪"/>
              <a:defRPr b="0" i="0" sz="1800" u="none" cap="none" strike="noStrike">
                <a:solidFill>
                  <a:schemeClr val="lt1"/>
                </a:solidFill>
                <a:latin typeface="Questrial"/>
                <a:ea typeface="Questrial"/>
                <a:cs typeface="Questrial"/>
                <a:sym typeface="Questrial"/>
              </a:defRPr>
            </a:lvl9pPr>
          </a:lstStyle>
          <a:p/>
        </p:txBody>
      </p:sp>
      <p:sp>
        <p:nvSpPr>
          <p:cNvPr id="12" name="Google Shape;12;p1"/>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lt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9pPr>
          </a:lstStyle>
          <a:p/>
        </p:txBody>
      </p:sp>
      <p:sp>
        <p:nvSpPr>
          <p:cNvPr id="13" name="Google Shape;13;p1"/>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chemeClr val="lt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Questrial"/>
                <a:ea typeface="Questrial"/>
                <a:cs typeface="Questrial"/>
                <a:sym typeface="Questrial"/>
              </a:defRPr>
            </a:lvl9pPr>
          </a:lstStyle>
          <a:p/>
        </p:txBody>
      </p:sp>
      <p:sp>
        <p:nvSpPr>
          <p:cNvPr id="14" name="Google Shape;14;p1"/>
          <p:cNvSpPr/>
          <p:nvPr/>
        </p:nvSpPr>
        <p:spPr>
          <a:xfrm>
            <a:off x="0" y="1234440"/>
            <a:ext cx="9144000" cy="32004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5" name="Google Shape;15;p1"/>
          <p:cNvSpPr/>
          <p:nvPr/>
        </p:nvSpPr>
        <p:spPr>
          <a:xfrm>
            <a:off x="0" y="1280160"/>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6" name="Google Shape;16;p1"/>
          <p:cNvSpPr/>
          <p:nvPr/>
        </p:nvSpPr>
        <p:spPr>
          <a:xfrm>
            <a:off x="590550" y="1280160"/>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17" name="Google Shape;17;p1"/>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Lst>
  <mc:AlternateContent>
    <mc:Choice Requires="p14">
      <p:transition spd="slow" p14:dur="26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sp>
        <p:nvSpPr>
          <p:cNvPr id="28" name="Google Shape;28;p3"/>
          <p:cNvSpPr txBox="1"/>
          <p:nvPr>
            <p:ph type="title"/>
          </p:nvPr>
        </p:nvSpPr>
        <p:spPr>
          <a:xfrm>
            <a:off x="609600" y="228600"/>
            <a:ext cx="8153400" cy="9906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dk2"/>
              </a:buClr>
              <a:buSzPts val="1400"/>
              <a:buFont typeface="Questrial"/>
              <a:buNone/>
              <a:defRPr b="0" i="0" sz="4400" u="none" cap="none" strike="noStrike">
                <a:solidFill>
                  <a:schemeClr val="dk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 name="Google Shape;29;p3"/>
          <p:cNvSpPr txBox="1"/>
          <p:nvPr>
            <p:ph idx="1" type="body"/>
          </p:nvPr>
        </p:nvSpPr>
        <p:spPr>
          <a:xfrm>
            <a:off x="612648" y="1600200"/>
            <a:ext cx="8153400" cy="4526280"/>
          </a:xfrm>
          <a:prstGeom prst="rect">
            <a:avLst/>
          </a:prstGeom>
          <a:noFill/>
          <a:ln>
            <a:noFill/>
          </a:ln>
        </p:spPr>
        <p:txBody>
          <a:bodyPr anchorCtr="0" anchor="t" bIns="91425" lIns="91425" spcFirstLastPara="1" rIns="91425" wrap="square" tIns="91425">
            <a:noAutofit/>
          </a:bodyPr>
          <a:lstStyle>
            <a:lvl1pPr indent="-339090" lvl="0" marL="457200" marR="0" rtl="0" algn="l">
              <a:lnSpc>
                <a:spcPct val="100000"/>
              </a:lnSpc>
              <a:spcBef>
                <a:spcPts val="700"/>
              </a:spcBef>
              <a:spcAft>
                <a:spcPts val="0"/>
              </a:spcAft>
              <a:buClr>
                <a:schemeClr val="accent2"/>
              </a:buClr>
              <a:buSzPts val="1740"/>
              <a:buFont typeface="Noto Sans Symbols"/>
              <a:buChar char="◻"/>
              <a:defRPr b="0" i="0" sz="2900" u="none" cap="none" strike="noStrike">
                <a:solidFill>
                  <a:schemeClr val="dk1"/>
                </a:solidFill>
                <a:latin typeface="Questrial"/>
                <a:ea typeface="Questrial"/>
                <a:cs typeface="Questrial"/>
                <a:sym typeface="Questrial"/>
              </a:defRPr>
            </a:lvl1pPr>
            <a:lvl2pPr indent="-344169" lvl="1" marL="914400" marR="0" rtl="0" algn="l">
              <a:lnSpc>
                <a:spcPct val="100000"/>
              </a:lnSpc>
              <a:spcBef>
                <a:spcPts val="550"/>
              </a:spcBef>
              <a:spcAft>
                <a:spcPts val="0"/>
              </a:spcAft>
              <a:buClr>
                <a:schemeClr val="accent1"/>
              </a:buClr>
              <a:buSzPts val="1820"/>
              <a:buFont typeface="Noto Sans Symbols"/>
              <a:buChar char="⬜"/>
              <a:defRPr b="0" i="0" sz="2600" u="none" cap="none" strike="noStrike">
                <a:solidFill>
                  <a:schemeClr val="dk1"/>
                </a:solidFill>
                <a:latin typeface="Questrial"/>
                <a:ea typeface="Questrial"/>
                <a:cs typeface="Questrial"/>
                <a:sym typeface="Questrial"/>
              </a:defRPr>
            </a:lvl2pPr>
            <a:lvl3pPr indent="-338137" lvl="2" marL="1371600" marR="0" rtl="0" algn="l">
              <a:lnSpc>
                <a:spcPct val="100000"/>
              </a:lnSpc>
              <a:spcBef>
                <a:spcPts val="500"/>
              </a:spcBef>
              <a:spcAft>
                <a:spcPts val="0"/>
              </a:spcAft>
              <a:buClr>
                <a:schemeClr val="accent2"/>
              </a:buClr>
              <a:buSzPts val="1725"/>
              <a:buFont typeface="Noto Sans Symbols"/>
              <a:buChar char="■"/>
              <a:defRPr b="0" i="0" sz="2300" u="none" cap="none" strike="noStrike">
                <a:solidFill>
                  <a:schemeClr val="dk1"/>
                </a:solidFill>
                <a:latin typeface="Questrial"/>
                <a:ea typeface="Questrial"/>
                <a:cs typeface="Questrial"/>
                <a:sym typeface="Questrial"/>
              </a:defRPr>
            </a:lvl3pPr>
            <a:lvl4pPr indent="-323850" lvl="3" marL="1828800" marR="0" rtl="0" algn="l">
              <a:lnSpc>
                <a:spcPct val="100000"/>
              </a:lnSpc>
              <a:spcBef>
                <a:spcPts val="400"/>
              </a:spcBef>
              <a:spcAft>
                <a:spcPts val="0"/>
              </a:spcAft>
              <a:buClr>
                <a:schemeClr val="accent3"/>
              </a:buClr>
              <a:buSzPts val="1500"/>
              <a:buFont typeface="Noto Sans Symbols"/>
              <a:buChar char="■"/>
              <a:defRPr b="0" i="0" sz="2000" u="none" cap="none" strike="noStrike">
                <a:solidFill>
                  <a:schemeClr val="dk1"/>
                </a:solidFill>
                <a:latin typeface="Questrial"/>
                <a:ea typeface="Questrial"/>
                <a:cs typeface="Questrial"/>
                <a:sym typeface="Questrial"/>
              </a:defRPr>
            </a:lvl4pPr>
            <a:lvl5pPr indent="-311150" lvl="4" marL="2286000" marR="0" rtl="0" algn="l">
              <a:lnSpc>
                <a:spcPct val="100000"/>
              </a:lnSpc>
              <a:spcBef>
                <a:spcPts val="400"/>
              </a:spcBef>
              <a:spcAft>
                <a:spcPts val="0"/>
              </a:spcAft>
              <a:buClr>
                <a:schemeClr val="accent4"/>
              </a:buClr>
              <a:buSzPts val="1300"/>
              <a:buFont typeface="Noto Sans Symbols"/>
              <a:buChar char="■"/>
              <a:defRPr b="0" i="0" sz="2000" u="none" cap="none" strike="noStrike">
                <a:solidFill>
                  <a:schemeClr val="dk1"/>
                </a:solidFill>
                <a:latin typeface="Questrial"/>
                <a:ea typeface="Questrial"/>
                <a:cs typeface="Questrial"/>
                <a:sym typeface="Questrial"/>
              </a:defRPr>
            </a:lvl5pPr>
            <a:lvl6pPr indent="-342900" lvl="5" marL="2743200" marR="0" rtl="0" algn="l">
              <a:lnSpc>
                <a:spcPct val="100000"/>
              </a:lnSpc>
              <a:spcBef>
                <a:spcPts val="360"/>
              </a:spcBef>
              <a:spcAft>
                <a:spcPts val="0"/>
              </a:spcAft>
              <a:buClr>
                <a:schemeClr val="accent1"/>
              </a:buClr>
              <a:buSzPts val="1800"/>
              <a:buFont typeface="Noto Sans Symbols"/>
              <a:buChar char="▪"/>
              <a:defRPr b="0" i="0" sz="1800" u="none" cap="none" strike="noStrike">
                <a:solidFill>
                  <a:schemeClr val="dk1"/>
                </a:solidFill>
                <a:latin typeface="Questrial"/>
                <a:ea typeface="Questrial"/>
                <a:cs typeface="Questrial"/>
                <a:sym typeface="Questrial"/>
              </a:defRPr>
            </a:lvl6pPr>
            <a:lvl7pPr indent="-342900" lvl="6" marL="3200400" marR="0" rtl="0" algn="l">
              <a:lnSpc>
                <a:spcPct val="100000"/>
              </a:lnSpc>
              <a:spcBef>
                <a:spcPts val="360"/>
              </a:spcBef>
              <a:spcAft>
                <a:spcPts val="0"/>
              </a:spcAft>
              <a:buClr>
                <a:schemeClr val="accent2"/>
              </a:buClr>
              <a:buSzPts val="1800"/>
              <a:buFont typeface="Noto Sans Symbols"/>
              <a:buChar char="▪"/>
              <a:defRPr b="0" i="0" sz="1800" u="none" cap="none" strike="noStrike">
                <a:solidFill>
                  <a:schemeClr val="dk1"/>
                </a:solidFill>
                <a:latin typeface="Questrial"/>
                <a:ea typeface="Questrial"/>
                <a:cs typeface="Questrial"/>
                <a:sym typeface="Questrial"/>
              </a:defRPr>
            </a:lvl7pPr>
            <a:lvl8pPr indent="-342900" lvl="7" marL="3657600" marR="0" rtl="0" algn="l">
              <a:lnSpc>
                <a:spcPct val="100000"/>
              </a:lnSpc>
              <a:spcBef>
                <a:spcPts val="360"/>
              </a:spcBef>
              <a:spcAft>
                <a:spcPts val="0"/>
              </a:spcAft>
              <a:buClr>
                <a:schemeClr val="accent3"/>
              </a:buClr>
              <a:buSzPts val="1800"/>
              <a:buFont typeface="Noto Sans Symbols"/>
              <a:buChar char="▪"/>
              <a:defRPr b="0" i="0" sz="1800" u="none" cap="none" strike="noStrike">
                <a:solidFill>
                  <a:schemeClr val="dk1"/>
                </a:solidFill>
                <a:latin typeface="Questrial"/>
                <a:ea typeface="Questrial"/>
                <a:cs typeface="Questrial"/>
                <a:sym typeface="Questrial"/>
              </a:defRPr>
            </a:lvl8pPr>
            <a:lvl9pPr indent="-342900" lvl="8" marL="4114800" marR="0" rtl="0" algn="l">
              <a:lnSpc>
                <a:spcPct val="100000"/>
              </a:lnSpc>
              <a:spcBef>
                <a:spcPts val="360"/>
              </a:spcBef>
              <a:spcAft>
                <a:spcPts val="0"/>
              </a:spcAft>
              <a:buClr>
                <a:schemeClr val="accent4"/>
              </a:buClr>
              <a:buSzPts val="1800"/>
              <a:buFont typeface="Noto Sans Symbols"/>
              <a:buChar char="▪"/>
              <a:defRPr b="0" i="0" sz="1800" u="none" cap="none" strike="noStrike">
                <a:solidFill>
                  <a:schemeClr val="dk1"/>
                </a:solidFill>
                <a:latin typeface="Questrial"/>
                <a:ea typeface="Questrial"/>
                <a:cs typeface="Questrial"/>
                <a:sym typeface="Questrial"/>
              </a:defRPr>
            </a:lvl9pPr>
          </a:lstStyle>
          <a:p/>
        </p:txBody>
      </p:sp>
      <p:sp>
        <p:nvSpPr>
          <p:cNvPr id="30" name="Google Shape;30;p3"/>
          <p:cNvSpPr txBox="1"/>
          <p:nvPr>
            <p:ph idx="10" type="dt"/>
          </p:nvPr>
        </p:nvSpPr>
        <p:spPr>
          <a:xfrm>
            <a:off x="6096000" y="6248400"/>
            <a:ext cx="2667000" cy="365125"/>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dk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9pPr>
          </a:lstStyle>
          <a:p/>
        </p:txBody>
      </p:sp>
      <p:sp>
        <p:nvSpPr>
          <p:cNvPr id="31" name="Google Shape;31;p3"/>
          <p:cNvSpPr txBox="1"/>
          <p:nvPr>
            <p:ph idx="11" type="ftr"/>
          </p:nvPr>
        </p:nvSpPr>
        <p:spPr>
          <a:xfrm>
            <a:off x="609600" y="6248206"/>
            <a:ext cx="5421083" cy="365125"/>
          </a:xfrm>
          <a:prstGeom prst="rect">
            <a:avLst/>
          </a:prstGeom>
          <a:noFill/>
          <a:ln>
            <a:noFill/>
          </a:ln>
        </p:spPr>
        <p:txBody>
          <a:bodyPr anchorCtr="0" anchor="ctr" bIns="91425" lIns="91425" spcFirstLastPara="1" rIns="91425" wrap="square" tIns="91425">
            <a:noAutofit/>
          </a:bodyPr>
          <a:lstStyle>
            <a:lvl1pPr lvl="0" marR="0" rtl="0" algn="r">
              <a:lnSpc>
                <a:spcPct val="100000"/>
              </a:lnSpc>
              <a:spcBef>
                <a:spcPts val="0"/>
              </a:spcBef>
              <a:spcAft>
                <a:spcPts val="0"/>
              </a:spcAft>
              <a:buClr>
                <a:srgbClr val="000000"/>
              </a:buClr>
              <a:buSzPts val="1400"/>
              <a:buFont typeface="Arial"/>
              <a:buNone/>
              <a:defRPr b="0" i="0" sz="1400" u="none" cap="none" strike="noStrike">
                <a:solidFill>
                  <a:schemeClr val="dk2"/>
                </a:solidFill>
                <a:latin typeface="Questrial"/>
                <a:ea typeface="Questrial"/>
                <a:cs typeface="Questrial"/>
                <a:sym typeface="Quest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Questrial"/>
                <a:ea typeface="Questrial"/>
                <a:cs typeface="Questrial"/>
                <a:sym typeface="Questrial"/>
              </a:defRPr>
            </a:lvl9pPr>
          </a:lstStyle>
          <a:p/>
        </p:txBody>
      </p:sp>
      <p:sp>
        <p:nvSpPr>
          <p:cNvPr id="32" name="Google Shape;32;p3"/>
          <p:cNvSpPr/>
          <p:nvPr/>
        </p:nvSpPr>
        <p:spPr>
          <a:xfrm>
            <a:off x="0" y="1234440"/>
            <a:ext cx="9144000" cy="32004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33" name="Google Shape;33;p3"/>
          <p:cNvSpPr/>
          <p:nvPr/>
        </p:nvSpPr>
        <p:spPr>
          <a:xfrm>
            <a:off x="0" y="1280160"/>
            <a:ext cx="533400" cy="2286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34" name="Google Shape;34;p3"/>
          <p:cNvSpPr/>
          <p:nvPr/>
        </p:nvSpPr>
        <p:spPr>
          <a:xfrm>
            <a:off x="590550" y="1280160"/>
            <a:ext cx="8553450" cy="2286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Questrial"/>
              <a:ea typeface="Questrial"/>
              <a:cs typeface="Questrial"/>
              <a:sym typeface="Questrial"/>
            </a:endParaRPr>
          </a:p>
        </p:txBody>
      </p:sp>
      <p:sp>
        <p:nvSpPr>
          <p:cNvPr id="35" name="Google Shape;35;p3"/>
          <p:cNvSpPr txBox="1"/>
          <p:nvPr>
            <p:ph idx="12" type="sldNum"/>
          </p:nvPr>
        </p:nvSpPr>
        <p:spPr>
          <a:xfrm>
            <a:off x="0" y="1272222"/>
            <a:ext cx="533400" cy="244476"/>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1pPr>
            <a:lvl2pPr indent="0" lvl="1"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2pPr>
            <a:lvl3pPr indent="0" lvl="2"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3pPr>
            <a:lvl4pPr indent="0" lvl="3"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4pPr>
            <a:lvl5pPr indent="0" lvl="4"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5pPr>
            <a:lvl6pPr indent="0" lvl="5"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6pPr>
            <a:lvl7pPr indent="0" lvl="6"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7pPr>
            <a:lvl8pPr indent="0" lvl="7"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8pPr>
            <a:lvl9pPr indent="0" lvl="8" marL="0" marR="0" rtl="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Questrial"/>
                <a:ea typeface="Questrial"/>
                <a:cs typeface="Questrial"/>
                <a:sym typeface="Quest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mc:Choice Requires="p14">
      <p:transition spd="slow" p14:dur="26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22" name="Shape 122"/>
        <p:cNvGrpSpPr/>
        <p:nvPr/>
      </p:nvGrpSpPr>
      <p:grpSpPr>
        <a:xfrm>
          <a:off x="0" y="0"/>
          <a:ext cx="0" cy="0"/>
          <a:chOff x="0" y="0"/>
          <a:chExt cx="0" cy="0"/>
        </a:xfrm>
      </p:grpSpPr>
      <p:sp>
        <p:nvSpPr>
          <p:cNvPr id="123" name="Google Shape;123;p15"/>
          <p:cNvSpPr txBox="1"/>
          <p:nvPr/>
        </p:nvSpPr>
        <p:spPr>
          <a:xfrm>
            <a:off x="152400" y="152400"/>
            <a:ext cx="8440500" cy="2801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Roboto"/>
                <a:ea typeface="Roboto"/>
                <a:cs typeface="Roboto"/>
                <a:sym typeface="Roboto"/>
              </a:rPr>
              <a:t>Welcome to Hogan Cedars Elementary </a:t>
            </a:r>
            <a:endParaRPr b="0" i="0" sz="4800" u="none" cap="none" strike="noStrike">
              <a:solidFill>
                <a:schemeClr val="lt1"/>
              </a:solidFill>
              <a:latin typeface="Roboto"/>
              <a:ea typeface="Roboto"/>
              <a:cs typeface="Roboto"/>
              <a:sym typeface="Roboto"/>
            </a:endParaRPr>
          </a:p>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chemeClr val="lt1"/>
                </a:solidFill>
                <a:latin typeface="Roboto"/>
                <a:ea typeface="Roboto"/>
                <a:cs typeface="Roboto"/>
                <a:sym typeface="Roboto"/>
              </a:rPr>
              <a:t>Annual Title I Informational Slideshow</a:t>
            </a:r>
            <a:endParaRPr b="0" i="0" sz="1400" u="none" cap="none" strike="noStrike">
              <a:solidFill>
                <a:srgbClr val="000000"/>
              </a:solidFill>
              <a:latin typeface="Arial"/>
              <a:ea typeface="Arial"/>
              <a:cs typeface="Arial"/>
              <a:sym typeface="Arial"/>
            </a:endParaRPr>
          </a:p>
        </p:txBody>
      </p:sp>
      <p:pic>
        <p:nvPicPr>
          <p:cNvPr id="124" name="Google Shape;124;p15"/>
          <p:cNvPicPr preferRelativeResize="0"/>
          <p:nvPr/>
        </p:nvPicPr>
        <p:blipFill rotWithShape="1">
          <a:blip r:embed="rId3">
            <a:alphaModFix/>
          </a:blip>
          <a:srcRect b="0" l="0" r="0" t="0"/>
          <a:stretch/>
        </p:blipFill>
        <p:spPr>
          <a:xfrm>
            <a:off x="2075575" y="3167875"/>
            <a:ext cx="4799200" cy="3599400"/>
          </a:xfrm>
          <a:prstGeom prst="rect">
            <a:avLst/>
          </a:prstGeom>
          <a:noFill/>
          <a:ln>
            <a:noFill/>
          </a:ln>
        </p:spPr>
      </p:pic>
    </p:spTree>
  </p:cSld>
  <p:clrMapOvr>
    <a:masterClrMapping/>
  </p:clrMapOvr>
  <mc:AlternateContent>
    <mc:Choice Requires="p14">
      <p:transition spd="slow" p14:dur="2600">
        <p:fade thruBlk="1"/>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Title I-A Program</a:t>
            </a:r>
            <a:endParaRPr/>
          </a:p>
        </p:txBody>
      </p:sp>
      <p:sp>
        <p:nvSpPr>
          <p:cNvPr id="131" name="Google Shape;131;p16"/>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20040" lvl="0" marL="320040" marR="0" rtl="0" algn="l">
              <a:lnSpc>
                <a:spcPct val="90000"/>
              </a:lnSpc>
              <a:spcBef>
                <a:spcPts val="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What is “Title I”?</a:t>
            </a:r>
            <a:endParaRPr/>
          </a:p>
          <a:p>
            <a:pPr indent="-209550" lvl="0" marL="320040" marR="0" rtl="0" algn="l">
              <a:lnSpc>
                <a:spcPct val="90000"/>
              </a:lnSpc>
              <a:spcBef>
                <a:spcPts val="700"/>
              </a:spcBef>
              <a:spcAft>
                <a:spcPts val="0"/>
              </a:spcAft>
              <a:buClr>
                <a:schemeClr val="accent2"/>
              </a:buClr>
              <a:buSzPts val="1740"/>
              <a:buFont typeface="Noto Sans Symbols"/>
              <a:buNone/>
            </a:pPr>
            <a:r>
              <a:t/>
            </a:r>
            <a:endParaRPr b="0" i="0" sz="2900" u="none" cap="none" strike="noStrike">
              <a:solidFill>
                <a:schemeClr val="dk1"/>
              </a:solidFill>
              <a:latin typeface="Questrial"/>
              <a:ea typeface="Questrial"/>
              <a:cs typeface="Questrial"/>
              <a:sym typeface="Questrial"/>
            </a:endParaRPr>
          </a:p>
          <a:p>
            <a:pPr indent="-284480" lvl="1" marL="64008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Title I-A is the United States government’s largest education assistance program for schools.</a:t>
            </a:r>
            <a:endParaRPr/>
          </a:p>
          <a:p>
            <a:pPr indent="-284480" lvl="1" marL="64008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Funds are used to provide programs to help children who are struggling in reading and math.</a:t>
            </a:r>
            <a:endParaRPr/>
          </a:p>
          <a:p>
            <a:pPr indent="-284480" lvl="1" marL="64008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Extra help (in addition to what they learn during math and reading time in the classroom).</a:t>
            </a:r>
            <a:endParaRPr b="0" i="0" sz="2600" u="none" cap="none" strike="noStrike">
              <a:solidFill>
                <a:schemeClr val="dk1"/>
              </a:solidFill>
              <a:latin typeface="Questrial"/>
              <a:ea typeface="Questrial"/>
              <a:cs typeface="Questrial"/>
              <a:sym typeface="Questrial"/>
            </a:endParaRPr>
          </a:p>
          <a:p>
            <a:pPr indent="-284480" lvl="1" marL="64008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Funding provided under ESEA, Elementary and Secondary Education Act.</a:t>
            </a:r>
            <a:endParaRPr b="0" i="0" sz="2600" u="none" cap="none" strike="noStrike">
              <a:solidFill>
                <a:schemeClr val="dk1"/>
              </a:solidFill>
              <a:latin typeface="Questrial"/>
              <a:ea typeface="Questrial"/>
              <a:cs typeface="Questrial"/>
              <a:sym typeface="Quest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7"/>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Programa Title I-A</a:t>
            </a:r>
            <a:endParaRPr b="0" i="0" sz="4400" u="none" cap="none" strike="noStrike">
              <a:solidFill>
                <a:schemeClr val="dk2"/>
              </a:solidFill>
              <a:latin typeface="Questrial"/>
              <a:ea typeface="Questrial"/>
              <a:cs typeface="Questrial"/>
              <a:sym typeface="Questrial"/>
            </a:endParaRPr>
          </a:p>
        </p:txBody>
      </p:sp>
      <p:sp>
        <p:nvSpPr>
          <p:cNvPr id="138" name="Google Shape;138;p17"/>
          <p:cNvSpPr txBox="1"/>
          <p:nvPr>
            <p:ph idx="1" type="body"/>
          </p:nvPr>
        </p:nvSpPr>
        <p:spPr>
          <a:xfrm>
            <a:off x="457200" y="1600200"/>
            <a:ext cx="8229600" cy="4530725"/>
          </a:xfrm>
          <a:prstGeom prst="rect">
            <a:avLst/>
          </a:prstGeom>
          <a:noFill/>
          <a:ln>
            <a:noFill/>
          </a:ln>
        </p:spPr>
        <p:txBody>
          <a:bodyPr anchorCtr="0" anchor="t" bIns="45700" lIns="91425" spcFirstLastPara="1" rIns="91425" wrap="square" tIns="45700">
            <a:noAutofit/>
          </a:bodyPr>
          <a:lstStyle/>
          <a:p>
            <a:pPr indent="-347663" lvl="0" marL="347663" marR="0" rtl="0" algn="l">
              <a:lnSpc>
                <a:spcPct val="90000"/>
              </a:lnSpc>
              <a:spcBef>
                <a:spcPts val="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¿Qué es “Title I”?</a:t>
            </a:r>
            <a:endParaRPr/>
          </a:p>
          <a:p>
            <a:pPr indent="-209550" lvl="0" marL="320040" marR="0" rtl="0" algn="l">
              <a:lnSpc>
                <a:spcPct val="90000"/>
              </a:lnSpc>
              <a:spcBef>
                <a:spcPts val="700"/>
              </a:spcBef>
              <a:spcAft>
                <a:spcPts val="0"/>
              </a:spcAft>
              <a:buClr>
                <a:schemeClr val="accent2"/>
              </a:buClr>
              <a:buSzPts val="1740"/>
              <a:buFont typeface="Noto Sans Symbols"/>
              <a:buNone/>
            </a:pPr>
            <a:r>
              <a:t/>
            </a:r>
            <a:endParaRPr b="0" i="0" sz="2900" u="none" cap="none" strike="noStrike">
              <a:solidFill>
                <a:schemeClr val="dk1"/>
              </a:solidFill>
              <a:latin typeface="Questrial"/>
              <a:ea typeface="Questrial"/>
              <a:cs typeface="Questrial"/>
              <a:sym typeface="Questrial"/>
            </a:endParaRPr>
          </a:p>
          <a:p>
            <a:pPr indent="-342900" lvl="1" marL="68580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Title I-A es el mayor programa educativo de asistencia del Gobierno de Estados Unidos para las escuelas.</a:t>
            </a:r>
            <a:endParaRPr/>
          </a:p>
          <a:p>
            <a:pPr indent="-342900" lvl="1" marL="68580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Los fondos se usan para suministrar programas que ayuden a los estudiantes que tienen dificultades en lectura y matemáticas.</a:t>
            </a:r>
            <a:endParaRPr/>
          </a:p>
          <a:p>
            <a:pPr indent="-342900" lvl="1" marL="68580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Ayuda adicional, además de lo que aprenden en matemáticas y lectura en la clase.</a:t>
            </a:r>
            <a:endParaRPr/>
          </a:p>
          <a:p>
            <a:pPr indent="-342900" lvl="1" marL="685800" marR="0" rtl="0" algn="l">
              <a:lnSpc>
                <a:spcPct val="9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Fondos suministrados bajo la Ley de Educación Primaria y Secundaria ESEA.</a:t>
            </a:r>
            <a:endParaRPr b="0" i="0" sz="2600" u="none" cap="none" strike="noStrike">
              <a:solidFill>
                <a:schemeClr val="dk1"/>
              </a:solidFill>
              <a:latin typeface="Questrial"/>
              <a:ea typeface="Questrial"/>
              <a:cs typeface="Questrial"/>
              <a:sym typeface="Quest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8"/>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Design of our Program</a:t>
            </a:r>
            <a:endParaRPr/>
          </a:p>
        </p:txBody>
      </p:sp>
      <p:sp>
        <p:nvSpPr>
          <p:cNvPr id="145" name="Google Shape;145;p18"/>
          <p:cNvSpPr txBox="1"/>
          <p:nvPr>
            <p:ph idx="1" type="body"/>
          </p:nvPr>
        </p:nvSpPr>
        <p:spPr>
          <a:xfrm>
            <a:off x="612775" y="1371600"/>
            <a:ext cx="8153400" cy="47244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1740"/>
              <a:buFont typeface="Noto Sans Symbols"/>
              <a:buNone/>
            </a:pPr>
            <a:r>
              <a:t/>
            </a:r>
            <a:endParaRPr b="0" i="0" sz="2700" u="none" cap="none" strike="noStrike">
              <a:solidFill>
                <a:schemeClr val="dk1"/>
              </a:solidFill>
              <a:latin typeface="Questrial"/>
              <a:ea typeface="Questrial"/>
              <a:cs typeface="Questrial"/>
              <a:sym typeface="Questrial"/>
            </a:endParaRPr>
          </a:p>
          <a:p>
            <a:pPr indent="-102870" lvl="0" marL="0" marR="0" rtl="0" algn="l">
              <a:lnSpc>
                <a:spcPct val="80000"/>
              </a:lnSpc>
              <a:spcBef>
                <a:spcPts val="700"/>
              </a:spcBef>
              <a:spcAft>
                <a:spcPts val="0"/>
              </a:spcAft>
              <a:buClr>
                <a:schemeClr val="accent2"/>
              </a:buClr>
              <a:buSzPts val="1620"/>
              <a:buFont typeface="Noto Sans Symbols"/>
              <a:buChar char="◻"/>
            </a:pPr>
            <a:r>
              <a:rPr b="0" i="0" lang="en-US" sz="2700" u="none" cap="none" strike="noStrike">
                <a:solidFill>
                  <a:schemeClr val="dk1"/>
                </a:solidFill>
                <a:latin typeface="Questrial"/>
                <a:ea typeface="Questrial"/>
                <a:cs typeface="Questrial"/>
                <a:sym typeface="Questrial"/>
              </a:rPr>
              <a:t>Schoolwide Program</a:t>
            </a:r>
            <a:endParaRPr/>
          </a:p>
          <a:p>
            <a:pPr indent="-228600" lvl="2" marL="914400" marR="0" rtl="0" algn="l">
              <a:lnSpc>
                <a:spcPct val="80000"/>
              </a:lnSpc>
              <a:spcBef>
                <a:spcPts val="500"/>
              </a:spcBef>
              <a:spcAft>
                <a:spcPts val="0"/>
              </a:spcAft>
              <a:buClr>
                <a:schemeClr val="accent2"/>
              </a:buClr>
              <a:buSzPts val="1575"/>
              <a:buFont typeface="Noto Sans Symbols"/>
              <a:buChar char="■"/>
            </a:pPr>
            <a:r>
              <a:rPr b="0" i="0" lang="en-US" sz="2100" u="none" cap="none" strike="noStrike">
                <a:solidFill>
                  <a:schemeClr val="dk1"/>
                </a:solidFill>
                <a:latin typeface="Questrial"/>
                <a:ea typeface="Questrial"/>
                <a:cs typeface="Questrial"/>
                <a:sym typeface="Questrial"/>
              </a:rPr>
              <a:t>All students are Title I and receive services funded through Federal Title I dollars.</a:t>
            </a:r>
            <a:endParaRPr/>
          </a:p>
          <a:p>
            <a:pPr indent="0" lvl="1" marL="457200" marR="0" rtl="0" algn="l">
              <a:lnSpc>
                <a:spcPct val="80000"/>
              </a:lnSpc>
              <a:spcBef>
                <a:spcPts val="550"/>
              </a:spcBef>
              <a:spcAft>
                <a:spcPts val="0"/>
              </a:spcAft>
              <a:buClr>
                <a:schemeClr val="accent1"/>
              </a:buClr>
              <a:buSzPts val="1820"/>
              <a:buFont typeface="Noto Sans Symbols"/>
              <a:buNone/>
            </a:pPr>
            <a:r>
              <a:t/>
            </a:r>
            <a:endParaRPr b="0" i="0" sz="2400" u="none" cap="none" strike="noStrike">
              <a:solidFill>
                <a:schemeClr val="dk1"/>
              </a:solidFill>
              <a:latin typeface="Questrial"/>
              <a:ea typeface="Questrial"/>
              <a:cs typeface="Questrial"/>
              <a:sym typeface="Questrial"/>
            </a:endParaRPr>
          </a:p>
          <a:p>
            <a:pPr indent="-102870" lvl="0" marL="0" marR="0" rtl="0" algn="l">
              <a:lnSpc>
                <a:spcPct val="80000"/>
              </a:lnSpc>
              <a:spcBef>
                <a:spcPts val="700"/>
              </a:spcBef>
              <a:spcAft>
                <a:spcPts val="0"/>
              </a:spcAft>
              <a:buClr>
                <a:schemeClr val="accent2"/>
              </a:buClr>
              <a:buSzPts val="1620"/>
              <a:buFont typeface="Noto Sans Symbols"/>
              <a:buChar char="◻"/>
            </a:pPr>
            <a:r>
              <a:rPr b="0" i="0" lang="en-US" sz="2700" u="none" cap="none" strike="noStrike">
                <a:solidFill>
                  <a:schemeClr val="dk1"/>
                </a:solidFill>
                <a:latin typeface="Questrial"/>
                <a:ea typeface="Questrial"/>
                <a:cs typeface="Questrial"/>
                <a:sym typeface="Questrial"/>
              </a:rPr>
              <a:t>What does our program look like?</a:t>
            </a:r>
            <a:endParaRPr b="0" i="0" sz="1800" u="none" cap="none" strike="noStrike">
              <a:solidFill>
                <a:schemeClr val="dk1"/>
              </a:solidFill>
              <a:latin typeface="Questrial"/>
              <a:ea typeface="Questrial"/>
              <a:cs typeface="Questrial"/>
              <a:sym typeface="Questrial"/>
            </a:endParaRPr>
          </a:p>
          <a:p>
            <a:pPr indent="-228600" lvl="2" marL="914400" marR="0" rtl="0" algn="l">
              <a:lnSpc>
                <a:spcPct val="80000"/>
              </a:lnSpc>
              <a:spcBef>
                <a:spcPts val="500"/>
              </a:spcBef>
              <a:spcAft>
                <a:spcPts val="0"/>
              </a:spcAft>
              <a:buClr>
                <a:schemeClr val="accent2"/>
              </a:buClr>
              <a:buSzPts val="1575"/>
              <a:buFont typeface="Noto Sans Symbols"/>
              <a:buChar char="■"/>
            </a:pPr>
            <a:r>
              <a:rPr lang="en-US" sz="2100"/>
              <a:t> We have extra staff to support struggling students in reading</a:t>
            </a:r>
            <a:endParaRPr sz="2100"/>
          </a:p>
          <a:p>
            <a:pPr indent="-261937" lvl="2" marL="914400" marR="0" rtl="0" algn="l">
              <a:lnSpc>
                <a:spcPct val="80000"/>
              </a:lnSpc>
              <a:spcBef>
                <a:spcPts val="500"/>
              </a:spcBef>
              <a:spcAft>
                <a:spcPts val="0"/>
              </a:spcAft>
              <a:buClr>
                <a:schemeClr val="accent2"/>
              </a:buClr>
              <a:buSzPts val="2100"/>
              <a:buFont typeface="Noto Sans Symbols"/>
              <a:buChar char="■"/>
            </a:pPr>
            <a:r>
              <a:rPr lang="en-US" sz="2100"/>
              <a:t>We work with students in small groups throughout the building </a:t>
            </a:r>
            <a:endParaRPr sz="2100"/>
          </a:p>
          <a:p>
            <a:pPr indent="594360" lvl="0" marL="320040" marR="0" rtl="0" algn="l">
              <a:lnSpc>
                <a:spcPct val="80000"/>
              </a:lnSpc>
              <a:spcBef>
                <a:spcPts val="500"/>
              </a:spcBef>
              <a:spcAft>
                <a:spcPts val="0"/>
              </a:spcAft>
              <a:buSzPts val="1740"/>
              <a:buNone/>
            </a:pPr>
            <a:r>
              <a:t/>
            </a:r>
            <a:endParaRPr/>
          </a:p>
          <a:p>
            <a:pPr indent="0" lvl="1" marL="457200" marR="0" rtl="0" algn="l">
              <a:lnSpc>
                <a:spcPct val="80000"/>
              </a:lnSpc>
              <a:spcBef>
                <a:spcPts val="550"/>
              </a:spcBef>
              <a:spcAft>
                <a:spcPts val="0"/>
              </a:spcAft>
              <a:buClr>
                <a:schemeClr val="accent1"/>
              </a:buClr>
              <a:buSzPts val="1820"/>
              <a:buFont typeface="Noto Sans Symbols"/>
              <a:buNone/>
            </a:pPr>
            <a:r>
              <a:t/>
            </a:r>
            <a:endParaRPr b="0" i="0" sz="2400" u="none" cap="none" strike="noStrike">
              <a:solidFill>
                <a:schemeClr val="dk1"/>
              </a:solidFill>
              <a:latin typeface="Questrial"/>
              <a:ea typeface="Questrial"/>
              <a:cs typeface="Questrial"/>
              <a:sym typeface="Questrial"/>
            </a:endParaRPr>
          </a:p>
          <a:p>
            <a:pPr indent="102870" lvl="0" marL="0" marR="0" rtl="0" algn="l">
              <a:lnSpc>
                <a:spcPct val="90000"/>
              </a:lnSpc>
              <a:spcBef>
                <a:spcPts val="700"/>
              </a:spcBef>
              <a:spcAft>
                <a:spcPts val="0"/>
              </a:spcAft>
              <a:buClr>
                <a:schemeClr val="accent2"/>
              </a:buClr>
              <a:buSzPts val="1620"/>
              <a:buFont typeface="Noto Sans Symbols"/>
              <a:buNone/>
            </a:pPr>
            <a:r>
              <a:t/>
            </a:r>
            <a:endParaRPr b="0" i="0" sz="2700" u="none" cap="none" strike="noStrike">
              <a:solidFill>
                <a:schemeClr val="dk1"/>
              </a:solidFill>
              <a:latin typeface="Questrial"/>
              <a:ea typeface="Questrial"/>
              <a:cs typeface="Questrial"/>
              <a:sym typeface="Quest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9"/>
          <p:cNvSpPr txBox="1"/>
          <p:nvPr>
            <p:ph type="title"/>
          </p:nvPr>
        </p:nvSpPr>
        <p:spPr>
          <a:xfrm>
            <a:off x="612775" y="250025"/>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Diseño de nuestro Programa</a:t>
            </a:r>
            <a:endParaRPr b="0" i="0" sz="4400" u="none" cap="none" strike="noStrike">
              <a:solidFill>
                <a:schemeClr val="dk2"/>
              </a:solidFill>
              <a:latin typeface="Questrial"/>
              <a:ea typeface="Questrial"/>
              <a:cs typeface="Questrial"/>
              <a:sym typeface="Questrial"/>
            </a:endParaRPr>
          </a:p>
        </p:txBody>
      </p:sp>
      <p:sp>
        <p:nvSpPr>
          <p:cNvPr id="152" name="Google Shape;152;p19"/>
          <p:cNvSpPr txBox="1"/>
          <p:nvPr>
            <p:ph idx="1" type="body"/>
          </p:nvPr>
        </p:nvSpPr>
        <p:spPr>
          <a:xfrm>
            <a:off x="612775" y="1371600"/>
            <a:ext cx="8153400" cy="4724400"/>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accent2"/>
              </a:buClr>
              <a:buSzPts val="1740"/>
              <a:buFont typeface="Noto Sans Symbols"/>
              <a:buNone/>
            </a:pPr>
            <a:r>
              <a:t/>
            </a:r>
            <a:endParaRPr b="0" i="0" sz="2700" u="none" cap="none" strike="noStrike">
              <a:solidFill>
                <a:schemeClr val="dk1"/>
              </a:solidFill>
              <a:latin typeface="Questrial"/>
              <a:ea typeface="Questrial"/>
              <a:cs typeface="Questrial"/>
              <a:sym typeface="Questrial"/>
            </a:endParaRPr>
          </a:p>
          <a:p>
            <a:pPr indent="-347663" lvl="0" marL="347663" marR="0" rtl="0" algn="l">
              <a:lnSpc>
                <a:spcPct val="80000"/>
              </a:lnSpc>
              <a:spcBef>
                <a:spcPts val="700"/>
              </a:spcBef>
              <a:spcAft>
                <a:spcPts val="0"/>
              </a:spcAft>
              <a:buClr>
                <a:schemeClr val="accent2"/>
              </a:buClr>
              <a:buSzPts val="1620"/>
              <a:buFont typeface="Noto Sans Symbols"/>
              <a:buChar char="◻"/>
            </a:pPr>
            <a:r>
              <a:rPr b="0" i="0" lang="en-US" sz="2700" u="none" cap="none" strike="noStrike">
                <a:solidFill>
                  <a:schemeClr val="dk1"/>
                </a:solidFill>
                <a:latin typeface="Questrial"/>
                <a:ea typeface="Questrial"/>
                <a:cs typeface="Questrial"/>
                <a:sym typeface="Questrial"/>
              </a:rPr>
              <a:t>Programa para toda la Escuela</a:t>
            </a:r>
            <a:endParaRPr/>
          </a:p>
          <a:p>
            <a:pPr indent="-347663" lvl="2" marL="1033463" marR="0" rtl="0" algn="l">
              <a:lnSpc>
                <a:spcPct val="80000"/>
              </a:lnSpc>
              <a:spcBef>
                <a:spcPts val="500"/>
              </a:spcBef>
              <a:spcAft>
                <a:spcPts val="0"/>
              </a:spcAft>
              <a:buClr>
                <a:schemeClr val="accent2"/>
              </a:buClr>
              <a:buSzPts val="1575"/>
              <a:buFont typeface="Noto Sans Symbols"/>
              <a:buChar char="■"/>
            </a:pPr>
            <a:r>
              <a:rPr b="0" i="0" lang="en-US" sz="2100" u="none" cap="none" strike="noStrike">
                <a:solidFill>
                  <a:schemeClr val="dk1"/>
                </a:solidFill>
                <a:latin typeface="Questrial"/>
                <a:ea typeface="Questrial"/>
                <a:cs typeface="Questrial"/>
                <a:sym typeface="Questrial"/>
              </a:rPr>
              <a:t>Todos los estudiantes son Title I y reciben servicios financiados por la Ley Federal Title I.</a:t>
            </a:r>
            <a:endParaRPr/>
          </a:p>
          <a:p>
            <a:pPr indent="0" lvl="1" marL="457200" marR="0" rtl="0" algn="l">
              <a:lnSpc>
                <a:spcPct val="80000"/>
              </a:lnSpc>
              <a:spcBef>
                <a:spcPts val="550"/>
              </a:spcBef>
              <a:spcAft>
                <a:spcPts val="0"/>
              </a:spcAft>
              <a:buClr>
                <a:schemeClr val="accent1"/>
              </a:buClr>
              <a:buSzPts val="1820"/>
              <a:buFont typeface="Noto Sans Symbols"/>
              <a:buNone/>
            </a:pPr>
            <a:r>
              <a:t/>
            </a:r>
            <a:endParaRPr b="0" i="0" sz="2400" u="none" cap="none" strike="noStrike">
              <a:solidFill>
                <a:schemeClr val="dk1"/>
              </a:solidFill>
              <a:latin typeface="Questrial"/>
              <a:ea typeface="Questrial"/>
              <a:cs typeface="Questrial"/>
              <a:sym typeface="Questrial"/>
            </a:endParaRPr>
          </a:p>
          <a:p>
            <a:pPr indent="-347662" lvl="0" marL="347662" marR="0" rtl="0" algn="l">
              <a:lnSpc>
                <a:spcPct val="80000"/>
              </a:lnSpc>
              <a:spcBef>
                <a:spcPts val="700"/>
              </a:spcBef>
              <a:spcAft>
                <a:spcPts val="0"/>
              </a:spcAft>
              <a:buClr>
                <a:schemeClr val="accent2"/>
              </a:buClr>
              <a:buSzPts val="1620"/>
              <a:buFont typeface="Noto Sans Symbols"/>
              <a:buChar char="◻"/>
            </a:pPr>
            <a:r>
              <a:rPr b="0" i="0" lang="en-US" sz="2700" u="none" cap="none" strike="noStrike">
                <a:solidFill>
                  <a:schemeClr val="dk1"/>
                </a:solidFill>
                <a:latin typeface="Questrial"/>
                <a:ea typeface="Questrial"/>
                <a:cs typeface="Questrial"/>
                <a:sym typeface="Questrial"/>
              </a:rPr>
              <a:t>¿Qué tiene nuestro programa</a:t>
            </a:r>
            <a:r>
              <a:rPr lang="en-US" sz="2700"/>
              <a:t>?</a:t>
            </a:r>
            <a:endParaRPr sz="2700"/>
          </a:p>
          <a:p>
            <a:pPr indent="-347662" lvl="0" marL="347662" rtl="0" algn="l">
              <a:lnSpc>
                <a:spcPct val="80000"/>
              </a:lnSpc>
              <a:spcBef>
                <a:spcPts val="500"/>
              </a:spcBef>
              <a:spcAft>
                <a:spcPts val="0"/>
              </a:spcAft>
              <a:buClr>
                <a:schemeClr val="accent2"/>
              </a:buClr>
              <a:buSzPts val="2400"/>
              <a:buFont typeface="Noto Sans Symbols"/>
              <a:buChar char="◻"/>
            </a:pPr>
            <a:r>
              <a:rPr lang="en-US" sz="2400"/>
              <a:t> </a:t>
            </a:r>
            <a:r>
              <a:rPr lang="en-US" sz="2100"/>
              <a:t> Tenemos personal adicional para apoyar a los estudiantes con dificultades en la lectura</a:t>
            </a:r>
            <a:endParaRPr sz="2100"/>
          </a:p>
          <a:p>
            <a:pPr indent="-347662" lvl="0" marL="347662" marR="0" rtl="0" algn="l">
              <a:lnSpc>
                <a:spcPct val="80000"/>
              </a:lnSpc>
              <a:spcBef>
                <a:spcPts val="500"/>
              </a:spcBef>
              <a:spcAft>
                <a:spcPts val="0"/>
              </a:spcAft>
              <a:buClr>
                <a:schemeClr val="accent2"/>
              </a:buClr>
              <a:buSzPts val="2400"/>
              <a:buFont typeface="Noto Sans Symbols"/>
              <a:buChar char="◻"/>
            </a:pPr>
            <a:r>
              <a:rPr lang="en-US" sz="2100"/>
              <a:t>Trabajamos con los estudiantes en grupos pequeños por todo el edificio</a:t>
            </a:r>
            <a:endParaRPr sz="2100"/>
          </a:p>
          <a:p>
            <a:pPr indent="0" lvl="0" marL="457200" marR="0" rtl="0" algn="l">
              <a:lnSpc>
                <a:spcPct val="80000"/>
              </a:lnSpc>
              <a:spcBef>
                <a:spcPts val="500"/>
              </a:spcBef>
              <a:spcAft>
                <a:spcPts val="0"/>
              </a:spcAft>
              <a:buSzPts val="1740"/>
              <a:buNone/>
            </a:pPr>
            <a:r>
              <a:t/>
            </a:r>
            <a:endParaRPr sz="2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0"/>
          <p:cNvSpPr txBox="1"/>
          <p:nvPr>
            <p:ph type="title"/>
          </p:nvPr>
        </p:nvSpPr>
        <p:spPr>
          <a:xfrm>
            <a:off x="495300" y="12145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Annual Review &amp; Evaluation</a:t>
            </a:r>
            <a:endParaRPr/>
          </a:p>
        </p:txBody>
      </p:sp>
      <p:grpSp>
        <p:nvGrpSpPr>
          <p:cNvPr id="159" name="Google Shape;159;p20"/>
          <p:cNvGrpSpPr/>
          <p:nvPr/>
        </p:nvGrpSpPr>
        <p:grpSpPr>
          <a:xfrm>
            <a:off x="2292094" y="1601715"/>
            <a:ext cx="4794507" cy="4492768"/>
            <a:chOff x="1679446" y="1515"/>
            <a:chExt cx="4794507" cy="4492768"/>
          </a:xfrm>
        </p:grpSpPr>
        <p:sp>
          <p:nvSpPr>
            <p:cNvPr id="160" name="Google Shape;160;p20"/>
            <p:cNvSpPr/>
            <p:nvPr/>
          </p:nvSpPr>
          <p:spPr>
            <a:xfrm>
              <a:off x="3206236" y="1515"/>
              <a:ext cx="1740926" cy="1439186"/>
            </a:xfrm>
            <a:prstGeom prst="ellipse">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20"/>
            <p:cNvSpPr txBox="1"/>
            <p:nvPr/>
          </p:nvSpPr>
          <p:spPr>
            <a:xfrm>
              <a:off x="3461189" y="212279"/>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Review plan</a:t>
              </a:r>
              <a:endParaRPr b="0" i="0" sz="1800" u="none" cap="none" strike="noStrike">
                <a:solidFill>
                  <a:schemeClr val="dk1"/>
                </a:solidFill>
                <a:latin typeface="Questrial"/>
                <a:ea typeface="Questrial"/>
                <a:cs typeface="Questrial"/>
                <a:sym typeface="Questrial"/>
              </a:endParaRPr>
            </a:p>
          </p:txBody>
        </p:sp>
        <p:sp>
          <p:nvSpPr>
            <p:cNvPr id="162" name="Google Shape;162;p20"/>
            <p:cNvSpPr/>
            <p:nvPr/>
          </p:nvSpPr>
          <p:spPr>
            <a:xfrm rot="2700000">
              <a:off x="4644537" y="1235378"/>
              <a:ext cx="378589" cy="485725"/>
            </a:xfrm>
            <a:prstGeom prst="rightArrow">
              <a:avLst>
                <a:gd fmla="val 60000" name="adj1"/>
                <a:gd fmla="val 50000" name="adj2"/>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20"/>
            <p:cNvSpPr txBox="1"/>
            <p:nvPr/>
          </p:nvSpPr>
          <p:spPr>
            <a:xfrm rot="2700000">
              <a:off x="4661170" y="1292367"/>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64" name="Google Shape;164;p20"/>
            <p:cNvSpPr/>
            <p:nvPr/>
          </p:nvSpPr>
          <p:spPr>
            <a:xfrm>
              <a:off x="4733027" y="1528306"/>
              <a:ext cx="1740926" cy="1439186"/>
            </a:xfrm>
            <a:prstGeom prst="ellipse">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20"/>
            <p:cNvSpPr txBox="1"/>
            <p:nvPr/>
          </p:nvSpPr>
          <p:spPr>
            <a:xfrm>
              <a:off x="4987976" y="1739075"/>
              <a:ext cx="1485900" cy="10176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Provide any clarifications</a:t>
              </a:r>
              <a:endParaRPr b="0" i="0" sz="1800" u="none" cap="none" strike="noStrike">
                <a:solidFill>
                  <a:schemeClr val="dk1"/>
                </a:solidFill>
                <a:latin typeface="Questrial"/>
                <a:ea typeface="Questrial"/>
                <a:cs typeface="Questrial"/>
                <a:sym typeface="Questrial"/>
              </a:endParaRPr>
            </a:p>
          </p:txBody>
        </p:sp>
        <p:sp>
          <p:nvSpPr>
            <p:cNvPr id="166" name="Google Shape;166;p20"/>
            <p:cNvSpPr/>
            <p:nvPr/>
          </p:nvSpPr>
          <p:spPr>
            <a:xfrm rot="8100000">
              <a:off x="4657064" y="2762169"/>
              <a:ext cx="378589" cy="485725"/>
            </a:xfrm>
            <a:prstGeom prst="rightArrow">
              <a:avLst>
                <a:gd fmla="val 60000" name="adj1"/>
                <a:gd fmla="val 50000" name="adj2"/>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20"/>
            <p:cNvSpPr txBox="1"/>
            <p:nvPr/>
          </p:nvSpPr>
          <p:spPr>
            <a:xfrm rot="-2700000">
              <a:off x="4754008" y="2819158"/>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68" name="Google Shape;168;p20"/>
            <p:cNvSpPr/>
            <p:nvPr/>
          </p:nvSpPr>
          <p:spPr>
            <a:xfrm>
              <a:off x="3206236" y="3055097"/>
              <a:ext cx="1740926" cy="1439186"/>
            </a:xfrm>
            <a:prstGeom prst="ellipse">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20"/>
            <p:cNvSpPr txBox="1"/>
            <p:nvPr/>
          </p:nvSpPr>
          <p:spPr>
            <a:xfrm>
              <a:off x="3461189" y="3265861"/>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Discuss plans for upcoming year</a:t>
              </a:r>
              <a:endParaRPr b="0" i="0" sz="1800" u="none" cap="none" strike="noStrike">
                <a:solidFill>
                  <a:schemeClr val="dk1"/>
                </a:solidFill>
                <a:latin typeface="Questrial"/>
                <a:ea typeface="Questrial"/>
                <a:cs typeface="Questrial"/>
                <a:sym typeface="Questrial"/>
              </a:endParaRPr>
            </a:p>
          </p:txBody>
        </p:sp>
        <p:sp>
          <p:nvSpPr>
            <p:cNvPr id="170" name="Google Shape;170;p20"/>
            <p:cNvSpPr/>
            <p:nvPr/>
          </p:nvSpPr>
          <p:spPr>
            <a:xfrm rot="-8100000">
              <a:off x="3130273" y="2774695"/>
              <a:ext cx="378589" cy="485725"/>
            </a:xfrm>
            <a:prstGeom prst="rightArrow">
              <a:avLst>
                <a:gd fmla="val 60000" name="adj1"/>
                <a:gd fmla="val 50000" name="adj2"/>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0"/>
            <p:cNvSpPr txBox="1"/>
            <p:nvPr/>
          </p:nvSpPr>
          <p:spPr>
            <a:xfrm rot="2700000">
              <a:off x="3227217" y="2911996"/>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72" name="Google Shape;172;p20"/>
            <p:cNvSpPr/>
            <p:nvPr/>
          </p:nvSpPr>
          <p:spPr>
            <a:xfrm>
              <a:off x="1679446" y="1528306"/>
              <a:ext cx="1740926" cy="1439186"/>
            </a:xfrm>
            <a:prstGeom prst="ellipse">
              <a:avLst/>
            </a:prstGeom>
            <a:solidFill>
              <a:schemeClr val="accent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0"/>
            <p:cNvSpPr txBox="1"/>
            <p:nvPr/>
          </p:nvSpPr>
          <p:spPr>
            <a:xfrm>
              <a:off x="1934399" y="1739070"/>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Request feedback</a:t>
              </a:r>
              <a:endParaRPr b="0" i="0" sz="1800" u="none" cap="none" strike="noStrike">
                <a:solidFill>
                  <a:schemeClr val="dk1"/>
                </a:solidFill>
                <a:latin typeface="Questrial"/>
                <a:ea typeface="Questrial"/>
                <a:cs typeface="Questrial"/>
                <a:sym typeface="Questrial"/>
              </a:endParaRPr>
            </a:p>
          </p:txBody>
        </p:sp>
        <p:sp>
          <p:nvSpPr>
            <p:cNvPr id="174" name="Google Shape;174;p20"/>
            <p:cNvSpPr/>
            <p:nvPr/>
          </p:nvSpPr>
          <p:spPr>
            <a:xfrm rot="-2700000">
              <a:off x="3117746" y="1247905"/>
              <a:ext cx="378589" cy="485725"/>
            </a:xfrm>
            <a:prstGeom prst="rightArrow">
              <a:avLst>
                <a:gd fmla="val 60000" name="adj1"/>
                <a:gd fmla="val 50000" name="adj2"/>
              </a:avLst>
            </a:prstGeom>
            <a:solidFill>
              <a:schemeClr val="accent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20"/>
            <p:cNvSpPr txBox="1"/>
            <p:nvPr/>
          </p:nvSpPr>
          <p:spPr>
            <a:xfrm rot="-2700000">
              <a:off x="3134379" y="1385206"/>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Revisión y Evaluación Anual</a:t>
            </a:r>
            <a:endParaRPr b="0" i="0" sz="4400" u="none" cap="none" strike="noStrike">
              <a:solidFill>
                <a:schemeClr val="dk2"/>
              </a:solidFill>
              <a:latin typeface="Questrial"/>
              <a:ea typeface="Questrial"/>
              <a:cs typeface="Questrial"/>
              <a:sym typeface="Questrial"/>
            </a:endParaRPr>
          </a:p>
        </p:txBody>
      </p:sp>
      <p:grpSp>
        <p:nvGrpSpPr>
          <p:cNvPr id="182" name="Google Shape;182;p21"/>
          <p:cNvGrpSpPr/>
          <p:nvPr/>
        </p:nvGrpSpPr>
        <p:grpSpPr>
          <a:xfrm>
            <a:off x="2506419" y="2073190"/>
            <a:ext cx="4794507" cy="4492768"/>
            <a:chOff x="1679446" y="1515"/>
            <a:chExt cx="4794507" cy="4492768"/>
          </a:xfrm>
        </p:grpSpPr>
        <p:sp>
          <p:nvSpPr>
            <p:cNvPr id="183" name="Google Shape;183;p21"/>
            <p:cNvSpPr/>
            <p:nvPr/>
          </p:nvSpPr>
          <p:spPr>
            <a:xfrm>
              <a:off x="3206236" y="1515"/>
              <a:ext cx="1740926" cy="1439186"/>
            </a:xfrm>
            <a:prstGeom prst="ellipse">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21"/>
            <p:cNvSpPr txBox="1"/>
            <p:nvPr/>
          </p:nvSpPr>
          <p:spPr>
            <a:xfrm>
              <a:off x="3461189" y="212279"/>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Revisar el plan</a:t>
              </a:r>
              <a:endParaRPr b="0" i="0" sz="1800" u="none" cap="none" strike="noStrike">
                <a:solidFill>
                  <a:schemeClr val="dk1"/>
                </a:solidFill>
                <a:latin typeface="Questrial"/>
                <a:ea typeface="Questrial"/>
                <a:cs typeface="Questrial"/>
                <a:sym typeface="Questrial"/>
              </a:endParaRPr>
            </a:p>
          </p:txBody>
        </p:sp>
        <p:sp>
          <p:nvSpPr>
            <p:cNvPr id="185" name="Google Shape;185;p21"/>
            <p:cNvSpPr/>
            <p:nvPr/>
          </p:nvSpPr>
          <p:spPr>
            <a:xfrm rot="2700000">
              <a:off x="4644537" y="1235378"/>
              <a:ext cx="378589" cy="485725"/>
            </a:xfrm>
            <a:prstGeom prst="rightArrow">
              <a:avLst>
                <a:gd fmla="val 60000" name="adj1"/>
                <a:gd fmla="val 50000" name="adj2"/>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21"/>
            <p:cNvSpPr txBox="1"/>
            <p:nvPr/>
          </p:nvSpPr>
          <p:spPr>
            <a:xfrm rot="2700000">
              <a:off x="4661170" y="1292367"/>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87" name="Google Shape;187;p21"/>
            <p:cNvSpPr/>
            <p:nvPr/>
          </p:nvSpPr>
          <p:spPr>
            <a:xfrm>
              <a:off x="4733027" y="1528306"/>
              <a:ext cx="1740926" cy="1439186"/>
            </a:xfrm>
            <a:prstGeom prst="ellipse">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21"/>
            <p:cNvSpPr txBox="1"/>
            <p:nvPr/>
          </p:nvSpPr>
          <p:spPr>
            <a:xfrm>
              <a:off x="4987980" y="1739070"/>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Aclarar cualquier duda</a:t>
              </a:r>
              <a:endParaRPr b="0" i="0" sz="1800" u="none" cap="none" strike="noStrike">
                <a:solidFill>
                  <a:schemeClr val="dk1"/>
                </a:solidFill>
                <a:latin typeface="Questrial"/>
                <a:ea typeface="Questrial"/>
                <a:cs typeface="Questrial"/>
                <a:sym typeface="Questrial"/>
              </a:endParaRPr>
            </a:p>
          </p:txBody>
        </p:sp>
        <p:sp>
          <p:nvSpPr>
            <p:cNvPr id="189" name="Google Shape;189;p21"/>
            <p:cNvSpPr/>
            <p:nvPr/>
          </p:nvSpPr>
          <p:spPr>
            <a:xfrm rot="8100000">
              <a:off x="4657064" y="2762169"/>
              <a:ext cx="378589" cy="485725"/>
            </a:xfrm>
            <a:prstGeom prst="rightArrow">
              <a:avLst>
                <a:gd fmla="val 60000" name="adj1"/>
                <a:gd fmla="val 50000" name="adj2"/>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21"/>
            <p:cNvSpPr txBox="1"/>
            <p:nvPr/>
          </p:nvSpPr>
          <p:spPr>
            <a:xfrm rot="-2700000">
              <a:off x="4754008" y="2819158"/>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91" name="Google Shape;191;p21"/>
            <p:cNvSpPr/>
            <p:nvPr/>
          </p:nvSpPr>
          <p:spPr>
            <a:xfrm>
              <a:off x="3206236" y="3055097"/>
              <a:ext cx="1740926" cy="1439186"/>
            </a:xfrm>
            <a:prstGeom prst="ellipse">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21"/>
            <p:cNvSpPr txBox="1"/>
            <p:nvPr/>
          </p:nvSpPr>
          <p:spPr>
            <a:xfrm>
              <a:off x="3461189" y="3265861"/>
              <a:ext cx="1231020" cy="1017658"/>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Discutir planes para el próximo año</a:t>
              </a:r>
              <a:endParaRPr b="0" i="0" sz="1800" u="none" cap="none" strike="noStrike">
                <a:solidFill>
                  <a:schemeClr val="dk1"/>
                </a:solidFill>
                <a:latin typeface="Questrial"/>
                <a:ea typeface="Questrial"/>
                <a:cs typeface="Questrial"/>
                <a:sym typeface="Questrial"/>
              </a:endParaRPr>
            </a:p>
          </p:txBody>
        </p:sp>
        <p:sp>
          <p:nvSpPr>
            <p:cNvPr id="193" name="Google Shape;193;p21"/>
            <p:cNvSpPr/>
            <p:nvPr/>
          </p:nvSpPr>
          <p:spPr>
            <a:xfrm rot="-8100000">
              <a:off x="3130273" y="2774695"/>
              <a:ext cx="378589" cy="485725"/>
            </a:xfrm>
            <a:prstGeom prst="rightArrow">
              <a:avLst>
                <a:gd fmla="val 60000" name="adj1"/>
                <a:gd fmla="val 50000" name="adj2"/>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21"/>
            <p:cNvSpPr txBox="1"/>
            <p:nvPr/>
          </p:nvSpPr>
          <p:spPr>
            <a:xfrm rot="2700000">
              <a:off x="3227217" y="2911996"/>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sp>
          <p:nvSpPr>
            <p:cNvPr id="195" name="Google Shape;195;p21"/>
            <p:cNvSpPr/>
            <p:nvPr/>
          </p:nvSpPr>
          <p:spPr>
            <a:xfrm>
              <a:off x="1679446" y="1528306"/>
              <a:ext cx="1740926" cy="1439186"/>
            </a:xfrm>
            <a:prstGeom prst="ellipse">
              <a:avLst/>
            </a:prstGeom>
            <a:solidFill>
              <a:schemeClr val="accent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21"/>
            <p:cNvSpPr txBox="1"/>
            <p:nvPr/>
          </p:nvSpPr>
          <p:spPr>
            <a:xfrm>
              <a:off x="1934403" y="1739075"/>
              <a:ext cx="1485900" cy="1017600"/>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1800"/>
                <a:buFont typeface="Arial"/>
                <a:buNone/>
              </a:pPr>
              <a:r>
                <a:rPr b="0" i="0" lang="en-US" sz="1800" u="none" cap="none" strike="noStrike">
                  <a:solidFill>
                    <a:schemeClr val="dk1"/>
                  </a:solidFill>
                  <a:latin typeface="Questrial"/>
                  <a:ea typeface="Questrial"/>
                  <a:cs typeface="Questrial"/>
                  <a:sym typeface="Questrial"/>
                </a:rPr>
                <a:t>Solicitar opiniones y comentarios</a:t>
              </a:r>
              <a:endParaRPr b="0" i="0" sz="1800" u="none" cap="none" strike="noStrike">
                <a:solidFill>
                  <a:schemeClr val="dk1"/>
                </a:solidFill>
                <a:latin typeface="Questrial"/>
                <a:ea typeface="Questrial"/>
                <a:cs typeface="Questrial"/>
                <a:sym typeface="Questrial"/>
              </a:endParaRPr>
            </a:p>
          </p:txBody>
        </p:sp>
        <p:sp>
          <p:nvSpPr>
            <p:cNvPr id="197" name="Google Shape;197;p21"/>
            <p:cNvSpPr/>
            <p:nvPr/>
          </p:nvSpPr>
          <p:spPr>
            <a:xfrm rot="-2700000">
              <a:off x="3117746" y="1247905"/>
              <a:ext cx="378589" cy="485725"/>
            </a:xfrm>
            <a:prstGeom prst="rightArrow">
              <a:avLst>
                <a:gd fmla="val 60000" name="adj1"/>
                <a:gd fmla="val 50000" name="adj2"/>
              </a:avLst>
            </a:prstGeom>
            <a:solidFill>
              <a:schemeClr val="accent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21"/>
            <p:cNvSpPr txBox="1"/>
            <p:nvPr/>
          </p:nvSpPr>
          <p:spPr>
            <a:xfrm rot="-2700000">
              <a:off x="3134379" y="1385206"/>
              <a:ext cx="265012" cy="291435"/>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600"/>
                <a:buFont typeface="Arial"/>
                <a:buNone/>
              </a:pPr>
              <a:r>
                <a:t/>
              </a:r>
              <a:endParaRPr b="0" i="0" sz="1600" u="none" cap="none" strike="noStrike">
                <a:solidFill>
                  <a:schemeClr val="dk1"/>
                </a:solidFill>
                <a:latin typeface="Questrial"/>
                <a:ea typeface="Questrial"/>
                <a:cs typeface="Questrial"/>
                <a:sym typeface="Quest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2"/>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Assessments &amp; Monitoring</a:t>
            </a:r>
            <a:endParaRPr/>
          </a:p>
        </p:txBody>
      </p:sp>
      <p:sp>
        <p:nvSpPr>
          <p:cNvPr id="205" name="Google Shape;205;p22"/>
          <p:cNvSpPr txBox="1"/>
          <p:nvPr>
            <p:ph idx="1" type="body"/>
          </p:nvPr>
        </p:nvSpPr>
        <p:spPr>
          <a:xfrm>
            <a:off x="457200" y="1600200"/>
            <a:ext cx="8229600" cy="4724400"/>
          </a:xfrm>
          <a:prstGeom prst="rect">
            <a:avLst/>
          </a:prstGeom>
          <a:noFill/>
          <a:ln>
            <a:noFill/>
          </a:ln>
        </p:spPr>
        <p:txBody>
          <a:bodyPr anchorCtr="0" anchor="t" bIns="45700" lIns="91425" spcFirstLastPara="1" rIns="91425" wrap="square" tIns="45700">
            <a:noAutofit/>
          </a:bodyPr>
          <a:lstStyle/>
          <a:p>
            <a:pPr indent="-320040" lvl="0" marL="320040" marR="0" rtl="0" algn="l">
              <a:lnSpc>
                <a:spcPct val="100000"/>
              </a:lnSpc>
              <a:spcBef>
                <a:spcPts val="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Assessments our school uses:</a:t>
            </a:r>
            <a:endParaRPr/>
          </a:p>
          <a:p>
            <a:pPr indent="-284480" lvl="1" marL="64008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Smarter Balanced Assessment (SBA)</a:t>
            </a:r>
            <a:endParaRPr b="0" i="0" sz="2600" u="none" cap="none" strike="noStrike">
              <a:solidFill>
                <a:schemeClr val="dk1"/>
              </a:solidFill>
              <a:latin typeface="Questrial"/>
              <a:ea typeface="Questrial"/>
              <a:cs typeface="Questrial"/>
              <a:sym typeface="Questrial"/>
            </a:endParaRPr>
          </a:p>
          <a:p>
            <a:pPr indent="-284480" lvl="1" marL="64008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DIBELS</a:t>
            </a:r>
            <a:endParaRPr/>
          </a:p>
          <a:p>
            <a:pPr indent="-284480" lvl="1" marL="640080" marR="0" rtl="0" algn="l">
              <a:lnSpc>
                <a:spcPct val="100000"/>
              </a:lnSpc>
              <a:spcBef>
                <a:spcPts val="550"/>
              </a:spcBef>
              <a:spcAft>
                <a:spcPts val="0"/>
              </a:spcAft>
              <a:buClr>
                <a:schemeClr val="accent1"/>
              </a:buClr>
              <a:buSzPts val="1820"/>
              <a:buFont typeface="Noto Sans Symbols"/>
              <a:buChar char="⬜"/>
            </a:pPr>
            <a:r>
              <a:rPr lang="en-US"/>
              <a:t>iReady Math</a:t>
            </a:r>
            <a:endParaRPr/>
          </a:p>
          <a:p>
            <a:pPr indent="-284480" lvl="1" marL="640080" marR="0" rtl="0" algn="l">
              <a:lnSpc>
                <a:spcPct val="100000"/>
              </a:lnSpc>
              <a:spcBef>
                <a:spcPts val="550"/>
              </a:spcBef>
              <a:spcAft>
                <a:spcPts val="0"/>
              </a:spcAft>
              <a:buClr>
                <a:schemeClr val="accent1"/>
              </a:buClr>
              <a:buSzPts val="1820"/>
              <a:buFont typeface="Noto Sans Symbols"/>
              <a:buChar char="⬜"/>
            </a:pPr>
            <a:r>
              <a:rPr lang="en-US"/>
              <a:t>District Assessments</a:t>
            </a:r>
            <a:endParaRPr/>
          </a:p>
          <a:p>
            <a:pPr indent="-284480" lvl="1" marL="64008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Classroom assessments as needed</a:t>
            </a:r>
            <a:endParaRPr/>
          </a:p>
          <a:p>
            <a:pPr indent="-10158" lvl="1" marL="365760" marR="0" rtl="0" algn="l">
              <a:lnSpc>
                <a:spcPct val="100000"/>
              </a:lnSpc>
              <a:spcBef>
                <a:spcPts val="550"/>
              </a:spcBef>
              <a:spcAft>
                <a:spcPts val="0"/>
              </a:spcAft>
              <a:buClr>
                <a:schemeClr val="accent1"/>
              </a:buClr>
              <a:buSzPts val="1820"/>
              <a:buFont typeface="Noto Sans Symbols"/>
              <a:buNone/>
            </a:pPr>
            <a:r>
              <a:t/>
            </a:r>
            <a:endParaRPr b="0" i="1" sz="3000" u="none" cap="none" strike="noStrike">
              <a:solidFill>
                <a:schemeClr val="dk1"/>
              </a:solidFill>
              <a:latin typeface="Questrial"/>
              <a:ea typeface="Questrial"/>
              <a:cs typeface="Questrial"/>
              <a:sym typeface="Questrial"/>
            </a:endParaRPr>
          </a:p>
          <a:p>
            <a:pPr indent="-320040" lvl="0" marL="320040" marR="0" rtl="0" algn="l">
              <a:lnSpc>
                <a:spcPct val="100000"/>
              </a:lnSpc>
              <a:spcBef>
                <a:spcPts val="70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Notification of your child’s assessment results:</a:t>
            </a:r>
            <a:endParaRPr b="0" i="0" sz="2900" u="none" cap="none" strike="noStrike">
              <a:solidFill>
                <a:schemeClr val="dk1"/>
              </a:solidFill>
              <a:latin typeface="Questrial"/>
              <a:ea typeface="Questrial"/>
              <a:cs typeface="Questrial"/>
              <a:sym typeface="Questrial"/>
            </a:endParaRPr>
          </a:p>
          <a:p>
            <a:pPr indent="-284480" lvl="1" marL="64008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Smarter Balanced Assessment - annually</a:t>
            </a:r>
            <a:endParaRPr b="0" i="0" sz="2600" u="none" cap="none" strike="noStrike">
              <a:solidFill>
                <a:schemeClr val="dk1"/>
              </a:solidFill>
              <a:latin typeface="Questrial"/>
              <a:ea typeface="Questrial"/>
              <a:cs typeface="Questrial"/>
              <a:sym typeface="Quest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3"/>
          <p:cNvSpPr txBox="1"/>
          <p:nvPr>
            <p:ph type="title"/>
          </p:nvPr>
        </p:nvSpPr>
        <p:spPr>
          <a:xfrm>
            <a:off x="990600" y="25005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Evaluaciones y Seguimiento</a:t>
            </a:r>
            <a:endParaRPr b="0" i="0" sz="4400" u="none" cap="none" strike="noStrike">
              <a:solidFill>
                <a:schemeClr val="dk2"/>
              </a:solidFill>
              <a:latin typeface="Questrial"/>
              <a:ea typeface="Questrial"/>
              <a:cs typeface="Questrial"/>
              <a:sym typeface="Questrial"/>
            </a:endParaRPr>
          </a:p>
        </p:txBody>
      </p:sp>
      <p:sp>
        <p:nvSpPr>
          <p:cNvPr id="212" name="Google Shape;212;p23"/>
          <p:cNvSpPr txBox="1"/>
          <p:nvPr>
            <p:ph idx="1" type="body"/>
          </p:nvPr>
        </p:nvSpPr>
        <p:spPr>
          <a:xfrm>
            <a:off x="457200" y="1600200"/>
            <a:ext cx="8229600" cy="4724400"/>
          </a:xfrm>
          <a:prstGeom prst="rect">
            <a:avLst/>
          </a:prstGeom>
          <a:noFill/>
          <a:ln>
            <a:noFill/>
          </a:ln>
        </p:spPr>
        <p:txBody>
          <a:bodyPr anchorCtr="0" anchor="t" bIns="45700" lIns="91425" spcFirstLastPara="1" rIns="91425" wrap="square" tIns="45700">
            <a:noAutofit/>
          </a:bodyPr>
          <a:lstStyle/>
          <a:p>
            <a:pPr indent="-347663" lvl="0" marL="347663" marR="0" rtl="0" algn="l">
              <a:lnSpc>
                <a:spcPct val="100000"/>
              </a:lnSpc>
              <a:spcBef>
                <a:spcPts val="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Evaluaciones que usa nuestra escuela:</a:t>
            </a:r>
            <a:endParaRPr/>
          </a:p>
          <a:p>
            <a:pPr indent="-342900" lvl="1" marL="68580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Smarter Balanced Assessment </a:t>
            </a:r>
            <a:endParaRPr b="0" i="0" sz="2600" u="none" cap="none" strike="noStrike">
              <a:solidFill>
                <a:schemeClr val="dk1"/>
              </a:solidFill>
              <a:latin typeface="Questrial"/>
              <a:ea typeface="Questrial"/>
              <a:cs typeface="Questrial"/>
              <a:sym typeface="Questrial"/>
            </a:endParaRPr>
          </a:p>
          <a:p>
            <a:pPr indent="-342900" lvl="1" marL="68580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DIBELS</a:t>
            </a:r>
            <a:endParaRPr/>
          </a:p>
          <a:p>
            <a:pPr indent="-342900" lvl="1" marL="685800" marR="0" rtl="0" algn="l">
              <a:lnSpc>
                <a:spcPct val="100000"/>
              </a:lnSpc>
              <a:spcBef>
                <a:spcPts val="550"/>
              </a:spcBef>
              <a:spcAft>
                <a:spcPts val="0"/>
              </a:spcAft>
              <a:buClr>
                <a:schemeClr val="accent1"/>
              </a:buClr>
              <a:buSzPts val="1820"/>
              <a:buFont typeface="Noto Sans Symbols"/>
              <a:buChar char="⬜"/>
            </a:pPr>
            <a:r>
              <a:rPr lang="en-US"/>
              <a:t>Evaluaciones del Distrito.</a:t>
            </a:r>
            <a:endParaRPr/>
          </a:p>
          <a:p>
            <a:pPr indent="-342900" lvl="1" marL="685800" marR="0" rtl="0" algn="l">
              <a:lnSpc>
                <a:spcPct val="100000"/>
              </a:lnSpc>
              <a:spcBef>
                <a:spcPts val="550"/>
              </a:spcBef>
              <a:spcAft>
                <a:spcPts val="0"/>
              </a:spcAft>
              <a:buClr>
                <a:schemeClr val="accent1"/>
              </a:buClr>
              <a:buSzPts val="1820"/>
              <a:buFont typeface="Noto Sans Symbols"/>
              <a:buChar char="⬜"/>
            </a:pPr>
            <a:r>
              <a:rPr lang="en-US"/>
              <a:t>iReady Math</a:t>
            </a:r>
            <a:endParaRPr/>
          </a:p>
          <a:p>
            <a:pPr indent="-342900" lvl="1" marL="68580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Evaluaciones del salón de clase</a:t>
            </a:r>
            <a:endParaRPr b="0" i="0" sz="2600" u="none" cap="none" strike="noStrike">
              <a:solidFill>
                <a:schemeClr val="dk1"/>
              </a:solidFill>
              <a:latin typeface="Questrial"/>
              <a:ea typeface="Questrial"/>
              <a:cs typeface="Questrial"/>
              <a:sym typeface="Questrial"/>
            </a:endParaRPr>
          </a:p>
          <a:p>
            <a:pPr indent="-347663" lvl="0" marL="347663" marR="0" rtl="0" algn="l">
              <a:lnSpc>
                <a:spcPct val="100000"/>
              </a:lnSpc>
              <a:spcBef>
                <a:spcPts val="700"/>
              </a:spcBef>
              <a:spcAft>
                <a:spcPts val="0"/>
              </a:spcAft>
              <a:buClr>
                <a:schemeClr val="accent2"/>
              </a:buClr>
              <a:buSzPts val="1740"/>
              <a:buFont typeface="Noto Sans Symbols"/>
              <a:buChar char="◻"/>
            </a:pPr>
            <a:r>
              <a:rPr b="0" i="0" lang="en-US" sz="2900" u="none" cap="none" strike="noStrike">
                <a:solidFill>
                  <a:schemeClr val="dk1"/>
                </a:solidFill>
                <a:latin typeface="Questrial"/>
                <a:ea typeface="Questrial"/>
                <a:cs typeface="Questrial"/>
                <a:sym typeface="Questrial"/>
              </a:rPr>
              <a:t>Notificación de los resultados de la evaluación de su hijo</a:t>
            </a:r>
            <a:endParaRPr/>
          </a:p>
          <a:p>
            <a:pPr indent="-342900" lvl="1" marL="685800" marR="0" rtl="0" algn="l">
              <a:lnSpc>
                <a:spcPct val="100000"/>
              </a:lnSpc>
              <a:spcBef>
                <a:spcPts val="550"/>
              </a:spcBef>
              <a:spcAft>
                <a:spcPts val="0"/>
              </a:spcAft>
              <a:buClr>
                <a:schemeClr val="accent1"/>
              </a:buClr>
              <a:buSzPts val="1820"/>
              <a:buFont typeface="Noto Sans Symbols"/>
              <a:buChar char="⬜"/>
            </a:pPr>
            <a:r>
              <a:rPr b="0" i="0" lang="en-US" sz="2600" u="none" cap="none" strike="noStrike">
                <a:solidFill>
                  <a:schemeClr val="dk1"/>
                </a:solidFill>
                <a:latin typeface="Questrial"/>
                <a:ea typeface="Questrial"/>
                <a:cs typeface="Questrial"/>
                <a:sym typeface="Questrial"/>
              </a:rPr>
              <a:t>Smarter Balanced Assessment - anualmente</a:t>
            </a:r>
            <a:endParaRPr b="0" i="0" sz="2600" u="none" cap="none" strike="noStrike">
              <a:solidFill>
                <a:schemeClr val="dk1"/>
              </a:solidFill>
              <a:latin typeface="Questrial"/>
              <a:ea typeface="Questrial"/>
              <a:cs typeface="Questrial"/>
              <a:sym typeface="Quest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4"/>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Parent Involvement Requirements</a:t>
            </a:r>
            <a:endParaRPr/>
          </a:p>
        </p:txBody>
      </p:sp>
      <p:grpSp>
        <p:nvGrpSpPr>
          <p:cNvPr id="219" name="Google Shape;219;p24"/>
          <p:cNvGrpSpPr/>
          <p:nvPr/>
        </p:nvGrpSpPr>
        <p:grpSpPr>
          <a:xfrm>
            <a:off x="612777" y="1653672"/>
            <a:ext cx="6978282" cy="4481259"/>
            <a:chOff x="155577" y="0"/>
            <a:chExt cx="6978282" cy="4481259"/>
          </a:xfrm>
        </p:grpSpPr>
        <p:sp>
          <p:nvSpPr>
            <p:cNvPr id="220" name="Google Shape;220;p24"/>
            <p:cNvSpPr/>
            <p:nvPr/>
          </p:nvSpPr>
          <p:spPr>
            <a:xfrm rot="5400000">
              <a:off x="564715" y="1319617"/>
              <a:ext cx="1170732" cy="1332837"/>
            </a:xfrm>
            <a:prstGeom prst="bentUpArrow">
              <a:avLst>
                <a:gd fmla="val 32840" name="adj1"/>
                <a:gd fmla="val 25000" name="adj2"/>
                <a:gd fmla="val 35780" name="adj3"/>
              </a:avLst>
            </a:prstGeom>
            <a:solidFill>
              <a:srgbClr val="D2DEEA"/>
            </a:solidFill>
            <a:ln cap="flat" cmpd="sng" w="10000">
              <a:solidFill>
                <a:schemeClr val="lt1"/>
              </a:solidFill>
              <a:prstDash val="solid"/>
              <a:round/>
              <a:headEnd len="sm" w="sm" type="none"/>
              <a:tailEnd len="sm" w="sm" type="none"/>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24"/>
            <p:cNvSpPr/>
            <p:nvPr/>
          </p:nvSpPr>
          <p:spPr>
            <a:xfrm>
              <a:off x="155577" y="0"/>
              <a:ext cx="1970823" cy="1379512"/>
            </a:xfrm>
            <a:prstGeom prst="roundRect">
              <a:avLst>
                <a:gd fmla="val 16670" name="adj"/>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24"/>
            <p:cNvSpPr txBox="1"/>
            <p:nvPr/>
          </p:nvSpPr>
          <p:spPr>
            <a:xfrm>
              <a:off x="222931" y="67354"/>
              <a:ext cx="1836115" cy="124480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dk1"/>
                  </a:solidFill>
                  <a:latin typeface="Questrial"/>
                  <a:ea typeface="Questrial"/>
                  <a:cs typeface="Questrial"/>
                  <a:sym typeface="Questrial"/>
                </a:rPr>
                <a:t>District Level Parent Involvement Policy</a:t>
              </a:r>
              <a:endParaRPr b="0" i="0" sz="1900" u="none" cap="none" strike="noStrike">
                <a:solidFill>
                  <a:schemeClr val="dk1"/>
                </a:solidFill>
                <a:latin typeface="Questrial"/>
                <a:ea typeface="Questrial"/>
                <a:cs typeface="Questrial"/>
                <a:sym typeface="Questrial"/>
              </a:endParaRPr>
            </a:p>
          </p:txBody>
        </p:sp>
        <p:sp>
          <p:nvSpPr>
            <p:cNvPr id="223" name="Google Shape;223;p24"/>
            <p:cNvSpPr/>
            <p:nvPr/>
          </p:nvSpPr>
          <p:spPr>
            <a:xfrm>
              <a:off x="2151046" y="1"/>
              <a:ext cx="3213057" cy="111498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24"/>
            <p:cNvSpPr txBox="1"/>
            <p:nvPr/>
          </p:nvSpPr>
          <p:spPr>
            <a:xfrm>
              <a:off x="2151046" y="1"/>
              <a:ext cx="3213057" cy="1114983"/>
            </a:xfrm>
            <a:prstGeom prst="rect">
              <a:avLst/>
            </a:prstGeom>
            <a:noFill/>
            <a:ln>
              <a:noFill/>
            </a:ln>
          </p:spPr>
          <p:txBody>
            <a:bodyPr anchorCtr="0" anchor="ctr" bIns="72375" lIns="72375" spcFirstLastPara="1" rIns="72375" wrap="square" tIns="72375">
              <a:noAutofit/>
            </a:bodyPr>
            <a:lstStyle/>
            <a:p>
              <a:pPr indent="-114300" lvl="1" marL="114300" marR="0" rtl="0" algn="l">
                <a:lnSpc>
                  <a:spcPct val="90000"/>
                </a:lnSpc>
                <a:spcBef>
                  <a:spcPts val="0"/>
                </a:spcBef>
                <a:spcAft>
                  <a:spcPts val="0"/>
                </a:spcAft>
                <a:buClr>
                  <a:schemeClr val="dk1"/>
                </a:buClr>
                <a:buSzPts val="1500"/>
                <a:buFont typeface="Questrial"/>
                <a:buChar char="•"/>
              </a:pPr>
              <a:r>
                <a:rPr b="0" i="0" lang="en-US" sz="1500" u="none" cap="none" strike="noStrike">
                  <a:solidFill>
                    <a:schemeClr val="dk1"/>
                  </a:solidFill>
                  <a:latin typeface="Questrial"/>
                  <a:ea typeface="Questrial"/>
                  <a:cs typeface="Questrial"/>
                  <a:sym typeface="Questrial"/>
                </a:rPr>
                <a:t>Available on District Website</a:t>
              </a:r>
              <a:endParaRPr b="0" i="0" sz="1500" u="none" cap="none" strike="noStrike">
                <a:solidFill>
                  <a:schemeClr val="dk1"/>
                </a:solidFill>
                <a:latin typeface="Questrial"/>
                <a:ea typeface="Questrial"/>
                <a:cs typeface="Questrial"/>
                <a:sym typeface="Questrial"/>
              </a:endParaRPr>
            </a:p>
          </p:txBody>
        </p:sp>
        <p:sp>
          <p:nvSpPr>
            <p:cNvPr id="225" name="Google Shape;225;p24"/>
            <p:cNvSpPr/>
            <p:nvPr/>
          </p:nvSpPr>
          <p:spPr>
            <a:xfrm rot="5400000">
              <a:off x="2519911" y="2774412"/>
              <a:ext cx="1170732" cy="1332837"/>
            </a:xfrm>
            <a:prstGeom prst="bentUpArrow">
              <a:avLst>
                <a:gd fmla="val 32840" name="adj1"/>
                <a:gd fmla="val 25000" name="adj2"/>
                <a:gd fmla="val 35780" name="adj3"/>
              </a:avLst>
            </a:prstGeom>
            <a:solidFill>
              <a:srgbClr val="FFFF00"/>
            </a:solidFill>
            <a:ln cap="flat" cmpd="sng" w="10000">
              <a:solidFill>
                <a:schemeClr val="lt1"/>
              </a:solidFill>
              <a:prstDash val="solid"/>
              <a:round/>
              <a:headEnd len="sm" w="sm" type="none"/>
              <a:tailEnd len="sm" w="sm" type="none"/>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6" name="Google Shape;226;p24"/>
            <p:cNvSpPr/>
            <p:nvPr/>
          </p:nvSpPr>
          <p:spPr>
            <a:xfrm>
              <a:off x="2209723" y="1476639"/>
              <a:ext cx="1970823" cy="1379512"/>
            </a:xfrm>
            <a:prstGeom prst="roundRect">
              <a:avLst>
                <a:gd fmla="val 16670" name="adj"/>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24"/>
            <p:cNvSpPr txBox="1"/>
            <p:nvPr/>
          </p:nvSpPr>
          <p:spPr>
            <a:xfrm>
              <a:off x="2277077" y="1543993"/>
              <a:ext cx="1836115" cy="124480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dk1"/>
                  </a:solidFill>
                  <a:latin typeface="Questrial"/>
                  <a:ea typeface="Questrial"/>
                  <a:cs typeface="Questrial"/>
                  <a:sym typeface="Questrial"/>
                </a:rPr>
                <a:t>School Level Parent Plan</a:t>
              </a:r>
              <a:endParaRPr b="0" i="0" sz="1900" u="none" cap="none" strike="noStrike">
                <a:solidFill>
                  <a:schemeClr val="dk1"/>
                </a:solidFill>
                <a:latin typeface="Questrial"/>
                <a:ea typeface="Questrial"/>
                <a:cs typeface="Questrial"/>
                <a:sym typeface="Questrial"/>
              </a:endParaRPr>
            </a:p>
          </p:txBody>
        </p:sp>
        <p:sp>
          <p:nvSpPr>
            <p:cNvPr id="228" name="Google Shape;228;p24"/>
            <p:cNvSpPr/>
            <p:nvPr/>
          </p:nvSpPr>
          <p:spPr>
            <a:xfrm>
              <a:off x="4263053" y="1641189"/>
              <a:ext cx="2870806" cy="111498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p24"/>
            <p:cNvSpPr txBox="1"/>
            <p:nvPr/>
          </p:nvSpPr>
          <p:spPr>
            <a:xfrm>
              <a:off x="4263053" y="1641189"/>
              <a:ext cx="2870806" cy="1114983"/>
            </a:xfrm>
            <a:prstGeom prst="rect">
              <a:avLst/>
            </a:prstGeom>
            <a:noFill/>
            <a:ln>
              <a:noFill/>
            </a:ln>
          </p:spPr>
          <p:txBody>
            <a:bodyPr anchorCtr="0" anchor="ctr" bIns="72375" lIns="72375" spcFirstLastPara="1" rIns="72375" wrap="square" tIns="72375">
              <a:noAutofit/>
            </a:bodyPr>
            <a:lstStyle/>
            <a:p>
              <a:pPr indent="-114300" lvl="1" marL="114300" marR="0" rtl="0" algn="l">
                <a:lnSpc>
                  <a:spcPct val="90000"/>
                </a:lnSpc>
                <a:spcBef>
                  <a:spcPts val="0"/>
                </a:spcBef>
                <a:spcAft>
                  <a:spcPts val="0"/>
                </a:spcAft>
                <a:buClr>
                  <a:schemeClr val="dk1"/>
                </a:buClr>
                <a:buSzPts val="1500"/>
                <a:buFont typeface="Questrial"/>
                <a:buChar char="•"/>
              </a:pPr>
              <a:r>
                <a:rPr b="0" i="0" lang="en-US" sz="1500" u="none" cap="none" strike="noStrike">
                  <a:solidFill>
                    <a:schemeClr val="dk1"/>
                  </a:solidFill>
                  <a:latin typeface="Questrial"/>
                  <a:ea typeface="Questrial"/>
                  <a:cs typeface="Questrial"/>
                  <a:sym typeface="Questrial"/>
                </a:rPr>
                <a:t>Available on the website and sent home at the beginning of the year.</a:t>
              </a:r>
              <a:endParaRPr b="0" i="0" sz="1500" u="none" cap="none" strike="noStrike">
                <a:solidFill>
                  <a:schemeClr val="dk1"/>
                </a:solidFill>
                <a:latin typeface="Questrial"/>
                <a:ea typeface="Questrial"/>
                <a:cs typeface="Questrial"/>
                <a:sym typeface="Questrial"/>
              </a:endParaRPr>
            </a:p>
          </p:txBody>
        </p:sp>
        <p:sp>
          <p:nvSpPr>
            <p:cNvPr id="230" name="Google Shape;230;p24"/>
            <p:cNvSpPr/>
            <p:nvPr/>
          </p:nvSpPr>
          <p:spPr>
            <a:xfrm>
              <a:off x="4236731" y="3101747"/>
              <a:ext cx="1970823" cy="1379512"/>
            </a:xfrm>
            <a:prstGeom prst="roundRect">
              <a:avLst>
                <a:gd fmla="val 16670" name="adj"/>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24"/>
            <p:cNvSpPr txBox="1"/>
            <p:nvPr/>
          </p:nvSpPr>
          <p:spPr>
            <a:xfrm>
              <a:off x="4304085" y="3169101"/>
              <a:ext cx="1836115" cy="1244804"/>
            </a:xfrm>
            <a:prstGeom prst="rect">
              <a:avLst/>
            </a:prstGeom>
            <a:noFill/>
            <a:ln>
              <a:noFill/>
            </a:ln>
          </p:spPr>
          <p:txBody>
            <a:bodyPr anchorCtr="0" anchor="ctr" bIns="72375" lIns="72375" spcFirstLastPara="1" rIns="72375" wrap="square" tIns="72375">
              <a:noAutofit/>
            </a:bodyPr>
            <a:lstStyle/>
            <a:p>
              <a:pPr indent="0" lvl="0" marL="0" marR="0" rtl="0" algn="ctr">
                <a:lnSpc>
                  <a:spcPct val="90000"/>
                </a:lnSpc>
                <a:spcBef>
                  <a:spcPts val="0"/>
                </a:spcBef>
                <a:spcAft>
                  <a:spcPts val="0"/>
                </a:spcAft>
                <a:buClr>
                  <a:srgbClr val="000000"/>
                </a:buClr>
                <a:buSzPts val="1900"/>
                <a:buFont typeface="Arial"/>
                <a:buNone/>
              </a:pPr>
              <a:r>
                <a:rPr b="0" i="0" lang="en-US" sz="1900" u="none" cap="none" strike="noStrike">
                  <a:solidFill>
                    <a:schemeClr val="dk1"/>
                  </a:solidFill>
                  <a:latin typeface="Questrial"/>
                  <a:ea typeface="Questrial"/>
                  <a:cs typeface="Questrial"/>
                  <a:sym typeface="Questrial"/>
                </a:rPr>
                <a:t>Title I School/Parent Compacts</a:t>
              </a:r>
              <a:endParaRPr b="0" i="0" sz="1900" u="none" cap="none" strike="noStrike">
                <a:solidFill>
                  <a:schemeClr val="dk1"/>
                </a:solidFill>
                <a:latin typeface="Questrial"/>
                <a:ea typeface="Questrial"/>
                <a:cs typeface="Questrial"/>
                <a:sym typeface="Questrial"/>
              </a:endParaRPr>
            </a:p>
          </p:txBody>
        </p:sp>
      </p:grpSp>
      <p:sp>
        <p:nvSpPr>
          <p:cNvPr id="232" name="Google Shape;232;p24"/>
          <p:cNvSpPr/>
          <p:nvPr/>
        </p:nvSpPr>
        <p:spPr>
          <a:xfrm>
            <a:off x="6717788" y="5159667"/>
            <a:ext cx="2573881" cy="5539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Questrial"/>
                <a:ea typeface="Questrial"/>
                <a:cs typeface="Questrial"/>
                <a:sym typeface="Questrial"/>
              </a:rPr>
              <a:t>・</a:t>
            </a:r>
            <a:r>
              <a:rPr b="0" i="0" lang="en-US" sz="1500" u="none" cap="none" strike="noStrike">
                <a:solidFill>
                  <a:schemeClr val="dk1"/>
                </a:solidFill>
                <a:latin typeface="Questrial"/>
                <a:ea typeface="Questrial"/>
                <a:cs typeface="Questrial"/>
                <a:sym typeface="Questrial"/>
              </a:rPr>
              <a:t>Available on the website and sent home at the beginning of the year.</a:t>
            </a:r>
            <a:endParaRPr b="0" i="0" sz="15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Questrial"/>
              <a:ea typeface="Questrial"/>
              <a:cs typeface="Questrial"/>
              <a:sym typeface="Quest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5"/>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3800" u="none" cap="none" strike="noStrike">
                <a:solidFill>
                  <a:schemeClr val="dk2"/>
                </a:solidFill>
                <a:latin typeface="Questrial"/>
                <a:ea typeface="Questrial"/>
                <a:cs typeface="Questrial"/>
                <a:sym typeface="Questrial"/>
              </a:rPr>
              <a:t>Requisitos de Participación de los Padres</a:t>
            </a:r>
            <a:endParaRPr b="0" i="0" sz="3800" u="none" cap="none" strike="noStrike">
              <a:solidFill>
                <a:schemeClr val="dk2"/>
              </a:solidFill>
              <a:latin typeface="Questrial"/>
              <a:ea typeface="Questrial"/>
              <a:cs typeface="Questrial"/>
              <a:sym typeface="Questrial"/>
            </a:endParaRPr>
          </a:p>
        </p:txBody>
      </p:sp>
      <p:grpSp>
        <p:nvGrpSpPr>
          <p:cNvPr id="239" name="Google Shape;239;p25"/>
          <p:cNvGrpSpPr/>
          <p:nvPr/>
        </p:nvGrpSpPr>
        <p:grpSpPr>
          <a:xfrm>
            <a:off x="612768" y="1706562"/>
            <a:ext cx="7566950" cy="4457353"/>
            <a:chOff x="485453" y="73371"/>
            <a:chExt cx="7566950" cy="4457353"/>
          </a:xfrm>
        </p:grpSpPr>
        <p:sp>
          <p:nvSpPr>
            <p:cNvPr id="240" name="Google Shape;240;p25"/>
            <p:cNvSpPr/>
            <p:nvPr/>
          </p:nvSpPr>
          <p:spPr>
            <a:xfrm rot="5400000">
              <a:off x="795629" y="1371152"/>
              <a:ext cx="1170732" cy="1332837"/>
            </a:xfrm>
            <a:prstGeom prst="bentUpArrow">
              <a:avLst>
                <a:gd fmla="val 32840" name="adj1"/>
                <a:gd fmla="val 25000" name="adj2"/>
                <a:gd fmla="val 35780" name="adj3"/>
              </a:avLst>
            </a:prstGeom>
            <a:solidFill>
              <a:srgbClr val="D2DEEA"/>
            </a:solidFill>
            <a:ln cap="flat" cmpd="sng" w="10000">
              <a:solidFill>
                <a:schemeClr val="lt1"/>
              </a:solidFill>
              <a:prstDash val="solid"/>
              <a:round/>
              <a:headEnd len="sm" w="sm" type="none"/>
              <a:tailEnd len="sm" w="sm" type="none"/>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25"/>
            <p:cNvSpPr/>
            <p:nvPr/>
          </p:nvSpPr>
          <p:spPr>
            <a:xfrm>
              <a:off x="485453" y="73371"/>
              <a:ext cx="1970823" cy="1379512"/>
            </a:xfrm>
            <a:prstGeom prst="roundRect">
              <a:avLst>
                <a:gd fmla="val 16670" name="adj"/>
              </a:avLst>
            </a:prstGeom>
            <a:solidFill>
              <a:srgbClr val="DC7F45"/>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25"/>
            <p:cNvSpPr txBox="1"/>
            <p:nvPr/>
          </p:nvSpPr>
          <p:spPr>
            <a:xfrm>
              <a:off x="552807" y="140725"/>
              <a:ext cx="1836115" cy="124480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dk1"/>
                  </a:solidFill>
                  <a:latin typeface="Questrial"/>
                  <a:ea typeface="Questrial"/>
                  <a:cs typeface="Questrial"/>
                  <a:sym typeface="Questrial"/>
                </a:rPr>
                <a:t>Política Distrital de Participación de los Padres</a:t>
              </a:r>
              <a:endParaRPr b="0" i="0" sz="2000" u="none" cap="none" strike="noStrike">
                <a:solidFill>
                  <a:schemeClr val="dk1"/>
                </a:solidFill>
                <a:latin typeface="Questrial"/>
                <a:ea typeface="Questrial"/>
                <a:cs typeface="Questrial"/>
                <a:sym typeface="Questrial"/>
              </a:endParaRPr>
            </a:p>
          </p:txBody>
        </p:sp>
        <p:sp>
          <p:nvSpPr>
            <p:cNvPr id="243" name="Google Shape;243;p25"/>
            <p:cNvSpPr/>
            <p:nvPr/>
          </p:nvSpPr>
          <p:spPr>
            <a:xfrm>
              <a:off x="3124203" y="157525"/>
              <a:ext cx="3213057" cy="111498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25"/>
            <p:cNvSpPr/>
            <p:nvPr/>
          </p:nvSpPr>
          <p:spPr>
            <a:xfrm rot="5400000">
              <a:off x="2684849" y="2856890"/>
              <a:ext cx="1170732" cy="1332837"/>
            </a:xfrm>
            <a:prstGeom prst="bentUpArrow">
              <a:avLst>
                <a:gd fmla="val 32840" name="adj1"/>
                <a:gd fmla="val 25000" name="adj2"/>
                <a:gd fmla="val 35780" name="adj3"/>
              </a:avLst>
            </a:prstGeom>
            <a:solidFill>
              <a:srgbClr val="FFFF00"/>
            </a:solidFill>
            <a:ln cap="flat" cmpd="sng" w="10000">
              <a:solidFill>
                <a:schemeClr val="lt1"/>
              </a:solidFill>
              <a:prstDash val="solid"/>
              <a:round/>
              <a:headEnd len="sm" w="sm" type="none"/>
              <a:tailEnd len="sm" w="sm" type="none"/>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25"/>
            <p:cNvSpPr/>
            <p:nvPr/>
          </p:nvSpPr>
          <p:spPr>
            <a:xfrm>
              <a:off x="2391177" y="1627641"/>
              <a:ext cx="1970823" cy="1379512"/>
            </a:xfrm>
            <a:prstGeom prst="roundRect">
              <a:avLst>
                <a:gd fmla="val 16670" name="adj"/>
              </a:avLst>
            </a:prstGeom>
            <a:solidFill>
              <a:schemeClr val="accent3"/>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25"/>
            <p:cNvSpPr txBox="1"/>
            <p:nvPr/>
          </p:nvSpPr>
          <p:spPr>
            <a:xfrm>
              <a:off x="2458531" y="1694995"/>
              <a:ext cx="1836115" cy="124480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dk1"/>
                  </a:solidFill>
                  <a:latin typeface="Questrial"/>
                  <a:ea typeface="Questrial"/>
                  <a:cs typeface="Questrial"/>
                  <a:sym typeface="Questrial"/>
                </a:rPr>
                <a:t>Plan Escolar de Participación de los Padres</a:t>
              </a:r>
              <a:endParaRPr b="0" i="0" sz="2000" u="none" cap="none" strike="noStrike">
                <a:solidFill>
                  <a:schemeClr val="dk1"/>
                </a:solidFill>
                <a:latin typeface="Questrial"/>
                <a:ea typeface="Questrial"/>
                <a:cs typeface="Questrial"/>
                <a:sym typeface="Questrial"/>
              </a:endParaRPr>
            </a:p>
          </p:txBody>
        </p:sp>
        <p:sp>
          <p:nvSpPr>
            <p:cNvPr id="247" name="Google Shape;247;p25"/>
            <p:cNvSpPr/>
            <p:nvPr/>
          </p:nvSpPr>
          <p:spPr>
            <a:xfrm>
              <a:off x="5181597" y="1707174"/>
              <a:ext cx="2870806" cy="1114983"/>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25"/>
            <p:cNvSpPr/>
            <p:nvPr/>
          </p:nvSpPr>
          <p:spPr>
            <a:xfrm>
              <a:off x="4433282" y="3151212"/>
              <a:ext cx="1970823" cy="1379512"/>
            </a:xfrm>
            <a:prstGeom prst="roundRect">
              <a:avLst>
                <a:gd fmla="val 16670" name="adj"/>
              </a:avLst>
            </a:prstGeom>
            <a:solidFill>
              <a:srgbClr val="D8B259"/>
            </a:solidFill>
            <a:ln>
              <a:noFill/>
            </a:ln>
            <a:effectLst>
              <a:outerShdw blurRad="38100" rotWithShape="0" dir="5400000" dist="30000">
                <a:srgbClr val="000000">
                  <a:alpha val="44313"/>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9" name="Google Shape;249;p25"/>
            <p:cNvSpPr txBox="1"/>
            <p:nvPr/>
          </p:nvSpPr>
          <p:spPr>
            <a:xfrm>
              <a:off x="4500636" y="3218566"/>
              <a:ext cx="1836115" cy="1244804"/>
            </a:xfrm>
            <a:prstGeom prst="rect">
              <a:avLst/>
            </a:prstGeom>
            <a:noFill/>
            <a:ln>
              <a:noFill/>
            </a:ln>
          </p:spPr>
          <p:txBody>
            <a:bodyPr anchorCtr="0" anchor="ctr" bIns="76200" lIns="76200" spcFirstLastPara="1" rIns="76200" wrap="square" tIns="76200">
              <a:noAutofit/>
            </a:bodyPr>
            <a:lstStyle/>
            <a:p>
              <a:pPr indent="0" lvl="0" marL="0" marR="0" rtl="0" algn="ctr">
                <a:lnSpc>
                  <a:spcPct val="90000"/>
                </a:lnSpc>
                <a:spcBef>
                  <a:spcPts val="0"/>
                </a:spcBef>
                <a:spcAft>
                  <a:spcPts val="0"/>
                </a:spcAft>
                <a:buClr>
                  <a:srgbClr val="000000"/>
                </a:buClr>
                <a:buSzPts val="2000"/>
                <a:buFont typeface="Arial"/>
                <a:buNone/>
              </a:pPr>
              <a:r>
                <a:rPr b="0" i="0" lang="en-US" sz="2000" u="none" cap="none" strike="noStrike">
                  <a:solidFill>
                    <a:schemeClr val="dk1"/>
                  </a:solidFill>
                  <a:latin typeface="Questrial"/>
                  <a:ea typeface="Questrial"/>
                  <a:cs typeface="Questrial"/>
                  <a:sym typeface="Questrial"/>
                </a:rPr>
                <a:t>Convenio Title I de la Escuela y los Padres</a:t>
              </a:r>
              <a:endParaRPr b="0" i="0" sz="2000" u="none" cap="none" strike="noStrike">
                <a:solidFill>
                  <a:schemeClr val="dk1"/>
                </a:solidFill>
                <a:latin typeface="Questrial"/>
                <a:ea typeface="Questrial"/>
                <a:cs typeface="Questrial"/>
                <a:sym typeface="Questrial"/>
              </a:endParaRPr>
            </a:p>
          </p:txBody>
        </p:sp>
      </p:grpSp>
      <p:sp>
        <p:nvSpPr>
          <p:cNvPr id="250" name="Google Shape;250;p25"/>
          <p:cNvSpPr/>
          <p:nvPr/>
        </p:nvSpPr>
        <p:spPr>
          <a:xfrm>
            <a:off x="2666941" y="2133858"/>
            <a:ext cx="3149908" cy="32316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Questrial"/>
                <a:ea typeface="Questrial"/>
                <a:cs typeface="Questrial"/>
                <a:sym typeface="Questrial"/>
              </a:rPr>
              <a:t>・ Disponible en el sitio web del distrito</a:t>
            </a:r>
            <a:endParaRPr b="0" i="0" sz="1500" u="none" cap="none" strike="noStrike">
              <a:solidFill>
                <a:schemeClr val="dk1"/>
              </a:solidFill>
              <a:latin typeface="Questrial"/>
              <a:ea typeface="Questrial"/>
              <a:cs typeface="Questrial"/>
              <a:sym typeface="Questrial"/>
            </a:endParaRPr>
          </a:p>
        </p:txBody>
      </p:sp>
      <p:sp>
        <p:nvSpPr>
          <p:cNvPr id="251" name="Google Shape;251;p25"/>
          <p:cNvSpPr/>
          <p:nvPr/>
        </p:nvSpPr>
        <p:spPr>
          <a:xfrm>
            <a:off x="4560594" y="3659324"/>
            <a:ext cx="2432151" cy="5539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Questrial"/>
                <a:ea typeface="Questrial"/>
                <a:cs typeface="Questrial"/>
                <a:sym typeface="Questrial"/>
              </a:rPr>
              <a:t>・ Disponible esta noche y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chemeClr val="dk1"/>
                </a:solidFill>
                <a:latin typeface="Questrial"/>
                <a:ea typeface="Questrial"/>
                <a:cs typeface="Questrial"/>
                <a:sym typeface="Questrial"/>
              </a:rPr>
              <a:t>   en el sitio web del distrito</a:t>
            </a:r>
            <a:endParaRPr b="0" i="0" sz="1500" u="none" cap="none" strike="noStrike">
              <a:solidFill>
                <a:schemeClr val="dk1"/>
              </a:solidFill>
              <a:latin typeface="Questrial"/>
              <a:ea typeface="Questrial"/>
              <a:cs typeface="Questrial"/>
              <a:sym typeface="Questrial"/>
            </a:endParaRPr>
          </a:p>
        </p:txBody>
      </p:sp>
      <p:sp>
        <p:nvSpPr>
          <p:cNvPr id="252" name="Google Shape;252;p25"/>
          <p:cNvSpPr/>
          <p:nvPr/>
        </p:nvSpPr>
        <p:spPr>
          <a:xfrm>
            <a:off x="6542322" y="5189235"/>
            <a:ext cx="2414055" cy="55399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rPr b="0" i="0" lang="en-US" sz="1500" u="none" cap="none" strike="noStrike">
                <a:solidFill>
                  <a:srgbClr val="000000"/>
                </a:solidFill>
                <a:latin typeface="Questrial"/>
                <a:ea typeface="Questrial"/>
                <a:cs typeface="Questrial"/>
                <a:sym typeface="Questrial"/>
              </a:rPr>
              <a:t>・</a:t>
            </a:r>
            <a:r>
              <a:rPr b="0" i="0" lang="en-US" sz="1500" u="none" cap="none" strike="noStrike">
                <a:solidFill>
                  <a:schemeClr val="dk1"/>
                </a:solidFill>
                <a:latin typeface="Questrial"/>
                <a:ea typeface="Questrial"/>
                <a:cs typeface="Questrial"/>
                <a:sym typeface="Questrial"/>
              </a:rPr>
              <a:t>Disponible esta noche y </a:t>
            </a:r>
            <a:endParaRPr b="0" i="0" sz="14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500"/>
              <a:buFont typeface="Arial"/>
              <a:buNone/>
            </a:pPr>
            <a:r>
              <a:rPr b="0" i="0" lang="en-US" sz="1500" u="none" cap="none" strike="noStrike">
                <a:solidFill>
                  <a:schemeClr val="dk1"/>
                </a:solidFill>
                <a:latin typeface="Questrial"/>
                <a:ea typeface="Questrial"/>
                <a:cs typeface="Questrial"/>
                <a:sym typeface="Questrial"/>
              </a:rPr>
              <a:t>   en el sitio web del distrito</a:t>
            </a:r>
            <a:endParaRPr b="0" i="0" sz="1500" u="none" cap="none" strike="noStrike">
              <a:solidFill>
                <a:schemeClr val="dk1"/>
              </a:solidFill>
              <a:latin typeface="Questrial"/>
              <a:ea typeface="Questrial"/>
              <a:cs typeface="Questrial"/>
              <a:sym typeface="Questrial"/>
            </a:endParaRPr>
          </a:p>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latin typeface="Questrial"/>
              <a:ea typeface="Questrial"/>
              <a:cs typeface="Questrial"/>
              <a:sym typeface="Quest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6"/>
          <p:cNvSpPr txBox="1"/>
          <p:nvPr>
            <p:ph type="title"/>
          </p:nvPr>
        </p:nvSpPr>
        <p:spPr>
          <a:xfrm>
            <a:off x="612775" y="228600"/>
            <a:ext cx="8153400" cy="9906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4400" u="none" cap="none" strike="noStrike">
                <a:solidFill>
                  <a:schemeClr val="dk2"/>
                </a:solidFill>
                <a:latin typeface="Questrial"/>
                <a:ea typeface="Questrial"/>
                <a:cs typeface="Questrial"/>
                <a:sym typeface="Questrial"/>
              </a:rPr>
              <a:t>Parent’s Rights under ESEA</a:t>
            </a:r>
            <a:endParaRPr/>
          </a:p>
        </p:txBody>
      </p:sp>
      <p:grpSp>
        <p:nvGrpSpPr>
          <p:cNvPr id="259" name="Google Shape;259;p26"/>
          <p:cNvGrpSpPr/>
          <p:nvPr/>
        </p:nvGrpSpPr>
        <p:grpSpPr>
          <a:xfrm>
            <a:off x="457200" y="1384950"/>
            <a:ext cx="8610600" cy="4898375"/>
            <a:chOff x="0" y="-215250"/>
            <a:chExt cx="8610600" cy="4898375"/>
          </a:xfrm>
        </p:grpSpPr>
        <p:sp>
          <p:nvSpPr>
            <p:cNvPr id="260" name="Google Shape;260;p26"/>
            <p:cNvSpPr/>
            <p:nvPr/>
          </p:nvSpPr>
          <p:spPr>
            <a:xfrm>
              <a:off x="0" y="1359217"/>
              <a:ext cx="8610600" cy="1812290"/>
            </a:xfrm>
            <a:prstGeom prst="notchedRightArrow">
              <a:avLst>
                <a:gd fmla="val 50000" name="adj1"/>
                <a:gd fmla="val 50000" name="adj2"/>
              </a:avLst>
            </a:prstGeom>
            <a:solidFill>
              <a:srgbClr val="DBE5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26"/>
            <p:cNvSpPr/>
            <p:nvPr/>
          </p:nvSpPr>
          <p:spPr>
            <a:xfrm>
              <a:off x="2041" y="0"/>
              <a:ext cx="1389979"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26"/>
            <p:cNvSpPr txBox="1"/>
            <p:nvPr/>
          </p:nvSpPr>
          <p:spPr>
            <a:xfrm>
              <a:off x="2050" y="0"/>
              <a:ext cx="1435800" cy="1812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Right to request teacher qualifications</a:t>
              </a:r>
              <a:endParaRPr b="0" i="0" sz="1600" u="none" cap="none" strike="noStrike">
                <a:solidFill>
                  <a:schemeClr val="dk1"/>
                </a:solidFill>
                <a:latin typeface="Questrial"/>
                <a:ea typeface="Questrial"/>
                <a:cs typeface="Questrial"/>
                <a:sym typeface="Questrial"/>
              </a:endParaRPr>
            </a:p>
          </p:txBody>
        </p:sp>
        <p:sp>
          <p:nvSpPr>
            <p:cNvPr id="263" name="Google Shape;263;p26"/>
            <p:cNvSpPr/>
            <p:nvPr/>
          </p:nvSpPr>
          <p:spPr>
            <a:xfrm>
              <a:off x="470494"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26"/>
            <p:cNvSpPr/>
            <p:nvPr/>
          </p:nvSpPr>
          <p:spPr>
            <a:xfrm>
              <a:off x="1439556" y="2718434"/>
              <a:ext cx="1211453"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26"/>
            <p:cNvSpPr txBox="1"/>
            <p:nvPr/>
          </p:nvSpPr>
          <p:spPr>
            <a:xfrm>
              <a:off x="1439549" y="2718425"/>
              <a:ext cx="1389900" cy="181230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Notification of non-highly qualified teacher for four or more weeks</a:t>
              </a:r>
              <a:endParaRPr b="0" i="0" sz="1600" u="none" cap="none" strike="noStrike">
                <a:solidFill>
                  <a:schemeClr val="dk1"/>
                </a:solidFill>
                <a:latin typeface="Questrial"/>
                <a:ea typeface="Questrial"/>
                <a:cs typeface="Questrial"/>
                <a:sym typeface="Questrial"/>
              </a:endParaRPr>
            </a:p>
          </p:txBody>
        </p:sp>
        <p:sp>
          <p:nvSpPr>
            <p:cNvPr id="266" name="Google Shape;266;p26"/>
            <p:cNvSpPr/>
            <p:nvPr/>
          </p:nvSpPr>
          <p:spPr>
            <a:xfrm>
              <a:off x="1818746"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26"/>
            <p:cNvSpPr/>
            <p:nvPr/>
          </p:nvSpPr>
          <p:spPr>
            <a:xfrm>
              <a:off x="2698545" y="0"/>
              <a:ext cx="1312647"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26"/>
            <p:cNvSpPr txBox="1"/>
            <p:nvPr/>
          </p:nvSpPr>
          <p:spPr>
            <a:xfrm>
              <a:off x="2698550" y="-215250"/>
              <a:ext cx="1435800" cy="20277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Request opportunities to meet regularly with staff for parent involvement</a:t>
              </a:r>
              <a:endParaRPr b="0" i="0" sz="1600" u="none" cap="none" strike="noStrike">
                <a:solidFill>
                  <a:schemeClr val="dk1"/>
                </a:solidFill>
                <a:latin typeface="Questrial"/>
                <a:ea typeface="Questrial"/>
                <a:cs typeface="Questrial"/>
                <a:sym typeface="Questrial"/>
              </a:endParaRPr>
            </a:p>
          </p:txBody>
        </p:sp>
        <p:sp>
          <p:nvSpPr>
            <p:cNvPr id="269" name="Google Shape;269;p26"/>
            <p:cNvSpPr/>
            <p:nvPr/>
          </p:nvSpPr>
          <p:spPr>
            <a:xfrm>
              <a:off x="3128333"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26"/>
            <p:cNvSpPr/>
            <p:nvPr/>
          </p:nvSpPr>
          <p:spPr>
            <a:xfrm>
              <a:off x="4058729" y="2718434"/>
              <a:ext cx="1266747"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26"/>
            <p:cNvSpPr txBox="1"/>
            <p:nvPr/>
          </p:nvSpPr>
          <p:spPr>
            <a:xfrm>
              <a:off x="4058729" y="2718434"/>
              <a:ext cx="1266747" cy="181229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Participate in decisions affecting your child</a:t>
              </a:r>
              <a:endParaRPr b="0" i="0" sz="1600" u="none" cap="none" strike="noStrike">
                <a:solidFill>
                  <a:schemeClr val="dk1"/>
                </a:solidFill>
                <a:latin typeface="Questrial"/>
                <a:ea typeface="Questrial"/>
                <a:cs typeface="Questrial"/>
                <a:sym typeface="Questrial"/>
              </a:endParaRPr>
            </a:p>
          </p:txBody>
        </p:sp>
        <p:sp>
          <p:nvSpPr>
            <p:cNvPr id="272" name="Google Shape;272;p26"/>
            <p:cNvSpPr/>
            <p:nvPr/>
          </p:nvSpPr>
          <p:spPr>
            <a:xfrm>
              <a:off x="4465566"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26"/>
            <p:cNvSpPr/>
            <p:nvPr/>
          </p:nvSpPr>
          <p:spPr>
            <a:xfrm>
              <a:off x="5373012" y="0"/>
              <a:ext cx="1136669"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26"/>
            <p:cNvSpPr txBox="1"/>
            <p:nvPr/>
          </p:nvSpPr>
          <p:spPr>
            <a:xfrm>
              <a:off x="5373000" y="0"/>
              <a:ext cx="1435800" cy="1812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Review school’s Title I-A plan and make suggestions</a:t>
              </a:r>
              <a:endParaRPr b="0" i="0" sz="1600" u="none" cap="none" strike="noStrike">
                <a:solidFill>
                  <a:schemeClr val="dk1"/>
                </a:solidFill>
                <a:latin typeface="Questrial"/>
                <a:ea typeface="Questrial"/>
                <a:cs typeface="Questrial"/>
                <a:sym typeface="Questrial"/>
              </a:endParaRPr>
            </a:p>
          </p:txBody>
        </p:sp>
        <p:sp>
          <p:nvSpPr>
            <p:cNvPr id="275" name="Google Shape;275;p26"/>
            <p:cNvSpPr/>
            <p:nvPr/>
          </p:nvSpPr>
          <p:spPr>
            <a:xfrm>
              <a:off x="5714811"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26"/>
            <p:cNvSpPr/>
            <p:nvPr/>
          </p:nvSpPr>
          <p:spPr>
            <a:xfrm>
              <a:off x="6557218" y="2718434"/>
              <a:ext cx="1190280"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26"/>
            <p:cNvSpPr txBox="1"/>
            <p:nvPr/>
          </p:nvSpPr>
          <p:spPr>
            <a:xfrm>
              <a:off x="6557226" y="2870825"/>
              <a:ext cx="1312500" cy="181230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Participate in school activities</a:t>
              </a:r>
              <a:endParaRPr b="0" i="0" sz="1600" u="none" cap="none" strike="noStrike">
                <a:solidFill>
                  <a:schemeClr val="dk1"/>
                </a:solidFill>
                <a:latin typeface="Questrial"/>
                <a:ea typeface="Questrial"/>
                <a:cs typeface="Questrial"/>
                <a:sym typeface="Questrial"/>
              </a:endParaRPr>
            </a:p>
          </p:txBody>
        </p:sp>
        <p:sp>
          <p:nvSpPr>
            <p:cNvPr id="278" name="Google Shape;278;p26"/>
            <p:cNvSpPr/>
            <p:nvPr/>
          </p:nvSpPr>
          <p:spPr>
            <a:xfrm>
              <a:off x="6925822"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7"/>
          <p:cNvSpPr txBox="1"/>
          <p:nvPr>
            <p:ph type="title"/>
          </p:nvPr>
        </p:nvSpPr>
        <p:spPr>
          <a:xfrm>
            <a:off x="495300" y="146175"/>
            <a:ext cx="8153400" cy="1260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2"/>
              </a:buClr>
              <a:buSzPts val="1400"/>
              <a:buFont typeface="Questrial"/>
              <a:buNone/>
            </a:pPr>
            <a:r>
              <a:rPr b="0" i="0" lang="en-US" sz="3000" u="none" cap="none" strike="noStrike">
                <a:solidFill>
                  <a:schemeClr val="dk2"/>
                </a:solidFill>
                <a:latin typeface="Questrial"/>
                <a:ea typeface="Questrial"/>
                <a:cs typeface="Questrial"/>
                <a:sym typeface="Questrial"/>
              </a:rPr>
              <a:t>Derechos de los Padres bajo la Ley de Educación Primaria y Secundaria ESEA</a:t>
            </a:r>
            <a:endParaRPr b="0" i="0" sz="3000" u="none" cap="none" strike="noStrike">
              <a:solidFill>
                <a:schemeClr val="dk2"/>
              </a:solidFill>
              <a:latin typeface="Questrial"/>
              <a:ea typeface="Questrial"/>
              <a:cs typeface="Questrial"/>
              <a:sym typeface="Questrial"/>
            </a:endParaRPr>
          </a:p>
        </p:txBody>
      </p:sp>
      <p:grpSp>
        <p:nvGrpSpPr>
          <p:cNvPr id="285" name="Google Shape;285;p27"/>
          <p:cNvGrpSpPr/>
          <p:nvPr/>
        </p:nvGrpSpPr>
        <p:grpSpPr>
          <a:xfrm>
            <a:off x="457200" y="1600200"/>
            <a:ext cx="8608017" cy="4530724"/>
            <a:chOff x="0" y="0"/>
            <a:chExt cx="8610600" cy="4530724"/>
          </a:xfrm>
        </p:grpSpPr>
        <p:sp>
          <p:nvSpPr>
            <p:cNvPr id="286" name="Google Shape;286;p27"/>
            <p:cNvSpPr/>
            <p:nvPr/>
          </p:nvSpPr>
          <p:spPr>
            <a:xfrm>
              <a:off x="0" y="1359217"/>
              <a:ext cx="8610600" cy="1812290"/>
            </a:xfrm>
            <a:prstGeom prst="notchedRightArrow">
              <a:avLst>
                <a:gd fmla="val 50000" name="adj1"/>
                <a:gd fmla="val 50000" name="adj2"/>
              </a:avLst>
            </a:prstGeom>
            <a:solidFill>
              <a:srgbClr val="DBE5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27"/>
            <p:cNvSpPr/>
            <p:nvPr/>
          </p:nvSpPr>
          <p:spPr>
            <a:xfrm>
              <a:off x="1010" y="0"/>
              <a:ext cx="1302272"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8" name="Google Shape;288;p27"/>
            <p:cNvSpPr txBox="1"/>
            <p:nvPr/>
          </p:nvSpPr>
          <p:spPr>
            <a:xfrm>
              <a:off x="1010" y="0"/>
              <a:ext cx="1302272" cy="181229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Derecho a solicitar las calificaciones del educador</a:t>
              </a:r>
              <a:endParaRPr b="0" i="0" sz="1600" u="none" cap="none" strike="noStrike">
                <a:solidFill>
                  <a:schemeClr val="dk1"/>
                </a:solidFill>
                <a:latin typeface="Questrial"/>
                <a:ea typeface="Questrial"/>
                <a:cs typeface="Questrial"/>
                <a:sym typeface="Questrial"/>
              </a:endParaRPr>
            </a:p>
          </p:txBody>
        </p:sp>
        <p:sp>
          <p:nvSpPr>
            <p:cNvPr id="289" name="Google Shape;289;p27"/>
            <p:cNvSpPr/>
            <p:nvPr/>
          </p:nvSpPr>
          <p:spPr>
            <a:xfrm>
              <a:off x="425611"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0" name="Google Shape;290;p27"/>
            <p:cNvSpPr/>
            <p:nvPr/>
          </p:nvSpPr>
          <p:spPr>
            <a:xfrm>
              <a:off x="1346278" y="2718434"/>
              <a:ext cx="1282202"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p27"/>
            <p:cNvSpPr txBox="1"/>
            <p:nvPr/>
          </p:nvSpPr>
          <p:spPr>
            <a:xfrm>
              <a:off x="1346278" y="2718434"/>
              <a:ext cx="1282202" cy="181229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Notificación de un Educador no Altamente Calificado por cuatro semanas o más</a:t>
              </a:r>
              <a:endParaRPr b="0" i="0" sz="1600" u="none" cap="none" strike="noStrike">
                <a:solidFill>
                  <a:schemeClr val="dk1"/>
                </a:solidFill>
                <a:latin typeface="Questrial"/>
                <a:ea typeface="Questrial"/>
                <a:cs typeface="Questrial"/>
                <a:sym typeface="Questrial"/>
              </a:endParaRPr>
            </a:p>
          </p:txBody>
        </p:sp>
        <p:sp>
          <p:nvSpPr>
            <p:cNvPr id="292" name="Google Shape;292;p27"/>
            <p:cNvSpPr/>
            <p:nvPr/>
          </p:nvSpPr>
          <p:spPr>
            <a:xfrm>
              <a:off x="1760843"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3" name="Google Shape;293;p27"/>
            <p:cNvSpPr/>
            <p:nvPr/>
          </p:nvSpPr>
          <p:spPr>
            <a:xfrm>
              <a:off x="2671476" y="0"/>
              <a:ext cx="1450640"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27"/>
            <p:cNvSpPr txBox="1"/>
            <p:nvPr/>
          </p:nvSpPr>
          <p:spPr>
            <a:xfrm>
              <a:off x="2492797" y="0"/>
              <a:ext cx="1993200" cy="181230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Solicitar oportunidades para reunirse regularmente con el personal para participación de los padres</a:t>
              </a:r>
              <a:endParaRPr b="0" i="0" sz="1600" u="none" cap="none" strike="noStrike">
                <a:solidFill>
                  <a:schemeClr val="dk1"/>
                </a:solidFill>
                <a:latin typeface="Questrial"/>
                <a:ea typeface="Questrial"/>
                <a:cs typeface="Questrial"/>
                <a:sym typeface="Questrial"/>
              </a:endParaRPr>
            </a:p>
          </p:txBody>
        </p:sp>
        <p:sp>
          <p:nvSpPr>
            <p:cNvPr id="295" name="Google Shape;295;p27"/>
            <p:cNvSpPr/>
            <p:nvPr/>
          </p:nvSpPr>
          <p:spPr>
            <a:xfrm>
              <a:off x="3170260"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6" name="Google Shape;296;p27"/>
            <p:cNvSpPr/>
            <p:nvPr/>
          </p:nvSpPr>
          <p:spPr>
            <a:xfrm>
              <a:off x="4165112" y="2718434"/>
              <a:ext cx="1094640"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7" name="Google Shape;297;p27"/>
            <p:cNvSpPr txBox="1"/>
            <p:nvPr/>
          </p:nvSpPr>
          <p:spPr>
            <a:xfrm>
              <a:off x="4165112" y="2718434"/>
              <a:ext cx="1094640" cy="181229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Participar en decisiones que afecten a su hijo</a:t>
              </a:r>
              <a:endParaRPr b="0" i="0" sz="1600" u="none" cap="none" strike="noStrike">
                <a:solidFill>
                  <a:schemeClr val="dk1"/>
                </a:solidFill>
                <a:latin typeface="Questrial"/>
                <a:ea typeface="Questrial"/>
                <a:cs typeface="Questrial"/>
                <a:sym typeface="Questrial"/>
              </a:endParaRPr>
            </a:p>
          </p:txBody>
        </p:sp>
        <p:sp>
          <p:nvSpPr>
            <p:cNvPr id="298" name="Google Shape;298;p27"/>
            <p:cNvSpPr/>
            <p:nvPr/>
          </p:nvSpPr>
          <p:spPr>
            <a:xfrm>
              <a:off x="4485896"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p27"/>
            <p:cNvSpPr/>
            <p:nvPr/>
          </p:nvSpPr>
          <p:spPr>
            <a:xfrm>
              <a:off x="5302747" y="0"/>
              <a:ext cx="1177827"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27"/>
            <p:cNvSpPr txBox="1"/>
            <p:nvPr/>
          </p:nvSpPr>
          <p:spPr>
            <a:xfrm>
              <a:off x="5302747" y="0"/>
              <a:ext cx="1177827" cy="1812290"/>
            </a:xfrm>
            <a:prstGeom prst="rect">
              <a:avLst/>
            </a:prstGeom>
            <a:noFill/>
            <a:ln>
              <a:noFill/>
            </a:ln>
          </p:spPr>
          <p:txBody>
            <a:bodyPr anchorCtr="0" anchor="b"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Revisar el plan Title I-A de la escuela y hacer sugerencias</a:t>
              </a:r>
              <a:endParaRPr b="0" i="0" sz="1600" u="none" cap="none" strike="noStrike">
                <a:solidFill>
                  <a:schemeClr val="dk1"/>
                </a:solidFill>
                <a:latin typeface="Questrial"/>
                <a:ea typeface="Questrial"/>
                <a:cs typeface="Questrial"/>
                <a:sym typeface="Questrial"/>
              </a:endParaRPr>
            </a:p>
          </p:txBody>
        </p:sp>
        <p:sp>
          <p:nvSpPr>
            <p:cNvPr id="301" name="Google Shape;301;p27"/>
            <p:cNvSpPr/>
            <p:nvPr/>
          </p:nvSpPr>
          <p:spPr>
            <a:xfrm>
              <a:off x="5665125"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27"/>
            <p:cNvSpPr/>
            <p:nvPr/>
          </p:nvSpPr>
          <p:spPr>
            <a:xfrm>
              <a:off x="6523570" y="2718434"/>
              <a:ext cx="1224958" cy="18122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27"/>
            <p:cNvSpPr txBox="1"/>
            <p:nvPr/>
          </p:nvSpPr>
          <p:spPr>
            <a:xfrm>
              <a:off x="6523570" y="2718434"/>
              <a:ext cx="1224958" cy="1812290"/>
            </a:xfrm>
            <a:prstGeom prst="rect">
              <a:avLst/>
            </a:prstGeom>
            <a:noFill/>
            <a:ln>
              <a:noFill/>
            </a:ln>
          </p:spPr>
          <p:txBody>
            <a:bodyPr anchorCtr="0" anchor="t" bIns="113775" lIns="113775" spcFirstLastPara="1" rIns="113775" wrap="square" tIns="113775">
              <a:noAutofit/>
            </a:bodyPr>
            <a:lstStyle/>
            <a:p>
              <a:pPr indent="0" lvl="0" marL="0" marR="0" rtl="0" algn="ctr">
                <a:lnSpc>
                  <a:spcPct val="90000"/>
                </a:lnSpc>
                <a:spcBef>
                  <a:spcPts val="0"/>
                </a:spcBef>
                <a:spcAft>
                  <a:spcPts val="0"/>
                </a:spcAft>
                <a:buClr>
                  <a:srgbClr val="000000"/>
                </a:buClr>
                <a:buSzPts val="1600"/>
                <a:buFont typeface="Arial"/>
                <a:buNone/>
              </a:pPr>
              <a:r>
                <a:rPr b="0" i="0" lang="en-US" sz="1600" u="none" cap="none" strike="noStrike">
                  <a:solidFill>
                    <a:schemeClr val="dk1"/>
                  </a:solidFill>
                  <a:latin typeface="Questrial"/>
                  <a:ea typeface="Questrial"/>
                  <a:cs typeface="Questrial"/>
                  <a:sym typeface="Questrial"/>
                </a:rPr>
                <a:t>Participar en actividades de la escuela</a:t>
              </a:r>
              <a:endParaRPr b="0" i="0" sz="1600" u="none" cap="none" strike="noStrike">
                <a:solidFill>
                  <a:schemeClr val="dk1"/>
                </a:solidFill>
                <a:latin typeface="Questrial"/>
                <a:ea typeface="Questrial"/>
                <a:cs typeface="Questrial"/>
                <a:sym typeface="Questrial"/>
              </a:endParaRPr>
            </a:p>
          </p:txBody>
        </p:sp>
        <p:sp>
          <p:nvSpPr>
            <p:cNvPr id="304" name="Google Shape;304;p27"/>
            <p:cNvSpPr/>
            <p:nvPr/>
          </p:nvSpPr>
          <p:spPr>
            <a:xfrm>
              <a:off x="6909513" y="2038826"/>
              <a:ext cx="453072" cy="453072"/>
            </a:xfrm>
            <a:prstGeom prst="ellipse">
              <a:avLst/>
            </a:prstGeom>
            <a:solidFill>
              <a:srgbClr val="93B6D2"/>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309" name="Shape 309"/>
        <p:cNvGrpSpPr/>
        <p:nvPr/>
      </p:nvGrpSpPr>
      <p:grpSpPr>
        <a:xfrm>
          <a:off x="0" y="0"/>
          <a:ext cx="0" cy="0"/>
          <a:chOff x="0" y="0"/>
          <a:chExt cx="0" cy="0"/>
        </a:xfrm>
      </p:grpSpPr>
      <p:sp>
        <p:nvSpPr>
          <p:cNvPr id="310" name="Google Shape;310;p28"/>
          <p:cNvSpPr txBox="1"/>
          <p:nvPr>
            <p:ph type="ctrTitle"/>
          </p:nvPr>
        </p:nvSpPr>
        <p:spPr>
          <a:xfrm>
            <a:off x="1082025" y="434325"/>
            <a:ext cx="6477000" cy="367230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lt2"/>
              </a:buClr>
              <a:buSzPts val="1400"/>
              <a:buFont typeface="Questrial"/>
              <a:buNone/>
            </a:pPr>
            <a:r>
              <a:t/>
            </a:r>
            <a:endParaRPr/>
          </a:p>
          <a:p>
            <a:pPr indent="0" lvl="0" marL="0" marR="0" rtl="0" algn="ctr">
              <a:lnSpc>
                <a:spcPct val="100000"/>
              </a:lnSpc>
              <a:spcBef>
                <a:spcPts val="0"/>
              </a:spcBef>
              <a:spcAft>
                <a:spcPts val="0"/>
              </a:spcAft>
              <a:buClr>
                <a:schemeClr val="lt2"/>
              </a:buClr>
              <a:buSzPts val="1400"/>
              <a:buFont typeface="Questrial"/>
              <a:buNone/>
            </a:pPr>
            <a:r>
              <a:t/>
            </a:r>
            <a:endParaRPr/>
          </a:p>
          <a:p>
            <a:pPr indent="0" lvl="0" marL="0" marR="0" rtl="0" algn="ctr">
              <a:lnSpc>
                <a:spcPct val="100000"/>
              </a:lnSpc>
              <a:spcBef>
                <a:spcPts val="0"/>
              </a:spcBef>
              <a:spcAft>
                <a:spcPts val="0"/>
              </a:spcAft>
              <a:buClr>
                <a:schemeClr val="lt2"/>
              </a:buClr>
              <a:buSzPts val="1400"/>
              <a:buFont typeface="Questrial"/>
              <a:buNone/>
            </a:pPr>
            <a:r>
              <a:t/>
            </a:r>
            <a:endParaRPr/>
          </a:p>
          <a:p>
            <a:pPr indent="0" lvl="0" marL="0" marR="0" rtl="0" algn="ctr">
              <a:lnSpc>
                <a:spcPct val="100000"/>
              </a:lnSpc>
              <a:spcBef>
                <a:spcPts val="0"/>
              </a:spcBef>
              <a:spcAft>
                <a:spcPts val="0"/>
              </a:spcAft>
              <a:buClr>
                <a:schemeClr val="lt2"/>
              </a:buClr>
              <a:buSzPts val="1400"/>
              <a:buFont typeface="Questrial"/>
              <a:buNone/>
            </a:pPr>
            <a:r>
              <a:t/>
            </a:r>
            <a:endParaRPr/>
          </a:p>
          <a:p>
            <a:pPr indent="0" lvl="0" marL="0" rtl="0" algn="ctr">
              <a:lnSpc>
                <a:spcPct val="100000"/>
              </a:lnSpc>
              <a:spcBef>
                <a:spcPts val="0"/>
              </a:spcBef>
              <a:spcAft>
                <a:spcPts val="0"/>
              </a:spcAft>
              <a:buClr>
                <a:schemeClr val="lt2"/>
              </a:buClr>
              <a:buSzPts val="1400"/>
              <a:buFont typeface="Questrial"/>
              <a:buNone/>
            </a:pPr>
            <a:r>
              <a:t/>
            </a:r>
            <a:endParaRPr/>
          </a:p>
          <a:p>
            <a:pPr indent="0" lvl="0" marL="0" rtl="0" algn="ctr">
              <a:lnSpc>
                <a:spcPct val="100000"/>
              </a:lnSpc>
              <a:spcBef>
                <a:spcPts val="0"/>
              </a:spcBef>
              <a:spcAft>
                <a:spcPts val="0"/>
              </a:spcAft>
              <a:buClr>
                <a:schemeClr val="lt2"/>
              </a:buClr>
              <a:buSzPts val="1400"/>
              <a:buFont typeface="Questrial"/>
              <a:buNone/>
            </a:pPr>
            <a:r>
              <a:t/>
            </a:r>
            <a:endParaRPr/>
          </a:p>
          <a:p>
            <a:pPr indent="0" lvl="0" marL="0" rtl="0" algn="ctr">
              <a:lnSpc>
                <a:spcPct val="100000"/>
              </a:lnSpc>
              <a:spcBef>
                <a:spcPts val="0"/>
              </a:spcBef>
              <a:spcAft>
                <a:spcPts val="0"/>
              </a:spcAft>
              <a:buClr>
                <a:schemeClr val="lt2"/>
              </a:buClr>
              <a:buSzPts val="1400"/>
              <a:buFont typeface="Questrial"/>
              <a:buNone/>
            </a:pPr>
            <a:r>
              <a:rPr lang="en-US"/>
              <a:t>Thank you for reviewing our program.</a:t>
            </a:r>
            <a:endParaRPr/>
          </a:p>
          <a:p>
            <a:pPr indent="0" lvl="0" marL="0" rtl="0" algn="ctr">
              <a:lnSpc>
                <a:spcPct val="100000"/>
              </a:lnSpc>
              <a:spcBef>
                <a:spcPts val="0"/>
              </a:spcBef>
              <a:spcAft>
                <a:spcPts val="0"/>
              </a:spcAft>
              <a:buClr>
                <a:schemeClr val="lt2"/>
              </a:buClr>
              <a:buSzPts val="1400"/>
              <a:buFont typeface="Questrial"/>
              <a:buNone/>
            </a:pPr>
            <a:r>
              <a:rPr lang="en-US"/>
              <a:t>Gracias por revisando nuestra programa.</a:t>
            </a:r>
            <a:endParaRPr/>
          </a:p>
          <a:p>
            <a:pPr indent="0" lvl="0" marL="0" marR="0" rtl="0" algn="ctr">
              <a:lnSpc>
                <a:spcPct val="100000"/>
              </a:lnSpc>
              <a:spcBef>
                <a:spcPts val="0"/>
              </a:spcBef>
              <a:spcAft>
                <a:spcPts val="0"/>
              </a:spcAft>
              <a:buClr>
                <a:schemeClr val="lt2"/>
              </a:buClr>
              <a:buSzPts val="1400"/>
              <a:buFont typeface="Questrial"/>
              <a:buNone/>
            </a:pPr>
            <a:r>
              <a:t/>
            </a:r>
            <a:endParaRPr/>
          </a:p>
        </p:txBody>
      </p:sp>
    </p:spTree>
  </p:cSld>
  <p:clrMapOvr>
    <a:masterClrMapping/>
  </p:clrMapOvr>
  <mc:AlternateContent>
    <mc:Choice Requires="p14">
      <p:transition spd="slow" p14:dur="4200">
        <p:fade thruBlk="1"/>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edian">
  <a:themeElements>
    <a:clrScheme name="Median">
      <a:dk1>
        <a:srgbClr val="000000"/>
      </a:dk1>
      <a:lt1>
        <a:srgbClr val="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