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 id="2147483779" r:id="rId2"/>
  </p:sldMasterIdLst>
  <p:notesMasterIdLst>
    <p:notesMasterId r:id="rId87"/>
  </p:notesMasterIdLst>
  <p:handoutMasterIdLst>
    <p:handoutMasterId r:id="rId88"/>
  </p:handoutMasterIdLst>
  <p:sldIdLst>
    <p:sldId id="369" r:id="rId3"/>
    <p:sldId id="257" r:id="rId4"/>
    <p:sldId id="496" r:id="rId5"/>
    <p:sldId id="498" r:id="rId6"/>
    <p:sldId id="479" r:id="rId7"/>
    <p:sldId id="499" r:id="rId8"/>
    <p:sldId id="298" r:id="rId9"/>
    <p:sldId id="329" r:id="rId10"/>
    <p:sldId id="510" r:id="rId11"/>
    <p:sldId id="514" r:id="rId12"/>
    <p:sldId id="515" r:id="rId13"/>
    <p:sldId id="436" r:id="rId14"/>
    <p:sldId id="512" r:id="rId15"/>
    <p:sldId id="482" r:id="rId16"/>
    <p:sldId id="307" r:id="rId17"/>
    <p:sldId id="330" r:id="rId18"/>
    <p:sldId id="516" r:id="rId19"/>
    <p:sldId id="500" r:id="rId20"/>
    <p:sldId id="483" r:id="rId21"/>
    <p:sldId id="261" r:id="rId22"/>
    <p:sldId id="331" r:id="rId23"/>
    <p:sldId id="484" r:id="rId24"/>
    <p:sldId id="332" r:id="rId25"/>
    <p:sldId id="485" r:id="rId26"/>
    <p:sldId id="517" r:id="rId27"/>
    <p:sldId id="518" r:id="rId28"/>
    <p:sldId id="520" r:id="rId29"/>
    <p:sldId id="437" r:id="rId30"/>
    <p:sldId id="333" r:id="rId31"/>
    <p:sldId id="326" r:id="rId32"/>
    <p:sldId id="528" r:id="rId33"/>
    <p:sldId id="529" r:id="rId34"/>
    <p:sldId id="502" r:id="rId35"/>
    <p:sldId id="285" r:id="rId36"/>
    <p:sldId id="521" r:id="rId37"/>
    <p:sldId id="522" r:id="rId38"/>
    <p:sldId id="316" r:id="rId39"/>
    <p:sldId id="438" r:id="rId40"/>
    <p:sldId id="336" r:id="rId41"/>
    <p:sldId id="386" r:id="rId42"/>
    <p:sldId id="387" r:id="rId43"/>
    <p:sldId id="385" r:id="rId44"/>
    <p:sldId id="523" r:id="rId45"/>
    <p:sldId id="524" r:id="rId46"/>
    <p:sldId id="488" r:id="rId47"/>
    <p:sldId id="320" r:id="rId48"/>
    <p:sldId id="439" r:id="rId49"/>
    <p:sldId id="420" r:id="rId50"/>
    <p:sldId id="525" r:id="rId51"/>
    <p:sldId id="303" r:id="rId52"/>
    <p:sldId id="338" r:id="rId53"/>
    <p:sldId id="281" r:id="rId54"/>
    <p:sldId id="314" r:id="rId55"/>
    <p:sldId id="451" r:id="rId56"/>
    <p:sldId id="460" r:id="rId57"/>
    <p:sldId id="461" r:id="rId58"/>
    <p:sldId id="489" r:id="rId59"/>
    <p:sldId id="327" r:id="rId60"/>
    <p:sldId id="505" r:id="rId61"/>
    <p:sldId id="530" r:id="rId62"/>
    <p:sldId id="531" r:id="rId63"/>
    <p:sldId id="490" r:id="rId64"/>
    <p:sldId id="526" r:id="rId65"/>
    <p:sldId id="527" r:id="rId66"/>
    <p:sldId id="391" r:id="rId67"/>
    <p:sldId id="491" r:id="rId68"/>
    <p:sldId id="380" r:id="rId69"/>
    <p:sldId id="421" r:id="rId70"/>
    <p:sldId id="390" r:id="rId71"/>
    <p:sldId id="507" r:id="rId72"/>
    <p:sldId id="508" r:id="rId73"/>
    <p:sldId id="494" r:id="rId74"/>
    <p:sldId id="495" r:id="rId75"/>
    <p:sldId id="452" r:id="rId76"/>
    <p:sldId id="457" r:id="rId77"/>
    <p:sldId id="456" r:id="rId78"/>
    <p:sldId id="455" r:id="rId79"/>
    <p:sldId id="459" r:id="rId80"/>
    <p:sldId id="492" r:id="rId81"/>
    <p:sldId id="463" r:id="rId82"/>
    <p:sldId id="493" r:id="rId83"/>
    <p:sldId id="513" r:id="rId84"/>
    <p:sldId id="509" r:id="rId85"/>
    <p:sldId id="323" r:id="rId8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5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5" autoAdjust="0"/>
    <p:restoredTop sz="94911" autoAdjust="0"/>
  </p:normalViewPr>
  <p:slideViewPr>
    <p:cSldViewPr snapToGrid="0">
      <p:cViewPr varScale="1">
        <p:scale>
          <a:sx n="105" d="100"/>
          <a:sy n="105" d="100"/>
        </p:scale>
        <p:origin x="834" y="96"/>
      </p:cViewPr>
      <p:guideLst/>
    </p:cSldViewPr>
  </p:slideViewPr>
  <p:outlineViewPr>
    <p:cViewPr>
      <p:scale>
        <a:sx n="33" d="100"/>
        <a:sy n="33" d="100"/>
      </p:scale>
      <p:origin x="0" y="-4380"/>
    </p:cViewPr>
  </p:outlineViewPr>
  <p:notesTextViewPr>
    <p:cViewPr>
      <p:scale>
        <a:sx n="3" d="2"/>
        <a:sy n="3" d="2"/>
      </p:scale>
      <p:origin x="0" y="0"/>
    </p:cViewPr>
  </p:notesTextViewPr>
  <p:sorterViewPr>
    <p:cViewPr>
      <p:scale>
        <a:sx n="100" d="100"/>
        <a:sy n="100" d="100"/>
      </p:scale>
      <p:origin x="0" y="-15204"/>
    </p:cViewPr>
  </p:sorterViewPr>
  <p:notesViewPr>
    <p:cSldViewPr snapToGrid="0">
      <p:cViewPr varScale="1">
        <p:scale>
          <a:sx n="73" d="100"/>
          <a:sy n="73" d="100"/>
        </p:scale>
        <p:origin x="294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viewProps" Target="viewProp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diagrams/_rels/data1.xml.rels><?xml version="1.0" encoding="UTF-8" standalone="yes"?>
<Relationships xmlns="http://schemas.openxmlformats.org/package/2006/relationships"><Relationship Id="rId1" Type="http://schemas.openxmlformats.org/officeDocument/2006/relationships/image" Target="../media/image17.jpg"/></Relationships>
</file>

<file path=ppt/diagrams/_rels/data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svg"/><Relationship Id="rId1" Type="http://schemas.openxmlformats.org/officeDocument/2006/relationships/image" Target="../media/image76.png"/><Relationship Id="rId4" Type="http://schemas.openxmlformats.org/officeDocument/2006/relationships/image" Target="../media/image79.svg"/></Relationships>
</file>

<file path=ppt/diagrams/_rels/drawing1.xml.rels><?xml version="1.0" encoding="UTF-8" standalone="yes"?>
<Relationships xmlns="http://schemas.openxmlformats.org/package/2006/relationships"><Relationship Id="rId1" Type="http://schemas.openxmlformats.org/officeDocument/2006/relationships/image" Target="../media/image17.jpg"/></Relationships>
</file>

<file path=ppt/diagrams/_rels/drawing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svg"/><Relationship Id="rId1" Type="http://schemas.openxmlformats.org/officeDocument/2006/relationships/image" Target="../media/image76.png"/><Relationship Id="rId4" Type="http://schemas.openxmlformats.org/officeDocument/2006/relationships/image" Target="../media/image7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7BA25D-0B97-4FA1-929E-4EC65378A119}"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F41BD902-3120-4611-97CD-85829EFD1A2E}">
      <dgm:prSet custT="1"/>
      <dgm:spPr>
        <a:solidFill>
          <a:schemeClr val="tx2"/>
        </a:solidFill>
      </dgm:spPr>
      <dgm:t>
        <a:bodyPr/>
        <a:lstStyle/>
        <a:p>
          <a:pPr>
            <a:lnSpc>
              <a:spcPct val="100000"/>
            </a:lnSpc>
            <a:spcAft>
              <a:spcPts val="0"/>
            </a:spcAft>
          </a:pPr>
          <a:r>
            <a:rPr lang="en-US" sz="2800" dirty="0">
              <a:solidFill>
                <a:schemeClr val="bg1"/>
              </a:solidFill>
            </a:rPr>
            <a:t>Natalie Wells, CPA, CFE</a:t>
          </a:r>
        </a:p>
        <a:p>
          <a:pPr>
            <a:lnSpc>
              <a:spcPct val="100000"/>
            </a:lnSpc>
            <a:spcAft>
              <a:spcPts val="0"/>
            </a:spcAft>
          </a:pPr>
          <a:r>
            <a:rPr lang="en-US" sz="2800" dirty="0">
              <a:solidFill>
                <a:schemeClr val="bg1"/>
              </a:solidFill>
            </a:rPr>
            <a:t>Manager – </a:t>
          </a:r>
        </a:p>
        <a:p>
          <a:pPr>
            <a:lnSpc>
              <a:spcPct val="100000"/>
            </a:lnSpc>
            <a:spcAft>
              <a:spcPts val="0"/>
            </a:spcAft>
          </a:pPr>
          <a:r>
            <a:rPr lang="en-US" sz="2800" dirty="0">
              <a:solidFill>
                <a:schemeClr val="bg1"/>
              </a:solidFill>
            </a:rPr>
            <a:t>Fraud and Forensics</a:t>
          </a:r>
          <a:br>
            <a:rPr lang="en-US" sz="2800" baseline="0" dirty="0"/>
          </a:br>
          <a:endParaRPr lang="en-US" sz="2800" dirty="0"/>
        </a:p>
      </dgm:t>
    </dgm:pt>
    <dgm:pt modelId="{09F282D5-E55F-4757-B092-46D4351F4BCF}" type="parTrans" cxnId="{08153661-05C3-408D-A172-D5A7DD289CFC}">
      <dgm:prSet/>
      <dgm:spPr/>
      <dgm:t>
        <a:bodyPr/>
        <a:lstStyle/>
        <a:p>
          <a:endParaRPr lang="en-US"/>
        </a:p>
      </dgm:t>
    </dgm:pt>
    <dgm:pt modelId="{924F7C86-DE38-4F5B-A6A9-F705CBE55869}" type="sibTrans" cxnId="{08153661-05C3-408D-A172-D5A7DD289CFC}">
      <dgm:prSet/>
      <dgm:spPr/>
      <dgm:t>
        <a:bodyPr/>
        <a:lstStyle/>
        <a:p>
          <a:endParaRPr lang="en-US"/>
        </a:p>
      </dgm:t>
    </dgm:pt>
    <dgm:pt modelId="{E1B92552-079D-4AD9-A894-D9FDA15AB335}" type="pres">
      <dgm:prSet presAssocID="{E77BA25D-0B97-4FA1-929E-4EC65378A119}" presName="linearFlow" presStyleCnt="0">
        <dgm:presLayoutVars>
          <dgm:dir/>
          <dgm:resizeHandles val="exact"/>
        </dgm:presLayoutVars>
      </dgm:prSet>
      <dgm:spPr/>
    </dgm:pt>
    <dgm:pt modelId="{D4308278-964C-4678-9CC7-F908F69E1E3D}" type="pres">
      <dgm:prSet presAssocID="{F41BD902-3120-4611-97CD-85829EFD1A2E}" presName="composite" presStyleCnt="0"/>
      <dgm:spPr/>
    </dgm:pt>
    <dgm:pt modelId="{5D077B48-EC16-4AA2-AF23-9835DB4C8E71}" type="pres">
      <dgm:prSet presAssocID="{F41BD902-3120-4611-97CD-85829EFD1A2E}" presName="imgShp" presStyleLbl="fgImgPlace1" presStyleIdx="0" presStyleCnt="1" custLinFactNeighborX="-6577"/>
      <dgm:spPr>
        <a:blipFill>
          <a:blip xmlns:r="http://schemas.openxmlformats.org/officeDocument/2006/relationships" r:embed="rId1">
            <a:extLst>
              <a:ext uri="{28A0092B-C50C-407E-A947-70E740481C1C}">
                <a14:useLocalDpi xmlns:a14="http://schemas.microsoft.com/office/drawing/2010/main"/>
              </a:ext>
            </a:extLst>
          </a:blip>
          <a:srcRect/>
          <a:stretch>
            <a:fillRect t="-5000" b="-5000"/>
          </a:stretch>
        </a:blipFill>
        <a:ln w="38100">
          <a:solidFill>
            <a:schemeClr val="tx2"/>
          </a:solidFill>
        </a:ln>
      </dgm:spPr>
    </dgm:pt>
    <dgm:pt modelId="{5BB7308E-E895-429A-B97A-5401559FE62F}" type="pres">
      <dgm:prSet presAssocID="{F41BD902-3120-4611-97CD-85829EFD1A2E}" presName="txShp" presStyleLbl="node1" presStyleIdx="0" presStyleCnt="1" custScaleX="119284" custLinFactNeighborX="2393">
        <dgm:presLayoutVars>
          <dgm:bulletEnabled val="1"/>
        </dgm:presLayoutVars>
      </dgm:prSet>
      <dgm:spPr/>
    </dgm:pt>
  </dgm:ptLst>
  <dgm:cxnLst>
    <dgm:cxn modelId="{3F0C925B-76E6-4231-9662-FCC0173524FC}" type="presOf" srcId="{F41BD902-3120-4611-97CD-85829EFD1A2E}" destId="{5BB7308E-E895-429A-B97A-5401559FE62F}" srcOrd="0" destOrd="0" presId="urn:microsoft.com/office/officeart/2005/8/layout/vList3"/>
    <dgm:cxn modelId="{08153661-05C3-408D-A172-D5A7DD289CFC}" srcId="{E77BA25D-0B97-4FA1-929E-4EC65378A119}" destId="{F41BD902-3120-4611-97CD-85829EFD1A2E}" srcOrd="0" destOrd="0" parTransId="{09F282D5-E55F-4757-B092-46D4351F4BCF}" sibTransId="{924F7C86-DE38-4F5B-A6A9-F705CBE55869}"/>
    <dgm:cxn modelId="{44D0D97A-6D49-4B7D-805E-80FD1649B75C}" type="presOf" srcId="{E77BA25D-0B97-4FA1-929E-4EC65378A119}" destId="{E1B92552-079D-4AD9-A894-D9FDA15AB335}" srcOrd="0" destOrd="0" presId="urn:microsoft.com/office/officeart/2005/8/layout/vList3"/>
    <dgm:cxn modelId="{854F65E9-9BE8-4BF8-A41D-29EF5D07D3CC}" type="presParOf" srcId="{E1B92552-079D-4AD9-A894-D9FDA15AB335}" destId="{D4308278-964C-4678-9CC7-F908F69E1E3D}" srcOrd="0" destOrd="0" presId="urn:microsoft.com/office/officeart/2005/8/layout/vList3"/>
    <dgm:cxn modelId="{66550BE1-B5E1-4573-A9FA-3A3FF6365C9D}" type="presParOf" srcId="{D4308278-964C-4678-9CC7-F908F69E1E3D}" destId="{5D077B48-EC16-4AA2-AF23-9835DB4C8E71}" srcOrd="0" destOrd="0" presId="urn:microsoft.com/office/officeart/2005/8/layout/vList3"/>
    <dgm:cxn modelId="{0A87AA4D-29FC-4D3C-B950-E949C5E32BF5}" type="presParOf" srcId="{D4308278-964C-4678-9CC7-F908F69E1E3D}" destId="{5BB7308E-E895-429A-B97A-5401559FE62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A1ADD5-5BF5-40EA-9698-77418F11346D}" type="doc">
      <dgm:prSet loTypeId="urn:microsoft.com/office/officeart/2005/8/layout/vList2" loCatId="list" qsTypeId="urn:microsoft.com/office/officeart/2005/8/quickstyle/3d3" qsCatId="3D" csTypeId="urn:microsoft.com/office/officeart/2005/8/colors/accent0_3" csCatId="mainScheme" phldr="1"/>
      <dgm:spPr/>
      <dgm:t>
        <a:bodyPr/>
        <a:lstStyle/>
        <a:p>
          <a:endParaRPr lang="en-US"/>
        </a:p>
      </dgm:t>
    </dgm:pt>
    <dgm:pt modelId="{72601A67-D36B-48DC-A820-57D0AC2DE9AF}">
      <dgm:prSet/>
      <dgm:spPr/>
      <dgm:t>
        <a:bodyPr/>
        <a:lstStyle/>
        <a:p>
          <a:pPr>
            <a:lnSpc>
              <a:spcPct val="100000"/>
            </a:lnSpc>
            <a:spcAft>
              <a:spcPts val="0"/>
            </a:spcAft>
          </a:pPr>
          <a:r>
            <a:rPr lang="en-US" baseline="0" dirty="0"/>
            <a:t>Creating an ASB or Club</a:t>
          </a:r>
          <a:endParaRPr lang="en-US" dirty="0"/>
        </a:p>
      </dgm:t>
    </dgm:pt>
    <dgm:pt modelId="{F604BEA6-82B7-41AC-A264-BF9D35E3AAB2}" type="parTrans" cxnId="{16F75A37-33EC-4A1F-BF05-EC2AB77822B3}">
      <dgm:prSet/>
      <dgm:spPr/>
      <dgm:t>
        <a:bodyPr/>
        <a:lstStyle/>
        <a:p>
          <a:endParaRPr lang="en-US"/>
        </a:p>
      </dgm:t>
    </dgm:pt>
    <dgm:pt modelId="{D2026466-9C31-4F3B-8FDB-970567039DE1}" type="sibTrans" cxnId="{16F75A37-33EC-4A1F-BF05-EC2AB77822B3}">
      <dgm:prSet/>
      <dgm:spPr/>
      <dgm:t>
        <a:bodyPr/>
        <a:lstStyle/>
        <a:p>
          <a:endParaRPr lang="en-US"/>
        </a:p>
      </dgm:t>
    </dgm:pt>
    <dgm:pt modelId="{831D6FBC-F6C6-447E-B32C-60275FA39D63}">
      <dgm:prSet/>
      <dgm:spPr/>
      <dgm:t>
        <a:bodyPr/>
        <a:lstStyle/>
        <a:p>
          <a:pPr>
            <a:lnSpc>
              <a:spcPct val="100000"/>
            </a:lnSpc>
            <a:spcAft>
              <a:spcPts val="0"/>
            </a:spcAft>
          </a:pPr>
          <a:r>
            <a:rPr lang="en-US" baseline="0" dirty="0"/>
            <a:t>Cash Receipting</a:t>
          </a:r>
          <a:endParaRPr lang="en-US" dirty="0"/>
        </a:p>
      </dgm:t>
    </dgm:pt>
    <dgm:pt modelId="{110E470F-9F83-4644-B619-0831C4EDA32F}" type="parTrans" cxnId="{D7C6A1CE-0F6E-425C-8033-F2DE3263E2E4}">
      <dgm:prSet/>
      <dgm:spPr/>
      <dgm:t>
        <a:bodyPr/>
        <a:lstStyle/>
        <a:p>
          <a:endParaRPr lang="en-US"/>
        </a:p>
      </dgm:t>
    </dgm:pt>
    <dgm:pt modelId="{FF9C1B23-04BC-4C3D-B0D7-75848A62E245}" type="sibTrans" cxnId="{D7C6A1CE-0F6E-425C-8033-F2DE3263E2E4}">
      <dgm:prSet/>
      <dgm:spPr/>
      <dgm:t>
        <a:bodyPr/>
        <a:lstStyle/>
        <a:p>
          <a:endParaRPr lang="en-US"/>
        </a:p>
      </dgm:t>
    </dgm:pt>
    <dgm:pt modelId="{8D40B7EA-A43A-4086-B123-ECC2530F5A0C}">
      <dgm:prSet/>
      <dgm:spPr/>
      <dgm:t>
        <a:bodyPr/>
        <a:lstStyle/>
        <a:p>
          <a:pPr>
            <a:lnSpc>
              <a:spcPct val="100000"/>
            </a:lnSpc>
            <a:spcAft>
              <a:spcPts val="0"/>
            </a:spcAft>
          </a:pPr>
          <a:r>
            <a:rPr lang="en-US" baseline="0" dirty="0"/>
            <a:t>Fundraising</a:t>
          </a:r>
          <a:endParaRPr lang="en-US" dirty="0"/>
        </a:p>
      </dgm:t>
    </dgm:pt>
    <dgm:pt modelId="{5BB84132-029A-4C60-BEAE-ED982CDDF0D0}" type="parTrans" cxnId="{C7EDEC7D-93BB-44F7-B7F0-3BE897DF8C50}">
      <dgm:prSet/>
      <dgm:spPr/>
      <dgm:t>
        <a:bodyPr/>
        <a:lstStyle/>
        <a:p>
          <a:endParaRPr lang="en-US"/>
        </a:p>
      </dgm:t>
    </dgm:pt>
    <dgm:pt modelId="{FACD45BE-E8A0-4AF1-A0E3-7145F8E066F6}" type="sibTrans" cxnId="{C7EDEC7D-93BB-44F7-B7F0-3BE897DF8C50}">
      <dgm:prSet/>
      <dgm:spPr/>
      <dgm:t>
        <a:bodyPr/>
        <a:lstStyle/>
        <a:p>
          <a:endParaRPr lang="en-US"/>
        </a:p>
      </dgm:t>
    </dgm:pt>
    <dgm:pt modelId="{0B6EF3A3-7112-4C87-AE8A-D4FA1A95042F}">
      <dgm:prSet/>
      <dgm:spPr/>
      <dgm:t>
        <a:bodyPr/>
        <a:lstStyle/>
        <a:p>
          <a:r>
            <a:rPr lang="en-US" dirty="0"/>
            <a:t>Sports</a:t>
          </a:r>
        </a:p>
      </dgm:t>
    </dgm:pt>
    <dgm:pt modelId="{59F74513-EADB-4A67-8F93-602C27F45C91}" type="parTrans" cxnId="{7EC20015-BE36-4B1C-BF77-6518EB99CB5D}">
      <dgm:prSet/>
      <dgm:spPr/>
      <dgm:t>
        <a:bodyPr/>
        <a:lstStyle/>
        <a:p>
          <a:endParaRPr lang="en-US"/>
        </a:p>
      </dgm:t>
    </dgm:pt>
    <dgm:pt modelId="{294EA944-8F17-4924-965B-52B2052CCA81}" type="sibTrans" cxnId="{7EC20015-BE36-4B1C-BF77-6518EB99CB5D}">
      <dgm:prSet/>
      <dgm:spPr/>
      <dgm:t>
        <a:bodyPr/>
        <a:lstStyle/>
        <a:p>
          <a:endParaRPr lang="en-US"/>
        </a:p>
      </dgm:t>
    </dgm:pt>
    <dgm:pt modelId="{1158B71B-CDE4-4623-96EB-07A67D7E5785}">
      <dgm:prSet/>
      <dgm:spPr/>
      <dgm:t>
        <a:bodyPr/>
        <a:lstStyle/>
        <a:p>
          <a:r>
            <a:rPr lang="en-US" baseline="0" dirty="0"/>
            <a:t>Ticket Sales</a:t>
          </a:r>
          <a:endParaRPr lang="en-US" dirty="0"/>
        </a:p>
      </dgm:t>
    </dgm:pt>
    <dgm:pt modelId="{1002BBD8-7FF2-497E-921F-8B9655AB3E91}" type="parTrans" cxnId="{E7BCADE8-4676-42DB-9C9E-0418359AEC8E}">
      <dgm:prSet/>
      <dgm:spPr/>
      <dgm:t>
        <a:bodyPr/>
        <a:lstStyle/>
        <a:p>
          <a:endParaRPr lang="en-US"/>
        </a:p>
      </dgm:t>
    </dgm:pt>
    <dgm:pt modelId="{E1D2494B-0034-4E2D-9B77-42FF3A880875}" type="sibTrans" cxnId="{E7BCADE8-4676-42DB-9C9E-0418359AEC8E}">
      <dgm:prSet/>
      <dgm:spPr/>
      <dgm:t>
        <a:bodyPr/>
        <a:lstStyle/>
        <a:p>
          <a:endParaRPr lang="en-US"/>
        </a:p>
      </dgm:t>
    </dgm:pt>
    <dgm:pt modelId="{D6D2D934-8CF4-47EE-B63B-0F3ED6342096}">
      <dgm:prSet/>
      <dgm:spPr/>
      <dgm:t>
        <a:bodyPr/>
        <a:lstStyle/>
        <a:p>
          <a:r>
            <a:rPr lang="en-US" baseline="0" dirty="0"/>
            <a:t>Expenditures</a:t>
          </a:r>
          <a:endParaRPr lang="en-US" dirty="0"/>
        </a:p>
      </dgm:t>
    </dgm:pt>
    <dgm:pt modelId="{C717F4FE-C057-4C6E-B15F-3822F67B9702}" type="parTrans" cxnId="{CD67B98E-A7A1-4B01-8AA4-65BFD95937C1}">
      <dgm:prSet/>
      <dgm:spPr/>
      <dgm:t>
        <a:bodyPr/>
        <a:lstStyle/>
        <a:p>
          <a:endParaRPr lang="en-US"/>
        </a:p>
      </dgm:t>
    </dgm:pt>
    <dgm:pt modelId="{9880698D-1228-4A9E-AC15-53910F0F6A34}" type="sibTrans" cxnId="{CD67B98E-A7A1-4B01-8AA4-65BFD95937C1}">
      <dgm:prSet/>
      <dgm:spPr/>
      <dgm:t>
        <a:bodyPr/>
        <a:lstStyle/>
        <a:p>
          <a:endParaRPr lang="en-US"/>
        </a:p>
      </dgm:t>
    </dgm:pt>
    <dgm:pt modelId="{20A06225-76A5-4E6C-A268-7F30AC93994C}">
      <dgm:prSet/>
      <dgm:spPr/>
      <dgm:t>
        <a:bodyPr/>
        <a:lstStyle/>
        <a:p>
          <a:r>
            <a:rPr lang="en-US" baseline="0" dirty="0"/>
            <a:t>Monthly Reconciliation</a:t>
          </a:r>
          <a:endParaRPr lang="en-US" dirty="0"/>
        </a:p>
      </dgm:t>
    </dgm:pt>
    <dgm:pt modelId="{EF4AB533-512D-45FE-B2A7-B9DD6B95B54C}" type="parTrans" cxnId="{7486AA59-F6BA-4055-A332-4889AB45E448}">
      <dgm:prSet/>
      <dgm:spPr/>
      <dgm:t>
        <a:bodyPr/>
        <a:lstStyle/>
        <a:p>
          <a:endParaRPr lang="en-US"/>
        </a:p>
      </dgm:t>
    </dgm:pt>
    <dgm:pt modelId="{749C80A7-9CA4-42A2-B1AA-CFC400A05E60}" type="sibTrans" cxnId="{7486AA59-F6BA-4055-A332-4889AB45E448}">
      <dgm:prSet/>
      <dgm:spPr/>
      <dgm:t>
        <a:bodyPr/>
        <a:lstStyle/>
        <a:p>
          <a:endParaRPr lang="en-US"/>
        </a:p>
      </dgm:t>
    </dgm:pt>
    <dgm:pt modelId="{696EF607-DF4F-4700-9939-7CC60EDB2B4D}">
      <dgm:prSet/>
      <dgm:spPr/>
      <dgm:t>
        <a:bodyPr/>
        <a:lstStyle/>
        <a:p>
          <a:r>
            <a:rPr lang="en-US" baseline="0" dirty="0"/>
            <a:t>Booster Club Basics</a:t>
          </a:r>
          <a:endParaRPr lang="en-US" dirty="0"/>
        </a:p>
      </dgm:t>
    </dgm:pt>
    <dgm:pt modelId="{35310121-6833-41F2-B65D-7B5DB7DCB7C5}" type="parTrans" cxnId="{A78D90F5-718D-4D18-8BE2-B15432B2FF03}">
      <dgm:prSet/>
      <dgm:spPr/>
      <dgm:t>
        <a:bodyPr/>
        <a:lstStyle/>
        <a:p>
          <a:endParaRPr lang="en-US"/>
        </a:p>
      </dgm:t>
    </dgm:pt>
    <dgm:pt modelId="{7F037099-D9DA-493D-B517-0F5D7A2FB963}" type="sibTrans" cxnId="{A78D90F5-718D-4D18-8BE2-B15432B2FF03}">
      <dgm:prSet/>
      <dgm:spPr/>
      <dgm:t>
        <a:bodyPr/>
        <a:lstStyle/>
        <a:p>
          <a:endParaRPr lang="en-US"/>
        </a:p>
      </dgm:t>
    </dgm:pt>
    <dgm:pt modelId="{DBF1F07E-74A6-4477-9FDF-8115E07B3F9F}" type="pres">
      <dgm:prSet presAssocID="{6FA1ADD5-5BF5-40EA-9698-77418F11346D}" presName="linear" presStyleCnt="0">
        <dgm:presLayoutVars>
          <dgm:animLvl val="lvl"/>
          <dgm:resizeHandles val="exact"/>
        </dgm:presLayoutVars>
      </dgm:prSet>
      <dgm:spPr/>
    </dgm:pt>
    <dgm:pt modelId="{635C7389-1218-4A59-8D0E-9432DB2C688B}" type="pres">
      <dgm:prSet presAssocID="{72601A67-D36B-48DC-A820-57D0AC2DE9AF}" presName="parentText" presStyleLbl="node1" presStyleIdx="0" presStyleCnt="8">
        <dgm:presLayoutVars>
          <dgm:chMax val="0"/>
          <dgm:bulletEnabled val="1"/>
        </dgm:presLayoutVars>
      </dgm:prSet>
      <dgm:spPr/>
    </dgm:pt>
    <dgm:pt modelId="{EA76EC2C-9512-48A3-84BF-B44C04D06372}" type="pres">
      <dgm:prSet presAssocID="{D2026466-9C31-4F3B-8FDB-970567039DE1}" presName="spacer" presStyleCnt="0"/>
      <dgm:spPr/>
    </dgm:pt>
    <dgm:pt modelId="{BF53AFA6-C324-493E-8A58-D34DD7CEBFF5}" type="pres">
      <dgm:prSet presAssocID="{831D6FBC-F6C6-447E-B32C-60275FA39D63}" presName="parentText" presStyleLbl="node1" presStyleIdx="1" presStyleCnt="8" custLinFactNeighborX="432" custLinFactNeighborY="-12970">
        <dgm:presLayoutVars>
          <dgm:chMax val="0"/>
          <dgm:bulletEnabled val="1"/>
        </dgm:presLayoutVars>
      </dgm:prSet>
      <dgm:spPr/>
    </dgm:pt>
    <dgm:pt modelId="{AE0459CE-32C2-42C0-BAD6-A3BF3D168EA0}" type="pres">
      <dgm:prSet presAssocID="{FF9C1B23-04BC-4C3D-B0D7-75848A62E245}" presName="spacer" presStyleCnt="0"/>
      <dgm:spPr/>
    </dgm:pt>
    <dgm:pt modelId="{89CE0595-04D3-4184-AB2C-A8CA9CA12EA6}" type="pres">
      <dgm:prSet presAssocID="{8D40B7EA-A43A-4086-B123-ECC2530F5A0C}" presName="parentText" presStyleLbl="node1" presStyleIdx="2" presStyleCnt="8">
        <dgm:presLayoutVars>
          <dgm:chMax val="0"/>
          <dgm:bulletEnabled val="1"/>
        </dgm:presLayoutVars>
      </dgm:prSet>
      <dgm:spPr/>
    </dgm:pt>
    <dgm:pt modelId="{E8B21E6E-1B96-4A93-B717-AD864CD08781}" type="pres">
      <dgm:prSet presAssocID="{FACD45BE-E8A0-4AF1-A0E3-7145F8E066F6}" presName="spacer" presStyleCnt="0"/>
      <dgm:spPr/>
    </dgm:pt>
    <dgm:pt modelId="{72872FBD-F2BA-4A75-BBB5-7E2851A091DB}" type="pres">
      <dgm:prSet presAssocID="{1158B71B-CDE4-4623-96EB-07A67D7E5785}" presName="parentText" presStyleLbl="node1" presStyleIdx="3" presStyleCnt="8" custLinFactNeighborX="-2951" custLinFactNeighborY="-5254">
        <dgm:presLayoutVars>
          <dgm:chMax val="0"/>
          <dgm:bulletEnabled val="1"/>
        </dgm:presLayoutVars>
      </dgm:prSet>
      <dgm:spPr/>
    </dgm:pt>
    <dgm:pt modelId="{A6E27501-1C54-46E4-B745-1ACF6C7BAA8C}" type="pres">
      <dgm:prSet presAssocID="{E1D2494B-0034-4E2D-9B77-42FF3A880875}" presName="spacer" presStyleCnt="0"/>
      <dgm:spPr/>
    </dgm:pt>
    <dgm:pt modelId="{E606350B-B906-43F4-BE63-08D669D34625}" type="pres">
      <dgm:prSet presAssocID="{0B6EF3A3-7112-4C87-AE8A-D4FA1A95042F}" presName="parentText" presStyleLbl="node1" presStyleIdx="4" presStyleCnt="8">
        <dgm:presLayoutVars>
          <dgm:chMax val="0"/>
          <dgm:bulletEnabled val="1"/>
        </dgm:presLayoutVars>
      </dgm:prSet>
      <dgm:spPr/>
    </dgm:pt>
    <dgm:pt modelId="{D6F75CFF-4FCE-4FB4-A293-425D2C4153C6}" type="pres">
      <dgm:prSet presAssocID="{294EA944-8F17-4924-965B-52B2052CCA81}" presName="spacer" presStyleCnt="0"/>
      <dgm:spPr/>
    </dgm:pt>
    <dgm:pt modelId="{5B2E396C-804C-4CF0-A03E-18169FAE7D8E}" type="pres">
      <dgm:prSet presAssocID="{D6D2D934-8CF4-47EE-B63B-0F3ED6342096}" presName="parentText" presStyleLbl="node1" presStyleIdx="5" presStyleCnt="8">
        <dgm:presLayoutVars>
          <dgm:chMax val="0"/>
          <dgm:bulletEnabled val="1"/>
        </dgm:presLayoutVars>
      </dgm:prSet>
      <dgm:spPr/>
    </dgm:pt>
    <dgm:pt modelId="{93B63596-640A-4C7E-9F2A-C32966EE8B4F}" type="pres">
      <dgm:prSet presAssocID="{9880698D-1228-4A9E-AC15-53910F0F6A34}" presName="spacer" presStyleCnt="0"/>
      <dgm:spPr/>
    </dgm:pt>
    <dgm:pt modelId="{920FEF44-C81E-432F-B64D-7B3C5CD03573}" type="pres">
      <dgm:prSet presAssocID="{20A06225-76A5-4E6C-A268-7F30AC93994C}" presName="parentText" presStyleLbl="node1" presStyleIdx="6" presStyleCnt="8">
        <dgm:presLayoutVars>
          <dgm:chMax val="0"/>
          <dgm:bulletEnabled val="1"/>
        </dgm:presLayoutVars>
      </dgm:prSet>
      <dgm:spPr/>
    </dgm:pt>
    <dgm:pt modelId="{2264B497-6A3D-4B51-A6EE-D0FAF7B7A197}" type="pres">
      <dgm:prSet presAssocID="{749C80A7-9CA4-42A2-B1AA-CFC400A05E60}" presName="spacer" presStyleCnt="0"/>
      <dgm:spPr/>
    </dgm:pt>
    <dgm:pt modelId="{005F72D6-1B0C-41CF-A0AF-865E661CD903}" type="pres">
      <dgm:prSet presAssocID="{696EF607-DF4F-4700-9939-7CC60EDB2B4D}" presName="parentText" presStyleLbl="node1" presStyleIdx="7" presStyleCnt="8">
        <dgm:presLayoutVars>
          <dgm:chMax val="0"/>
          <dgm:bulletEnabled val="1"/>
        </dgm:presLayoutVars>
      </dgm:prSet>
      <dgm:spPr/>
    </dgm:pt>
  </dgm:ptLst>
  <dgm:cxnLst>
    <dgm:cxn modelId="{DB8F5300-BEA4-4FD0-A5BC-0FD72EC74A14}" type="presOf" srcId="{831D6FBC-F6C6-447E-B32C-60275FA39D63}" destId="{BF53AFA6-C324-493E-8A58-D34DD7CEBFF5}" srcOrd="0" destOrd="0" presId="urn:microsoft.com/office/officeart/2005/8/layout/vList2"/>
    <dgm:cxn modelId="{EF3F0107-B276-41C2-9960-3EBFA056DEBD}" type="presOf" srcId="{696EF607-DF4F-4700-9939-7CC60EDB2B4D}" destId="{005F72D6-1B0C-41CF-A0AF-865E661CD903}" srcOrd="0" destOrd="0" presId="urn:microsoft.com/office/officeart/2005/8/layout/vList2"/>
    <dgm:cxn modelId="{F06CEB08-C632-4C10-B607-D25497A7B650}" type="presOf" srcId="{72601A67-D36B-48DC-A820-57D0AC2DE9AF}" destId="{635C7389-1218-4A59-8D0E-9432DB2C688B}" srcOrd="0" destOrd="0" presId="urn:microsoft.com/office/officeart/2005/8/layout/vList2"/>
    <dgm:cxn modelId="{7EC20015-BE36-4B1C-BF77-6518EB99CB5D}" srcId="{6FA1ADD5-5BF5-40EA-9698-77418F11346D}" destId="{0B6EF3A3-7112-4C87-AE8A-D4FA1A95042F}" srcOrd="4" destOrd="0" parTransId="{59F74513-EADB-4A67-8F93-602C27F45C91}" sibTransId="{294EA944-8F17-4924-965B-52B2052CCA81}"/>
    <dgm:cxn modelId="{16F75A37-33EC-4A1F-BF05-EC2AB77822B3}" srcId="{6FA1ADD5-5BF5-40EA-9698-77418F11346D}" destId="{72601A67-D36B-48DC-A820-57D0AC2DE9AF}" srcOrd="0" destOrd="0" parTransId="{F604BEA6-82B7-41AC-A264-BF9D35E3AAB2}" sibTransId="{D2026466-9C31-4F3B-8FDB-970567039DE1}"/>
    <dgm:cxn modelId="{DD94A462-24D7-4150-849D-1B160CF82152}" type="presOf" srcId="{D6D2D934-8CF4-47EE-B63B-0F3ED6342096}" destId="{5B2E396C-804C-4CF0-A03E-18169FAE7D8E}" srcOrd="0" destOrd="0" presId="urn:microsoft.com/office/officeart/2005/8/layout/vList2"/>
    <dgm:cxn modelId="{7486AA59-F6BA-4055-A332-4889AB45E448}" srcId="{6FA1ADD5-5BF5-40EA-9698-77418F11346D}" destId="{20A06225-76A5-4E6C-A268-7F30AC93994C}" srcOrd="6" destOrd="0" parTransId="{EF4AB533-512D-45FE-B2A7-B9DD6B95B54C}" sibTransId="{749C80A7-9CA4-42A2-B1AA-CFC400A05E60}"/>
    <dgm:cxn modelId="{C7EDEC7D-93BB-44F7-B7F0-3BE897DF8C50}" srcId="{6FA1ADD5-5BF5-40EA-9698-77418F11346D}" destId="{8D40B7EA-A43A-4086-B123-ECC2530F5A0C}" srcOrd="2" destOrd="0" parTransId="{5BB84132-029A-4C60-BEAE-ED982CDDF0D0}" sibTransId="{FACD45BE-E8A0-4AF1-A0E3-7145F8E066F6}"/>
    <dgm:cxn modelId="{CD67B98E-A7A1-4B01-8AA4-65BFD95937C1}" srcId="{6FA1ADD5-5BF5-40EA-9698-77418F11346D}" destId="{D6D2D934-8CF4-47EE-B63B-0F3ED6342096}" srcOrd="5" destOrd="0" parTransId="{C717F4FE-C057-4C6E-B15F-3822F67B9702}" sibTransId="{9880698D-1228-4A9E-AC15-53910F0F6A34}"/>
    <dgm:cxn modelId="{58B73091-18C2-4087-873C-40DF0A5758B7}" type="presOf" srcId="{0B6EF3A3-7112-4C87-AE8A-D4FA1A95042F}" destId="{E606350B-B906-43F4-BE63-08D669D34625}" srcOrd="0" destOrd="0" presId="urn:microsoft.com/office/officeart/2005/8/layout/vList2"/>
    <dgm:cxn modelId="{87990DBA-6036-4A06-8535-4892B50CEE49}" type="presOf" srcId="{8D40B7EA-A43A-4086-B123-ECC2530F5A0C}" destId="{89CE0595-04D3-4184-AB2C-A8CA9CA12EA6}" srcOrd="0" destOrd="0" presId="urn:microsoft.com/office/officeart/2005/8/layout/vList2"/>
    <dgm:cxn modelId="{D7C6A1CE-0F6E-425C-8033-F2DE3263E2E4}" srcId="{6FA1ADD5-5BF5-40EA-9698-77418F11346D}" destId="{831D6FBC-F6C6-447E-B32C-60275FA39D63}" srcOrd="1" destOrd="0" parTransId="{110E470F-9F83-4644-B619-0831C4EDA32F}" sibTransId="{FF9C1B23-04BC-4C3D-B0D7-75848A62E245}"/>
    <dgm:cxn modelId="{187F1DD2-0CAA-4611-A1C5-90F6928C04FF}" type="presOf" srcId="{20A06225-76A5-4E6C-A268-7F30AC93994C}" destId="{920FEF44-C81E-432F-B64D-7B3C5CD03573}" srcOrd="0" destOrd="0" presId="urn:microsoft.com/office/officeart/2005/8/layout/vList2"/>
    <dgm:cxn modelId="{8B5BD7DC-6BD2-48D1-AFB3-97DD47B68225}" type="presOf" srcId="{6FA1ADD5-5BF5-40EA-9698-77418F11346D}" destId="{DBF1F07E-74A6-4477-9FDF-8115E07B3F9F}" srcOrd="0" destOrd="0" presId="urn:microsoft.com/office/officeart/2005/8/layout/vList2"/>
    <dgm:cxn modelId="{C7D64AE5-5B06-49A7-B704-97690A3DBD29}" type="presOf" srcId="{1158B71B-CDE4-4623-96EB-07A67D7E5785}" destId="{72872FBD-F2BA-4A75-BBB5-7E2851A091DB}" srcOrd="0" destOrd="0" presId="urn:microsoft.com/office/officeart/2005/8/layout/vList2"/>
    <dgm:cxn modelId="{E7BCADE8-4676-42DB-9C9E-0418359AEC8E}" srcId="{6FA1ADD5-5BF5-40EA-9698-77418F11346D}" destId="{1158B71B-CDE4-4623-96EB-07A67D7E5785}" srcOrd="3" destOrd="0" parTransId="{1002BBD8-7FF2-497E-921F-8B9655AB3E91}" sibTransId="{E1D2494B-0034-4E2D-9B77-42FF3A880875}"/>
    <dgm:cxn modelId="{A78D90F5-718D-4D18-8BE2-B15432B2FF03}" srcId="{6FA1ADD5-5BF5-40EA-9698-77418F11346D}" destId="{696EF607-DF4F-4700-9939-7CC60EDB2B4D}" srcOrd="7" destOrd="0" parTransId="{35310121-6833-41F2-B65D-7B5DB7DCB7C5}" sibTransId="{7F037099-D9DA-493D-B517-0F5D7A2FB963}"/>
    <dgm:cxn modelId="{BD2862BC-E6AB-4606-B5FF-7CBB1C182EB4}" type="presParOf" srcId="{DBF1F07E-74A6-4477-9FDF-8115E07B3F9F}" destId="{635C7389-1218-4A59-8D0E-9432DB2C688B}" srcOrd="0" destOrd="0" presId="urn:microsoft.com/office/officeart/2005/8/layout/vList2"/>
    <dgm:cxn modelId="{3F844341-0697-4D9B-8BAC-DAF4EBB7B4A4}" type="presParOf" srcId="{DBF1F07E-74A6-4477-9FDF-8115E07B3F9F}" destId="{EA76EC2C-9512-48A3-84BF-B44C04D06372}" srcOrd="1" destOrd="0" presId="urn:microsoft.com/office/officeart/2005/8/layout/vList2"/>
    <dgm:cxn modelId="{37C0F161-A092-4031-8657-F59C326497C9}" type="presParOf" srcId="{DBF1F07E-74A6-4477-9FDF-8115E07B3F9F}" destId="{BF53AFA6-C324-493E-8A58-D34DD7CEBFF5}" srcOrd="2" destOrd="0" presId="urn:microsoft.com/office/officeart/2005/8/layout/vList2"/>
    <dgm:cxn modelId="{583B0EB8-FD7F-4733-AF08-04C38F542E30}" type="presParOf" srcId="{DBF1F07E-74A6-4477-9FDF-8115E07B3F9F}" destId="{AE0459CE-32C2-42C0-BAD6-A3BF3D168EA0}" srcOrd="3" destOrd="0" presId="urn:microsoft.com/office/officeart/2005/8/layout/vList2"/>
    <dgm:cxn modelId="{6C5E1242-4EF8-4F56-884E-06101735A3C2}" type="presParOf" srcId="{DBF1F07E-74A6-4477-9FDF-8115E07B3F9F}" destId="{89CE0595-04D3-4184-AB2C-A8CA9CA12EA6}" srcOrd="4" destOrd="0" presId="urn:microsoft.com/office/officeart/2005/8/layout/vList2"/>
    <dgm:cxn modelId="{82D5D8BD-202C-4AEA-8D85-73F4153D88E4}" type="presParOf" srcId="{DBF1F07E-74A6-4477-9FDF-8115E07B3F9F}" destId="{E8B21E6E-1B96-4A93-B717-AD864CD08781}" srcOrd="5" destOrd="0" presId="urn:microsoft.com/office/officeart/2005/8/layout/vList2"/>
    <dgm:cxn modelId="{E1DEDBB4-A196-45FD-847D-B0CE70A61202}" type="presParOf" srcId="{DBF1F07E-74A6-4477-9FDF-8115E07B3F9F}" destId="{72872FBD-F2BA-4A75-BBB5-7E2851A091DB}" srcOrd="6" destOrd="0" presId="urn:microsoft.com/office/officeart/2005/8/layout/vList2"/>
    <dgm:cxn modelId="{3268F4C1-E811-46D2-9D91-A17CEF2E9440}" type="presParOf" srcId="{DBF1F07E-74A6-4477-9FDF-8115E07B3F9F}" destId="{A6E27501-1C54-46E4-B745-1ACF6C7BAA8C}" srcOrd="7" destOrd="0" presId="urn:microsoft.com/office/officeart/2005/8/layout/vList2"/>
    <dgm:cxn modelId="{882C1ABA-073F-4209-9112-09F264CCC3DE}" type="presParOf" srcId="{DBF1F07E-74A6-4477-9FDF-8115E07B3F9F}" destId="{E606350B-B906-43F4-BE63-08D669D34625}" srcOrd="8" destOrd="0" presId="urn:microsoft.com/office/officeart/2005/8/layout/vList2"/>
    <dgm:cxn modelId="{DC76347E-14FC-4A64-8A5A-725167349326}" type="presParOf" srcId="{DBF1F07E-74A6-4477-9FDF-8115E07B3F9F}" destId="{D6F75CFF-4FCE-4FB4-A293-425D2C4153C6}" srcOrd="9" destOrd="0" presId="urn:microsoft.com/office/officeart/2005/8/layout/vList2"/>
    <dgm:cxn modelId="{78F0A479-2463-40D0-91D1-680F963D3D5C}" type="presParOf" srcId="{DBF1F07E-74A6-4477-9FDF-8115E07B3F9F}" destId="{5B2E396C-804C-4CF0-A03E-18169FAE7D8E}" srcOrd="10" destOrd="0" presId="urn:microsoft.com/office/officeart/2005/8/layout/vList2"/>
    <dgm:cxn modelId="{EDF348C3-F042-4B23-B804-680353D12AA1}" type="presParOf" srcId="{DBF1F07E-74A6-4477-9FDF-8115E07B3F9F}" destId="{93B63596-640A-4C7E-9F2A-C32966EE8B4F}" srcOrd="11" destOrd="0" presId="urn:microsoft.com/office/officeart/2005/8/layout/vList2"/>
    <dgm:cxn modelId="{674D4F07-CE75-4514-936B-DB517DB16747}" type="presParOf" srcId="{DBF1F07E-74A6-4477-9FDF-8115E07B3F9F}" destId="{920FEF44-C81E-432F-B64D-7B3C5CD03573}" srcOrd="12" destOrd="0" presId="urn:microsoft.com/office/officeart/2005/8/layout/vList2"/>
    <dgm:cxn modelId="{D4095201-3619-4BC1-95B5-5F0EB2157E0F}" type="presParOf" srcId="{DBF1F07E-74A6-4477-9FDF-8115E07B3F9F}" destId="{2264B497-6A3D-4B51-A6EE-D0FAF7B7A197}" srcOrd="13" destOrd="0" presId="urn:microsoft.com/office/officeart/2005/8/layout/vList2"/>
    <dgm:cxn modelId="{50AB3EC2-8D9C-4530-AAD7-29E609D91E3A}" type="presParOf" srcId="{DBF1F07E-74A6-4477-9FDF-8115E07B3F9F}" destId="{005F72D6-1B0C-41CF-A0AF-865E661CD903}"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17015A-549B-4ADD-8275-BF4AA1B05F6C}" type="doc">
      <dgm:prSet loTypeId="urn:microsoft.com/office/officeart/2018/2/layout/IconVerticalSolidList" loCatId="icon" qsTypeId="urn:microsoft.com/office/officeart/2005/8/quickstyle/simple2" qsCatId="simple" csTypeId="urn:microsoft.com/office/officeart/2005/8/colors/accent0_3" csCatId="mainScheme" phldr="1"/>
      <dgm:spPr/>
      <dgm:t>
        <a:bodyPr/>
        <a:lstStyle/>
        <a:p>
          <a:endParaRPr lang="en-US"/>
        </a:p>
      </dgm:t>
    </dgm:pt>
    <dgm:pt modelId="{63D47D60-3608-4BBD-8EA9-931FFC460942}">
      <dgm:prSet/>
      <dgm:spPr/>
      <dgm:t>
        <a:bodyPr/>
        <a:lstStyle/>
        <a:p>
          <a:pPr>
            <a:lnSpc>
              <a:spcPct val="100000"/>
            </a:lnSpc>
          </a:pPr>
          <a:r>
            <a:rPr lang="en-US" dirty="0"/>
            <a:t>Plan anticipated club purchases.</a:t>
          </a:r>
        </a:p>
      </dgm:t>
    </dgm:pt>
    <dgm:pt modelId="{FED04FF4-FB63-4379-BC84-02B3B22B9CC2}" type="parTrans" cxnId="{1173B251-8DA5-4DC8-A5DF-678D0CA5030A}">
      <dgm:prSet/>
      <dgm:spPr/>
      <dgm:t>
        <a:bodyPr/>
        <a:lstStyle/>
        <a:p>
          <a:endParaRPr lang="en-US"/>
        </a:p>
      </dgm:t>
    </dgm:pt>
    <dgm:pt modelId="{36D08C73-8482-49F8-A5A2-1D605877EC73}" type="sibTrans" cxnId="{1173B251-8DA5-4DC8-A5DF-678D0CA5030A}">
      <dgm:prSet/>
      <dgm:spPr/>
      <dgm:t>
        <a:bodyPr/>
        <a:lstStyle/>
        <a:p>
          <a:endParaRPr lang="en-US"/>
        </a:p>
      </dgm:t>
    </dgm:pt>
    <dgm:pt modelId="{180604A6-E6B7-4B54-8925-B4275315355A}">
      <dgm:prSet/>
      <dgm:spPr/>
      <dgm:t>
        <a:bodyPr/>
        <a:lstStyle/>
        <a:p>
          <a:pPr>
            <a:lnSpc>
              <a:spcPct val="100000"/>
            </a:lnSpc>
          </a:pPr>
          <a:r>
            <a:rPr lang="en-US" dirty="0"/>
            <a:t>Identify expenses that are not allowed in the governing documents. </a:t>
          </a:r>
        </a:p>
      </dgm:t>
    </dgm:pt>
    <dgm:pt modelId="{F67600A9-76D0-4270-AE92-67EB272184A4}" type="parTrans" cxnId="{A3DAD43E-54F2-41A7-A081-02F697C4B50A}">
      <dgm:prSet/>
      <dgm:spPr/>
      <dgm:t>
        <a:bodyPr/>
        <a:lstStyle/>
        <a:p>
          <a:endParaRPr lang="en-US"/>
        </a:p>
      </dgm:t>
    </dgm:pt>
    <dgm:pt modelId="{66D018CE-448E-4ED7-8916-08A3DEA2D5F8}" type="sibTrans" cxnId="{A3DAD43E-54F2-41A7-A081-02F697C4B50A}">
      <dgm:prSet/>
      <dgm:spPr/>
      <dgm:t>
        <a:bodyPr/>
        <a:lstStyle/>
        <a:p>
          <a:endParaRPr lang="en-US"/>
        </a:p>
      </dgm:t>
    </dgm:pt>
    <dgm:pt modelId="{BF0F37B4-1AAC-492F-B853-2157AD6500BB}">
      <dgm:prSet/>
      <dgm:spPr/>
      <dgm:t>
        <a:bodyPr/>
        <a:lstStyle/>
        <a:p>
          <a:pPr>
            <a:lnSpc>
              <a:spcPct val="100000"/>
            </a:lnSpc>
          </a:pPr>
          <a:r>
            <a:rPr lang="en-US" dirty="0"/>
            <a:t>Is the club’s purpose/scope permitted to change?</a:t>
          </a:r>
        </a:p>
      </dgm:t>
    </dgm:pt>
    <dgm:pt modelId="{34591700-53EE-42BC-B22E-58574D042EBF}" type="parTrans" cxnId="{4A45E646-A88E-4520-9CD1-7FE0DC8588CC}">
      <dgm:prSet/>
      <dgm:spPr/>
      <dgm:t>
        <a:bodyPr/>
        <a:lstStyle/>
        <a:p>
          <a:endParaRPr lang="en-US"/>
        </a:p>
      </dgm:t>
    </dgm:pt>
    <dgm:pt modelId="{F6B8994F-CF7E-480C-A927-850E07DA98C5}" type="sibTrans" cxnId="{4A45E646-A88E-4520-9CD1-7FE0DC8588CC}">
      <dgm:prSet/>
      <dgm:spPr/>
      <dgm:t>
        <a:bodyPr/>
        <a:lstStyle/>
        <a:p>
          <a:endParaRPr lang="en-US"/>
        </a:p>
      </dgm:t>
    </dgm:pt>
    <dgm:pt modelId="{2371B5CE-F762-46F2-B11C-E3922BA24D53}">
      <dgm:prSet/>
      <dgm:spPr/>
      <dgm:t>
        <a:bodyPr/>
        <a:lstStyle/>
        <a:p>
          <a:pPr>
            <a:lnSpc>
              <a:spcPct val="100000"/>
            </a:lnSpc>
          </a:pPr>
          <a:r>
            <a:rPr lang="en-US" dirty="0"/>
            <a:t>Does the club operate within the district’s jurisdiction and scope?</a:t>
          </a:r>
        </a:p>
      </dgm:t>
    </dgm:pt>
    <dgm:pt modelId="{A7EAC74B-DD33-434B-8EB0-EFAB55B67EA4}" type="parTrans" cxnId="{374DD01E-A8EF-4F76-9D7D-7F79B9C51836}">
      <dgm:prSet/>
      <dgm:spPr/>
      <dgm:t>
        <a:bodyPr/>
        <a:lstStyle/>
        <a:p>
          <a:endParaRPr lang="en-US"/>
        </a:p>
      </dgm:t>
    </dgm:pt>
    <dgm:pt modelId="{187892F4-D555-48A5-BE09-86D5D121A041}" type="sibTrans" cxnId="{374DD01E-A8EF-4F76-9D7D-7F79B9C51836}">
      <dgm:prSet/>
      <dgm:spPr/>
      <dgm:t>
        <a:bodyPr/>
        <a:lstStyle/>
        <a:p>
          <a:endParaRPr lang="en-US"/>
        </a:p>
      </dgm:t>
    </dgm:pt>
    <dgm:pt modelId="{0FF4341B-BFC3-4CF3-9269-3D45F595E013}" type="pres">
      <dgm:prSet presAssocID="{5B17015A-549B-4ADD-8275-BF4AA1B05F6C}" presName="root" presStyleCnt="0">
        <dgm:presLayoutVars>
          <dgm:dir/>
          <dgm:resizeHandles val="exact"/>
        </dgm:presLayoutVars>
      </dgm:prSet>
      <dgm:spPr/>
    </dgm:pt>
    <dgm:pt modelId="{3C5F1F51-D714-4A3F-BC0D-936616EF0A63}" type="pres">
      <dgm:prSet presAssocID="{63D47D60-3608-4BBD-8EA9-931FFC460942}" presName="compNode" presStyleCnt="0"/>
      <dgm:spPr/>
    </dgm:pt>
    <dgm:pt modelId="{1B304AC2-FBA0-47A9-AD12-718F222433BF}" type="pres">
      <dgm:prSet presAssocID="{63D47D60-3608-4BBD-8EA9-931FFC460942}" presName="bgRect" presStyleLbl="bgShp" presStyleIdx="0" presStyleCnt="4"/>
      <dgm:spPr/>
    </dgm:pt>
    <dgm:pt modelId="{03BFF73F-A827-4AA7-AEA4-0361DC6DAC9B}" type="pres">
      <dgm:prSet presAssocID="{63D47D60-3608-4BBD-8EA9-931FFC460942}" presName="iconRect" presStyleLbl="node1" presStyleIdx="0" presStyleCnt="4"/>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6DA7B29F-A02B-4D96-BC01-F33CEE653508}" type="pres">
      <dgm:prSet presAssocID="{63D47D60-3608-4BBD-8EA9-931FFC460942}" presName="spaceRect" presStyleCnt="0"/>
      <dgm:spPr/>
    </dgm:pt>
    <dgm:pt modelId="{3C7EB61E-5250-4041-9E8E-BBD9D960BBAF}" type="pres">
      <dgm:prSet presAssocID="{63D47D60-3608-4BBD-8EA9-931FFC460942}" presName="parTx" presStyleLbl="revTx" presStyleIdx="0" presStyleCnt="4">
        <dgm:presLayoutVars>
          <dgm:chMax val="0"/>
          <dgm:chPref val="0"/>
        </dgm:presLayoutVars>
      </dgm:prSet>
      <dgm:spPr/>
    </dgm:pt>
    <dgm:pt modelId="{215757EB-9CBF-4613-8842-354A8B5D5244}" type="pres">
      <dgm:prSet presAssocID="{36D08C73-8482-49F8-A5A2-1D605877EC73}" presName="sibTrans" presStyleCnt="0"/>
      <dgm:spPr/>
    </dgm:pt>
    <dgm:pt modelId="{37A81916-DB1D-41B2-BC39-09DDB54B9885}" type="pres">
      <dgm:prSet presAssocID="{180604A6-E6B7-4B54-8925-B4275315355A}" presName="compNode" presStyleCnt="0"/>
      <dgm:spPr/>
    </dgm:pt>
    <dgm:pt modelId="{76024A7D-9E5B-436E-91D2-6442D24A52F7}" type="pres">
      <dgm:prSet presAssocID="{180604A6-E6B7-4B54-8925-B4275315355A}" presName="bgRect" presStyleLbl="bgShp" presStyleIdx="1" presStyleCnt="4"/>
      <dgm:spPr/>
    </dgm:pt>
    <dgm:pt modelId="{792405F3-7AFE-4F48-903D-E514E8500189}" type="pres">
      <dgm:prSet presAssocID="{180604A6-E6B7-4B54-8925-B4275315355A}" presName="iconRect" presStyleLbl="node1" presStyleIdx="1" presStyleCnt="4"/>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llar"/>
        </a:ext>
      </dgm:extLst>
    </dgm:pt>
    <dgm:pt modelId="{1370A5AE-DF3F-4B86-B5A8-B8A82520F420}" type="pres">
      <dgm:prSet presAssocID="{180604A6-E6B7-4B54-8925-B4275315355A}" presName="spaceRect" presStyleCnt="0"/>
      <dgm:spPr/>
    </dgm:pt>
    <dgm:pt modelId="{9FAAB102-0CFF-4A55-B4ED-BF4F04A974D5}" type="pres">
      <dgm:prSet presAssocID="{180604A6-E6B7-4B54-8925-B4275315355A}" presName="parTx" presStyleLbl="revTx" presStyleIdx="1" presStyleCnt="4">
        <dgm:presLayoutVars>
          <dgm:chMax val="0"/>
          <dgm:chPref val="0"/>
        </dgm:presLayoutVars>
      </dgm:prSet>
      <dgm:spPr/>
    </dgm:pt>
    <dgm:pt modelId="{D8BEC748-3A0B-4F88-BEC2-FA07715C58F3}" type="pres">
      <dgm:prSet presAssocID="{66D018CE-448E-4ED7-8916-08A3DEA2D5F8}" presName="sibTrans" presStyleCnt="0"/>
      <dgm:spPr/>
    </dgm:pt>
    <dgm:pt modelId="{C04C7A9D-B405-4E75-A9A0-3B1CBA9F6DE5}" type="pres">
      <dgm:prSet presAssocID="{BF0F37B4-1AAC-492F-B853-2157AD6500BB}" presName="compNode" presStyleCnt="0"/>
      <dgm:spPr/>
    </dgm:pt>
    <dgm:pt modelId="{6D84CBD1-AE9D-4561-8B80-FDA0193DCACD}" type="pres">
      <dgm:prSet presAssocID="{BF0F37B4-1AAC-492F-B853-2157AD6500BB}" presName="bgRect" presStyleLbl="bgShp" presStyleIdx="2" presStyleCnt="4"/>
      <dgm:spPr/>
    </dgm:pt>
    <dgm:pt modelId="{B4642AAC-027F-4E12-98D9-8FAC724AD07B}" type="pres">
      <dgm:prSet presAssocID="{BF0F37B4-1AAC-492F-B853-2157AD6500BB}" presName="iconRect" presStyleLbl="node1" presStyleIdx="2" presStyleCnt="4"/>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1B7F9A1F-952C-46A4-89E6-D0AA306CD6D7}" type="pres">
      <dgm:prSet presAssocID="{BF0F37B4-1AAC-492F-B853-2157AD6500BB}" presName="spaceRect" presStyleCnt="0"/>
      <dgm:spPr/>
    </dgm:pt>
    <dgm:pt modelId="{5C742E20-18FB-4E75-B2B4-F9049A2BE8DC}" type="pres">
      <dgm:prSet presAssocID="{BF0F37B4-1AAC-492F-B853-2157AD6500BB}" presName="parTx" presStyleLbl="revTx" presStyleIdx="2" presStyleCnt="4">
        <dgm:presLayoutVars>
          <dgm:chMax val="0"/>
          <dgm:chPref val="0"/>
        </dgm:presLayoutVars>
      </dgm:prSet>
      <dgm:spPr/>
    </dgm:pt>
    <dgm:pt modelId="{ADA79C75-3274-4CD1-A344-037441F803A1}" type="pres">
      <dgm:prSet presAssocID="{F6B8994F-CF7E-480C-A927-850E07DA98C5}" presName="sibTrans" presStyleCnt="0"/>
      <dgm:spPr/>
    </dgm:pt>
    <dgm:pt modelId="{C4E0FC70-371A-4496-BB4F-5FD771A7D211}" type="pres">
      <dgm:prSet presAssocID="{2371B5CE-F762-46F2-B11C-E3922BA24D53}" presName="compNode" presStyleCnt="0"/>
      <dgm:spPr/>
    </dgm:pt>
    <dgm:pt modelId="{797A608C-BBE6-4814-9A9E-3D27DB2ABBC9}" type="pres">
      <dgm:prSet presAssocID="{2371B5CE-F762-46F2-B11C-E3922BA24D53}" presName="bgRect" presStyleLbl="bgShp" presStyleIdx="3" presStyleCnt="4"/>
      <dgm:spPr/>
    </dgm:pt>
    <dgm:pt modelId="{9A721859-2221-48E0-B411-3FFFA115C57D}" type="pres">
      <dgm:prSet presAssocID="{2371B5CE-F762-46F2-B11C-E3922BA24D53}" presName="iconRect" presStyleLbl="node1" presStyleIdx="3" presStyleCnt="4"/>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Judge"/>
        </a:ext>
      </dgm:extLst>
    </dgm:pt>
    <dgm:pt modelId="{65DFBEAF-7BE7-4981-A41D-55AE12CB0349}" type="pres">
      <dgm:prSet presAssocID="{2371B5CE-F762-46F2-B11C-E3922BA24D53}" presName="spaceRect" presStyleCnt="0"/>
      <dgm:spPr/>
    </dgm:pt>
    <dgm:pt modelId="{3DFFF457-387E-48AC-B149-8346EADC4718}" type="pres">
      <dgm:prSet presAssocID="{2371B5CE-F762-46F2-B11C-E3922BA24D53}" presName="parTx" presStyleLbl="revTx" presStyleIdx="3" presStyleCnt="4">
        <dgm:presLayoutVars>
          <dgm:chMax val="0"/>
          <dgm:chPref val="0"/>
        </dgm:presLayoutVars>
      </dgm:prSet>
      <dgm:spPr/>
    </dgm:pt>
  </dgm:ptLst>
  <dgm:cxnLst>
    <dgm:cxn modelId="{DFEB9109-20A0-4598-A9CC-C7A1A5FB95F3}" type="presOf" srcId="{5B17015A-549B-4ADD-8275-BF4AA1B05F6C}" destId="{0FF4341B-BFC3-4CF3-9269-3D45F595E013}" srcOrd="0" destOrd="0" presId="urn:microsoft.com/office/officeart/2018/2/layout/IconVerticalSolidList"/>
    <dgm:cxn modelId="{374DD01E-A8EF-4F76-9D7D-7F79B9C51836}" srcId="{5B17015A-549B-4ADD-8275-BF4AA1B05F6C}" destId="{2371B5CE-F762-46F2-B11C-E3922BA24D53}" srcOrd="3" destOrd="0" parTransId="{A7EAC74B-DD33-434B-8EB0-EFAB55B67EA4}" sibTransId="{187892F4-D555-48A5-BE09-86D5D121A041}"/>
    <dgm:cxn modelId="{A3DAD43E-54F2-41A7-A081-02F697C4B50A}" srcId="{5B17015A-549B-4ADD-8275-BF4AA1B05F6C}" destId="{180604A6-E6B7-4B54-8925-B4275315355A}" srcOrd="1" destOrd="0" parTransId="{F67600A9-76D0-4270-AE92-67EB272184A4}" sibTransId="{66D018CE-448E-4ED7-8916-08A3DEA2D5F8}"/>
    <dgm:cxn modelId="{4A45E646-A88E-4520-9CD1-7FE0DC8588CC}" srcId="{5B17015A-549B-4ADD-8275-BF4AA1B05F6C}" destId="{BF0F37B4-1AAC-492F-B853-2157AD6500BB}" srcOrd="2" destOrd="0" parTransId="{34591700-53EE-42BC-B22E-58574D042EBF}" sibTransId="{F6B8994F-CF7E-480C-A927-850E07DA98C5}"/>
    <dgm:cxn modelId="{1173B251-8DA5-4DC8-A5DF-678D0CA5030A}" srcId="{5B17015A-549B-4ADD-8275-BF4AA1B05F6C}" destId="{63D47D60-3608-4BBD-8EA9-931FFC460942}" srcOrd="0" destOrd="0" parTransId="{FED04FF4-FB63-4379-BC84-02B3B22B9CC2}" sibTransId="{36D08C73-8482-49F8-A5A2-1D605877EC73}"/>
    <dgm:cxn modelId="{0CA6AC97-5E5B-4E0E-8AD9-F13C8755832D}" type="presOf" srcId="{BF0F37B4-1AAC-492F-B853-2157AD6500BB}" destId="{5C742E20-18FB-4E75-B2B4-F9049A2BE8DC}" srcOrd="0" destOrd="0" presId="urn:microsoft.com/office/officeart/2018/2/layout/IconVerticalSolidList"/>
    <dgm:cxn modelId="{FED946BD-FBFD-4E43-9323-111365430E79}" type="presOf" srcId="{63D47D60-3608-4BBD-8EA9-931FFC460942}" destId="{3C7EB61E-5250-4041-9E8E-BBD9D960BBAF}" srcOrd="0" destOrd="0" presId="urn:microsoft.com/office/officeart/2018/2/layout/IconVerticalSolidList"/>
    <dgm:cxn modelId="{3A5774E6-932E-44D7-9A18-08547BAB0E38}" type="presOf" srcId="{2371B5CE-F762-46F2-B11C-E3922BA24D53}" destId="{3DFFF457-387E-48AC-B149-8346EADC4718}" srcOrd="0" destOrd="0" presId="urn:microsoft.com/office/officeart/2018/2/layout/IconVerticalSolidList"/>
    <dgm:cxn modelId="{819E9EE7-C2B2-40BF-9338-1D9A7D5C111D}" type="presOf" srcId="{180604A6-E6B7-4B54-8925-B4275315355A}" destId="{9FAAB102-0CFF-4A55-B4ED-BF4F04A974D5}" srcOrd="0" destOrd="0" presId="urn:microsoft.com/office/officeart/2018/2/layout/IconVerticalSolidList"/>
    <dgm:cxn modelId="{E3730514-C6CC-4084-8570-C4A07DD87B7E}" type="presParOf" srcId="{0FF4341B-BFC3-4CF3-9269-3D45F595E013}" destId="{3C5F1F51-D714-4A3F-BC0D-936616EF0A63}" srcOrd="0" destOrd="0" presId="urn:microsoft.com/office/officeart/2018/2/layout/IconVerticalSolidList"/>
    <dgm:cxn modelId="{6F573CE1-A1AB-4C46-96CA-16E2D8D149DB}" type="presParOf" srcId="{3C5F1F51-D714-4A3F-BC0D-936616EF0A63}" destId="{1B304AC2-FBA0-47A9-AD12-718F222433BF}" srcOrd="0" destOrd="0" presId="urn:microsoft.com/office/officeart/2018/2/layout/IconVerticalSolidList"/>
    <dgm:cxn modelId="{63B188E6-45B8-48D0-8128-897221729F1C}" type="presParOf" srcId="{3C5F1F51-D714-4A3F-BC0D-936616EF0A63}" destId="{03BFF73F-A827-4AA7-AEA4-0361DC6DAC9B}" srcOrd="1" destOrd="0" presId="urn:microsoft.com/office/officeart/2018/2/layout/IconVerticalSolidList"/>
    <dgm:cxn modelId="{D853E10B-72AA-4AA5-8989-4D7D54AD5D42}" type="presParOf" srcId="{3C5F1F51-D714-4A3F-BC0D-936616EF0A63}" destId="{6DA7B29F-A02B-4D96-BC01-F33CEE653508}" srcOrd="2" destOrd="0" presId="urn:microsoft.com/office/officeart/2018/2/layout/IconVerticalSolidList"/>
    <dgm:cxn modelId="{4B91B95E-AED5-44B3-9DD0-2D05DABC1BF1}" type="presParOf" srcId="{3C5F1F51-D714-4A3F-BC0D-936616EF0A63}" destId="{3C7EB61E-5250-4041-9E8E-BBD9D960BBAF}" srcOrd="3" destOrd="0" presId="urn:microsoft.com/office/officeart/2018/2/layout/IconVerticalSolidList"/>
    <dgm:cxn modelId="{984C74D6-1541-450B-AAC2-7964DD46C635}" type="presParOf" srcId="{0FF4341B-BFC3-4CF3-9269-3D45F595E013}" destId="{215757EB-9CBF-4613-8842-354A8B5D5244}" srcOrd="1" destOrd="0" presId="urn:microsoft.com/office/officeart/2018/2/layout/IconVerticalSolidList"/>
    <dgm:cxn modelId="{2FE6FE18-6B8A-46E0-9CAE-2FE82573E469}" type="presParOf" srcId="{0FF4341B-BFC3-4CF3-9269-3D45F595E013}" destId="{37A81916-DB1D-41B2-BC39-09DDB54B9885}" srcOrd="2" destOrd="0" presId="urn:microsoft.com/office/officeart/2018/2/layout/IconVerticalSolidList"/>
    <dgm:cxn modelId="{5EA10E8C-1C98-4750-BA22-7B3D5EEC3461}" type="presParOf" srcId="{37A81916-DB1D-41B2-BC39-09DDB54B9885}" destId="{76024A7D-9E5B-436E-91D2-6442D24A52F7}" srcOrd="0" destOrd="0" presId="urn:microsoft.com/office/officeart/2018/2/layout/IconVerticalSolidList"/>
    <dgm:cxn modelId="{AA434B31-5D58-45E4-8337-4BFAB8D6764C}" type="presParOf" srcId="{37A81916-DB1D-41B2-BC39-09DDB54B9885}" destId="{792405F3-7AFE-4F48-903D-E514E8500189}" srcOrd="1" destOrd="0" presId="urn:microsoft.com/office/officeart/2018/2/layout/IconVerticalSolidList"/>
    <dgm:cxn modelId="{5632645F-83FB-4A91-9FD1-2E13CBBB8E9D}" type="presParOf" srcId="{37A81916-DB1D-41B2-BC39-09DDB54B9885}" destId="{1370A5AE-DF3F-4B86-B5A8-B8A82520F420}" srcOrd="2" destOrd="0" presId="urn:microsoft.com/office/officeart/2018/2/layout/IconVerticalSolidList"/>
    <dgm:cxn modelId="{4EC0AA6D-017E-4996-A438-DAA7C1F1FF5F}" type="presParOf" srcId="{37A81916-DB1D-41B2-BC39-09DDB54B9885}" destId="{9FAAB102-0CFF-4A55-B4ED-BF4F04A974D5}" srcOrd="3" destOrd="0" presId="urn:microsoft.com/office/officeart/2018/2/layout/IconVerticalSolidList"/>
    <dgm:cxn modelId="{BC6ACE11-D12D-4E0E-923F-799DE6D0D4A9}" type="presParOf" srcId="{0FF4341B-BFC3-4CF3-9269-3D45F595E013}" destId="{D8BEC748-3A0B-4F88-BEC2-FA07715C58F3}" srcOrd="3" destOrd="0" presId="urn:microsoft.com/office/officeart/2018/2/layout/IconVerticalSolidList"/>
    <dgm:cxn modelId="{9E1C7E60-1E2C-4337-99AB-8853ADBCEFC9}" type="presParOf" srcId="{0FF4341B-BFC3-4CF3-9269-3D45F595E013}" destId="{C04C7A9D-B405-4E75-A9A0-3B1CBA9F6DE5}" srcOrd="4" destOrd="0" presId="urn:microsoft.com/office/officeart/2018/2/layout/IconVerticalSolidList"/>
    <dgm:cxn modelId="{A15EF431-469D-405C-B045-4F1541C7B99C}" type="presParOf" srcId="{C04C7A9D-B405-4E75-A9A0-3B1CBA9F6DE5}" destId="{6D84CBD1-AE9D-4561-8B80-FDA0193DCACD}" srcOrd="0" destOrd="0" presId="urn:microsoft.com/office/officeart/2018/2/layout/IconVerticalSolidList"/>
    <dgm:cxn modelId="{0EA6DFCE-7A89-47DF-9E2B-667DEB400A55}" type="presParOf" srcId="{C04C7A9D-B405-4E75-A9A0-3B1CBA9F6DE5}" destId="{B4642AAC-027F-4E12-98D9-8FAC724AD07B}" srcOrd="1" destOrd="0" presId="urn:microsoft.com/office/officeart/2018/2/layout/IconVerticalSolidList"/>
    <dgm:cxn modelId="{2374E4C7-90D1-4731-B077-34FBE27364BE}" type="presParOf" srcId="{C04C7A9D-B405-4E75-A9A0-3B1CBA9F6DE5}" destId="{1B7F9A1F-952C-46A4-89E6-D0AA306CD6D7}" srcOrd="2" destOrd="0" presId="urn:microsoft.com/office/officeart/2018/2/layout/IconVerticalSolidList"/>
    <dgm:cxn modelId="{3D6F9444-428E-4DFC-B52F-AB1DFCC57532}" type="presParOf" srcId="{C04C7A9D-B405-4E75-A9A0-3B1CBA9F6DE5}" destId="{5C742E20-18FB-4E75-B2B4-F9049A2BE8DC}" srcOrd="3" destOrd="0" presId="urn:microsoft.com/office/officeart/2018/2/layout/IconVerticalSolidList"/>
    <dgm:cxn modelId="{DB32B7D9-D701-4BAD-8BE3-F1CF049066D9}" type="presParOf" srcId="{0FF4341B-BFC3-4CF3-9269-3D45F595E013}" destId="{ADA79C75-3274-4CD1-A344-037441F803A1}" srcOrd="5" destOrd="0" presId="urn:microsoft.com/office/officeart/2018/2/layout/IconVerticalSolidList"/>
    <dgm:cxn modelId="{12426790-8BA6-4416-96E5-C80E9486D911}" type="presParOf" srcId="{0FF4341B-BFC3-4CF3-9269-3D45F595E013}" destId="{C4E0FC70-371A-4496-BB4F-5FD771A7D211}" srcOrd="6" destOrd="0" presId="urn:microsoft.com/office/officeart/2018/2/layout/IconVerticalSolidList"/>
    <dgm:cxn modelId="{A09FBC91-1495-4B25-8CD3-05C3542FF8E6}" type="presParOf" srcId="{C4E0FC70-371A-4496-BB4F-5FD771A7D211}" destId="{797A608C-BBE6-4814-9A9E-3D27DB2ABBC9}" srcOrd="0" destOrd="0" presId="urn:microsoft.com/office/officeart/2018/2/layout/IconVerticalSolidList"/>
    <dgm:cxn modelId="{A6F2FD28-B3C2-4033-8DE9-F3A7B25FBBDF}" type="presParOf" srcId="{C4E0FC70-371A-4496-BB4F-5FD771A7D211}" destId="{9A721859-2221-48E0-B411-3FFFA115C57D}" srcOrd="1" destOrd="0" presId="urn:microsoft.com/office/officeart/2018/2/layout/IconVerticalSolidList"/>
    <dgm:cxn modelId="{F6EBAFA9-4D94-4406-B6D1-FA1590074B92}" type="presParOf" srcId="{C4E0FC70-371A-4496-BB4F-5FD771A7D211}" destId="{65DFBEAF-7BE7-4981-A41D-55AE12CB0349}" srcOrd="2" destOrd="0" presId="urn:microsoft.com/office/officeart/2018/2/layout/IconVerticalSolidList"/>
    <dgm:cxn modelId="{D721F6C5-5509-4275-B163-48C270E3D333}" type="presParOf" srcId="{C4E0FC70-371A-4496-BB4F-5FD771A7D211}" destId="{3DFFF457-387E-48AC-B149-8346EADC471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397819-2E81-4AE4-B403-7E969EEAF37B}" type="doc">
      <dgm:prSet loTypeId="urn:microsoft.com/office/officeart/2005/8/layout/vList5" loCatId="list" qsTypeId="urn:microsoft.com/office/officeart/2005/8/quickstyle/3d3" qsCatId="3D" csTypeId="urn:microsoft.com/office/officeart/2005/8/colors/accent0_3" csCatId="mainScheme" phldr="1"/>
      <dgm:spPr/>
      <dgm:t>
        <a:bodyPr/>
        <a:lstStyle/>
        <a:p>
          <a:endParaRPr lang="en-US"/>
        </a:p>
      </dgm:t>
    </dgm:pt>
    <dgm:pt modelId="{8E13C83A-0BBE-4165-B022-0865C598888B}">
      <dgm:prSet phldrT="[Text]"/>
      <dgm:spPr/>
      <dgm:t>
        <a:bodyPr/>
        <a:lstStyle/>
        <a:p>
          <a:r>
            <a:rPr lang="en-US" dirty="0"/>
            <a:t>A</a:t>
          </a:r>
        </a:p>
      </dgm:t>
    </dgm:pt>
    <dgm:pt modelId="{D00B41E2-A3A9-4619-B512-78F38A6E5229}" type="parTrans" cxnId="{277F79B4-7B77-4077-8578-01BAAA446767}">
      <dgm:prSet/>
      <dgm:spPr/>
      <dgm:t>
        <a:bodyPr/>
        <a:lstStyle/>
        <a:p>
          <a:endParaRPr lang="en-US"/>
        </a:p>
      </dgm:t>
    </dgm:pt>
    <dgm:pt modelId="{71CCBB2F-90D8-4D27-89AA-D2E39E8B56ED}" type="sibTrans" cxnId="{277F79B4-7B77-4077-8578-01BAAA446767}">
      <dgm:prSet/>
      <dgm:spPr/>
      <dgm:t>
        <a:bodyPr/>
        <a:lstStyle/>
        <a:p>
          <a:endParaRPr lang="en-US"/>
        </a:p>
      </dgm:t>
    </dgm:pt>
    <dgm:pt modelId="{9340DA0A-5709-4322-BFDE-2B279FB3CA6C}">
      <dgm:prSet phldrT="[Text]"/>
      <dgm:spPr/>
      <dgm:t>
        <a:bodyPr/>
        <a:lstStyle/>
        <a:p>
          <a:r>
            <a:rPr lang="en-US" dirty="0"/>
            <a:t>Authorization/Approval</a:t>
          </a:r>
        </a:p>
      </dgm:t>
    </dgm:pt>
    <dgm:pt modelId="{58712C3E-07E5-430B-AB88-E9E498DD7800}" type="parTrans" cxnId="{24DA6398-25DE-4371-95E5-A216570734A6}">
      <dgm:prSet/>
      <dgm:spPr/>
      <dgm:t>
        <a:bodyPr/>
        <a:lstStyle/>
        <a:p>
          <a:endParaRPr lang="en-US"/>
        </a:p>
      </dgm:t>
    </dgm:pt>
    <dgm:pt modelId="{E6F8B943-CA08-41F7-B74F-CCA3349EF409}" type="sibTrans" cxnId="{24DA6398-25DE-4371-95E5-A216570734A6}">
      <dgm:prSet/>
      <dgm:spPr/>
      <dgm:t>
        <a:bodyPr/>
        <a:lstStyle/>
        <a:p>
          <a:endParaRPr lang="en-US"/>
        </a:p>
      </dgm:t>
    </dgm:pt>
    <dgm:pt modelId="{EC8862D3-827B-49F3-89FA-034633ABA3A2}">
      <dgm:prSet phldrT="[Text]"/>
      <dgm:spPr/>
      <dgm:t>
        <a:bodyPr/>
        <a:lstStyle/>
        <a:p>
          <a:r>
            <a:rPr lang="en-US" dirty="0"/>
            <a:t>R</a:t>
          </a:r>
        </a:p>
      </dgm:t>
    </dgm:pt>
    <dgm:pt modelId="{ECFF685E-61F8-4B8D-9B35-41696B42F962}" type="parTrans" cxnId="{635BD4DC-8B7D-4181-9DC6-37713BC5CB63}">
      <dgm:prSet/>
      <dgm:spPr/>
      <dgm:t>
        <a:bodyPr/>
        <a:lstStyle/>
        <a:p>
          <a:endParaRPr lang="en-US"/>
        </a:p>
      </dgm:t>
    </dgm:pt>
    <dgm:pt modelId="{C7B88A82-CAAD-46CC-BC0C-FD785CDDE06D}" type="sibTrans" cxnId="{635BD4DC-8B7D-4181-9DC6-37713BC5CB63}">
      <dgm:prSet/>
      <dgm:spPr/>
      <dgm:t>
        <a:bodyPr/>
        <a:lstStyle/>
        <a:p>
          <a:endParaRPr lang="en-US"/>
        </a:p>
      </dgm:t>
    </dgm:pt>
    <dgm:pt modelId="{E8920189-BCF0-49C3-8D3F-60E34EA0A31F}">
      <dgm:prSet phldrT="[Text]"/>
      <dgm:spPr/>
      <dgm:t>
        <a:bodyPr/>
        <a:lstStyle/>
        <a:p>
          <a:r>
            <a:rPr lang="en-US" dirty="0"/>
            <a:t>Recording</a:t>
          </a:r>
        </a:p>
      </dgm:t>
    </dgm:pt>
    <dgm:pt modelId="{C2C4A53F-66A8-45AD-B395-1DF63D78B191}" type="parTrans" cxnId="{9D338C24-803E-43D7-B699-324D7E926646}">
      <dgm:prSet/>
      <dgm:spPr/>
      <dgm:t>
        <a:bodyPr/>
        <a:lstStyle/>
        <a:p>
          <a:endParaRPr lang="en-US"/>
        </a:p>
      </dgm:t>
    </dgm:pt>
    <dgm:pt modelId="{DEB0981A-9A48-449A-BE0F-3322D0C3C701}" type="sibTrans" cxnId="{9D338C24-803E-43D7-B699-324D7E926646}">
      <dgm:prSet/>
      <dgm:spPr/>
      <dgm:t>
        <a:bodyPr/>
        <a:lstStyle/>
        <a:p>
          <a:endParaRPr lang="en-US"/>
        </a:p>
      </dgm:t>
    </dgm:pt>
    <dgm:pt modelId="{CEE6D51F-8A96-4257-9EF1-00C5EED1842A}">
      <dgm:prSet phldrT="[Text]"/>
      <dgm:spPr/>
      <dgm:t>
        <a:bodyPr/>
        <a:lstStyle/>
        <a:p>
          <a:r>
            <a:rPr lang="en-US" dirty="0"/>
            <a:t>Are you recording anything?  </a:t>
          </a:r>
        </a:p>
      </dgm:t>
    </dgm:pt>
    <dgm:pt modelId="{D68F9E3F-ACA5-404C-B8D9-ED86C1D12521}" type="parTrans" cxnId="{F71502A8-16B9-473F-AEB6-FE662D5D39DE}">
      <dgm:prSet/>
      <dgm:spPr/>
      <dgm:t>
        <a:bodyPr/>
        <a:lstStyle/>
        <a:p>
          <a:endParaRPr lang="en-US"/>
        </a:p>
      </dgm:t>
    </dgm:pt>
    <dgm:pt modelId="{CE6EA2F2-36FC-48AC-A5EF-FEEECFEA194E}" type="sibTrans" cxnId="{F71502A8-16B9-473F-AEB6-FE662D5D39DE}">
      <dgm:prSet/>
      <dgm:spPr/>
      <dgm:t>
        <a:bodyPr/>
        <a:lstStyle/>
        <a:p>
          <a:endParaRPr lang="en-US"/>
        </a:p>
      </dgm:t>
    </dgm:pt>
    <dgm:pt modelId="{8C345E92-4905-4D2C-83DB-A2E372B91CB3}">
      <dgm:prSet phldrT="[Text]"/>
      <dgm:spPr/>
      <dgm:t>
        <a:bodyPr/>
        <a:lstStyle/>
        <a:p>
          <a:r>
            <a:rPr lang="en-US" dirty="0"/>
            <a:t>C</a:t>
          </a:r>
        </a:p>
      </dgm:t>
    </dgm:pt>
    <dgm:pt modelId="{B24246E5-5101-4105-8000-8B763AB8A707}" type="parTrans" cxnId="{2400E53D-9DE0-4C3C-B57C-BDC518F520D7}">
      <dgm:prSet/>
      <dgm:spPr/>
      <dgm:t>
        <a:bodyPr/>
        <a:lstStyle/>
        <a:p>
          <a:endParaRPr lang="en-US"/>
        </a:p>
      </dgm:t>
    </dgm:pt>
    <dgm:pt modelId="{D5C5D5A0-BCA8-41AB-A68C-0E5C138C13FE}" type="sibTrans" cxnId="{2400E53D-9DE0-4C3C-B57C-BDC518F520D7}">
      <dgm:prSet/>
      <dgm:spPr/>
      <dgm:t>
        <a:bodyPr/>
        <a:lstStyle/>
        <a:p>
          <a:endParaRPr lang="en-US"/>
        </a:p>
      </dgm:t>
    </dgm:pt>
    <dgm:pt modelId="{D1AF20DC-AA85-467F-A36D-373A942F9857}">
      <dgm:prSet phldrT="[Text]"/>
      <dgm:spPr/>
      <dgm:t>
        <a:bodyPr/>
        <a:lstStyle/>
        <a:p>
          <a:r>
            <a:rPr lang="en-US" dirty="0"/>
            <a:t>Custody/Cash</a:t>
          </a:r>
        </a:p>
      </dgm:t>
    </dgm:pt>
    <dgm:pt modelId="{354DDCB1-B93A-484C-8EEC-5D3BF9BF9451}" type="parTrans" cxnId="{49A89F72-57FA-4CFD-9382-E925E739D970}">
      <dgm:prSet/>
      <dgm:spPr/>
      <dgm:t>
        <a:bodyPr/>
        <a:lstStyle/>
        <a:p>
          <a:endParaRPr lang="en-US"/>
        </a:p>
      </dgm:t>
    </dgm:pt>
    <dgm:pt modelId="{3668344B-AE9B-4BA4-8CA3-7D16468E45EA}" type="sibTrans" cxnId="{49A89F72-57FA-4CFD-9382-E925E739D970}">
      <dgm:prSet/>
      <dgm:spPr/>
      <dgm:t>
        <a:bodyPr/>
        <a:lstStyle/>
        <a:p>
          <a:endParaRPr lang="en-US"/>
        </a:p>
      </dgm:t>
    </dgm:pt>
    <dgm:pt modelId="{DFA2F719-94ED-4F90-8F70-B909048328A1}">
      <dgm:prSet/>
      <dgm:spPr/>
      <dgm:t>
        <a:bodyPr/>
        <a:lstStyle/>
        <a:p>
          <a:r>
            <a:rPr lang="en-US" dirty="0"/>
            <a:t>Are you touching the money? </a:t>
          </a:r>
        </a:p>
      </dgm:t>
    </dgm:pt>
    <dgm:pt modelId="{9A2D191F-53CB-43ED-94F2-5B8CE3AFB532}" type="parTrans" cxnId="{629C2DC2-419F-4A8C-BA08-69B97B2D37A2}">
      <dgm:prSet/>
      <dgm:spPr/>
      <dgm:t>
        <a:bodyPr/>
        <a:lstStyle/>
        <a:p>
          <a:endParaRPr lang="en-US"/>
        </a:p>
      </dgm:t>
    </dgm:pt>
    <dgm:pt modelId="{EC715A50-3AC8-44C8-B3A0-48DBE6D4F3C3}" type="sibTrans" cxnId="{629C2DC2-419F-4A8C-BA08-69B97B2D37A2}">
      <dgm:prSet/>
      <dgm:spPr/>
      <dgm:t>
        <a:bodyPr/>
        <a:lstStyle/>
        <a:p>
          <a:endParaRPr lang="en-US"/>
        </a:p>
      </dgm:t>
    </dgm:pt>
    <dgm:pt modelId="{7B969C31-37FC-40FD-B739-49A93DE56073}">
      <dgm:prSet/>
      <dgm:spPr/>
      <dgm:t>
        <a:bodyPr/>
        <a:lstStyle/>
        <a:p>
          <a:r>
            <a:rPr lang="en-US" dirty="0"/>
            <a:t>Are you approving or reviewing anything? </a:t>
          </a:r>
        </a:p>
      </dgm:t>
    </dgm:pt>
    <dgm:pt modelId="{C8766A53-5165-481E-9F28-D87AE244508D}" type="parTrans" cxnId="{F864FC02-F889-42C0-9137-745EFEDF7242}">
      <dgm:prSet/>
      <dgm:spPr/>
      <dgm:t>
        <a:bodyPr/>
        <a:lstStyle/>
        <a:p>
          <a:endParaRPr lang="en-US"/>
        </a:p>
      </dgm:t>
    </dgm:pt>
    <dgm:pt modelId="{32BD437E-0B6E-4A56-ADF5-08DE3BBF0681}" type="sibTrans" cxnId="{F864FC02-F889-42C0-9137-745EFEDF7242}">
      <dgm:prSet/>
      <dgm:spPr/>
      <dgm:t>
        <a:bodyPr/>
        <a:lstStyle/>
        <a:p>
          <a:endParaRPr lang="en-US"/>
        </a:p>
      </dgm:t>
    </dgm:pt>
    <dgm:pt modelId="{828235A3-51C8-452B-8F7D-982466DD8E3B}" type="pres">
      <dgm:prSet presAssocID="{E3397819-2E81-4AE4-B403-7E969EEAF37B}" presName="Name0" presStyleCnt="0">
        <dgm:presLayoutVars>
          <dgm:dir/>
          <dgm:animLvl val="lvl"/>
          <dgm:resizeHandles val="exact"/>
        </dgm:presLayoutVars>
      </dgm:prSet>
      <dgm:spPr/>
    </dgm:pt>
    <dgm:pt modelId="{325441DC-300B-4D2A-B83A-BD113947B91E}" type="pres">
      <dgm:prSet presAssocID="{8E13C83A-0BBE-4165-B022-0865C598888B}" presName="linNode" presStyleCnt="0"/>
      <dgm:spPr/>
    </dgm:pt>
    <dgm:pt modelId="{5C459046-5EC2-4225-9EDC-1F4565C525EB}" type="pres">
      <dgm:prSet presAssocID="{8E13C83A-0BBE-4165-B022-0865C598888B}" presName="parentText" presStyleLbl="node1" presStyleIdx="0" presStyleCnt="3">
        <dgm:presLayoutVars>
          <dgm:chMax val="1"/>
          <dgm:bulletEnabled val="1"/>
        </dgm:presLayoutVars>
      </dgm:prSet>
      <dgm:spPr/>
    </dgm:pt>
    <dgm:pt modelId="{CEEE0D22-9E4C-45DF-8398-18FFFD73CC93}" type="pres">
      <dgm:prSet presAssocID="{8E13C83A-0BBE-4165-B022-0865C598888B}" presName="descendantText" presStyleLbl="alignAccFollowNode1" presStyleIdx="0" presStyleCnt="3">
        <dgm:presLayoutVars>
          <dgm:bulletEnabled val="1"/>
        </dgm:presLayoutVars>
      </dgm:prSet>
      <dgm:spPr/>
    </dgm:pt>
    <dgm:pt modelId="{A5498EC5-798C-4C7A-89C0-9167B362E94B}" type="pres">
      <dgm:prSet presAssocID="{71CCBB2F-90D8-4D27-89AA-D2E39E8B56ED}" presName="sp" presStyleCnt="0"/>
      <dgm:spPr/>
    </dgm:pt>
    <dgm:pt modelId="{46C7BD1F-6684-435F-91E7-D5B4C54D6620}" type="pres">
      <dgm:prSet presAssocID="{EC8862D3-827B-49F3-89FA-034633ABA3A2}" presName="linNode" presStyleCnt="0"/>
      <dgm:spPr/>
    </dgm:pt>
    <dgm:pt modelId="{A2A5E5E5-6DEF-436E-B44F-488EE0597AB4}" type="pres">
      <dgm:prSet presAssocID="{EC8862D3-827B-49F3-89FA-034633ABA3A2}" presName="parentText" presStyleLbl="node1" presStyleIdx="1" presStyleCnt="3">
        <dgm:presLayoutVars>
          <dgm:chMax val="1"/>
          <dgm:bulletEnabled val="1"/>
        </dgm:presLayoutVars>
      </dgm:prSet>
      <dgm:spPr/>
    </dgm:pt>
    <dgm:pt modelId="{24A3AD7E-36FC-495F-899F-642195FA19BB}" type="pres">
      <dgm:prSet presAssocID="{EC8862D3-827B-49F3-89FA-034633ABA3A2}" presName="descendantText" presStyleLbl="alignAccFollowNode1" presStyleIdx="1" presStyleCnt="3">
        <dgm:presLayoutVars>
          <dgm:bulletEnabled val="1"/>
        </dgm:presLayoutVars>
      </dgm:prSet>
      <dgm:spPr/>
    </dgm:pt>
    <dgm:pt modelId="{C1191D09-DF7E-40DD-9592-5FE51C969A34}" type="pres">
      <dgm:prSet presAssocID="{C7B88A82-CAAD-46CC-BC0C-FD785CDDE06D}" presName="sp" presStyleCnt="0"/>
      <dgm:spPr/>
    </dgm:pt>
    <dgm:pt modelId="{3053854A-1A18-4791-9ACE-B79AEB42F1BB}" type="pres">
      <dgm:prSet presAssocID="{8C345E92-4905-4D2C-83DB-A2E372B91CB3}" presName="linNode" presStyleCnt="0"/>
      <dgm:spPr/>
    </dgm:pt>
    <dgm:pt modelId="{73889FA6-C6A3-4563-B712-E6BDF1343C21}" type="pres">
      <dgm:prSet presAssocID="{8C345E92-4905-4D2C-83DB-A2E372B91CB3}" presName="parentText" presStyleLbl="node1" presStyleIdx="2" presStyleCnt="3">
        <dgm:presLayoutVars>
          <dgm:chMax val="1"/>
          <dgm:bulletEnabled val="1"/>
        </dgm:presLayoutVars>
      </dgm:prSet>
      <dgm:spPr/>
    </dgm:pt>
    <dgm:pt modelId="{D9236BA1-C6A4-41F6-B01F-61F408A54C38}" type="pres">
      <dgm:prSet presAssocID="{8C345E92-4905-4D2C-83DB-A2E372B91CB3}" presName="descendantText" presStyleLbl="alignAccFollowNode1" presStyleIdx="2" presStyleCnt="3">
        <dgm:presLayoutVars>
          <dgm:bulletEnabled val="1"/>
        </dgm:presLayoutVars>
      </dgm:prSet>
      <dgm:spPr/>
    </dgm:pt>
  </dgm:ptLst>
  <dgm:cxnLst>
    <dgm:cxn modelId="{F864FC02-F889-42C0-9137-745EFEDF7242}" srcId="{8E13C83A-0BBE-4165-B022-0865C598888B}" destId="{7B969C31-37FC-40FD-B739-49A93DE56073}" srcOrd="1" destOrd="0" parTransId="{C8766A53-5165-481E-9F28-D87AE244508D}" sibTransId="{32BD437E-0B6E-4A56-ADF5-08DE3BBF0681}"/>
    <dgm:cxn modelId="{9D338C24-803E-43D7-B699-324D7E926646}" srcId="{EC8862D3-827B-49F3-89FA-034633ABA3A2}" destId="{E8920189-BCF0-49C3-8D3F-60E34EA0A31F}" srcOrd="0" destOrd="0" parTransId="{C2C4A53F-66A8-45AD-B395-1DF63D78B191}" sibTransId="{DEB0981A-9A48-449A-BE0F-3322D0C3C701}"/>
    <dgm:cxn modelId="{AA1D6E33-557D-4604-96C0-C07FBA281049}" type="presOf" srcId="{E8920189-BCF0-49C3-8D3F-60E34EA0A31F}" destId="{24A3AD7E-36FC-495F-899F-642195FA19BB}" srcOrd="0" destOrd="0" presId="urn:microsoft.com/office/officeart/2005/8/layout/vList5"/>
    <dgm:cxn modelId="{2400E53D-9DE0-4C3C-B57C-BDC518F520D7}" srcId="{E3397819-2E81-4AE4-B403-7E969EEAF37B}" destId="{8C345E92-4905-4D2C-83DB-A2E372B91CB3}" srcOrd="2" destOrd="0" parTransId="{B24246E5-5101-4105-8000-8B763AB8A707}" sibTransId="{D5C5D5A0-BCA8-41AB-A68C-0E5C138C13FE}"/>
    <dgm:cxn modelId="{560E4940-1D14-4D15-B319-30AB1911A7F3}" type="presOf" srcId="{7B969C31-37FC-40FD-B739-49A93DE56073}" destId="{CEEE0D22-9E4C-45DF-8398-18FFFD73CC93}" srcOrd="0" destOrd="1" presId="urn:microsoft.com/office/officeart/2005/8/layout/vList5"/>
    <dgm:cxn modelId="{1DFA1C66-8B2C-4E91-A4E5-C28453AA1C74}" type="presOf" srcId="{D1AF20DC-AA85-467F-A36D-373A942F9857}" destId="{D9236BA1-C6A4-41F6-B01F-61F408A54C38}" srcOrd="0" destOrd="0" presId="urn:microsoft.com/office/officeart/2005/8/layout/vList5"/>
    <dgm:cxn modelId="{49A89F72-57FA-4CFD-9382-E925E739D970}" srcId="{8C345E92-4905-4D2C-83DB-A2E372B91CB3}" destId="{D1AF20DC-AA85-467F-A36D-373A942F9857}" srcOrd="0" destOrd="0" parTransId="{354DDCB1-B93A-484C-8EEC-5D3BF9BF9451}" sibTransId="{3668344B-AE9B-4BA4-8CA3-7D16468E45EA}"/>
    <dgm:cxn modelId="{05132358-CCEC-467C-923D-D75A1F66D1DA}" type="presOf" srcId="{9340DA0A-5709-4322-BFDE-2B279FB3CA6C}" destId="{CEEE0D22-9E4C-45DF-8398-18FFFD73CC93}" srcOrd="0" destOrd="0" presId="urn:microsoft.com/office/officeart/2005/8/layout/vList5"/>
    <dgm:cxn modelId="{FB54C385-2ADA-462C-9F66-B605748A8AB9}" type="presOf" srcId="{E3397819-2E81-4AE4-B403-7E969EEAF37B}" destId="{828235A3-51C8-452B-8F7D-982466DD8E3B}" srcOrd="0" destOrd="0" presId="urn:microsoft.com/office/officeart/2005/8/layout/vList5"/>
    <dgm:cxn modelId="{24DA6398-25DE-4371-95E5-A216570734A6}" srcId="{8E13C83A-0BBE-4165-B022-0865C598888B}" destId="{9340DA0A-5709-4322-BFDE-2B279FB3CA6C}" srcOrd="0" destOrd="0" parTransId="{58712C3E-07E5-430B-AB88-E9E498DD7800}" sibTransId="{E6F8B943-CA08-41F7-B74F-CCA3349EF409}"/>
    <dgm:cxn modelId="{F71502A8-16B9-473F-AEB6-FE662D5D39DE}" srcId="{EC8862D3-827B-49F3-89FA-034633ABA3A2}" destId="{CEE6D51F-8A96-4257-9EF1-00C5EED1842A}" srcOrd="1" destOrd="0" parTransId="{D68F9E3F-ACA5-404C-B8D9-ED86C1D12521}" sibTransId="{CE6EA2F2-36FC-48AC-A5EF-FEEECFEA194E}"/>
    <dgm:cxn modelId="{277F79B4-7B77-4077-8578-01BAAA446767}" srcId="{E3397819-2E81-4AE4-B403-7E969EEAF37B}" destId="{8E13C83A-0BBE-4165-B022-0865C598888B}" srcOrd="0" destOrd="0" parTransId="{D00B41E2-A3A9-4619-B512-78F38A6E5229}" sibTransId="{71CCBB2F-90D8-4D27-89AA-D2E39E8B56ED}"/>
    <dgm:cxn modelId="{24AFB5B5-4DC1-4500-92E8-7FCFA2F135B5}" type="presOf" srcId="{CEE6D51F-8A96-4257-9EF1-00C5EED1842A}" destId="{24A3AD7E-36FC-495F-899F-642195FA19BB}" srcOrd="0" destOrd="1" presId="urn:microsoft.com/office/officeart/2005/8/layout/vList5"/>
    <dgm:cxn modelId="{629C2DC2-419F-4A8C-BA08-69B97B2D37A2}" srcId="{8C345E92-4905-4D2C-83DB-A2E372B91CB3}" destId="{DFA2F719-94ED-4F90-8F70-B909048328A1}" srcOrd="1" destOrd="0" parTransId="{9A2D191F-53CB-43ED-94F2-5B8CE3AFB532}" sibTransId="{EC715A50-3AC8-44C8-B3A0-48DBE6D4F3C3}"/>
    <dgm:cxn modelId="{E3CEC3CB-BBD4-4212-9A28-51416293F6DC}" type="presOf" srcId="{DFA2F719-94ED-4F90-8F70-B909048328A1}" destId="{D9236BA1-C6A4-41F6-B01F-61F408A54C38}" srcOrd="0" destOrd="1" presId="urn:microsoft.com/office/officeart/2005/8/layout/vList5"/>
    <dgm:cxn modelId="{635BD4DC-8B7D-4181-9DC6-37713BC5CB63}" srcId="{E3397819-2E81-4AE4-B403-7E969EEAF37B}" destId="{EC8862D3-827B-49F3-89FA-034633ABA3A2}" srcOrd="1" destOrd="0" parTransId="{ECFF685E-61F8-4B8D-9B35-41696B42F962}" sibTransId="{C7B88A82-CAAD-46CC-BC0C-FD785CDDE06D}"/>
    <dgm:cxn modelId="{037CA7DE-2534-4C40-A349-22FB5DFB57FD}" type="presOf" srcId="{8C345E92-4905-4D2C-83DB-A2E372B91CB3}" destId="{73889FA6-C6A3-4563-B712-E6BDF1343C21}" srcOrd="0" destOrd="0" presId="urn:microsoft.com/office/officeart/2005/8/layout/vList5"/>
    <dgm:cxn modelId="{26ADFBF3-E6F3-4FC4-9B04-74257C70FDE3}" type="presOf" srcId="{8E13C83A-0BBE-4165-B022-0865C598888B}" destId="{5C459046-5EC2-4225-9EDC-1F4565C525EB}" srcOrd="0" destOrd="0" presId="urn:microsoft.com/office/officeart/2005/8/layout/vList5"/>
    <dgm:cxn modelId="{9A3A95FE-9E3B-47A6-9047-50C79666D79B}" type="presOf" srcId="{EC8862D3-827B-49F3-89FA-034633ABA3A2}" destId="{A2A5E5E5-6DEF-436E-B44F-488EE0597AB4}" srcOrd="0" destOrd="0" presId="urn:microsoft.com/office/officeart/2005/8/layout/vList5"/>
    <dgm:cxn modelId="{F23D8078-3780-47F0-AAFE-5A50676CDED2}" type="presParOf" srcId="{828235A3-51C8-452B-8F7D-982466DD8E3B}" destId="{325441DC-300B-4D2A-B83A-BD113947B91E}" srcOrd="0" destOrd="0" presId="urn:microsoft.com/office/officeart/2005/8/layout/vList5"/>
    <dgm:cxn modelId="{ACD720F9-D7FD-4954-8631-5370A33C9CA9}" type="presParOf" srcId="{325441DC-300B-4D2A-B83A-BD113947B91E}" destId="{5C459046-5EC2-4225-9EDC-1F4565C525EB}" srcOrd="0" destOrd="0" presId="urn:microsoft.com/office/officeart/2005/8/layout/vList5"/>
    <dgm:cxn modelId="{B444D062-34EE-4EE2-A0DE-712849D55460}" type="presParOf" srcId="{325441DC-300B-4D2A-B83A-BD113947B91E}" destId="{CEEE0D22-9E4C-45DF-8398-18FFFD73CC93}" srcOrd="1" destOrd="0" presId="urn:microsoft.com/office/officeart/2005/8/layout/vList5"/>
    <dgm:cxn modelId="{7F981BCA-AE0F-4B37-8D04-9A7E9D0D2F13}" type="presParOf" srcId="{828235A3-51C8-452B-8F7D-982466DD8E3B}" destId="{A5498EC5-798C-4C7A-89C0-9167B362E94B}" srcOrd="1" destOrd="0" presId="urn:microsoft.com/office/officeart/2005/8/layout/vList5"/>
    <dgm:cxn modelId="{B58CD7B4-B441-4896-A0BB-5211D7F1C109}" type="presParOf" srcId="{828235A3-51C8-452B-8F7D-982466DD8E3B}" destId="{46C7BD1F-6684-435F-91E7-D5B4C54D6620}" srcOrd="2" destOrd="0" presId="urn:microsoft.com/office/officeart/2005/8/layout/vList5"/>
    <dgm:cxn modelId="{14A2655F-47A6-4BC7-A99E-8E2EE44C189E}" type="presParOf" srcId="{46C7BD1F-6684-435F-91E7-D5B4C54D6620}" destId="{A2A5E5E5-6DEF-436E-B44F-488EE0597AB4}" srcOrd="0" destOrd="0" presId="urn:microsoft.com/office/officeart/2005/8/layout/vList5"/>
    <dgm:cxn modelId="{A44B7DC8-294F-46ED-9F67-B6A5F8A92A0A}" type="presParOf" srcId="{46C7BD1F-6684-435F-91E7-D5B4C54D6620}" destId="{24A3AD7E-36FC-495F-899F-642195FA19BB}" srcOrd="1" destOrd="0" presId="urn:microsoft.com/office/officeart/2005/8/layout/vList5"/>
    <dgm:cxn modelId="{4AE0A02C-7492-4D64-A587-E4C04905F5B2}" type="presParOf" srcId="{828235A3-51C8-452B-8F7D-982466DD8E3B}" destId="{C1191D09-DF7E-40DD-9592-5FE51C969A34}" srcOrd="3" destOrd="0" presId="urn:microsoft.com/office/officeart/2005/8/layout/vList5"/>
    <dgm:cxn modelId="{3D9AF325-0359-41EE-BB16-8CB8B145ED28}" type="presParOf" srcId="{828235A3-51C8-452B-8F7D-982466DD8E3B}" destId="{3053854A-1A18-4791-9ACE-B79AEB42F1BB}" srcOrd="4" destOrd="0" presId="urn:microsoft.com/office/officeart/2005/8/layout/vList5"/>
    <dgm:cxn modelId="{72AE4BC4-9041-4ED8-B1A4-D60854DD6B8B}" type="presParOf" srcId="{3053854A-1A18-4791-9ACE-B79AEB42F1BB}" destId="{73889FA6-C6A3-4563-B712-E6BDF1343C21}" srcOrd="0" destOrd="0" presId="urn:microsoft.com/office/officeart/2005/8/layout/vList5"/>
    <dgm:cxn modelId="{62B799ED-F02B-4C75-B07A-BA6317E466B8}" type="presParOf" srcId="{3053854A-1A18-4791-9ACE-B79AEB42F1BB}" destId="{D9236BA1-C6A4-41F6-B01F-61F408A54C3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748891B-554F-4641-85A6-9AA1B68994E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F0F21CC-A1BF-418D-B471-49A003EB4A9A}">
      <dgm:prSet custT="1"/>
      <dgm:spPr>
        <a:solidFill>
          <a:schemeClr val="bg1"/>
        </a:solidFill>
        <a:ln>
          <a:solidFill>
            <a:schemeClr val="tx1"/>
          </a:solidFill>
        </a:ln>
      </dgm:spPr>
      <dgm:t>
        <a:bodyPr/>
        <a:lstStyle/>
        <a:p>
          <a:pPr>
            <a:lnSpc>
              <a:spcPct val="100000"/>
            </a:lnSpc>
            <a:spcAft>
              <a:spcPts val="0"/>
            </a:spcAft>
          </a:pPr>
          <a:r>
            <a:rPr lang="en-US" sz="2400" dirty="0">
              <a:solidFill>
                <a:schemeClr val="tx1"/>
              </a:solidFill>
            </a:rPr>
            <a:t>White Copy = Issued to the person who provided the ASB program with the money. </a:t>
          </a:r>
        </a:p>
      </dgm:t>
    </dgm:pt>
    <dgm:pt modelId="{F1652138-44EB-4ED1-980A-DFB405CCA4F0}" type="parTrans" cxnId="{7B41A62B-BDF6-4F58-8331-574BEFA3E14E}">
      <dgm:prSet/>
      <dgm:spPr/>
      <dgm:t>
        <a:bodyPr/>
        <a:lstStyle/>
        <a:p>
          <a:endParaRPr lang="en-US"/>
        </a:p>
      </dgm:t>
    </dgm:pt>
    <dgm:pt modelId="{58ADF91F-E316-4986-8BB1-C2AF4BDCCF56}" type="sibTrans" cxnId="{7B41A62B-BDF6-4F58-8331-574BEFA3E14E}">
      <dgm:prSet/>
      <dgm:spPr/>
      <dgm:t>
        <a:bodyPr/>
        <a:lstStyle/>
        <a:p>
          <a:endParaRPr lang="en-US"/>
        </a:p>
      </dgm:t>
    </dgm:pt>
    <dgm:pt modelId="{32F547EE-92FE-4BBA-85CC-35E96803B6EE}">
      <dgm:prSet custT="1"/>
      <dgm:spPr>
        <a:solidFill>
          <a:schemeClr val="bg2">
            <a:lumMod val="40000"/>
            <a:lumOff val="60000"/>
          </a:schemeClr>
        </a:solidFill>
        <a:ln>
          <a:solidFill>
            <a:schemeClr val="tx1"/>
          </a:solidFill>
        </a:ln>
      </dgm:spPr>
      <dgm:t>
        <a:bodyPr/>
        <a:lstStyle/>
        <a:p>
          <a:pPr>
            <a:lnSpc>
              <a:spcPct val="100000"/>
            </a:lnSpc>
            <a:spcAft>
              <a:spcPts val="0"/>
            </a:spcAft>
          </a:pPr>
          <a:r>
            <a:rPr lang="en-US" sz="2400" dirty="0">
              <a:solidFill>
                <a:schemeClr val="tx1"/>
              </a:solidFill>
            </a:rPr>
            <a:t>Yellow Copy = Issued internally to the person in charge of depositing the funds. </a:t>
          </a:r>
        </a:p>
      </dgm:t>
    </dgm:pt>
    <dgm:pt modelId="{2C39096E-0D24-4FE5-A00B-32C5B5B8F34E}" type="parTrans" cxnId="{3E390150-095F-4DFD-B857-A22E9B9890D9}">
      <dgm:prSet/>
      <dgm:spPr/>
      <dgm:t>
        <a:bodyPr/>
        <a:lstStyle/>
        <a:p>
          <a:endParaRPr lang="en-US"/>
        </a:p>
      </dgm:t>
    </dgm:pt>
    <dgm:pt modelId="{CED65368-330E-4E81-AD0F-C97F10964799}" type="sibTrans" cxnId="{3E390150-095F-4DFD-B857-A22E9B9890D9}">
      <dgm:prSet/>
      <dgm:spPr/>
      <dgm:t>
        <a:bodyPr/>
        <a:lstStyle/>
        <a:p>
          <a:endParaRPr lang="en-US"/>
        </a:p>
      </dgm:t>
    </dgm:pt>
    <dgm:pt modelId="{172E4650-DA29-4205-B04C-E6AEC17CA072}">
      <dgm:prSet custT="1"/>
      <dgm:spPr>
        <a:solidFill>
          <a:schemeClr val="accent5">
            <a:lumMod val="20000"/>
            <a:lumOff val="80000"/>
          </a:schemeClr>
        </a:solidFill>
        <a:ln>
          <a:solidFill>
            <a:schemeClr val="tx1"/>
          </a:solidFill>
        </a:ln>
      </dgm:spPr>
      <dgm:t>
        <a:bodyPr/>
        <a:lstStyle/>
        <a:p>
          <a:pPr>
            <a:lnSpc>
              <a:spcPct val="100000"/>
            </a:lnSpc>
            <a:spcAft>
              <a:spcPts val="0"/>
            </a:spcAft>
          </a:pPr>
          <a:r>
            <a:rPr lang="en-US" sz="2400" dirty="0">
              <a:solidFill>
                <a:schemeClr val="tx1"/>
              </a:solidFill>
            </a:rPr>
            <a:t>Pink Copy = Remains in the receipt book. There is no reason these should be removed. If they have been, treat this as a huge red flag. </a:t>
          </a:r>
        </a:p>
      </dgm:t>
    </dgm:pt>
    <dgm:pt modelId="{C7B24E02-886D-49CF-82AC-B3EE70FA3832}" type="parTrans" cxnId="{CBCD0B95-A844-4D91-9163-EA89FE9B4B3E}">
      <dgm:prSet/>
      <dgm:spPr/>
      <dgm:t>
        <a:bodyPr/>
        <a:lstStyle/>
        <a:p>
          <a:endParaRPr lang="en-US"/>
        </a:p>
      </dgm:t>
    </dgm:pt>
    <dgm:pt modelId="{B6CA831C-AC49-4E24-8C8C-AB0EAACE1BD0}" type="sibTrans" cxnId="{CBCD0B95-A844-4D91-9163-EA89FE9B4B3E}">
      <dgm:prSet/>
      <dgm:spPr/>
      <dgm:t>
        <a:bodyPr/>
        <a:lstStyle/>
        <a:p>
          <a:endParaRPr lang="en-US"/>
        </a:p>
      </dgm:t>
    </dgm:pt>
    <dgm:pt modelId="{794FC620-870A-4BAB-A405-9BDDA3923B7D}" type="pres">
      <dgm:prSet presAssocID="{B748891B-554F-4641-85A6-9AA1B68994E8}" presName="linear" presStyleCnt="0">
        <dgm:presLayoutVars>
          <dgm:animLvl val="lvl"/>
          <dgm:resizeHandles val="exact"/>
        </dgm:presLayoutVars>
      </dgm:prSet>
      <dgm:spPr/>
    </dgm:pt>
    <dgm:pt modelId="{006C03F7-3631-4AB0-95A6-4D44A729B8DE}" type="pres">
      <dgm:prSet presAssocID="{2F0F21CC-A1BF-418D-B471-49A003EB4A9A}" presName="parentText" presStyleLbl="node1" presStyleIdx="0" presStyleCnt="3" custScaleY="100986">
        <dgm:presLayoutVars>
          <dgm:chMax val="0"/>
          <dgm:bulletEnabled val="1"/>
        </dgm:presLayoutVars>
      </dgm:prSet>
      <dgm:spPr/>
    </dgm:pt>
    <dgm:pt modelId="{899655F5-DF6A-452B-BCF2-4A63A53FE83D}" type="pres">
      <dgm:prSet presAssocID="{58ADF91F-E316-4986-8BB1-C2AF4BDCCF56}" presName="spacer" presStyleCnt="0"/>
      <dgm:spPr/>
    </dgm:pt>
    <dgm:pt modelId="{FCC05921-28F7-4C84-8DD1-39159061E6E3}" type="pres">
      <dgm:prSet presAssocID="{32F547EE-92FE-4BBA-85CC-35E96803B6EE}" presName="parentText" presStyleLbl="node1" presStyleIdx="1" presStyleCnt="3" custScaleY="100986">
        <dgm:presLayoutVars>
          <dgm:chMax val="0"/>
          <dgm:bulletEnabled val="1"/>
        </dgm:presLayoutVars>
      </dgm:prSet>
      <dgm:spPr/>
    </dgm:pt>
    <dgm:pt modelId="{C8F75856-0861-42F4-AE32-B5B86D349BE7}" type="pres">
      <dgm:prSet presAssocID="{CED65368-330E-4E81-AD0F-C97F10964799}" presName="spacer" presStyleCnt="0"/>
      <dgm:spPr/>
    </dgm:pt>
    <dgm:pt modelId="{05EC10BD-3E05-4A96-9B3F-F67A0BAE5D99}" type="pres">
      <dgm:prSet presAssocID="{172E4650-DA29-4205-B04C-E6AEC17CA072}" presName="parentText" presStyleLbl="node1" presStyleIdx="2" presStyleCnt="3" custScaleY="100986">
        <dgm:presLayoutVars>
          <dgm:chMax val="0"/>
          <dgm:bulletEnabled val="1"/>
        </dgm:presLayoutVars>
      </dgm:prSet>
      <dgm:spPr/>
    </dgm:pt>
  </dgm:ptLst>
  <dgm:cxnLst>
    <dgm:cxn modelId="{74A24C00-AD91-409F-AA24-C4143C715A78}" type="presOf" srcId="{B748891B-554F-4641-85A6-9AA1B68994E8}" destId="{794FC620-870A-4BAB-A405-9BDDA3923B7D}" srcOrd="0" destOrd="0" presId="urn:microsoft.com/office/officeart/2005/8/layout/vList2"/>
    <dgm:cxn modelId="{7B41A62B-BDF6-4F58-8331-574BEFA3E14E}" srcId="{B748891B-554F-4641-85A6-9AA1B68994E8}" destId="{2F0F21CC-A1BF-418D-B471-49A003EB4A9A}" srcOrd="0" destOrd="0" parTransId="{F1652138-44EB-4ED1-980A-DFB405CCA4F0}" sibTransId="{58ADF91F-E316-4986-8BB1-C2AF4BDCCF56}"/>
    <dgm:cxn modelId="{4E96CB43-C168-4434-8409-6D82FBE9F9DF}" type="presOf" srcId="{2F0F21CC-A1BF-418D-B471-49A003EB4A9A}" destId="{006C03F7-3631-4AB0-95A6-4D44A729B8DE}" srcOrd="0" destOrd="0" presId="urn:microsoft.com/office/officeart/2005/8/layout/vList2"/>
    <dgm:cxn modelId="{3E390150-095F-4DFD-B857-A22E9B9890D9}" srcId="{B748891B-554F-4641-85A6-9AA1B68994E8}" destId="{32F547EE-92FE-4BBA-85CC-35E96803B6EE}" srcOrd="1" destOrd="0" parTransId="{2C39096E-0D24-4FE5-A00B-32C5B5B8F34E}" sibTransId="{CED65368-330E-4E81-AD0F-C97F10964799}"/>
    <dgm:cxn modelId="{CFCE5B57-BAD1-4500-A2CC-CFAB4FF783B7}" type="presOf" srcId="{172E4650-DA29-4205-B04C-E6AEC17CA072}" destId="{05EC10BD-3E05-4A96-9B3F-F67A0BAE5D99}" srcOrd="0" destOrd="0" presId="urn:microsoft.com/office/officeart/2005/8/layout/vList2"/>
    <dgm:cxn modelId="{F9B66A87-E67D-46D6-9517-69EE6A0FF6AA}" type="presOf" srcId="{32F547EE-92FE-4BBA-85CC-35E96803B6EE}" destId="{FCC05921-28F7-4C84-8DD1-39159061E6E3}" srcOrd="0" destOrd="0" presId="urn:microsoft.com/office/officeart/2005/8/layout/vList2"/>
    <dgm:cxn modelId="{CBCD0B95-A844-4D91-9163-EA89FE9B4B3E}" srcId="{B748891B-554F-4641-85A6-9AA1B68994E8}" destId="{172E4650-DA29-4205-B04C-E6AEC17CA072}" srcOrd="2" destOrd="0" parTransId="{C7B24E02-886D-49CF-82AC-B3EE70FA3832}" sibTransId="{B6CA831C-AC49-4E24-8C8C-AB0EAACE1BD0}"/>
    <dgm:cxn modelId="{79C100F3-873D-4BE0-BCFE-2620DDA4A4EF}" type="presParOf" srcId="{794FC620-870A-4BAB-A405-9BDDA3923B7D}" destId="{006C03F7-3631-4AB0-95A6-4D44A729B8DE}" srcOrd="0" destOrd="0" presId="urn:microsoft.com/office/officeart/2005/8/layout/vList2"/>
    <dgm:cxn modelId="{7967E241-20E9-424A-86D3-2C83130131C8}" type="presParOf" srcId="{794FC620-870A-4BAB-A405-9BDDA3923B7D}" destId="{899655F5-DF6A-452B-BCF2-4A63A53FE83D}" srcOrd="1" destOrd="0" presId="urn:microsoft.com/office/officeart/2005/8/layout/vList2"/>
    <dgm:cxn modelId="{E32A8727-E890-474A-8C65-FA20EB623620}" type="presParOf" srcId="{794FC620-870A-4BAB-A405-9BDDA3923B7D}" destId="{FCC05921-28F7-4C84-8DD1-39159061E6E3}" srcOrd="2" destOrd="0" presId="urn:microsoft.com/office/officeart/2005/8/layout/vList2"/>
    <dgm:cxn modelId="{5DA6FFA1-CCEB-4A43-AC92-7E98769C0C43}" type="presParOf" srcId="{794FC620-870A-4BAB-A405-9BDDA3923B7D}" destId="{C8F75856-0861-42F4-AE32-B5B86D349BE7}" srcOrd="3" destOrd="0" presId="urn:microsoft.com/office/officeart/2005/8/layout/vList2"/>
    <dgm:cxn modelId="{32793B40-5C01-459D-92FD-60B37CB176D4}" type="presParOf" srcId="{794FC620-870A-4BAB-A405-9BDDA3923B7D}" destId="{05EC10BD-3E05-4A96-9B3F-F67A0BAE5D9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ADE28D-621D-4D26-9B03-AC0D74E6B552}" type="doc">
      <dgm:prSet loTypeId="urn:microsoft.com/office/officeart/2005/8/layout/chevron2" loCatId="process" qsTypeId="urn:microsoft.com/office/officeart/2005/8/quickstyle/3d3" qsCatId="3D" csTypeId="urn:microsoft.com/office/officeart/2005/8/colors/accent0_3" csCatId="mainScheme" phldr="1"/>
      <dgm:spPr/>
      <dgm:t>
        <a:bodyPr/>
        <a:lstStyle/>
        <a:p>
          <a:endParaRPr lang="en-US"/>
        </a:p>
      </dgm:t>
    </dgm:pt>
    <dgm:pt modelId="{59EEB186-B71E-4D0A-B741-A8DE0BE52D6F}">
      <dgm:prSet phldrT="[Text]"/>
      <dgm:spPr/>
      <dgm:t>
        <a:bodyPr/>
        <a:lstStyle/>
        <a:p>
          <a:r>
            <a:rPr lang="en-US" dirty="0"/>
            <a:t>Start</a:t>
          </a:r>
        </a:p>
      </dgm:t>
    </dgm:pt>
    <dgm:pt modelId="{0CCE4D0B-A444-4D5A-9B8D-D10AFF3BEFD1}" type="parTrans" cxnId="{FFE2DE3F-32B8-4BC2-965F-FC1F02CCDF84}">
      <dgm:prSet/>
      <dgm:spPr/>
      <dgm:t>
        <a:bodyPr/>
        <a:lstStyle/>
        <a:p>
          <a:endParaRPr lang="en-US"/>
        </a:p>
      </dgm:t>
    </dgm:pt>
    <dgm:pt modelId="{8BA42C47-1CF4-4A1A-85CD-E2181CEBC6AD}" type="sibTrans" cxnId="{FFE2DE3F-32B8-4BC2-965F-FC1F02CCDF84}">
      <dgm:prSet/>
      <dgm:spPr/>
      <dgm:t>
        <a:bodyPr/>
        <a:lstStyle/>
        <a:p>
          <a:endParaRPr lang="en-US"/>
        </a:p>
      </dgm:t>
    </dgm:pt>
    <dgm:pt modelId="{44DCB2D5-A8A1-479B-A4D5-A66469DD5C0B}">
      <dgm:prSet phldrT="[Text]"/>
      <dgm:spPr/>
      <dgm:t>
        <a:bodyPr/>
        <a:lstStyle/>
        <a:p>
          <a:r>
            <a:rPr lang="en-US" dirty="0"/>
            <a:t>Determine the starting amount</a:t>
          </a:r>
        </a:p>
      </dgm:t>
    </dgm:pt>
    <dgm:pt modelId="{D64DAAD5-D589-469E-98E5-DD5CC13F175A}" type="parTrans" cxnId="{1C9601E4-926A-4524-981A-83236FF5EFDD}">
      <dgm:prSet/>
      <dgm:spPr/>
      <dgm:t>
        <a:bodyPr/>
        <a:lstStyle/>
        <a:p>
          <a:endParaRPr lang="en-US"/>
        </a:p>
      </dgm:t>
    </dgm:pt>
    <dgm:pt modelId="{D13536B8-6B0F-4A24-B4AC-41B31E6FEB92}" type="sibTrans" cxnId="{1C9601E4-926A-4524-981A-83236FF5EFDD}">
      <dgm:prSet/>
      <dgm:spPr/>
      <dgm:t>
        <a:bodyPr/>
        <a:lstStyle/>
        <a:p>
          <a:endParaRPr lang="en-US"/>
        </a:p>
      </dgm:t>
    </dgm:pt>
    <dgm:pt modelId="{AE93B540-6F8C-4D64-82DB-F1B64B2608BD}">
      <dgm:prSet phldrT="[Text]"/>
      <dgm:spPr/>
      <dgm:t>
        <a:bodyPr/>
        <a:lstStyle/>
        <a:p>
          <a:r>
            <a:rPr lang="en-US" dirty="0"/>
            <a:t>Count and verify starting amount is present</a:t>
          </a:r>
        </a:p>
      </dgm:t>
    </dgm:pt>
    <dgm:pt modelId="{9C71144A-8EA7-4BD5-91A9-FA5E6623FC7C}" type="parTrans" cxnId="{031D95A4-E8A3-4FA7-A0DA-6EE4A18E1EC2}">
      <dgm:prSet/>
      <dgm:spPr/>
      <dgm:t>
        <a:bodyPr/>
        <a:lstStyle/>
        <a:p>
          <a:endParaRPr lang="en-US"/>
        </a:p>
      </dgm:t>
    </dgm:pt>
    <dgm:pt modelId="{0BC50BCD-7658-4231-B873-3412CFA7AEAD}" type="sibTrans" cxnId="{031D95A4-E8A3-4FA7-A0DA-6EE4A18E1EC2}">
      <dgm:prSet/>
      <dgm:spPr/>
      <dgm:t>
        <a:bodyPr/>
        <a:lstStyle/>
        <a:p>
          <a:endParaRPr lang="en-US"/>
        </a:p>
      </dgm:t>
    </dgm:pt>
    <dgm:pt modelId="{5741FCB8-3678-4163-8FDC-CF61E6F40C19}">
      <dgm:prSet phldrT="[Text]"/>
      <dgm:spPr/>
      <dgm:t>
        <a:bodyPr/>
        <a:lstStyle/>
        <a:p>
          <a:r>
            <a:rPr lang="en-US" dirty="0"/>
            <a:t>Record</a:t>
          </a:r>
        </a:p>
      </dgm:t>
    </dgm:pt>
    <dgm:pt modelId="{B01A7605-85D0-4A52-A95A-AF961C9AC9A1}" type="parTrans" cxnId="{FA32D555-2C79-4712-B5B2-F800983FCA63}">
      <dgm:prSet/>
      <dgm:spPr/>
      <dgm:t>
        <a:bodyPr/>
        <a:lstStyle/>
        <a:p>
          <a:endParaRPr lang="en-US"/>
        </a:p>
      </dgm:t>
    </dgm:pt>
    <dgm:pt modelId="{A1B36DA4-C738-4D86-8136-7D0EFD4AD546}" type="sibTrans" cxnId="{FA32D555-2C79-4712-B5B2-F800983FCA63}">
      <dgm:prSet/>
      <dgm:spPr/>
      <dgm:t>
        <a:bodyPr/>
        <a:lstStyle/>
        <a:p>
          <a:endParaRPr lang="en-US"/>
        </a:p>
      </dgm:t>
    </dgm:pt>
    <dgm:pt modelId="{66F1B1EA-BF56-48E6-826F-D383BB474C2D}">
      <dgm:prSet phldrT="[Text]"/>
      <dgm:spPr/>
      <dgm:t>
        <a:bodyPr/>
        <a:lstStyle/>
        <a:p>
          <a:r>
            <a:rPr lang="en-US" dirty="0"/>
            <a:t>Have two individuals count the cash.</a:t>
          </a:r>
        </a:p>
      </dgm:t>
    </dgm:pt>
    <dgm:pt modelId="{76B3DB2D-2821-4BC0-8A64-5A5CAE831B05}" type="parTrans" cxnId="{FD434C35-3875-4198-B1B4-7EB32FE7C764}">
      <dgm:prSet/>
      <dgm:spPr/>
      <dgm:t>
        <a:bodyPr/>
        <a:lstStyle/>
        <a:p>
          <a:endParaRPr lang="en-US"/>
        </a:p>
      </dgm:t>
    </dgm:pt>
    <dgm:pt modelId="{9BA228D6-B3CE-4D6B-BF2B-4EF5D18C2762}" type="sibTrans" cxnId="{FD434C35-3875-4198-B1B4-7EB32FE7C764}">
      <dgm:prSet/>
      <dgm:spPr/>
      <dgm:t>
        <a:bodyPr/>
        <a:lstStyle/>
        <a:p>
          <a:endParaRPr lang="en-US"/>
        </a:p>
      </dgm:t>
    </dgm:pt>
    <dgm:pt modelId="{839374FB-53B3-45CD-A3DC-73CE4C22CBD8}">
      <dgm:prSet phldrT="[Text]"/>
      <dgm:spPr/>
      <dgm:t>
        <a:bodyPr/>
        <a:lstStyle/>
        <a:p>
          <a:r>
            <a:rPr lang="en-US" dirty="0"/>
            <a:t>Document the amount and have both individuals sign</a:t>
          </a:r>
        </a:p>
      </dgm:t>
    </dgm:pt>
    <dgm:pt modelId="{07D33847-8C86-451E-B691-D068F8BBC7EB}" type="parTrans" cxnId="{ECED7824-A061-4913-BC2D-278C34591704}">
      <dgm:prSet/>
      <dgm:spPr/>
      <dgm:t>
        <a:bodyPr/>
        <a:lstStyle/>
        <a:p>
          <a:endParaRPr lang="en-US"/>
        </a:p>
      </dgm:t>
    </dgm:pt>
    <dgm:pt modelId="{D391B1B6-68B3-4E70-A03A-260288DF834B}" type="sibTrans" cxnId="{ECED7824-A061-4913-BC2D-278C34591704}">
      <dgm:prSet/>
      <dgm:spPr/>
      <dgm:t>
        <a:bodyPr/>
        <a:lstStyle/>
        <a:p>
          <a:endParaRPr lang="en-US"/>
        </a:p>
      </dgm:t>
    </dgm:pt>
    <dgm:pt modelId="{4AD9FD90-523C-49D0-8D49-D99EEC05A178}">
      <dgm:prSet phldrT="[Text]"/>
      <dgm:spPr/>
      <dgm:t>
        <a:bodyPr/>
        <a:lstStyle/>
        <a:p>
          <a:r>
            <a:rPr lang="en-US" dirty="0"/>
            <a:t>Complete</a:t>
          </a:r>
        </a:p>
      </dgm:t>
    </dgm:pt>
    <dgm:pt modelId="{972489B4-D666-4936-83A9-ABC05D1D6313}" type="parTrans" cxnId="{59E3035E-9AD6-4B9E-9992-7241AB2268BC}">
      <dgm:prSet/>
      <dgm:spPr/>
      <dgm:t>
        <a:bodyPr/>
        <a:lstStyle/>
        <a:p>
          <a:endParaRPr lang="en-US"/>
        </a:p>
      </dgm:t>
    </dgm:pt>
    <dgm:pt modelId="{9EAD776C-8E2B-4D65-9751-484706A1E37D}" type="sibTrans" cxnId="{59E3035E-9AD6-4B9E-9992-7241AB2268BC}">
      <dgm:prSet/>
      <dgm:spPr/>
      <dgm:t>
        <a:bodyPr/>
        <a:lstStyle/>
        <a:p>
          <a:endParaRPr lang="en-US"/>
        </a:p>
      </dgm:t>
    </dgm:pt>
    <dgm:pt modelId="{0AD78FF9-D11D-404F-A5DD-A68DB20C84D9}">
      <dgm:prSet phldrT="[Text]"/>
      <dgm:spPr/>
      <dgm:t>
        <a:bodyPr/>
        <a:lstStyle/>
        <a:p>
          <a:r>
            <a:rPr lang="en-US" dirty="0"/>
            <a:t>Provide documentation to bookkeeper</a:t>
          </a:r>
        </a:p>
      </dgm:t>
    </dgm:pt>
    <dgm:pt modelId="{87556DBB-5931-4EBC-B02E-94AECC87858F}" type="parTrans" cxnId="{A02E6C0C-8356-47C1-BE48-5440C2C4057C}">
      <dgm:prSet/>
      <dgm:spPr/>
      <dgm:t>
        <a:bodyPr/>
        <a:lstStyle/>
        <a:p>
          <a:endParaRPr lang="en-US"/>
        </a:p>
      </dgm:t>
    </dgm:pt>
    <dgm:pt modelId="{1A2B16FC-F1BB-4D9C-A375-F2B639AA4D17}" type="sibTrans" cxnId="{A02E6C0C-8356-47C1-BE48-5440C2C4057C}">
      <dgm:prSet/>
      <dgm:spPr/>
      <dgm:t>
        <a:bodyPr/>
        <a:lstStyle/>
        <a:p>
          <a:endParaRPr lang="en-US"/>
        </a:p>
      </dgm:t>
    </dgm:pt>
    <dgm:pt modelId="{1BFB206A-CB2D-4F1B-8638-563E07C73B38}">
      <dgm:prSet phldrT="[Text]"/>
      <dgm:spPr/>
      <dgm:t>
        <a:bodyPr/>
        <a:lstStyle/>
        <a:p>
          <a:r>
            <a:rPr lang="en-US" dirty="0"/>
            <a:t>Put profits in the safe to be deposited</a:t>
          </a:r>
        </a:p>
      </dgm:t>
    </dgm:pt>
    <dgm:pt modelId="{598B0F1A-AF7C-43F7-AF4C-33BCF7A79A17}" type="parTrans" cxnId="{75A08E90-029A-43BD-A94B-2AE187074A00}">
      <dgm:prSet/>
      <dgm:spPr/>
      <dgm:t>
        <a:bodyPr/>
        <a:lstStyle/>
        <a:p>
          <a:endParaRPr lang="en-US"/>
        </a:p>
      </dgm:t>
    </dgm:pt>
    <dgm:pt modelId="{142AAA22-3B0E-4826-B66B-A5CBAF454A7E}" type="sibTrans" cxnId="{75A08E90-029A-43BD-A94B-2AE187074A00}">
      <dgm:prSet/>
      <dgm:spPr/>
      <dgm:t>
        <a:bodyPr/>
        <a:lstStyle/>
        <a:p>
          <a:endParaRPr lang="en-US"/>
        </a:p>
      </dgm:t>
    </dgm:pt>
    <dgm:pt modelId="{8456960F-0545-45C6-9C02-0FEFE05A237D}">
      <dgm:prSet/>
      <dgm:spPr/>
      <dgm:t>
        <a:bodyPr/>
        <a:lstStyle/>
        <a:p>
          <a:r>
            <a:rPr lang="en-US" dirty="0"/>
            <a:t>Verify </a:t>
          </a:r>
        </a:p>
      </dgm:t>
    </dgm:pt>
    <dgm:pt modelId="{58B983C6-1C19-4455-865D-FA7F96453AB1}" type="parTrans" cxnId="{AA380916-1180-4645-A976-C11506ACE6B7}">
      <dgm:prSet/>
      <dgm:spPr/>
      <dgm:t>
        <a:bodyPr/>
        <a:lstStyle/>
        <a:p>
          <a:endParaRPr lang="en-US"/>
        </a:p>
      </dgm:t>
    </dgm:pt>
    <dgm:pt modelId="{7E19DDA7-2B6E-4DE2-8AF0-56ECA1B90B25}" type="sibTrans" cxnId="{AA380916-1180-4645-A976-C11506ACE6B7}">
      <dgm:prSet/>
      <dgm:spPr/>
    </dgm:pt>
    <dgm:pt modelId="{A50DA2C2-B2B3-4458-88E6-5D83E0A0BF1E}">
      <dgm:prSet/>
      <dgm:spPr/>
      <dgm:t>
        <a:bodyPr/>
        <a:lstStyle/>
        <a:p>
          <a:r>
            <a:rPr lang="en-US" dirty="0"/>
            <a:t>Reconcile the sales with the cash count</a:t>
          </a:r>
        </a:p>
      </dgm:t>
    </dgm:pt>
    <dgm:pt modelId="{AAD04CD3-DBDD-45B2-8880-F5B1D59B3371}" type="parTrans" cxnId="{78C36249-6FE2-49BA-BAD8-2A1F078FF1F4}">
      <dgm:prSet/>
      <dgm:spPr/>
      <dgm:t>
        <a:bodyPr/>
        <a:lstStyle/>
        <a:p>
          <a:endParaRPr lang="en-US"/>
        </a:p>
      </dgm:t>
    </dgm:pt>
    <dgm:pt modelId="{4EDC4169-0393-46BD-A4C3-32CFA0443CC2}" type="sibTrans" cxnId="{78C36249-6FE2-49BA-BAD8-2A1F078FF1F4}">
      <dgm:prSet/>
      <dgm:spPr/>
    </dgm:pt>
    <dgm:pt modelId="{A4F65733-49DB-4411-90CB-150345C5D742}">
      <dgm:prSet/>
      <dgm:spPr/>
      <dgm:t>
        <a:bodyPr/>
        <a:lstStyle/>
        <a:p>
          <a:r>
            <a:rPr lang="en-US" dirty="0"/>
            <a:t>Pull the cash to replenish the Change fund</a:t>
          </a:r>
        </a:p>
      </dgm:t>
    </dgm:pt>
    <dgm:pt modelId="{014B0EBC-0A40-4A5D-B6F3-8A8240EE87EB}" type="parTrans" cxnId="{2981F125-9CF1-4BD5-90B9-84D10802DADE}">
      <dgm:prSet/>
      <dgm:spPr/>
      <dgm:t>
        <a:bodyPr/>
        <a:lstStyle/>
        <a:p>
          <a:endParaRPr lang="en-US"/>
        </a:p>
      </dgm:t>
    </dgm:pt>
    <dgm:pt modelId="{D1B5B710-D60E-40EF-95ED-FB14319BDD07}" type="sibTrans" cxnId="{2981F125-9CF1-4BD5-90B9-84D10802DADE}">
      <dgm:prSet/>
      <dgm:spPr/>
      <dgm:t>
        <a:bodyPr/>
        <a:lstStyle/>
        <a:p>
          <a:endParaRPr lang="en-US"/>
        </a:p>
      </dgm:t>
    </dgm:pt>
    <dgm:pt modelId="{8B21867D-ED4A-44E2-905C-770179CB6AB8}" type="pres">
      <dgm:prSet presAssocID="{A6ADE28D-621D-4D26-9B03-AC0D74E6B552}" presName="linearFlow" presStyleCnt="0">
        <dgm:presLayoutVars>
          <dgm:dir/>
          <dgm:animLvl val="lvl"/>
          <dgm:resizeHandles val="exact"/>
        </dgm:presLayoutVars>
      </dgm:prSet>
      <dgm:spPr/>
    </dgm:pt>
    <dgm:pt modelId="{48FA1049-E08F-4270-9248-5769FE137EBD}" type="pres">
      <dgm:prSet presAssocID="{59EEB186-B71E-4D0A-B741-A8DE0BE52D6F}" presName="composite" presStyleCnt="0"/>
      <dgm:spPr/>
    </dgm:pt>
    <dgm:pt modelId="{C11A3E3D-3FFA-404D-A69B-7D4F0D52368A}" type="pres">
      <dgm:prSet presAssocID="{59EEB186-B71E-4D0A-B741-A8DE0BE52D6F}" presName="parentText" presStyleLbl="alignNode1" presStyleIdx="0" presStyleCnt="4">
        <dgm:presLayoutVars>
          <dgm:chMax val="1"/>
          <dgm:bulletEnabled val="1"/>
        </dgm:presLayoutVars>
      </dgm:prSet>
      <dgm:spPr/>
    </dgm:pt>
    <dgm:pt modelId="{461BAFC1-90C3-484D-84C7-FA801E5668D8}" type="pres">
      <dgm:prSet presAssocID="{59EEB186-B71E-4D0A-B741-A8DE0BE52D6F}" presName="descendantText" presStyleLbl="alignAcc1" presStyleIdx="0" presStyleCnt="4">
        <dgm:presLayoutVars>
          <dgm:bulletEnabled val="1"/>
        </dgm:presLayoutVars>
      </dgm:prSet>
      <dgm:spPr/>
    </dgm:pt>
    <dgm:pt modelId="{B95E1115-28D8-4B98-820D-9111BE4CB090}" type="pres">
      <dgm:prSet presAssocID="{8BA42C47-1CF4-4A1A-85CD-E2181CEBC6AD}" presName="sp" presStyleCnt="0"/>
      <dgm:spPr/>
    </dgm:pt>
    <dgm:pt modelId="{B3D577CF-1B7D-4D4E-9701-814E0C54F4E6}" type="pres">
      <dgm:prSet presAssocID="{5741FCB8-3678-4163-8FDC-CF61E6F40C19}" presName="composite" presStyleCnt="0"/>
      <dgm:spPr/>
    </dgm:pt>
    <dgm:pt modelId="{163C2B03-96E7-45C2-B999-4797E12B55A4}" type="pres">
      <dgm:prSet presAssocID="{5741FCB8-3678-4163-8FDC-CF61E6F40C19}" presName="parentText" presStyleLbl="alignNode1" presStyleIdx="1" presStyleCnt="4">
        <dgm:presLayoutVars>
          <dgm:chMax val="1"/>
          <dgm:bulletEnabled val="1"/>
        </dgm:presLayoutVars>
      </dgm:prSet>
      <dgm:spPr/>
    </dgm:pt>
    <dgm:pt modelId="{AAE88F80-8FBC-4D72-BD23-DEB38267B40A}" type="pres">
      <dgm:prSet presAssocID="{5741FCB8-3678-4163-8FDC-CF61E6F40C19}" presName="descendantText" presStyleLbl="alignAcc1" presStyleIdx="1" presStyleCnt="4">
        <dgm:presLayoutVars>
          <dgm:bulletEnabled val="1"/>
        </dgm:presLayoutVars>
      </dgm:prSet>
      <dgm:spPr/>
    </dgm:pt>
    <dgm:pt modelId="{AE12E496-FBA1-4CEA-B936-6749152E702F}" type="pres">
      <dgm:prSet presAssocID="{A1B36DA4-C738-4D86-8136-7D0EFD4AD546}" presName="sp" presStyleCnt="0"/>
      <dgm:spPr/>
    </dgm:pt>
    <dgm:pt modelId="{169C929A-2820-41CC-B6CA-6E5819C16153}" type="pres">
      <dgm:prSet presAssocID="{8456960F-0545-45C6-9C02-0FEFE05A237D}" presName="composite" presStyleCnt="0"/>
      <dgm:spPr/>
    </dgm:pt>
    <dgm:pt modelId="{3AC8D770-0FEC-4C52-8114-9D0E44C1948D}" type="pres">
      <dgm:prSet presAssocID="{8456960F-0545-45C6-9C02-0FEFE05A237D}" presName="parentText" presStyleLbl="alignNode1" presStyleIdx="2" presStyleCnt="4">
        <dgm:presLayoutVars>
          <dgm:chMax val="1"/>
          <dgm:bulletEnabled val="1"/>
        </dgm:presLayoutVars>
      </dgm:prSet>
      <dgm:spPr/>
    </dgm:pt>
    <dgm:pt modelId="{F233E430-8ADF-4F3F-829D-4E8FB6A1D468}" type="pres">
      <dgm:prSet presAssocID="{8456960F-0545-45C6-9C02-0FEFE05A237D}" presName="descendantText" presStyleLbl="alignAcc1" presStyleIdx="2" presStyleCnt="4">
        <dgm:presLayoutVars>
          <dgm:bulletEnabled val="1"/>
        </dgm:presLayoutVars>
      </dgm:prSet>
      <dgm:spPr/>
    </dgm:pt>
    <dgm:pt modelId="{0FD37208-31AF-4A9C-BB8C-1828293C7497}" type="pres">
      <dgm:prSet presAssocID="{7E19DDA7-2B6E-4DE2-8AF0-56ECA1B90B25}" presName="sp" presStyleCnt="0"/>
      <dgm:spPr/>
    </dgm:pt>
    <dgm:pt modelId="{1C932DDD-A41A-4A51-B81E-0EABC8D3DB54}" type="pres">
      <dgm:prSet presAssocID="{4AD9FD90-523C-49D0-8D49-D99EEC05A178}" presName="composite" presStyleCnt="0"/>
      <dgm:spPr/>
    </dgm:pt>
    <dgm:pt modelId="{072B5A89-5F75-4370-BA6E-F26B7DEDA899}" type="pres">
      <dgm:prSet presAssocID="{4AD9FD90-523C-49D0-8D49-D99EEC05A178}" presName="parentText" presStyleLbl="alignNode1" presStyleIdx="3" presStyleCnt="4">
        <dgm:presLayoutVars>
          <dgm:chMax val="1"/>
          <dgm:bulletEnabled val="1"/>
        </dgm:presLayoutVars>
      </dgm:prSet>
      <dgm:spPr/>
    </dgm:pt>
    <dgm:pt modelId="{32D3A838-2B5B-4726-8B87-A1B589532B4F}" type="pres">
      <dgm:prSet presAssocID="{4AD9FD90-523C-49D0-8D49-D99EEC05A178}" presName="descendantText" presStyleLbl="alignAcc1" presStyleIdx="3" presStyleCnt="4">
        <dgm:presLayoutVars>
          <dgm:bulletEnabled val="1"/>
        </dgm:presLayoutVars>
      </dgm:prSet>
      <dgm:spPr/>
    </dgm:pt>
  </dgm:ptLst>
  <dgm:cxnLst>
    <dgm:cxn modelId="{E092F801-4B1D-4828-8329-3581DEBB0BB4}" type="presOf" srcId="{44DCB2D5-A8A1-479B-A4D5-A66469DD5C0B}" destId="{461BAFC1-90C3-484D-84C7-FA801E5668D8}" srcOrd="0" destOrd="0" presId="urn:microsoft.com/office/officeart/2005/8/layout/chevron2"/>
    <dgm:cxn modelId="{A02E6C0C-8356-47C1-BE48-5440C2C4057C}" srcId="{4AD9FD90-523C-49D0-8D49-D99EEC05A178}" destId="{0AD78FF9-D11D-404F-A5DD-A68DB20C84D9}" srcOrd="0" destOrd="0" parTransId="{87556DBB-5931-4EBC-B02E-94AECC87858F}" sibTransId="{1A2B16FC-F1BB-4D9C-A375-F2B639AA4D17}"/>
    <dgm:cxn modelId="{AA380916-1180-4645-A976-C11506ACE6B7}" srcId="{A6ADE28D-621D-4D26-9B03-AC0D74E6B552}" destId="{8456960F-0545-45C6-9C02-0FEFE05A237D}" srcOrd="2" destOrd="0" parTransId="{58B983C6-1C19-4455-865D-FA7F96453AB1}" sibTransId="{7E19DDA7-2B6E-4DE2-8AF0-56ECA1B90B25}"/>
    <dgm:cxn modelId="{ECED7824-A061-4913-BC2D-278C34591704}" srcId="{5741FCB8-3678-4163-8FDC-CF61E6F40C19}" destId="{839374FB-53B3-45CD-A3DC-73CE4C22CBD8}" srcOrd="1" destOrd="0" parTransId="{07D33847-8C86-451E-B691-D068F8BBC7EB}" sibTransId="{D391B1B6-68B3-4E70-A03A-260288DF834B}"/>
    <dgm:cxn modelId="{2981F125-9CF1-4BD5-90B9-84D10802DADE}" srcId="{8456960F-0545-45C6-9C02-0FEFE05A237D}" destId="{A4F65733-49DB-4411-90CB-150345C5D742}" srcOrd="1" destOrd="0" parTransId="{014B0EBC-0A40-4A5D-B6F3-8A8240EE87EB}" sibTransId="{D1B5B710-D60E-40EF-95ED-FB14319BDD07}"/>
    <dgm:cxn modelId="{FD434C35-3875-4198-B1B4-7EB32FE7C764}" srcId="{5741FCB8-3678-4163-8FDC-CF61E6F40C19}" destId="{66F1B1EA-BF56-48E6-826F-D383BB474C2D}" srcOrd="0" destOrd="0" parTransId="{76B3DB2D-2821-4BC0-8A64-5A5CAE831B05}" sibTransId="{9BA228D6-B3CE-4D6B-BF2B-4EF5D18C2762}"/>
    <dgm:cxn modelId="{50489737-E844-4B99-ACC8-6CF6E746E4F6}" type="presOf" srcId="{4AD9FD90-523C-49D0-8D49-D99EEC05A178}" destId="{072B5A89-5F75-4370-BA6E-F26B7DEDA899}" srcOrd="0" destOrd="0" presId="urn:microsoft.com/office/officeart/2005/8/layout/chevron2"/>
    <dgm:cxn modelId="{6541593C-3FF5-46D1-8CCF-E4AF4CC5C91A}" type="presOf" srcId="{8456960F-0545-45C6-9C02-0FEFE05A237D}" destId="{3AC8D770-0FEC-4C52-8114-9D0E44C1948D}" srcOrd="0" destOrd="0" presId="urn:microsoft.com/office/officeart/2005/8/layout/chevron2"/>
    <dgm:cxn modelId="{B9FD383E-D66C-4B4E-ABC6-FE0BA430404B}" type="presOf" srcId="{0AD78FF9-D11D-404F-A5DD-A68DB20C84D9}" destId="{32D3A838-2B5B-4726-8B87-A1B589532B4F}" srcOrd="0" destOrd="0" presId="urn:microsoft.com/office/officeart/2005/8/layout/chevron2"/>
    <dgm:cxn modelId="{6C8D5A3F-B0BF-4612-A321-17DD3C04CB45}" type="presOf" srcId="{59EEB186-B71E-4D0A-B741-A8DE0BE52D6F}" destId="{C11A3E3D-3FFA-404D-A69B-7D4F0D52368A}" srcOrd="0" destOrd="0" presId="urn:microsoft.com/office/officeart/2005/8/layout/chevron2"/>
    <dgm:cxn modelId="{FFE2DE3F-32B8-4BC2-965F-FC1F02CCDF84}" srcId="{A6ADE28D-621D-4D26-9B03-AC0D74E6B552}" destId="{59EEB186-B71E-4D0A-B741-A8DE0BE52D6F}" srcOrd="0" destOrd="0" parTransId="{0CCE4D0B-A444-4D5A-9B8D-D10AFF3BEFD1}" sibTransId="{8BA42C47-1CF4-4A1A-85CD-E2181CEBC6AD}"/>
    <dgm:cxn modelId="{C17B3A5D-FBC3-4907-ADB2-3D27134A6306}" type="presOf" srcId="{A50DA2C2-B2B3-4458-88E6-5D83E0A0BF1E}" destId="{F233E430-8ADF-4F3F-829D-4E8FB6A1D468}" srcOrd="0" destOrd="0" presId="urn:microsoft.com/office/officeart/2005/8/layout/chevron2"/>
    <dgm:cxn modelId="{59E3035E-9AD6-4B9E-9992-7241AB2268BC}" srcId="{A6ADE28D-621D-4D26-9B03-AC0D74E6B552}" destId="{4AD9FD90-523C-49D0-8D49-D99EEC05A178}" srcOrd="3" destOrd="0" parTransId="{972489B4-D666-4936-83A9-ABC05D1D6313}" sibTransId="{9EAD776C-8E2B-4D65-9751-484706A1E37D}"/>
    <dgm:cxn modelId="{9DF53944-AFEB-4F0B-BB09-49143155A565}" type="presOf" srcId="{839374FB-53B3-45CD-A3DC-73CE4C22CBD8}" destId="{AAE88F80-8FBC-4D72-BD23-DEB38267B40A}" srcOrd="0" destOrd="1" presId="urn:microsoft.com/office/officeart/2005/8/layout/chevron2"/>
    <dgm:cxn modelId="{78C36249-6FE2-49BA-BAD8-2A1F078FF1F4}" srcId="{8456960F-0545-45C6-9C02-0FEFE05A237D}" destId="{A50DA2C2-B2B3-4458-88E6-5D83E0A0BF1E}" srcOrd="0" destOrd="0" parTransId="{AAD04CD3-DBDD-45B2-8880-F5B1D59B3371}" sibTransId="{4EDC4169-0393-46BD-A4C3-32CFA0443CC2}"/>
    <dgm:cxn modelId="{5357E36A-BE84-4507-B1B5-E7CE7AE569E7}" type="presOf" srcId="{AE93B540-6F8C-4D64-82DB-F1B64B2608BD}" destId="{461BAFC1-90C3-484D-84C7-FA801E5668D8}" srcOrd="0" destOrd="1" presId="urn:microsoft.com/office/officeart/2005/8/layout/chevron2"/>
    <dgm:cxn modelId="{412EB44C-A121-4319-AB4B-4A6B6A6B8C54}" type="presOf" srcId="{5741FCB8-3678-4163-8FDC-CF61E6F40C19}" destId="{163C2B03-96E7-45C2-B999-4797E12B55A4}" srcOrd="0" destOrd="0" presId="urn:microsoft.com/office/officeart/2005/8/layout/chevron2"/>
    <dgm:cxn modelId="{FA32D555-2C79-4712-B5B2-F800983FCA63}" srcId="{A6ADE28D-621D-4D26-9B03-AC0D74E6B552}" destId="{5741FCB8-3678-4163-8FDC-CF61E6F40C19}" srcOrd="1" destOrd="0" parTransId="{B01A7605-85D0-4A52-A95A-AF961C9AC9A1}" sibTransId="{A1B36DA4-C738-4D86-8136-7D0EFD4AD546}"/>
    <dgm:cxn modelId="{81914456-B297-422E-B04C-5C71814ACC27}" type="presOf" srcId="{A6ADE28D-621D-4D26-9B03-AC0D74E6B552}" destId="{8B21867D-ED4A-44E2-905C-770179CB6AB8}" srcOrd="0" destOrd="0" presId="urn:microsoft.com/office/officeart/2005/8/layout/chevron2"/>
    <dgm:cxn modelId="{7313798B-A16A-4AF2-99DE-D167BD22B005}" type="presOf" srcId="{A4F65733-49DB-4411-90CB-150345C5D742}" destId="{F233E430-8ADF-4F3F-829D-4E8FB6A1D468}" srcOrd="0" destOrd="1" presId="urn:microsoft.com/office/officeart/2005/8/layout/chevron2"/>
    <dgm:cxn modelId="{75A08E90-029A-43BD-A94B-2AE187074A00}" srcId="{4AD9FD90-523C-49D0-8D49-D99EEC05A178}" destId="{1BFB206A-CB2D-4F1B-8638-563E07C73B38}" srcOrd="1" destOrd="0" parTransId="{598B0F1A-AF7C-43F7-AF4C-33BCF7A79A17}" sibTransId="{142AAA22-3B0E-4826-B66B-A5CBAF454A7E}"/>
    <dgm:cxn modelId="{031D95A4-E8A3-4FA7-A0DA-6EE4A18E1EC2}" srcId="{59EEB186-B71E-4D0A-B741-A8DE0BE52D6F}" destId="{AE93B540-6F8C-4D64-82DB-F1B64B2608BD}" srcOrd="1" destOrd="0" parTransId="{9C71144A-8EA7-4BD5-91A9-FA5E6623FC7C}" sibTransId="{0BC50BCD-7658-4231-B873-3412CFA7AEAD}"/>
    <dgm:cxn modelId="{5B68FDA6-2C49-417A-839C-A0113DFC3DEE}" type="presOf" srcId="{1BFB206A-CB2D-4F1B-8638-563E07C73B38}" destId="{32D3A838-2B5B-4726-8B87-A1B589532B4F}" srcOrd="0" destOrd="1" presId="urn:microsoft.com/office/officeart/2005/8/layout/chevron2"/>
    <dgm:cxn modelId="{1C9601E4-926A-4524-981A-83236FF5EFDD}" srcId="{59EEB186-B71E-4D0A-B741-A8DE0BE52D6F}" destId="{44DCB2D5-A8A1-479B-A4D5-A66469DD5C0B}" srcOrd="0" destOrd="0" parTransId="{D64DAAD5-D589-469E-98E5-DD5CC13F175A}" sibTransId="{D13536B8-6B0F-4A24-B4AC-41B31E6FEB92}"/>
    <dgm:cxn modelId="{10352AFD-3F09-4DBF-A499-842E63E8D501}" type="presOf" srcId="{66F1B1EA-BF56-48E6-826F-D383BB474C2D}" destId="{AAE88F80-8FBC-4D72-BD23-DEB38267B40A}" srcOrd="0" destOrd="0" presId="urn:microsoft.com/office/officeart/2005/8/layout/chevron2"/>
    <dgm:cxn modelId="{FFB2A3A0-B716-49A4-B191-95F8CCA9DA68}" type="presParOf" srcId="{8B21867D-ED4A-44E2-905C-770179CB6AB8}" destId="{48FA1049-E08F-4270-9248-5769FE137EBD}" srcOrd="0" destOrd="0" presId="urn:microsoft.com/office/officeart/2005/8/layout/chevron2"/>
    <dgm:cxn modelId="{D4DE5F04-8DD9-4C6F-ACF1-F3490D0FEB11}" type="presParOf" srcId="{48FA1049-E08F-4270-9248-5769FE137EBD}" destId="{C11A3E3D-3FFA-404D-A69B-7D4F0D52368A}" srcOrd="0" destOrd="0" presId="urn:microsoft.com/office/officeart/2005/8/layout/chevron2"/>
    <dgm:cxn modelId="{EE749287-23F5-4C55-A63A-B5A670597090}" type="presParOf" srcId="{48FA1049-E08F-4270-9248-5769FE137EBD}" destId="{461BAFC1-90C3-484D-84C7-FA801E5668D8}" srcOrd="1" destOrd="0" presId="urn:microsoft.com/office/officeart/2005/8/layout/chevron2"/>
    <dgm:cxn modelId="{3C1799BE-3B6F-4829-8248-BFABA4D290FA}" type="presParOf" srcId="{8B21867D-ED4A-44E2-905C-770179CB6AB8}" destId="{B95E1115-28D8-4B98-820D-9111BE4CB090}" srcOrd="1" destOrd="0" presId="urn:microsoft.com/office/officeart/2005/8/layout/chevron2"/>
    <dgm:cxn modelId="{BE553158-4997-4570-AC10-EE531D1C149B}" type="presParOf" srcId="{8B21867D-ED4A-44E2-905C-770179CB6AB8}" destId="{B3D577CF-1B7D-4D4E-9701-814E0C54F4E6}" srcOrd="2" destOrd="0" presId="urn:microsoft.com/office/officeart/2005/8/layout/chevron2"/>
    <dgm:cxn modelId="{3DB92CD5-256D-4FF1-846B-299B7B7B08EA}" type="presParOf" srcId="{B3D577CF-1B7D-4D4E-9701-814E0C54F4E6}" destId="{163C2B03-96E7-45C2-B999-4797E12B55A4}" srcOrd="0" destOrd="0" presId="urn:microsoft.com/office/officeart/2005/8/layout/chevron2"/>
    <dgm:cxn modelId="{8F31D723-0094-40B6-9B5C-CD96A4526642}" type="presParOf" srcId="{B3D577CF-1B7D-4D4E-9701-814E0C54F4E6}" destId="{AAE88F80-8FBC-4D72-BD23-DEB38267B40A}" srcOrd="1" destOrd="0" presId="urn:microsoft.com/office/officeart/2005/8/layout/chevron2"/>
    <dgm:cxn modelId="{EA2CA616-6C14-4798-A157-02945B6663E1}" type="presParOf" srcId="{8B21867D-ED4A-44E2-905C-770179CB6AB8}" destId="{AE12E496-FBA1-4CEA-B936-6749152E702F}" srcOrd="3" destOrd="0" presId="urn:microsoft.com/office/officeart/2005/8/layout/chevron2"/>
    <dgm:cxn modelId="{C272A0B8-E8C1-4D8F-8681-1DFADD625FEA}" type="presParOf" srcId="{8B21867D-ED4A-44E2-905C-770179CB6AB8}" destId="{169C929A-2820-41CC-B6CA-6E5819C16153}" srcOrd="4" destOrd="0" presId="urn:microsoft.com/office/officeart/2005/8/layout/chevron2"/>
    <dgm:cxn modelId="{13E8F427-1C12-4AF8-8DF5-506342970FB9}" type="presParOf" srcId="{169C929A-2820-41CC-B6CA-6E5819C16153}" destId="{3AC8D770-0FEC-4C52-8114-9D0E44C1948D}" srcOrd="0" destOrd="0" presId="urn:microsoft.com/office/officeart/2005/8/layout/chevron2"/>
    <dgm:cxn modelId="{3CF38AC2-58E8-43D1-82C7-49D4621B15F8}" type="presParOf" srcId="{169C929A-2820-41CC-B6CA-6E5819C16153}" destId="{F233E430-8ADF-4F3F-829D-4E8FB6A1D468}" srcOrd="1" destOrd="0" presId="urn:microsoft.com/office/officeart/2005/8/layout/chevron2"/>
    <dgm:cxn modelId="{A8F49113-A8EB-4AFF-B8D9-DC91BB52818A}" type="presParOf" srcId="{8B21867D-ED4A-44E2-905C-770179CB6AB8}" destId="{0FD37208-31AF-4A9C-BB8C-1828293C7497}" srcOrd="5" destOrd="0" presId="urn:microsoft.com/office/officeart/2005/8/layout/chevron2"/>
    <dgm:cxn modelId="{69CFCB4D-1F1B-4532-8D89-ECB96E4BAA1A}" type="presParOf" srcId="{8B21867D-ED4A-44E2-905C-770179CB6AB8}" destId="{1C932DDD-A41A-4A51-B81E-0EABC8D3DB54}" srcOrd="6" destOrd="0" presId="urn:microsoft.com/office/officeart/2005/8/layout/chevron2"/>
    <dgm:cxn modelId="{3FE821B2-7B11-4158-B09D-075EB2D9C20F}" type="presParOf" srcId="{1C932DDD-A41A-4A51-B81E-0EABC8D3DB54}" destId="{072B5A89-5F75-4370-BA6E-F26B7DEDA899}" srcOrd="0" destOrd="0" presId="urn:microsoft.com/office/officeart/2005/8/layout/chevron2"/>
    <dgm:cxn modelId="{8AEB1851-B295-42BD-9462-2AEC8E26945A}" type="presParOf" srcId="{1C932DDD-A41A-4A51-B81E-0EABC8D3DB54}" destId="{32D3A838-2B5B-4726-8B87-A1B589532B4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BE57E7E-A383-4DFC-96A3-D9AFA7E4D5C4}"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3FEE42DB-20DD-4533-B918-735AE45B91D4}">
      <dgm:prSet/>
      <dgm:spPr/>
      <dgm:t>
        <a:bodyPr/>
        <a:lstStyle/>
        <a:p>
          <a:pPr>
            <a:lnSpc>
              <a:spcPct val="100000"/>
            </a:lnSpc>
            <a:defRPr b="1"/>
          </a:pPr>
          <a:r>
            <a:rPr lang="en-US" dirty="0">
              <a:latin typeface="+mj-lt"/>
            </a:rPr>
            <a:t>Unorganized</a:t>
          </a:r>
        </a:p>
      </dgm:t>
    </dgm:pt>
    <dgm:pt modelId="{DEEE8668-0F1B-4659-9A49-487AC484D812}" type="parTrans" cxnId="{93611578-9BFB-42A7-B82D-17F4B188DE73}">
      <dgm:prSet/>
      <dgm:spPr/>
      <dgm:t>
        <a:bodyPr/>
        <a:lstStyle/>
        <a:p>
          <a:endParaRPr lang="en-US"/>
        </a:p>
      </dgm:t>
    </dgm:pt>
    <dgm:pt modelId="{5BF88340-8AF7-4C4A-BF20-73F452719771}" type="sibTrans" cxnId="{93611578-9BFB-42A7-B82D-17F4B188DE73}">
      <dgm:prSet/>
      <dgm:spPr/>
      <dgm:t>
        <a:bodyPr/>
        <a:lstStyle/>
        <a:p>
          <a:endParaRPr lang="en-US"/>
        </a:p>
      </dgm:t>
    </dgm:pt>
    <dgm:pt modelId="{6454EFD7-6999-42E7-A435-A9948DC26EFA}">
      <dgm:prSet/>
      <dgm:spPr/>
      <dgm:t>
        <a:bodyPr/>
        <a:lstStyle/>
        <a:p>
          <a:pPr>
            <a:lnSpc>
              <a:spcPct val="100000"/>
            </a:lnSpc>
          </a:pPr>
          <a:r>
            <a:rPr lang="en-US" dirty="0"/>
            <a:t>Site Administrator/Principal</a:t>
          </a:r>
        </a:p>
      </dgm:t>
    </dgm:pt>
    <dgm:pt modelId="{5F61830D-260C-417C-AAFE-A870192083A8}" type="parTrans" cxnId="{30E8C234-1811-4474-92A7-EAB775C00082}">
      <dgm:prSet/>
      <dgm:spPr/>
      <dgm:t>
        <a:bodyPr/>
        <a:lstStyle/>
        <a:p>
          <a:endParaRPr lang="en-US"/>
        </a:p>
      </dgm:t>
    </dgm:pt>
    <dgm:pt modelId="{42F2430A-EDE8-40C7-B75D-EA07875F0E54}" type="sibTrans" cxnId="{30E8C234-1811-4474-92A7-EAB775C00082}">
      <dgm:prSet/>
      <dgm:spPr/>
      <dgm:t>
        <a:bodyPr/>
        <a:lstStyle/>
        <a:p>
          <a:endParaRPr lang="en-US"/>
        </a:p>
      </dgm:t>
    </dgm:pt>
    <dgm:pt modelId="{DC6620C1-7277-4C33-B547-BFB0AAA3F27F}">
      <dgm:prSet/>
      <dgm:spPr/>
      <dgm:t>
        <a:bodyPr/>
        <a:lstStyle/>
        <a:p>
          <a:pPr>
            <a:lnSpc>
              <a:spcPct val="100000"/>
            </a:lnSpc>
            <a:defRPr b="1"/>
          </a:pPr>
          <a:r>
            <a:rPr lang="en-US" dirty="0">
              <a:latin typeface="+mj-lt"/>
            </a:rPr>
            <a:t>Organized ASBs</a:t>
          </a:r>
        </a:p>
      </dgm:t>
    </dgm:pt>
    <dgm:pt modelId="{63952E06-7BAD-4466-942A-3B6613B2CAE1}" type="parTrans" cxnId="{D2979480-0FF7-4B85-950C-51CBA38B4BCD}">
      <dgm:prSet/>
      <dgm:spPr/>
      <dgm:t>
        <a:bodyPr/>
        <a:lstStyle/>
        <a:p>
          <a:endParaRPr lang="en-US"/>
        </a:p>
      </dgm:t>
    </dgm:pt>
    <dgm:pt modelId="{2A15B8E3-1054-4495-8915-A835F764546C}" type="sibTrans" cxnId="{D2979480-0FF7-4B85-950C-51CBA38B4BCD}">
      <dgm:prSet/>
      <dgm:spPr/>
      <dgm:t>
        <a:bodyPr/>
        <a:lstStyle/>
        <a:p>
          <a:endParaRPr lang="en-US"/>
        </a:p>
      </dgm:t>
    </dgm:pt>
    <dgm:pt modelId="{BB87C7D3-8078-4887-9120-BAC7D13492BC}">
      <dgm:prSet/>
      <dgm:spPr/>
      <dgm:t>
        <a:bodyPr/>
        <a:lstStyle/>
        <a:p>
          <a:pPr>
            <a:lnSpc>
              <a:spcPct val="100000"/>
            </a:lnSpc>
          </a:pPr>
          <a:r>
            <a:rPr lang="en-US" dirty="0"/>
            <a:t>Student body representative, in-charge certificated advisor, and designated employee</a:t>
          </a:r>
        </a:p>
      </dgm:t>
    </dgm:pt>
    <dgm:pt modelId="{28759B69-0047-4305-9697-76FBB99C3B07}" type="parTrans" cxnId="{FA03894C-EDBD-4C37-8B36-95E3BD3D396D}">
      <dgm:prSet/>
      <dgm:spPr/>
      <dgm:t>
        <a:bodyPr/>
        <a:lstStyle/>
        <a:p>
          <a:endParaRPr lang="en-US"/>
        </a:p>
      </dgm:t>
    </dgm:pt>
    <dgm:pt modelId="{4DA62E01-0F5E-46C4-BFEC-6F49700857FB}" type="sibTrans" cxnId="{FA03894C-EDBD-4C37-8B36-95E3BD3D396D}">
      <dgm:prSet/>
      <dgm:spPr/>
      <dgm:t>
        <a:bodyPr/>
        <a:lstStyle/>
        <a:p>
          <a:endParaRPr lang="en-US"/>
        </a:p>
      </dgm:t>
    </dgm:pt>
    <dgm:pt modelId="{B7997C50-77CE-4237-91C6-B79E0C343A8C}" type="pres">
      <dgm:prSet presAssocID="{6BE57E7E-A383-4DFC-96A3-D9AFA7E4D5C4}" presName="root" presStyleCnt="0">
        <dgm:presLayoutVars>
          <dgm:dir/>
          <dgm:resizeHandles val="exact"/>
        </dgm:presLayoutVars>
      </dgm:prSet>
      <dgm:spPr/>
    </dgm:pt>
    <dgm:pt modelId="{74DA71FC-72D7-4B9B-AC5B-63D2D68D537E}" type="pres">
      <dgm:prSet presAssocID="{3FEE42DB-20DD-4533-B918-735AE45B91D4}" presName="compNode" presStyleCnt="0"/>
      <dgm:spPr/>
    </dgm:pt>
    <dgm:pt modelId="{74914CBB-0E0F-4C8B-8281-4E2280312492}" type="pres">
      <dgm:prSet presAssocID="{3FEE42DB-20DD-4533-B918-735AE45B91D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rm scene"/>
        </a:ext>
      </dgm:extLst>
    </dgm:pt>
    <dgm:pt modelId="{3EA49DD6-1324-4D3E-A0F4-E902C17134A9}" type="pres">
      <dgm:prSet presAssocID="{3FEE42DB-20DD-4533-B918-735AE45B91D4}" presName="iconSpace" presStyleCnt="0"/>
      <dgm:spPr/>
    </dgm:pt>
    <dgm:pt modelId="{20D1CF3A-B727-4BDC-A5F1-54FAD7F22018}" type="pres">
      <dgm:prSet presAssocID="{3FEE42DB-20DD-4533-B918-735AE45B91D4}" presName="parTx" presStyleLbl="revTx" presStyleIdx="0" presStyleCnt="4">
        <dgm:presLayoutVars>
          <dgm:chMax val="0"/>
          <dgm:chPref val="0"/>
        </dgm:presLayoutVars>
      </dgm:prSet>
      <dgm:spPr/>
    </dgm:pt>
    <dgm:pt modelId="{31F56F29-6801-44E4-B5FB-F4055F4C905A}" type="pres">
      <dgm:prSet presAssocID="{3FEE42DB-20DD-4533-B918-735AE45B91D4}" presName="txSpace" presStyleCnt="0"/>
      <dgm:spPr/>
    </dgm:pt>
    <dgm:pt modelId="{271B7F5D-D848-4700-9096-DF6E29931E70}" type="pres">
      <dgm:prSet presAssocID="{3FEE42DB-20DD-4533-B918-735AE45B91D4}" presName="desTx" presStyleLbl="revTx" presStyleIdx="1" presStyleCnt="4">
        <dgm:presLayoutVars/>
      </dgm:prSet>
      <dgm:spPr/>
    </dgm:pt>
    <dgm:pt modelId="{F7645283-0861-47B5-AC33-85AECA6F320B}" type="pres">
      <dgm:prSet presAssocID="{5BF88340-8AF7-4C4A-BF20-73F452719771}" presName="sibTrans" presStyleCnt="0"/>
      <dgm:spPr/>
    </dgm:pt>
    <dgm:pt modelId="{7209B23A-2C68-4455-B67A-9BFAA4EC3D35}" type="pres">
      <dgm:prSet presAssocID="{DC6620C1-7277-4C33-B547-BFB0AAA3F27F}" presName="compNode" presStyleCnt="0"/>
      <dgm:spPr/>
    </dgm:pt>
    <dgm:pt modelId="{A035218C-6CC9-4CE6-BFD6-0A592AFBB4A5}" type="pres">
      <dgm:prSet presAssocID="{DC6620C1-7277-4C33-B547-BFB0AAA3F27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483B7081-5A7D-42E0-A79E-5EA9BC89FCBE}" type="pres">
      <dgm:prSet presAssocID="{DC6620C1-7277-4C33-B547-BFB0AAA3F27F}" presName="iconSpace" presStyleCnt="0"/>
      <dgm:spPr/>
    </dgm:pt>
    <dgm:pt modelId="{B65FF417-259D-4F6D-B1E6-AAD251E5A5AB}" type="pres">
      <dgm:prSet presAssocID="{DC6620C1-7277-4C33-B547-BFB0AAA3F27F}" presName="parTx" presStyleLbl="revTx" presStyleIdx="2" presStyleCnt="4">
        <dgm:presLayoutVars>
          <dgm:chMax val="0"/>
          <dgm:chPref val="0"/>
        </dgm:presLayoutVars>
      </dgm:prSet>
      <dgm:spPr/>
    </dgm:pt>
    <dgm:pt modelId="{5BE7D95F-082C-424C-9EC6-B1B14133EC15}" type="pres">
      <dgm:prSet presAssocID="{DC6620C1-7277-4C33-B547-BFB0AAA3F27F}" presName="txSpace" presStyleCnt="0"/>
      <dgm:spPr/>
    </dgm:pt>
    <dgm:pt modelId="{AD51C7A3-D764-40CC-8C06-744F5985BAB4}" type="pres">
      <dgm:prSet presAssocID="{DC6620C1-7277-4C33-B547-BFB0AAA3F27F}" presName="desTx" presStyleLbl="revTx" presStyleIdx="3" presStyleCnt="4">
        <dgm:presLayoutVars/>
      </dgm:prSet>
      <dgm:spPr/>
    </dgm:pt>
  </dgm:ptLst>
  <dgm:cxnLst>
    <dgm:cxn modelId="{69C54E1C-58C3-4118-8A6B-FE33B20C206B}" type="presOf" srcId="{6BE57E7E-A383-4DFC-96A3-D9AFA7E4D5C4}" destId="{B7997C50-77CE-4237-91C6-B79E0C343A8C}" srcOrd="0" destOrd="0" presId="urn:microsoft.com/office/officeart/2018/5/layout/CenteredIconLabelDescriptionList"/>
    <dgm:cxn modelId="{22504732-BC85-4344-8E6C-6688443019FE}" type="presOf" srcId="{6454EFD7-6999-42E7-A435-A9948DC26EFA}" destId="{271B7F5D-D848-4700-9096-DF6E29931E70}" srcOrd="0" destOrd="0" presId="urn:microsoft.com/office/officeart/2018/5/layout/CenteredIconLabelDescriptionList"/>
    <dgm:cxn modelId="{30E8C234-1811-4474-92A7-EAB775C00082}" srcId="{3FEE42DB-20DD-4533-B918-735AE45B91D4}" destId="{6454EFD7-6999-42E7-A435-A9948DC26EFA}" srcOrd="0" destOrd="0" parTransId="{5F61830D-260C-417C-AAFE-A870192083A8}" sibTransId="{42F2430A-EDE8-40C7-B75D-EA07875F0E54}"/>
    <dgm:cxn modelId="{E1EE2E42-EF84-40AF-99D0-DE167D194F54}" type="presOf" srcId="{DC6620C1-7277-4C33-B547-BFB0AAA3F27F}" destId="{B65FF417-259D-4F6D-B1E6-AAD251E5A5AB}" srcOrd="0" destOrd="0" presId="urn:microsoft.com/office/officeart/2018/5/layout/CenteredIconLabelDescriptionList"/>
    <dgm:cxn modelId="{FA03894C-EDBD-4C37-8B36-95E3BD3D396D}" srcId="{DC6620C1-7277-4C33-B547-BFB0AAA3F27F}" destId="{BB87C7D3-8078-4887-9120-BAC7D13492BC}" srcOrd="0" destOrd="0" parTransId="{28759B69-0047-4305-9697-76FBB99C3B07}" sibTransId="{4DA62E01-0F5E-46C4-BFEC-6F49700857FB}"/>
    <dgm:cxn modelId="{93611578-9BFB-42A7-B82D-17F4B188DE73}" srcId="{6BE57E7E-A383-4DFC-96A3-D9AFA7E4D5C4}" destId="{3FEE42DB-20DD-4533-B918-735AE45B91D4}" srcOrd="0" destOrd="0" parTransId="{DEEE8668-0F1B-4659-9A49-487AC484D812}" sibTransId="{5BF88340-8AF7-4C4A-BF20-73F452719771}"/>
    <dgm:cxn modelId="{D2979480-0FF7-4B85-950C-51CBA38B4BCD}" srcId="{6BE57E7E-A383-4DFC-96A3-D9AFA7E4D5C4}" destId="{DC6620C1-7277-4C33-B547-BFB0AAA3F27F}" srcOrd="1" destOrd="0" parTransId="{63952E06-7BAD-4466-942A-3B6613B2CAE1}" sibTransId="{2A15B8E3-1054-4495-8915-A835F764546C}"/>
    <dgm:cxn modelId="{4E02A5A4-5F82-4B37-AE42-311353A6FAB4}" type="presOf" srcId="{BB87C7D3-8078-4887-9120-BAC7D13492BC}" destId="{AD51C7A3-D764-40CC-8C06-744F5985BAB4}" srcOrd="0" destOrd="0" presId="urn:microsoft.com/office/officeart/2018/5/layout/CenteredIconLabelDescriptionList"/>
    <dgm:cxn modelId="{25DF00F5-F187-4319-AC7F-54A567A0CE71}" type="presOf" srcId="{3FEE42DB-20DD-4533-B918-735AE45B91D4}" destId="{20D1CF3A-B727-4BDC-A5F1-54FAD7F22018}" srcOrd="0" destOrd="0" presId="urn:microsoft.com/office/officeart/2018/5/layout/CenteredIconLabelDescriptionList"/>
    <dgm:cxn modelId="{2ED34116-D671-46DF-8335-3DB88E182205}" type="presParOf" srcId="{B7997C50-77CE-4237-91C6-B79E0C343A8C}" destId="{74DA71FC-72D7-4B9B-AC5B-63D2D68D537E}" srcOrd="0" destOrd="0" presId="urn:microsoft.com/office/officeart/2018/5/layout/CenteredIconLabelDescriptionList"/>
    <dgm:cxn modelId="{847AB59D-E098-475B-A38B-C003F7A6D0AA}" type="presParOf" srcId="{74DA71FC-72D7-4B9B-AC5B-63D2D68D537E}" destId="{74914CBB-0E0F-4C8B-8281-4E2280312492}" srcOrd="0" destOrd="0" presId="urn:microsoft.com/office/officeart/2018/5/layout/CenteredIconLabelDescriptionList"/>
    <dgm:cxn modelId="{4D0D1A55-4EA0-44C3-9575-FAD2B12C45E7}" type="presParOf" srcId="{74DA71FC-72D7-4B9B-AC5B-63D2D68D537E}" destId="{3EA49DD6-1324-4D3E-A0F4-E902C17134A9}" srcOrd="1" destOrd="0" presId="urn:microsoft.com/office/officeart/2018/5/layout/CenteredIconLabelDescriptionList"/>
    <dgm:cxn modelId="{284F4161-7FDE-48B4-9ED6-1B6CEE2D3FBA}" type="presParOf" srcId="{74DA71FC-72D7-4B9B-AC5B-63D2D68D537E}" destId="{20D1CF3A-B727-4BDC-A5F1-54FAD7F22018}" srcOrd="2" destOrd="0" presId="urn:microsoft.com/office/officeart/2018/5/layout/CenteredIconLabelDescriptionList"/>
    <dgm:cxn modelId="{A5F67263-6025-4364-A5B7-AE3576E4B670}" type="presParOf" srcId="{74DA71FC-72D7-4B9B-AC5B-63D2D68D537E}" destId="{31F56F29-6801-44E4-B5FB-F4055F4C905A}" srcOrd="3" destOrd="0" presId="urn:microsoft.com/office/officeart/2018/5/layout/CenteredIconLabelDescriptionList"/>
    <dgm:cxn modelId="{E13426B8-7DDF-443A-B571-2517D4F106D5}" type="presParOf" srcId="{74DA71FC-72D7-4B9B-AC5B-63D2D68D537E}" destId="{271B7F5D-D848-4700-9096-DF6E29931E70}" srcOrd="4" destOrd="0" presId="urn:microsoft.com/office/officeart/2018/5/layout/CenteredIconLabelDescriptionList"/>
    <dgm:cxn modelId="{4A68E381-07BC-4E77-BE9C-03BA73B013E3}" type="presParOf" srcId="{B7997C50-77CE-4237-91C6-B79E0C343A8C}" destId="{F7645283-0861-47B5-AC33-85AECA6F320B}" srcOrd="1" destOrd="0" presId="urn:microsoft.com/office/officeart/2018/5/layout/CenteredIconLabelDescriptionList"/>
    <dgm:cxn modelId="{115FA92A-3684-4D3B-9E8A-63735D026D08}" type="presParOf" srcId="{B7997C50-77CE-4237-91C6-B79E0C343A8C}" destId="{7209B23A-2C68-4455-B67A-9BFAA4EC3D35}" srcOrd="2" destOrd="0" presId="urn:microsoft.com/office/officeart/2018/5/layout/CenteredIconLabelDescriptionList"/>
    <dgm:cxn modelId="{1F1B3A50-9BF3-48F7-9EB7-18DDB6282212}" type="presParOf" srcId="{7209B23A-2C68-4455-B67A-9BFAA4EC3D35}" destId="{A035218C-6CC9-4CE6-BFD6-0A592AFBB4A5}" srcOrd="0" destOrd="0" presId="urn:microsoft.com/office/officeart/2018/5/layout/CenteredIconLabelDescriptionList"/>
    <dgm:cxn modelId="{0E9E90E0-E967-4242-8F5B-9CD9A3A42E47}" type="presParOf" srcId="{7209B23A-2C68-4455-B67A-9BFAA4EC3D35}" destId="{483B7081-5A7D-42E0-A79E-5EA9BC89FCBE}" srcOrd="1" destOrd="0" presId="urn:microsoft.com/office/officeart/2018/5/layout/CenteredIconLabelDescriptionList"/>
    <dgm:cxn modelId="{40029B8C-9214-4966-8C7D-78554849ABCA}" type="presParOf" srcId="{7209B23A-2C68-4455-B67A-9BFAA4EC3D35}" destId="{B65FF417-259D-4F6D-B1E6-AAD251E5A5AB}" srcOrd="2" destOrd="0" presId="urn:microsoft.com/office/officeart/2018/5/layout/CenteredIconLabelDescriptionList"/>
    <dgm:cxn modelId="{CB4C87B0-D9FB-4D6B-BB2B-D0E55B6344E0}" type="presParOf" srcId="{7209B23A-2C68-4455-B67A-9BFAA4EC3D35}" destId="{5BE7D95F-082C-424C-9EC6-B1B14133EC15}" srcOrd="3" destOrd="0" presId="urn:microsoft.com/office/officeart/2018/5/layout/CenteredIconLabelDescriptionList"/>
    <dgm:cxn modelId="{DB5A7C2B-C70C-4358-89C1-A48316907096}" type="presParOf" srcId="{7209B23A-2C68-4455-B67A-9BFAA4EC3D35}" destId="{AD51C7A3-D764-40CC-8C06-744F5985BAB4}"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8B91587-5900-45E6-B398-9022FD0B8FB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4DC0A3D-6E87-4A4A-BF44-1B4B000F7A5E}" type="pres">
      <dgm:prSet presAssocID="{88B91587-5900-45E6-B398-9022FD0B8FB9}" presName="vert0" presStyleCnt="0">
        <dgm:presLayoutVars>
          <dgm:dir/>
          <dgm:animOne val="branch"/>
          <dgm:animLvl val="lvl"/>
        </dgm:presLayoutVars>
      </dgm:prSet>
      <dgm:spPr/>
    </dgm:pt>
  </dgm:ptLst>
  <dgm:cxnLst>
    <dgm:cxn modelId="{C045FDAE-812A-40DA-8139-B6CB6CEE9AD0}" type="presOf" srcId="{88B91587-5900-45E6-B398-9022FD0B8FB9}" destId="{74DC0A3D-6E87-4A4A-BF44-1B4B000F7A5E}" srcOrd="0"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FB9F1B-25E7-4005-BC1F-CF346CB1CCB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BD8827C-FE23-4C64-B74A-07636F0D7716}">
      <dgm:prSet/>
      <dgm:spPr/>
      <dgm:t>
        <a:bodyPr/>
        <a:lstStyle/>
        <a:p>
          <a:r>
            <a:rPr lang="en-US" dirty="0"/>
            <a:t>Football: $7,000</a:t>
          </a:r>
        </a:p>
      </dgm:t>
    </dgm:pt>
    <dgm:pt modelId="{4EA439BF-FFE2-467B-8FEF-C4D5A7B3D227}" type="parTrans" cxnId="{8A194FDA-B351-4F65-97A8-B9DC6349430B}">
      <dgm:prSet/>
      <dgm:spPr/>
      <dgm:t>
        <a:bodyPr/>
        <a:lstStyle/>
        <a:p>
          <a:endParaRPr lang="en-US"/>
        </a:p>
      </dgm:t>
    </dgm:pt>
    <dgm:pt modelId="{89CF13FC-3BCC-4300-92F9-93AB055D3FAA}" type="sibTrans" cxnId="{8A194FDA-B351-4F65-97A8-B9DC6349430B}">
      <dgm:prSet/>
      <dgm:spPr/>
      <dgm:t>
        <a:bodyPr/>
        <a:lstStyle/>
        <a:p>
          <a:endParaRPr lang="en-US"/>
        </a:p>
      </dgm:t>
    </dgm:pt>
    <dgm:pt modelId="{348940B3-0734-4EFF-9310-8E573AB22754}">
      <dgm:prSet/>
      <dgm:spPr/>
      <dgm:t>
        <a:bodyPr/>
        <a:lstStyle/>
        <a:p>
          <a:r>
            <a:rPr lang="en-US" dirty="0"/>
            <a:t>Basketball: $3,000</a:t>
          </a:r>
        </a:p>
      </dgm:t>
    </dgm:pt>
    <dgm:pt modelId="{C098AA7B-F945-4C71-9EFB-069B44526247}" type="parTrans" cxnId="{C0560BA2-F92B-43CD-8271-F4C1FAD0A397}">
      <dgm:prSet/>
      <dgm:spPr/>
      <dgm:t>
        <a:bodyPr/>
        <a:lstStyle/>
        <a:p>
          <a:endParaRPr lang="en-US"/>
        </a:p>
      </dgm:t>
    </dgm:pt>
    <dgm:pt modelId="{A5102296-AC89-4585-B166-E645112E1F50}" type="sibTrans" cxnId="{C0560BA2-F92B-43CD-8271-F4C1FAD0A397}">
      <dgm:prSet/>
      <dgm:spPr/>
      <dgm:t>
        <a:bodyPr/>
        <a:lstStyle/>
        <a:p>
          <a:endParaRPr lang="en-US"/>
        </a:p>
      </dgm:t>
    </dgm:pt>
    <dgm:pt modelId="{E4AC4447-AC82-4405-9494-8104023C8DA8}">
      <dgm:prSet/>
      <dgm:spPr/>
      <dgm:t>
        <a:bodyPr/>
        <a:lstStyle/>
        <a:p>
          <a:r>
            <a:rPr lang="en-US" dirty="0"/>
            <a:t>Baseball: $6,000</a:t>
          </a:r>
        </a:p>
      </dgm:t>
    </dgm:pt>
    <dgm:pt modelId="{8F4D7A4A-2E27-474D-8624-3759D06C97B1}" type="parTrans" cxnId="{D496D006-0B81-40C0-B184-C7C3A280BDB5}">
      <dgm:prSet/>
      <dgm:spPr/>
      <dgm:t>
        <a:bodyPr/>
        <a:lstStyle/>
        <a:p>
          <a:endParaRPr lang="en-US"/>
        </a:p>
      </dgm:t>
    </dgm:pt>
    <dgm:pt modelId="{C7B8D175-7B1B-4A44-B25C-909E6E37822D}" type="sibTrans" cxnId="{D496D006-0B81-40C0-B184-C7C3A280BDB5}">
      <dgm:prSet/>
      <dgm:spPr/>
      <dgm:t>
        <a:bodyPr/>
        <a:lstStyle/>
        <a:p>
          <a:endParaRPr lang="en-US"/>
        </a:p>
      </dgm:t>
    </dgm:pt>
    <dgm:pt modelId="{03198E8B-0411-4ADE-B7A9-8B1BA0599067}">
      <dgm:prSet/>
      <dgm:spPr/>
      <dgm:t>
        <a:bodyPr/>
        <a:lstStyle/>
        <a:p>
          <a:r>
            <a:rPr lang="en-US" dirty="0"/>
            <a:t>Cheer: $13,500</a:t>
          </a:r>
        </a:p>
      </dgm:t>
    </dgm:pt>
    <dgm:pt modelId="{5F1DB632-84D7-49F3-A0E5-E1805FEA7A80}" type="parTrans" cxnId="{5E3A610D-E5F0-4B76-80E3-CD1A9213FF2F}">
      <dgm:prSet/>
      <dgm:spPr/>
      <dgm:t>
        <a:bodyPr/>
        <a:lstStyle/>
        <a:p>
          <a:endParaRPr lang="en-US"/>
        </a:p>
      </dgm:t>
    </dgm:pt>
    <dgm:pt modelId="{2AA4F1CB-6F41-47F4-905E-D04B443A0F87}" type="sibTrans" cxnId="{5E3A610D-E5F0-4B76-80E3-CD1A9213FF2F}">
      <dgm:prSet/>
      <dgm:spPr/>
      <dgm:t>
        <a:bodyPr/>
        <a:lstStyle/>
        <a:p>
          <a:endParaRPr lang="en-US"/>
        </a:p>
      </dgm:t>
    </dgm:pt>
    <dgm:pt modelId="{934D6C46-AF43-4688-B47C-76D46F269A27}">
      <dgm:prSet/>
      <dgm:spPr/>
      <dgm:t>
        <a:bodyPr/>
        <a:lstStyle/>
        <a:p>
          <a:r>
            <a:rPr lang="en-US" dirty="0"/>
            <a:t>Chess: $1,500</a:t>
          </a:r>
        </a:p>
      </dgm:t>
    </dgm:pt>
    <dgm:pt modelId="{4BFB185D-D299-4FCF-ACA5-6F4E7ACFB08A}" type="parTrans" cxnId="{E7FD401E-6DF4-4937-B8E9-BE86424F6588}">
      <dgm:prSet/>
      <dgm:spPr/>
      <dgm:t>
        <a:bodyPr/>
        <a:lstStyle/>
        <a:p>
          <a:endParaRPr lang="en-US"/>
        </a:p>
      </dgm:t>
    </dgm:pt>
    <dgm:pt modelId="{0F10016C-2FE4-42C1-8626-F49B6AF48ABB}" type="sibTrans" cxnId="{E7FD401E-6DF4-4937-B8E9-BE86424F6588}">
      <dgm:prSet/>
      <dgm:spPr/>
      <dgm:t>
        <a:bodyPr/>
        <a:lstStyle/>
        <a:p>
          <a:endParaRPr lang="en-US"/>
        </a:p>
      </dgm:t>
    </dgm:pt>
    <dgm:pt modelId="{3E209F35-5E6E-4ABB-A3A4-2393A99E0D21}">
      <dgm:prSet/>
      <dgm:spPr/>
      <dgm:t>
        <a:bodyPr/>
        <a:lstStyle/>
        <a:p>
          <a:r>
            <a:rPr lang="en-US" dirty="0"/>
            <a:t>Pokemon Club: -$1,000</a:t>
          </a:r>
        </a:p>
      </dgm:t>
    </dgm:pt>
    <dgm:pt modelId="{35CA0B46-93E2-4CB6-AD81-E30114499D7E}" type="parTrans" cxnId="{08C14C2C-5DA9-4C19-B869-EB290A8F472E}">
      <dgm:prSet/>
      <dgm:spPr/>
      <dgm:t>
        <a:bodyPr/>
        <a:lstStyle/>
        <a:p>
          <a:endParaRPr lang="en-US"/>
        </a:p>
      </dgm:t>
    </dgm:pt>
    <dgm:pt modelId="{B219E075-7A40-4778-9B27-65FEFAF02DAE}" type="sibTrans" cxnId="{08C14C2C-5DA9-4C19-B869-EB290A8F472E}">
      <dgm:prSet/>
      <dgm:spPr/>
      <dgm:t>
        <a:bodyPr/>
        <a:lstStyle/>
        <a:p>
          <a:endParaRPr lang="en-US"/>
        </a:p>
      </dgm:t>
    </dgm:pt>
    <dgm:pt modelId="{CAFF71C5-3F33-41FE-A751-59A6E6FDA1F4}">
      <dgm:prSet/>
      <dgm:spPr/>
      <dgm:t>
        <a:bodyPr/>
        <a:lstStyle/>
        <a:p>
          <a:r>
            <a:rPr lang="en-US" dirty="0"/>
            <a:t>Disc Golf Club: $3,000</a:t>
          </a:r>
        </a:p>
      </dgm:t>
    </dgm:pt>
    <dgm:pt modelId="{8CE9A142-2295-4426-865C-2E8E5B071F60}" type="parTrans" cxnId="{4A4CB328-74B3-4D7F-9D43-99C8D582472B}">
      <dgm:prSet/>
      <dgm:spPr/>
      <dgm:t>
        <a:bodyPr/>
        <a:lstStyle/>
        <a:p>
          <a:endParaRPr lang="en-US"/>
        </a:p>
      </dgm:t>
    </dgm:pt>
    <dgm:pt modelId="{1DD72C9F-4A92-4329-9803-1BAB329EBDA6}" type="sibTrans" cxnId="{4A4CB328-74B3-4D7F-9D43-99C8D582472B}">
      <dgm:prSet/>
      <dgm:spPr/>
      <dgm:t>
        <a:bodyPr/>
        <a:lstStyle/>
        <a:p>
          <a:endParaRPr lang="en-US"/>
        </a:p>
      </dgm:t>
    </dgm:pt>
    <dgm:pt modelId="{75B70A58-87B3-4480-A35A-C42CD66CB136}">
      <dgm:prSet/>
      <dgm:spPr/>
      <dgm:t>
        <a:bodyPr/>
        <a:lstStyle/>
        <a:p>
          <a:r>
            <a:rPr lang="en-US" dirty="0"/>
            <a:t>2024 Funds: $15,000</a:t>
          </a:r>
        </a:p>
      </dgm:t>
    </dgm:pt>
    <dgm:pt modelId="{21F02EDD-22D1-4887-9056-E60064315B5E}" type="parTrans" cxnId="{1CE15AFB-1795-460E-84A4-3E4A2C20D330}">
      <dgm:prSet/>
      <dgm:spPr/>
      <dgm:t>
        <a:bodyPr/>
        <a:lstStyle/>
        <a:p>
          <a:endParaRPr lang="en-US"/>
        </a:p>
      </dgm:t>
    </dgm:pt>
    <dgm:pt modelId="{F3B19C81-BF9C-49D7-AF3A-FA07FEA36AC5}" type="sibTrans" cxnId="{1CE15AFB-1795-460E-84A4-3E4A2C20D330}">
      <dgm:prSet/>
      <dgm:spPr/>
      <dgm:t>
        <a:bodyPr/>
        <a:lstStyle/>
        <a:p>
          <a:endParaRPr lang="en-US"/>
        </a:p>
      </dgm:t>
    </dgm:pt>
    <dgm:pt modelId="{759DCFE4-8BC9-4D29-93EA-E8A6D6B90B10}">
      <dgm:prSet/>
      <dgm:spPr/>
      <dgm:t>
        <a:bodyPr/>
        <a:lstStyle/>
        <a:p>
          <a:r>
            <a:rPr lang="en-US" dirty="0"/>
            <a:t>2025 Funds: $6,000</a:t>
          </a:r>
        </a:p>
      </dgm:t>
    </dgm:pt>
    <dgm:pt modelId="{1AE28569-FA12-4985-ACB3-B0BF21644715}" type="parTrans" cxnId="{A51C1B1D-0D6B-469A-A10F-66ADD473BAC6}">
      <dgm:prSet/>
      <dgm:spPr/>
      <dgm:t>
        <a:bodyPr/>
        <a:lstStyle/>
        <a:p>
          <a:endParaRPr lang="en-US"/>
        </a:p>
      </dgm:t>
    </dgm:pt>
    <dgm:pt modelId="{C316D055-92C3-4EB7-AF66-F77EE9BE0302}" type="sibTrans" cxnId="{A51C1B1D-0D6B-469A-A10F-66ADD473BAC6}">
      <dgm:prSet/>
      <dgm:spPr/>
      <dgm:t>
        <a:bodyPr/>
        <a:lstStyle/>
        <a:p>
          <a:endParaRPr lang="en-US"/>
        </a:p>
      </dgm:t>
    </dgm:pt>
    <dgm:pt modelId="{1387CE84-C24E-499D-9F42-6483FAF622D6}">
      <dgm:prSet/>
      <dgm:spPr/>
      <dgm:t>
        <a:bodyPr/>
        <a:lstStyle/>
        <a:p>
          <a:r>
            <a:rPr lang="en-US" dirty="0"/>
            <a:t>2026 Funds: $5,500</a:t>
          </a:r>
        </a:p>
      </dgm:t>
    </dgm:pt>
    <dgm:pt modelId="{9E31DB75-A0FF-4377-B9D2-17686ECC4FC3}" type="parTrans" cxnId="{6241C34A-16C8-47FD-963B-1711B423FCAA}">
      <dgm:prSet/>
      <dgm:spPr/>
      <dgm:t>
        <a:bodyPr/>
        <a:lstStyle/>
        <a:p>
          <a:endParaRPr lang="en-US"/>
        </a:p>
      </dgm:t>
    </dgm:pt>
    <dgm:pt modelId="{BFA0FEEB-39FF-4FB9-B954-F161650D718B}" type="sibTrans" cxnId="{6241C34A-16C8-47FD-963B-1711B423FCAA}">
      <dgm:prSet/>
      <dgm:spPr/>
      <dgm:t>
        <a:bodyPr/>
        <a:lstStyle/>
        <a:p>
          <a:endParaRPr lang="en-US"/>
        </a:p>
      </dgm:t>
    </dgm:pt>
    <dgm:pt modelId="{688F8376-B6B4-4100-97E2-3403589EC4FA}">
      <dgm:prSet/>
      <dgm:spPr/>
      <dgm:t>
        <a:bodyPr/>
        <a:lstStyle/>
        <a:p>
          <a:r>
            <a:rPr lang="en-US" dirty="0"/>
            <a:t>2027 Funds: $2,500</a:t>
          </a:r>
        </a:p>
      </dgm:t>
    </dgm:pt>
    <dgm:pt modelId="{D704BC8C-6FD8-4D6E-99D7-84FF24606F40}" type="parTrans" cxnId="{7B0A88D5-4DF6-4EE9-9963-031C8D5352AE}">
      <dgm:prSet/>
      <dgm:spPr/>
      <dgm:t>
        <a:bodyPr/>
        <a:lstStyle/>
        <a:p>
          <a:endParaRPr lang="en-US"/>
        </a:p>
      </dgm:t>
    </dgm:pt>
    <dgm:pt modelId="{C70C5516-41DA-46E9-B787-F1985D409EE8}" type="sibTrans" cxnId="{7B0A88D5-4DF6-4EE9-9963-031C8D5352AE}">
      <dgm:prSet/>
      <dgm:spPr/>
      <dgm:t>
        <a:bodyPr/>
        <a:lstStyle/>
        <a:p>
          <a:endParaRPr lang="en-US"/>
        </a:p>
      </dgm:t>
    </dgm:pt>
    <dgm:pt modelId="{D303B481-23A3-4ADB-8019-7EB9E44803CD}">
      <dgm:prSet/>
      <dgm:spPr/>
      <dgm:t>
        <a:bodyPr/>
        <a:lstStyle/>
        <a:p>
          <a:r>
            <a:rPr lang="en-US" dirty="0"/>
            <a:t>Total Club Balance: $62,000</a:t>
          </a:r>
        </a:p>
      </dgm:t>
    </dgm:pt>
    <dgm:pt modelId="{58AFABDD-7A7B-4499-8930-582EBD7A54AC}" type="parTrans" cxnId="{38B9A07C-CA82-4988-B324-78DACB7309BE}">
      <dgm:prSet/>
      <dgm:spPr/>
      <dgm:t>
        <a:bodyPr/>
        <a:lstStyle/>
        <a:p>
          <a:endParaRPr lang="en-US"/>
        </a:p>
      </dgm:t>
    </dgm:pt>
    <dgm:pt modelId="{0EC313BA-7B66-4DFB-9C15-93F569E012E6}" type="sibTrans" cxnId="{38B9A07C-CA82-4988-B324-78DACB7309BE}">
      <dgm:prSet/>
      <dgm:spPr/>
      <dgm:t>
        <a:bodyPr/>
        <a:lstStyle/>
        <a:p>
          <a:endParaRPr lang="en-US"/>
        </a:p>
      </dgm:t>
    </dgm:pt>
    <dgm:pt modelId="{4790189F-7897-4278-917A-B17A1035FB25}" type="pres">
      <dgm:prSet presAssocID="{D7FB9F1B-25E7-4005-BC1F-CF346CB1CCB5}" presName="vert0" presStyleCnt="0">
        <dgm:presLayoutVars>
          <dgm:dir/>
          <dgm:animOne val="branch"/>
          <dgm:animLvl val="lvl"/>
        </dgm:presLayoutVars>
      </dgm:prSet>
      <dgm:spPr/>
    </dgm:pt>
    <dgm:pt modelId="{F725D480-0861-4944-9F5A-82C1F84D14DD}" type="pres">
      <dgm:prSet presAssocID="{DBD8827C-FE23-4C64-B74A-07636F0D7716}" presName="thickLine" presStyleLbl="alignNode1" presStyleIdx="0" presStyleCnt="12"/>
      <dgm:spPr/>
    </dgm:pt>
    <dgm:pt modelId="{010CB95C-87BF-40AF-A01B-1BF522A96A5D}" type="pres">
      <dgm:prSet presAssocID="{DBD8827C-FE23-4C64-B74A-07636F0D7716}" presName="horz1" presStyleCnt="0"/>
      <dgm:spPr/>
    </dgm:pt>
    <dgm:pt modelId="{0B26CC34-1342-4550-B19D-A4F2188D9767}" type="pres">
      <dgm:prSet presAssocID="{DBD8827C-FE23-4C64-B74A-07636F0D7716}" presName="tx1" presStyleLbl="revTx" presStyleIdx="0" presStyleCnt="12"/>
      <dgm:spPr/>
    </dgm:pt>
    <dgm:pt modelId="{D9C27477-C0DF-4E70-BAFB-8C2973E61264}" type="pres">
      <dgm:prSet presAssocID="{DBD8827C-FE23-4C64-B74A-07636F0D7716}" presName="vert1" presStyleCnt="0"/>
      <dgm:spPr/>
    </dgm:pt>
    <dgm:pt modelId="{D2EBE37C-2806-4CB1-8EE7-79ED4C218020}" type="pres">
      <dgm:prSet presAssocID="{348940B3-0734-4EFF-9310-8E573AB22754}" presName="thickLine" presStyleLbl="alignNode1" presStyleIdx="1" presStyleCnt="12"/>
      <dgm:spPr/>
    </dgm:pt>
    <dgm:pt modelId="{F35DEB06-10C1-4888-8FED-2780536C9EF5}" type="pres">
      <dgm:prSet presAssocID="{348940B3-0734-4EFF-9310-8E573AB22754}" presName="horz1" presStyleCnt="0"/>
      <dgm:spPr/>
    </dgm:pt>
    <dgm:pt modelId="{AF459BFB-FB6A-48AA-968D-268B821BEFF1}" type="pres">
      <dgm:prSet presAssocID="{348940B3-0734-4EFF-9310-8E573AB22754}" presName="tx1" presStyleLbl="revTx" presStyleIdx="1" presStyleCnt="12"/>
      <dgm:spPr/>
    </dgm:pt>
    <dgm:pt modelId="{A2DC222F-2426-444E-85DF-F90AED0908DF}" type="pres">
      <dgm:prSet presAssocID="{348940B3-0734-4EFF-9310-8E573AB22754}" presName="vert1" presStyleCnt="0"/>
      <dgm:spPr/>
    </dgm:pt>
    <dgm:pt modelId="{4425E5B2-61C9-4B7A-9142-793E97000FD6}" type="pres">
      <dgm:prSet presAssocID="{E4AC4447-AC82-4405-9494-8104023C8DA8}" presName="thickLine" presStyleLbl="alignNode1" presStyleIdx="2" presStyleCnt="12"/>
      <dgm:spPr/>
    </dgm:pt>
    <dgm:pt modelId="{F64267D5-5EE8-4A96-8C1D-DC54AA432491}" type="pres">
      <dgm:prSet presAssocID="{E4AC4447-AC82-4405-9494-8104023C8DA8}" presName="horz1" presStyleCnt="0"/>
      <dgm:spPr/>
    </dgm:pt>
    <dgm:pt modelId="{DB6C12BE-BE80-4EDD-B8F1-A5544C6C80A8}" type="pres">
      <dgm:prSet presAssocID="{E4AC4447-AC82-4405-9494-8104023C8DA8}" presName="tx1" presStyleLbl="revTx" presStyleIdx="2" presStyleCnt="12"/>
      <dgm:spPr/>
    </dgm:pt>
    <dgm:pt modelId="{AE3B813C-5FE3-455E-B4F5-D409A5A8A7B4}" type="pres">
      <dgm:prSet presAssocID="{E4AC4447-AC82-4405-9494-8104023C8DA8}" presName="vert1" presStyleCnt="0"/>
      <dgm:spPr/>
    </dgm:pt>
    <dgm:pt modelId="{563A05AC-AE0F-4319-8C42-2E804E29DA04}" type="pres">
      <dgm:prSet presAssocID="{03198E8B-0411-4ADE-B7A9-8B1BA0599067}" presName="thickLine" presStyleLbl="alignNode1" presStyleIdx="3" presStyleCnt="12"/>
      <dgm:spPr/>
    </dgm:pt>
    <dgm:pt modelId="{23921570-C63E-449C-8E52-BC7A5A1187EA}" type="pres">
      <dgm:prSet presAssocID="{03198E8B-0411-4ADE-B7A9-8B1BA0599067}" presName="horz1" presStyleCnt="0"/>
      <dgm:spPr/>
    </dgm:pt>
    <dgm:pt modelId="{E82D3706-BE46-4518-8D21-270B622410DA}" type="pres">
      <dgm:prSet presAssocID="{03198E8B-0411-4ADE-B7A9-8B1BA0599067}" presName="tx1" presStyleLbl="revTx" presStyleIdx="3" presStyleCnt="12"/>
      <dgm:spPr/>
    </dgm:pt>
    <dgm:pt modelId="{696E7935-249F-40A5-816C-F52604ECAF46}" type="pres">
      <dgm:prSet presAssocID="{03198E8B-0411-4ADE-B7A9-8B1BA0599067}" presName="vert1" presStyleCnt="0"/>
      <dgm:spPr/>
    </dgm:pt>
    <dgm:pt modelId="{BE0953F1-F70B-4BB8-A5D1-0E10FC8682E6}" type="pres">
      <dgm:prSet presAssocID="{934D6C46-AF43-4688-B47C-76D46F269A27}" presName="thickLine" presStyleLbl="alignNode1" presStyleIdx="4" presStyleCnt="12"/>
      <dgm:spPr/>
    </dgm:pt>
    <dgm:pt modelId="{82C32816-877E-4694-9CAC-9BF29F1EF34E}" type="pres">
      <dgm:prSet presAssocID="{934D6C46-AF43-4688-B47C-76D46F269A27}" presName="horz1" presStyleCnt="0"/>
      <dgm:spPr/>
    </dgm:pt>
    <dgm:pt modelId="{1B9E1CB9-1725-4405-879D-A2D4A7D007AC}" type="pres">
      <dgm:prSet presAssocID="{934D6C46-AF43-4688-B47C-76D46F269A27}" presName="tx1" presStyleLbl="revTx" presStyleIdx="4" presStyleCnt="12"/>
      <dgm:spPr/>
    </dgm:pt>
    <dgm:pt modelId="{1F025F0A-9BA7-4F41-92B8-4A298996E451}" type="pres">
      <dgm:prSet presAssocID="{934D6C46-AF43-4688-B47C-76D46F269A27}" presName="vert1" presStyleCnt="0"/>
      <dgm:spPr/>
    </dgm:pt>
    <dgm:pt modelId="{2F46105B-1DCE-47E9-AEBA-69FCFB189CA5}" type="pres">
      <dgm:prSet presAssocID="{3E209F35-5E6E-4ABB-A3A4-2393A99E0D21}" presName="thickLine" presStyleLbl="alignNode1" presStyleIdx="5" presStyleCnt="12"/>
      <dgm:spPr/>
    </dgm:pt>
    <dgm:pt modelId="{7BB66687-DD23-4F1A-8E79-02B9D2C14B67}" type="pres">
      <dgm:prSet presAssocID="{3E209F35-5E6E-4ABB-A3A4-2393A99E0D21}" presName="horz1" presStyleCnt="0"/>
      <dgm:spPr/>
    </dgm:pt>
    <dgm:pt modelId="{F05361AD-D916-449E-9B34-217949027A67}" type="pres">
      <dgm:prSet presAssocID="{3E209F35-5E6E-4ABB-A3A4-2393A99E0D21}" presName="tx1" presStyleLbl="revTx" presStyleIdx="5" presStyleCnt="12"/>
      <dgm:spPr/>
    </dgm:pt>
    <dgm:pt modelId="{C05173BB-ACDE-4665-A61C-99E4B0F33846}" type="pres">
      <dgm:prSet presAssocID="{3E209F35-5E6E-4ABB-A3A4-2393A99E0D21}" presName="vert1" presStyleCnt="0"/>
      <dgm:spPr/>
    </dgm:pt>
    <dgm:pt modelId="{28F3245F-E18F-4A6C-ACB9-18A67DA80EE4}" type="pres">
      <dgm:prSet presAssocID="{CAFF71C5-3F33-41FE-A751-59A6E6FDA1F4}" presName="thickLine" presStyleLbl="alignNode1" presStyleIdx="6" presStyleCnt="12"/>
      <dgm:spPr/>
    </dgm:pt>
    <dgm:pt modelId="{6D982A5D-C830-436F-9CFF-0AE72076CD4F}" type="pres">
      <dgm:prSet presAssocID="{CAFF71C5-3F33-41FE-A751-59A6E6FDA1F4}" presName="horz1" presStyleCnt="0"/>
      <dgm:spPr/>
    </dgm:pt>
    <dgm:pt modelId="{9D6E6B9C-1CF2-4C96-8CC3-79917A7585C5}" type="pres">
      <dgm:prSet presAssocID="{CAFF71C5-3F33-41FE-A751-59A6E6FDA1F4}" presName="tx1" presStyleLbl="revTx" presStyleIdx="6" presStyleCnt="12"/>
      <dgm:spPr/>
    </dgm:pt>
    <dgm:pt modelId="{6AB7F28E-A411-414C-BF2E-A5CFD74F7FFF}" type="pres">
      <dgm:prSet presAssocID="{CAFF71C5-3F33-41FE-A751-59A6E6FDA1F4}" presName="vert1" presStyleCnt="0"/>
      <dgm:spPr/>
    </dgm:pt>
    <dgm:pt modelId="{143112E5-C479-402B-8435-9F55F2A1BC7E}" type="pres">
      <dgm:prSet presAssocID="{75B70A58-87B3-4480-A35A-C42CD66CB136}" presName="thickLine" presStyleLbl="alignNode1" presStyleIdx="7" presStyleCnt="12"/>
      <dgm:spPr/>
    </dgm:pt>
    <dgm:pt modelId="{B3DACE04-BF33-4598-B6C5-1DBB77A797AD}" type="pres">
      <dgm:prSet presAssocID="{75B70A58-87B3-4480-A35A-C42CD66CB136}" presName="horz1" presStyleCnt="0"/>
      <dgm:spPr/>
    </dgm:pt>
    <dgm:pt modelId="{FABFF711-575B-4656-A746-4E7BBB83D608}" type="pres">
      <dgm:prSet presAssocID="{75B70A58-87B3-4480-A35A-C42CD66CB136}" presName="tx1" presStyleLbl="revTx" presStyleIdx="7" presStyleCnt="12"/>
      <dgm:spPr/>
    </dgm:pt>
    <dgm:pt modelId="{C508F829-52CE-4F15-8318-5943BB82B066}" type="pres">
      <dgm:prSet presAssocID="{75B70A58-87B3-4480-A35A-C42CD66CB136}" presName="vert1" presStyleCnt="0"/>
      <dgm:spPr/>
    </dgm:pt>
    <dgm:pt modelId="{FB29F777-7673-4A7D-ACF6-549F0005BF20}" type="pres">
      <dgm:prSet presAssocID="{759DCFE4-8BC9-4D29-93EA-E8A6D6B90B10}" presName="thickLine" presStyleLbl="alignNode1" presStyleIdx="8" presStyleCnt="12"/>
      <dgm:spPr/>
    </dgm:pt>
    <dgm:pt modelId="{81994250-1D6A-437B-9044-AA576C38622E}" type="pres">
      <dgm:prSet presAssocID="{759DCFE4-8BC9-4D29-93EA-E8A6D6B90B10}" presName="horz1" presStyleCnt="0"/>
      <dgm:spPr/>
    </dgm:pt>
    <dgm:pt modelId="{69C9D0B0-5F20-4BFE-8D9C-FA84DAFED05E}" type="pres">
      <dgm:prSet presAssocID="{759DCFE4-8BC9-4D29-93EA-E8A6D6B90B10}" presName="tx1" presStyleLbl="revTx" presStyleIdx="8" presStyleCnt="12"/>
      <dgm:spPr/>
    </dgm:pt>
    <dgm:pt modelId="{DFABCF77-C29D-4855-B3FE-634D22B89FCA}" type="pres">
      <dgm:prSet presAssocID="{759DCFE4-8BC9-4D29-93EA-E8A6D6B90B10}" presName="vert1" presStyleCnt="0"/>
      <dgm:spPr/>
    </dgm:pt>
    <dgm:pt modelId="{CE079484-E424-4D9D-B9B2-AFE03E2CA478}" type="pres">
      <dgm:prSet presAssocID="{1387CE84-C24E-499D-9F42-6483FAF622D6}" presName="thickLine" presStyleLbl="alignNode1" presStyleIdx="9" presStyleCnt="12"/>
      <dgm:spPr/>
    </dgm:pt>
    <dgm:pt modelId="{94DCD5EF-5D84-4BA1-AA2B-1E7D520052CF}" type="pres">
      <dgm:prSet presAssocID="{1387CE84-C24E-499D-9F42-6483FAF622D6}" presName="horz1" presStyleCnt="0"/>
      <dgm:spPr/>
    </dgm:pt>
    <dgm:pt modelId="{A10B8633-D2D2-409E-9906-28678A0015A1}" type="pres">
      <dgm:prSet presAssocID="{1387CE84-C24E-499D-9F42-6483FAF622D6}" presName="tx1" presStyleLbl="revTx" presStyleIdx="9" presStyleCnt="12"/>
      <dgm:spPr/>
    </dgm:pt>
    <dgm:pt modelId="{74C88A47-E5C2-45C9-947D-CE0E89D0D328}" type="pres">
      <dgm:prSet presAssocID="{1387CE84-C24E-499D-9F42-6483FAF622D6}" presName="vert1" presStyleCnt="0"/>
      <dgm:spPr/>
    </dgm:pt>
    <dgm:pt modelId="{4C0DF02F-4EEA-4760-805F-3710574329F5}" type="pres">
      <dgm:prSet presAssocID="{688F8376-B6B4-4100-97E2-3403589EC4FA}" presName="thickLine" presStyleLbl="alignNode1" presStyleIdx="10" presStyleCnt="12"/>
      <dgm:spPr/>
    </dgm:pt>
    <dgm:pt modelId="{536D28A7-2EC3-4A45-8FA0-0F38C9BC00CD}" type="pres">
      <dgm:prSet presAssocID="{688F8376-B6B4-4100-97E2-3403589EC4FA}" presName="horz1" presStyleCnt="0"/>
      <dgm:spPr/>
    </dgm:pt>
    <dgm:pt modelId="{8FFF388E-B13B-494A-AAC1-5192100F6F54}" type="pres">
      <dgm:prSet presAssocID="{688F8376-B6B4-4100-97E2-3403589EC4FA}" presName="tx1" presStyleLbl="revTx" presStyleIdx="10" presStyleCnt="12"/>
      <dgm:spPr/>
    </dgm:pt>
    <dgm:pt modelId="{F5518576-9689-4653-AFF3-FD40FD2E9C95}" type="pres">
      <dgm:prSet presAssocID="{688F8376-B6B4-4100-97E2-3403589EC4FA}" presName="vert1" presStyleCnt="0"/>
      <dgm:spPr/>
    </dgm:pt>
    <dgm:pt modelId="{50E8A76A-7359-4754-B7C1-1165E8EE921F}" type="pres">
      <dgm:prSet presAssocID="{D303B481-23A3-4ADB-8019-7EB9E44803CD}" presName="thickLine" presStyleLbl="alignNode1" presStyleIdx="11" presStyleCnt="12"/>
      <dgm:spPr/>
    </dgm:pt>
    <dgm:pt modelId="{D7D3126E-EFF4-4809-9651-D3B5D0633FA9}" type="pres">
      <dgm:prSet presAssocID="{D303B481-23A3-4ADB-8019-7EB9E44803CD}" presName="horz1" presStyleCnt="0"/>
      <dgm:spPr/>
    </dgm:pt>
    <dgm:pt modelId="{B6E1B095-61DA-4AF7-A908-7D870B36A1B8}" type="pres">
      <dgm:prSet presAssocID="{D303B481-23A3-4ADB-8019-7EB9E44803CD}" presName="tx1" presStyleLbl="revTx" presStyleIdx="11" presStyleCnt="12"/>
      <dgm:spPr/>
    </dgm:pt>
    <dgm:pt modelId="{A74F8CF8-DFA6-4925-9C4C-F587D6A69727}" type="pres">
      <dgm:prSet presAssocID="{D303B481-23A3-4ADB-8019-7EB9E44803CD}" presName="vert1" presStyleCnt="0"/>
      <dgm:spPr/>
    </dgm:pt>
  </dgm:ptLst>
  <dgm:cxnLst>
    <dgm:cxn modelId="{D496D006-0B81-40C0-B184-C7C3A280BDB5}" srcId="{D7FB9F1B-25E7-4005-BC1F-CF346CB1CCB5}" destId="{E4AC4447-AC82-4405-9494-8104023C8DA8}" srcOrd="2" destOrd="0" parTransId="{8F4D7A4A-2E27-474D-8624-3759D06C97B1}" sibTransId="{C7B8D175-7B1B-4A44-B25C-909E6E37822D}"/>
    <dgm:cxn modelId="{5E3A610D-E5F0-4B76-80E3-CD1A9213FF2F}" srcId="{D7FB9F1B-25E7-4005-BC1F-CF346CB1CCB5}" destId="{03198E8B-0411-4ADE-B7A9-8B1BA0599067}" srcOrd="3" destOrd="0" parTransId="{5F1DB632-84D7-49F3-A0E5-E1805FEA7A80}" sibTransId="{2AA4F1CB-6F41-47F4-905E-D04B443A0F87}"/>
    <dgm:cxn modelId="{A51C1B1D-0D6B-469A-A10F-66ADD473BAC6}" srcId="{D7FB9F1B-25E7-4005-BC1F-CF346CB1CCB5}" destId="{759DCFE4-8BC9-4D29-93EA-E8A6D6B90B10}" srcOrd="8" destOrd="0" parTransId="{1AE28569-FA12-4985-ACB3-B0BF21644715}" sibTransId="{C316D055-92C3-4EB7-AF66-F77EE9BE0302}"/>
    <dgm:cxn modelId="{E7FD401E-6DF4-4937-B8E9-BE86424F6588}" srcId="{D7FB9F1B-25E7-4005-BC1F-CF346CB1CCB5}" destId="{934D6C46-AF43-4688-B47C-76D46F269A27}" srcOrd="4" destOrd="0" parTransId="{4BFB185D-D299-4FCF-ACA5-6F4E7ACFB08A}" sibTransId="{0F10016C-2FE4-42C1-8626-F49B6AF48ABB}"/>
    <dgm:cxn modelId="{4A4CB328-74B3-4D7F-9D43-99C8D582472B}" srcId="{D7FB9F1B-25E7-4005-BC1F-CF346CB1CCB5}" destId="{CAFF71C5-3F33-41FE-A751-59A6E6FDA1F4}" srcOrd="6" destOrd="0" parTransId="{8CE9A142-2295-4426-865C-2E8E5B071F60}" sibTransId="{1DD72C9F-4A92-4329-9803-1BAB329EBDA6}"/>
    <dgm:cxn modelId="{08C14C2C-5DA9-4C19-B869-EB290A8F472E}" srcId="{D7FB9F1B-25E7-4005-BC1F-CF346CB1CCB5}" destId="{3E209F35-5E6E-4ABB-A3A4-2393A99E0D21}" srcOrd="5" destOrd="0" parTransId="{35CA0B46-93E2-4CB6-AD81-E30114499D7E}" sibTransId="{B219E075-7A40-4778-9B27-65FEFAF02DAE}"/>
    <dgm:cxn modelId="{265FF761-1364-4622-BB5E-E9FCC2CA51DC}" type="presOf" srcId="{DBD8827C-FE23-4C64-B74A-07636F0D7716}" destId="{0B26CC34-1342-4550-B19D-A4F2188D9767}" srcOrd="0" destOrd="0" presId="urn:microsoft.com/office/officeart/2008/layout/LinedList"/>
    <dgm:cxn modelId="{9380D543-377D-4145-9D55-5F57C01949D3}" type="presOf" srcId="{688F8376-B6B4-4100-97E2-3403589EC4FA}" destId="{8FFF388E-B13B-494A-AAC1-5192100F6F54}" srcOrd="0" destOrd="0" presId="urn:microsoft.com/office/officeart/2008/layout/LinedList"/>
    <dgm:cxn modelId="{6241C34A-16C8-47FD-963B-1711B423FCAA}" srcId="{D7FB9F1B-25E7-4005-BC1F-CF346CB1CCB5}" destId="{1387CE84-C24E-499D-9F42-6483FAF622D6}" srcOrd="9" destOrd="0" parTransId="{9E31DB75-A0FF-4377-B9D2-17686ECC4FC3}" sibTransId="{BFA0FEEB-39FF-4FB9-B954-F161650D718B}"/>
    <dgm:cxn modelId="{F35CCE55-B8B5-410F-9C8D-B03E57DA2D45}" type="presOf" srcId="{934D6C46-AF43-4688-B47C-76D46F269A27}" destId="{1B9E1CB9-1725-4405-879D-A2D4A7D007AC}" srcOrd="0" destOrd="0" presId="urn:microsoft.com/office/officeart/2008/layout/LinedList"/>
    <dgm:cxn modelId="{B010D179-B211-4A08-82C5-8C0B56BDFFC2}" type="presOf" srcId="{348940B3-0734-4EFF-9310-8E573AB22754}" destId="{AF459BFB-FB6A-48AA-968D-268B821BEFF1}" srcOrd="0" destOrd="0" presId="urn:microsoft.com/office/officeart/2008/layout/LinedList"/>
    <dgm:cxn modelId="{E100EF79-A661-44B9-82E3-5D5ED8C553A2}" type="presOf" srcId="{03198E8B-0411-4ADE-B7A9-8B1BA0599067}" destId="{E82D3706-BE46-4518-8D21-270B622410DA}" srcOrd="0" destOrd="0" presId="urn:microsoft.com/office/officeart/2008/layout/LinedList"/>
    <dgm:cxn modelId="{62D98D7B-EEC9-4DB5-8A51-295F0B726131}" type="presOf" srcId="{CAFF71C5-3F33-41FE-A751-59A6E6FDA1F4}" destId="{9D6E6B9C-1CF2-4C96-8CC3-79917A7585C5}" srcOrd="0" destOrd="0" presId="urn:microsoft.com/office/officeart/2008/layout/LinedList"/>
    <dgm:cxn modelId="{38B9A07C-CA82-4988-B324-78DACB7309BE}" srcId="{D7FB9F1B-25E7-4005-BC1F-CF346CB1CCB5}" destId="{D303B481-23A3-4ADB-8019-7EB9E44803CD}" srcOrd="11" destOrd="0" parTransId="{58AFABDD-7A7B-4499-8930-582EBD7A54AC}" sibTransId="{0EC313BA-7B66-4DFB-9C15-93F569E012E6}"/>
    <dgm:cxn modelId="{67CC6985-927A-4F9F-A545-60BAC229FC80}" type="presOf" srcId="{D303B481-23A3-4ADB-8019-7EB9E44803CD}" destId="{B6E1B095-61DA-4AF7-A908-7D870B36A1B8}" srcOrd="0" destOrd="0" presId="urn:microsoft.com/office/officeart/2008/layout/LinedList"/>
    <dgm:cxn modelId="{A8988C8A-F9E9-407E-9C14-B55E93583B0D}" type="presOf" srcId="{759DCFE4-8BC9-4D29-93EA-E8A6D6B90B10}" destId="{69C9D0B0-5F20-4BFE-8D9C-FA84DAFED05E}" srcOrd="0" destOrd="0" presId="urn:microsoft.com/office/officeart/2008/layout/LinedList"/>
    <dgm:cxn modelId="{FF6AAA8B-A794-48E0-93B5-96A465D98DBA}" type="presOf" srcId="{E4AC4447-AC82-4405-9494-8104023C8DA8}" destId="{DB6C12BE-BE80-4EDD-B8F1-A5544C6C80A8}" srcOrd="0" destOrd="0" presId="urn:microsoft.com/office/officeart/2008/layout/LinedList"/>
    <dgm:cxn modelId="{26D78396-44D9-4078-B76E-BA50EFF707A9}" type="presOf" srcId="{D7FB9F1B-25E7-4005-BC1F-CF346CB1CCB5}" destId="{4790189F-7897-4278-917A-B17A1035FB25}" srcOrd="0" destOrd="0" presId="urn:microsoft.com/office/officeart/2008/layout/LinedList"/>
    <dgm:cxn modelId="{3BFA049C-D7FB-4DE2-B3E5-6A7E4B9FE38A}" type="presOf" srcId="{1387CE84-C24E-499D-9F42-6483FAF622D6}" destId="{A10B8633-D2D2-409E-9906-28678A0015A1}" srcOrd="0" destOrd="0" presId="urn:microsoft.com/office/officeart/2008/layout/LinedList"/>
    <dgm:cxn modelId="{C0560BA2-F92B-43CD-8271-F4C1FAD0A397}" srcId="{D7FB9F1B-25E7-4005-BC1F-CF346CB1CCB5}" destId="{348940B3-0734-4EFF-9310-8E573AB22754}" srcOrd="1" destOrd="0" parTransId="{C098AA7B-F945-4C71-9EFB-069B44526247}" sibTransId="{A5102296-AC89-4585-B166-E645112E1F50}"/>
    <dgm:cxn modelId="{7B0A88D5-4DF6-4EE9-9963-031C8D5352AE}" srcId="{D7FB9F1B-25E7-4005-BC1F-CF346CB1CCB5}" destId="{688F8376-B6B4-4100-97E2-3403589EC4FA}" srcOrd="10" destOrd="0" parTransId="{D704BC8C-6FD8-4D6E-99D7-84FF24606F40}" sibTransId="{C70C5516-41DA-46E9-B787-F1985D409EE8}"/>
    <dgm:cxn modelId="{51BF1BD9-DB8B-4DB4-B38F-6899F3EFBF42}" type="presOf" srcId="{75B70A58-87B3-4480-A35A-C42CD66CB136}" destId="{FABFF711-575B-4656-A746-4E7BBB83D608}" srcOrd="0" destOrd="0" presId="urn:microsoft.com/office/officeart/2008/layout/LinedList"/>
    <dgm:cxn modelId="{8A194FDA-B351-4F65-97A8-B9DC6349430B}" srcId="{D7FB9F1B-25E7-4005-BC1F-CF346CB1CCB5}" destId="{DBD8827C-FE23-4C64-B74A-07636F0D7716}" srcOrd="0" destOrd="0" parTransId="{4EA439BF-FFE2-467B-8FEF-C4D5A7B3D227}" sibTransId="{89CF13FC-3BCC-4300-92F9-93AB055D3FAA}"/>
    <dgm:cxn modelId="{11B493E9-2739-4E2C-B824-7BE52399BA48}" type="presOf" srcId="{3E209F35-5E6E-4ABB-A3A4-2393A99E0D21}" destId="{F05361AD-D916-449E-9B34-217949027A67}" srcOrd="0" destOrd="0" presId="urn:microsoft.com/office/officeart/2008/layout/LinedList"/>
    <dgm:cxn modelId="{1CE15AFB-1795-460E-84A4-3E4A2C20D330}" srcId="{D7FB9F1B-25E7-4005-BC1F-CF346CB1CCB5}" destId="{75B70A58-87B3-4480-A35A-C42CD66CB136}" srcOrd="7" destOrd="0" parTransId="{21F02EDD-22D1-4887-9056-E60064315B5E}" sibTransId="{F3B19C81-BF9C-49D7-AF3A-FA07FEA36AC5}"/>
    <dgm:cxn modelId="{92644FED-5332-4791-9DC4-F09394C223DD}" type="presParOf" srcId="{4790189F-7897-4278-917A-B17A1035FB25}" destId="{F725D480-0861-4944-9F5A-82C1F84D14DD}" srcOrd="0" destOrd="0" presId="urn:microsoft.com/office/officeart/2008/layout/LinedList"/>
    <dgm:cxn modelId="{091C741D-A518-478A-B7B8-981E4904DAAE}" type="presParOf" srcId="{4790189F-7897-4278-917A-B17A1035FB25}" destId="{010CB95C-87BF-40AF-A01B-1BF522A96A5D}" srcOrd="1" destOrd="0" presId="urn:microsoft.com/office/officeart/2008/layout/LinedList"/>
    <dgm:cxn modelId="{1081B745-EABB-4606-AEB4-98AD673DAAE7}" type="presParOf" srcId="{010CB95C-87BF-40AF-A01B-1BF522A96A5D}" destId="{0B26CC34-1342-4550-B19D-A4F2188D9767}" srcOrd="0" destOrd="0" presId="urn:microsoft.com/office/officeart/2008/layout/LinedList"/>
    <dgm:cxn modelId="{82ADFE9A-DF48-4287-B6A6-D52A2F7D1ECE}" type="presParOf" srcId="{010CB95C-87BF-40AF-A01B-1BF522A96A5D}" destId="{D9C27477-C0DF-4E70-BAFB-8C2973E61264}" srcOrd="1" destOrd="0" presId="urn:microsoft.com/office/officeart/2008/layout/LinedList"/>
    <dgm:cxn modelId="{F7BC816A-145B-4AB8-A6C3-8C5072064B23}" type="presParOf" srcId="{4790189F-7897-4278-917A-B17A1035FB25}" destId="{D2EBE37C-2806-4CB1-8EE7-79ED4C218020}" srcOrd="2" destOrd="0" presId="urn:microsoft.com/office/officeart/2008/layout/LinedList"/>
    <dgm:cxn modelId="{188334A0-4B99-4136-A69D-E290662A6E85}" type="presParOf" srcId="{4790189F-7897-4278-917A-B17A1035FB25}" destId="{F35DEB06-10C1-4888-8FED-2780536C9EF5}" srcOrd="3" destOrd="0" presId="urn:microsoft.com/office/officeart/2008/layout/LinedList"/>
    <dgm:cxn modelId="{A89A904C-500D-4A5B-8B8B-EF3593DFA969}" type="presParOf" srcId="{F35DEB06-10C1-4888-8FED-2780536C9EF5}" destId="{AF459BFB-FB6A-48AA-968D-268B821BEFF1}" srcOrd="0" destOrd="0" presId="urn:microsoft.com/office/officeart/2008/layout/LinedList"/>
    <dgm:cxn modelId="{9AB067AB-F441-481B-BF51-45DE1972C79E}" type="presParOf" srcId="{F35DEB06-10C1-4888-8FED-2780536C9EF5}" destId="{A2DC222F-2426-444E-85DF-F90AED0908DF}" srcOrd="1" destOrd="0" presId="urn:microsoft.com/office/officeart/2008/layout/LinedList"/>
    <dgm:cxn modelId="{FEF2D358-D63E-4375-AA46-1A9367C68D20}" type="presParOf" srcId="{4790189F-7897-4278-917A-B17A1035FB25}" destId="{4425E5B2-61C9-4B7A-9142-793E97000FD6}" srcOrd="4" destOrd="0" presId="urn:microsoft.com/office/officeart/2008/layout/LinedList"/>
    <dgm:cxn modelId="{4580A870-22E7-4C7E-BA39-DE9C1D9A6A64}" type="presParOf" srcId="{4790189F-7897-4278-917A-B17A1035FB25}" destId="{F64267D5-5EE8-4A96-8C1D-DC54AA432491}" srcOrd="5" destOrd="0" presId="urn:microsoft.com/office/officeart/2008/layout/LinedList"/>
    <dgm:cxn modelId="{CFC55F8E-7481-46D9-BE81-5CF822E0445A}" type="presParOf" srcId="{F64267D5-5EE8-4A96-8C1D-DC54AA432491}" destId="{DB6C12BE-BE80-4EDD-B8F1-A5544C6C80A8}" srcOrd="0" destOrd="0" presId="urn:microsoft.com/office/officeart/2008/layout/LinedList"/>
    <dgm:cxn modelId="{B2E05D7F-758E-458D-ABB2-B9FFB911D8F1}" type="presParOf" srcId="{F64267D5-5EE8-4A96-8C1D-DC54AA432491}" destId="{AE3B813C-5FE3-455E-B4F5-D409A5A8A7B4}" srcOrd="1" destOrd="0" presId="urn:microsoft.com/office/officeart/2008/layout/LinedList"/>
    <dgm:cxn modelId="{EB7E5095-5364-4278-964D-9155396985B4}" type="presParOf" srcId="{4790189F-7897-4278-917A-B17A1035FB25}" destId="{563A05AC-AE0F-4319-8C42-2E804E29DA04}" srcOrd="6" destOrd="0" presId="urn:microsoft.com/office/officeart/2008/layout/LinedList"/>
    <dgm:cxn modelId="{C3871299-34A7-45B7-9B76-0054AFD5264D}" type="presParOf" srcId="{4790189F-7897-4278-917A-B17A1035FB25}" destId="{23921570-C63E-449C-8E52-BC7A5A1187EA}" srcOrd="7" destOrd="0" presId="urn:microsoft.com/office/officeart/2008/layout/LinedList"/>
    <dgm:cxn modelId="{6FDB34CA-3CEC-4AA8-BF3D-DA22A0017A59}" type="presParOf" srcId="{23921570-C63E-449C-8E52-BC7A5A1187EA}" destId="{E82D3706-BE46-4518-8D21-270B622410DA}" srcOrd="0" destOrd="0" presId="urn:microsoft.com/office/officeart/2008/layout/LinedList"/>
    <dgm:cxn modelId="{67846C8B-D512-4635-B3D9-3FF48EECE264}" type="presParOf" srcId="{23921570-C63E-449C-8E52-BC7A5A1187EA}" destId="{696E7935-249F-40A5-816C-F52604ECAF46}" srcOrd="1" destOrd="0" presId="urn:microsoft.com/office/officeart/2008/layout/LinedList"/>
    <dgm:cxn modelId="{E5EF81EF-D3B4-434A-858F-A78DD03F589E}" type="presParOf" srcId="{4790189F-7897-4278-917A-B17A1035FB25}" destId="{BE0953F1-F70B-4BB8-A5D1-0E10FC8682E6}" srcOrd="8" destOrd="0" presId="urn:microsoft.com/office/officeart/2008/layout/LinedList"/>
    <dgm:cxn modelId="{02BE0981-C023-41DB-9C2A-8608ACF41C35}" type="presParOf" srcId="{4790189F-7897-4278-917A-B17A1035FB25}" destId="{82C32816-877E-4694-9CAC-9BF29F1EF34E}" srcOrd="9" destOrd="0" presId="urn:microsoft.com/office/officeart/2008/layout/LinedList"/>
    <dgm:cxn modelId="{D4FECF96-2081-423D-AD5F-29036DE17712}" type="presParOf" srcId="{82C32816-877E-4694-9CAC-9BF29F1EF34E}" destId="{1B9E1CB9-1725-4405-879D-A2D4A7D007AC}" srcOrd="0" destOrd="0" presId="urn:microsoft.com/office/officeart/2008/layout/LinedList"/>
    <dgm:cxn modelId="{0B865C78-3929-4358-8423-E0F43D0EADC5}" type="presParOf" srcId="{82C32816-877E-4694-9CAC-9BF29F1EF34E}" destId="{1F025F0A-9BA7-4F41-92B8-4A298996E451}" srcOrd="1" destOrd="0" presId="urn:microsoft.com/office/officeart/2008/layout/LinedList"/>
    <dgm:cxn modelId="{4859C0E9-F032-4230-889D-DCC23897961B}" type="presParOf" srcId="{4790189F-7897-4278-917A-B17A1035FB25}" destId="{2F46105B-1DCE-47E9-AEBA-69FCFB189CA5}" srcOrd="10" destOrd="0" presId="urn:microsoft.com/office/officeart/2008/layout/LinedList"/>
    <dgm:cxn modelId="{CE6EFE90-4121-4CF8-9408-3895E2CE1FA2}" type="presParOf" srcId="{4790189F-7897-4278-917A-B17A1035FB25}" destId="{7BB66687-DD23-4F1A-8E79-02B9D2C14B67}" srcOrd="11" destOrd="0" presId="urn:microsoft.com/office/officeart/2008/layout/LinedList"/>
    <dgm:cxn modelId="{D38ABF57-8F20-417C-872D-9FEF095D56BF}" type="presParOf" srcId="{7BB66687-DD23-4F1A-8E79-02B9D2C14B67}" destId="{F05361AD-D916-449E-9B34-217949027A67}" srcOrd="0" destOrd="0" presId="urn:microsoft.com/office/officeart/2008/layout/LinedList"/>
    <dgm:cxn modelId="{FC27123C-7EE8-4339-AC51-81B4D2A2F888}" type="presParOf" srcId="{7BB66687-DD23-4F1A-8E79-02B9D2C14B67}" destId="{C05173BB-ACDE-4665-A61C-99E4B0F33846}" srcOrd="1" destOrd="0" presId="urn:microsoft.com/office/officeart/2008/layout/LinedList"/>
    <dgm:cxn modelId="{FAFF25D1-B593-47D3-AA55-76EA0FC23FE8}" type="presParOf" srcId="{4790189F-7897-4278-917A-B17A1035FB25}" destId="{28F3245F-E18F-4A6C-ACB9-18A67DA80EE4}" srcOrd="12" destOrd="0" presId="urn:microsoft.com/office/officeart/2008/layout/LinedList"/>
    <dgm:cxn modelId="{B08B9581-B9A6-4E32-930A-0990ED87F04D}" type="presParOf" srcId="{4790189F-7897-4278-917A-B17A1035FB25}" destId="{6D982A5D-C830-436F-9CFF-0AE72076CD4F}" srcOrd="13" destOrd="0" presId="urn:microsoft.com/office/officeart/2008/layout/LinedList"/>
    <dgm:cxn modelId="{9BFB335B-C918-42D4-A9F8-366B0665F90D}" type="presParOf" srcId="{6D982A5D-C830-436F-9CFF-0AE72076CD4F}" destId="{9D6E6B9C-1CF2-4C96-8CC3-79917A7585C5}" srcOrd="0" destOrd="0" presId="urn:microsoft.com/office/officeart/2008/layout/LinedList"/>
    <dgm:cxn modelId="{A0D97BBA-9269-48E9-9C1D-0D7A280AD8A7}" type="presParOf" srcId="{6D982A5D-C830-436F-9CFF-0AE72076CD4F}" destId="{6AB7F28E-A411-414C-BF2E-A5CFD74F7FFF}" srcOrd="1" destOrd="0" presId="urn:microsoft.com/office/officeart/2008/layout/LinedList"/>
    <dgm:cxn modelId="{F2CCC591-C2BA-4093-AFDE-6205B055F88D}" type="presParOf" srcId="{4790189F-7897-4278-917A-B17A1035FB25}" destId="{143112E5-C479-402B-8435-9F55F2A1BC7E}" srcOrd="14" destOrd="0" presId="urn:microsoft.com/office/officeart/2008/layout/LinedList"/>
    <dgm:cxn modelId="{575EA4FC-D1B9-4C3E-93A8-A490B3392A03}" type="presParOf" srcId="{4790189F-7897-4278-917A-B17A1035FB25}" destId="{B3DACE04-BF33-4598-B6C5-1DBB77A797AD}" srcOrd="15" destOrd="0" presId="urn:microsoft.com/office/officeart/2008/layout/LinedList"/>
    <dgm:cxn modelId="{1A12A28B-6CE5-4E85-B914-1775B5709FCB}" type="presParOf" srcId="{B3DACE04-BF33-4598-B6C5-1DBB77A797AD}" destId="{FABFF711-575B-4656-A746-4E7BBB83D608}" srcOrd="0" destOrd="0" presId="urn:microsoft.com/office/officeart/2008/layout/LinedList"/>
    <dgm:cxn modelId="{A481F588-1FA3-426C-B912-6BA4FE0E0779}" type="presParOf" srcId="{B3DACE04-BF33-4598-B6C5-1DBB77A797AD}" destId="{C508F829-52CE-4F15-8318-5943BB82B066}" srcOrd="1" destOrd="0" presId="urn:microsoft.com/office/officeart/2008/layout/LinedList"/>
    <dgm:cxn modelId="{583E4A74-4581-4624-97CC-9917750BE829}" type="presParOf" srcId="{4790189F-7897-4278-917A-B17A1035FB25}" destId="{FB29F777-7673-4A7D-ACF6-549F0005BF20}" srcOrd="16" destOrd="0" presId="urn:microsoft.com/office/officeart/2008/layout/LinedList"/>
    <dgm:cxn modelId="{0DC45C39-5099-4F75-BE38-26B24A13E10A}" type="presParOf" srcId="{4790189F-7897-4278-917A-B17A1035FB25}" destId="{81994250-1D6A-437B-9044-AA576C38622E}" srcOrd="17" destOrd="0" presId="urn:microsoft.com/office/officeart/2008/layout/LinedList"/>
    <dgm:cxn modelId="{73B34568-52FA-419B-A51B-0892E5049D87}" type="presParOf" srcId="{81994250-1D6A-437B-9044-AA576C38622E}" destId="{69C9D0B0-5F20-4BFE-8D9C-FA84DAFED05E}" srcOrd="0" destOrd="0" presId="urn:microsoft.com/office/officeart/2008/layout/LinedList"/>
    <dgm:cxn modelId="{C8D4CD87-217F-4BA0-96E9-A61E7F5A1AD9}" type="presParOf" srcId="{81994250-1D6A-437B-9044-AA576C38622E}" destId="{DFABCF77-C29D-4855-B3FE-634D22B89FCA}" srcOrd="1" destOrd="0" presId="urn:microsoft.com/office/officeart/2008/layout/LinedList"/>
    <dgm:cxn modelId="{17F1FF4C-07E5-42C7-8550-312B9A692C99}" type="presParOf" srcId="{4790189F-7897-4278-917A-B17A1035FB25}" destId="{CE079484-E424-4D9D-B9B2-AFE03E2CA478}" srcOrd="18" destOrd="0" presId="urn:microsoft.com/office/officeart/2008/layout/LinedList"/>
    <dgm:cxn modelId="{98D5120A-7372-48F3-9763-0F11BE4BDF50}" type="presParOf" srcId="{4790189F-7897-4278-917A-B17A1035FB25}" destId="{94DCD5EF-5D84-4BA1-AA2B-1E7D520052CF}" srcOrd="19" destOrd="0" presId="urn:microsoft.com/office/officeart/2008/layout/LinedList"/>
    <dgm:cxn modelId="{9D062D7B-BC4D-4462-B81B-BAAE7426FF5F}" type="presParOf" srcId="{94DCD5EF-5D84-4BA1-AA2B-1E7D520052CF}" destId="{A10B8633-D2D2-409E-9906-28678A0015A1}" srcOrd="0" destOrd="0" presId="urn:microsoft.com/office/officeart/2008/layout/LinedList"/>
    <dgm:cxn modelId="{6631BBAB-394A-458A-BB11-D80B31C6D522}" type="presParOf" srcId="{94DCD5EF-5D84-4BA1-AA2B-1E7D520052CF}" destId="{74C88A47-E5C2-45C9-947D-CE0E89D0D328}" srcOrd="1" destOrd="0" presId="urn:microsoft.com/office/officeart/2008/layout/LinedList"/>
    <dgm:cxn modelId="{936FDE68-629F-4F9B-A6BD-93C8485C5E25}" type="presParOf" srcId="{4790189F-7897-4278-917A-B17A1035FB25}" destId="{4C0DF02F-4EEA-4760-805F-3710574329F5}" srcOrd="20" destOrd="0" presId="urn:microsoft.com/office/officeart/2008/layout/LinedList"/>
    <dgm:cxn modelId="{7CE389E8-6E0D-49D3-9F24-B0409FB94877}" type="presParOf" srcId="{4790189F-7897-4278-917A-B17A1035FB25}" destId="{536D28A7-2EC3-4A45-8FA0-0F38C9BC00CD}" srcOrd="21" destOrd="0" presId="urn:microsoft.com/office/officeart/2008/layout/LinedList"/>
    <dgm:cxn modelId="{AF5BCF95-9F71-4FA4-84FD-C7760ACE685B}" type="presParOf" srcId="{536D28A7-2EC3-4A45-8FA0-0F38C9BC00CD}" destId="{8FFF388E-B13B-494A-AAC1-5192100F6F54}" srcOrd="0" destOrd="0" presId="urn:microsoft.com/office/officeart/2008/layout/LinedList"/>
    <dgm:cxn modelId="{1C0119EC-B764-474D-9376-9D845FE88A6A}" type="presParOf" srcId="{536D28A7-2EC3-4A45-8FA0-0F38C9BC00CD}" destId="{F5518576-9689-4653-AFF3-FD40FD2E9C95}" srcOrd="1" destOrd="0" presId="urn:microsoft.com/office/officeart/2008/layout/LinedList"/>
    <dgm:cxn modelId="{96F829C1-AECA-49F1-9ED8-610BBFC3C1CE}" type="presParOf" srcId="{4790189F-7897-4278-917A-B17A1035FB25}" destId="{50E8A76A-7359-4754-B7C1-1165E8EE921F}" srcOrd="22" destOrd="0" presId="urn:microsoft.com/office/officeart/2008/layout/LinedList"/>
    <dgm:cxn modelId="{634F7BF1-3A6A-4DCE-8FD1-67E46EDE9555}" type="presParOf" srcId="{4790189F-7897-4278-917A-B17A1035FB25}" destId="{D7D3126E-EFF4-4809-9651-D3B5D0633FA9}" srcOrd="23" destOrd="0" presId="urn:microsoft.com/office/officeart/2008/layout/LinedList"/>
    <dgm:cxn modelId="{AC6E4A10-8456-438A-8A46-ECDF9232880C}" type="presParOf" srcId="{D7D3126E-EFF4-4809-9651-D3B5D0633FA9}" destId="{B6E1B095-61DA-4AF7-A908-7D870B36A1B8}" srcOrd="0" destOrd="0" presId="urn:microsoft.com/office/officeart/2008/layout/LinedList"/>
    <dgm:cxn modelId="{71DA9AE7-496A-4AF6-AFF8-2EB77E6AD622}" type="presParOf" srcId="{D7D3126E-EFF4-4809-9651-D3B5D0633FA9}" destId="{A74F8CF8-DFA6-4925-9C4C-F587D6A6972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B68D90F-A7F6-4BB1-8B86-6B8876F0324F}" type="doc">
      <dgm:prSet loTypeId="urn:microsoft.com/office/officeart/2005/8/layout/architecture" loCatId="relationship" qsTypeId="urn:microsoft.com/office/officeart/2005/8/quickstyle/3d3" qsCatId="3D" csTypeId="urn:microsoft.com/office/officeart/2005/8/colors/accent0_3" csCatId="mainScheme" phldr="1"/>
      <dgm:spPr/>
      <dgm:t>
        <a:bodyPr/>
        <a:lstStyle/>
        <a:p>
          <a:endParaRPr lang="en-US"/>
        </a:p>
      </dgm:t>
    </dgm:pt>
    <dgm:pt modelId="{568003E4-9920-416A-AF5A-B66AFD3ECFEF}">
      <dgm:prSet phldrT="[Text]"/>
      <dgm:spPr/>
      <dgm:t>
        <a:bodyPr/>
        <a:lstStyle/>
        <a:p>
          <a:r>
            <a:rPr lang="en-US" dirty="0"/>
            <a:t>Students</a:t>
          </a:r>
        </a:p>
      </dgm:t>
    </dgm:pt>
    <dgm:pt modelId="{56E16EA0-9226-4AA8-BB40-574960993FBD}" type="parTrans" cxnId="{0B0894A2-D089-498C-BD7B-8A6E8494F582}">
      <dgm:prSet/>
      <dgm:spPr/>
      <dgm:t>
        <a:bodyPr/>
        <a:lstStyle/>
        <a:p>
          <a:endParaRPr lang="en-US"/>
        </a:p>
      </dgm:t>
    </dgm:pt>
    <dgm:pt modelId="{70E4B33C-49A3-451D-AF7F-8605FAFC45F9}" type="sibTrans" cxnId="{0B0894A2-D089-498C-BD7B-8A6E8494F582}">
      <dgm:prSet/>
      <dgm:spPr/>
      <dgm:t>
        <a:bodyPr/>
        <a:lstStyle/>
        <a:p>
          <a:endParaRPr lang="en-US"/>
        </a:p>
      </dgm:t>
    </dgm:pt>
    <dgm:pt modelId="{5C10821A-9AE2-433A-B236-CA3F208CDB1D}">
      <dgm:prSet phldrT="[Text]"/>
      <dgm:spPr/>
      <dgm:t>
        <a:bodyPr/>
        <a:lstStyle/>
        <a:p>
          <a:r>
            <a:rPr lang="en-US" dirty="0"/>
            <a:t>Booster Club</a:t>
          </a:r>
        </a:p>
      </dgm:t>
    </dgm:pt>
    <dgm:pt modelId="{2FD916F2-6E36-4628-83E7-5C786F00FE92}" type="parTrans" cxnId="{E4A6EF75-2893-464A-958E-A8CBF7365D69}">
      <dgm:prSet/>
      <dgm:spPr/>
      <dgm:t>
        <a:bodyPr/>
        <a:lstStyle/>
        <a:p>
          <a:endParaRPr lang="en-US"/>
        </a:p>
      </dgm:t>
    </dgm:pt>
    <dgm:pt modelId="{AC9A525B-DDDB-47E1-AA37-B1856F2CFD30}" type="sibTrans" cxnId="{E4A6EF75-2893-464A-958E-A8CBF7365D69}">
      <dgm:prSet/>
      <dgm:spPr/>
      <dgm:t>
        <a:bodyPr/>
        <a:lstStyle/>
        <a:p>
          <a:endParaRPr lang="en-US"/>
        </a:p>
      </dgm:t>
    </dgm:pt>
    <dgm:pt modelId="{AED7E52A-8DE9-487A-AC20-455AA89117C9}">
      <dgm:prSet phldrT="[Text]"/>
      <dgm:spPr/>
      <dgm:t>
        <a:bodyPr/>
        <a:lstStyle/>
        <a:p>
          <a:r>
            <a:rPr lang="en-US" dirty="0"/>
            <a:t>ASB</a:t>
          </a:r>
        </a:p>
      </dgm:t>
    </dgm:pt>
    <dgm:pt modelId="{E22D1CF1-6DCE-4412-A5B5-7E0BB6D99140}" type="parTrans" cxnId="{850A5FEA-4D01-4DEC-8FCB-0C71E3A0E1B4}">
      <dgm:prSet/>
      <dgm:spPr/>
      <dgm:t>
        <a:bodyPr/>
        <a:lstStyle/>
        <a:p>
          <a:endParaRPr lang="en-US"/>
        </a:p>
      </dgm:t>
    </dgm:pt>
    <dgm:pt modelId="{AD1D0F71-7ED6-4D1C-B824-2784724B9655}" type="sibTrans" cxnId="{850A5FEA-4D01-4DEC-8FCB-0C71E3A0E1B4}">
      <dgm:prSet/>
      <dgm:spPr/>
      <dgm:t>
        <a:bodyPr/>
        <a:lstStyle/>
        <a:p>
          <a:endParaRPr lang="en-US"/>
        </a:p>
      </dgm:t>
    </dgm:pt>
    <dgm:pt modelId="{1ED26C4D-1BA1-459E-AD03-C9C73CEAD61D}" type="pres">
      <dgm:prSet presAssocID="{BB68D90F-A7F6-4BB1-8B86-6B8876F0324F}" presName="Name0" presStyleCnt="0">
        <dgm:presLayoutVars>
          <dgm:chPref val="1"/>
          <dgm:dir/>
          <dgm:animOne val="branch"/>
          <dgm:animLvl val="lvl"/>
          <dgm:resizeHandles/>
        </dgm:presLayoutVars>
      </dgm:prSet>
      <dgm:spPr/>
    </dgm:pt>
    <dgm:pt modelId="{F59614A2-1F07-4C6E-99D5-49CE32790EFC}" type="pres">
      <dgm:prSet presAssocID="{568003E4-9920-416A-AF5A-B66AFD3ECFEF}" presName="vertOne" presStyleCnt="0"/>
      <dgm:spPr/>
    </dgm:pt>
    <dgm:pt modelId="{E0A1345E-FBB7-458B-AC60-34B30F4FF024}" type="pres">
      <dgm:prSet presAssocID="{568003E4-9920-416A-AF5A-B66AFD3ECFEF}" presName="txOne" presStyleLbl="node0" presStyleIdx="0" presStyleCnt="3">
        <dgm:presLayoutVars>
          <dgm:chPref val="3"/>
        </dgm:presLayoutVars>
      </dgm:prSet>
      <dgm:spPr/>
    </dgm:pt>
    <dgm:pt modelId="{B5252861-A575-482E-B82C-4636B2052642}" type="pres">
      <dgm:prSet presAssocID="{568003E4-9920-416A-AF5A-B66AFD3ECFEF}" presName="horzOne" presStyleCnt="0"/>
      <dgm:spPr/>
    </dgm:pt>
    <dgm:pt modelId="{4E61FBE5-B9D0-4E6B-B6CC-9A5B73A4EA1A}" type="pres">
      <dgm:prSet presAssocID="{70E4B33C-49A3-451D-AF7F-8605FAFC45F9}" presName="sibSpaceOne" presStyleCnt="0"/>
      <dgm:spPr/>
    </dgm:pt>
    <dgm:pt modelId="{9F9D6DD9-8C19-4F1D-8638-2F64A0F1D2EF}" type="pres">
      <dgm:prSet presAssocID="{AED7E52A-8DE9-487A-AC20-455AA89117C9}" presName="vertOne" presStyleCnt="0"/>
      <dgm:spPr/>
    </dgm:pt>
    <dgm:pt modelId="{D3EA49A9-C476-443F-92F6-16814BB44B6E}" type="pres">
      <dgm:prSet presAssocID="{AED7E52A-8DE9-487A-AC20-455AA89117C9}" presName="txOne" presStyleLbl="node0" presStyleIdx="1" presStyleCnt="3">
        <dgm:presLayoutVars>
          <dgm:chPref val="3"/>
        </dgm:presLayoutVars>
      </dgm:prSet>
      <dgm:spPr/>
    </dgm:pt>
    <dgm:pt modelId="{0C215843-479E-4BCC-945F-2F201BB15752}" type="pres">
      <dgm:prSet presAssocID="{AED7E52A-8DE9-487A-AC20-455AA89117C9}" presName="horzOne" presStyleCnt="0"/>
      <dgm:spPr/>
    </dgm:pt>
    <dgm:pt modelId="{2872BF65-0215-4779-827B-2E4A3500E30D}" type="pres">
      <dgm:prSet presAssocID="{AD1D0F71-7ED6-4D1C-B824-2784724B9655}" presName="sibSpaceOne" presStyleCnt="0"/>
      <dgm:spPr/>
    </dgm:pt>
    <dgm:pt modelId="{CA6DA389-2AFA-499D-A7AA-543FA3ACFCEA}" type="pres">
      <dgm:prSet presAssocID="{5C10821A-9AE2-433A-B236-CA3F208CDB1D}" presName="vertOne" presStyleCnt="0"/>
      <dgm:spPr/>
    </dgm:pt>
    <dgm:pt modelId="{9E2B1FDF-B901-43FD-A9B1-D79F10EEA85F}" type="pres">
      <dgm:prSet presAssocID="{5C10821A-9AE2-433A-B236-CA3F208CDB1D}" presName="txOne" presStyleLbl="node0" presStyleIdx="2" presStyleCnt="3">
        <dgm:presLayoutVars>
          <dgm:chPref val="3"/>
        </dgm:presLayoutVars>
      </dgm:prSet>
      <dgm:spPr/>
    </dgm:pt>
    <dgm:pt modelId="{5E06E0F7-9ABA-427D-85DE-D20D7A8494D7}" type="pres">
      <dgm:prSet presAssocID="{5C10821A-9AE2-433A-B236-CA3F208CDB1D}" presName="horzOne" presStyleCnt="0"/>
      <dgm:spPr/>
    </dgm:pt>
  </dgm:ptLst>
  <dgm:cxnLst>
    <dgm:cxn modelId="{04BD8C36-1E6B-4940-B41E-DEC7B0C4A23D}" type="presOf" srcId="{5C10821A-9AE2-433A-B236-CA3F208CDB1D}" destId="{9E2B1FDF-B901-43FD-A9B1-D79F10EEA85F}" srcOrd="0" destOrd="0" presId="urn:microsoft.com/office/officeart/2005/8/layout/architecture"/>
    <dgm:cxn modelId="{E4A6EF75-2893-464A-958E-A8CBF7365D69}" srcId="{BB68D90F-A7F6-4BB1-8B86-6B8876F0324F}" destId="{5C10821A-9AE2-433A-B236-CA3F208CDB1D}" srcOrd="2" destOrd="0" parTransId="{2FD916F2-6E36-4628-83E7-5C786F00FE92}" sibTransId="{AC9A525B-DDDB-47E1-AA37-B1856F2CFD30}"/>
    <dgm:cxn modelId="{C6071B87-A5B6-4AFE-B3EF-47D0B5D8581A}" type="presOf" srcId="{BB68D90F-A7F6-4BB1-8B86-6B8876F0324F}" destId="{1ED26C4D-1BA1-459E-AD03-C9C73CEAD61D}" srcOrd="0" destOrd="0" presId="urn:microsoft.com/office/officeart/2005/8/layout/architecture"/>
    <dgm:cxn modelId="{0B0894A2-D089-498C-BD7B-8A6E8494F582}" srcId="{BB68D90F-A7F6-4BB1-8B86-6B8876F0324F}" destId="{568003E4-9920-416A-AF5A-B66AFD3ECFEF}" srcOrd="0" destOrd="0" parTransId="{56E16EA0-9226-4AA8-BB40-574960993FBD}" sibTransId="{70E4B33C-49A3-451D-AF7F-8605FAFC45F9}"/>
    <dgm:cxn modelId="{20AE37BB-1AAB-4479-98B1-631E04FF02B6}" type="presOf" srcId="{568003E4-9920-416A-AF5A-B66AFD3ECFEF}" destId="{E0A1345E-FBB7-458B-AC60-34B30F4FF024}" srcOrd="0" destOrd="0" presId="urn:microsoft.com/office/officeart/2005/8/layout/architecture"/>
    <dgm:cxn modelId="{77D353E6-9A5D-4DDD-8F19-2042F2444C88}" type="presOf" srcId="{AED7E52A-8DE9-487A-AC20-455AA89117C9}" destId="{D3EA49A9-C476-443F-92F6-16814BB44B6E}" srcOrd="0" destOrd="0" presId="urn:microsoft.com/office/officeart/2005/8/layout/architecture"/>
    <dgm:cxn modelId="{850A5FEA-4D01-4DEC-8FCB-0C71E3A0E1B4}" srcId="{BB68D90F-A7F6-4BB1-8B86-6B8876F0324F}" destId="{AED7E52A-8DE9-487A-AC20-455AA89117C9}" srcOrd="1" destOrd="0" parTransId="{E22D1CF1-6DCE-4412-A5B5-7E0BB6D99140}" sibTransId="{AD1D0F71-7ED6-4D1C-B824-2784724B9655}"/>
    <dgm:cxn modelId="{8A3E85E0-8BD5-4F4E-9EA4-85D2C8654254}" type="presParOf" srcId="{1ED26C4D-1BA1-459E-AD03-C9C73CEAD61D}" destId="{F59614A2-1F07-4C6E-99D5-49CE32790EFC}" srcOrd="0" destOrd="0" presId="urn:microsoft.com/office/officeart/2005/8/layout/architecture"/>
    <dgm:cxn modelId="{CF652B1F-1364-4879-9D3D-55A1EC43ECEB}" type="presParOf" srcId="{F59614A2-1F07-4C6E-99D5-49CE32790EFC}" destId="{E0A1345E-FBB7-458B-AC60-34B30F4FF024}" srcOrd="0" destOrd="0" presId="urn:microsoft.com/office/officeart/2005/8/layout/architecture"/>
    <dgm:cxn modelId="{FD48117A-33B0-473F-9EDA-39E61C440A65}" type="presParOf" srcId="{F59614A2-1F07-4C6E-99D5-49CE32790EFC}" destId="{B5252861-A575-482E-B82C-4636B2052642}" srcOrd="1" destOrd="0" presId="urn:microsoft.com/office/officeart/2005/8/layout/architecture"/>
    <dgm:cxn modelId="{71B02803-4374-4FEC-996C-EA16DD403FC5}" type="presParOf" srcId="{1ED26C4D-1BA1-459E-AD03-C9C73CEAD61D}" destId="{4E61FBE5-B9D0-4E6B-B6CC-9A5B73A4EA1A}" srcOrd="1" destOrd="0" presId="urn:microsoft.com/office/officeart/2005/8/layout/architecture"/>
    <dgm:cxn modelId="{5C036B03-1F9A-4748-ACDC-0FA8983B9C0B}" type="presParOf" srcId="{1ED26C4D-1BA1-459E-AD03-C9C73CEAD61D}" destId="{9F9D6DD9-8C19-4F1D-8638-2F64A0F1D2EF}" srcOrd="2" destOrd="0" presId="urn:microsoft.com/office/officeart/2005/8/layout/architecture"/>
    <dgm:cxn modelId="{4ABF7D93-A4A0-4772-862C-BFC9109A28B4}" type="presParOf" srcId="{9F9D6DD9-8C19-4F1D-8638-2F64A0F1D2EF}" destId="{D3EA49A9-C476-443F-92F6-16814BB44B6E}" srcOrd="0" destOrd="0" presId="urn:microsoft.com/office/officeart/2005/8/layout/architecture"/>
    <dgm:cxn modelId="{A369BE45-7457-4E34-B803-5B698B6AF16A}" type="presParOf" srcId="{9F9D6DD9-8C19-4F1D-8638-2F64A0F1D2EF}" destId="{0C215843-479E-4BCC-945F-2F201BB15752}" srcOrd="1" destOrd="0" presId="urn:microsoft.com/office/officeart/2005/8/layout/architecture"/>
    <dgm:cxn modelId="{CFA26106-ABEA-49B4-814A-96B1C8391DB1}" type="presParOf" srcId="{1ED26C4D-1BA1-459E-AD03-C9C73CEAD61D}" destId="{2872BF65-0215-4779-827B-2E4A3500E30D}" srcOrd="3" destOrd="0" presId="urn:microsoft.com/office/officeart/2005/8/layout/architecture"/>
    <dgm:cxn modelId="{53E268F3-CE4F-4BE2-B195-E6404DF533F3}" type="presParOf" srcId="{1ED26C4D-1BA1-459E-AD03-C9C73CEAD61D}" destId="{CA6DA389-2AFA-499D-A7AA-543FA3ACFCEA}" srcOrd="4" destOrd="0" presId="urn:microsoft.com/office/officeart/2005/8/layout/architecture"/>
    <dgm:cxn modelId="{D905F88F-63DC-4FD6-BE72-B835C8CF46AA}" type="presParOf" srcId="{CA6DA389-2AFA-499D-A7AA-543FA3ACFCEA}" destId="{9E2B1FDF-B901-43FD-A9B1-D79F10EEA85F}" srcOrd="0" destOrd="0" presId="urn:microsoft.com/office/officeart/2005/8/layout/architecture"/>
    <dgm:cxn modelId="{26E90B3E-EDB8-4A89-B650-4ABCA61DF1C4}" type="presParOf" srcId="{CA6DA389-2AFA-499D-A7AA-543FA3ACFCEA}" destId="{5E06E0F7-9ABA-427D-85DE-D20D7A8494D7}"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B68D90F-A7F6-4BB1-8B86-6B8876F0324F}" type="doc">
      <dgm:prSet loTypeId="urn:microsoft.com/office/officeart/2005/8/layout/architecture" loCatId="relationship" qsTypeId="urn:microsoft.com/office/officeart/2005/8/quickstyle/3d3" qsCatId="3D" csTypeId="urn:microsoft.com/office/officeart/2005/8/colors/accent0_3" csCatId="mainScheme" phldr="1"/>
      <dgm:spPr/>
      <dgm:t>
        <a:bodyPr/>
        <a:lstStyle/>
        <a:p>
          <a:endParaRPr lang="en-US"/>
        </a:p>
      </dgm:t>
    </dgm:pt>
    <dgm:pt modelId="{568003E4-9920-416A-AF5A-B66AFD3ECFEF}">
      <dgm:prSet phldrT="[Text]"/>
      <dgm:spPr/>
      <dgm:t>
        <a:bodyPr/>
        <a:lstStyle/>
        <a:p>
          <a:r>
            <a:rPr lang="en-US" dirty="0"/>
            <a:t>Students</a:t>
          </a:r>
        </a:p>
      </dgm:t>
    </dgm:pt>
    <dgm:pt modelId="{56E16EA0-9226-4AA8-BB40-574960993FBD}" type="parTrans" cxnId="{0B0894A2-D089-498C-BD7B-8A6E8494F582}">
      <dgm:prSet/>
      <dgm:spPr/>
      <dgm:t>
        <a:bodyPr/>
        <a:lstStyle/>
        <a:p>
          <a:endParaRPr lang="en-US"/>
        </a:p>
      </dgm:t>
    </dgm:pt>
    <dgm:pt modelId="{70E4B33C-49A3-451D-AF7F-8605FAFC45F9}" type="sibTrans" cxnId="{0B0894A2-D089-498C-BD7B-8A6E8494F582}">
      <dgm:prSet/>
      <dgm:spPr/>
      <dgm:t>
        <a:bodyPr/>
        <a:lstStyle/>
        <a:p>
          <a:endParaRPr lang="en-US"/>
        </a:p>
      </dgm:t>
    </dgm:pt>
    <dgm:pt modelId="{5C10821A-9AE2-433A-B236-CA3F208CDB1D}">
      <dgm:prSet phldrT="[Text]"/>
      <dgm:spPr/>
      <dgm:t>
        <a:bodyPr/>
        <a:lstStyle/>
        <a:p>
          <a:r>
            <a:rPr lang="en-US" dirty="0"/>
            <a:t>Booster Club</a:t>
          </a:r>
        </a:p>
      </dgm:t>
    </dgm:pt>
    <dgm:pt modelId="{2FD916F2-6E36-4628-83E7-5C786F00FE92}" type="parTrans" cxnId="{E4A6EF75-2893-464A-958E-A8CBF7365D69}">
      <dgm:prSet/>
      <dgm:spPr/>
      <dgm:t>
        <a:bodyPr/>
        <a:lstStyle/>
        <a:p>
          <a:endParaRPr lang="en-US"/>
        </a:p>
      </dgm:t>
    </dgm:pt>
    <dgm:pt modelId="{AC9A525B-DDDB-47E1-AA37-B1856F2CFD30}" type="sibTrans" cxnId="{E4A6EF75-2893-464A-958E-A8CBF7365D69}">
      <dgm:prSet/>
      <dgm:spPr/>
      <dgm:t>
        <a:bodyPr/>
        <a:lstStyle/>
        <a:p>
          <a:endParaRPr lang="en-US"/>
        </a:p>
      </dgm:t>
    </dgm:pt>
    <dgm:pt modelId="{AED7E52A-8DE9-487A-AC20-455AA89117C9}">
      <dgm:prSet phldrT="[Text]"/>
      <dgm:spPr/>
      <dgm:t>
        <a:bodyPr/>
        <a:lstStyle/>
        <a:p>
          <a:r>
            <a:rPr lang="en-US" dirty="0"/>
            <a:t>ASB</a:t>
          </a:r>
        </a:p>
      </dgm:t>
    </dgm:pt>
    <dgm:pt modelId="{E22D1CF1-6DCE-4412-A5B5-7E0BB6D99140}" type="parTrans" cxnId="{850A5FEA-4D01-4DEC-8FCB-0C71E3A0E1B4}">
      <dgm:prSet/>
      <dgm:spPr/>
      <dgm:t>
        <a:bodyPr/>
        <a:lstStyle/>
        <a:p>
          <a:endParaRPr lang="en-US"/>
        </a:p>
      </dgm:t>
    </dgm:pt>
    <dgm:pt modelId="{AD1D0F71-7ED6-4D1C-B824-2784724B9655}" type="sibTrans" cxnId="{850A5FEA-4D01-4DEC-8FCB-0C71E3A0E1B4}">
      <dgm:prSet/>
      <dgm:spPr/>
      <dgm:t>
        <a:bodyPr/>
        <a:lstStyle/>
        <a:p>
          <a:endParaRPr lang="en-US"/>
        </a:p>
      </dgm:t>
    </dgm:pt>
    <dgm:pt modelId="{1ED26C4D-1BA1-459E-AD03-C9C73CEAD61D}" type="pres">
      <dgm:prSet presAssocID="{BB68D90F-A7F6-4BB1-8B86-6B8876F0324F}" presName="Name0" presStyleCnt="0">
        <dgm:presLayoutVars>
          <dgm:chPref val="1"/>
          <dgm:dir/>
          <dgm:animOne val="branch"/>
          <dgm:animLvl val="lvl"/>
          <dgm:resizeHandles/>
        </dgm:presLayoutVars>
      </dgm:prSet>
      <dgm:spPr/>
    </dgm:pt>
    <dgm:pt modelId="{F59614A2-1F07-4C6E-99D5-49CE32790EFC}" type="pres">
      <dgm:prSet presAssocID="{568003E4-9920-416A-AF5A-B66AFD3ECFEF}" presName="vertOne" presStyleCnt="0"/>
      <dgm:spPr/>
    </dgm:pt>
    <dgm:pt modelId="{E0A1345E-FBB7-458B-AC60-34B30F4FF024}" type="pres">
      <dgm:prSet presAssocID="{568003E4-9920-416A-AF5A-B66AFD3ECFEF}" presName="txOne" presStyleLbl="node0" presStyleIdx="0" presStyleCnt="3">
        <dgm:presLayoutVars>
          <dgm:chPref val="3"/>
        </dgm:presLayoutVars>
      </dgm:prSet>
      <dgm:spPr/>
    </dgm:pt>
    <dgm:pt modelId="{B5252861-A575-482E-B82C-4636B2052642}" type="pres">
      <dgm:prSet presAssocID="{568003E4-9920-416A-AF5A-B66AFD3ECFEF}" presName="horzOne" presStyleCnt="0"/>
      <dgm:spPr/>
    </dgm:pt>
    <dgm:pt modelId="{4E61FBE5-B9D0-4E6B-B6CC-9A5B73A4EA1A}" type="pres">
      <dgm:prSet presAssocID="{70E4B33C-49A3-451D-AF7F-8605FAFC45F9}" presName="sibSpaceOne" presStyleCnt="0"/>
      <dgm:spPr/>
    </dgm:pt>
    <dgm:pt modelId="{9F9D6DD9-8C19-4F1D-8638-2F64A0F1D2EF}" type="pres">
      <dgm:prSet presAssocID="{AED7E52A-8DE9-487A-AC20-455AA89117C9}" presName="vertOne" presStyleCnt="0"/>
      <dgm:spPr/>
    </dgm:pt>
    <dgm:pt modelId="{D3EA49A9-C476-443F-92F6-16814BB44B6E}" type="pres">
      <dgm:prSet presAssocID="{AED7E52A-8DE9-487A-AC20-455AA89117C9}" presName="txOne" presStyleLbl="node0" presStyleIdx="1" presStyleCnt="3">
        <dgm:presLayoutVars>
          <dgm:chPref val="3"/>
        </dgm:presLayoutVars>
      </dgm:prSet>
      <dgm:spPr/>
    </dgm:pt>
    <dgm:pt modelId="{0C215843-479E-4BCC-945F-2F201BB15752}" type="pres">
      <dgm:prSet presAssocID="{AED7E52A-8DE9-487A-AC20-455AA89117C9}" presName="horzOne" presStyleCnt="0"/>
      <dgm:spPr/>
    </dgm:pt>
    <dgm:pt modelId="{2872BF65-0215-4779-827B-2E4A3500E30D}" type="pres">
      <dgm:prSet presAssocID="{AD1D0F71-7ED6-4D1C-B824-2784724B9655}" presName="sibSpaceOne" presStyleCnt="0"/>
      <dgm:spPr/>
    </dgm:pt>
    <dgm:pt modelId="{CA6DA389-2AFA-499D-A7AA-543FA3ACFCEA}" type="pres">
      <dgm:prSet presAssocID="{5C10821A-9AE2-433A-B236-CA3F208CDB1D}" presName="vertOne" presStyleCnt="0"/>
      <dgm:spPr/>
    </dgm:pt>
    <dgm:pt modelId="{9E2B1FDF-B901-43FD-A9B1-D79F10EEA85F}" type="pres">
      <dgm:prSet presAssocID="{5C10821A-9AE2-433A-B236-CA3F208CDB1D}" presName="txOne" presStyleLbl="node0" presStyleIdx="2" presStyleCnt="3">
        <dgm:presLayoutVars>
          <dgm:chPref val="3"/>
        </dgm:presLayoutVars>
      </dgm:prSet>
      <dgm:spPr/>
    </dgm:pt>
    <dgm:pt modelId="{5E06E0F7-9ABA-427D-85DE-D20D7A8494D7}" type="pres">
      <dgm:prSet presAssocID="{5C10821A-9AE2-433A-B236-CA3F208CDB1D}" presName="horzOne" presStyleCnt="0"/>
      <dgm:spPr/>
    </dgm:pt>
  </dgm:ptLst>
  <dgm:cxnLst>
    <dgm:cxn modelId="{04BD8C36-1E6B-4940-B41E-DEC7B0C4A23D}" type="presOf" srcId="{5C10821A-9AE2-433A-B236-CA3F208CDB1D}" destId="{9E2B1FDF-B901-43FD-A9B1-D79F10EEA85F}" srcOrd="0" destOrd="0" presId="urn:microsoft.com/office/officeart/2005/8/layout/architecture"/>
    <dgm:cxn modelId="{E4A6EF75-2893-464A-958E-A8CBF7365D69}" srcId="{BB68D90F-A7F6-4BB1-8B86-6B8876F0324F}" destId="{5C10821A-9AE2-433A-B236-CA3F208CDB1D}" srcOrd="2" destOrd="0" parTransId="{2FD916F2-6E36-4628-83E7-5C786F00FE92}" sibTransId="{AC9A525B-DDDB-47E1-AA37-B1856F2CFD30}"/>
    <dgm:cxn modelId="{C6071B87-A5B6-4AFE-B3EF-47D0B5D8581A}" type="presOf" srcId="{BB68D90F-A7F6-4BB1-8B86-6B8876F0324F}" destId="{1ED26C4D-1BA1-459E-AD03-C9C73CEAD61D}" srcOrd="0" destOrd="0" presId="urn:microsoft.com/office/officeart/2005/8/layout/architecture"/>
    <dgm:cxn modelId="{0B0894A2-D089-498C-BD7B-8A6E8494F582}" srcId="{BB68D90F-A7F6-4BB1-8B86-6B8876F0324F}" destId="{568003E4-9920-416A-AF5A-B66AFD3ECFEF}" srcOrd="0" destOrd="0" parTransId="{56E16EA0-9226-4AA8-BB40-574960993FBD}" sibTransId="{70E4B33C-49A3-451D-AF7F-8605FAFC45F9}"/>
    <dgm:cxn modelId="{20AE37BB-1AAB-4479-98B1-631E04FF02B6}" type="presOf" srcId="{568003E4-9920-416A-AF5A-B66AFD3ECFEF}" destId="{E0A1345E-FBB7-458B-AC60-34B30F4FF024}" srcOrd="0" destOrd="0" presId="urn:microsoft.com/office/officeart/2005/8/layout/architecture"/>
    <dgm:cxn modelId="{77D353E6-9A5D-4DDD-8F19-2042F2444C88}" type="presOf" srcId="{AED7E52A-8DE9-487A-AC20-455AA89117C9}" destId="{D3EA49A9-C476-443F-92F6-16814BB44B6E}" srcOrd="0" destOrd="0" presId="urn:microsoft.com/office/officeart/2005/8/layout/architecture"/>
    <dgm:cxn modelId="{850A5FEA-4D01-4DEC-8FCB-0C71E3A0E1B4}" srcId="{BB68D90F-A7F6-4BB1-8B86-6B8876F0324F}" destId="{AED7E52A-8DE9-487A-AC20-455AA89117C9}" srcOrd="1" destOrd="0" parTransId="{E22D1CF1-6DCE-4412-A5B5-7E0BB6D99140}" sibTransId="{AD1D0F71-7ED6-4D1C-B824-2784724B9655}"/>
    <dgm:cxn modelId="{8A3E85E0-8BD5-4F4E-9EA4-85D2C8654254}" type="presParOf" srcId="{1ED26C4D-1BA1-459E-AD03-C9C73CEAD61D}" destId="{F59614A2-1F07-4C6E-99D5-49CE32790EFC}" srcOrd="0" destOrd="0" presId="urn:microsoft.com/office/officeart/2005/8/layout/architecture"/>
    <dgm:cxn modelId="{CF652B1F-1364-4879-9D3D-55A1EC43ECEB}" type="presParOf" srcId="{F59614A2-1F07-4C6E-99D5-49CE32790EFC}" destId="{E0A1345E-FBB7-458B-AC60-34B30F4FF024}" srcOrd="0" destOrd="0" presId="urn:microsoft.com/office/officeart/2005/8/layout/architecture"/>
    <dgm:cxn modelId="{FD48117A-33B0-473F-9EDA-39E61C440A65}" type="presParOf" srcId="{F59614A2-1F07-4C6E-99D5-49CE32790EFC}" destId="{B5252861-A575-482E-B82C-4636B2052642}" srcOrd="1" destOrd="0" presId="urn:microsoft.com/office/officeart/2005/8/layout/architecture"/>
    <dgm:cxn modelId="{71B02803-4374-4FEC-996C-EA16DD403FC5}" type="presParOf" srcId="{1ED26C4D-1BA1-459E-AD03-C9C73CEAD61D}" destId="{4E61FBE5-B9D0-4E6B-B6CC-9A5B73A4EA1A}" srcOrd="1" destOrd="0" presId="urn:microsoft.com/office/officeart/2005/8/layout/architecture"/>
    <dgm:cxn modelId="{5C036B03-1F9A-4748-ACDC-0FA8983B9C0B}" type="presParOf" srcId="{1ED26C4D-1BA1-459E-AD03-C9C73CEAD61D}" destId="{9F9D6DD9-8C19-4F1D-8638-2F64A0F1D2EF}" srcOrd="2" destOrd="0" presId="urn:microsoft.com/office/officeart/2005/8/layout/architecture"/>
    <dgm:cxn modelId="{4ABF7D93-A4A0-4772-862C-BFC9109A28B4}" type="presParOf" srcId="{9F9D6DD9-8C19-4F1D-8638-2F64A0F1D2EF}" destId="{D3EA49A9-C476-443F-92F6-16814BB44B6E}" srcOrd="0" destOrd="0" presId="urn:microsoft.com/office/officeart/2005/8/layout/architecture"/>
    <dgm:cxn modelId="{A369BE45-7457-4E34-B803-5B698B6AF16A}" type="presParOf" srcId="{9F9D6DD9-8C19-4F1D-8638-2F64A0F1D2EF}" destId="{0C215843-479E-4BCC-945F-2F201BB15752}" srcOrd="1" destOrd="0" presId="urn:microsoft.com/office/officeart/2005/8/layout/architecture"/>
    <dgm:cxn modelId="{CFA26106-ABEA-49B4-814A-96B1C8391DB1}" type="presParOf" srcId="{1ED26C4D-1BA1-459E-AD03-C9C73CEAD61D}" destId="{2872BF65-0215-4779-827B-2E4A3500E30D}" srcOrd="3" destOrd="0" presId="urn:microsoft.com/office/officeart/2005/8/layout/architecture"/>
    <dgm:cxn modelId="{53E268F3-CE4F-4BE2-B195-E6404DF533F3}" type="presParOf" srcId="{1ED26C4D-1BA1-459E-AD03-C9C73CEAD61D}" destId="{CA6DA389-2AFA-499D-A7AA-543FA3ACFCEA}" srcOrd="4" destOrd="0" presId="urn:microsoft.com/office/officeart/2005/8/layout/architecture"/>
    <dgm:cxn modelId="{D905F88F-63DC-4FD6-BE72-B835C8CF46AA}" type="presParOf" srcId="{CA6DA389-2AFA-499D-A7AA-543FA3ACFCEA}" destId="{9E2B1FDF-B901-43FD-A9B1-D79F10EEA85F}" srcOrd="0" destOrd="0" presId="urn:microsoft.com/office/officeart/2005/8/layout/architecture"/>
    <dgm:cxn modelId="{26E90B3E-EDB8-4A89-B650-4ABCA61DF1C4}" type="presParOf" srcId="{CA6DA389-2AFA-499D-A7AA-543FA3ACFCEA}" destId="{5E06E0F7-9ABA-427D-85DE-D20D7A8494D7}"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B7308E-E895-429A-B97A-5401559FE62F}">
      <dsp:nvSpPr>
        <dsp:cNvPr id="0" name=""/>
        <dsp:cNvSpPr/>
      </dsp:nvSpPr>
      <dsp:spPr>
        <a:xfrm rot="10800000">
          <a:off x="1485308" y="785240"/>
          <a:ext cx="6890705" cy="2910078"/>
        </a:xfrm>
        <a:prstGeom prst="homePlat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3264" tIns="106680" rIns="199136" bIns="106680" numCol="1" spcCol="1270" anchor="ctr" anchorCtr="0">
          <a:noAutofit/>
        </a:bodyPr>
        <a:lstStyle/>
        <a:p>
          <a:pPr marL="0" lvl="0" indent="0" algn="ctr" defTabSz="1244600">
            <a:lnSpc>
              <a:spcPct val="100000"/>
            </a:lnSpc>
            <a:spcBef>
              <a:spcPct val="0"/>
            </a:spcBef>
            <a:spcAft>
              <a:spcPts val="0"/>
            </a:spcAft>
            <a:buNone/>
          </a:pPr>
          <a:r>
            <a:rPr lang="en-US" sz="2800" kern="1200" dirty="0">
              <a:solidFill>
                <a:schemeClr val="bg1"/>
              </a:solidFill>
            </a:rPr>
            <a:t>Natalie Wells, CPA, CFE</a:t>
          </a:r>
        </a:p>
        <a:p>
          <a:pPr marL="0" lvl="0" indent="0" algn="ctr" defTabSz="1244600">
            <a:lnSpc>
              <a:spcPct val="100000"/>
            </a:lnSpc>
            <a:spcBef>
              <a:spcPct val="0"/>
            </a:spcBef>
            <a:spcAft>
              <a:spcPts val="0"/>
            </a:spcAft>
            <a:buNone/>
          </a:pPr>
          <a:r>
            <a:rPr lang="en-US" sz="2800" kern="1200" dirty="0">
              <a:solidFill>
                <a:schemeClr val="bg1"/>
              </a:solidFill>
            </a:rPr>
            <a:t>Manager – </a:t>
          </a:r>
        </a:p>
        <a:p>
          <a:pPr marL="0" lvl="0" indent="0" algn="ctr" defTabSz="1244600">
            <a:lnSpc>
              <a:spcPct val="100000"/>
            </a:lnSpc>
            <a:spcBef>
              <a:spcPct val="0"/>
            </a:spcBef>
            <a:spcAft>
              <a:spcPts val="0"/>
            </a:spcAft>
            <a:buNone/>
          </a:pPr>
          <a:r>
            <a:rPr lang="en-US" sz="2800" kern="1200" dirty="0">
              <a:solidFill>
                <a:schemeClr val="bg1"/>
              </a:solidFill>
            </a:rPr>
            <a:t>Fraud and Forensics</a:t>
          </a:r>
          <a:br>
            <a:rPr lang="en-US" sz="2800" kern="1200" baseline="0" dirty="0"/>
          </a:br>
          <a:endParaRPr lang="en-US" sz="2800" kern="1200" dirty="0"/>
        </a:p>
      </dsp:txBody>
      <dsp:txXfrm rot="10800000">
        <a:off x="2212827" y="785240"/>
        <a:ext cx="6163186" cy="2910078"/>
      </dsp:txXfrm>
    </dsp:sp>
    <dsp:sp modelId="{5D077B48-EC16-4AA2-AF23-9835DB4C8E71}">
      <dsp:nvSpPr>
        <dsp:cNvPr id="0" name=""/>
        <dsp:cNvSpPr/>
      </dsp:nvSpPr>
      <dsp:spPr>
        <a:xfrm>
          <a:off x="257627" y="785240"/>
          <a:ext cx="2910078" cy="2910078"/>
        </a:xfrm>
        <a:prstGeom prst="ellipse">
          <a:avLst/>
        </a:prstGeom>
        <a:blipFill>
          <a:blip xmlns:r="http://schemas.openxmlformats.org/officeDocument/2006/relationships" r:embed="rId1">
            <a:extLst>
              <a:ext uri="{28A0092B-C50C-407E-A947-70E740481C1C}">
                <a14:useLocalDpi xmlns:a14="http://schemas.microsoft.com/office/drawing/2010/main"/>
              </a:ext>
            </a:extLst>
          </a:blip>
          <a:srcRect/>
          <a:stretch>
            <a:fillRect t="-5000" b="-5000"/>
          </a:stretch>
        </a:blipFill>
        <a:ln w="3810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5C7389-1218-4A59-8D0E-9432DB2C688B}">
      <dsp:nvSpPr>
        <dsp:cNvPr id="0" name=""/>
        <dsp:cNvSpPr/>
      </dsp:nvSpPr>
      <dsp:spPr>
        <a:xfrm>
          <a:off x="0" y="42734"/>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en-US" sz="2400" kern="1200" baseline="0" dirty="0"/>
            <a:t>Creating an ASB or Club</a:t>
          </a:r>
          <a:endParaRPr lang="en-US" sz="2400" kern="1200" dirty="0"/>
        </a:p>
      </dsp:txBody>
      <dsp:txXfrm>
        <a:off x="28100" y="70834"/>
        <a:ext cx="4089976" cy="519439"/>
      </dsp:txXfrm>
    </dsp:sp>
    <dsp:sp modelId="{BF53AFA6-C324-493E-8A58-D34DD7CEBFF5}">
      <dsp:nvSpPr>
        <dsp:cNvPr id="0" name=""/>
        <dsp:cNvSpPr/>
      </dsp:nvSpPr>
      <dsp:spPr>
        <a:xfrm>
          <a:off x="0" y="678529"/>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en-US" sz="2400" kern="1200" baseline="0" dirty="0"/>
            <a:t>Cash Receipting</a:t>
          </a:r>
          <a:endParaRPr lang="en-US" sz="2400" kern="1200" dirty="0"/>
        </a:p>
      </dsp:txBody>
      <dsp:txXfrm>
        <a:off x="28100" y="706629"/>
        <a:ext cx="4089976" cy="519439"/>
      </dsp:txXfrm>
    </dsp:sp>
    <dsp:sp modelId="{89CE0595-04D3-4184-AB2C-A8CA9CA12EA6}">
      <dsp:nvSpPr>
        <dsp:cNvPr id="0" name=""/>
        <dsp:cNvSpPr/>
      </dsp:nvSpPr>
      <dsp:spPr>
        <a:xfrm>
          <a:off x="0" y="1332254"/>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en-US" sz="2400" kern="1200" baseline="0" dirty="0"/>
            <a:t>Fundraising</a:t>
          </a:r>
          <a:endParaRPr lang="en-US" sz="2400" kern="1200" dirty="0"/>
        </a:p>
      </dsp:txBody>
      <dsp:txXfrm>
        <a:off x="28100" y="1360354"/>
        <a:ext cx="4089976" cy="519439"/>
      </dsp:txXfrm>
    </dsp:sp>
    <dsp:sp modelId="{72872FBD-F2BA-4A75-BBB5-7E2851A091DB}">
      <dsp:nvSpPr>
        <dsp:cNvPr id="0" name=""/>
        <dsp:cNvSpPr/>
      </dsp:nvSpPr>
      <dsp:spPr>
        <a:xfrm>
          <a:off x="0" y="1973382"/>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baseline="0" dirty="0"/>
            <a:t>Ticket Sales</a:t>
          </a:r>
          <a:endParaRPr lang="en-US" sz="2400" kern="1200" dirty="0"/>
        </a:p>
      </dsp:txBody>
      <dsp:txXfrm>
        <a:off x="28100" y="2001482"/>
        <a:ext cx="4089976" cy="519439"/>
      </dsp:txXfrm>
    </dsp:sp>
    <dsp:sp modelId="{E606350B-B906-43F4-BE63-08D669D34625}">
      <dsp:nvSpPr>
        <dsp:cNvPr id="0" name=""/>
        <dsp:cNvSpPr/>
      </dsp:nvSpPr>
      <dsp:spPr>
        <a:xfrm>
          <a:off x="0" y="2621774"/>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Sports</a:t>
          </a:r>
        </a:p>
      </dsp:txBody>
      <dsp:txXfrm>
        <a:off x="28100" y="2649874"/>
        <a:ext cx="4089976" cy="519439"/>
      </dsp:txXfrm>
    </dsp:sp>
    <dsp:sp modelId="{5B2E396C-804C-4CF0-A03E-18169FAE7D8E}">
      <dsp:nvSpPr>
        <dsp:cNvPr id="0" name=""/>
        <dsp:cNvSpPr/>
      </dsp:nvSpPr>
      <dsp:spPr>
        <a:xfrm>
          <a:off x="0" y="3266534"/>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baseline="0" dirty="0"/>
            <a:t>Expenditures</a:t>
          </a:r>
          <a:endParaRPr lang="en-US" sz="2400" kern="1200" dirty="0"/>
        </a:p>
      </dsp:txBody>
      <dsp:txXfrm>
        <a:off x="28100" y="3294634"/>
        <a:ext cx="4089976" cy="519439"/>
      </dsp:txXfrm>
    </dsp:sp>
    <dsp:sp modelId="{920FEF44-C81E-432F-B64D-7B3C5CD03573}">
      <dsp:nvSpPr>
        <dsp:cNvPr id="0" name=""/>
        <dsp:cNvSpPr/>
      </dsp:nvSpPr>
      <dsp:spPr>
        <a:xfrm>
          <a:off x="0" y="3911294"/>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baseline="0" dirty="0"/>
            <a:t>Monthly Reconciliation</a:t>
          </a:r>
          <a:endParaRPr lang="en-US" sz="2400" kern="1200" dirty="0"/>
        </a:p>
      </dsp:txBody>
      <dsp:txXfrm>
        <a:off x="28100" y="3939394"/>
        <a:ext cx="4089976" cy="519439"/>
      </dsp:txXfrm>
    </dsp:sp>
    <dsp:sp modelId="{005F72D6-1B0C-41CF-A0AF-865E661CD903}">
      <dsp:nvSpPr>
        <dsp:cNvPr id="0" name=""/>
        <dsp:cNvSpPr/>
      </dsp:nvSpPr>
      <dsp:spPr>
        <a:xfrm>
          <a:off x="0" y="4556054"/>
          <a:ext cx="4146176" cy="575639"/>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baseline="0" dirty="0"/>
            <a:t>Booster Club Basics</a:t>
          </a:r>
          <a:endParaRPr lang="en-US" sz="2400" kern="1200" dirty="0"/>
        </a:p>
      </dsp:txBody>
      <dsp:txXfrm>
        <a:off x="28100" y="4584154"/>
        <a:ext cx="4089976" cy="5194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04AC2-FBA0-47A9-AD12-718F222433BF}">
      <dsp:nvSpPr>
        <dsp:cNvPr id="0" name=""/>
        <dsp:cNvSpPr/>
      </dsp:nvSpPr>
      <dsp:spPr>
        <a:xfrm>
          <a:off x="0" y="2087"/>
          <a:ext cx="7315200" cy="10579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BFF73F-A827-4AA7-AEA4-0361DC6DAC9B}">
      <dsp:nvSpPr>
        <dsp:cNvPr id="0" name=""/>
        <dsp:cNvSpPr/>
      </dsp:nvSpPr>
      <dsp:spPr>
        <a:xfrm>
          <a:off x="320014" y="240114"/>
          <a:ext cx="581845" cy="581845"/>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C7EB61E-5250-4041-9E8E-BBD9D960BBAF}">
      <dsp:nvSpPr>
        <dsp:cNvPr id="0" name=""/>
        <dsp:cNvSpPr/>
      </dsp:nvSpPr>
      <dsp:spPr>
        <a:xfrm>
          <a:off x="1221874" y="2087"/>
          <a:ext cx="6093325" cy="1057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61" tIns="111961" rIns="111961" bIns="111961" numCol="1" spcCol="1270" anchor="ctr" anchorCtr="0">
          <a:noAutofit/>
        </a:bodyPr>
        <a:lstStyle/>
        <a:p>
          <a:pPr marL="0" lvl="0" indent="0" algn="l" defTabSz="977900">
            <a:lnSpc>
              <a:spcPct val="100000"/>
            </a:lnSpc>
            <a:spcBef>
              <a:spcPct val="0"/>
            </a:spcBef>
            <a:spcAft>
              <a:spcPct val="35000"/>
            </a:spcAft>
            <a:buNone/>
          </a:pPr>
          <a:r>
            <a:rPr lang="en-US" sz="2200" kern="1200" dirty="0"/>
            <a:t>Plan anticipated club purchases.</a:t>
          </a:r>
        </a:p>
      </dsp:txBody>
      <dsp:txXfrm>
        <a:off x="1221874" y="2087"/>
        <a:ext cx="6093325" cy="1057900"/>
      </dsp:txXfrm>
    </dsp:sp>
    <dsp:sp modelId="{76024A7D-9E5B-436E-91D2-6442D24A52F7}">
      <dsp:nvSpPr>
        <dsp:cNvPr id="0" name=""/>
        <dsp:cNvSpPr/>
      </dsp:nvSpPr>
      <dsp:spPr>
        <a:xfrm>
          <a:off x="0" y="1324462"/>
          <a:ext cx="7315200" cy="10579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2405F3-7AFE-4F48-903D-E514E8500189}">
      <dsp:nvSpPr>
        <dsp:cNvPr id="0" name=""/>
        <dsp:cNvSpPr/>
      </dsp:nvSpPr>
      <dsp:spPr>
        <a:xfrm>
          <a:off x="320014" y="1562489"/>
          <a:ext cx="581845" cy="581845"/>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FAAB102-0CFF-4A55-B4ED-BF4F04A974D5}">
      <dsp:nvSpPr>
        <dsp:cNvPr id="0" name=""/>
        <dsp:cNvSpPr/>
      </dsp:nvSpPr>
      <dsp:spPr>
        <a:xfrm>
          <a:off x="1221874" y="1324462"/>
          <a:ext cx="6093325" cy="1057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61" tIns="111961" rIns="111961" bIns="111961" numCol="1" spcCol="1270" anchor="ctr" anchorCtr="0">
          <a:noAutofit/>
        </a:bodyPr>
        <a:lstStyle/>
        <a:p>
          <a:pPr marL="0" lvl="0" indent="0" algn="l" defTabSz="977900">
            <a:lnSpc>
              <a:spcPct val="100000"/>
            </a:lnSpc>
            <a:spcBef>
              <a:spcPct val="0"/>
            </a:spcBef>
            <a:spcAft>
              <a:spcPct val="35000"/>
            </a:spcAft>
            <a:buNone/>
          </a:pPr>
          <a:r>
            <a:rPr lang="en-US" sz="2200" kern="1200" dirty="0"/>
            <a:t>Identify expenses that are not allowed in the governing documents. </a:t>
          </a:r>
        </a:p>
      </dsp:txBody>
      <dsp:txXfrm>
        <a:off x="1221874" y="1324462"/>
        <a:ext cx="6093325" cy="1057900"/>
      </dsp:txXfrm>
    </dsp:sp>
    <dsp:sp modelId="{6D84CBD1-AE9D-4561-8B80-FDA0193DCACD}">
      <dsp:nvSpPr>
        <dsp:cNvPr id="0" name=""/>
        <dsp:cNvSpPr/>
      </dsp:nvSpPr>
      <dsp:spPr>
        <a:xfrm>
          <a:off x="0" y="2646837"/>
          <a:ext cx="7315200" cy="10579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642AAC-027F-4E12-98D9-8FAC724AD07B}">
      <dsp:nvSpPr>
        <dsp:cNvPr id="0" name=""/>
        <dsp:cNvSpPr/>
      </dsp:nvSpPr>
      <dsp:spPr>
        <a:xfrm>
          <a:off x="320014" y="2884865"/>
          <a:ext cx="581845" cy="581845"/>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C742E20-18FB-4E75-B2B4-F9049A2BE8DC}">
      <dsp:nvSpPr>
        <dsp:cNvPr id="0" name=""/>
        <dsp:cNvSpPr/>
      </dsp:nvSpPr>
      <dsp:spPr>
        <a:xfrm>
          <a:off x="1221874" y="2646837"/>
          <a:ext cx="6093325" cy="1057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61" tIns="111961" rIns="111961" bIns="111961" numCol="1" spcCol="1270" anchor="ctr" anchorCtr="0">
          <a:noAutofit/>
        </a:bodyPr>
        <a:lstStyle/>
        <a:p>
          <a:pPr marL="0" lvl="0" indent="0" algn="l" defTabSz="977900">
            <a:lnSpc>
              <a:spcPct val="100000"/>
            </a:lnSpc>
            <a:spcBef>
              <a:spcPct val="0"/>
            </a:spcBef>
            <a:spcAft>
              <a:spcPct val="35000"/>
            </a:spcAft>
            <a:buNone/>
          </a:pPr>
          <a:r>
            <a:rPr lang="en-US" sz="2200" kern="1200" dirty="0"/>
            <a:t>Is the club’s purpose/scope permitted to change?</a:t>
          </a:r>
        </a:p>
      </dsp:txBody>
      <dsp:txXfrm>
        <a:off x="1221874" y="2646837"/>
        <a:ext cx="6093325" cy="1057900"/>
      </dsp:txXfrm>
    </dsp:sp>
    <dsp:sp modelId="{797A608C-BBE6-4814-9A9E-3D27DB2ABBC9}">
      <dsp:nvSpPr>
        <dsp:cNvPr id="0" name=""/>
        <dsp:cNvSpPr/>
      </dsp:nvSpPr>
      <dsp:spPr>
        <a:xfrm>
          <a:off x="0" y="3969212"/>
          <a:ext cx="7315200" cy="10579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721859-2221-48E0-B411-3FFFA115C57D}">
      <dsp:nvSpPr>
        <dsp:cNvPr id="0" name=""/>
        <dsp:cNvSpPr/>
      </dsp:nvSpPr>
      <dsp:spPr>
        <a:xfrm>
          <a:off x="320014" y="4207240"/>
          <a:ext cx="581845" cy="581845"/>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DFFF457-387E-48AC-B149-8346EADC4718}">
      <dsp:nvSpPr>
        <dsp:cNvPr id="0" name=""/>
        <dsp:cNvSpPr/>
      </dsp:nvSpPr>
      <dsp:spPr>
        <a:xfrm>
          <a:off x="1221874" y="3969212"/>
          <a:ext cx="6093325" cy="1057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961" tIns="111961" rIns="111961" bIns="111961" numCol="1" spcCol="1270" anchor="ctr" anchorCtr="0">
          <a:noAutofit/>
        </a:bodyPr>
        <a:lstStyle/>
        <a:p>
          <a:pPr marL="0" lvl="0" indent="0" algn="l" defTabSz="977900">
            <a:lnSpc>
              <a:spcPct val="100000"/>
            </a:lnSpc>
            <a:spcBef>
              <a:spcPct val="0"/>
            </a:spcBef>
            <a:spcAft>
              <a:spcPct val="35000"/>
            </a:spcAft>
            <a:buNone/>
          </a:pPr>
          <a:r>
            <a:rPr lang="en-US" sz="2200" kern="1200" dirty="0"/>
            <a:t>Does the club operate within the district’s jurisdiction and scope?</a:t>
          </a:r>
        </a:p>
      </dsp:txBody>
      <dsp:txXfrm>
        <a:off x="1221874" y="3969212"/>
        <a:ext cx="6093325" cy="10579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EE0D22-9E4C-45DF-8398-18FFFD73CC93}">
      <dsp:nvSpPr>
        <dsp:cNvPr id="0" name=""/>
        <dsp:cNvSpPr/>
      </dsp:nvSpPr>
      <dsp:spPr>
        <a:xfrm rot="5400000">
          <a:off x="3121062" y="-942527"/>
          <a:ext cx="1343739" cy="3569818"/>
        </a:xfrm>
        <a:prstGeom prst="round2SameRect">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Authorization/Approval</a:t>
          </a:r>
        </a:p>
        <a:p>
          <a:pPr marL="228600" lvl="1" indent="-228600" algn="l" defTabSz="1066800">
            <a:lnSpc>
              <a:spcPct val="90000"/>
            </a:lnSpc>
            <a:spcBef>
              <a:spcPct val="0"/>
            </a:spcBef>
            <a:spcAft>
              <a:spcPct val="15000"/>
            </a:spcAft>
            <a:buChar char="•"/>
          </a:pPr>
          <a:r>
            <a:rPr lang="en-US" sz="2400" kern="1200" dirty="0"/>
            <a:t>Are you approving or reviewing anything? </a:t>
          </a:r>
        </a:p>
      </dsp:txBody>
      <dsp:txXfrm rot="-5400000">
        <a:off x="2008023" y="236108"/>
        <a:ext cx="3504222" cy="1212547"/>
      </dsp:txXfrm>
    </dsp:sp>
    <dsp:sp modelId="{5C459046-5EC2-4225-9EDC-1F4565C525EB}">
      <dsp:nvSpPr>
        <dsp:cNvPr id="0" name=""/>
        <dsp:cNvSpPr/>
      </dsp:nvSpPr>
      <dsp:spPr>
        <a:xfrm>
          <a:off x="0" y="2544"/>
          <a:ext cx="2008022" cy="1679674"/>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dirty="0"/>
            <a:t>A</a:t>
          </a:r>
        </a:p>
      </dsp:txBody>
      <dsp:txXfrm>
        <a:off x="81995" y="84539"/>
        <a:ext cx="1844032" cy="1515684"/>
      </dsp:txXfrm>
    </dsp:sp>
    <dsp:sp modelId="{24A3AD7E-36FC-495F-899F-642195FA19BB}">
      <dsp:nvSpPr>
        <dsp:cNvPr id="0" name=""/>
        <dsp:cNvSpPr/>
      </dsp:nvSpPr>
      <dsp:spPr>
        <a:xfrm rot="5400000">
          <a:off x="3121062" y="821130"/>
          <a:ext cx="1343739" cy="3569818"/>
        </a:xfrm>
        <a:prstGeom prst="round2SameRect">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Recording</a:t>
          </a:r>
        </a:p>
        <a:p>
          <a:pPr marL="228600" lvl="1" indent="-228600" algn="l" defTabSz="1066800">
            <a:lnSpc>
              <a:spcPct val="90000"/>
            </a:lnSpc>
            <a:spcBef>
              <a:spcPct val="0"/>
            </a:spcBef>
            <a:spcAft>
              <a:spcPct val="15000"/>
            </a:spcAft>
            <a:buChar char="•"/>
          </a:pPr>
          <a:r>
            <a:rPr lang="en-US" sz="2400" kern="1200" dirty="0"/>
            <a:t>Are you recording anything?  </a:t>
          </a:r>
        </a:p>
      </dsp:txBody>
      <dsp:txXfrm rot="-5400000">
        <a:off x="2008023" y="1999765"/>
        <a:ext cx="3504222" cy="1212547"/>
      </dsp:txXfrm>
    </dsp:sp>
    <dsp:sp modelId="{A2A5E5E5-6DEF-436E-B44F-488EE0597AB4}">
      <dsp:nvSpPr>
        <dsp:cNvPr id="0" name=""/>
        <dsp:cNvSpPr/>
      </dsp:nvSpPr>
      <dsp:spPr>
        <a:xfrm>
          <a:off x="0" y="1766202"/>
          <a:ext cx="2008022" cy="1679674"/>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dirty="0"/>
            <a:t>R</a:t>
          </a:r>
        </a:p>
      </dsp:txBody>
      <dsp:txXfrm>
        <a:off x="81995" y="1848197"/>
        <a:ext cx="1844032" cy="1515684"/>
      </dsp:txXfrm>
    </dsp:sp>
    <dsp:sp modelId="{D9236BA1-C6A4-41F6-B01F-61F408A54C38}">
      <dsp:nvSpPr>
        <dsp:cNvPr id="0" name=""/>
        <dsp:cNvSpPr/>
      </dsp:nvSpPr>
      <dsp:spPr>
        <a:xfrm rot="5400000">
          <a:off x="3121062" y="2584788"/>
          <a:ext cx="1343739" cy="3569818"/>
        </a:xfrm>
        <a:prstGeom prst="round2SameRect">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Custody/Cash</a:t>
          </a:r>
        </a:p>
        <a:p>
          <a:pPr marL="228600" lvl="1" indent="-228600" algn="l" defTabSz="1066800">
            <a:lnSpc>
              <a:spcPct val="90000"/>
            </a:lnSpc>
            <a:spcBef>
              <a:spcPct val="0"/>
            </a:spcBef>
            <a:spcAft>
              <a:spcPct val="15000"/>
            </a:spcAft>
            <a:buChar char="•"/>
          </a:pPr>
          <a:r>
            <a:rPr lang="en-US" sz="2400" kern="1200" dirty="0"/>
            <a:t>Are you touching the money? </a:t>
          </a:r>
        </a:p>
      </dsp:txBody>
      <dsp:txXfrm rot="-5400000">
        <a:off x="2008023" y="3763423"/>
        <a:ext cx="3504222" cy="1212547"/>
      </dsp:txXfrm>
    </dsp:sp>
    <dsp:sp modelId="{73889FA6-C6A3-4563-B712-E6BDF1343C21}">
      <dsp:nvSpPr>
        <dsp:cNvPr id="0" name=""/>
        <dsp:cNvSpPr/>
      </dsp:nvSpPr>
      <dsp:spPr>
        <a:xfrm>
          <a:off x="0" y="3529860"/>
          <a:ext cx="2008022" cy="1679674"/>
        </a:xfrm>
        <a:prstGeom prst="roundRect">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r>
            <a:rPr lang="en-US" sz="6500" kern="1200" dirty="0"/>
            <a:t>C</a:t>
          </a:r>
        </a:p>
      </dsp:txBody>
      <dsp:txXfrm>
        <a:off x="81995" y="3611855"/>
        <a:ext cx="1844032" cy="15156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C03F7-3631-4AB0-95A6-4D44A729B8DE}">
      <dsp:nvSpPr>
        <dsp:cNvPr id="0" name=""/>
        <dsp:cNvSpPr/>
      </dsp:nvSpPr>
      <dsp:spPr>
        <a:xfrm>
          <a:off x="0" y="758523"/>
          <a:ext cx="8686800" cy="1228797"/>
        </a:xfrm>
        <a:prstGeom prst="round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en-US" sz="2400" kern="1200" dirty="0">
              <a:solidFill>
                <a:schemeClr val="tx1"/>
              </a:solidFill>
            </a:rPr>
            <a:t>White Copy = Issued to the person who provided the ASB program with the money. </a:t>
          </a:r>
        </a:p>
      </dsp:txBody>
      <dsp:txXfrm>
        <a:off x="59985" y="818508"/>
        <a:ext cx="8566830" cy="1108827"/>
      </dsp:txXfrm>
    </dsp:sp>
    <dsp:sp modelId="{FCC05921-28F7-4C84-8DD1-39159061E6E3}">
      <dsp:nvSpPr>
        <dsp:cNvPr id="0" name=""/>
        <dsp:cNvSpPr/>
      </dsp:nvSpPr>
      <dsp:spPr>
        <a:xfrm>
          <a:off x="0" y="2174521"/>
          <a:ext cx="8686800" cy="1228797"/>
        </a:xfrm>
        <a:prstGeom prst="roundRect">
          <a:avLst/>
        </a:prstGeom>
        <a:solidFill>
          <a:schemeClr val="bg2">
            <a:lumMod val="40000"/>
            <a:lumOff val="6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en-US" sz="2400" kern="1200" dirty="0">
              <a:solidFill>
                <a:schemeClr val="tx1"/>
              </a:solidFill>
            </a:rPr>
            <a:t>Yellow Copy = Issued internally to the person in charge of depositing the funds. </a:t>
          </a:r>
        </a:p>
      </dsp:txBody>
      <dsp:txXfrm>
        <a:off x="59985" y="2234506"/>
        <a:ext cx="8566830" cy="1108827"/>
      </dsp:txXfrm>
    </dsp:sp>
    <dsp:sp modelId="{05EC10BD-3E05-4A96-9B3F-F67A0BAE5D99}">
      <dsp:nvSpPr>
        <dsp:cNvPr id="0" name=""/>
        <dsp:cNvSpPr/>
      </dsp:nvSpPr>
      <dsp:spPr>
        <a:xfrm>
          <a:off x="0" y="3590518"/>
          <a:ext cx="8686800" cy="1228797"/>
        </a:xfrm>
        <a:prstGeom prst="roundRect">
          <a:avLst/>
        </a:prstGeom>
        <a:solidFill>
          <a:schemeClr val="accent5">
            <a:lumMod val="20000"/>
            <a:lumOff val="8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en-US" sz="2400" kern="1200" dirty="0">
              <a:solidFill>
                <a:schemeClr val="tx1"/>
              </a:solidFill>
            </a:rPr>
            <a:t>Pink Copy = Remains in the receipt book. There is no reason these should be removed. If they have been, treat this as a huge red flag. </a:t>
          </a:r>
        </a:p>
      </dsp:txBody>
      <dsp:txXfrm>
        <a:off x="59985" y="3650503"/>
        <a:ext cx="8566830" cy="11088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1A3E3D-3FFA-404D-A69B-7D4F0D52368A}">
      <dsp:nvSpPr>
        <dsp:cNvPr id="0" name=""/>
        <dsp:cNvSpPr/>
      </dsp:nvSpPr>
      <dsp:spPr>
        <a:xfrm rot="5400000">
          <a:off x="-211486" y="215067"/>
          <a:ext cx="1409908" cy="986935"/>
        </a:xfrm>
        <a:prstGeom prst="chevron">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Start</a:t>
          </a:r>
        </a:p>
      </dsp:txBody>
      <dsp:txXfrm rot="-5400000">
        <a:off x="1" y="497049"/>
        <a:ext cx="986935" cy="422973"/>
      </dsp:txXfrm>
    </dsp:sp>
    <dsp:sp modelId="{461BAFC1-90C3-484D-84C7-FA801E5668D8}">
      <dsp:nvSpPr>
        <dsp:cNvPr id="0" name=""/>
        <dsp:cNvSpPr/>
      </dsp:nvSpPr>
      <dsp:spPr>
        <a:xfrm rot="5400000">
          <a:off x="5826447" y="-4835930"/>
          <a:ext cx="916440" cy="10595464"/>
        </a:xfrm>
        <a:prstGeom prst="round2SameRect">
          <a:avLst/>
        </a:prstGeom>
        <a:solidFill>
          <a:schemeClr val="lt2">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Determine the starting amount</a:t>
          </a:r>
        </a:p>
        <a:p>
          <a:pPr marL="285750" lvl="1" indent="-285750" algn="l" defTabSz="1289050">
            <a:lnSpc>
              <a:spcPct val="90000"/>
            </a:lnSpc>
            <a:spcBef>
              <a:spcPct val="0"/>
            </a:spcBef>
            <a:spcAft>
              <a:spcPct val="15000"/>
            </a:spcAft>
            <a:buChar char="•"/>
          </a:pPr>
          <a:r>
            <a:rPr lang="en-US" sz="2900" kern="1200" dirty="0"/>
            <a:t>Count and verify starting amount is present</a:t>
          </a:r>
        </a:p>
      </dsp:txBody>
      <dsp:txXfrm rot="-5400000">
        <a:off x="986936" y="48318"/>
        <a:ext cx="10550727" cy="826966"/>
      </dsp:txXfrm>
    </dsp:sp>
    <dsp:sp modelId="{163C2B03-96E7-45C2-B999-4797E12B55A4}">
      <dsp:nvSpPr>
        <dsp:cNvPr id="0" name=""/>
        <dsp:cNvSpPr/>
      </dsp:nvSpPr>
      <dsp:spPr>
        <a:xfrm rot="5400000">
          <a:off x="-211486" y="1480070"/>
          <a:ext cx="1409908" cy="986935"/>
        </a:xfrm>
        <a:prstGeom prst="chevron">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Record</a:t>
          </a:r>
        </a:p>
      </dsp:txBody>
      <dsp:txXfrm rot="-5400000">
        <a:off x="1" y="1762052"/>
        <a:ext cx="986935" cy="422973"/>
      </dsp:txXfrm>
    </dsp:sp>
    <dsp:sp modelId="{AAE88F80-8FBC-4D72-BD23-DEB38267B40A}">
      <dsp:nvSpPr>
        <dsp:cNvPr id="0" name=""/>
        <dsp:cNvSpPr/>
      </dsp:nvSpPr>
      <dsp:spPr>
        <a:xfrm rot="5400000">
          <a:off x="5826447" y="-3570927"/>
          <a:ext cx="916440" cy="10595464"/>
        </a:xfrm>
        <a:prstGeom prst="round2SameRect">
          <a:avLst/>
        </a:prstGeom>
        <a:solidFill>
          <a:schemeClr val="lt2">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Have two individuals count the cash.</a:t>
          </a:r>
        </a:p>
        <a:p>
          <a:pPr marL="285750" lvl="1" indent="-285750" algn="l" defTabSz="1289050">
            <a:lnSpc>
              <a:spcPct val="90000"/>
            </a:lnSpc>
            <a:spcBef>
              <a:spcPct val="0"/>
            </a:spcBef>
            <a:spcAft>
              <a:spcPct val="15000"/>
            </a:spcAft>
            <a:buChar char="•"/>
          </a:pPr>
          <a:r>
            <a:rPr lang="en-US" sz="2900" kern="1200" dirty="0"/>
            <a:t>Document the amount and have both individuals sign</a:t>
          </a:r>
        </a:p>
      </dsp:txBody>
      <dsp:txXfrm rot="-5400000">
        <a:off x="986936" y="1313321"/>
        <a:ext cx="10550727" cy="826966"/>
      </dsp:txXfrm>
    </dsp:sp>
    <dsp:sp modelId="{3AC8D770-0FEC-4C52-8114-9D0E44C1948D}">
      <dsp:nvSpPr>
        <dsp:cNvPr id="0" name=""/>
        <dsp:cNvSpPr/>
      </dsp:nvSpPr>
      <dsp:spPr>
        <a:xfrm rot="5400000">
          <a:off x="-211486" y="2745073"/>
          <a:ext cx="1409908" cy="986935"/>
        </a:xfrm>
        <a:prstGeom prst="chevron">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Verify </a:t>
          </a:r>
        </a:p>
      </dsp:txBody>
      <dsp:txXfrm rot="-5400000">
        <a:off x="1" y="3027055"/>
        <a:ext cx="986935" cy="422973"/>
      </dsp:txXfrm>
    </dsp:sp>
    <dsp:sp modelId="{F233E430-8ADF-4F3F-829D-4E8FB6A1D468}">
      <dsp:nvSpPr>
        <dsp:cNvPr id="0" name=""/>
        <dsp:cNvSpPr/>
      </dsp:nvSpPr>
      <dsp:spPr>
        <a:xfrm rot="5400000">
          <a:off x="5826447" y="-2305924"/>
          <a:ext cx="916440" cy="10595464"/>
        </a:xfrm>
        <a:prstGeom prst="round2SameRect">
          <a:avLst/>
        </a:prstGeom>
        <a:solidFill>
          <a:schemeClr val="lt2">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Reconcile the sales with the cash count</a:t>
          </a:r>
        </a:p>
        <a:p>
          <a:pPr marL="285750" lvl="1" indent="-285750" algn="l" defTabSz="1289050">
            <a:lnSpc>
              <a:spcPct val="90000"/>
            </a:lnSpc>
            <a:spcBef>
              <a:spcPct val="0"/>
            </a:spcBef>
            <a:spcAft>
              <a:spcPct val="15000"/>
            </a:spcAft>
            <a:buChar char="•"/>
          </a:pPr>
          <a:r>
            <a:rPr lang="en-US" sz="2900" kern="1200" dirty="0"/>
            <a:t>Pull the cash to replenish the Change fund</a:t>
          </a:r>
        </a:p>
      </dsp:txBody>
      <dsp:txXfrm rot="-5400000">
        <a:off x="986936" y="2578324"/>
        <a:ext cx="10550727" cy="826966"/>
      </dsp:txXfrm>
    </dsp:sp>
    <dsp:sp modelId="{072B5A89-5F75-4370-BA6E-F26B7DEDA899}">
      <dsp:nvSpPr>
        <dsp:cNvPr id="0" name=""/>
        <dsp:cNvSpPr/>
      </dsp:nvSpPr>
      <dsp:spPr>
        <a:xfrm rot="5400000">
          <a:off x="-211486" y="4010076"/>
          <a:ext cx="1409908" cy="986935"/>
        </a:xfrm>
        <a:prstGeom prst="chevron">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Complete</a:t>
          </a:r>
        </a:p>
      </dsp:txBody>
      <dsp:txXfrm rot="-5400000">
        <a:off x="1" y="4292058"/>
        <a:ext cx="986935" cy="422973"/>
      </dsp:txXfrm>
    </dsp:sp>
    <dsp:sp modelId="{32D3A838-2B5B-4726-8B87-A1B589532B4F}">
      <dsp:nvSpPr>
        <dsp:cNvPr id="0" name=""/>
        <dsp:cNvSpPr/>
      </dsp:nvSpPr>
      <dsp:spPr>
        <a:xfrm rot="5400000">
          <a:off x="5826447" y="-1040921"/>
          <a:ext cx="916440" cy="10595464"/>
        </a:xfrm>
        <a:prstGeom prst="round2SameRect">
          <a:avLst/>
        </a:prstGeom>
        <a:solidFill>
          <a:schemeClr val="lt2">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a:lnSpc>
              <a:spcPct val="90000"/>
            </a:lnSpc>
            <a:spcBef>
              <a:spcPct val="0"/>
            </a:spcBef>
            <a:spcAft>
              <a:spcPct val="15000"/>
            </a:spcAft>
            <a:buChar char="•"/>
          </a:pPr>
          <a:r>
            <a:rPr lang="en-US" sz="2900" kern="1200" dirty="0"/>
            <a:t>Provide documentation to bookkeeper</a:t>
          </a:r>
        </a:p>
        <a:p>
          <a:pPr marL="285750" lvl="1" indent="-285750" algn="l" defTabSz="1289050">
            <a:lnSpc>
              <a:spcPct val="90000"/>
            </a:lnSpc>
            <a:spcBef>
              <a:spcPct val="0"/>
            </a:spcBef>
            <a:spcAft>
              <a:spcPct val="15000"/>
            </a:spcAft>
            <a:buChar char="•"/>
          </a:pPr>
          <a:r>
            <a:rPr lang="en-US" sz="2900" kern="1200" dirty="0"/>
            <a:t>Put profits in the safe to be deposited</a:t>
          </a:r>
        </a:p>
      </dsp:txBody>
      <dsp:txXfrm rot="-5400000">
        <a:off x="986936" y="3843327"/>
        <a:ext cx="10550727" cy="8269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14CBB-0E0F-4C8B-8281-4E2280312492}">
      <dsp:nvSpPr>
        <dsp:cNvPr id="0" name=""/>
        <dsp:cNvSpPr/>
      </dsp:nvSpPr>
      <dsp:spPr>
        <a:xfrm>
          <a:off x="2497200" y="1199392"/>
          <a:ext cx="1512000" cy="1512000"/>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D1CF3A-B727-4BDC-A5F1-54FAD7F22018}">
      <dsp:nvSpPr>
        <dsp:cNvPr id="0" name=""/>
        <dsp:cNvSpPr/>
      </dsp:nvSpPr>
      <dsp:spPr>
        <a:xfrm>
          <a:off x="1093200" y="283236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dirty="0">
              <a:latin typeface="+mj-lt"/>
            </a:rPr>
            <a:t>Unorganized</a:t>
          </a:r>
        </a:p>
      </dsp:txBody>
      <dsp:txXfrm>
        <a:off x="1093200" y="2832364"/>
        <a:ext cx="4320000" cy="648000"/>
      </dsp:txXfrm>
    </dsp:sp>
    <dsp:sp modelId="{271B7F5D-D848-4700-9096-DF6E29931E70}">
      <dsp:nvSpPr>
        <dsp:cNvPr id="0" name=""/>
        <dsp:cNvSpPr/>
      </dsp:nvSpPr>
      <dsp:spPr>
        <a:xfrm>
          <a:off x="1093200" y="3536630"/>
          <a:ext cx="4320000" cy="476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Site Administrator/Principal</a:t>
          </a:r>
        </a:p>
      </dsp:txBody>
      <dsp:txXfrm>
        <a:off x="1093200" y="3536630"/>
        <a:ext cx="4320000" cy="476057"/>
      </dsp:txXfrm>
    </dsp:sp>
    <dsp:sp modelId="{A035218C-6CC9-4CE6-BFD6-0A592AFBB4A5}">
      <dsp:nvSpPr>
        <dsp:cNvPr id="0" name=""/>
        <dsp:cNvSpPr/>
      </dsp:nvSpPr>
      <dsp:spPr>
        <a:xfrm>
          <a:off x="7573200" y="1199392"/>
          <a:ext cx="1512000" cy="1512000"/>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5FF417-259D-4F6D-B1E6-AAD251E5A5AB}">
      <dsp:nvSpPr>
        <dsp:cNvPr id="0" name=""/>
        <dsp:cNvSpPr/>
      </dsp:nvSpPr>
      <dsp:spPr>
        <a:xfrm>
          <a:off x="6169200" y="2832364"/>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dirty="0">
              <a:latin typeface="+mj-lt"/>
            </a:rPr>
            <a:t>Organized ASBs</a:t>
          </a:r>
        </a:p>
      </dsp:txBody>
      <dsp:txXfrm>
        <a:off x="6169200" y="2832364"/>
        <a:ext cx="4320000" cy="648000"/>
      </dsp:txXfrm>
    </dsp:sp>
    <dsp:sp modelId="{AD51C7A3-D764-40CC-8C06-744F5985BAB4}">
      <dsp:nvSpPr>
        <dsp:cNvPr id="0" name=""/>
        <dsp:cNvSpPr/>
      </dsp:nvSpPr>
      <dsp:spPr>
        <a:xfrm>
          <a:off x="6169200" y="3536630"/>
          <a:ext cx="4320000" cy="476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Student body representative, in-charge certificated advisor, and designated employee</a:t>
          </a:r>
        </a:p>
      </dsp:txBody>
      <dsp:txXfrm>
        <a:off x="6169200" y="3536630"/>
        <a:ext cx="4320000" cy="4760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5D480-0861-4944-9F5A-82C1F84D14DD}">
      <dsp:nvSpPr>
        <dsp:cNvPr id="0" name=""/>
        <dsp:cNvSpPr/>
      </dsp:nvSpPr>
      <dsp:spPr>
        <a:xfrm>
          <a:off x="0" y="2232"/>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26CC34-1342-4550-B19D-A4F2188D9767}">
      <dsp:nvSpPr>
        <dsp:cNvPr id="0" name=""/>
        <dsp:cNvSpPr/>
      </dsp:nvSpPr>
      <dsp:spPr>
        <a:xfrm>
          <a:off x="0" y="2232"/>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Football: $7,000</a:t>
          </a:r>
        </a:p>
      </dsp:txBody>
      <dsp:txXfrm>
        <a:off x="0" y="2232"/>
        <a:ext cx="5577840" cy="380627"/>
      </dsp:txXfrm>
    </dsp:sp>
    <dsp:sp modelId="{D2EBE37C-2806-4CB1-8EE7-79ED4C218020}">
      <dsp:nvSpPr>
        <dsp:cNvPr id="0" name=""/>
        <dsp:cNvSpPr/>
      </dsp:nvSpPr>
      <dsp:spPr>
        <a:xfrm>
          <a:off x="0" y="382860"/>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59BFB-FB6A-48AA-968D-268B821BEFF1}">
      <dsp:nvSpPr>
        <dsp:cNvPr id="0" name=""/>
        <dsp:cNvSpPr/>
      </dsp:nvSpPr>
      <dsp:spPr>
        <a:xfrm>
          <a:off x="0" y="382860"/>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Basketball: $3,000</a:t>
          </a:r>
        </a:p>
      </dsp:txBody>
      <dsp:txXfrm>
        <a:off x="0" y="382860"/>
        <a:ext cx="5577840" cy="380627"/>
      </dsp:txXfrm>
    </dsp:sp>
    <dsp:sp modelId="{4425E5B2-61C9-4B7A-9142-793E97000FD6}">
      <dsp:nvSpPr>
        <dsp:cNvPr id="0" name=""/>
        <dsp:cNvSpPr/>
      </dsp:nvSpPr>
      <dsp:spPr>
        <a:xfrm>
          <a:off x="0" y="763488"/>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6C12BE-BE80-4EDD-B8F1-A5544C6C80A8}">
      <dsp:nvSpPr>
        <dsp:cNvPr id="0" name=""/>
        <dsp:cNvSpPr/>
      </dsp:nvSpPr>
      <dsp:spPr>
        <a:xfrm>
          <a:off x="0" y="763488"/>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Baseball: $6,000</a:t>
          </a:r>
        </a:p>
      </dsp:txBody>
      <dsp:txXfrm>
        <a:off x="0" y="763488"/>
        <a:ext cx="5577840" cy="380627"/>
      </dsp:txXfrm>
    </dsp:sp>
    <dsp:sp modelId="{563A05AC-AE0F-4319-8C42-2E804E29DA04}">
      <dsp:nvSpPr>
        <dsp:cNvPr id="0" name=""/>
        <dsp:cNvSpPr/>
      </dsp:nvSpPr>
      <dsp:spPr>
        <a:xfrm>
          <a:off x="0" y="1144116"/>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2D3706-BE46-4518-8D21-270B622410DA}">
      <dsp:nvSpPr>
        <dsp:cNvPr id="0" name=""/>
        <dsp:cNvSpPr/>
      </dsp:nvSpPr>
      <dsp:spPr>
        <a:xfrm>
          <a:off x="0" y="1144116"/>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Cheer: $13,500</a:t>
          </a:r>
        </a:p>
      </dsp:txBody>
      <dsp:txXfrm>
        <a:off x="0" y="1144116"/>
        <a:ext cx="5577840" cy="380627"/>
      </dsp:txXfrm>
    </dsp:sp>
    <dsp:sp modelId="{BE0953F1-F70B-4BB8-A5D1-0E10FC8682E6}">
      <dsp:nvSpPr>
        <dsp:cNvPr id="0" name=""/>
        <dsp:cNvSpPr/>
      </dsp:nvSpPr>
      <dsp:spPr>
        <a:xfrm>
          <a:off x="0" y="1524744"/>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9E1CB9-1725-4405-879D-A2D4A7D007AC}">
      <dsp:nvSpPr>
        <dsp:cNvPr id="0" name=""/>
        <dsp:cNvSpPr/>
      </dsp:nvSpPr>
      <dsp:spPr>
        <a:xfrm>
          <a:off x="0" y="1524744"/>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Chess: $1,500</a:t>
          </a:r>
        </a:p>
      </dsp:txBody>
      <dsp:txXfrm>
        <a:off x="0" y="1524744"/>
        <a:ext cx="5577840" cy="380627"/>
      </dsp:txXfrm>
    </dsp:sp>
    <dsp:sp modelId="{2F46105B-1DCE-47E9-AEBA-69FCFB189CA5}">
      <dsp:nvSpPr>
        <dsp:cNvPr id="0" name=""/>
        <dsp:cNvSpPr/>
      </dsp:nvSpPr>
      <dsp:spPr>
        <a:xfrm>
          <a:off x="0" y="1905372"/>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361AD-D916-449E-9B34-217949027A67}">
      <dsp:nvSpPr>
        <dsp:cNvPr id="0" name=""/>
        <dsp:cNvSpPr/>
      </dsp:nvSpPr>
      <dsp:spPr>
        <a:xfrm>
          <a:off x="0" y="1905372"/>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Pokemon Club: -$1,000</a:t>
          </a:r>
        </a:p>
      </dsp:txBody>
      <dsp:txXfrm>
        <a:off x="0" y="1905372"/>
        <a:ext cx="5577840" cy="380627"/>
      </dsp:txXfrm>
    </dsp:sp>
    <dsp:sp modelId="{28F3245F-E18F-4A6C-ACB9-18A67DA80EE4}">
      <dsp:nvSpPr>
        <dsp:cNvPr id="0" name=""/>
        <dsp:cNvSpPr/>
      </dsp:nvSpPr>
      <dsp:spPr>
        <a:xfrm>
          <a:off x="0" y="2286000"/>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6E6B9C-1CF2-4C96-8CC3-79917A7585C5}">
      <dsp:nvSpPr>
        <dsp:cNvPr id="0" name=""/>
        <dsp:cNvSpPr/>
      </dsp:nvSpPr>
      <dsp:spPr>
        <a:xfrm>
          <a:off x="0" y="2286000"/>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Disc Golf Club: $3,000</a:t>
          </a:r>
        </a:p>
      </dsp:txBody>
      <dsp:txXfrm>
        <a:off x="0" y="2286000"/>
        <a:ext cx="5577840" cy="380627"/>
      </dsp:txXfrm>
    </dsp:sp>
    <dsp:sp modelId="{143112E5-C479-402B-8435-9F55F2A1BC7E}">
      <dsp:nvSpPr>
        <dsp:cNvPr id="0" name=""/>
        <dsp:cNvSpPr/>
      </dsp:nvSpPr>
      <dsp:spPr>
        <a:xfrm>
          <a:off x="0" y="2666627"/>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BFF711-575B-4656-A746-4E7BBB83D608}">
      <dsp:nvSpPr>
        <dsp:cNvPr id="0" name=""/>
        <dsp:cNvSpPr/>
      </dsp:nvSpPr>
      <dsp:spPr>
        <a:xfrm>
          <a:off x="0" y="2666627"/>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2024 Funds: $15,000</a:t>
          </a:r>
        </a:p>
      </dsp:txBody>
      <dsp:txXfrm>
        <a:off x="0" y="2666627"/>
        <a:ext cx="5577840" cy="380627"/>
      </dsp:txXfrm>
    </dsp:sp>
    <dsp:sp modelId="{FB29F777-7673-4A7D-ACF6-549F0005BF20}">
      <dsp:nvSpPr>
        <dsp:cNvPr id="0" name=""/>
        <dsp:cNvSpPr/>
      </dsp:nvSpPr>
      <dsp:spPr>
        <a:xfrm>
          <a:off x="0" y="3047255"/>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9D0B0-5F20-4BFE-8D9C-FA84DAFED05E}">
      <dsp:nvSpPr>
        <dsp:cNvPr id="0" name=""/>
        <dsp:cNvSpPr/>
      </dsp:nvSpPr>
      <dsp:spPr>
        <a:xfrm>
          <a:off x="0" y="3047255"/>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2025 Funds: $6,000</a:t>
          </a:r>
        </a:p>
      </dsp:txBody>
      <dsp:txXfrm>
        <a:off x="0" y="3047255"/>
        <a:ext cx="5577840" cy="380627"/>
      </dsp:txXfrm>
    </dsp:sp>
    <dsp:sp modelId="{CE079484-E424-4D9D-B9B2-AFE03E2CA478}">
      <dsp:nvSpPr>
        <dsp:cNvPr id="0" name=""/>
        <dsp:cNvSpPr/>
      </dsp:nvSpPr>
      <dsp:spPr>
        <a:xfrm>
          <a:off x="0" y="3427883"/>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0B8633-D2D2-409E-9906-28678A0015A1}">
      <dsp:nvSpPr>
        <dsp:cNvPr id="0" name=""/>
        <dsp:cNvSpPr/>
      </dsp:nvSpPr>
      <dsp:spPr>
        <a:xfrm>
          <a:off x="0" y="3427883"/>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2026 Funds: $5,500</a:t>
          </a:r>
        </a:p>
      </dsp:txBody>
      <dsp:txXfrm>
        <a:off x="0" y="3427883"/>
        <a:ext cx="5577840" cy="380627"/>
      </dsp:txXfrm>
    </dsp:sp>
    <dsp:sp modelId="{4C0DF02F-4EEA-4760-805F-3710574329F5}">
      <dsp:nvSpPr>
        <dsp:cNvPr id="0" name=""/>
        <dsp:cNvSpPr/>
      </dsp:nvSpPr>
      <dsp:spPr>
        <a:xfrm>
          <a:off x="0" y="3808511"/>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FF388E-B13B-494A-AAC1-5192100F6F54}">
      <dsp:nvSpPr>
        <dsp:cNvPr id="0" name=""/>
        <dsp:cNvSpPr/>
      </dsp:nvSpPr>
      <dsp:spPr>
        <a:xfrm>
          <a:off x="0" y="3808511"/>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2027 Funds: $2,500</a:t>
          </a:r>
        </a:p>
      </dsp:txBody>
      <dsp:txXfrm>
        <a:off x="0" y="3808511"/>
        <a:ext cx="5577840" cy="380627"/>
      </dsp:txXfrm>
    </dsp:sp>
    <dsp:sp modelId="{50E8A76A-7359-4754-B7C1-1165E8EE921F}">
      <dsp:nvSpPr>
        <dsp:cNvPr id="0" name=""/>
        <dsp:cNvSpPr/>
      </dsp:nvSpPr>
      <dsp:spPr>
        <a:xfrm>
          <a:off x="0" y="4189139"/>
          <a:ext cx="557784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E1B095-61DA-4AF7-A908-7D870B36A1B8}">
      <dsp:nvSpPr>
        <dsp:cNvPr id="0" name=""/>
        <dsp:cNvSpPr/>
      </dsp:nvSpPr>
      <dsp:spPr>
        <a:xfrm>
          <a:off x="0" y="4189139"/>
          <a:ext cx="5577840" cy="380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Total Club Balance: $62,000</a:t>
          </a:r>
        </a:p>
      </dsp:txBody>
      <dsp:txXfrm>
        <a:off x="0" y="4189139"/>
        <a:ext cx="5577840" cy="38062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1345E-FBB7-458B-AC60-34B30F4FF024}">
      <dsp:nvSpPr>
        <dsp:cNvPr id="0" name=""/>
        <dsp:cNvSpPr/>
      </dsp:nvSpPr>
      <dsp:spPr>
        <a:xfrm>
          <a:off x="6430" y="0"/>
          <a:ext cx="2600101" cy="5213349"/>
        </a:xfrm>
        <a:prstGeom prst="roundRect">
          <a:avLst>
            <a:gd name="adj" fmla="val 10000"/>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Students</a:t>
          </a:r>
        </a:p>
      </dsp:txBody>
      <dsp:txXfrm>
        <a:off x="82584" y="76154"/>
        <a:ext cx="2447793" cy="5061041"/>
      </dsp:txXfrm>
    </dsp:sp>
    <dsp:sp modelId="{D3EA49A9-C476-443F-92F6-16814BB44B6E}">
      <dsp:nvSpPr>
        <dsp:cNvPr id="0" name=""/>
        <dsp:cNvSpPr/>
      </dsp:nvSpPr>
      <dsp:spPr>
        <a:xfrm>
          <a:off x="3043349" y="0"/>
          <a:ext cx="2600101" cy="5213349"/>
        </a:xfrm>
        <a:prstGeom prst="roundRect">
          <a:avLst>
            <a:gd name="adj" fmla="val 10000"/>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ASB</a:t>
          </a:r>
        </a:p>
      </dsp:txBody>
      <dsp:txXfrm>
        <a:off x="3119503" y="76154"/>
        <a:ext cx="2447793" cy="5061041"/>
      </dsp:txXfrm>
    </dsp:sp>
    <dsp:sp modelId="{9E2B1FDF-B901-43FD-A9B1-D79F10EEA85F}">
      <dsp:nvSpPr>
        <dsp:cNvPr id="0" name=""/>
        <dsp:cNvSpPr/>
      </dsp:nvSpPr>
      <dsp:spPr>
        <a:xfrm>
          <a:off x="6080267" y="0"/>
          <a:ext cx="2600101" cy="5213349"/>
        </a:xfrm>
        <a:prstGeom prst="roundRect">
          <a:avLst>
            <a:gd name="adj" fmla="val 10000"/>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Booster Club</a:t>
          </a:r>
        </a:p>
      </dsp:txBody>
      <dsp:txXfrm>
        <a:off x="6156421" y="76154"/>
        <a:ext cx="2447793" cy="50610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1345E-FBB7-458B-AC60-34B30F4FF024}">
      <dsp:nvSpPr>
        <dsp:cNvPr id="0" name=""/>
        <dsp:cNvSpPr/>
      </dsp:nvSpPr>
      <dsp:spPr>
        <a:xfrm>
          <a:off x="6430" y="0"/>
          <a:ext cx="2600101" cy="5213349"/>
        </a:xfrm>
        <a:prstGeom prst="roundRect">
          <a:avLst>
            <a:gd name="adj" fmla="val 10000"/>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Students</a:t>
          </a:r>
        </a:p>
      </dsp:txBody>
      <dsp:txXfrm>
        <a:off x="82584" y="76154"/>
        <a:ext cx="2447793" cy="5061041"/>
      </dsp:txXfrm>
    </dsp:sp>
    <dsp:sp modelId="{D3EA49A9-C476-443F-92F6-16814BB44B6E}">
      <dsp:nvSpPr>
        <dsp:cNvPr id="0" name=""/>
        <dsp:cNvSpPr/>
      </dsp:nvSpPr>
      <dsp:spPr>
        <a:xfrm>
          <a:off x="3043349" y="0"/>
          <a:ext cx="2600101" cy="5213349"/>
        </a:xfrm>
        <a:prstGeom prst="roundRect">
          <a:avLst>
            <a:gd name="adj" fmla="val 10000"/>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ASB</a:t>
          </a:r>
        </a:p>
      </dsp:txBody>
      <dsp:txXfrm>
        <a:off x="3119503" y="76154"/>
        <a:ext cx="2447793" cy="5061041"/>
      </dsp:txXfrm>
    </dsp:sp>
    <dsp:sp modelId="{9E2B1FDF-B901-43FD-A9B1-D79F10EEA85F}">
      <dsp:nvSpPr>
        <dsp:cNvPr id="0" name=""/>
        <dsp:cNvSpPr/>
      </dsp:nvSpPr>
      <dsp:spPr>
        <a:xfrm>
          <a:off x="6080267" y="0"/>
          <a:ext cx="2600101" cy="5213349"/>
        </a:xfrm>
        <a:prstGeom prst="roundRect">
          <a:avLst>
            <a:gd name="adj" fmla="val 10000"/>
          </a:avLst>
        </a:prstGeom>
        <a:solidFill>
          <a:schemeClr val="dk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Booster Club</a:t>
          </a:r>
        </a:p>
      </dsp:txBody>
      <dsp:txXfrm>
        <a:off x="6156421" y="76154"/>
        <a:ext cx="2447793" cy="5061041"/>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7536" y="96012"/>
            <a:ext cx="3169920" cy="240030"/>
          </a:xfrm>
          <a:prstGeom prst="rect">
            <a:avLst/>
          </a:prstGeom>
        </p:spPr>
        <p:txBody>
          <a:bodyPr vert="horz" lIns="96653" tIns="48327" rIns="96653" bIns="48327" rtlCol="0"/>
          <a:lstStyle>
            <a:lvl1pPr algn="l">
              <a:defRPr sz="1200"/>
            </a:lvl1pPr>
          </a:lstStyle>
          <a:p>
            <a:endParaRPr lang="en-US" sz="900" dirty="0">
              <a:solidFill>
                <a:schemeClr val="accent1"/>
              </a:solidFill>
            </a:endParaRPr>
          </a:p>
        </p:txBody>
      </p:sp>
      <p:sp>
        <p:nvSpPr>
          <p:cNvPr id="3" name="Date Placeholder 2"/>
          <p:cNvSpPr>
            <a:spLocks noGrp="1"/>
          </p:cNvSpPr>
          <p:nvPr>
            <p:ph type="dt" sz="quarter" idx="1"/>
          </p:nvPr>
        </p:nvSpPr>
        <p:spPr>
          <a:xfrm>
            <a:off x="4096512" y="96012"/>
            <a:ext cx="3169920" cy="240030"/>
          </a:xfrm>
          <a:prstGeom prst="rect">
            <a:avLst/>
          </a:prstGeom>
        </p:spPr>
        <p:txBody>
          <a:bodyPr vert="horz" lIns="96653" tIns="48327" rIns="96653" bIns="48327" rtlCol="0"/>
          <a:lstStyle>
            <a:lvl1pPr algn="r">
              <a:defRPr sz="1200"/>
            </a:lvl1pPr>
          </a:lstStyle>
          <a:p>
            <a:fld id="{5109D85C-6806-4601-8914-E6B5119FB4C2}" type="datetimeFigureOut">
              <a:rPr lang="en-US" sz="900">
                <a:solidFill>
                  <a:schemeClr val="accent1"/>
                </a:solidFill>
              </a:rPr>
              <a:t>3/4/2025</a:t>
            </a:fld>
            <a:endParaRPr lang="en-US" sz="900" dirty="0">
              <a:solidFill>
                <a:schemeClr val="accent1"/>
              </a:solidFill>
            </a:endParaRPr>
          </a:p>
        </p:txBody>
      </p:sp>
      <p:sp>
        <p:nvSpPr>
          <p:cNvPr id="4" name="Footer Placeholder 3"/>
          <p:cNvSpPr>
            <a:spLocks noGrp="1"/>
          </p:cNvSpPr>
          <p:nvPr>
            <p:ph type="ftr" sz="quarter" idx="2"/>
          </p:nvPr>
        </p:nvSpPr>
        <p:spPr>
          <a:xfrm>
            <a:off x="97536" y="9313164"/>
            <a:ext cx="3169920" cy="240030"/>
          </a:xfrm>
          <a:prstGeom prst="rect">
            <a:avLst/>
          </a:prstGeom>
        </p:spPr>
        <p:txBody>
          <a:bodyPr vert="horz" lIns="96653" tIns="48327" rIns="96653" bIns="48327" rtlCol="0" anchor="b"/>
          <a:lstStyle>
            <a:lvl1pPr algn="l">
              <a:defRPr sz="1200"/>
            </a:lvl1pPr>
          </a:lstStyle>
          <a:p>
            <a:endParaRPr lang="en-US" sz="900" dirty="0">
              <a:solidFill>
                <a:schemeClr val="accent1"/>
              </a:solidFill>
            </a:endParaRPr>
          </a:p>
        </p:txBody>
      </p:sp>
      <p:sp>
        <p:nvSpPr>
          <p:cNvPr id="5" name="Slide Number Placeholder 4"/>
          <p:cNvSpPr>
            <a:spLocks noGrp="1"/>
          </p:cNvSpPr>
          <p:nvPr>
            <p:ph type="sldNum" sz="quarter" idx="3"/>
          </p:nvPr>
        </p:nvSpPr>
        <p:spPr>
          <a:xfrm>
            <a:off x="4096512" y="9313164"/>
            <a:ext cx="3169920" cy="240030"/>
          </a:xfrm>
          <a:prstGeom prst="rect">
            <a:avLst/>
          </a:prstGeom>
        </p:spPr>
        <p:txBody>
          <a:bodyPr vert="horz" lIns="96653" tIns="48327" rIns="96653" bIns="48327" rtlCol="0" anchor="b"/>
          <a:lstStyle>
            <a:lvl1pPr algn="r">
              <a:defRPr sz="1200"/>
            </a:lvl1pPr>
          </a:lstStyle>
          <a:p>
            <a:fld id="{065FDB04-5B51-478A-A894-EE4CBA93FE69}" type="slidenum">
              <a:rPr lang="en-US" sz="900">
                <a:solidFill>
                  <a:schemeClr val="accent1"/>
                </a:solidFill>
              </a:rPr>
              <a:t>‹#›</a:t>
            </a:fld>
            <a:endParaRPr lang="en-US" sz="900" dirty="0">
              <a:solidFill>
                <a:schemeClr val="accent1"/>
              </a:solidFill>
            </a:endParaRPr>
          </a:p>
        </p:txBody>
      </p:sp>
    </p:spTree>
    <p:extLst>
      <p:ext uri="{BB962C8B-B14F-4D97-AF65-F5344CB8AC3E}">
        <p14:creationId xmlns:p14="http://schemas.microsoft.com/office/powerpoint/2010/main" val="2948330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quarter" idx="1"/>
          </p:nvPr>
        </p:nvSpPr>
        <p:spPr>
          <a:xfrm>
            <a:off x="4096512" y="96012"/>
            <a:ext cx="3169920" cy="240030"/>
          </a:xfrm>
          <a:prstGeom prst="rect">
            <a:avLst/>
          </a:prstGeom>
        </p:spPr>
        <p:txBody>
          <a:bodyPr vert="horz" lIns="96653" tIns="48327" rIns="96653" bIns="48327" rtlCol="0"/>
          <a:lstStyle>
            <a:lvl1pPr algn="r">
              <a:defRPr sz="900">
                <a:solidFill>
                  <a:schemeClr val="accent1"/>
                </a:solidFill>
                <a:latin typeface="+mn-lt"/>
              </a:defRPr>
            </a:lvl1pPr>
          </a:lstStyle>
          <a:p>
            <a:fld id="{5109D85C-6806-4601-8914-E6B5119FB4C2}" type="datetimeFigureOut">
              <a:rPr lang="en-US" smtClean="0"/>
              <a:pPr/>
              <a:t>3/4/2025</a:t>
            </a:fld>
            <a:endParaRPr lang="en-US" dirty="0"/>
          </a:p>
        </p:txBody>
      </p:sp>
      <p:sp>
        <p:nvSpPr>
          <p:cNvPr id="9" name="Footer Placeholder 3"/>
          <p:cNvSpPr>
            <a:spLocks noGrp="1"/>
          </p:cNvSpPr>
          <p:nvPr>
            <p:ph type="ftr" sz="quarter" idx="4"/>
          </p:nvPr>
        </p:nvSpPr>
        <p:spPr>
          <a:xfrm>
            <a:off x="97536" y="9313164"/>
            <a:ext cx="3169920" cy="240030"/>
          </a:xfrm>
          <a:prstGeom prst="rect">
            <a:avLst/>
          </a:prstGeom>
        </p:spPr>
        <p:txBody>
          <a:bodyPr vert="horz" lIns="96653" tIns="48327" rIns="96653" bIns="48327" rtlCol="0" anchor="b"/>
          <a:lstStyle>
            <a:lvl1pPr algn="l">
              <a:defRPr sz="900">
                <a:solidFill>
                  <a:schemeClr val="accent1"/>
                </a:solidFill>
                <a:latin typeface="+mn-lt"/>
              </a:defRPr>
            </a:lvl1pPr>
          </a:lstStyle>
          <a:p>
            <a:endParaRPr lang="en-US" dirty="0"/>
          </a:p>
        </p:txBody>
      </p:sp>
      <p:sp>
        <p:nvSpPr>
          <p:cNvPr id="10" name="Slide Number Placeholder 4"/>
          <p:cNvSpPr>
            <a:spLocks noGrp="1"/>
          </p:cNvSpPr>
          <p:nvPr>
            <p:ph type="sldNum" sz="quarter" idx="5"/>
          </p:nvPr>
        </p:nvSpPr>
        <p:spPr>
          <a:xfrm>
            <a:off x="4096512" y="9313164"/>
            <a:ext cx="3169920" cy="240030"/>
          </a:xfrm>
          <a:prstGeom prst="rect">
            <a:avLst/>
          </a:prstGeom>
        </p:spPr>
        <p:txBody>
          <a:bodyPr vert="horz" lIns="96653" tIns="48327" rIns="96653" bIns="48327" rtlCol="0" anchor="b"/>
          <a:lstStyle>
            <a:lvl1pPr algn="r">
              <a:defRPr sz="900">
                <a:solidFill>
                  <a:schemeClr val="accent1"/>
                </a:solidFill>
                <a:latin typeface="+mn-lt"/>
              </a:defRPr>
            </a:lvl1pPr>
          </a:lstStyle>
          <a:p>
            <a:fld id="{065FDB04-5B51-478A-A894-EE4CBA93FE69}" type="slidenum">
              <a:rPr lang="en-US" smtClean="0"/>
              <a:pPr/>
              <a:t>‹#›</a:t>
            </a:fld>
            <a:endParaRPr lang="en-US" dirty="0"/>
          </a:p>
        </p:txBody>
      </p:sp>
      <p:sp>
        <p:nvSpPr>
          <p:cNvPr id="11" name="Header Placeholder 1"/>
          <p:cNvSpPr>
            <a:spLocks noGrp="1"/>
          </p:cNvSpPr>
          <p:nvPr>
            <p:ph type="hdr" sz="quarter"/>
          </p:nvPr>
        </p:nvSpPr>
        <p:spPr>
          <a:xfrm>
            <a:off x="97536" y="96012"/>
            <a:ext cx="3169920" cy="240030"/>
          </a:xfrm>
          <a:prstGeom prst="rect">
            <a:avLst/>
          </a:prstGeom>
        </p:spPr>
        <p:txBody>
          <a:bodyPr vert="horz" lIns="96653" tIns="48327" rIns="96653" bIns="48327" rtlCol="0"/>
          <a:lstStyle>
            <a:lvl1pPr algn="l">
              <a:defRPr sz="900">
                <a:solidFill>
                  <a:schemeClr val="accent1"/>
                </a:solidFill>
                <a:latin typeface="+mn-lt"/>
              </a:defRPr>
            </a:lvl1pPr>
          </a:lstStyle>
          <a:p>
            <a:endParaRPr lang="en-US" dirty="0"/>
          </a:p>
        </p:txBody>
      </p:sp>
    </p:spTree>
    <p:extLst>
      <p:ext uri="{BB962C8B-B14F-4D97-AF65-F5344CB8AC3E}">
        <p14:creationId xmlns:p14="http://schemas.microsoft.com/office/powerpoint/2010/main" val="3466851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bwMode="auto">
          <a:xfrm>
            <a:off x="406400" y="696913"/>
            <a:ext cx="6197600" cy="3486150"/>
          </a:xfrm>
          <a:prstGeom prst="rect">
            <a:avLst/>
          </a:prstGeom>
          <a:noFill/>
          <a:ln w="12700">
            <a:solidFill>
              <a:srgbClr val="000000"/>
            </a:solidFill>
            <a:miter lim="800000"/>
            <a:headEnd/>
            <a:tailEnd/>
          </a:ln>
        </p:spPr>
      </p:sp>
      <p:sp>
        <p:nvSpPr>
          <p:cNvPr id="47107" name="Notes Placeholder 2"/>
          <p:cNvSpPr>
            <a:spLocks noGrp="1"/>
          </p:cNvSpPr>
          <p:nvPr>
            <p:ph type="body" idx="1"/>
          </p:nvPr>
        </p:nvSpPr>
        <p:spPr bwMode="auto">
          <a:xfrm>
            <a:off x="701040" y="4416428"/>
            <a:ext cx="5608320" cy="4183063"/>
          </a:xfrm>
          <a:prstGeom prst="rect">
            <a:avLst/>
          </a:prstGeom>
          <a:noFill/>
          <a:ln>
            <a:miter lim="800000"/>
            <a:headEnd/>
            <a:tailEnd/>
          </a:ln>
        </p:spPr>
        <p:txBody>
          <a:bodyPr lIns="92269" tIns="46134" rIns="92269" bIns="46134"/>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Tree>
    <p:extLst>
      <p:ext uri="{BB962C8B-B14F-4D97-AF65-F5344CB8AC3E}">
        <p14:creationId xmlns:p14="http://schemas.microsoft.com/office/powerpoint/2010/main" val="210686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p:cNvSpPr>
          <p:nvPr>
            <p:ph type="sldImg"/>
          </p:nvPr>
        </p:nvSpPr>
        <p:spPr bwMode="auto">
          <a:xfrm>
            <a:off x="406400" y="696913"/>
            <a:ext cx="6197600" cy="3486150"/>
          </a:xfrm>
          <a:prstGeom prst="rect">
            <a:avLst/>
          </a:prstGeom>
          <a:noFill/>
          <a:ln w="12700">
            <a:solidFill>
              <a:srgbClr val="000000"/>
            </a:solidFill>
            <a:miter lim="800000"/>
            <a:headEnd/>
            <a:tailEnd/>
          </a:ln>
        </p:spPr>
      </p:sp>
      <p:sp>
        <p:nvSpPr>
          <p:cNvPr id="52227" name="Notes Placeholder 2"/>
          <p:cNvSpPr>
            <a:spLocks noGrp="1"/>
          </p:cNvSpPr>
          <p:nvPr>
            <p:ph type="body" idx="1"/>
          </p:nvPr>
        </p:nvSpPr>
        <p:spPr bwMode="auto">
          <a:xfrm>
            <a:off x="701040" y="4416428"/>
            <a:ext cx="5608320" cy="4183063"/>
          </a:xfrm>
          <a:prstGeom prst="rect">
            <a:avLst/>
          </a:prstGeom>
          <a:noFill/>
          <a:ln>
            <a:miter lim="800000"/>
            <a:headEnd/>
            <a:tailEnd/>
          </a:ln>
        </p:spPr>
        <p:txBody>
          <a:bodyPr lIns="92269" tIns="46134" rIns="92269" bIns="46134"/>
          <a:lstStyle/>
          <a:p>
            <a:endParaRPr lang="en-US" dirty="0"/>
          </a:p>
        </p:txBody>
      </p:sp>
    </p:spTree>
    <p:extLst>
      <p:ext uri="{BB962C8B-B14F-4D97-AF65-F5344CB8AC3E}">
        <p14:creationId xmlns:p14="http://schemas.microsoft.com/office/powerpoint/2010/main" val="135540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0413" y="4473695"/>
            <a:ext cx="5609574" cy="3660295"/>
          </a:xfrm>
          <a:prstGeom prst="rect">
            <a:avLst/>
          </a:prstGeom>
        </p:spPr>
        <p:txBody>
          <a:bodyPr lIns="86008" tIns="43004" rIns="86008" bIns="43004"/>
          <a:lstStyle/>
          <a:p>
            <a:endParaRPr lang="en-US" dirty="0"/>
          </a:p>
        </p:txBody>
      </p:sp>
    </p:spTree>
    <p:extLst>
      <p:ext uri="{BB962C8B-B14F-4D97-AF65-F5344CB8AC3E}">
        <p14:creationId xmlns:p14="http://schemas.microsoft.com/office/powerpoint/2010/main" val="1124942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0413" y="4473695"/>
            <a:ext cx="5609574" cy="3660295"/>
          </a:xfrm>
          <a:prstGeom prst="rect">
            <a:avLst/>
          </a:prstGeom>
        </p:spPr>
        <p:txBody>
          <a:bodyPr lIns="86008" tIns="43004" rIns="86008" bIns="43004"/>
          <a:lstStyle/>
          <a:p>
            <a:endParaRPr lang="en-US" dirty="0"/>
          </a:p>
        </p:txBody>
      </p:sp>
    </p:spTree>
    <p:extLst>
      <p:ext uri="{BB962C8B-B14F-4D97-AF65-F5344CB8AC3E}">
        <p14:creationId xmlns:p14="http://schemas.microsoft.com/office/powerpoint/2010/main" val="422197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Tree>
    <p:extLst>
      <p:ext uri="{BB962C8B-B14F-4D97-AF65-F5344CB8AC3E}">
        <p14:creationId xmlns:p14="http://schemas.microsoft.com/office/powerpoint/2010/main" val="29518643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512064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itle 1"/>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tx2"/>
                </a:solidFill>
                <a:latin typeface="+mj-lt"/>
              </a:defRPr>
            </a:lvl1pPr>
          </a:lstStyle>
          <a:p>
            <a:r>
              <a:rPr lang="en-US"/>
              <a:t>Click to edit Master title style</a:t>
            </a:r>
            <a:endParaRPr lang="en-US" dirty="0"/>
          </a:p>
        </p:txBody>
      </p:sp>
      <p:sp>
        <p:nvSpPr>
          <p:cNvPr id="12" name="Subtitle 2"/>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51223D0F-481A-42FE-A3A8-6E9DB50AE90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495797" y="1144886"/>
            <a:ext cx="3200400" cy="2275380"/>
          </a:xfrm>
          <a:prstGeom prst="rect">
            <a:avLst/>
          </a:prstGeom>
        </p:spPr>
      </p:pic>
    </p:spTree>
    <p:extLst>
      <p:ext uri="{BB962C8B-B14F-4D97-AF65-F5344CB8AC3E}">
        <p14:creationId xmlns:p14="http://schemas.microsoft.com/office/powerpoint/2010/main" val="203870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94F12B-0E47-4AEC-8E2A-A9365402A78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5167774"/>
            <a:ext cx="12191998" cy="1691640"/>
          </a:xfrm>
          <a:prstGeom prst="rect">
            <a:avLst/>
          </a:prstGeom>
        </p:spPr>
      </p:pic>
      <p:sp>
        <p:nvSpPr>
          <p:cNvPr id="11" name="Rectangle 10">
            <a:extLst>
              <a:ext uri="{FF2B5EF4-FFF2-40B4-BE49-F238E27FC236}">
                <a16:creationId xmlns:a16="http://schemas.microsoft.com/office/drawing/2014/main" id="{E4D91A09-3101-4836-9B81-086A258E615D}"/>
              </a:ext>
            </a:extLst>
          </p:cNvPr>
          <p:cNvSpPr/>
          <p:nvPr userDrawn="1"/>
        </p:nvSpPr>
        <p:spPr>
          <a:xfrm>
            <a:off x="0" y="5129784"/>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0" name="Picture 9">
            <a:extLst>
              <a:ext uri="{FF2B5EF4-FFF2-40B4-BE49-F238E27FC236}">
                <a16:creationId xmlns:a16="http://schemas.microsoft.com/office/drawing/2014/main" id="{8C28904F-959A-43EF-BCD5-A0B4B434A3D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495797" y="1144886"/>
            <a:ext cx="3200400" cy="2275380"/>
          </a:xfrm>
          <a:prstGeom prst="rect">
            <a:avLst/>
          </a:prstGeom>
        </p:spPr>
      </p:pic>
      <p:sp>
        <p:nvSpPr>
          <p:cNvPr id="13" name="Title 1">
            <a:extLst>
              <a:ext uri="{FF2B5EF4-FFF2-40B4-BE49-F238E27FC236}">
                <a16:creationId xmlns:a16="http://schemas.microsoft.com/office/drawing/2014/main" id="{EE7807B7-3C96-4512-A195-BC6AC2F84A41}"/>
              </a:ext>
            </a:extLst>
          </p:cNvPr>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bg2"/>
                </a:solidFill>
                <a:latin typeface="+mj-lt"/>
              </a:defRPr>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ED4006AB-2AF6-493A-8545-089F73354AB2}"/>
              </a:ext>
            </a:extLst>
          </p:cNvPr>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864200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Graphic">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B40E013F-E4C4-4D8B-BEFC-A8384114DD56}"/>
              </a:ext>
            </a:extLst>
          </p:cNvPr>
          <p:cNvSpPr>
            <a:spLocks noGrp="1"/>
          </p:cNvSpPr>
          <p:nvPr>
            <p:ph idx="10"/>
          </p:nvPr>
        </p:nvSpPr>
        <p:spPr>
          <a:xfrm>
            <a:off x="0" y="0"/>
            <a:ext cx="12192000" cy="5029200"/>
          </a:xfrm>
        </p:spPr>
        <p:txBody>
          <a:bodyPr/>
          <a:lstStyle>
            <a:lvl1pPr marL="0" indent="0">
              <a:buNone/>
              <a:defRPr/>
            </a:lvl1pPr>
          </a:lstStyle>
          <a:p>
            <a:pPr lvl="0"/>
            <a:r>
              <a:rPr lang="en-US"/>
              <a:t>Click to edit Master text styles</a:t>
            </a:r>
          </a:p>
        </p:txBody>
      </p:sp>
      <p:pic>
        <p:nvPicPr>
          <p:cNvPr id="6" name="Picture 5">
            <a:extLst>
              <a:ext uri="{FF2B5EF4-FFF2-40B4-BE49-F238E27FC236}">
                <a16:creationId xmlns:a16="http://schemas.microsoft.com/office/drawing/2014/main" id="{6AC35269-980A-4888-BAC9-8EFAF3E65F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63200" y="5499320"/>
            <a:ext cx="1605007" cy="1141338"/>
          </a:xfrm>
          <a:prstGeom prst="rect">
            <a:avLst/>
          </a:prstGeom>
        </p:spPr>
      </p:pic>
      <p:sp>
        <p:nvSpPr>
          <p:cNvPr id="7" name="Rectangle 6">
            <a:extLst>
              <a:ext uri="{FF2B5EF4-FFF2-40B4-BE49-F238E27FC236}">
                <a16:creationId xmlns:a16="http://schemas.microsoft.com/office/drawing/2014/main" id="{7B38510F-3344-4BC0-A13A-9A9BC68FF056}"/>
              </a:ext>
            </a:extLst>
          </p:cNvPr>
          <p:cNvSpPr/>
          <p:nvPr userDrawn="1"/>
        </p:nvSpPr>
        <p:spPr>
          <a:xfrm>
            <a:off x="0" y="50292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738A8953-D3FE-4542-8C50-24486773F732}"/>
              </a:ext>
            </a:extLst>
          </p:cNvPr>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bg2"/>
                </a:solidFill>
                <a:latin typeface="+mj-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5611F31E-843E-420E-8A95-6900895E7522}"/>
              </a:ext>
            </a:extLst>
          </p:cNvPr>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079676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Cli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5ED217C-331F-4554-A2DB-F1CA3F141CD3}"/>
              </a:ext>
            </a:extLst>
          </p:cNvPr>
          <p:cNvSpPr>
            <a:spLocks noGrp="1"/>
          </p:cNvSpPr>
          <p:nvPr>
            <p:ph idx="10"/>
          </p:nvPr>
        </p:nvSpPr>
        <p:spPr>
          <a:xfrm>
            <a:off x="0" y="0"/>
            <a:ext cx="12192000" cy="5029200"/>
          </a:xfrm>
        </p:spPr>
        <p:txBody>
          <a:bodyPr/>
          <a:lstStyle>
            <a:lvl1pPr marL="0" indent="0">
              <a:buNone/>
              <a:defRPr/>
            </a:lvl1pPr>
          </a:lstStyle>
          <a:p>
            <a:pPr lvl="0"/>
            <a:r>
              <a:rPr lang="en-US"/>
              <a:t>Click to edit Master text styles</a:t>
            </a:r>
          </a:p>
        </p:txBody>
      </p:sp>
      <p:sp>
        <p:nvSpPr>
          <p:cNvPr id="7" name="Rectangle 6">
            <a:extLst>
              <a:ext uri="{FF2B5EF4-FFF2-40B4-BE49-F238E27FC236}">
                <a16:creationId xmlns:a16="http://schemas.microsoft.com/office/drawing/2014/main" id="{226835C5-6CE6-42B0-A337-B1B25BF5C137}"/>
              </a:ext>
            </a:extLst>
          </p:cNvPr>
          <p:cNvSpPr/>
          <p:nvPr userDrawn="1"/>
        </p:nvSpPr>
        <p:spPr>
          <a:xfrm>
            <a:off x="0" y="50292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D64E011E-7AA6-472D-BEA8-9DF006A18BAA}"/>
              </a:ext>
            </a:extLst>
          </p:cNvPr>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tx2"/>
                </a:solidFill>
                <a:latin typeface="+mj-lt"/>
              </a:defRPr>
            </a:lvl1pPr>
          </a:lstStyle>
          <a:p>
            <a:r>
              <a:rPr lang="en-US"/>
              <a:t>Click to edit Master title style</a:t>
            </a:r>
            <a:endParaRPr lang="en-US" dirty="0"/>
          </a:p>
        </p:txBody>
      </p:sp>
      <p:sp>
        <p:nvSpPr>
          <p:cNvPr id="9" name="Subtitle 2">
            <a:extLst>
              <a:ext uri="{FF2B5EF4-FFF2-40B4-BE49-F238E27FC236}">
                <a16:creationId xmlns:a16="http://schemas.microsoft.com/office/drawing/2014/main" id="{91C829F5-971A-4278-9DAE-20081D43717E}"/>
              </a:ext>
            </a:extLst>
          </p:cNvPr>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89662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sclaimer - 1">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02E4AFC6-F6D7-4FAD-8FD3-18C5837E24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301" t="-6844" r="-7466" b="-11665"/>
          <a:stretch/>
        </p:blipFill>
        <p:spPr>
          <a:xfrm>
            <a:off x="-656823" y="-1275007"/>
            <a:ext cx="13909184" cy="9813700"/>
          </a:xfrm>
          <a:prstGeom prst="rect">
            <a:avLst/>
          </a:prstGeom>
        </p:spPr>
      </p:pic>
      <p:sp>
        <p:nvSpPr>
          <p:cNvPr id="4" name="TextBox 3">
            <a:extLst>
              <a:ext uri="{FF2B5EF4-FFF2-40B4-BE49-F238E27FC236}">
                <a16:creationId xmlns:a16="http://schemas.microsoft.com/office/drawing/2014/main" id="{D4E3240A-CF2B-43B8-8A23-CB33574EA45F}"/>
              </a:ext>
            </a:extLst>
          </p:cNvPr>
          <p:cNvSpPr txBox="1"/>
          <p:nvPr userDrawn="1"/>
        </p:nvSpPr>
        <p:spPr>
          <a:xfrm>
            <a:off x="796172" y="2252138"/>
            <a:ext cx="10972800" cy="2759410"/>
          </a:xfrm>
          <a:prstGeom prst="rect">
            <a:avLst/>
          </a:prstGeom>
          <a:noFill/>
        </p:spPr>
        <p:txBody>
          <a:bodyPr wrap="square" rtlCol="0">
            <a:spAutoFit/>
          </a:bodyPr>
          <a:lstStyle/>
          <a:p>
            <a:pPr marL="0" marR="0" lvl="0" indent="0" algn="l" defTabSz="914400" rtl="0" eaLnBrk="1" fontAlgn="auto" latinLnBrk="0" hangingPunct="1">
              <a:lnSpc>
                <a:spcPts val="3000"/>
              </a:lnSpc>
              <a:spcBef>
                <a:spcPts val="0"/>
              </a:spcBef>
              <a:spcAft>
                <a:spcPts val="0"/>
              </a:spcAft>
              <a:buClrTx/>
              <a:buSzTx/>
              <a:buFontTx/>
              <a:buNone/>
              <a:tabLst/>
              <a:defRPr/>
            </a:pPr>
            <a:r>
              <a:rPr lang="en-US" sz="3200" b="0" i="0" u="none" strike="noStrike" baseline="30000" dirty="0">
                <a:solidFill>
                  <a:schemeClr val="tx2">
                    <a:lumMod val="50000"/>
                  </a:schemeClr>
                </a:solidFill>
                <a:latin typeface="Tw Cen MT" panose="020B0602020104020603" pitchFamily="34" charset="0"/>
              </a:rPr>
              <a:t>This presentation is presented with the understanding that the information contained does not constitute legal, accounting or other professional advice. It is not intended to be responsive to </a:t>
            </a:r>
            <a:br>
              <a:rPr lang="en-US" sz="3200" b="0" i="0" u="none" strike="noStrike" baseline="30000" dirty="0">
                <a:solidFill>
                  <a:schemeClr val="tx2">
                    <a:lumMod val="50000"/>
                  </a:schemeClr>
                </a:solidFill>
                <a:latin typeface="Tw Cen MT" panose="020B0602020104020603" pitchFamily="34" charset="0"/>
              </a:rPr>
            </a:br>
            <a:r>
              <a:rPr lang="en-US" sz="3200" b="0" i="0" u="none" strike="noStrike" baseline="30000" dirty="0">
                <a:solidFill>
                  <a:schemeClr val="tx2">
                    <a:lumMod val="50000"/>
                  </a:schemeClr>
                </a:solidFill>
                <a:latin typeface="Tw Cen MT" panose="020B0602020104020603" pitchFamily="34" charset="0"/>
              </a:rPr>
              <a:t>any individual situation or concerns, 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a:t>
            </a:r>
            <a:br>
              <a:rPr lang="en-US" sz="3200" b="0" i="0" u="none" strike="noStrike" baseline="30000" dirty="0">
                <a:solidFill>
                  <a:schemeClr val="tx2">
                    <a:lumMod val="50000"/>
                  </a:schemeClr>
                </a:solidFill>
                <a:latin typeface="Tw Cen MT" panose="020B0602020104020603" pitchFamily="34" charset="0"/>
              </a:rPr>
            </a:br>
            <a:r>
              <a:rPr lang="en-US" sz="3200" b="0" i="0" u="none" strike="noStrike" baseline="30000" dirty="0">
                <a:solidFill>
                  <a:schemeClr val="tx2">
                    <a:lumMod val="50000"/>
                  </a:schemeClr>
                </a:solidFill>
                <a:latin typeface="Tw Cen MT" panose="020B0602020104020603" pitchFamily="34" charset="0"/>
              </a:rPr>
              <a:t>can be submitted to your Eide Bailly representative, or to the presenter of this session. </a:t>
            </a:r>
          </a:p>
        </p:txBody>
      </p:sp>
      <p:pic>
        <p:nvPicPr>
          <p:cNvPr id="5" name="Picture 4" descr="Shape, icon&#10;&#10;Description automatically generated">
            <a:extLst>
              <a:ext uri="{FF2B5EF4-FFF2-40B4-BE49-F238E27FC236}">
                <a16:creationId xmlns:a16="http://schemas.microsoft.com/office/drawing/2014/main" id="{0B25B15E-525C-4766-BCEF-BBCBB119FF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95053" y="501012"/>
            <a:ext cx="1601895" cy="613546"/>
          </a:xfrm>
          <a:prstGeom prst="rect">
            <a:avLst/>
          </a:prstGeom>
        </p:spPr>
      </p:pic>
      <p:pic>
        <p:nvPicPr>
          <p:cNvPr id="6" name="Picture 5" descr="Logo, company name&#10;&#10;Description automatically generated">
            <a:extLst>
              <a:ext uri="{FF2B5EF4-FFF2-40B4-BE49-F238E27FC236}">
                <a16:creationId xmlns:a16="http://schemas.microsoft.com/office/drawing/2014/main" id="{54977913-3562-4F5E-90EC-011DBAD48F0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48485" y="5434348"/>
            <a:ext cx="1895030" cy="1349643"/>
          </a:xfrm>
          <a:prstGeom prst="rect">
            <a:avLst/>
          </a:prstGeom>
        </p:spPr>
      </p:pic>
      <p:sp>
        <p:nvSpPr>
          <p:cNvPr id="7" name="TextBox 6">
            <a:extLst>
              <a:ext uri="{FF2B5EF4-FFF2-40B4-BE49-F238E27FC236}">
                <a16:creationId xmlns:a16="http://schemas.microsoft.com/office/drawing/2014/main" id="{2349EF4C-943D-4EED-8E9B-A64AEA52F595}"/>
              </a:ext>
            </a:extLst>
          </p:cNvPr>
          <p:cNvSpPr txBox="1"/>
          <p:nvPr userDrawn="1"/>
        </p:nvSpPr>
        <p:spPr>
          <a:xfrm>
            <a:off x="4851862" y="1702064"/>
            <a:ext cx="2488276" cy="451086"/>
          </a:xfrm>
          <a:prstGeom prst="rect">
            <a:avLst/>
          </a:prstGeom>
          <a:noFill/>
        </p:spPr>
        <p:txBody>
          <a:bodyPr wrap="square" rtlCol="0">
            <a:spAutoFit/>
          </a:bodyPr>
          <a:lstStyle/>
          <a:p>
            <a:pPr marL="0" marR="0" lvl="0" indent="0" algn="ctr" defTabSz="914400" rtl="0" eaLnBrk="1" fontAlgn="auto" latinLnBrk="0" hangingPunct="1">
              <a:lnSpc>
                <a:spcPts val="3000"/>
              </a:lnSpc>
              <a:spcBef>
                <a:spcPts val="0"/>
              </a:spcBef>
              <a:spcAft>
                <a:spcPts val="0"/>
              </a:spcAft>
              <a:buClrTx/>
              <a:buSzTx/>
              <a:buFontTx/>
              <a:buNone/>
              <a:tabLst/>
              <a:defRPr/>
            </a:pPr>
            <a:r>
              <a:rPr lang="en-US" sz="3200" b="1" i="0" u="none" strike="noStrike" baseline="30000" dirty="0">
                <a:solidFill>
                  <a:schemeClr val="tx2">
                    <a:lumMod val="50000"/>
                  </a:schemeClr>
                </a:solidFill>
                <a:latin typeface="Tw Cen MT" panose="020B0602020104020603" pitchFamily="34" charset="0"/>
              </a:rPr>
              <a:t>DISCLAIMER</a:t>
            </a:r>
          </a:p>
        </p:txBody>
      </p:sp>
    </p:spTree>
    <p:extLst>
      <p:ext uri="{BB962C8B-B14F-4D97-AF65-F5344CB8AC3E}">
        <p14:creationId xmlns:p14="http://schemas.microsoft.com/office/powerpoint/2010/main" val="574445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sclaimer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C3A011-F0A0-498A-BB8B-6D3D1B1294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360" b="24159"/>
          <a:stretch/>
        </p:blipFill>
        <p:spPr>
          <a:xfrm>
            <a:off x="0" y="376"/>
            <a:ext cx="12192000" cy="5105595"/>
          </a:xfrm>
          <a:prstGeom prst="rect">
            <a:avLst/>
          </a:prstGeom>
        </p:spPr>
      </p:pic>
      <p:sp>
        <p:nvSpPr>
          <p:cNvPr id="3" name="TextBox 2">
            <a:extLst>
              <a:ext uri="{FF2B5EF4-FFF2-40B4-BE49-F238E27FC236}">
                <a16:creationId xmlns:a16="http://schemas.microsoft.com/office/drawing/2014/main" id="{EA2CB8D0-7FF3-443A-AD8D-5CBF08420CA3}"/>
              </a:ext>
            </a:extLst>
          </p:cNvPr>
          <p:cNvSpPr txBox="1"/>
          <p:nvPr userDrawn="1"/>
        </p:nvSpPr>
        <p:spPr>
          <a:xfrm>
            <a:off x="900008" y="1500299"/>
            <a:ext cx="10972800" cy="2759410"/>
          </a:xfrm>
          <a:prstGeom prst="rect">
            <a:avLst/>
          </a:prstGeom>
          <a:noFill/>
        </p:spPr>
        <p:txBody>
          <a:bodyPr wrap="square" rtlCol="0">
            <a:spAutoFit/>
          </a:bodyPr>
          <a:lstStyle/>
          <a:p>
            <a:pPr marL="0" marR="0" lvl="0" indent="0" algn="l" defTabSz="914400" rtl="0" eaLnBrk="1" fontAlgn="auto" latinLnBrk="0" hangingPunct="1">
              <a:lnSpc>
                <a:spcPts val="3000"/>
              </a:lnSpc>
              <a:spcBef>
                <a:spcPts val="0"/>
              </a:spcBef>
              <a:spcAft>
                <a:spcPts val="0"/>
              </a:spcAft>
              <a:buClrTx/>
              <a:buSzTx/>
              <a:buFontTx/>
              <a:buNone/>
              <a:tabLst/>
              <a:defRPr/>
            </a:pPr>
            <a:r>
              <a:rPr lang="en-US" sz="3200" b="0" i="0" u="none" strike="noStrike" baseline="30000" dirty="0">
                <a:solidFill>
                  <a:schemeClr val="bg1"/>
                </a:solidFill>
                <a:latin typeface="Tw Cen MT" panose="020B0602020104020603" pitchFamily="34" charset="0"/>
              </a:rPr>
              <a:t>This presentation is presented with the understanding that the information contained does not constitute legal, accounting or other professional advice. It is not intended to be responsive to </a:t>
            </a:r>
            <a:br>
              <a:rPr lang="en-US" sz="3200" b="0" i="0" u="none" strike="noStrike" baseline="30000" dirty="0">
                <a:solidFill>
                  <a:schemeClr val="bg1"/>
                </a:solidFill>
                <a:latin typeface="Tw Cen MT" panose="020B0602020104020603" pitchFamily="34" charset="0"/>
              </a:rPr>
            </a:br>
            <a:r>
              <a:rPr lang="en-US" sz="3200" b="0" i="0" u="none" strike="noStrike" baseline="30000" dirty="0">
                <a:solidFill>
                  <a:schemeClr val="bg1"/>
                </a:solidFill>
                <a:latin typeface="Tw Cen MT" panose="020B0602020104020603" pitchFamily="34" charset="0"/>
              </a:rPr>
              <a:t>any individual situation or concerns, 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a:t>
            </a:r>
            <a:br>
              <a:rPr lang="en-US" sz="3200" b="0" i="0" u="none" strike="noStrike" baseline="30000" dirty="0">
                <a:solidFill>
                  <a:schemeClr val="bg1"/>
                </a:solidFill>
                <a:latin typeface="Tw Cen MT" panose="020B0602020104020603" pitchFamily="34" charset="0"/>
              </a:rPr>
            </a:br>
            <a:r>
              <a:rPr lang="en-US" sz="3200" b="0" i="0" u="none" strike="noStrike" baseline="30000" dirty="0">
                <a:solidFill>
                  <a:schemeClr val="bg1"/>
                </a:solidFill>
                <a:latin typeface="Tw Cen MT" panose="020B0602020104020603" pitchFamily="34" charset="0"/>
              </a:rPr>
              <a:t>can be submitted to your Eide Bailly representative, or to the presenter of this session. </a:t>
            </a:r>
          </a:p>
        </p:txBody>
      </p:sp>
      <p:pic>
        <p:nvPicPr>
          <p:cNvPr id="4" name="Picture 3">
            <a:extLst>
              <a:ext uri="{FF2B5EF4-FFF2-40B4-BE49-F238E27FC236}">
                <a16:creationId xmlns:a16="http://schemas.microsoft.com/office/drawing/2014/main" id="{13ABF5BE-FE32-4EE1-866C-F5CDD3CF327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47917" y="5432124"/>
            <a:ext cx="1496166" cy="1063725"/>
          </a:xfrm>
          <a:prstGeom prst="rect">
            <a:avLst/>
          </a:prstGeom>
        </p:spPr>
      </p:pic>
      <p:sp>
        <p:nvSpPr>
          <p:cNvPr id="5" name="TextBox 4">
            <a:extLst>
              <a:ext uri="{FF2B5EF4-FFF2-40B4-BE49-F238E27FC236}">
                <a16:creationId xmlns:a16="http://schemas.microsoft.com/office/drawing/2014/main" id="{0C68D47B-6C40-4AFD-9234-F452B54360B5}"/>
              </a:ext>
            </a:extLst>
          </p:cNvPr>
          <p:cNvSpPr txBox="1"/>
          <p:nvPr userDrawn="1"/>
        </p:nvSpPr>
        <p:spPr>
          <a:xfrm>
            <a:off x="4851862" y="741314"/>
            <a:ext cx="2488276" cy="451086"/>
          </a:xfrm>
          <a:prstGeom prst="rect">
            <a:avLst/>
          </a:prstGeom>
          <a:noFill/>
        </p:spPr>
        <p:txBody>
          <a:bodyPr wrap="square" rtlCol="0">
            <a:spAutoFit/>
          </a:bodyPr>
          <a:lstStyle/>
          <a:p>
            <a:pPr marL="0" marR="0" lvl="0" indent="0" algn="ctr" defTabSz="914400" rtl="0" eaLnBrk="1" fontAlgn="auto" latinLnBrk="0" hangingPunct="1">
              <a:lnSpc>
                <a:spcPts val="3000"/>
              </a:lnSpc>
              <a:spcBef>
                <a:spcPts val="0"/>
              </a:spcBef>
              <a:spcAft>
                <a:spcPts val="0"/>
              </a:spcAft>
              <a:buClrTx/>
              <a:buSzTx/>
              <a:buFontTx/>
              <a:buNone/>
              <a:tabLst/>
              <a:defRPr/>
            </a:pPr>
            <a:r>
              <a:rPr lang="en-US" sz="3200" b="1" i="0" u="none" strike="noStrike" baseline="30000" dirty="0">
                <a:solidFill>
                  <a:schemeClr val="bg1"/>
                </a:solidFill>
                <a:latin typeface="Tw Cen MT" panose="020B0602020104020603" pitchFamily="34" charset="0"/>
              </a:rPr>
              <a:t>DISCLAIMER</a:t>
            </a:r>
          </a:p>
        </p:txBody>
      </p:sp>
    </p:spTree>
    <p:extLst>
      <p:ext uri="{BB962C8B-B14F-4D97-AF65-F5344CB8AC3E}">
        <p14:creationId xmlns:p14="http://schemas.microsoft.com/office/powerpoint/2010/main" val="1067916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Placeholder 1"/>
          <p:cNvSpPr>
            <a:spLocks noGrp="1"/>
          </p:cNvSpPr>
          <p:nvPr>
            <p:ph type="title" hasCustomPrompt="1"/>
          </p:nvPr>
        </p:nvSpPr>
        <p:spPr>
          <a:xfrm>
            <a:off x="304800" y="0"/>
            <a:ext cx="11582400" cy="914400"/>
          </a:xfrm>
          <a:prstGeom prst="rect">
            <a:avLst/>
          </a:prstGeom>
        </p:spPr>
        <p:txBody>
          <a:bodyPr vert="horz" lIns="0" tIns="45720" rIns="0" bIns="45720" rtlCol="0" anchor="b" anchorCtr="0">
            <a:normAutofit/>
          </a:bodyPr>
          <a:lstStyle>
            <a:lvl1pPr>
              <a:defRPr baseline="0"/>
            </a:lvl1pPr>
          </a:lstStyle>
          <a:p>
            <a:r>
              <a:rPr lang="en-US" dirty="0"/>
              <a:t>CLICK TO EDIT MASTER TITLE STYLE</a:t>
            </a:r>
          </a:p>
        </p:txBody>
      </p:sp>
      <p:sp>
        <p:nvSpPr>
          <p:cNvPr id="7" name="Text Placeholder 2">
            <a:extLst>
              <a:ext uri="{FF2B5EF4-FFF2-40B4-BE49-F238E27FC236}">
                <a16:creationId xmlns:a16="http://schemas.microsoft.com/office/drawing/2014/main" id="{E0327F50-180D-42EC-AEF7-4A84A9D72E61}"/>
              </a:ext>
            </a:extLst>
          </p:cNvPr>
          <p:cNvSpPr>
            <a:spLocks noGrp="1"/>
          </p:cNvSpPr>
          <p:nvPr>
            <p:ph idx="1"/>
          </p:nvPr>
        </p:nvSpPr>
        <p:spPr>
          <a:xfrm>
            <a:off x="304253" y="1188720"/>
            <a:ext cx="11582400" cy="5212080"/>
          </a:xfrm>
          <a:prstGeom prst="rect">
            <a:avLst/>
          </a:prstGeom>
        </p:spPr>
        <p:txBody>
          <a:bodyPr vert="horz" lIns="0" tIns="45720" rIns="0" bIns="45720" rtlCol="0">
            <a:normAutofit/>
          </a:bodyPr>
          <a:lstStyle>
            <a:lvl1pPr marL="342900" indent="-342900">
              <a:lnSpc>
                <a:spcPct val="150000"/>
              </a:lnSpc>
              <a:buFont typeface="Arial" panose="020B0604020202020204" pitchFamily="34" charset="0"/>
              <a:buChar char="•"/>
              <a:defRPr/>
            </a:lvl1pPr>
            <a:lvl2pPr marL="685800" indent="-342900">
              <a:lnSpc>
                <a:spcPct val="150000"/>
              </a:lnSpc>
              <a:buFont typeface="Arial" panose="020B0604020202020204" pitchFamily="34" charset="0"/>
              <a:buChar char="•"/>
              <a:defRPr/>
            </a:lvl2pPr>
            <a:lvl3pPr marL="971550" indent="-285750">
              <a:lnSpc>
                <a:spcPct val="150000"/>
              </a:lnSpc>
              <a:buFont typeface="Arial" panose="020B0604020202020204" pitchFamily="34" charset="0"/>
              <a:buChar char="•"/>
              <a:defRPr/>
            </a:lvl3pPr>
            <a:lvl4pPr marL="1314450" indent="-285750">
              <a:lnSpc>
                <a:spcPct val="150000"/>
              </a:lnSpc>
              <a:buFont typeface="Arial" panose="020B0604020202020204" pitchFamily="34" charset="0"/>
              <a:buChar char="•"/>
              <a:defRPr/>
            </a:lvl4pPr>
            <a:lvl5pPr marL="1657350" indent="-285750">
              <a:lnSpc>
                <a:spcPct val="15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a:extLst>
              <a:ext uri="{FF2B5EF4-FFF2-40B4-BE49-F238E27FC236}">
                <a16:creationId xmlns:a16="http://schemas.microsoft.com/office/drawing/2014/main" id="{43D98102-212C-4052-9953-C842E77FC847}"/>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0" name="Footer Placeholder 4">
            <a:extLst>
              <a:ext uri="{FF2B5EF4-FFF2-40B4-BE49-F238E27FC236}">
                <a16:creationId xmlns:a16="http://schemas.microsoft.com/office/drawing/2014/main" id="{6BBADDBD-A57A-4814-B061-94A210FDF6B0}"/>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1" name="Slide Number Placeholder 5">
            <a:extLst>
              <a:ext uri="{FF2B5EF4-FFF2-40B4-BE49-F238E27FC236}">
                <a16:creationId xmlns:a16="http://schemas.microsoft.com/office/drawing/2014/main" id="{1A0E33B3-C5BF-413C-8D6C-D397CB870DEE}"/>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355138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4CAAA0-345A-4EAB-9A61-C3ACAF81AB73}"/>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12" name="Title Placeholder 1"/>
          <p:cNvSpPr>
            <a:spLocks noGrp="1"/>
          </p:cNvSpPr>
          <p:nvPr>
            <p:ph type="title" hasCustomPrompt="1"/>
          </p:nvPr>
        </p:nvSpPr>
        <p:spPr>
          <a:xfrm>
            <a:off x="304800" y="0"/>
            <a:ext cx="11582400" cy="914400"/>
          </a:xfrm>
          <a:prstGeom prst="rect">
            <a:avLst/>
          </a:prstGeom>
        </p:spPr>
        <p:txBody>
          <a:bodyPr vert="horz" lIns="0" tIns="45720" rIns="0" bIns="45720" rtlCol="0" anchor="b" anchorCtr="0">
            <a:normAutofit/>
          </a:bodyPr>
          <a:lstStyle>
            <a:lvl1pPr>
              <a:defRPr baseline="0">
                <a:solidFill>
                  <a:schemeClr val="bg1"/>
                </a:solidFill>
              </a:defRPr>
            </a:lvl1pPr>
          </a:lstStyle>
          <a:p>
            <a:r>
              <a:rPr lang="en-US" dirty="0"/>
              <a:t>CLICK TO EDIT MASTER TITLE STYLE</a:t>
            </a:r>
          </a:p>
        </p:txBody>
      </p:sp>
      <p:sp>
        <p:nvSpPr>
          <p:cNvPr id="8" name="Text Placeholder 2">
            <a:extLst>
              <a:ext uri="{FF2B5EF4-FFF2-40B4-BE49-F238E27FC236}">
                <a16:creationId xmlns:a16="http://schemas.microsoft.com/office/drawing/2014/main" id="{A807631A-7EEE-440F-9162-FC688177400A}"/>
              </a:ext>
            </a:extLst>
          </p:cNvPr>
          <p:cNvSpPr>
            <a:spLocks noGrp="1"/>
          </p:cNvSpPr>
          <p:nvPr>
            <p:ph idx="1"/>
          </p:nvPr>
        </p:nvSpPr>
        <p:spPr>
          <a:xfrm>
            <a:off x="304800" y="1188720"/>
            <a:ext cx="11582400" cy="5212080"/>
          </a:xfrm>
          <a:prstGeom prst="rect">
            <a:avLst/>
          </a:prstGeom>
        </p:spPr>
        <p:txBody>
          <a:bodyPr vert="horz" lIns="0" tIns="45720" rIns="0" bIns="45720" rtlCol="0">
            <a:normAutofit/>
          </a:bodyPr>
          <a:lstStyle>
            <a:lvl1pPr marL="342900" indent="-342900">
              <a:lnSpc>
                <a:spcPct val="150000"/>
              </a:lnSpc>
              <a:buFont typeface="Arial" panose="020B0604020202020204" pitchFamily="34" charset="0"/>
              <a:buChar char="•"/>
              <a:defRPr/>
            </a:lvl1pPr>
            <a:lvl2pPr marL="685800" indent="-342900">
              <a:lnSpc>
                <a:spcPct val="150000"/>
              </a:lnSpc>
              <a:buFont typeface="Arial" panose="020B0604020202020204" pitchFamily="34" charset="0"/>
              <a:buChar char="•"/>
              <a:defRPr/>
            </a:lvl2pPr>
            <a:lvl3pPr marL="971550" indent="-285750">
              <a:lnSpc>
                <a:spcPct val="150000"/>
              </a:lnSpc>
              <a:buFont typeface="Arial" panose="020B0604020202020204" pitchFamily="34" charset="0"/>
              <a:buChar char="•"/>
              <a:defRPr/>
            </a:lvl3pPr>
            <a:lvl4pPr marL="1314450" indent="-285750">
              <a:lnSpc>
                <a:spcPct val="150000"/>
              </a:lnSpc>
              <a:buFont typeface="Arial" panose="020B0604020202020204" pitchFamily="34" charset="0"/>
              <a:buChar char="•"/>
              <a:defRPr/>
            </a:lvl4pPr>
            <a:lvl5pPr marL="1657350" indent="-285750">
              <a:lnSpc>
                <a:spcPct val="15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15BE83BE-4245-46ED-8DF8-BC7BFD38716C}"/>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1" name="Footer Placeholder 4">
            <a:extLst>
              <a:ext uri="{FF2B5EF4-FFF2-40B4-BE49-F238E27FC236}">
                <a16:creationId xmlns:a16="http://schemas.microsoft.com/office/drawing/2014/main" id="{EB534BB8-26BD-49A4-9C35-E9AD6A59A463}"/>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3" name="Slide Number Placeholder 5">
            <a:extLst>
              <a:ext uri="{FF2B5EF4-FFF2-40B4-BE49-F238E27FC236}">
                <a16:creationId xmlns:a16="http://schemas.microsoft.com/office/drawing/2014/main" id="{9F9FA460-4457-4F62-B6E7-A64C0CA9476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952265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Date Placeholder 3">
            <a:extLst>
              <a:ext uri="{FF2B5EF4-FFF2-40B4-BE49-F238E27FC236}">
                <a16:creationId xmlns:a16="http://schemas.microsoft.com/office/drawing/2014/main" id="{D20281F2-DD7D-4404-A57F-932E02292A1B}"/>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7" name="Footer Placeholder 4">
            <a:extLst>
              <a:ext uri="{FF2B5EF4-FFF2-40B4-BE49-F238E27FC236}">
                <a16:creationId xmlns:a16="http://schemas.microsoft.com/office/drawing/2014/main" id="{79476E70-D814-41E5-A8F6-1C340DB6A08C}"/>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8" name="Slide Number Placeholder 5">
            <a:extLst>
              <a:ext uri="{FF2B5EF4-FFF2-40B4-BE49-F238E27FC236}">
                <a16:creationId xmlns:a16="http://schemas.microsoft.com/office/drawing/2014/main" id="{C85A57CE-320D-46AA-B8AD-D8E9C1A40F28}"/>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3182071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983C3B-CB6D-442F-B50E-652190AB4B42}"/>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12" name="Title Placeholder 1"/>
          <p:cNvSpPr>
            <a:spLocks noGrp="1"/>
          </p:cNvSpPr>
          <p:nvPr>
            <p:ph type="title" hasCustomPrompt="1"/>
          </p:nvPr>
        </p:nvSpPr>
        <p:spPr>
          <a:xfrm>
            <a:off x="304800" y="0"/>
            <a:ext cx="11582400" cy="914400"/>
          </a:xfrm>
          <a:prstGeom prst="rect">
            <a:avLst/>
          </a:prstGeom>
        </p:spPr>
        <p:txBody>
          <a:bodyPr vert="horz" lIns="0" tIns="45720" rIns="0" bIns="45720" rtlCol="0" anchor="b" anchorCtr="0">
            <a:normAutofit/>
          </a:bodyPr>
          <a:lstStyle>
            <a:lvl1pPr>
              <a:defRPr baseline="0">
                <a:solidFill>
                  <a:schemeClr val="bg1"/>
                </a:solidFill>
              </a:defRPr>
            </a:lvl1pPr>
          </a:lstStyle>
          <a:p>
            <a:r>
              <a:rPr lang="en-US" dirty="0"/>
              <a:t>CLICK TO EDIT MASTER TITLE STYLE</a:t>
            </a:r>
          </a:p>
        </p:txBody>
      </p:sp>
      <p:sp>
        <p:nvSpPr>
          <p:cNvPr id="14" name="Date Placeholder 3"/>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5" name="Footer Placeholder 4"/>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6" name="Slide Number Placeholder 5"/>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1122172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Header-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all" baseline="0"/>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27" name="Content Placeholder 2">
            <a:extLst>
              <a:ext uri="{FF2B5EF4-FFF2-40B4-BE49-F238E27FC236}">
                <a16:creationId xmlns:a16="http://schemas.microsoft.com/office/drawing/2014/main" id="{DE370DF9-BEF8-4904-889E-D1D9233B54B9}"/>
              </a:ext>
            </a:extLst>
          </p:cNvPr>
          <p:cNvSpPr>
            <a:spLocks noGrp="1"/>
          </p:cNvSpPr>
          <p:nvPr>
            <p:ph idx="13" hasCustomPrompt="1"/>
          </p:nvPr>
        </p:nvSpPr>
        <p:spPr>
          <a:xfrm>
            <a:off x="304800" y="1188720"/>
            <a:ext cx="5577841"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a:extLst>
              <a:ext uri="{FF2B5EF4-FFF2-40B4-BE49-F238E27FC236}">
                <a16:creationId xmlns:a16="http://schemas.microsoft.com/office/drawing/2014/main" id="{E7A3D1B7-8F01-4900-BBA5-03C6A6497C48}"/>
              </a:ext>
            </a:extLst>
          </p:cNvPr>
          <p:cNvSpPr>
            <a:spLocks noGrp="1"/>
          </p:cNvSpPr>
          <p:nvPr>
            <p:ph idx="15" hasCustomPrompt="1"/>
          </p:nvPr>
        </p:nvSpPr>
        <p:spPr>
          <a:xfrm>
            <a:off x="6309360" y="1188720"/>
            <a:ext cx="5577840"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9" name="Content Placeholder 2">
            <a:extLst>
              <a:ext uri="{FF2B5EF4-FFF2-40B4-BE49-F238E27FC236}">
                <a16:creationId xmlns:a16="http://schemas.microsoft.com/office/drawing/2014/main" id="{D9F7378E-8F22-4629-8D42-7A2674CD07FD}"/>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Content Placeholder 2">
            <a:extLst>
              <a:ext uri="{FF2B5EF4-FFF2-40B4-BE49-F238E27FC236}">
                <a16:creationId xmlns:a16="http://schemas.microsoft.com/office/drawing/2014/main" id="{32E4013B-530F-43B5-8348-89617F5A50DA}"/>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8183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Header-Content - Two Column - Blue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3579DB-C3CB-4F03-8B7E-9E467F1C119E}"/>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2" name="Title 1"/>
          <p:cNvSpPr>
            <a:spLocks noGrp="1"/>
          </p:cNvSpPr>
          <p:nvPr>
            <p:ph type="title" hasCustomPrompt="1"/>
          </p:nvPr>
        </p:nvSpPr>
        <p:spPr/>
        <p:txBody>
          <a:bodyPr/>
          <a:lstStyle>
            <a:lvl1pPr>
              <a:defRPr cap="all" baseline="0">
                <a:solidFill>
                  <a:schemeClr val="bg1"/>
                </a:solidFill>
              </a:defRPr>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8" name="Content Placeholder 2">
            <a:extLst>
              <a:ext uri="{FF2B5EF4-FFF2-40B4-BE49-F238E27FC236}">
                <a16:creationId xmlns:a16="http://schemas.microsoft.com/office/drawing/2014/main" id="{67DF1748-31E2-4AC2-B9FF-8FE72F2D4B77}"/>
              </a:ext>
            </a:extLst>
          </p:cNvPr>
          <p:cNvSpPr>
            <a:spLocks noGrp="1"/>
          </p:cNvSpPr>
          <p:nvPr>
            <p:ph idx="13" hasCustomPrompt="1"/>
          </p:nvPr>
        </p:nvSpPr>
        <p:spPr>
          <a:xfrm>
            <a:off x="304800" y="1188720"/>
            <a:ext cx="5577841"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9" name="Content Placeholder 2">
            <a:extLst>
              <a:ext uri="{FF2B5EF4-FFF2-40B4-BE49-F238E27FC236}">
                <a16:creationId xmlns:a16="http://schemas.microsoft.com/office/drawing/2014/main" id="{F8A5F76C-B573-454B-A9D8-4027BCEB6D5D}"/>
              </a:ext>
            </a:extLst>
          </p:cNvPr>
          <p:cNvSpPr>
            <a:spLocks noGrp="1"/>
          </p:cNvSpPr>
          <p:nvPr>
            <p:ph idx="15" hasCustomPrompt="1"/>
          </p:nvPr>
        </p:nvSpPr>
        <p:spPr>
          <a:xfrm>
            <a:off x="6309360" y="1188720"/>
            <a:ext cx="5577840"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0" name="Content Placeholder 2">
            <a:extLst>
              <a:ext uri="{FF2B5EF4-FFF2-40B4-BE49-F238E27FC236}">
                <a16:creationId xmlns:a16="http://schemas.microsoft.com/office/drawing/2014/main" id="{D8F20F21-99DA-4007-8CA6-BF22634A2DF4}"/>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
            <a:extLst>
              <a:ext uri="{FF2B5EF4-FFF2-40B4-BE49-F238E27FC236}">
                <a16:creationId xmlns:a16="http://schemas.microsoft.com/office/drawing/2014/main" id="{A20B0B0B-63BD-49D6-BB43-090487CE23D4}"/>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9511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all" baseline="0"/>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0" name="Content Placeholder 2">
            <a:extLst>
              <a:ext uri="{FF2B5EF4-FFF2-40B4-BE49-F238E27FC236}">
                <a16:creationId xmlns:a16="http://schemas.microsoft.com/office/drawing/2014/main" id="{9BCB07CF-B1CA-41B3-A13C-59CE8941A69C}"/>
              </a:ext>
            </a:extLst>
          </p:cNvPr>
          <p:cNvSpPr>
            <a:spLocks noGrp="1"/>
          </p:cNvSpPr>
          <p:nvPr>
            <p:ph idx="16"/>
          </p:nvPr>
        </p:nvSpPr>
        <p:spPr>
          <a:xfrm>
            <a:off x="6309360" y="1188720"/>
            <a:ext cx="5577840"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4F05A0A7-E253-42B3-9C76-D9E6258CA8F9}"/>
              </a:ext>
            </a:extLst>
          </p:cNvPr>
          <p:cNvSpPr>
            <a:spLocks noGrp="1"/>
          </p:cNvSpPr>
          <p:nvPr>
            <p:ph idx="18"/>
          </p:nvPr>
        </p:nvSpPr>
        <p:spPr>
          <a:xfrm>
            <a:off x="304800" y="1188720"/>
            <a:ext cx="5577841"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636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 Two Column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A0BB27-DAEB-485C-B3E7-722792924CF6}"/>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FFFFFF"/>
              </a:solidFill>
              <a:effectLst/>
              <a:highlight>
                <a:srgbClr val="FFFF00"/>
              </a:highlight>
              <a:uLnTx/>
              <a:uFillTx/>
              <a:latin typeface="Tw Cen MT Condensed"/>
              <a:ea typeface="+mn-ea"/>
              <a:cs typeface="+mn-cs"/>
            </a:endParaRPr>
          </a:p>
        </p:txBody>
      </p:sp>
      <p:sp>
        <p:nvSpPr>
          <p:cNvPr id="2" name="Title 1"/>
          <p:cNvSpPr>
            <a:spLocks noGrp="1"/>
          </p:cNvSpPr>
          <p:nvPr>
            <p:ph type="title" hasCustomPrompt="1"/>
          </p:nvPr>
        </p:nvSpPr>
        <p:spPr/>
        <p:txBody>
          <a:bodyPr/>
          <a:lstStyle>
            <a:lvl1pPr>
              <a:defRPr cap="all" baseline="0">
                <a:solidFill>
                  <a:schemeClr val="bg1"/>
                </a:solidFill>
              </a:defRPr>
            </a:lvl1pPr>
          </a:lstStyle>
          <a:p>
            <a:r>
              <a:rPr lang="en-US" dirty="0"/>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9" name="Content Placeholder 2">
            <a:extLst>
              <a:ext uri="{FF2B5EF4-FFF2-40B4-BE49-F238E27FC236}">
                <a16:creationId xmlns:a16="http://schemas.microsoft.com/office/drawing/2014/main" id="{221BD50C-2A34-4751-8DC6-53D9BC1DE340}"/>
              </a:ext>
            </a:extLst>
          </p:cNvPr>
          <p:cNvSpPr>
            <a:spLocks noGrp="1"/>
          </p:cNvSpPr>
          <p:nvPr>
            <p:ph idx="16"/>
          </p:nvPr>
        </p:nvSpPr>
        <p:spPr>
          <a:xfrm>
            <a:off x="6309360" y="1188720"/>
            <a:ext cx="5577840"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570A2484-FFFB-45E2-8DF3-40CD946D7B06}"/>
              </a:ext>
            </a:extLst>
          </p:cNvPr>
          <p:cNvSpPr>
            <a:spLocks noGrp="1"/>
          </p:cNvSpPr>
          <p:nvPr>
            <p:ph idx="18"/>
          </p:nvPr>
        </p:nvSpPr>
        <p:spPr>
          <a:xfrm>
            <a:off x="304801" y="1188720"/>
            <a:ext cx="5577840" cy="521208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7447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Slide - Blu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1828800" y="2057400"/>
            <a:ext cx="8534400" cy="4114800"/>
          </a:xfrm>
        </p:spPr>
        <p:txBody>
          <a:bodyPr anchor="t" anchorCtr="0">
            <a:normAutofit/>
          </a:bodyPr>
          <a:lstStyle>
            <a:lvl1pPr>
              <a:defRPr sz="6600" cap="all" baseline="0">
                <a:solidFill>
                  <a:schemeClr val="bg1"/>
                </a:solidFill>
              </a:defRPr>
            </a:lvl1pPr>
          </a:lstStyle>
          <a:p>
            <a:r>
              <a:rPr lang="en-US" dirty="0"/>
              <a:t>SECTION TITLE</a:t>
            </a:r>
          </a:p>
        </p:txBody>
      </p:sp>
      <p:pic>
        <p:nvPicPr>
          <p:cNvPr id="8" name="Picture 7">
            <a:extLst>
              <a:ext uri="{FF2B5EF4-FFF2-40B4-BE49-F238E27FC236}">
                <a16:creationId xmlns:a16="http://schemas.microsoft.com/office/drawing/2014/main" id="{254BBCC8-D372-476D-9877-08BA50E037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28800" y="1600201"/>
            <a:ext cx="903496" cy="348557"/>
          </a:xfrm>
          <a:prstGeom prst="rect">
            <a:avLst/>
          </a:prstGeom>
        </p:spPr>
      </p:pic>
    </p:spTree>
    <p:extLst>
      <p:ext uri="{BB962C8B-B14F-4D97-AF65-F5344CB8AC3E}">
        <p14:creationId xmlns:p14="http://schemas.microsoft.com/office/powerpoint/2010/main" val="336181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1828800" y="2057400"/>
            <a:ext cx="8534400" cy="4114800"/>
          </a:xfrm>
        </p:spPr>
        <p:txBody>
          <a:bodyPr anchor="t" anchorCtr="0">
            <a:normAutofit/>
          </a:bodyPr>
          <a:lstStyle>
            <a:lvl1pPr>
              <a:defRPr sz="6600" cap="all" baseline="0">
                <a:solidFill>
                  <a:schemeClr val="bg1"/>
                </a:solidFill>
              </a:defRPr>
            </a:lvl1pPr>
          </a:lstStyle>
          <a:p>
            <a:r>
              <a:rPr lang="en-US" dirty="0"/>
              <a:t>SECTION TITLE</a:t>
            </a:r>
          </a:p>
        </p:txBody>
      </p:sp>
      <p:pic>
        <p:nvPicPr>
          <p:cNvPr id="7" name="Picture 6">
            <a:extLst>
              <a:ext uri="{FF2B5EF4-FFF2-40B4-BE49-F238E27FC236}">
                <a16:creationId xmlns:a16="http://schemas.microsoft.com/office/drawing/2014/main" id="{F2076FDF-9266-4A52-BA27-F9AD2F5AC2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28800" y="1600201"/>
            <a:ext cx="903496" cy="348557"/>
          </a:xfrm>
          <a:prstGeom prst="rect">
            <a:avLst/>
          </a:prstGeom>
        </p:spPr>
      </p:pic>
    </p:spTree>
    <p:extLst>
      <p:ext uri="{BB962C8B-B14F-4D97-AF65-F5344CB8AC3E}">
        <p14:creationId xmlns:p14="http://schemas.microsoft.com/office/powerpoint/2010/main" val="2948513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Slide - Whit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1828800" y="2057400"/>
            <a:ext cx="8534400" cy="4114800"/>
          </a:xfrm>
        </p:spPr>
        <p:txBody>
          <a:bodyPr anchor="t" anchorCtr="0">
            <a:normAutofit/>
          </a:bodyPr>
          <a:lstStyle>
            <a:lvl1pPr>
              <a:defRPr sz="6600" cap="all" baseline="0">
                <a:solidFill>
                  <a:schemeClr val="tx2"/>
                </a:solidFill>
              </a:defRPr>
            </a:lvl1pPr>
          </a:lstStyle>
          <a:p>
            <a:r>
              <a:rPr lang="en-US" dirty="0"/>
              <a:t>SECTION TITLE</a:t>
            </a:r>
          </a:p>
        </p:txBody>
      </p:sp>
      <p:pic>
        <p:nvPicPr>
          <p:cNvPr id="7" name="Picture 6">
            <a:extLst>
              <a:ext uri="{FF2B5EF4-FFF2-40B4-BE49-F238E27FC236}">
                <a16:creationId xmlns:a16="http://schemas.microsoft.com/office/drawing/2014/main" id="{373630F7-E681-4860-A923-DB1FEBFC83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28800" y="1600201"/>
            <a:ext cx="903496" cy="348557"/>
          </a:xfrm>
          <a:prstGeom prst="rect">
            <a:avLst/>
          </a:prstGeom>
        </p:spPr>
      </p:pic>
    </p:spTree>
    <p:extLst>
      <p:ext uri="{BB962C8B-B14F-4D97-AF65-F5344CB8AC3E}">
        <p14:creationId xmlns:p14="http://schemas.microsoft.com/office/powerpoint/2010/main" val="2810875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mp; Content with Call 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799" y="457200"/>
            <a:ext cx="7863840" cy="1033271"/>
          </a:xfrm>
        </p:spPr>
        <p:txBody>
          <a:bodyPr lIns="91440" rIns="91440">
            <a:noAutofit/>
          </a:bodyPr>
          <a:lstStyle>
            <a:lvl1pPr>
              <a:defRPr sz="4000" spc="-150" baseline="0">
                <a:solidFill>
                  <a:schemeClr val="bg2"/>
                </a:solidFill>
              </a:defRPr>
            </a:lvl1pPr>
          </a:lstStyle>
          <a:p>
            <a:r>
              <a:rPr lang="en-US" dirty="0"/>
              <a:t>CLICK TO EDIT MASTER</a:t>
            </a:r>
          </a:p>
        </p:txBody>
      </p:sp>
      <p:sp>
        <p:nvSpPr>
          <p:cNvPr id="3" name="Content Placeholder 2"/>
          <p:cNvSpPr>
            <a:spLocks noGrp="1"/>
          </p:cNvSpPr>
          <p:nvPr>
            <p:ph idx="1"/>
          </p:nvPr>
        </p:nvSpPr>
        <p:spPr>
          <a:xfrm>
            <a:off x="304796" y="1490472"/>
            <a:ext cx="7863840" cy="4993455"/>
          </a:xfrm>
        </p:spPr>
        <p:txBody>
          <a:bodyPr/>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Footer Placeholder 4"/>
          <p:cNvSpPr>
            <a:spLocks noGrp="1"/>
          </p:cNvSpPr>
          <p:nvPr>
            <p:ph type="ftr" sz="quarter" idx="3"/>
          </p:nvPr>
        </p:nvSpPr>
        <p:spPr>
          <a:xfrm>
            <a:off x="1824535" y="6629400"/>
            <a:ext cx="4824361"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3" name="Slide Number Placeholder 5"/>
          <p:cNvSpPr>
            <a:spLocks noGrp="1"/>
          </p:cNvSpPr>
          <p:nvPr>
            <p:ph type="sldNum" sz="quarter" idx="4"/>
          </p:nvPr>
        </p:nvSpPr>
        <p:spPr>
          <a:xfrm>
            <a:off x="7254236"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5" name="Content Placeholder 2"/>
          <p:cNvSpPr>
            <a:spLocks noGrp="1"/>
          </p:cNvSpPr>
          <p:nvPr>
            <p:ph idx="10"/>
          </p:nvPr>
        </p:nvSpPr>
        <p:spPr>
          <a:xfrm>
            <a:off x="8839200" y="1920241"/>
            <a:ext cx="3048000" cy="3651000"/>
          </a:xfrm>
        </p:spPr>
        <p:txBody>
          <a:bodyPr lIns="0" tIns="0" rIns="0" bIns="0">
            <a:normAutofit/>
          </a:bodyPr>
          <a:lstStyle>
            <a:lvl1pPr marL="0" indent="0">
              <a:lnSpc>
                <a:spcPct val="100000"/>
              </a:lnSpc>
              <a:spcAft>
                <a:spcPts val="200"/>
              </a:spcAft>
              <a:buNone/>
              <a:defRPr sz="1800">
                <a:solidFill>
                  <a:schemeClr val="bg1"/>
                </a:solidFill>
                <a:latin typeface="+mj-lt"/>
              </a:defRPr>
            </a:lvl1pPr>
            <a:lvl2pPr marL="342900" indent="0">
              <a:buNone/>
              <a:defRPr sz="3000">
                <a:solidFill>
                  <a:schemeClr val="bg1"/>
                </a:solidFill>
                <a:latin typeface="+mj-lt"/>
              </a:defRPr>
            </a:lvl2pPr>
            <a:lvl3pPr marL="685800" indent="0">
              <a:buNone/>
              <a:defRPr sz="3000">
                <a:solidFill>
                  <a:schemeClr val="bg1"/>
                </a:solidFill>
                <a:latin typeface="+mj-lt"/>
              </a:defRPr>
            </a:lvl3pPr>
            <a:lvl4pPr marL="1028700" indent="0">
              <a:buNone/>
              <a:defRPr sz="3000">
                <a:solidFill>
                  <a:schemeClr val="bg1"/>
                </a:solidFill>
                <a:latin typeface="+mj-lt"/>
              </a:defRPr>
            </a:lvl4pPr>
            <a:lvl5pPr marL="1371600" indent="0">
              <a:buNone/>
              <a:defRPr sz="3000">
                <a:solidFill>
                  <a:schemeClr val="bg1"/>
                </a:solidFill>
                <a:latin typeface="+mj-lt"/>
              </a:defRPr>
            </a:lvl5pPr>
          </a:lstStyle>
          <a:p>
            <a:pPr lvl="0"/>
            <a:r>
              <a:rPr lang="en-US"/>
              <a:t>Click to edit Master text styles</a:t>
            </a:r>
          </a:p>
        </p:txBody>
      </p:sp>
      <p:pic>
        <p:nvPicPr>
          <p:cNvPr id="19" name="Picture 18">
            <a:extLst>
              <a:ext uri="{FF2B5EF4-FFF2-40B4-BE49-F238E27FC236}">
                <a16:creationId xmlns:a16="http://schemas.microsoft.com/office/drawing/2014/main" id="{0484603A-A3EB-4630-B824-1594FECDB3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39200" y="1490955"/>
            <a:ext cx="632447" cy="243990"/>
          </a:xfrm>
          <a:prstGeom prst="rect">
            <a:avLst/>
          </a:prstGeom>
        </p:spPr>
      </p:pic>
      <p:pic>
        <p:nvPicPr>
          <p:cNvPr id="21" name="Content Placeholder 8">
            <a:extLst>
              <a:ext uri="{FF2B5EF4-FFF2-40B4-BE49-F238E27FC236}">
                <a16:creationId xmlns:a16="http://schemas.microsoft.com/office/drawing/2014/main" id="{69878A1A-F9BB-4106-AFCA-FE724A3AF5B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77400" y="5884558"/>
            <a:ext cx="1371600" cy="744842"/>
          </a:xfrm>
          <a:prstGeom prst="rect">
            <a:avLst/>
          </a:prstGeom>
        </p:spPr>
      </p:pic>
      <p:sp>
        <p:nvSpPr>
          <p:cNvPr id="22" name="Date Placeholder 3">
            <a:extLst>
              <a:ext uri="{FF2B5EF4-FFF2-40B4-BE49-F238E27FC236}">
                <a16:creationId xmlns:a16="http://schemas.microsoft.com/office/drawing/2014/main" id="{0ED3CC33-4357-4EE0-9CB8-92F60D5DF128}"/>
              </a:ext>
            </a:extLst>
          </p:cNvPr>
          <p:cNvSpPr>
            <a:spLocks noGrp="1"/>
          </p:cNvSpPr>
          <p:nvPr>
            <p:ph type="dt" sz="half" idx="2"/>
          </p:nvPr>
        </p:nvSpPr>
        <p:spPr>
          <a:xfrm>
            <a:off x="304796"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Tree>
    <p:extLst>
      <p:ext uri="{BB962C8B-B14F-4D97-AF65-F5344CB8AC3E}">
        <p14:creationId xmlns:p14="http://schemas.microsoft.com/office/powerpoint/2010/main" val="3020006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Left Graphic Layou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265BD02-115F-47F9-8BB7-9301C4689BF2}"/>
              </a:ext>
            </a:extLst>
          </p:cNvPr>
          <p:cNvSpPr/>
          <p:nvPr userDrawn="1"/>
        </p:nvSpPr>
        <p:spPr>
          <a:xfrm>
            <a:off x="4572000" y="1143000"/>
            <a:ext cx="7616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Title 1">
            <a:extLst>
              <a:ext uri="{FF2B5EF4-FFF2-40B4-BE49-F238E27FC236}">
                <a16:creationId xmlns:a16="http://schemas.microsoft.com/office/drawing/2014/main" id="{C2317542-466B-4C33-B536-40C988131EC3}"/>
              </a:ext>
            </a:extLst>
          </p:cNvPr>
          <p:cNvSpPr>
            <a:spLocks noGrp="1"/>
          </p:cNvSpPr>
          <p:nvPr>
            <p:ph type="title" hasCustomPrompt="1"/>
          </p:nvPr>
        </p:nvSpPr>
        <p:spPr>
          <a:xfrm>
            <a:off x="4572000" y="182881"/>
            <a:ext cx="7315200" cy="1033271"/>
          </a:xfrm>
        </p:spPr>
        <p:txBody>
          <a:bodyPr lIns="0" rIns="0">
            <a:noAutofit/>
          </a:bodyPr>
          <a:lstStyle>
            <a:lvl1pPr>
              <a:defRPr sz="4000" spc="-150" baseline="0">
                <a:solidFill>
                  <a:schemeClr val="tx2"/>
                </a:solidFill>
              </a:defRPr>
            </a:lvl1pPr>
          </a:lstStyle>
          <a:p>
            <a:r>
              <a:rPr lang="en-US" dirty="0"/>
              <a:t>CLICK TO EDIT MASTER</a:t>
            </a:r>
          </a:p>
        </p:txBody>
      </p:sp>
      <p:sp>
        <p:nvSpPr>
          <p:cNvPr id="20" name="Content Placeholder 2">
            <a:extLst>
              <a:ext uri="{FF2B5EF4-FFF2-40B4-BE49-F238E27FC236}">
                <a16:creationId xmlns:a16="http://schemas.microsoft.com/office/drawing/2014/main" id="{D10F24FA-DC24-4423-9F3E-791AF25819ED}"/>
              </a:ext>
            </a:extLst>
          </p:cNvPr>
          <p:cNvSpPr>
            <a:spLocks noGrp="1"/>
          </p:cNvSpPr>
          <p:nvPr>
            <p:ph idx="1"/>
          </p:nvPr>
        </p:nvSpPr>
        <p:spPr>
          <a:xfrm>
            <a:off x="4572000" y="1490471"/>
            <a:ext cx="7315200" cy="50292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
            <a:extLst>
              <a:ext uri="{FF2B5EF4-FFF2-40B4-BE49-F238E27FC236}">
                <a16:creationId xmlns:a16="http://schemas.microsoft.com/office/drawing/2014/main" id="{24EDD153-DDEF-4510-BB71-ECF9A2B6F564}"/>
              </a:ext>
            </a:extLst>
          </p:cNvPr>
          <p:cNvSpPr>
            <a:spLocks noGrp="1"/>
          </p:cNvSpPr>
          <p:nvPr>
            <p:ph idx="11"/>
          </p:nvPr>
        </p:nvSpPr>
        <p:spPr>
          <a:xfrm>
            <a:off x="1" y="0"/>
            <a:ext cx="4297361" cy="6858000"/>
          </a:xfrm>
        </p:spPr>
        <p:txBody>
          <a:bodyPr/>
          <a:lstStyle>
            <a:lvl1pPr marL="0" indent="0">
              <a:buNone/>
              <a:defRPr/>
            </a:lvl1pPr>
          </a:lstStyle>
          <a:p>
            <a:pPr lvl="0"/>
            <a:r>
              <a:rPr lang="en-US"/>
              <a:t>Click to edit Master text styles</a:t>
            </a:r>
          </a:p>
        </p:txBody>
      </p:sp>
      <p:sp>
        <p:nvSpPr>
          <p:cNvPr id="14" name="Footer Placeholder 4">
            <a:extLst>
              <a:ext uri="{FF2B5EF4-FFF2-40B4-BE49-F238E27FC236}">
                <a16:creationId xmlns:a16="http://schemas.microsoft.com/office/drawing/2014/main" id="{DB1D3EF1-E9E7-4338-AA09-7E72658AA1C4}"/>
              </a:ext>
            </a:extLst>
          </p:cNvPr>
          <p:cNvSpPr>
            <a:spLocks noGrp="1"/>
          </p:cNvSpPr>
          <p:nvPr>
            <p:ph type="ftr" sz="quarter" idx="3"/>
          </p:nvPr>
        </p:nvSpPr>
        <p:spPr>
          <a:xfrm>
            <a:off x="6000299" y="6629400"/>
            <a:ext cx="4824361"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5" name="Slide Number Placeholder 5">
            <a:extLst>
              <a:ext uri="{FF2B5EF4-FFF2-40B4-BE49-F238E27FC236}">
                <a16:creationId xmlns:a16="http://schemas.microsoft.com/office/drawing/2014/main" id="{D7B86879-67D4-4E88-B65C-CF6E3E64008C}"/>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7" name="Date Placeholder 3">
            <a:extLst>
              <a:ext uri="{FF2B5EF4-FFF2-40B4-BE49-F238E27FC236}">
                <a16:creationId xmlns:a16="http://schemas.microsoft.com/office/drawing/2014/main" id="{ADF65CDD-D4B9-4357-86BE-83A799BC3F22}"/>
              </a:ext>
            </a:extLst>
          </p:cNvPr>
          <p:cNvSpPr>
            <a:spLocks noGrp="1"/>
          </p:cNvSpPr>
          <p:nvPr>
            <p:ph type="dt" sz="half" idx="2"/>
          </p:nvPr>
        </p:nvSpPr>
        <p:spPr>
          <a:xfrm>
            <a:off x="45720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Tree>
    <p:extLst>
      <p:ext uri="{BB962C8B-B14F-4D97-AF65-F5344CB8AC3E}">
        <p14:creationId xmlns:p14="http://schemas.microsoft.com/office/powerpoint/2010/main" val="705163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ent - Right Graphi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116E807-90DB-436A-8EC0-E099494C881E}"/>
              </a:ext>
            </a:extLst>
          </p:cNvPr>
          <p:cNvSpPr/>
          <p:nvPr userDrawn="1"/>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Content Placeholder 2">
            <a:extLst>
              <a:ext uri="{FF2B5EF4-FFF2-40B4-BE49-F238E27FC236}">
                <a16:creationId xmlns:a16="http://schemas.microsoft.com/office/drawing/2014/main" id="{41E51DE2-2537-4BD2-97A5-821C0305B97F}"/>
              </a:ext>
            </a:extLst>
          </p:cNvPr>
          <p:cNvSpPr>
            <a:spLocks noGrp="1"/>
          </p:cNvSpPr>
          <p:nvPr>
            <p:ph idx="13"/>
          </p:nvPr>
        </p:nvSpPr>
        <p:spPr>
          <a:xfrm>
            <a:off x="6248400" y="0"/>
            <a:ext cx="5943600" cy="6858000"/>
          </a:xfrm>
        </p:spPr>
        <p:txBody>
          <a:bodyPr/>
          <a:lstStyle>
            <a:lvl1pPr marL="0" indent="0">
              <a:buNone/>
              <a:defRPr/>
            </a:lvl1pPr>
          </a:lstStyle>
          <a:p>
            <a:pPr lvl="0"/>
            <a:r>
              <a:rPr lang="en-US"/>
              <a:t>Click to edit Master text styles</a:t>
            </a:r>
          </a:p>
        </p:txBody>
      </p:sp>
      <p:sp>
        <p:nvSpPr>
          <p:cNvPr id="8" name="Footer Placeholder 4">
            <a:extLst>
              <a:ext uri="{FF2B5EF4-FFF2-40B4-BE49-F238E27FC236}">
                <a16:creationId xmlns:a16="http://schemas.microsoft.com/office/drawing/2014/main" id="{B7873DDA-D8D4-4FE4-BD4D-98BE0AF0F40F}"/>
              </a:ext>
            </a:extLst>
          </p:cNvPr>
          <p:cNvSpPr>
            <a:spLocks noGrp="1"/>
          </p:cNvSpPr>
          <p:nvPr>
            <p:ph type="ftr" sz="quarter" idx="3"/>
          </p:nvPr>
        </p:nvSpPr>
        <p:spPr>
          <a:xfrm>
            <a:off x="1271639" y="6629400"/>
            <a:ext cx="438912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9" name="Slide Number Placeholder 5">
            <a:extLst>
              <a:ext uri="{FF2B5EF4-FFF2-40B4-BE49-F238E27FC236}">
                <a16:creationId xmlns:a16="http://schemas.microsoft.com/office/drawing/2014/main" id="{BB9C8BC3-155B-467A-BC87-BD890C60A90C}"/>
              </a:ext>
            </a:extLst>
          </p:cNvPr>
          <p:cNvSpPr>
            <a:spLocks noGrp="1"/>
          </p:cNvSpPr>
          <p:nvPr>
            <p:ph type="sldNum" sz="quarter" idx="4"/>
          </p:nvPr>
        </p:nvSpPr>
        <p:spPr>
          <a:xfrm>
            <a:off x="5725979" y="6629400"/>
            <a:ext cx="4572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10" name="Date Placeholder 3">
            <a:extLst>
              <a:ext uri="{FF2B5EF4-FFF2-40B4-BE49-F238E27FC236}">
                <a16:creationId xmlns:a16="http://schemas.microsoft.com/office/drawing/2014/main" id="{B80A4782-C225-4BCA-9E84-B171B7443CBE}"/>
              </a:ext>
            </a:extLst>
          </p:cNvPr>
          <p:cNvSpPr>
            <a:spLocks noGrp="1"/>
          </p:cNvSpPr>
          <p:nvPr>
            <p:ph type="dt" sz="half" idx="2"/>
          </p:nvPr>
        </p:nvSpPr>
        <p:spPr>
          <a:xfrm>
            <a:off x="21368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7" name="Content Placeholder 2">
            <a:extLst>
              <a:ext uri="{FF2B5EF4-FFF2-40B4-BE49-F238E27FC236}">
                <a16:creationId xmlns:a16="http://schemas.microsoft.com/office/drawing/2014/main" id="{4E42E80B-645E-47CB-9BE6-769885D5501E}"/>
              </a:ext>
            </a:extLst>
          </p:cNvPr>
          <p:cNvSpPr>
            <a:spLocks noGrp="1"/>
          </p:cNvSpPr>
          <p:nvPr>
            <p:ph idx="1" hasCustomPrompt="1"/>
          </p:nvPr>
        </p:nvSpPr>
        <p:spPr>
          <a:xfrm>
            <a:off x="457200" y="1828800"/>
            <a:ext cx="5486400" cy="327580"/>
          </a:xfrm>
        </p:spPr>
        <p:txBody>
          <a:bodyPr lIns="0" rIns="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8" name="Content Placeholder 2">
            <a:extLst>
              <a:ext uri="{FF2B5EF4-FFF2-40B4-BE49-F238E27FC236}">
                <a16:creationId xmlns:a16="http://schemas.microsoft.com/office/drawing/2014/main" id="{C58DA768-F42F-417E-919F-D3788F593E4A}"/>
              </a:ext>
            </a:extLst>
          </p:cNvPr>
          <p:cNvSpPr>
            <a:spLocks noGrp="1"/>
          </p:cNvSpPr>
          <p:nvPr>
            <p:ph idx="14" hasCustomPrompt="1"/>
          </p:nvPr>
        </p:nvSpPr>
        <p:spPr>
          <a:xfrm>
            <a:off x="457199" y="2194560"/>
            <a:ext cx="5486401" cy="3719352"/>
          </a:xfrm>
        </p:spPr>
        <p:txBody>
          <a:bodyPr lIns="0" rIns="0"/>
          <a:lstStyle>
            <a:lvl1pPr marL="342900" indent="-342900">
              <a:buFont typeface="Arial" panose="020B0604020202020204" pitchFamily="34" charset="0"/>
              <a:buChar char="•"/>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Tree>
    <p:extLst>
      <p:ext uri="{BB962C8B-B14F-4D97-AF65-F5344CB8AC3E}">
        <p14:creationId xmlns:p14="http://schemas.microsoft.com/office/powerpoint/2010/main" val="1054848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Right Graphic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D55FFC2-C0B3-4612-BDBE-60F1344593B7}"/>
              </a:ext>
            </a:extLst>
          </p:cNvPr>
          <p:cNvSpPr/>
          <p:nvPr userDrawn="1"/>
        </p:nvSpPr>
        <p:spPr>
          <a:xfrm>
            <a:off x="0" y="1143000"/>
            <a:ext cx="752888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Title 1">
            <a:extLst>
              <a:ext uri="{FF2B5EF4-FFF2-40B4-BE49-F238E27FC236}">
                <a16:creationId xmlns:a16="http://schemas.microsoft.com/office/drawing/2014/main" id="{55B911FB-304C-45A7-8E97-80C98E464FEA}"/>
              </a:ext>
            </a:extLst>
          </p:cNvPr>
          <p:cNvSpPr>
            <a:spLocks noGrp="1"/>
          </p:cNvSpPr>
          <p:nvPr>
            <p:ph type="title" hasCustomPrompt="1"/>
          </p:nvPr>
        </p:nvSpPr>
        <p:spPr>
          <a:xfrm>
            <a:off x="213680" y="182881"/>
            <a:ext cx="7315200" cy="1033271"/>
          </a:xfrm>
        </p:spPr>
        <p:txBody>
          <a:bodyPr lIns="0" rIns="0">
            <a:noAutofit/>
          </a:bodyPr>
          <a:lstStyle>
            <a:lvl1pPr>
              <a:defRPr sz="4000" spc="-150" baseline="0">
                <a:solidFill>
                  <a:schemeClr val="tx2"/>
                </a:solidFill>
              </a:defRPr>
            </a:lvl1pPr>
          </a:lstStyle>
          <a:p>
            <a:r>
              <a:rPr lang="en-US" dirty="0"/>
              <a:t>CLICK TO EDIT MASTER</a:t>
            </a:r>
          </a:p>
        </p:txBody>
      </p:sp>
      <p:sp>
        <p:nvSpPr>
          <p:cNvPr id="18" name="Content Placeholder 2">
            <a:extLst>
              <a:ext uri="{FF2B5EF4-FFF2-40B4-BE49-F238E27FC236}">
                <a16:creationId xmlns:a16="http://schemas.microsoft.com/office/drawing/2014/main" id="{D36F2F7B-69FD-4A4A-BC41-140486C69CAD}"/>
              </a:ext>
            </a:extLst>
          </p:cNvPr>
          <p:cNvSpPr>
            <a:spLocks noGrp="1"/>
          </p:cNvSpPr>
          <p:nvPr>
            <p:ph idx="1"/>
          </p:nvPr>
        </p:nvSpPr>
        <p:spPr>
          <a:xfrm>
            <a:off x="213680" y="1490471"/>
            <a:ext cx="7315200" cy="50292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a:extLst>
              <a:ext uri="{FF2B5EF4-FFF2-40B4-BE49-F238E27FC236}">
                <a16:creationId xmlns:a16="http://schemas.microsoft.com/office/drawing/2014/main" id="{49FF7C4C-4711-4E64-B7A2-3B4F6DECEBAB}"/>
              </a:ext>
            </a:extLst>
          </p:cNvPr>
          <p:cNvSpPr>
            <a:spLocks noGrp="1"/>
          </p:cNvSpPr>
          <p:nvPr>
            <p:ph idx="11"/>
          </p:nvPr>
        </p:nvSpPr>
        <p:spPr>
          <a:xfrm>
            <a:off x="7894639" y="0"/>
            <a:ext cx="4297361" cy="6858000"/>
          </a:xfrm>
        </p:spPr>
        <p:txBody>
          <a:bodyPr/>
          <a:lstStyle>
            <a:lvl1pPr marL="0" indent="0">
              <a:buNone/>
              <a:defRPr/>
            </a:lvl1pPr>
          </a:lstStyle>
          <a:p>
            <a:pPr lvl="0"/>
            <a:r>
              <a:rPr lang="en-US"/>
              <a:t>Click to edit Master text styles</a:t>
            </a:r>
          </a:p>
        </p:txBody>
      </p:sp>
      <p:sp>
        <p:nvSpPr>
          <p:cNvPr id="24" name="Footer Placeholder 4">
            <a:extLst>
              <a:ext uri="{FF2B5EF4-FFF2-40B4-BE49-F238E27FC236}">
                <a16:creationId xmlns:a16="http://schemas.microsoft.com/office/drawing/2014/main" id="{08A95B82-5544-43F1-BB29-E640BDF804EB}"/>
              </a:ext>
            </a:extLst>
          </p:cNvPr>
          <p:cNvSpPr>
            <a:spLocks noGrp="1"/>
          </p:cNvSpPr>
          <p:nvPr>
            <p:ph type="ftr" sz="quarter" idx="3"/>
          </p:nvPr>
        </p:nvSpPr>
        <p:spPr>
          <a:xfrm>
            <a:off x="1641979" y="6629400"/>
            <a:ext cx="4824361"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5" name="Slide Number Placeholder 5">
            <a:extLst>
              <a:ext uri="{FF2B5EF4-FFF2-40B4-BE49-F238E27FC236}">
                <a16:creationId xmlns:a16="http://schemas.microsoft.com/office/drawing/2014/main" id="{1619D4B3-2AEB-41E9-8988-17E45608C7D9}"/>
              </a:ext>
            </a:extLst>
          </p:cNvPr>
          <p:cNvSpPr>
            <a:spLocks noGrp="1"/>
          </p:cNvSpPr>
          <p:nvPr>
            <p:ph type="sldNum" sz="quarter" idx="4"/>
          </p:nvPr>
        </p:nvSpPr>
        <p:spPr>
          <a:xfrm>
            <a:off x="661448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26" name="Date Placeholder 3">
            <a:extLst>
              <a:ext uri="{FF2B5EF4-FFF2-40B4-BE49-F238E27FC236}">
                <a16:creationId xmlns:a16="http://schemas.microsoft.com/office/drawing/2014/main" id="{AE1B6633-4013-4068-B77C-2BD757FEEABA}"/>
              </a:ext>
            </a:extLst>
          </p:cNvPr>
          <p:cNvSpPr>
            <a:spLocks noGrp="1"/>
          </p:cNvSpPr>
          <p:nvPr>
            <p:ph type="dt" sz="half" idx="2"/>
          </p:nvPr>
        </p:nvSpPr>
        <p:spPr>
          <a:xfrm>
            <a:off x="21368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Tree>
    <p:extLst>
      <p:ext uri="{BB962C8B-B14F-4D97-AF65-F5344CB8AC3E}">
        <p14:creationId xmlns:p14="http://schemas.microsoft.com/office/powerpoint/2010/main" val="2444437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ull Graphic">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E9E4131-45F9-48A1-83B5-C847CB7EDBD2}"/>
              </a:ext>
            </a:extLst>
          </p:cNvPr>
          <p:cNvSpPr>
            <a:spLocks noGrp="1"/>
          </p:cNvSpPr>
          <p:nvPr>
            <p:ph idx="14"/>
          </p:nvPr>
        </p:nvSpPr>
        <p:spPr>
          <a:xfrm>
            <a:off x="0" y="0"/>
            <a:ext cx="12192000" cy="6858000"/>
          </a:xfrm>
        </p:spPr>
        <p:txBody>
          <a:bodyPr lIns="0" rIns="0"/>
          <a:lstStyle>
            <a:lvl1pPr marL="0" indent="0">
              <a:buFont typeface="Arial" panose="020B0604020202020204" pitchFamily="34" charse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 text styles</a:t>
            </a:r>
          </a:p>
        </p:txBody>
      </p:sp>
    </p:spTree>
    <p:extLst>
      <p:ext uri="{BB962C8B-B14F-4D97-AF65-F5344CB8AC3E}">
        <p14:creationId xmlns:p14="http://schemas.microsoft.com/office/powerpoint/2010/main" val="134667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Numbered Content">
    <p:spTree>
      <p:nvGrpSpPr>
        <p:cNvPr id="1" name=""/>
        <p:cNvGrpSpPr/>
        <p:nvPr/>
      </p:nvGrpSpPr>
      <p:grpSpPr>
        <a:xfrm>
          <a:off x="0" y="0"/>
          <a:ext cx="0" cy="0"/>
          <a:chOff x="0" y="0"/>
          <a:chExt cx="0" cy="0"/>
        </a:xfrm>
      </p:grpSpPr>
      <p:sp>
        <p:nvSpPr>
          <p:cNvPr id="18" name="Content Placeholder 2"/>
          <p:cNvSpPr>
            <a:spLocks noGrp="1"/>
          </p:cNvSpPr>
          <p:nvPr>
            <p:ph idx="1" hasCustomPrompt="1"/>
          </p:nvPr>
        </p:nvSpPr>
        <p:spPr>
          <a:xfrm>
            <a:off x="975360" y="656489"/>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9" name="Rectangle 18"/>
          <p:cNvSpPr/>
          <p:nvPr userDrawn="1"/>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4" name="Content Placeholder 2"/>
          <p:cNvSpPr>
            <a:spLocks noGrp="1"/>
          </p:cNvSpPr>
          <p:nvPr>
            <p:ph idx="13" hasCustomPrompt="1"/>
          </p:nvPr>
        </p:nvSpPr>
        <p:spPr>
          <a:xfrm>
            <a:off x="975360" y="1026918"/>
            <a:ext cx="1066800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5" name="Content Placeholder 2"/>
          <p:cNvSpPr>
            <a:spLocks noGrp="1"/>
          </p:cNvSpPr>
          <p:nvPr>
            <p:ph idx="14" hasCustomPrompt="1"/>
          </p:nvPr>
        </p:nvSpPr>
        <p:spPr>
          <a:xfrm>
            <a:off x="975360" y="2244970"/>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6" name="Content Placeholder 2"/>
          <p:cNvSpPr>
            <a:spLocks noGrp="1"/>
          </p:cNvSpPr>
          <p:nvPr>
            <p:ph idx="15" hasCustomPrompt="1"/>
          </p:nvPr>
        </p:nvSpPr>
        <p:spPr>
          <a:xfrm>
            <a:off x="975360" y="2615399"/>
            <a:ext cx="1066800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7" name="Content Placeholder 2"/>
          <p:cNvSpPr>
            <a:spLocks noGrp="1"/>
          </p:cNvSpPr>
          <p:nvPr>
            <p:ph idx="16" hasCustomPrompt="1"/>
          </p:nvPr>
        </p:nvSpPr>
        <p:spPr>
          <a:xfrm>
            <a:off x="975360" y="3846805"/>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p:cNvSpPr>
            <a:spLocks noGrp="1"/>
          </p:cNvSpPr>
          <p:nvPr>
            <p:ph idx="17" hasCustomPrompt="1"/>
          </p:nvPr>
        </p:nvSpPr>
        <p:spPr>
          <a:xfrm>
            <a:off x="975360" y="4217234"/>
            <a:ext cx="1066800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9" name="Content Placeholder 2"/>
          <p:cNvSpPr>
            <a:spLocks noGrp="1"/>
          </p:cNvSpPr>
          <p:nvPr>
            <p:ph idx="18" hasCustomPrompt="1"/>
          </p:nvPr>
        </p:nvSpPr>
        <p:spPr>
          <a:xfrm>
            <a:off x="975360" y="5328189"/>
            <a:ext cx="1066800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30" name="Content Placeholder 2"/>
          <p:cNvSpPr>
            <a:spLocks noGrp="1"/>
          </p:cNvSpPr>
          <p:nvPr>
            <p:ph idx="19" hasCustomPrompt="1"/>
          </p:nvPr>
        </p:nvSpPr>
        <p:spPr>
          <a:xfrm>
            <a:off x="975360" y="5698618"/>
            <a:ext cx="8921029"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1" name="Date Placeholder 3">
            <a:extLst>
              <a:ext uri="{FF2B5EF4-FFF2-40B4-BE49-F238E27FC236}">
                <a16:creationId xmlns:a16="http://schemas.microsoft.com/office/drawing/2014/main" id="{3E5F7E4E-6FDF-4EB5-A29C-733410FC4E61}"/>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22" name="Footer Placeholder 4">
            <a:extLst>
              <a:ext uri="{FF2B5EF4-FFF2-40B4-BE49-F238E27FC236}">
                <a16:creationId xmlns:a16="http://schemas.microsoft.com/office/drawing/2014/main" id="{BE5096C0-1C15-4CAB-BA79-65911A8D3442}"/>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3" name="Slide Number Placeholder 5">
            <a:extLst>
              <a:ext uri="{FF2B5EF4-FFF2-40B4-BE49-F238E27FC236}">
                <a16:creationId xmlns:a16="http://schemas.microsoft.com/office/drawing/2014/main" id="{09C325D3-3B36-4D2F-81EB-8B03E4334BE6}"/>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pic>
        <p:nvPicPr>
          <p:cNvPr id="31" name="Picture 30">
            <a:extLst>
              <a:ext uri="{FF2B5EF4-FFF2-40B4-BE49-F238E27FC236}">
                <a16:creationId xmlns:a16="http://schemas.microsoft.com/office/drawing/2014/main" id="{600A009B-6CEB-4B5A-8ABE-15226017AF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02427" y="5913006"/>
            <a:ext cx="1371448" cy="743712"/>
          </a:xfrm>
          <a:prstGeom prst="rect">
            <a:avLst/>
          </a:prstGeom>
        </p:spPr>
      </p:pic>
    </p:spTree>
    <p:extLst>
      <p:ext uri="{BB962C8B-B14F-4D97-AF65-F5344CB8AC3E}">
        <p14:creationId xmlns:p14="http://schemas.microsoft.com/office/powerpoint/2010/main" val="3345218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Numbered Content - Right Graphic - Header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B7DEEE-DAD9-48FA-B8F0-4DFC93A9FC35}"/>
              </a:ext>
            </a:extLst>
          </p:cNvPr>
          <p:cNvSpPr/>
          <p:nvPr userDrawn="1"/>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Footer Placeholder 4">
            <a:extLst>
              <a:ext uri="{FF2B5EF4-FFF2-40B4-BE49-F238E27FC236}">
                <a16:creationId xmlns:a16="http://schemas.microsoft.com/office/drawing/2014/main" id="{FE7AD224-9B17-4681-9EAE-531E6C2BD288}"/>
              </a:ext>
            </a:extLst>
          </p:cNvPr>
          <p:cNvSpPr>
            <a:spLocks noGrp="1"/>
          </p:cNvSpPr>
          <p:nvPr>
            <p:ph type="ftr" sz="quarter" idx="3"/>
          </p:nvPr>
        </p:nvSpPr>
        <p:spPr>
          <a:xfrm>
            <a:off x="1463040" y="6629400"/>
            <a:ext cx="5029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8" name="Slide Number Placeholder 5">
            <a:extLst>
              <a:ext uri="{FF2B5EF4-FFF2-40B4-BE49-F238E27FC236}">
                <a16:creationId xmlns:a16="http://schemas.microsoft.com/office/drawing/2014/main" id="{4563C2AE-6B34-49DE-A40B-779CC4043DB9}"/>
              </a:ext>
            </a:extLst>
          </p:cNvPr>
          <p:cNvSpPr>
            <a:spLocks noGrp="1"/>
          </p:cNvSpPr>
          <p:nvPr>
            <p:ph type="sldNum" sz="quarter" idx="4"/>
          </p:nvPr>
        </p:nvSpPr>
        <p:spPr>
          <a:xfrm>
            <a:off x="658368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
        <p:nvSpPr>
          <p:cNvPr id="20" name="Content Placeholder 2">
            <a:extLst>
              <a:ext uri="{FF2B5EF4-FFF2-40B4-BE49-F238E27FC236}">
                <a16:creationId xmlns:a16="http://schemas.microsoft.com/office/drawing/2014/main" id="{BA0E8C55-E9E6-4DA4-9234-C887918836AB}"/>
              </a:ext>
            </a:extLst>
          </p:cNvPr>
          <p:cNvSpPr>
            <a:spLocks noGrp="1"/>
          </p:cNvSpPr>
          <p:nvPr>
            <p:ph idx="11"/>
          </p:nvPr>
        </p:nvSpPr>
        <p:spPr>
          <a:xfrm>
            <a:off x="7894639" y="0"/>
            <a:ext cx="4297361" cy="6858000"/>
          </a:xfrm>
        </p:spPr>
        <p:txBody>
          <a:bodyPr/>
          <a:lstStyle>
            <a:lvl1pPr marL="0" indent="0">
              <a:buNone/>
              <a:defRPr/>
            </a:lvl1pPr>
          </a:lstStyle>
          <a:p>
            <a:pPr lvl="0"/>
            <a:r>
              <a:rPr lang="en-US"/>
              <a:t>Click to edit Master text styles</a:t>
            </a:r>
          </a:p>
        </p:txBody>
      </p:sp>
      <p:sp>
        <p:nvSpPr>
          <p:cNvPr id="21" name="Date Placeholder 3">
            <a:extLst>
              <a:ext uri="{FF2B5EF4-FFF2-40B4-BE49-F238E27FC236}">
                <a16:creationId xmlns:a16="http://schemas.microsoft.com/office/drawing/2014/main" id="{E2DAE9A9-E8EE-4137-9160-0391358B3DE2}"/>
              </a:ext>
            </a:extLst>
          </p:cNvPr>
          <p:cNvSpPr>
            <a:spLocks noGrp="1"/>
          </p:cNvSpPr>
          <p:nvPr>
            <p:ph type="dt" sz="half" idx="2"/>
          </p:nvPr>
        </p:nvSpPr>
        <p:spPr>
          <a:xfrm>
            <a:off x="456881"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23" name="Content Placeholder 2">
            <a:extLst>
              <a:ext uri="{FF2B5EF4-FFF2-40B4-BE49-F238E27FC236}">
                <a16:creationId xmlns:a16="http://schemas.microsoft.com/office/drawing/2014/main" id="{3232013B-5AF5-4AC7-9744-561CBCAB6F09}"/>
              </a:ext>
            </a:extLst>
          </p:cNvPr>
          <p:cNvSpPr>
            <a:spLocks noGrp="1"/>
          </p:cNvSpPr>
          <p:nvPr>
            <p:ph idx="1" hasCustomPrompt="1"/>
          </p:nvPr>
        </p:nvSpPr>
        <p:spPr>
          <a:xfrm>
            <a:off x="975360" y="656489"/>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4" name="Content Placeholder 2">
            <a:extLst>
              <a:ext uri="{FF2B5EF4-FFF2-40B4-BE49-F238E27FC236}">
                <a16:creationId xmlns:a16="http://schemas.microsoft.com/office/drawing/2014/main" id="{8C95AF84-DF33-499D-9936-C026C4E57ECB}"/>
              </a:ext>
            </a:extLst>
          </p:cNvPr>
          <p:cNvSpPr>
            <a:spLocks noGrp="1"/>
          </p:cNvSpPr>
          <p:nvPr>
            <p:ph idx="13" hasCustomPrompt="1"/>
          </p:nvPr>
        </p:nvSpPr>
        <p:spPr>
          <a:xfrm>
            <a:off x="975360" y="1026918"/>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5" name="Content Placeholder 2">
            <a:extLst>
              <a:ext uri="{FF2B5EF4-FFF2-40B4-BE49-F238E27FC236}">
                <a16:creationId xmlns:a16="http://schemas.microsoft.com/office/drawing/2014/main" id="{6F705BC6-42D4-49AB-A79C-E8806E35B6D7}"/>
              </a:ext>
            </a:extLst>
          </p:cNvPr>
          <p:cNvSpPr>
            <a:spLocks noGrp="1"/>
          </p:cNvSpPr>
          <p:nvPr>
            <p:ph idx="14" hasCustomPrompt="1"/>
          </p:nvPr>
        </p:nvSpPr>
        <p:spPr>
          <a:xfrm>
            <a:off x="975360" y="2244970"/>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6" name="Content Placeholder 2">
            <a:extLst>
              <a:ext uri="{FF2B5EF4-FFF2-40B4-BE49-F238E27FC236}">
                <a16:creationId xmlns:a16="http://schemas.microsoft.com/office/drawing/2014/main" id="{4ECAEF49-7445-41DA-BDC8-85C716901F2F}"/>
              </a:ext>
            </a:extLst>
          </p:cNvPr>
          <p:cNvSpPr>
            <a:spLocks noGrp="1"/>
          </p:cNvSpPr>
          <p:nvPr>
            <p:ph idx="15" hasCustomPrompt="1"/>
          </p:nvPr>
        </p:nvSpPr>
        <p:spPr>
          <a:xfrm>
            <a:off x="975360" y="2615399"/>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7" name="Content Placeholder 2">
            <a:extLst>
              <a:ext uri="{FF2B5EF4-FFF2-40B4-BE49-F238E27FC236}">
                <a16:creationId xmlns:a16="http://schemas.microsoft.com/office/drawing/2014/main" id="{2B08F23F-0993-4883-BCE2-B4699081302B}"/>
              </a:ext>
            </a:extLst>
          </p:cNvPr>
          <p:cNvSpPr>
            <a:spLocks noGrp="1"/>
          </p:cNvSpPr>
          <p:nvPr>
            <p:ph idx="16" hasCustomPrompt="1"/>
          </p:nvPr>
        </p:nvSpPr>
        <p:spPr>
          <a:xfrm>
            <a:off x="975360" y="3846805"/>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a:extLst>
              <a:ext uri="{FF2B5EF4-FFF2-40B4-BE49-F238E27FC236}">
                <a16:creationId xmlns:a16="http://schemas.microsoft.com/office/drawing/2014/main" id="{393DC392-EBD6-4A7B-9877-59A70AC464E6}"/>
              </a:ext>
            </a:extLst>
          </p:cNvPr>
          <p:cNvSpPr>
            <a:spLocks noGrp="1"/>
          </p:cNvSpPr>
          <p:nvPr>
            <p:ph idx="17" hasCustomPrompt="1"/>
          </p:nvPr>
        </p:nvSpPr>
        <p:spPr>
          <a:xfrm>
            <a:off x="975360" y="4217234"/>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29" name="Content Placeholder 2">
            <a:extLst>
              <a:ext uri="{FF2B5EF4-FFF2-40B4-BE49-F238E27FC236}">
                <a16:creationId xmlns:a16="http://schemas.microsoft.com/office/drawing/2014/main" id="{ECDA7CC5-D5FF-454B-9577-E07FC90EEA72}"/>
              </a:ext>
            </a:extLst>
          </p:cNvPr>
          <p:cNvSpPr>
            <a:spLocks noGrp="1"/>
          </p:cNvSpPr>
          <p:nvPr>
            <p:ph idx="18" hasCustomPrompt="1"/>
          </p:nvPr>
        </p:nvSpPr>
        <p:spPr>
          <a:xfrm>
            <a:off x="975360" y="5328189"/>
            <a:ext cx="6675120" cy="457200"/>
          </a:xfrm>
        </p:spPr>
        <p:txBody>
          <a:bodyPr lIns="0" rIns="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30" name="Content Placeholder 2">
            <a:extLst>
              <a:ext uri="{FF2B5EF4-FFF2-40B4-BE49-F238E27FC236}">
                <a16:creationId xmlns:a16="http://schemas.microsoft.com/office/drawing/2014/main" id="{089E8D92-E218-4645-8C65-8151F60E8776}"/>
              </a:ext>
            </a:extLst>
          </p:cNvPr>
          <p:cNvSpPr>
            <a:spLocks noGrp="1"/>
          </p:cNvSpPr>
          <p:nvPr>
            <p:ph idx="19" hasCustomPrompt="1"/>
          </p:nvPr>
        </p:nvSpPr>
        <p:spPr>
          <a:xfrm>
            <a:off x="975360" y="5698618"/>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Tree>
    <p:extLst>
      <p:ext uri="{BB962C8B-B14F-4D97-AF65-F5344CB8AC3E}">
        <p14:creationId xmlns:p14="http://schemas.microsoft.com/office/powerpoint/2010/main" val="22683649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hree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userDrawn="1"/>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a:extLst>
              <a:ext uri="{FF2B5EF4-FFF2-40B4-BE49-F238E27FC236}">
                <a16:creationId xmlns:a16="http://schemas.microsoft.com/office/drawing/2014/main" id="{1C88FE25-3C49-4DCD-8401-62BB83820FB8}"/>
              </a:ext>
            </a:extLst>
          </p:cNvPr>
          <p:cNvSpPr/>
          <p:nvPr userDrawn="1"/>
        </p:nvSpPr>
        <p:spPr>
          <a:xfrm>
            <a:off x="820928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a:extLst>
              <a:ext uri="{FF2B5EF4-FFF2-40B4-BE49-F238E27FC236}">
                <a16:creationId xmlns:a16="http://schemas.microsoft.com/office/drawing/2014/main" id="{42022F43-9C3B-4E54-B347-27F7F0325AF5}"/>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26" name="Content Placeholder 9">
            <a:extLst>
              <a:ext uri="{FF2B5EF4-FFF2-40B4-BE49-F238E27FC236}">
                <a16:creationId xmlns:a16="http://schemas.microsoft.com/office/drawing/2014/main" id="{81B1EE3B-3674-4168-A362-0F967F31F736}"/>
              </a:ext>
            </a:extLst>
          </p:cNvPr>
          <p:cNvSpPr>
            <a:spLocks noGrp="1"/>
          </p:cNvSpPr>
          <p:nvPr>
            <p:ph idx="15"/>
          </p:nvPr>
        </p:nvSpPr>
        <p:spPr>
          <a:xfrm>
            <a:off x="304800"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7" name="Content Placeholder 9">
            <a:extLst>
              <a:ext uri="{FF2B5EF4-FFF2-40B4-BE49-F238E27FC236}">
                <a16:creationId xmlns:a16="http://schemas.microsoft.com/office/drawing/2014/main" id="{347EB440-42D1-4190-BDB9-C178F4DC3398}"/>
              </a:ext>
            </a:extLst>
          </p:cNvPr>
          <p:cNvSpPr>
            <a:spLocks noGrp="1"/>
          </p:cNvSpPr>
          <p:nvPr>
            <p:ph idx="16"/>
          </p:nvPr>
        </p:nvSpPr>
        <p:spPr>
          <a:xfrm>
            <a:off x="4257041"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8" name="Content Placeholder 9">
            <a:extLst>
              <a:ext uri="{FF2B5EF4-FFF2-40B4-BE49-F238E27FC236}">
                <a16:creationId xmlns:a16="http://schemas.microsoft.com/office/drawing/2014/main" id="{4B364FED-4307-44E9-A113-19E9BA150D2A}"/>
              </a:ext>
            </a:extLst>
          </p:cNvPr>
          <p:cNvSpPr>
            <a:spLocks noGrp="1"/>
          </p:cNvSpPr>
          <p:nvPr>
            <p:ph idx="17"/>
          </p:nvPr>
        </p:nvSpPr>
        <p:spPr>
          <a:xfrm>
            <a:off x="8209281" y="1086473"/>
            <a:ext cx="3677919"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19" name="Rectangle 18">
            <a:extLst>
              <a:ext uri="{FF2B5EF4-FFF2-40B4-BE49-F238E27FC236}">
                <a16:creationId xmlns:a16="http://schemas.microsoft.com/office/drawing/2014/main" id="{0752AA87-0548-4936-9CFE-F62CF4D13E91}"/>
              </a:ext>
            </a:extLst>
          </p:cNvPr>
          <p:cNvSpPr/>
          <p:nvPr userDrawn="1"/>
        </p:nvSpPr>
        <p:spPr>
          <a:xfrm>
            <a:off x="-1"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0" name="Date Placeholder 3">
            <a:extLst>
              <a:ext uri="{FF2B5EF4-FFF2-40B4-BE49-F238E27FC236}">
                <a16:creationId xmlns:a16="http://schemas.microsoft.com/office/drawing/2014/main" id="{73A7BBA4-453B-4655-B461-84F947C47192}"/>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21" name="Footer Placeholder 4">
            <a:extLst>
              <a:ext uri="{FF2B5EF4-FFF2-40B4-BE49-F238E27FC236}">
                <a16:creationId xmlns:a16="http://schemas.microsoft.com/office/drawing/2014/main" id="{611E31A4-604E-4EB9-BD90-78DCBA9F2C1E}"/>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2" name="Slide Number Placeholder 5">
            <a:extLst>
              <a:ext uri="{FF2B5EF4-FFF2-40B4-BE49-F238E27FC236}">
                <a16:creationId xmlns:a16="http://schemas.microsoft.com/office/drawing/2014/main" id="{285D5564-A431-4002-B949-3ABA71E8DFBE}"/>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1336751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hree Colored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userDrawn="1"/>
        </p:nvSpPr>
        <p:spPr>
          <a:xfrm>
            <a:off x="4257041" y="1615162"/>
            <a:ext cx="3657600" cy="475488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a:extLst>
              <a:ext uri="{FF2B5EF4-FFF2-40B4-BE49-F238E27FC236}">
                <a16:creationId xmlns:a16="http://schemas.microsoft.com/office/drawing/2014/main" id="{1C88FE25-3C49-4DCD-8401-62BB83820FB8}"/>
              </a:ext>
            </a:extLst>
          </p:cNvPr>
          <p:cNvSpPr/>
          <p:nvPr userDrawn="1"/>
        </p:nvSpPr>
        <p:spPr>
          <a:xfrm>
            <a:off x="8209281" y="1615162"/>
            <a:ext cx="3657600" cy="475488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a:extLst>
              <a:ext uri="{FF2B5EF4-FFF2-40B4-BE49-F238E27FC236}">
                <a16:creationId xmlns:a16="http://schemas.microsoft.com/office/drawing/2014/main" id="{42022F43-9C3B-4E54-B347-27F7F0325AF5}"/>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19" name="Content Placeholder 9">
            <a:extLst>
              <a:ext uri="{FF2B5EF4-FFF2-40B4-BE49-F238E27FC236}">
                <a16:creationId xmlns:a16="http://schemas.microsoft.com/office/drawing/2014/main" id="{3EDAA1BF-37A4-4C44-A03A-353324912CA3}"/>
              </a:ext>
            </a:extLst>
          </p:cNvPr>
          <p:cNvSpPr>
            <a:spLocks noGrp="1"/>
          </p:cNvSpPr>
          <p:nvPr>
            <p:ph idx="15"/>
          </p:nvPr>
        </p:nvSpPr>
        <p:spPr>
          <a:xfrm>
            <a:off x="304800"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2" name="Content Placeholder 9">
            <a:extLst>
              <a:ext uri="{FF2B5EF4-FFF2-40B4-BE49-F238E27FC236}">
                <a16:creationId xmlns:a16="http://schemas.microsoft.com/office/drawing/2014/main" id="{2EB65CB4-8082-4D6B-A117-A853D735BE75}"/>
              </a:ext>
            </a:extLst>
          </p:cNvPr>
          <p:cNvSpPr>
            <a:spLocks noGrp="1"/>
          </p:cNvSpPr>
          <p:nvPr>
            <p:ph idx="16"/>
          </p:nvPr>
        </p:nvSpPr>
        <p:spPr>
          <a:xfrm>
            <a:off x="4257041" y="1086473"/>
            <a:ext cx="3657600"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6" name="Content Placeholder 9">
            <a:extLst>
              <a:ext uri="{FF2B5EF4-FFF2-40B4-BE49-F238E27FC236}">
                <a16:creationId xmlns:a16="http://schemas.microsoft.com/office/drawing/2014/main" id="{67DA97F0-796F-442F-A54A-668BE5647774}"/>
              </a:ext>
            </a:extLst>
          </p:cNvPr>
          <p:cNvSpPr>
            <a:spLocks noGrp="1"/>
          </p:cNvSpPr>
          <p:nvPr>
            <p:ph idx="17"/>
          </p:nvPr>
        </p:nvSpPr>
        <p:spPr>
          <a:xfrm>
            <a:off x="8209281" y="1086473"/>
            <a:ext cx="3677919" cy="457200"/>
          </a:xfrm>
        </p:spPr>
        <p:txBody>
          <a:bodyPr anchor="ctr" anchorCtr="0">
            <a:normAutofit/>
          </a:bodyPr>
          <a:lstStyle>
            <a:lvl1pPr marL="0" indent="0" algn="ctr">
              <a:buNone/>
              <a:defRPr sz="2000" b="1" i="0" cap="all" baseline="0"/>
            </a:lvl1pPr>
          </a:lstStyle>
          <a:p>
            <a:pPr lvl="0"/>
            <a:r>
              <a:rPr lang="en-US"/>
              <a:t>Click to edit Master text styles</a:t>
            </a:r>
          </a:p>
        </p:txBody>
      </p:sp>
      <p:sp>
        <p:nvSpPr>
          <p:cNvPr id="20" name="Rectangle 19">
            <a:extLst>
              <a:ext uri="{FF2B5EF4-FFF2-40B4-BE49-F238E27FC236}">
                <a16:creationId xmlns:a16="http://schemas.microsoft.com/office/drawing/2014/main" id="{5843F7BB-1FD2-4447-B29B-4FA57A40EA5F}"/>
              </a:ext>
            </a:extLst>
          </p:cNvPr>
          <p:cNvSpPr/>
          <p:nvPr userDrawn="1"/>
        </p:nvSpPr>
        <p:spPr>
          <a:xfrm>
            <a:off x="-1"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Date Placeholder 3">
            <a:extLst>
              <a:ext uri="{FF2B5EF4-FFF2-40B4-BE49-F238E27FC236}">
                <a16:creationId xmlns:a16="http://schemas.microsoft.com/office/drawing/2014/main" id="{52A5DFED-16BB-48C7-9AD1-14FCBBEABA43}"/>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23" name="Footer Placeholder 4">
            <a:extLst>
              <a:ext uri="{FF2B5EF4-FFF2-40B4-BE49-F238E27FC236}">
                <a16:creationId xmlns:a16="http://schemas.microsoft.com/office/drawing/2014/main" id="{BDF1436C-ECB9-4F06-8C24-B3EAE20EC1C0}"/>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24" name="Slide Number Placeholder 5">
            <a:extLst>
              <a:ext uri="{FF2B5EF4-FFF2-40B4-BE49-F238E27FC236}">
                <a16:creationId xmlns:a16="http://schemas.microsoft.com/office/drawing/2014/main" id="{64FDEA3E-B21A-485A-B62F-1A15F73B0DD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spTree>
    <p:extLst>
      <p:ext uri="{BB962C8B-B14F-4D97-AF65-F5344CB8AC3E}">
        <p14:creationId xmlns:p14="http://schemas.microsoft.com/office/powerpoint/2010/main" val="3718998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3657600"/>
            <a:ext cx="10972800" cy="914400"/>
          </a:xfrm>
        </p:spPr>
        <p:txBody>
          <a:bodyPr wrap="square" tIns="0" bIns="0" anchor="t" anchorCtr="0">
            <a:noAutofit/>
          </a:bodyPr>
          <a:lstStyle>
            <a:lvl1pPr algn="ctr">
              <a:lnSpc>
                <a:spcPct val="100000"/>
              </a:lnSpc>
              <a:defRPr sz="7200" b="1" spc="-150" baseline="0">
                <a:solidFill>
                  <a:schemeClr val="tx2"/>
                </a:solidFill>
                <a:latin typeface="+mn-lt"/>
              </a:defRPr>
            </a:lvl1pPr>
          </a:lstStyle>
          <a:p>
            <a:r>
              <a:rPr lang="en-US" dirty="0"/>
              <a:t>QUESTIONS?</a:t>
            </a:r>
          </a:p>
        </p:txBody>
      </p:sp>
      <p:sp>
        <p:nvSpPr>
          <p:cNvPr id="6" name="Rectangle 5"/>
          <p:cNvSpPr/>
          <p:nvPr userDrawn="1"/>
        </p:nvSpPr>
        <p:spPr>
          <a:xfrm>
            <a:off x="0" y="512064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a:extLst>
              <a:ext uri="{FF2B5EF4-FFF2-40B4-BE49-F238E27FC236}">
                <a16:creationId xmlns:a16="http://schemas.microsoft.com/office/drawing/2014/main" id="{929672ED-BD30-4B8A-9574-CA6786D4AEB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495797" y="685800"/>
            <a:ext cx="3200400" cy="2275380"/>
          </a:xfrm>
          <a:prstGeom prst="rect">
            <a:avLst/>
          </a:prstGeom>
        </p:spPr>
      </p:pic>
    </p:spTree>
    <p:extLst>
      <p:ext uri="{BB962C8B-B14F-4D97-AF65-F5344CB8AC3E}">
        <p14:creationId xmlns:p14="http://schemas.microsoft.com/office/powerpoint/2010/main" val="2739814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sclaimer - Phot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5257801"/>
            <a:ext cx="10972800" cy="594360"/>
          </a:xfrm>
        </p:spPr>
        <p:txBody>
          <a:bodyPr wrap="square" tIns="0" bIns="0" anchor="ctr" anchorCtr="0">
            <a:noAutofit/>
          </a:bodyPr>
          <a:lstStyle>
            <a:lvl1pPr algn="ctr">
              <a:lnSpc>
                <a:spcPct val="100000"/>
              </a:lnSpc>
              <a:defRPr sz="5400" b="1" spc="-150" baseline="0">
                <a:solidFill>
                  <a:schemeClr val="tx2"/>
                </a:solidFill>
                <a:latin typeface="+mn-lt"/>
              </a:defRPr>
            </a:lvl1pPr>
          </a:lstStyle>
          <a:p>
            <a:r>
              <a:rPr lang="en-US" dirty="0"/>
              <a:t>QUESTIONS?</a:t>
            </a:r>
          </a:p>
        </p:txBody>
      </p:sp>
      <p:sp>
        <p:nvSpPr>
          <p:cNvPr id="9" name="Content Placeholder 2">
            <a:extLst>
              <a:ext uri="{FF2B5EF4-FFF2-40B4-BE49-F238E27FC236}">
                <a16:creationId xmlns:a16="http://schemas.microsoft.com/office/drawing/2014/main" id="{5B75559A-6736-4784-BEFD-8CEE49C16F74}"/>
              </a:ext>
            </a:extLst>
          </p:cNvPr>
          <p:cNvSpPr>
            <a:spLocks noGrp="1"/>
          </p:cNvSpPr>
          <p:nvPr>
            <p:ph idx="11"/>
          </p:nvPr>
        </p:nvSpPr>
        <p:spPr>
          <a:xfrm>
            <a:off x="0" y="5193"/>
            <a:ext cx="12192000" cy="5029200"/>
          </a:xfrm>
        </p:spPr>
        <p:txBody>
          <a:bodyPr/>
          <a:lstStyle>
            <a:lvl1pPr marL="0" indent="0">
              <a:buNone/>
              <a:defRPr/>
            </a:lvl1pPr>
          </a:lstStyle>
          <a:p>
            <a:pPr lvl="0"/>
            <a:r>
              <a:rPr lang="en-US"/>
              <a:t>Click to edit Master text styles</a:t>
            </a:r>
          </a:p>
        </p:txBody>
      </p:sp>
      <p:sp>
        <p:nvSpPr>
          <p:cNvPr id="6" name="Rectangle 5">
            <a:extLst>
              <a:ext uri="{FF2B5EF4-FFF2-40B4-BE49-F238E27FC236}">
                <a16:creationId xmlns:a16="http://schemas.microsoft.com/office/drawing/2014/main" id="{3BC8C5E5-42BC-47BA-8189-4DE91F7ED098}"/>
              </a:ext>
            </a:extLst>
          </p:cNvPr>
          <p:cNvSpPr/>
          <p:nvPr userDrawn="1"/>
        </p:nvSpPr>
        <p:spPr>
          <a:xfrm>
            <a:off x="0" y="5029200"/>
            <a:ext cx="12188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25761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Blue">
    <p:spTree>
      <p:nvGrpSpPr>
        <p:cNvPr id="1" name=""/>
        <p:cNvGrpSpPr/>
        <p:nvPr/>
      </p:nvGrpSpPr>
      <p:grpSpPr>
        <a:xfrm>
          <a:off x="0" y="0"/>
          <a:ext cx="0" cy="0"/>
          <a:chOff x="0" y="0"/>
          <a:chExt cx="0" cy="0"/>
        </a:xfrm>
      </p:grpSpPr>
      <p:sp>
        <p:nvSpPr>
          <p:cNvPr id="7" name="Rectangle 6"/>
          <p:cNvSpPr/>
          <p:nvPr userDrawn="1"/>
        </p:nvSpPr>
        <p:spPr>
          <a:xfrm>
            <a:off x="0" y="0"/>
            <a:ext cx="12192000" cy="228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itle 1"/>
          <p:cNvSpPr>
            <a:spLocks noGrp="1"/>
          </p:cNvSpPr>
          <p:nvPr>
            <p:ph type="ctrTitle" hasCustomPrompt="1"/>
          </p:nvPr>
        </p:nvSpPr>
        <p:spPr>
          <a:xfrm>
            <a:off x="609600" y="544484"/>
            <a:ext cx="10972800" cy="914400"/>
          </a:xfrm>
        </p:spPr>
        <p:txBody>
          <a:bodyPr wrap="square" tIns="0" bIns="0" anchor="t" anchorCtr="0">
            <a:noAutofit/>
          </a:bodyPr>
          <a:lstStyle>
            <a:lvl1pPr algn="ctr">
              <a:lnSpc>
                <a:spcPct val="100000"/>
              </a:lnSpc>
              <a:defRPr sz="7200" b="1" spc="-150" baseline="0">
                <a:solidFill>
                  <a:schemeClr val="bg1"/>
                </a:solidFill>
                <a:latin typeface="+mn-lt"/>
              </a:defRPr>
            </a:lvl1pPr>
          </a:lstStyle>
          <a:p>
            <a:r>
              <a:rPr lang="en-US" dirty="0"/>
              <a:t>THANK YOU!</a:t>
            </a:r>
          </a:p>
        </p:txBody>
      </p:sp>
      <p:sp>
        <p:nvSpPr>
          <p:cNvPr id="11" name="Subtitle 3"/>
          <p:cNvSpPr>
            <a:spLocks noGrp="1"/>
          </p:cNvSpPr>
          <p:nvPr>
            <p:ph type="subTitle" idx="1"/>
          </p:nvPr>
        </p:nvSpPr>
        <p:spPr>
          <a:xfrm>
            <a:off x="609600" y="2743200"/>
            <a:ext cx="10972800" cy="1554480"/>
          </a:xfrm>
        </p:spPr>
        <p:txBody>
          <a:bodyPr>
            <a:noAutofit/>
          </a:bodyPr>
          <a:lstStyle>
            <a:lvl1pPr marL="0" indent="0" algn="ctr">
              <a:buNone/>
              <a:defRPr sz="1600" b="0">
                <a:latin typeface="+mn-lt"/>
              </a:defRPr>
            </a:lvl1pPr>
          </a:lstStyle>
          <a:p>
            <a:r>
              <a:rPr lang="en-US" sz="2000"/>
              <a:t>Click to edit Master subtitle style</a:t>
            </a:r>
            <a:endParaRPr lang="en-US" sz="2000" dirty="0"/>
          </a:p>
        </p:txBody>
      </p:sp>
      <p:sp>
        <p:nvSpPr>
          <p:cNvPr id="14" name="Rectangle 13">
            <a:extLst>
              <a:ext uri="{FF2B5EF4-FFF2-40B4-BE49-F238E27FC236}">
                <a16:creationId xmlns:a16="http://schemas.microsoft.com/office/drawing/2014/main" id="{4100FC63-46CB-49A9-932F-F9D9E5ECD675}"/>
              </a:ext>
            </a:extLst>
          </p:cNvPr>
          <p:cNvSpPr/>
          <p:nvPr userDrawn="1"/>
        </p:nvSpPr>
        <p:spPr>
          <a:xfrm>
            <a:off x="0" y="22860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2" name="Picture 11">
            <a:extLst>
              <a:ext uri="{FF2B5EF4-FFF2-40B4-BE49-F238E27FC236}">
                <a16:creationId xmlns:a16="http://schemas.microsoft.com/office/drawing/2014/main" id="{27C45909-9F21-4404-8715-E3081C0754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53000" y="4800600"/>
            <a:ext cx="2286000" cy="1627967"/>
          </a:xfrm>
          <a:prstGeom prst="rect">
            <a:avLst/>
          </a:prstGeom>
        </p:spPr>
      </p:pic>
    </p:spTree>
    <p:extLst>
      <p:ext uri="{BB962C8B-B14F-4D97-AF65-F5344CB8AC3E}">
        <p14:creationId xmlns:p14="http://schemas.microsoft.com/office/powerpoint/2010/main" val="22976360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6" name="Rectangle 5"/>
          <p:cNvSpPr/>
          <p:nvPr userDrawn="1"/>
        </p:nvSpPr>
        <p:spPr>
          <a:xfrm>
            <a:off x="0" y="41148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itle 1"/>
          <p:cNvSpPr>
            <a:spLocks noGrp="1"/>
          </p:cNvSpPr>
          <p:nvPr>
            <p:ph type="ctrTitle" hasCustomPrompt="1"/>
          </p:nvPr>
        </p:nvSpPr>
        <p:spPr>
          <a:xfrm>
            <a:off x="609600" y="2743200"/>
            <a:ext cx="10972800" cy="914400"/>
          </a:xfrm>
        </p:spPr>
        <p:txBody>
          <a:bodyPr wrap="square" tIns="0" bIns="0" anchor="t" anchorCtr="0">
            <a:noAutofit/>
          </a:bodyPr>
          <a:lstStyle>
            <a:lvl1pPr algn="ctr">
              <a:lnSpc>
                <a:spcPct val="100000"/>
              </a:lnSpc>
              <a:defRPr sz="7200" b="1" spc="-150" baseline="0">
                <a:solidFill>
                  <a:schemeClr val="tx2"/>
                </a:solidFill>
                <a:latin typeface="+mn-lt"/>
              </a:defRPr>
            </a:lvl1pPr>
          </a:lstStyle>
          <a:p>
            <a:r>
              <a:rPr lang="en-US" dirty="0"/>
              <a:t>THANK YOU!</a:t>
            </a:r>
          </a:p>
        </p:txBody>
      </p:sp>
      <p:sp>
        <p:nvSpPr>
          <p:cNvPr id="9" name="TextBox 8"/>
          <p:cNvSpPr txBox="1"/>
          <p:nvPr userDrawn="1"/>
        </p:nvSpPr>
        <p:spPr>
          <a:xfrm>
            <a:off x="609600" y="6375862"/>
            <a:ext cx="10972800" cy="5027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u="none" strike="noStrike" baseline="30000" dirty="0">
                <a:solidFill>
                  <a:schemeClr val="accent1"/>
                </a:solidFill>
                <a:latin typeface="+mn-lt"/>
              </a:rPr>
              <a:t>eidebailly.com</a:t>
            </a:r>
          </a:p>
        </p:txBody>
      </p:sp>
      <p:sp>
        <p:nvSpPr>
          <p:cNvPr id="11" name="Subtitle 3"/>
          <p:cNvSpPr>
            <a:spLocks noGrp="1"/>
          </p:cNvSpPr>
          <p:nvPr>
            <p:ph type="subTitle" idx="1"/>
          </p:nvPr>
        </p:nvSpPr>
        <p:spPr>
          <a:xfrm>
            <a:off x="609600" y="4572001"/>
            <a:ext cx="10972800" cy="1446415"/>
          </a:xfrm>
        </p:spPr>
        <p:txBody>
          <a:bodyPr>
            <a:noAutofit/>
          </a:bodyPr>
          <a:lstStyle>
            <a:lvl1pPr marL="0" indent="0" algn="ctr">
              <a:buNone/>
              <a:defRPr sz="1600" b="0">
                <a:latin typeface="+mn-lt"/>
              </a:defRPr>
            </a:lvl1pPr>
          </a:lstStyle>
          <a:p>
            <a:r>
              <a:rPr lang="en-US" sz="2000"/>
              <a:t>Click to edit Master subtitle style</a:t>
            </a:r>
            <a:endParaRPr lang="en-US" sz="2000" dirty="0"/>
          </a:p>
        </p:txBody>
      </p:sp>
    </p:spTree>
    <p:extLst>
      <p:ext uri="{BB962C8B-B14F-4D97-AF65-F5344CB8AC3E}">
        <p14:creationId xmlns:p14="http://schemas.microsoft.com/office/powerpoint/2010/main" val="28761926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hank You - Photo">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609600" y="5166360"/>
            <a:ext cx="10972800" cy="914400"/>
          </a:xfrm>
        </p:spPr>
        <p:txBody>
          <a:bodyPr wrap="square" tIns="0" bIns="0" anchor="t" anchorCtr="0">
            <a:noAutofit/>
          </a:bodyPr>
          <a:lstStyle>
            <a:lvl1pPr algn="ctr">
              <a:lnSpc>
                <a:spcPct val="100000"/>
              </a:lnSpc>
              <a:defRPr sz="7200" b="1" spc="-150" baseline="0">
                <a:solidFill>
                  <a:schemeClr val="bg2"/>
                </a:solidFill>
                <a:latin typeface="+mn-lt"/>
              </a:defRPr>
            </a:lvl1pPr>
          </a:lstStyle>
          <a:p>
            <a:r>
              <a:rPr lang="en-US" dirty="0"/>
              <a:t>THANK YOU!</a:t>
            </a:r>
          </a:p>
        </p:txBody>
      </p:sp>
      <p:sp>
        <p:nvSpPr>
          <p:cNvPr id="9" name="TextBox 8"/>
          <p:cNvSpPr txBox="1"/>
          <p:nvPr userDrawn="1"/>
        </p:nvSpPr>
        <p:spPr>
          <a:xfrm>
            <a:off x="609600" y="6284422"/>
            <a:ext cx="10972800" cy="5027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u="none" strike="noStrike" baseline="30000" dirty="0">
                <a:solidFill>
                  <a:schemeClr val="tx2"/>
                </a:solidFill>
                <a:latin typeface="+mn-lt"/>
              </a:rPr>
              <a:t>eidebailly.com</a:t>
            </a:r>
          </a:p>
        </p:txBody>
      </p:sp>
      <p:sp>
        <p:nvSpPr>
          <p:cNvPr id="10" name="Content Placeholder 2">
            <a:extLst>
              <a:ext uri="{FF2B5EF4-FFF2-40B4-BE49-F238E27FC236}">
                <a16:creationId xmlns:a16="http://schemas.microsoft.com/office/drawing/2014/main" id="{B673810B-70C9-42FD-BEE0-5A8B4673E704}"/>
              </a:ext>
            </a:extLst>
          </p:cNvPr>
          <p:cNvSpPr>
            <a:spLocks noGrp="1"/>
          </p:cNvSpPr>
          <p:nvPr>
            <p:ph idx="11"/>
          </p:nvPr>
        </p:nvSpPr>
        <p:spPr>
          <a:xfrm>
            <a:off x="0" y="5193"/>
            <a:ext cx="12192000" cy="5029200"/>
          </a:xfrm>
        </p:spPr>
        <p:txBody>
          <a:bodyPr/>
          <a:lstStyle>
            <a:lvl1pPr marL="0" indent="0">
              <a:buNone/>
              <a:defRPr/>
            </a:lvl1pPr>
          </a:lstStyle>
          <a:p>
            <a:pPr lvl="0"/>
            <a:r>
              <a:rPr lang="en-US"/>
              <a:t>Click to edit Master text styles</a:t>
            </a:r>
          </a:p>
        </p:txBody>
      </p:sp>
      <p:sp>
        <p:nvSpPr>
          <p:cNvPr id="11" name="Rectangle 10">
            <a:extLst>
              <a:ext uri="{FF2B5EF4-FFF2-40B4-BE49-F238E27FC236}">
                <a16:creationId xmlns:a16="http://schemas.microsoft.com/office/drawing/2014/main" id="{2EAFE54E-F714-468C-B271-88082969C30B}"/>
              </a:ext>
            </a:extLst>
          </p:cNvPr>
          <p:cNvSpPr/>
          <p:nvPr userDrawn="1"/>
        </p:nvSpPr>
        <p:spPr>
          <a:xfrm>
            <a:off x="0" y="5029200"/>
            <a:ext cx="12188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360697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hank You - Social Media">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61FD770-89CA-4F65-A4AA-0BA0124363CD}"/>
              </a:ext>
            </a:extLst>
          </p:cNvPr>
          <p:cNvSpPr txBox="1"/>
          <p:nvPr userDrawn="1"/>
        </p:nvSpPr>
        <p:spPr>
          <a:xfrm>
            <a:off x="4055292" y="6060274"/>
            <a:ext cx="4081417" cy="5027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i="0" u="none" strike="noStrike" baseline="30000" dirty="0">
                <a:solidFill>
                  <a:schemeClr val="accent1"/>
                </a:solidFill>
                <a:latin typeface="+mn-lt"/>
              </a:rPr>
              <a:t>eidebailly.com</a:t>
            </a:r>
          </a:p>
        </p:txBody>
      </p:sp>
      <p:sp>
        <p:nvSpPr>
          <p:cNvPr id="13" name="TextBox 12">
            <a:extLst>
              <a:ext uri="{FF2B5EF4-FFF2-40B4-BE49-F238E27FC236}">
                <a16:creationId xmlns:a16="http://schemas.microsoft.com/office/drawing/2014/main" id="{83E034CA-B1F0-4435-A0E4-7CCCFDE2D509}"/>
              </a:ext>
            </a:extLst>
          </p:cNvPr>
          <p:cNvSpPr txBox="1"/>
          <p:nvPr userDrawn="1"/>
        </p:nvSpPr>
        <p:spPr>
          <a:xfrm>
            <a:off x="4368801" y="5073145"/>
            <a:ext cx="3454399" cy="4206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i="0" u="none" strike="noStrike" baseline="30000" dirty="0">
                <a:solidFill>
                  <a:schemeClr val="accent1"/>
                </a:solidFill>
                <a:latin typeface="+mn-lt"/>
              </a:rPr>
              <a:t>Find us online:</a:t>
            </a:r>
          </a:p>
        </p:txBody>
      </p:sp>
      <p:sp>
        <p:nvSpPr>
          <p:cNvPr id="7" name="Rectangle 6">
            <a:extLst>
              <a:ext uri="{FF2B5EF4-FFF2-40B4-BE49-F238E27FC236}">
                <a16:creationId xmlns:a16="http://schemas.microsoft.com/office/drawing/2014/main" id="{DC1F9A64-6AD3-4471-84F7-8D397A991664}"/>
              </a:ext>
            </a:extLst>
          </p:cNvPr>
          <p:cNvSpPr/>
          <p:nvPr userDrawn="1"/>
        </p:nvSpPr>
        <p:spPr>
          <a:xfrm>
            <a:off x="0" y="45720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1" name="Picture 10">
            <a:extLst>
              <a:ext uri="{FF2B5EF4-FFF2-40B4-BE49-F238E27FC236}">
                <a16:creationId xmlns:a16="http://schemas.microsoft.com/office/drawing/2014/main" id="{AC808CF3-2685-4C43-B741-6CBA503899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52900" y="822960"/>
            <a:ext cx="3886200" cy="2762961"/>
          </a:xfrm>
          <a:prstGeom prst="rect">
            <a:avLst/>
          </a:prstGeom>
        </p:spPr>
      </p:pic>
      <p:pic>
        <p:nvPicPr>
          <p:cNvPr id="14" name="Picture 13">
            <a:extLst>
              <a:ext uri="{FF2B5EF4-FFF2-40B4-BE49-F238E27FC236}">
                <a16:creationId xmlns:a16="http://schemas.microsoft.com/office/drawing/2014/main" id="{3E5AFFF7-5020-40B1-B467-718C6CE6A30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00600" y="5394960"/>
            <a:ext cx="2590799" cy="558461"/>
          </a:xfrm>
          <a:prstGeom prst="rect">
            <a:avLst/>
          </a:prstGeom>
        </p:spPr>
      </p:pic>
    </p:spTree>
    <p:extLst>
      <p:ext uri="{BB962C8B-B14F-4D97-AF65-F5344CB8AC3E}">
        <p14:creationId xmlns:p14="http://schemas.microsoft.com/office/powerpoint/2010/main" val="39265608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itle and 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all" baseline="0"/>
            </a:lvl1pPr>
          </a:lstStyle>
          <a:p>
            <a:r>
              <a:rPr lang="en-US" dirty="0"/>
              <a:t>CLICK TO EDIT MASTER TITLE STYLE</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6CC7E78B-26EC-42F3-BB31-33FD8A6A0861}" type="slidenum">
              <a:rPr lang="en-US" smtClean="0"/>
              <a:pPr>
                <a:defRPr/>
              </a:pPr>
              <a:t>‹#›</a:t>
            </a:fld>
            <a:endParaRPr lang="en-US" dirty="0"/>
          </a:p>
        </p:txBody>
      </p:sp>
      <p:sp>
        <p:nvSpPr>
          <p:cNvPr id="9" name="Content Placeholder 2"/>
          <p:cNvSpPr>
            <a:spLocks noGrp="1"/>
          </p:cNvSpPr>
          <p:nvPr>
            <p:ph idx="13" hasCustomPrompt="1"/>
          </p:nvPr>
        </p:nvSpPr>
        <p:spPr>
          <a:xfrm>
            <a:off x="304800" y="1371600"/>
            <a:ext cx="5242560" cy="327580"/>
          </a:xfrm>
        </p:spPr>
        <p:txBody>
          <a:bodyPr lIns="0" rIns="0" anchor="b" anchorCtr="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0" name="Content Placeholder 2"/>
          <p:cNvSpPr>
            <a:spLocks noGrp="1"/>
          </p:cNvSpPr>
          <p:nvPr>
            <p:ph idx="14" hasCustomPrompt="1"/>
          </p:nvPr>
        </p:nvSpPr>
        <p:spPr>
          <a:xfrm>
            <a:off x="304800" y="1828800"/>
            <a:ext cx="5242560" cy="4389120"/>
          </a:xfrm>
        </p:spPr>
        <p:txBody>
          <a:bodyPr lIns="0" rIns="0"/>
          <a:lstStyle>
            <a:lvl1pPr marL="0" indent="0">
              <a:buFont typeface="Arial" panose="020B0604020202020204" pitchFamily="34" charse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11" name="Content Placeholder 2"/>
          <p:cNvSpPr>
            <a:spLocks noGrp="1"/>
          </p:cNvSpPr>
          <p:nvPr>
            <p:ph idx="15" hasCustomPrompt="1"/>
          </p:nvPr>
        </p:nvSpPr>
        <p:spPr>
          <a:xfrm>
            <a:off x="6139543" y="1371600"/>
            <a:ext cx="5242560" cy="327580"/>
          </a:xfrm>
        </p:spPr>
        <p:txBody>
          <a:bodyPr lIns="0" rIns="0" anchor="b" anchorCtr="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2" name="Content Placeholder 2"/>
          <p:cNvSpPr>
            <a:spLocks noGrp="1"/>
          </p:cNvSpPr>
          <p:nvPr>
            <p:ph idx="16" hasCustomPrompt="1"/>
          </p:nvPr>
        </p:nvSpPr>
        <p:spPr>
          <a:xfrm>
            <a:off x="6139543" y="1828800"/>
            <a:ext cx="5242560" cy="4389120"/>
          </a:xfrm>
        </p:spPr>
        <p:txBody>
          <a:bodyPr lIns="0" rIns="0"/>
          <a:lstStyle>
            <a:lvl1pPr marL="0" indent="0">
              <a:buFont typeface="Arial" panose="020B0604020202020204" pitchFamily="34" charse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Tree>
    <p:extLst>
      <p:ext uri="{BB962C8B-B14F-4D97-AF65-F5344CB8AC3E}">
        <p14:creationId xmlns:p14="http://schemas.microsoft.com/office/powerpoint/2010/main" val="82133301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_Title and 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all" baseline="0"/>
            </a:lvl1pPr>
          </a:lstStyle>
          <a:p>
            <a:r>
              <a:rPr lang="en-US" dirty="0"/>
              <a:t>CLICK TO EDIT MASTER TITLE STYLE</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6CC7E78B-26EC-42F3-BB31-33FD8A6A0861}" type="slidenum">
              <a:rPr lang="en-US" smtClean="0"/>
              <a:pPr>
                <a:defRPr/>
              </a:pPr>
              <a:t>‹#›</a:t>
            </a:fld>
            <a:endParaRPr lang="en-US" dirty="0"/>
          </a:p>
        </p:txBody>
      </p:sp>
      <p:sp>
        <p:nvSpPr>
          <p:cNvPr id="9" name="Content Placeholder 2"/>
          <p:cNvSpPr>
            <a:spLocks noGrp="1"/>
          </p:cNvSpPr>
          <p:nvPr>
            <p:ph idx="13" hasCustomPrompt="1"/>
          </p:nvPr>
        </p:nvSpPr>
        <p:spPr>
          <a:xfrm>
            <a:off x="304800" y="1371600"/>
            <a:ext cx="5242560" cy="327580"/>
          </a:xfrm>
        </p:spPr>
        <p:txBody>
          <a:bodyPr lIns="0" rIns="0" anchor="b" anchorCtr="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0" name="Content Placeholder 2"/>
          <p:cNvSpPr>
            <a:spLocks noGrp="1"/>
          </p:cNvSpPr>
          <p:nvPr>
            <p:ph idx="14" hasCustomPrompt="1"/>
          </p:nvPr>
        </p:nvSpPr>
        <p:spPr>
          <a:xfrm>
            <a:off x="304800" y="1828800"/>
            <a:ext cx="5242560" cy="4389120"/>
          </a:xfrm>
        </p:spPr>
        <p:txBody>
          <a:bodyPr lIns="0" rIns="0"/>
          <a:lstStyle>
            <a:lvl1pPr marL="0" indent="0">
              <a:buFont typeface="Arial" panose="020B0604020202020204" pitchFamily="34" charse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
        <p:nvSpPr>
          <p:cNvPr id="11" name="Content Placeholder 2"/>
          <p:cNvSpPr>
            <a:spLocks noGrp="1"/>
          </p:cNvSpPr>
          <p:nvPr>
            <p:ph idx="15" hasCustomPrompt="1"/>
          </p:nvPr>
        </p:nvSpPr>
        <p:spPr>
          <a:xfrm>
            <a:off x="6139543" y="1371600"/>
            <a:ext cx="5242560" cy="327580"/>
          </a:xfrm>
        </p:spPr>
        <p:txBody>
          <a:bodyPr lIns="0" rIns="0" anchor="b" anchorCtr="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12" name="Content Placeholder 2"/>
          <p:cNvSpPr>
            <a:spLocks noGrp="1"/>
          </p:cNvSpPr>
          <p:nvPr>
            <p:ph idx="16" hasCustomPrompt="1"/>
          </p:nvPr>
        </p:nvSpPr>
        <p:spPr>
          <a:xfrm>
            <a:off x="6139543" y="1828800"/>
            <a:ext cx="5242560" cy="4389120"/>
          </a:xfrm>
        </p:spPr>
        <p:txBody>
          <a:bodyPr lIns="0" rIns="0"/>
          <a:lstStyle>
            <a:lvl1pPr marL="0" indent="0">
              <a:buFont typeface="Arial" panose="020B0604020202020204" pitchFamily="34" charse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Short Content</a:t>
            </a:r>
          </a:p>
        </p:txBody>
      </p:sp>
    </p:spTree>
    <p:extLst>
      <p:ext uri="{BB962C8B-B14F-4D97-AF65-F5344CB8AC3E}">
        <p14:creationId xmlns:p14="http://schemas.microsoft.com/office/powerpoint/2010/main" val="4225162485"/>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Eide Bailly Wealth - Title Slide">
    <p:spTree>
      <p:nvGrpSpPr>
        <p:cNvPr id="1" name=""/>
        <p:cNvGrpSpPr/>
        <p:nvPr/>
      </p:nvGrpSpPr>
      <p:grpSpPr>
        <a:xfrm>
          <a:off x="0" y="0"/>
          <a:ext cx="0" cy="0"/>
          <a:chOff x="0" y="0"/>
          <a:chExt cx="0" cy="0"/>
        </a:xfrm>
      </p:grpSpPr>
      <p:sp>
        <p:nvSpPr>
          <p:cNvPr id="4" name="Rectangle 3"/>
          <p:cNvSpPr/>
          <p:nvPr userDrawn="1"/>
        </p:nvSpPr>
        <p:spPr>
          <a:xfrm>
            <a:off x="0" y="512064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itle 1"/>
          <p:cNvSpPr>
            <a:spLocks noGrp="1"/>
          </p:cNvSpPr>
          <p:nvPr>
            <p:ph type="ctrTitle" hasCustomPrompt="1"/>
          </p:nvPr>
        </p:nvSpPr>
        <p:spPr>
          <a:xfrm>
            <a:off x="304797" y="5486400"/>
            <a:ext cx="11582400" cy="677108"/>
          </a:xfrm>
        </p:spPr>
        <p:txBody>
          <a:bodyPr wrap="square" tIns="0" bIns="0" anchor="b">
            <a:normAutofit/>
          </a:bodyPr>
          <a:lstStyle>
            <a:lvl1pPr algn="l">
              <a:lnSpc>
                <a:spcPct val="100000"/>
              </a:lnSpc>
              <a:defRPr sz="4400" b="1" spc="-150" baseline="0">
                <a:solidFill>
                  <a:schemeClr val="tx2"/>
                </a:solidFill>
                <a:latin typeface="+mj-lt"/>
              </a:defRPr>
            </a:lvl1pPr>
          </a:lstStyle>
          <a:p>
            <a:r>
              <a:rPr lang="en-US" dirty="0"/>
              <a:t>SHORT TITLE HERE</a:t>
            </a:r>
          </a:p>
        </p:txBody>
      </p:sp>
      <p:sp>
        <p:nvSpPr>
          <p:cNvPr id="12" name="Subtitle 2"/>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3" name="Picture 2">
            <a:extLst>
              <a:ext uri="{FF2B5EF4-FFF2-40B4-BE49-F238E27FC236}">
                <a16:creationId xmlns:a16="http://schemas.microsoft.com/office/drawing/2014/main" id="{C50E281D-C0E8-67C9-56A3-976FF2B1050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358640" y="1144886"/>
            <a:ext cx="3474720" cy="2236694"/>
          </a:xfrm>
          <a:prstGeom prst="rect">
            <a:avLst/>
          </a:prstGeom>
        </p:spPr>
      </p:pic>
    </p:spTree>
    <p:extLst>
      <p:ext uri="{BB962C8B-B14F-4D97-AF65-F5344CB8AC3E}">
        <p14:creationId xmlns:p14="http://schemas.microsoft.com/office/powerpoint/2010/main" val="34027989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ide Bailly Wealth - Title Slide -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D8FD79-EBB7-4E3C-B41B-EF7EC493A57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 y="5167774"/>
            <a:ext cx="12191998" cy="1691640"/>
          </a:xfrm>
          <a:prstGeom prst="rect">
            <a:avLst/>
          </a:prstGeom>
        </p:spPr>
      </p:pic>
      <p:sp>
        <p:nvSpPr>
          <p:cNvPr id="10" name="Rectangle 9">
            <a:extLst>
              <a:ext uri="{FF2B5EF4-FFF2-40B4-BE49-F238E27FC236}">
                <a16:creationId xmlns:a16="http://schemas.microsoft.com/office/drawing/2014/main" id="{2F4EAD20-94FB-409B-8C2D-9655C2A878F8}"/>
              </a:ext>
            </a:extLst>
          </p:cNvPr>
          <p:cNvSpPr/>
          <p:nvPr userDrawn="1"/>
        </p:nvSpPr>
        <p:spPr>
          <a:xfrm>
            <a:off x="0" y="5129784"/>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itle 1"/>
          <p:cNvSpPr>
            <a:spLocks noGrp="1"/>
          </p:cNvSpPr>
          <p:nvPr>
            <p:ph type="ctrTitle" hasCustomPrompt="1"/>
          </p:nvPr>
        </p:nvSpPr>
        <p:spPr>
          <a:xfrm>
            <a:off x="304797" y="5486400"/>
            <a:ext cx="11582400" cy="677108"/>
          </a:xfrm>
        </p:spPr>
        <p:txBody>
          <a:bodyPr wrap="square" tIns="0" bIns="0" anchor="b">
            <a:normAutofit/>
          </a:bodyPr>
          <a:lstStyle>
            <a:lvl1pPr algn="l">
              <a:lnSpc>
                <a:spcPct val="100000"/>
              </a:lnSpc>
              <a:defRPr sz="4400" b="1" spc="-150" baseline="0">
                <a:solidFill>
                  <a:schemeClr val="bg2"/>
                </a:solidFill>
                <a:latin typeface="+mj-lt"/>
              </a:defRPr>
            </a:lvl1pPr>
          </a:lstStyle>
          <a:p>
            <a:r>
              <a:rPr lang="en-US" dirty="0"/>
              <a:t>SHORT TITLE HERE</a:t>
            </a:r>
          </a:p>
        </p:txBody>
      </p:sp>
      <p:sp>
        <p:nvSpPr>
          <p:cNvPr id="9" name="Subtitle 2"/>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2" name="Picture 1">
            <a:extLst>
              <a:ext uri="{FF2B5EF4-FFF2-40B4-BE49-F238E27FC236}">
                <a16:creationId xmlns:a16="http://schemas.microsoft.com/office/drawing/2014/main" id="{A0D56AB7-7A07-4CA9-8F94-0B5FAD8C6983}"/>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4358640" y="1144886"/>
            <a:ext cx="3474720" cy="2236694"/>
          </a:xfrm>
          <a:prstGeom prst="rect">
            <a:avLst/>
          </a:prstGeom>
        </p:spPr>
      </p:pic>
    </p:spTree>
    <p:extLst>
      <p:ext uri="{BB962C8B-B14F-4D97-AF65-F5344CB8AC3E}">
        <p14:creationId xmlns:p14="http://schemas.microsoft.com/office/powerpoint/2010/main" val="15425076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Eide Bailly Wealth - Disclaimer 1">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02E4AFC6-F6D7-4FAD-8FD3-18C5837E24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79" t="8553" r="1053" b="8630"/>
          <a:stretch/>
        </p:blipFill>
        <p:spPr>
          <a:xfrm>
            <a:off x="-1" y="0"/>
            <a:ext cx="12192001" cy="6858000"/>
          </a:xfrm>
          <a:prstGeom prst="rect">
            <a:avLst/>
          </a:prstGeom>
        </p:spPr>
      </p:pic>
      <p:sp>
        <p:nvSpPr>
          <p:cNvPr id="4" name="TextBox 3">
            <a:extLst>
              <a:ext uri="{FF2B5EF4-FFF2-40B4-BE49-F238E27FC236}">
                <a16:creationId xmlns:a16="http://schemas.microsoft.com/office/drawing/2014/main" id="{D4E3240A-CF2B-43B8-8A23-CB33574EA45F}"/>
              </a:ext>
            </a:extLst>
          </p:cNvPr>
          <p:cNvSpPr txBox="1"/>
          <p:nvPr userDrawn="1"/>
        </p:nvSpPr>
        <p:spPr>
          <a:xfrm>
            <a:off x="796172" y="2252138"/>
            <a:ext cx="10972800" cy="1347228"/>
          </a:xfrm>
          <a:prstGeom prst="rect">
            <a:avLst/>
          </a:prstGeom>
          <a:noFill/>
        </p:spPr>
        <p:txBody>
          <a:bodyPr wrap="square" rtlCol="0">
            <a:sp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lang="en-US" sz="2400" b="0" i="0" u="none" strike="noStrike" baseline="30000" dirty="0">
                <a:solidFill>
                  <a:schemeClr val="tx2">
                    <a:lumMod val="50000"/>
                  </a:schemeClr>
                </a:solidFill>
                <a:latin typeface="Tw Cen MT" panose="020B0602020104020603" pitchFamily="34" charset="0"/>
              </a:rPr>
              <a:t>Information presented is for educational purposes only and not to be considered specific advice meeting the needs of any individual. Opinions expressed are those of the presenter and are subject to change based on market and other conditions. For more detailed information on any of the topics discussed, please contact the presenter. Eide Bailly Advisors, LLC. and its representatives do not offer tax or legal advice. Please consult the appropriate financial professionals prior to making any financial decisions.</a:t>
            </a:r>
            <a:endParaRPr lang="en-US" sz="2400" b="0" i="0" u="none" strike="noStrike" baseline="30000" dirty="0">
              <a:solidFill>
                <a:schemeClr val="tx1"/>
              </a:solidFill>
              <a:latin typeface="Tw Cen MT" panose="020B0602020104020603" pitchFamily="34" charset="0"/>
            </a:endParaRPr>
          </a:p>
        </p:txBody>
      </p:sp>
      <p:pic>
        <p:nvPicPr>
          <p:cNvPr id="5" name="Picture 4" descr="Shape, icon&#10;&#10;Description automatically generated">
            <a:extLst>
              <a:ext uri="{FF2B5EF4-FFF2-40B4-BE49-F238E27FC236}">
                <a16:creationId xmlns:a16="http://schemas.microsoft.com/office/drawing/2014/main" id="{0B25B15E-525C-4766-BCEF-BBCBB119FF2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95053" y="501012"/>
            <a:ext cx="1601895" cy="613546"/>
          </a:xfrm>
          <a:prstGeom prst="rect">
            <a:avLst/>
          </a:prstGeom>
        </p:spPr>
      </p:pic>
      <p:sp>
        <p:nvSpPr>
          <p:cNvPr id="7" name="TextBox 6">
            <a:extLst>
              <a:ext uri="{FF2B5EF4-FFF2-40B4-BE49-F238E27FC236}">
                <a16:creationId xmlns:a16="http://schemas.microsoft.com/office/drawing/2014/main" id="{2349EF4C-943D-4EED-8E9B-A64AEA52F595}"/>
              </a:ext>
            </a:extLst>
          </p:cNvPr>
          <p:cNvSpPr txBox="1"/>
          <p:nvPr userDrawn="1"/>
        </p:nvSpPr>
        <p:spPr>
          <a:xfrm>
            <a:off x="4851862" y="1702064"/>
            <a:ext cx="2488276" cy="451086"/>
          </a:xfrm>
          <a:prstGeom prst="rect">
            <a:avLst/>
          </a:prstGeom>
          <a:noFill/>
        </p:spPr>
        <p:txBody>
          <a:bodyPr wrap="square" rtlCol="0">
            <a:spAutoFit/>
          </a:bodyPr>
          <a:lstStyle/>
          <a:p>
            <a:pPr marL="0" marR="0" lvl="0" indent="0" algn="ctr" defTabSz="914400" rtl="0" eaLnBrk="1" fontAlgn="auto" latinLnBrk="0" hangingPunct="1">
              <a:lnSpc>
                <a:spcPts val="3000"/>
              </a:lnSpc>
              <a:spcBef>
                <a:spcPts val="0"/>
              </a:spcBef>
              <a:spcAft>
                <a:spcPts val="0"/>
              </a:spcAft>
              <a:buClrTx/>
              <a:buSzTx/>
              <a:buFontTx/>
              <a:buNone/>
              <a:tabLst/>
              <a:defRPr/>
            </a:pPr>
            <a:r>
              <a:rPr lang="en-US" sz="3200" b="1" i="0" u="none" strike="noStrike" baseline="30000" dirty="0">
                <a:solidFill>
                  <a:schemeClr val="tx2">
                    <a:lumMod val="50000"/>
                  </a:schemeClr>
                </a:solidFill>
                <a:latin typeface="Tw Cen MT" panose="020B0602020104020603" pitchFamily="34" charset="0"/>
              </a:rPr>
              <a:t>DISCLAIMER</a:t>
            </a:r>
          </a:p>
        </p:txBody>
      </p:sp>
      <p:pic>
        <p:nvPicPr>
          <p:cNvPr id="9" name="Picture 8">
            <a:extLst>
              <a:ext uri="{FF2B5EF4-FFF2-40B4-BE49-F238E27FC236}">
                <a16:creationId xmlns:a16="http://schemas.microsoft.com/office/drawing/2014/main" id="{D2431D12-A9D2-8367-F073-D8FB8EF2908F}"/>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021833" y="5212080"/>
            <a:ext cx="2148335" cy="1382895"/>
          </a:xfrm>
          <a:prstGeom prst="rect">
            <a:avLst/>
          </a:prstGeom>
        </p:spPr>
      </p:pic>
    </p:spTree>
    <p:extLst>
      <p:ext uri="{BB962C8B-B14F-4D97-AF65-F5344CB8AC3E}">
        <p14:creationId xmlns:p14="http://schemas.microsoft.com/office/powerpoint/2010/main" val="7002695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ide Bailly Wealth - Disclaimer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C3A011-F0A0-498A-BB8B-6D3D1B1294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360" b="24159"/>
          <a:stretch/>
        </p:blipFill>
        <p:spPr>
          <a:xfrm>
            <a:off x="0" y="376"/>
            <a:ext cx="12192000" cy="5105595"/>
          </a:xfrm>
          <a:prstGeom prst="rect">
            <a:avLst/>
          </a:prstGeom>
        </p:spPr>
      </p:pic>
      <p:sp>
        <p:nvSpPr>
          <p:cNvPr id="3" name="TextBox 2">
            <a:extLst>
              <a:ext uri="{FF2B5EF4-FFF2-40B4-BE49-F238E27FC236}">
                <a16:creationId xmlns:a16="http://schemas.microsoft.com/office/drawing/2014/main" id="{EA2CB8D0-7FF3-443A-AD8D-5CBF08420CA3}"/>
              </a:ext>
            </a:extLst>
          </p:cNvPr>
          <p:cNvSpPr txBox="1"/>
          <p:nvPr userDrawn="1"/>
        </p:nvSpPr>
        <p:spPr>
          <a:xfrm>
            <a:off x="900008" y="1879239"/>
            <a:ext cx="10972800" cy="1347228"/>
          </a:xfrm>
          <a:prstGeom prst="rect">
            <a:avLst/>
          </a:prstGeom>
          <a:noFill/>
        </p:spPr>
        <p:txBody>
          <a:bodyPr wrap="square" rtlCol="0">
            <a:sp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lang="en-US" sz="2400" b="0" i="0" u="none" strike="noStrike" baseline="30000" dirty="0">
                <a:solidFill>
                  <a:schemeClr val="bg1"/>
                </a:solidFill>
                <a:latin typeface="Tw Cen MT" panose="020B0602020104020603" pitchFamily="34" charset="0"/>
              </a:rPr>
              <a:t>Information presented is for educational purposes only and not to be considered specific advice meeting the needs of any individual. Opinions expressed are those of the presenter and are subject to change based on market and other conditions. For more detailed information on any of the topics discussed, please contact the presenter. Eide Bailly Advisors, LLC. and its representatives do not offer tax or legal advice. Please consult the appropriate financial professionals prior to making any financial decisions.</a:t>
            </a:r>
          </a:p>
        </p:txBody>
      </p:sp>
      <p:sp>
        <p:nvSpPr>
          <p:cNvPr id="5" name="TextBox 4">
            <a:extLst>
              <a:ext uri="{FF2B5EF4-FFF2-40B4-BE49-F238E27FC236}">
                <a16:creationId xmlns:a16="http://schemas.microsoft.com/office/drawing/2014/main" id="{0C68D47B-6C40-4AFD-9234-F452B54360B5}"/>
              </a:ext>
            </a:extLst>
          </p:cNvPr>
          <p:cNvSpPr txBox="1"/>
          <p:nvPr userDrawn="1"/>
        </p:nvSpPr>
        <p:spPr>
          <a:xfrm>
            <a:off x="4851862" y="1120254"/>
            <a:ext cx="2488276" cy="451086"/>
          </a:xfrm>
          <a:prstGeom prst="rect">
            <a:avLst/>
          </a:prstGeom>
          <a:noFill/>
        </p:spPr>
        <p:txBody>
          <a:bodyPr wrap="square" rtlCol="0">
            <a:spAutoFit/>
          </a:bodyPr>
          <a:lstStyle/>
          <a:p>
            <a:pPr marL="0" marR="0" lvl="0" indent="0" algn="ctr" defTabSz="914400" rtl="0" eaLnBrk="1" fontAlgn="auto" latinLnBrk="0" hangingPunct="1">
              <a:lnSpc>
                <a:spcPts val="3000"/>
              </a:lnSpc>
              <a:spcBef>
                <a:spcPts val="0"/>
              </a:spcBef>
              <a:spcAft>
                <a:spcPts val="0"/>
              </a:spcAft>
              <a:buClrTx/>
              <a:buSzTx/>
              <a:buFontTx/>
              <a:buNone/>
              <a:tabLst/>
              <a:defRPr/>
            </a:pPr>
            <a:r>
              <a:rPr lang="en-US" sz="3200" b="1" i="0" u="none" strike="noStrike" baseline="30000" dirty="0">
                <a:solidFill>
                  <a:schemeClr val="bg1"/>
                </a:solidFill>
                <a:latin typeface="Tw Cen MT" panose="020B0602020104020603" pitchFamily="34" charset="0"/>
              </a:rPr>
              <a:t>DISCLAIMER</a:t>
            </a:r>
          </a:p>
        </p:txBody>
      </p:sp>
      <p:pic>
        <p:nvPicPr>
          <p:cNvPr id="7" name="Picture 6">
            <a:extLst>
              <a:ext uri="{FF2B5EF4-FFF2-40B4-BE49-F238E27FC236}">
                <a16:creationId xmlns:a16="http://schemas.microsoft.com/office/drawing/2014/main" id="{F57F8581-AB01-FEA4-D9FD-46B4E853DC1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247634" y="5426017"/>
            <a:ext cx="1696733" cy="1092196"/>
          </a:xfrm>
          <a:prstGeom prst="rect">
            <a:avLst/>
          </a:prstGeom>
        </p:spPr>
      </p:pic>
    </p:spTree>
    <p:extLst>
      <p:ext uri="{BB962C8B-B14F-4D97-AF65-F5344CB8AC3E}">
        <p14:creationId xmlns:p14="http://schemas.microsoft.com/office/powerpoint/2010/main" val="9462391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ide Bailly Wealth - Thank You - Blue">
    <p:spTree>
      <p:nvGrpSpPr>
        <p:cNvPr id="1" name=""/>
        <p:cNvGrpSpPr/>
        <p:nvPr/>
      </p:nvGrpSpPr>
      <p:grpSpPr>
        <a:xfrm>
          <a:off x="0" y="0"/>
          <a:ext cx="0" cy="0"/>
          <a:chOff x="0" y="0"/>
          <a:chExt cx="0" cy="0"/>
        </a:xfrm>
      </p:grpSpPr>
      <p:sp>
        <p:nvSpPr>
          <p:cNvPr id="7" name="Rectangle 6"/>
          <p:cNvSpPr/>
          <p:nvPr userDrawn="1"/>
        </p:nvSpPr>
        <p:spPr>
          <a:xfrm>
            <a:off x="0" y="0"/>
            <a:ext cx="12192000" cy="228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Title 1"/>
          <p:cNvSpPr>
            <a:spLocks noGrp="1"/>
          </p:cNvSpPr>
          <p:nvPr>
            <p:ph type="ctrTitle" hasCustomPrompt="1"/>
          </p:nvPr>
        </p:nvSpPr>
        <p:spPr>
          <a:xfrm>
            <a:off x="609600" y="544484"/>
            <a:ext cx="10972800" cy="914400"/>
          </a:xfrm>
        </p:spPr>
        <p:txBody>
          <a:bodyPr wrap="square" tIns="0" bIns="0" anchor="t" anchorCtr="0">
            <a:noAutofit/>
          </a:bodyPr>
          <a:lstStyle>
            <a:lvl1pPr algn="ctr">
              <a:lnSpc>
                <a:spcPct val="100000"/>
              </a:lnSpc>
              <a:defRPr sz="7200" b="1" spc="-150" baseline="0">
                <a:solidFill>
                  <a:schemeClr val="bg1"/>
                </a:solidFill>
                <a:latin typeface="+mn-lt"/>
              </a:defRPr>
            </a:lvl1pPr>
          </a:lstStyle>
          <a:p>
            <a:r>
              <a:rPr lang="en-US" dirty="0"/>
              <a:t>THANK YOU!</a:t>
            </a:r>
          </a:p>
        </p:txBody>
      </p:sp>
      <p:sp>
        <p:nvSpPr>
          <p:cNvPr id="11" name="Subtitle 3"/>
          <p:cNvSpPr>
            <a:spLocks noGrp="1"/>
          </p:cNvSpPr>
          <p:nvPr>
            <p:ph type="subTitle" idx="1"/>
          </p:nvPr>
        </p:nvSpPr>
        <p:spPr>
          <a:xfrm>
            <a:off x="609600" y="2743200"/>
            <a:ext cx="10972800" cy="1554480"/>
          </a:xfrm>
        </p:spPr>
        <p:txBody>
          <a:bodyPr>
            <a:noAutofit/>
          </a:bodyPr>
          <a:lstStyle>
            <a:lvl1pPr marL="0" indent="0" algn="ctr">
              <a:buNone/>
              <a:defRPr sz="1600" b="0">
                <a:latin typeface="+mn-lt"/>
              </a:defRPr>
            </a:lvl1pPr>
          </a:lstStyle>
          <a:p>
            <a:r>
              <a:rPr lang="en-US" sz="2000" dirty="0"/>
              <a:t>Click to edit Master subtitle style</a:t>
            </a:r>
          </a:p>
        </p:txBody>
      </p:sp>
      <p:pic>
        <p:nvPicPr>
          <p:cNvPr id="5" name="Picture 4">
            <a:extLst>
              <a:ext uri="{FF2B5EF4-FFF2-40B4-BE49-F238E27FC236}">
                <a16:creationId xmlns:a16="http://schemas.microsoft.com/office/drawing/2014/main" id="{2A647932-93C4-1036-5DC9-57025553366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805570" y="4790020"/>
            <a:ext cx="2580861" cy="1661315"/>
          </a:xfrm>
          <a:prstGeom prst="rect">
            <a:avLst/>
          </a:prstGeom>
        </p:spPr>
      </p:pic>
      <p:sp>
        <p:nvSpPr>
          <p:cNvPr id="2" name="TextBox 1">
            <a:extLst>
              <a:ext uri="{FF2B5EF4-FFF2-40B4-BE49-F238E27FC236}">
                <a16:creationId xmlns:a16="http://schemas.microsoft.com/office/drawing/2014/main" id="{442E2D72-3F90-0289-4143-D791227D7A59}"/>
              </a:ext>
            </a:extLst>
          </p:cNvPr>
          <p:cNvSpPr txBox="1"/>
          <p:nvPr userDrawn="1"/>
        </p:nvSpPr>
        <p:spPr>
          <a:xfrm>
            <a:off x="609600" y="6398742"/>
            <a:ext cx="10972800" cy="276999"/>
          </a:xfrm>
          <a:prstGeom prst="rect">
            <a:avLst/>
          </a:prstGeom>
          <a:noFill/>
        </p:spPr>
        <p:txBody>
          <a:bodyPr wrap="square" rtlCol="0">
            <a:spAutoFit/>
          </a:bodyPr>
          <a:lstStyle/>
          <a:p>
            <a:pPr algn="ctr" rtl="0"/>
            <a:r>
              <a:rPr lang="en-US" sz="1200" b="0" i="0" u="none" strike="noStrike" kern="1200" baseline="0" dirty="0">
                <a:solidFill>
                  <a:schemeClr val="accent1"/>
                </a:solidFill>
                <a:latin typeface="+mn-lt"/>
                <a:ea typeface="+mn-ea"/>
                <a:cs typeface="+mn-cs"/>
              </a:rPr>
              <a:t>Eide Bailly Advisors, LLC., Eide Bailly Agency, LLC., are wholly owned and operated by Eide Bailly LLP.</a:t>
            </a:r>
          </a:p>
        </p:txBody>
      </p:sp>
    </p:spTree>
    <p:extLst>
      <p:ext uri="{BB962C8B-B14F-4D97-AF65-F5344CB8AC3E}">
        <p14:creationId xmlns:p14="http://schemas.microsoft.com/office/powerpoint/2010/main" val="11688774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Eide Bailly Wealth - Logo">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487C71-6587-49E5-880B-02ED9FB039BD}"/>
              </a:ext>
            </a:extLst>
          </p:cNvPr>
          <p:cNvSpPr txBox="1"/>
          <p:nvPr userDrawn="1"/>
        </p:nvSpPr>
        <p:spPr>
          <a:xfrm>
            <a:off x="609600" y="6398742"/>
            <a:ext cx="10972800" cy="276999"/>
          </a:xfrm>
          <a:prstGeom prst="rect">
            <a:avLst/>
          </a:prstGeom>
          <a:noFill/>
        </p:spPr>
        <p:txBody>
          <a:bodyPr wrap="square" rtlCol="0">
            <a:spAutoFit/>
          </a:bodyPr>
          <a:lstStyle/>
          <a:p>
            <a:pPr algn="ctr" rtl="0"/>
            <a:r>
              <a:rPr lang="en-US" sz="1200" b="0" i="0" u="none" strike="noStrike" kern="1200" baseline="0" dirty="0">
                <a:solidFill>
                  <a:schemeClr val="accent1"/>
                </a:solidFill>
                <a:latin typeface="+mn-lt"/>
                <a:ea typeface="+mn-ea"/>
                <a:cs typeface="+mn-cs"/>
              </a:rPr>
              <a:t>Eide Bailly Advisors, LLC., Eide Bailly Agency, LLC., are wholly owned and operated by Eide Bailly LLP.</a:t>
            </a:r>
          </a:p>
        </p:txBody>
      </p:sp>
      <p:pic>
        <p:nvPicPr>
          <p:cNvPr id="6" name="Picture 5">
            <a:extLst>
              <a:ext uri="{FF2B5EF4-FFF2-40B4-BE49-F238E27FC236}">
                <a16:creationId xmlns:a16="http://schemas.microsoft.com/office/drawing/2014/main" id="{54941B95-E066-476D-C245-A7732C0BDC0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3993176" y="1994554"/>
            <a:ext cx="4205648" cy="2707200"/>
          </a:xfrm>
          <a:prstGeom prst="rect">
            <a:avLst/>
          </a:prstGeom>
        </p:spPr>
      </p:pic>
    </p:spTree>
    <p:extLst>
      <p:ext uri="{BB962C8B-B14F-4D97-AF65-F5344CB8AC3E}">
        <p14:creationId xmlns:p14="http://schemas.microsoft.com/office/powerpoint/2010/main" val="12357795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theme" Target="../theme/theme2.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188720"/>
            <a:ext cx="11581853" cy="521208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2AD81743-9004-4392-B470-7C1E5D9B11C0}"/>
              </a:ext>
            </a:extLst>
          </p:cNvPr>
          <p:cNvSpPr/>
          <p:nvPr userDrawn="1"/>
        </p:nvSpPr>
        <p:spPr>
          <a:xfrm>
            <a:off x="0"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Date Placeholder 3">
            <a:extLst>
              <a:ext uri="{FF2B5EF4-FFF2-40B4-BE49-F238E27FC236}">
                <a16:creationId xmlns:a16="http://schemas.microsoft.com/office/drawing/2014/main" id="{2A4A5682-9338-43C0-9446-EA2BFEB48CA2}"/>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5" name="Footer Placeholder 4">
            <a:extLst>
              <a:ext uri="{FF2B5EF4-FFF2-40B4-BE49-F238E27FC236}">
                <a16:creationId xmlns:a16="http://schemas.microsoft.com/office/drawing/2014/main" id="{C562BF9D-0D1F-453E-96F6-04FDD38274E1}"/>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6" name="Slide Number Placeholder 5">
            <a:extLst>
              <a:ext uri="{FF2B5EF4-FFF2-40B4-BE49-F238E27FC236}">
                <a16:creationId xmlns:a16="http://schemas.microsoft.com/office/drawing/2014/main" id="{39ACEB8F-EE40-433C-9017-9B3AADBEC311}"/>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pic>
        <p:nvPicPr>
          <p:cNvPr id="17" name="Picture 16">
            <a:extLst>
              <a:ext uri="{FF2B5EF4-FFF2-40B4-BE49-F238E27FC236}">
                <a16:creationId xmlns:a16="http://schemas.microsoft.com/office/drawing/2014/main" id="{70CC2F5F-910A-4E7E-9885-B2B0B752042A}"/>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10602427" y="5913006"/>
            <a:ext cx="1371448" cy="743712"/>
          </a:xfrm>
          <a:prstGeom prst="rect">
            <a:avLst/>
          </a:prstGeom>
        </p:spPr>
      </p:pic>
    </p:spTree>
    <p:extLst>
      <p:ext uri="{BB962C8B-B14F-4D97-AF65-F5344CB8AC3E}">
        <p14:creationId xmlns:p14="http://schemas.microsoft.com/office/powerpoint/2010/main" val="130772121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96" r:id="rId3"/>
    <p:sldLayoutId id="2147483778" r:id="rId4"/>
    <p:sldLayoutId id="2147483812" r:id="rId5"/>
    <p:sldLayoutId id="2147483813" r:id="rId6"/>
    <p:sldLayoutId id="2147483743" r:id="rId7"/>
    <p:sldLayoutId id="2147483807" r:id="rId8"/>
    <p:sldLayoutId id="2147483747" r:id="rId9"/>
    <p:sldLayoutId id="2147483808" r:id="rId10"/>
    <p:sldLayoutId id="2147483809" r:id="rId11"/>
    <p:sldLayoutId id="2147483810" r:id="rId12"/>
    <p:sldLayoutId id="2147483745" r:id="rId13"/>
    <p:sldLayoutId id="2147483811" r:id="rId14"/>
    <p:sldLayoutId id="2147483766" r:id="rId15"/>
    <p:sldLayoutId id="2147483765" r:id="rId16"/>
    <p:sldLayoutId id="2147483777" r:id="rId17"/>
    <p:sldLayoutId id="2147483758" r:id="rId18"/>
    <p:sldLayoutId id="2147483797" r:id="rId19"/>
    <p:sldLayoutId id="2147483800" r:id="rId20"/>
    <p:sldLayoutId id="2147483798" r:id="rId21"/>
    <p:sldLayoutId id="2147483799" r:id="rId22"/>
    <p:sldLayoutId id="2147483764" r:id="rId23"/>
    <p:sldLayoutId id="2147483801" r:id="rId24"/>
    <p:sldLayoutId id="2147483802" r:id="rId25"/>
    <p:sldLayoutId id="2147483806" r:id="rId26"/>
    <p:sldLayoutId id="2147483772" r:id="rId27"/>
    <p:sldLayoutId id="2147483803" r:id="rId28"/>
    <p:sldLayoutId id="2147483805" r:id="rId29"/>
    <p:sldLayoutId id="2147483774" r:id="rId30"/>
    <p:sldLayoutId id="2147483804" r:id="rId31"/>
    <p:sldLayoutId id="2147483775" r:id="rId32"/>
    <p:sldLayoutId id="2147483820" r:id="rId33"/>
    <p:sldLayoutId id="2147483821" r:id="rId34"/>
  </p:sldLayoutIdLst>
  <p:txStyles>
    <p:titleStyle>
      <a:lvl1pPr algn="l" defTabSz="685800" rtl="0" eaLnBrk="1" latinLnBrk="0" hangingPunct="1">
        <a:lnSpc>
          <a:spcPct val="90000"/>
        </a:lnSpc>
        <a:spcBef>
          <a:spcPct val="0"/>
        </a:spcBef>
        <a:buNone/>
        <a:defRPr sz="4000" b="1" kern="1200" cap="all" baseline="0">
          <a:solidFill>
            <a:schemeClr val="tx2"/>
          </a:solidFill>
          <a:latin typeface="Tw Cen MT Condensed" panose="020B0606020104020203"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685800" rtl="0" eaLnBrk="1" latinLnBrk="0" hangingPunct="1">
        <a:lnSpc>
          <a:spcPct val="150000"/>
        </a:lnSpc>
        <a:spcBef>
          <a:spcPts val="0"/>
        </a:spcBef>
        <a:buFont typeface="Arial" panose="020B0604020202020204" pitchFamily="34" charset="0"/>
        <a:buChar char="•"/>
        <a:defRPr sz="2300" kern="1200" spc="0" baseline="0">
          <a:solidFill>
            <a:schemeClr val="tx2"/>
          </a:solidFill>
          <a:latin typeface="+mn-lt"/>
          <a:ea typeface="+mn-ea"/>
          <a:cs typeface="+mn-cs"/>
        </a:defRPr>
      </a:lvl1pPr>
      <a:lvl2pPr marL="685800" indent="-342900" algn="l" defTabSz="685800" rtl="0" eaLnBrk="1" latinLnBrk="0" hangingPunct="1">
        <a:lnSpc>
          <a:spcPct val="150000"/>
        </a:lnSpc>
        <a:spcBef>
          <a:spcPts val="0"/>
        </a:spcBef>
        <a:buFont typeface="Arial" panose="020B0604020202020204" pitchFamily="34" charset="0"/>
        <a:buChar char="•"/>
        <a:defRPr sz="2000" kern="1200" spc="0" baseline="0">
          <a:solidFill>
            <a:schemeClr val="accent1"/>
          </a:solidFill>
          <a:latin typeface="+mn-lt"/>
          <a:ea typeface="+mn-ea"/>
          <a:cs typeface="+mn-cs"/>
        </a:defRPr>
      </a:lvl2pPr>
      <a:lvl3pPr marL="971550" indent="-285750" algn="l" defTabSz="685800" rtl="0" eaLnBrk="1" latinLnBrk="0" hangingPunct="1">
        <a:lnSpc>
          <a:spcPct val="150000"/>
        </a:lnSpc>
        <a:spcBef>
          <a:spcPts val="0"/>
        </a:spcBef>
        <a:buFont typeface="Arial" panose="020B0604020202020204" pitchFamily="34" charset="0"/>
        <a:buChar char="•"/>
        <a:defRPr sz="1700" kern="1200" spc="0" baseline="0">
          <a:solidFill>
            <a:schemeClr val="accent1"/>
          </a:solidFill>
          <a:latin typeface="+mn-lt"/>
          <a:ea typeface="+mn-ea"/>
          <a:cs typeface="+mn-cs"/>
        </a:defRPr>
      </a:lvl3pPr>
      <a:lvl4pPr marL="13144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4pPr>
      <a:lvl5pPr marL="16573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304800" y="1280160"/>
            <a:ext cx="11582400" cy="521208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1" y="914400"/>
            <a:ext cx="12192000" cy="1005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Date Placeholder 3">
            <a:extLst>
              <a:ext uri="{FF2B5EF4-FFF2-40B4-BE49-F238E27FC236}">
                <a16:creationId xmlns:a16="http://schemas.microsoft.com/office/drawing/2014/main" id="{E21D13BC-9EEE-4806-A4A6-43C47AB198DA}"/>
              </a:ext>
            </a:extLst>
          </p:cNvPr>
          <p:cNvSpPr>
            <a:spLocks noGrp="1"/>
          </p:cNvSpPr>
          <p:nvPr>
            <p:ph type="dt" sz="half" idx="2"/>
          </p:nvPr>
        </p:nvSpPr>
        <p:spPr>
          <a:xfrm>
            <a:off x="304800" y="6629400"/>
            <a:ext cx="12192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3/4/2025</a:t>
            </a:fld>
            <a:endParaRPr lang="en-US" dirty="0"/>
          </a:p>
        </p:txBody>
      </p:sp>
      <p:sp>
        <p:nvSpPr>
          <p:cNvPr id="11" name="Footer Placeholder 4">
            <a:extLst>
              <a:ext uri="{FF2B5EF4-FFF2-40B4-BE49-F238E27FC236}">
                <a16:creationId xmlns:a16="http://schemas.microsoft.com/office/drawing/2014/main" id="{99B2CDCA-06A6-4BE7-9A87-1692A8B51932}"/>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dirty="0"/>
          </a:p>
        </p:txBody>
      </p:sp>
      <p:sp>
        <p:nvSpPr>
          <p:cNvPr id="12" name="Slide Number Placeholder 5">
            <a:extLst>
              <a:ext uri="{FF2B5EF4-FFF2-40B4-BE49-F238E27FC236}">
                <a16:creationId xmlns:a16="http://schemas.microsoft.com/office/drawing/2014/main" id="{DA3FC31E-2B53-4935-A6BD-F34DDCAEB306}"/>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dirty="0"/>
          </a:p>
        </p:txBody>
      </p:sp>
      <p:pic>
        <p:nvPicPr>
          <p:cNvPr id="13" name="Picture 12">
            <a:extLst>
              <a:ext uri="{FF2B5EF4-FFF2-40B4-BE49-F238E27FC236}">
                <a16:creationId xmlns:a16="http://schemas.microsoft.com/office/drawing/2014/main" id="{EF39A3D8-4EA0-4A34-B860-F577FE76CBB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602427" y="5913006"/>
            <a:ext cx="1371448" cy="743712"/>
          </a:xfrm>
          <a:prstGeom prst="rect">
            <a:avLst/>
          </a:prstGeom>
        </p:spPr>
      </p:pic>
    </p:spTree>
    <p:extLst>
      <p:ext uri="{BB962C8B-B14F-4D97-AF65-F5344CB8AC3E}">
        <p14:creationId xmlns:p14="http://schemas.microsoft.com/office/powerpoint/2010/main" val="3433202773"/>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Lst>
  <p:txStyles>
    <p:titleStyle>
      <a:lvl1pPr algn="l" defTabSz="685800" rtl="0" eaLnBrk="1" latinLnBrk="0" hangingPunct="1">
        <a:lnSpc>
          <a:spcPct val="90000"/>
        </a:lnSpc>
        <a:spcBef>
          <a:spcPct val="0"/>
        </a:spcBef>
        <a:buNone/>
        <a:defRPr sz="4000" b="1" kern="1200" cap="all" baseline="0">
          <a:solidFill>
            <a:schemeClr val="tx2"/>
          </a:solidFill>
          <a:latin typeface="Tw Cen MT Condensed" panose="020B0606020104020203"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685800" rtl="0" eaLnBrk="1" latinLnBrk="0" hangingPunct="1">
        <a:lnSpc>
          <a:spcPct val="150000"/>
        </a:lnSpc>
        <a:spcBef>
          <a:spcPts val="0"/>
        </a:spcBef>
        <a:buFont typeface="Arial" panose="020B0604020202020204" pitchFamily="34" charset="0"/>
        <a:buChar char="•"/>
        <a:defRPr sz="2300" kern="1200" spc="0" baseline="0">
          <a:solidFill>
            <a:schemeClr val="tx2"/>
          </a:solidFill>
          <a:latin typeface="+mn-lt"/>
          <a:ea typeface="+mn-ea"/>
          <a:cs typeface="+mn-cs"/>
        </a:defRPr>
      </a:lvl1pPr>
      <a:lvl2pPr marL="685800" indent="-342900" algn="l" defTabSz="685800" rtl="0" eaLnBrk="1" latinLnBrk="0" hangingPunct="1">
        <a:lnSpc>
          <a:spcPct val="150000"/>
        </a:lnSpc>
        <a:spcBef>
          <a:spcPts val="0"/>
        </a:spcBef>
        <a:buFont typeface="Arial" panose="020B0604020202020204" pitchFamily="34" charset="0"/>
        <a:buChar char="•"/>
        <a:defRPr sz="2000" kern="1200" spc="0" baseline="0">
          <a:solidFill>
            <a:schemeClr val="accent1"/>
          </a:solidFill>
          <a:latin typeface="+mn-lt"/>
          <a:ea typeface="+mn-ea"/>
          <a:cs typeface="+mn-cs"/>
        </a:defRPr>
      </a:lvl2pPr>
      <a:lvl3pPr marL="971550" indent="-285750" algn="l" defTabSz="685800" rtl="0" eaLnBrk="1" latinLnBrk="0" hangingPunct="1">
        <a:lnSpc>
          <a:spcPct val="150000"/>
        </a:lnSpc>
        <a:spcBef>
          <a:spcPts val="0"/>
        </a:spcBef>
        <a:buFont typeface="Arial" panose="020B0604020202020204" pitchFamily="34" charset="0"/>
        <a:buChar char="•"/>
        <a:defRPr sz="1700" kern="1200" spc="0" baseline="0">
          <a:solidFill>
            <a:schemeClr val="accent1"/>
          </a:solidFill>
          <a:latin typeface="+mn-lt"/>
          <a:ea typeface="+mn-ea"/>
          <a:cs typeface="+mn-cs"/>
        </a:defRPr>
      </a:lvl3pPr>
      <a:lvl4pPr marL="13144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4pPr>
      <a:lvl5pPr marL="16573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1.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5.jpeg"/><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publicdomainpictures.net/view-image.php?image=163742&amp;picture=different-sports-balls"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7.png"/></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88.jpeg"/><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8.xml"/></Relationships>
</file>

<file path=ppt/slides/_rels/slide7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96.jpe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97.jpeg"/><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8.xml.rels><?xml version="1.0" encoding="UTF-8" standalone="yes"?>
<Relationships xmlns="http://schemas.openxmlformats.org/package/2006/relationships"><Relationship Id="rId2" Type="http://schemas.openxmlformats.org/officeDocument/2006/relationships/hyperlink" Target="http://www.ag.ca.gov/"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8.xml"/></Relationships>
</file>

<file path=ppt/slides/_rels/slide84.xml.rels><?xml version="1.0" encoding="UTF-8" standalone="yes"?>
<Relationships xmlns="http://schemas.openxmlformats.org/package/2006/relationships"><Relationship Id="rId3" Type="http://schemas.openxmlformats.org/officeDocument/2006/relationships/hyperlink" Target="mailto:bwaldren@eidebailly.com" TargetMode="External"/><Relationship Id="rId2" Type="http://schemas.openxmlformats.org/officeDocument/2006/relationships/hyperlink" Target="mailto:calarson@eidebailly.com" TargetMode="External"/><Relationship Id="rId1" Type="http://schemas.openxmlformats.org/officeDocument/2006/relationships/slideLayout" Target="../slideLayouts/slideLayout29.xml"/><Relationship Id="rId4" Type="http://schemas.openxmlformats.org/officeDocument/2006/relationships/hyperlink" Target="mailto:nwells@eidebailly.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14" name="Title 4113">
            <a:extLst>
              <a:ext uri="{FF2B5EF4-FFF2-40B4-BE49-F238E27FC236}">
                <a16:creationId xmlns:a16="http://schemas.microsoft.com/office/drawing/2014/main" id="{2F8C41B5-F8E8-4B32-84F8-C1F5E3517EF9}"/>
              </a:ext>
            </a:extLst>
          </p:cNvPr>
          <p:cNvSpPr>
            <a:spLocks noGrp="1"/>
          </p:cNvSpPr>
          <p:nvPr>
            <p:ph type="ctrTitle"/>
          </p:nvPr>
        </p:nvSpPr>
        <p:spPr>
          <a:xfrm>
            <a:off x="1791512" y="5179722"/>
            <a:ext cx="8686800" cy="1371600"/>
          </a:xfrm>
        </p:spPr>
        <p:txBody>
          <a:bodyPr>
            <a:normAutofit/>
          </a:bodyPr>
          <a:lstStyle/>
          <a:p>
            <a:pPr>
              <a:lnSpc>
                <a:spcPts val="2000"/>
              </a:lnSpc>
            </a:pPr>
            <a:r>
              <a:rPr lang="en-US" dirty="0"/>
              <a:t>Associated Student Body (ASB) Compliance </a:t>
            </a:r>
            <a:br>
              <a:rPr lang="en-US" dirty="0"/>
            </a:br>
            <a:br>
              <a:rPr lang="en-US" dirty="0"/>
            </a:br>
            <a:endParaRPr lang="en-US" sz="2700" dirty="0"/>
          </a:p>
        </p:txBody>
      </p:sp>
      <p:sp>
        <p:nvSpPr>
          <p:cNvPr id="4099" name="Rectangle 3"/>
          <p:cNvSpPr>
            <a:spLocks noGrp="1" noChangeArrowheads="1"/>
          </p:cNvSpPr>
          <p:nvPr>
            <p:ph type="subTitle" idx="1"/>
          </p:nvPr>
        </p:nvSpPr>
        <p:spPr>
          <a:xfrm>
            <a:off x="1713688" y="6400800"/>
            <a:ext cx="8686798" cy="354852"/>
          </a:xfrm>
        </p:spPr>
        <p:txBody>
          <a:bodyPr/>
          <a:lstStyle/>
          <a:p>
            <a:r>
              <a:rPr lang="en-US" dirty="0"/>
              <a:t>2024-25 School Year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7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5996-F6DF-4AF5-8E2C-C54AC265BF07}"/>
              </a:ext>
            </a:extLst>
          </p:cNvPr>
          <p:cNvSpPr>
            <a:spLocks noGrp="1"/>
          </p:cNvSpPr>
          <p:nvPr>
            <p:ph type="title"/>
          </p:nvPr>
        </p:nvSpPr>
        <p:spPr/>
        <p:txBody>
          <a:bodyPr/>
          <a:lstStyle/>
          <a:p>
            <a:r>
              <a:rPr lang="en-US" dirty="0"/>
              <a:t>Presenter</a:t>
            </a:r>
          </a:p>
        </p:txBody>
      </p:sp>
      <p:graphicFrame>
        <p:nvGraphicFramePr>
          <p:cNvPr id="5" name="Content Placeholder 4">
            <a:extLst>
              <a:ext uri="{FF2B5EF4-FFF2-40B4-BE49-F238E27FC236}">
                <a16:creationId xmlns:a16="http://schemas.microsoft.com/office/drawing/2014/main" id="{CCA67D84-A453-4F2C-90BB-21F0658CD408}"/>
              </a:ext>
            </a:extLst>
          </p:cNvPr>
          <p:cNvGraphicFramePr>
            <a:graphicFrameLocks noGrp="1"/>
          </p:cNvGraphicFramePr>
          <p:nvPr>
            <p:ph idx="1"/>
          </p:nvPr>
        </p:nvGraphicFramePr>
        <p:xfrm>
          <a:off x="1752600" y="1188720"/>
          <a:ext cx="8686800" cy="448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6181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FE88-2169-5010-5AD0-4326741A36D8}"/>
              </a:ext>
            </a:extLst>
          </p:cNvPr>
          <p:cNvSpPr>
            <a:spLocks noGrp="1"/>
          </p:cNvSpPr>
          <p:nvPr>
            <p:ph type="title"/>
          </p:nvPr>
        </p:nvSpPr>
        <p:spPr>
          <a:xfrm>
            <a:off x="213680" y="182881"/>
            <a:ext cx="7315200" cy="1033271"/>
          </a:xfrm>
        </p:spPr>
        <p:txBody>
          <a:bodyPr anchor="b">
            <a:normAutofit/>
          </a:bodyPr>
          <a:lstStyle/>
          <a:p>
            <a:r>
              <a:rPr lang="en-US" dirty="0"/>
              <a:t>Examples of Schemes to avoid</a:t>
            </a:r>
          </a:p>
        </p:txBody>
      </p:sp>
      <p:sp>
        <p:nvSpPr>
          <p:cNvPr id="3" name="Content Placeholder 2">
            <a:extLst>
              <a:ext uri="{FF2B5EF4-FFF2-40B4-BE49-F238E27FC236}">
                <a16:creationId xmlns:a16="http://schemas.microsoft.com/office/drawing/2014/main" id="{91AF19F4-4172-7417-8629-1C47F7F0EB46}"/>
              </a:ext>
            </a:extLst>
          </p:cNvPr>
          <p:cNvSpPr>
            <a:spLocks noGrp="1"/>
          </p:cNvSpPr>
          <p:nvPr>
            <p:ph idx="1"/>
          </p:nvPr>
        </p:nvSpPr>
        <p:spPr>
          <a:xfrm>
            <a:off x="213680" y="1490471"/>
            <a:ext cx="7315200" cy="5029200"/>
          </a:xfrm>
        </p:spPr>
        <p:txBody>
          <a:bodyPr>
            <a:normAutofit/>
          </a:bodyPr>
          <a:lstStyle/>
          <a:p>
            <a:pPr marL="457200" indent="-457200">
              <a:spcAft>
                <a:spcPts val="600"/>
              </a:spcAft>
              <a:buAutoNum type="arabicPeriod"/>
            </a:pPr>
            <a:endParaRPr lang="en-US" dirty="0"/>
          </a:p>
          <a:p>
            <a:pPr>
              <a:spcAft>
                <a:spcPts val="600"/>
              </a:spcAft>
            </a:pPr>
            <a:r>
              <a:rPr lang="en-US" dirty="0"/>
              <a:t>Over $200,000 of cash was missing or not deposited.</a:t>
            </a:r>
          </a:p>
          <a:p>
            <a:pPr>
              <a:spcAft>
                <a:spcPts val="600"/>
              </a:spcAft>
            </a:pPr>
            <a:r>
              <a:rPr lang="en-US" dirty="0"/>
              <a:t>The ASB Bookkeeper did not perform bank reconciliations, keep proper support documentation for receipts, or store money in a safe. </a:t>
            </a:r>
          </a:p>
          <a:p>
            <a:pPr>
              <a:spcAft>
                <a:spcPts val="600"/>
              </a:spcAft>
            </a:pPr>
            <a:r>
              <a:rPr lang="en-US" dirty="0"/>
              <a:t>Purchases were made with undeposited funds. </a:t>
            </a:r>
          </a:p>
          <a:p>
            <a:pPr>
              <a:spcAft>
                <a:spcPts val="600"/>
              </a:spcAft>
            </a:pPr>
            <a:r>
              <a:rPr lang="en-US" dirty="0"/>
              <a:t>Cash receipts were deposited but not recorded. </a:t>
            </a:r>
          </a:p>
          <a:p>
            <a:pPr marL="457200" indent="-457200">
              <a:spcAft>
                <a:spcPts val="600"/>
              </a:spcAft>
              <a:buAutoNum type="arabicPeriod"/>
            </a:pPr>
            <a:endParaRPr lang="en-US" dirty="0"/>
          </a:p>
        </p:txBody>
      </p:sp>
      <p:pic>
        <p:nvPicPr>
          <p:cNvPr id="5" name="Picture 4" descr="Frustrated old businessman">
            <a:extLst>
              <a:ext uri="{FF2B5EF4-FFF2-40B4-BE49-F238E27FC236}">
                <a16:creationId xmlns:a16="http://schemas.microsoft.com/office/drawing/2014/main" id="{F9729728-C104-6359-143F-CF2B5F3C79C7}"/>
              </a:ext>
            </a:extLst>
          </p:cNvPr>
          <p:cNvPicPr>
            <a:picLocks noChangeAspect="1"/>
          </p:cNvPicPr>
          <p:nvPr/>
        </p:nvPicPr>
        <p:blipFill>
          <a:blip r:embed="rId2" cstate="screen">
            <a:extLst>
              <a:ext uri="{28A0092B-C50C-407E-A947-70E740481C1C}">
                <a14:useLocalDpi xmlns:a14="http://schemas.microsoft.com/office/drawing/2010/main"/>
              </a:ext>
            </a:extLst>
          </a:blip>
          <a:srcRect l="36806" r="21367" b="-1"/>
          <a:stretch/>
        </p:blipFill>
        <p:spPr>
          <a:xfrm>
            <a:off x="7894639" y="10"/>
            <a:ext cx="4297361" cy="6857990"/>
          </a:xfrm>
          <a:prstGeom prst="rect">
            <a:avLst/>
          </a:prstGeom>
          <a:noFill/>
        </p:spPr>
      </p:pic>
    </p:spTree>
    <p:extLst>
      <p:ext uri="{BB962C8B-B14F-4D97-AF65-F5344CB8AC3E}">
        <p14:creationId xmlns:p14="http://schemas.microsoft.com/office/powerpoint/2010/main" val="3034704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FE88-2169-5010-5AD0-4326741A36D8}"/>
              </a:ext>
            </a:extLst>
          </p:cNvPr>
          <p:cNvSpPr>
            <a:spLocks noGrp="1"/>
          </p:cNvSpPr>
          <p:nvPr>
            <p:ph type="title"/>
          </p:nvPr>
        </p:nvSpPr>
        <p:spPr>
          <a:xfrm>
            <a:off x="4572000" y="182881"/>
            <a:ext cx="7315200" cy="1033271"/>
          </a:xfrm>
        </p:spPr>
        <p:txBody>
          <a:bodyPr anchor="b">
            <a:normAutofit/>
          </a:bodyPr>
          <a:lstStyle/>
          <a:p>
            <a:r>
              <a:rPr lang="en-US" dirty="0"/>
              <a:t>Examples of Schemes to avoid</a:t>
            </a:r>
          </a:p>
        </p:txBody>
      </p:sp>
      <p:sp>
        <p:nvSpPr>
          <p:cNvPr id="3" name="Content Placeholder 2">
            <a:extLst>
              <a:ext uri="{FF2B5EF4-FFF2-40B4-BE49-F238E27FC236}">
                <a16:creationId xmlns:a16="http://schemas.microsoft.com/office/drawing/2014/main" id="{91AF19F4-4172-7417-8629-1C47F7F0EB46}"/>
              </a:ext>
            </a:extLst>
          </p:cNvPr>
          <p:cNvSpPr>
            <a:spLocks noGrp="1"/>
          </p:cNvSpPr>
          <p:nvPr>
            <p:ph idx="1"/>
          </p:nvPr>
        </p:nvSpPr>
        <p:spPr>
          <a:xfrm>
            <a:off x="4572000" y="1490471"/>
            <a:ext cx="7315200" cy="5029200"/>
          </a:xfrm>
        </p:spPr>
        <p:txBody>
          <a:bodyPr>
            <a:normAutofit/>
          </a:bodyPr>
          <a:lstStyle/>
          <a:p>
            <a:pPr>
              <a:spcAft>
                <a:spcPts val="600"/>
              </a:spcAft>
            </a:pPr>
            <a:r>
              <a:rPr lang="en-US" dirty="0"/>
              <a:t>$12,000 went missing from a high school. </a:t>
            </a:r>
          </a:p>
          <a:p>
            <a:pPr>
              <a:spcAft>
                <a:spcPts val="600"/>
              </a:spcAft>
            </a:pPr>
            <a:r>
              <a:rPr lang="en-US" dirty="0"/>
              <a:t>The ASB Bookkeeper was at fault and blamed it on two students. </a:t>
            </a:r>
          </a:p>
          <a:p>
            <a:pPr>
              <a:spcAft>
                <a:spcPts val="600"/>
              </a:spcAft>
            </a:pPr>
            <a:r>
              <a:rPr lang="en-US" dirty="0"/>
              <a:t>Coaches were interfering with the use of student funds.</a:t>
            </a:r>
          </a:p>
          <a:p>
            <a:pPr>
              <a:spcAft>
                <a:spcPts val="600"/>
              </a:spcAft>
            </a:pPr>
            <a:r>
              <a:rPr lang="en-US" dirty="0"/>
              <a:t>Bank reconciliations were not being performed. </a:t>
            </a:r>
          </a:p>
          <a:p>
            <a:pPr>
              <a:spcAft>
                <a:spcPts val="600"/>
              </a:spcAft>
            </a:pPr>
            <a:r>
              <a:rPr lang="en-US" dirty="0"/>
              <a:t>Fundraising forms were missing.</a:t>
            </a:r>
          </a:p>
          <a:p>
            <a:pPr marL="457200" indent="-457200">
              <a:spcAft>
                <a:spcPts val="600"/>
              </a:spcAft>
              <a:buAutoNum type="arabicPeriod"/>
            </a:pPr>
            <a:endParaRPr lang="en-US" dirty="0"/>
          </a:p>
          <a:p>
            <a:pPr marL="457200" indent="-457200">
              <a:spcAft>
                <a:spcPts val="600"/>
              </a:spcAft>
              <a:buAutoNum type="arabicPeriod"/>
            </a:pPr>
            <a:endParaRPr lang="en-US" dirty="0"/>
          </a:p>
          <a:p>
            <a:pPr marL="457200" indent="-457200">
              <a:spcAft>
                <a:spcPts val="600"/>
              </a:spcAft>
              <a:buAutoNum type="arabicPeriod"/>
            </a:pPr>
            <a:endParaRPr lang="en-US" dirty="0"/>
          </a:p>
        </p:txBody>
      </p:sp>
      <p:pic>
        <p:nvPicPr>
          <p:cNvPr id="11" name="Content Placeholder 10" descr="Three men standing in a football field">
            <a:extLst>
              <a:ext uri="{FF2B5EF4-FFF2-40B4-BE49-F238E27FC236}">
                <a16:creationId xmlns:a16="http://schemas.microsoft.com/office/drawing/2014/main" id="{884F4769-7B7C-6764-2D39-65AD0CED00C3}"/>
              </a:ext>
            </a:extLst>
          </p:cNvPr>
          <p:cNvPicPr>
            <a:picLocks noChangeAspect="1"/>
          </p:cNvPicPr>
          <p:nvPr/>
        </p:nvPicPr>
        <p:blipFill>
          <a:blip r:embed="rId2" cstate="screen">
            <a:extLst>
              <a:ext uri="{28A0092B-C50C-407E-A947-70E740481C1C}">
                <a14:useLocalDpi xmlns:a14="http://schemas.microsoft.com/office/drawing/2010/main"/>
              </a:ext>
            </a:extLst>
          </a:blip>
          <a:srcRect l="36528" r="21644" b="-1"/>
          <a:stretch/>
        </p:blipFill>
        <p:spPr>
          <a:xfrm>
            <a:off x="1" y="10"/>
            <a:ext cx="4297361" cy="6857990"/>
          </a:xfrm>
          <a:prstGeom prst="rect">
            <a:avLst/>
          </a:prstGeom>
          <a:noFill/>
        </p:spPr>
      </p:pic>
    </p:spTree>
    <p:extLst>
      <p:ext uri="{BB962C8B-B14F-4D97-AF65-F5344CB8AC3E}">
        <p14:creationId xmlns:p14="http://schemas.microsoft.com/office/powerpoint/2010/main" val="668028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1306183-025E-B2B1-E9FB-4A6536FAE5B8}"/>
              </a:ext>
            </a:extLst>
          </p:cNvPr>
          <p:cNvSpPr>
            <a:spLocks noGrp="1"/>
          </p:cNvSpPr>
          <p:nvPr>
            <p:ph type="title"/>
          </p:nvPr>
        </p:nvSpPr>
        <p:spPr/>
        <p:txBody>
          <a:bodyPr>
            <a:normAutofit/>
          </a:bodyPr>
          <a:lstStyle/>
          <a:p>
            <a:r>
              <a:rPr lang="en-US" sz="4000" dirty="0"/>
              <a:t>Examples of Schemes to avoid</a:t>
            </a:r>
            <a:endParaRPr lang="en-US" dirty="0"/>
          </a:p>
        </p:txBody>
      </p:sp>
      <p:sp>
        <p:nvSpPr>
          <p:cNvPr id="8" name="Slide Number Placeholder 3" hidden="1">
            <a:extLst>
              <a:ext uri="{FF2B5EF4-FFF2-40B4-BE49-F238E27FC236}">
                <a16:creationId xmlns:a16="http://schemas.microsoft.com/office/drawing/2014/main" id="{C4B31670-3C88-73E5-21A9-6EE5BBCCD13D}"/>
              </a:ext>
            </a:extLst>
          </p:cNvPr>
          <p:cNvSpPr>
            <a:spLocks noGrp="1"/>
          </p:cNvSpPr>
          <p:nvPr>
            <p:ph type="sldNum" sz="quarter" idx="4"/>
          </p:nvPr>
        </p:nvSpPr>
        <p:spPr/>
        <p:txBody>
          <a:bodyPr/>
          <a:lstStyle/>
          <a:p>
            <a:pPr>
              <a:spcAft>
                <a:spcPts val="600"/>
              </a:spcAft>
              <a:defRPr/>
            </a:pPr>
            <a:fld id="{6CC7E78B-26EC-42F3-BB31-33FD8A6A0861}" type="slidenum">
              <a:rPr lang="en-US" smtClean="0"/>
              <a:pPr>
                <a:spcAft>
                  <a:spcPts val="600"/>
                </a:spcAft>
                <a:defRPr/>
              </a:pPr>
              <a:t>6</a:t>
            </a:fld>
            <a:endParaRPr lang="en-US" dirty="0"/>
          </a:p>
        </p:txBody>
      </p:sp>
      <p:sp>
        <p:nvSpPr>
          <p:cNvPr id="3" name="Content Placeholder 2">
            <a:extLst>
              <a:ext uri="{FF2B5EF4-FFF2-40B4-BE49-F238E27FC236}">
                <a16:creationId xmlns:a16="http://schemas.microsoft.com/office/drawing/2014/main" id="{91AF19F4-4172-7417-8629-1C47F7F0EB46}"/>
              </a:ext>
            </a:extLst>
          </p:cNvPr>
          <p:cNvSpPr>
            <a:spLocks noGrp="1"/>
          </p:cNvSpPr>
          <p:nvPr>
            <p:ph idx="16"/>
          </p:nvPr>
        </p:nvSpPr>
        <p:spPr/>
        <p:txBody>
          <a:bodyPr>
            <a:normAutofit/>
          </a:bodyPr>
          <a:lstStyle/>
          <a:p>
            <a:pPr>
              <a:lnSpc>
                <a:spcPct val="140000"/>
              </a:lnSpc>
              <a:spcAft>
                <a:spcPts val="600"/>
              </a:spcAft>
            </a:pPr>
            <a:r>
              <a:rPr lang="en-US" sz="2000" dirty="0"/>
              <a:t>No theft occurred…however, 5 years of ASB transactions were missing.</a:t>
            </a:r>
          </a:p>
          <a:p>
            <a:pPr>
              <a:lnSpc>
                <a:spcPct val="140000"/>
              </a:lnSpc>
              <a:spcAft>
                <a:spcPts val="600"/>
              </a:spcAft>
            </a:pPr>
            <a:r>
              <a:rPr lang="en-US" sz="2000" dirty="0"/>
              <a:t>An $80,000 unresolved discrepancy existed between the bank balance and the book balance. </a:t>
            </a:r>
          </a:p>
          <a:p>
            <a:pPr>
              <a:lnSpc>
                <a:spcPct val="140000"/>
              </a:lnSpc>
              <a:spcAft>
                <a:spcPts val="600"/>
              </a:spcAft>
            </a:pPr>
            <a:r>
              <a:rPr lang="en-US" sz="2000" dirty="0"/>
              <a:t>The problem cost the district $50,000 in CPA accounting fees.</a:t>
            </a:r>
          </a:p>
          <a:p>
            <a:pPr>
              <a:lnSpc>
                <a:spcPct val="140000"/>
              </a:lnSpc>
              <a:spcAft>
                <a:spcPts val="600"/>
              </a:spcAft>
            </a:pPr>
            <a:r>
              <a:rPr lang="en-US" sz="2000" dirty="0"/>
              <a:t>The district reimbursed the ASB for some clubs overspending $25,000 worth of items that went undetected.</a:t>
            </a:r>
          </a:p>
          <a:p>
            <a:pPr marL="457200" indent="-457200">
              <a:lnSpc>
                <a:spcPct val="140000"/>
              </a:lnSpc>
              <a:spcAft>
                <a:spcPts val="600"/>
              </a:spcAft>
              <a:buAutoNum type="arabicPeriod"/>
            </a:pPr>
            <a:endParaRPr lang="en-US" sz="2000" dirty="0"/>
          </a:p>
          <a:p>
            <a:pPr marL="457200" indent="-457200">
              <a:lnSpc>
                <a:spcPct val="140000"/>
              </a:lnSpc>
              <a:spcAft>
                <a:spcPts val="600"/>
              </a:spcAft>
              <a:buAutoNum type="arabicPeriod"/>
            </a:pPr>
            <a:endParaRPr lang="en-US" sz="2000" dirty="0"/>
          </a:p>
        </p:txBody>
      </p:sp>
      <p:pic>
        <p:nvPicPr>
          <p:cNvPr id="18" name="Content Placeholder 17" descr="Empty eggshell broken in half">
            <a:extLst>
              <a:ext uri="{FF2B5EF4-FFF2-40B4-BE49-F238E27FC236}">
                <a16:creationId xmlns:a16="http://schemas.microsoft.com/office/drawing/2014/main" id="{D28032EC-E915-D272-7537-ED8CD411A029}"/>
              </a:ext>
            </a:extLst>
          </p:cNvPr>
          <p:cNvPicPr>
            <a:picLocks noGrp="1" noChangeAspect="1"/>
          </p:cNvPicPr>
          <p:nvPr>
            <p:ph idx="18"/>
          </p:nvPr>
        </p:nvPicPr>
        <p:blipFill>
          <a:blip r:embed="rId2" cstate="screen">
            <a:extLst>
              <a:ext uri="{28A0092B-C50C-407E-A947-70E740481C1C}">
                <a14:useLocalDpi xmlns:a14="http://schemas.microsoft.com/office/drawing/2010/main"/>
              </a:ext>
            </a:extLst>
          </a:blip>
          <a:stretch>
            <a:fillRect/>
          </a:stretch>
        </p:blipFill>
        <p:spPr>
          <a:xfrm>
            <a:off x="304800" y="1910299"/>
            <a:ext cx="5578475" cy="37692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44881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t>Learning Objectives</a:t>
            </a:r>
          </a:p>
        </p:txBody>
      </p:sp>
      <p:graphicFrame>
        <p:nvGraphicFramePr>
          <p:cNvPr id="13" name="Content Placeholder 12">
            <a:extLst>
              <a:ext uri="{FF2B5EF4-FFF2-40B4-BE49-F238E27FC236}">
                <a16:creationId xmlns:a16="http://schemas.microsoft.com/office/drawing/2014/main" id="{AA65249B-2530-4F15-9D1D-28ED5145FD49}"/>
              </a:ext>
            </a:extLst>
          </p:cNvPr>
          <p:cNvGraphicFramePr>
            <a:graphicFrameLocks noGrp="1"/>
          </p:cNvGraphicFramePr>
          <p:nvPr>
            <p:ph idx="1"/>
            <p:extLst>
              <p:ext uri="{D42A27DB-BD31-4B8C-83A1-F6EECF244321}">
                <p14:modId xmlns:p14="http://schemas.microsoft.com/office/powerpoint/2010/main" val="2990803433"/>
              </p:ext>
            </p:extLst>
          </p:nvPr>
        </p:nvGraphicFramePr>
        <p:xfrm>
          <a:off x="443753" y="1190513"/>
          <a:ext cx="4146176" cy="5174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Calculator keypad">
            <a:extLst>
              <a:ext uri="{FF2B5EF4-FFF2-40B4-BE49-F238E27FC236}">
                <a16:creationId xmlns:a16="http://schemas.microsoft.com/office/drawing/2014/main" id="{FEEF3924-7A13-89F7-D4AD-30EE915E03D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35857" y="1315514"/>
            <a:ext cx="7051343" cy="4429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udience enjoying a performance">
            <a:extLst>
              <a:ext uri="{FF2B5EF4-FFF2-40B4-BE49-F238E27FC236}">
                <a16:creationId xmlns:a16="http://schemas.microsoft.com/office/drawing/2014/main" id="{0A3CEEAE-9DD7-F450-2167-ABE63372D8B5}"/>
              </a:ext>
            </a:extLst>
          </p:cNvPr>
          <p:cNvPicPr>
            <a:picLocks noChangeAspect="1"/>
          </p:cNvPicPr>
          <p:nvPr/>
        </p:nvPicPr>
        <p:blipFill>
          <a:blip r:embed="rId2" cstate="screen">
            <a:extLst>
              <a:ext uri="{28A0092B-C50C-407E-A947-70E740481C1C}">
                <a14:useLocalDpi xmlns:a14="http://schemas.microsoft.com/office/drawing/2010/main"/>
              </a:ext>
            </a:extLst>
          </a:blip>
          <a:srcRect t="10387" b="27816"/>
          <a:stretch/>
        </p:blipFill>
        <p:spPr>
          <a:xfrm>
            <a:off x="20" y="10"/>
            <a:ext cx="12191980" cy="5029190"/>
          </a:xfrm>
          <a:prstGeom prst="rect">
            <a:avLst/>
          </a:prstGeom>
          <a:noFill/>
        </p:spPr>
      </p:pic>
      <p:sp>
        <p:nvSpPr>
          <p:cNvPr id="2" name="Title 1">
            <a:extLst>
              <a:ext uri="{FF2B5EF4-FFF2-40B4-BE49-F238E27FC236}">
                <a16:creationId xmlns:a16="http://schemas.microsoft.com/office/drawing/2014/main" id="{D854684F-79C2-46ED-8E8C-3B6A8FDF5018}"/>
              </a:ext>
            </a:extLst>
          </p:cNvPr>
          <p:cNvSpPr>
            <a:spLocks noGrp="1"/>
          </p:cNvSpPr>
          <p:nvPr>
            <p:ph type="ctrTitle"/>
          </p:nvPr>
        </p:nvSpPr>
        <p:spPr>
          <a:xfrm>
            <a:off x="304797" y="5486400"/>
            <a:ext cx="11582400" cy="677108"/>
          </a:xfrm>
        </p:spPr>
        <p:txBody>
          <a:bodyPr wrap="square" anchor="b">
            <a:normAutofit/>
          </a:bodyPr>
          <a:lstStyle/>
          <a:p>
            <a:r>
              <a:rPr lang="en-US" dirty="0"/>
              <a:t>Creating an ASB or Club</a:t>
            </a:r>
          </a:p>
        </p:txBody>
      </p:sp>
    </p:spTree>
    <p:extLst>
      <p:ext uri="{BB962C8B-B14F-4D97-AF65-F5344CB8AC3E}">
        <p14:creationId xmlns:p14="http://schemas.microsoft.com/office/powerpoint/2010/main" val="696652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288E0328-5BD6-4F46-7983-131971C54292}"/>
              </a:ext>
            </a:extLst>
          </p:cNvPr>
          <p:cNvSpPr>
            <a:spLocks noGrp="1"/>
          </p:cNvSpPr>
          <p:nvPr>
            <p:ph type="title"/>
          </p:nvPr>
        </p:nvSpPr>
        <p:spPr>
          <a:xfrm>
            <a:off x="213680" y="182881"/>
            <a:ext cx="7315200" cy="1033271"/>
          </a:xfrm>
        </p:spPr>
        <p:txBody>
          <a:bodyPr/>
          <a:lstStyle/>
          <a:p>
            <a:r>
              <a:rPr lang="en-US" dirty="0"/>
              <a:t>Purpose of an ASB</a:t>
            </a:r>
          </a:p>
        </p:txBody>
      </p:sp>
      <p:sp>
        <p:nvSpPr>
          <p:cNvPr id="3" name="Content Placeholder 2">
            <a:extLst>
              <a:ext uri="{FF2B5EF4-FFF2-40B4-BE49-F238E27FC236}">
                <a16:creationId xmlns:a16="http://schemas.microsoft.com/office/drawing/2014/main" id="{7E60E657-4C86-B0E9-6A0A-0B7CFE2DED9D}"/>
              </a:ext>
            </a:extLst>
          </p:cNvPr>
          <p:cNvSpPr>
            <a:spLocks noGrp="1"/>
          </p:cNvSpPr>
          <p:nvPr>
            <p:ph idx="1"/>
          </p:nvPr>
        </p:nvSpPr>
        <p:spPr>
          <a:xfrm>
            <a:off x="213680" y="1490471"/>
            <a:ext cx="7315200" cy="5029200"/>
          </a:xfrm>
        </p:spPr>
        <p:txBody>
          <a:bodyPr>
            <a:normAutofit/>
          </a:bodyPr>
          <a:lstStyle/>
          <a:p>
            <a:pPr>
              <a:spcAft>
                <a:spcPts val="1200"/>
              </a:spcAft>
            </a:pPr>
            <a:r>
              <a:rPr lang="en-US" dirty="0"/>
              <a:t>Promote the general welfare, morale, and educational experiences of the student body.</a:t>
            </a:r>
          </a:p>
          <a:p>
            <a:r>
              <a:rPr lang="en-US" dirty="0"/>
              <a:t>Great Outcomes:</a:t>
            </a:r>
          </a:p>
          <a:p>
            <a:pPr lvl="1"/>
            <a:r>
              <a:rPr lang="en-US" sz="2300" dirty="0">
                <a:solidFill>
                  <a:schemeClr val="tx2"/>
                </a:solidFill>
              </a:rPr>
              <a:t>Field-trips;</a:t>
            </a:r>
          </a:p>
          <a:p>
            <a:pPr lvl="1"/>
            <a:r>
              <a:rPr lang="en-US" sz="2300" dirty="0">
                <a:solidFill>
                  <a:schemeClr val="tx2"/>
                </a:solidFill>
              </a:rPr>
              <a:t>Class projects;</a:t>
            </a:r>
          </a:p>
          <a:p>
            <a:pPr lvl="1"/>
            <a:r>
              <a:rPr lang="en-US" sz="2300" dirty="0">
                <a:solidFill>
                  <a:schemeClr val="tx2"/>
                </a:solidFill>
              </a:rPr>
              <a:t>School improvements;</a:t>
            </a:r>
          </a:p>
          <a:p>
            <a:pPr lvl="1">
              <a:spcAft>
                <a:spcPts val="1200"/>
              </a:spcAft>
            </a:pPr>
            <a:r>
              <a:rPr lang="en-US" sz="2300" dirty="0">
                <a:solidFill>
                  <a:schemeClr val="tx2"/>
                </a:solidFill>
              </a:rPr>
              <a:t>Class and school activities.</a:t>
            </a:r>
          </a:p>
          <a:p>
            <a:pPr>
              <a:spcAft>
                <a:spcPts val="1200"/>
              </a:spcAft>
            </a:pPr>
            <a:r>
              <a:rPr lang="en-US" dirty="0"/>
              <a:t>Board approval required for entity and bank account.</a:t>
            </a:r>
          </a:p>
          <a:p>
            <a:endParaRPr lang="en-US" dirty="0"/>
          </a:p>
        </p:txBody>
      </p:sp>
      <p:pic>
        <p:nvPicPr>
          <p:cNvPr id="13" name="Picture 12" descr="A person helping a child with a test&#10;&#10;Description automatically generated">
            <a:extLst>
              <a:ext uri="{FF2B5EF4-FFF2-40B4-BE49-F238E27FC236}">
                <a16:creationId xmlns:a16="http://schemas.microsoft.com/office/drawing/2014/main" id="{34241417-26AD-4EF8-B0D4-CFFB5DF2DA08}"/>
              </a:ext>
            </a:extLst>
          </p:cNvPr>
          <p:cNvPicPr>
            <a:picLocks noChangeAspect="1"/>
          </p:cNvPicPr>
          <p:nvPr/>
        </p:nvPicPr>
        <p:blipFill>
          <a:blip r:embed="rId2">
            <a:extLst>
              <a:ext uri="{28A0092B-C50C-407E-A947-70E740481C1C}">
                <a14:useLocalDpi xmlns:a14="http://schemas.microsoft.com/office/drawing/2010/main"/>
              </a:ext>
            </a:extLst>
          </a:blip>
          <a:srcRect r="6124"/>
          <a:stretch/>
        </p:blipFill>
        <p:spPr>
          <a:xfrm>
            <a:off x="7894639" y="10"/>
            <a:ext cx="4297361" cy="6857990"/>
          </a:xfrm>
          <a:prstGeom prst="rect">
            <a:avLst/>
          </a:prstGeom>
          <a:noFill/>
        </p:spPr>
      </p:pic>
    </p:spTree>
    <p:extLst>
      <p:ext uri="{BB962C8B-B14F-4D97-AF65-F5344CB8AC3E}">
        <p14:creationId xmlns:p14="http://schemas.microsoft.com/office/powerpoint/2010/main" val="1457014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CC29D-B63B-517B-9063-5B4164ED852E}"/>
              </a:ext>
            </a:extLst>
          </p:cNvPr>
          <p:cNvSpPr>
            <a:spLocks noGrp="1"/>
          </p:cNvSpPr>
          <p:nvPr>
            <p:ph type="title"/>
          </p:nvPr>
        </p:nvSpPr>
        <p:spPr/>
        <p:txBody>
          <a:bodyPr/>
          <a:lstStyle/>
          <a:p>
            <a:r>
              <a:rPr lang="en-US" dirty="0"/>
              <a:t>Unorganized VS. Organized ASB</a:t>
            </a:r>
          </a:p>
        </p:txBody>
      </p:sp>
      <p:pic>
        <p:nvPicPr>
          <p:cNvPr id="7" name="Picture 6" descr="Two girls and a boy sitting on a grassy ground reading">
            <a:extLst>
              <a:ext uri="{FF2B5EF4-FFF2-40B4-BE49-F238E27FC236}">
                <a16:creationId xmlns:a16="http://schemas.microsoft.com/office/drawing/2014/main" id="{66CF24DC-D902-4718-47E4-9E99F49738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90600"/>
            <a:ext cx="12192000" cy="5867400"/>
          </a:xfrm>
          <a:prstGeom prst="rect">
            <a:avLst/>
          </a:prstGeom>
        </p:spPr>
      </p:pic>
      <p:sp>
        <p:nvSpPr>
          <p:cNvPr id="3" name="Rectangle: Rounded Corners 2">
            <a:extLst>
              <a:ext uri="{FF2B5EF4-FFF2-40B4-BE49-F238E27FC236}">
                <a16:creationId xmlns:a16="http://schemas.microsoft.com/office/drawing/2014/main" id="{69783287-EEBE-FB4B-7CF3-F3934517810E}"/>
              </a:ext>
            </a:extLst>
          </p:cNvPr>
          <p:cNvSpPr/>
          <p:nvPr/>
        </p:nvSpPr>
        <p:spPr>
          <a:xfrm>
            <a:off x="304800" y="1143000"/>
            <a:ext cx="4772633" cy="31242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1">
              <a:spcAft>
                <a:spcPts val="600"/>
              </a:spcAft>
            </a:pPr>
            <a:r>
              <a:rPr lang="en-US" dirty="0"/>
              <a:t>UNORGANIZED</a:t>
            </a:r>
          </a:p>
          <a:p>
            <a:pPr marL="685800" lvl="1" indent="-342900">
              <a:spcAft>
                <a:spcPts val="600"/>
              </a:spcAft>
              <a:buFont typeface="Wingdings" panose="05000000000000000000" pitchFamily="2" charset="2"/>
              <a:buChar char="ü"/>
            </a:pPr>
            <a:r>
              <a:rPr lang="en-US" dirty="0"/>
              <a:t>Students do not govern the ASB organization.</a:t>
            </a:r>
          </a:p>
          <a:p>
            <a:pPr marL="685800" lvl="1" indent="-342900">
              <a:spcAft>
                <a:spcPts val="600"/>
              </a:spcAft>
              <a:buFont typeface="Wingdings" panose="05000000000000000000" pitchFamily="2" charset="2"/>
              <a:buChar char="ü"/>
            </a:pPr>
            <a:endParaRPr lang="en-US" dirty="0"/>
          </a:p>
          <a:p>
            <a:pPr marL="685800" lvl="1" indent="-342900">
              <a:spcAft>
                <a:spcPts val="600"/>
              </a:spcAft>
              <a:buFont typeface="Wingdings" panose="05000000000000000000" pitchFamily="2" charset="2"/>
              <a:buChar char="ü"/>
            </a:pPr>
            <a:r>
              <a:rPr lang="en-US" dirty="0"/>
              <a:t>Principal is the  Administrator, unless stated by the Board.</a:t>
            </a:r>
          </a:p>
          <a:p>
            <a:pPr marL="685800" lvl="1" indent="-342900">
              <a:spcAft>
                <a:spcPts val="600"/>
              </a:spcAft>
              <a:buFont typeface="Wingdings" panose="05000000000000000000" pitchFamily="2" charset="2"/>
              <a:buChar char="ü"/>
            </a:pPr>
            <a:endParaRPr lang="en-US" dirty="0"/>
          </a:p>
          <a:p>
            <a:pPr marL="685800" lvl="1" indent="-342900">
              <a:spcAft>
                <a:spcPts val="600"/>
              </a:spcAft>
              <a:buFont typeface="Wingdings" panose="05000000000000000000" pitchFamily="2" charset="2"/>
              <a:buChar char="ü"/>
            </a:pPr>
            <a:r>
              <a:rPr lang="en-US" dirty="0"/>
              <a:t>Allowed to have clubs…could result in more administrative tasks.</a:t>
            </a:r>
          </a:p>
        </p:txBody>
      </p:sp>
      <p:sp>
        <p:nvSpPr>
          <p:cNvPr id="4" name="Rectangle: Rounded Corners 3">
            <a:extLst>
              <a:ext uri="{FF2B5EF4-FFF2-40B4-BE49-F238E27FC236}">
                <a16:creationId xmlns:a16="http://schemas.microsoft.com/office/drawing/2014/main" id="{10A1BED4-E16D-DADA-0A41-67F74824D302}"/>
              </a:ext>
            </a:extLst>
          </p:cNvPr>
          <p:cNvSpPr/>
          <p:nvPr/>
        </p:nvSpPr>
        <p:spPr>
          <a:xfrm>
            <a:off x="6943725" y="304800"/>
            <a:ext cx="4772633" cy="31242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1"/>
            <a:r>
              <a:rPr lang="en-US" dirty="0"/>
              <a:t>ORGANIZED</a:t>
            </a:r>
          </a:p>
          <a:p>
            <a:pPr marL="685800" lvl="1" indent="-342900">
              <a:buFont typeface="Wingdings" panose="05000000000000000000" pitchFamily="2" charset="2"/>
              <a:buChar char="ü"/>
            </a:pPr>
            <a:r>
              <a:rPr lang="en-US" dirty="0"/>
              <a:t>Student council responsible for making decisions. </a:t>
            </a:r>
          </a:p>
          <a:p>
            <a:pPr marL="685800" lvl="1" indent="-342900">
              <a:buFont typeface="Wingdings" panose="05000000000000000000" pitchFamily="2" charset="2"/>
              <a:buChar char="ü"/>
            </a:pPr>
            <a:endParaRPr lang="en-US" dirty="0"/>
          </a:p>
          <a:p>
            <a:pPr marL="685800" lvl="1" indent="-342900">
              <a:buFont typeface="Wingdings" panose="05000000000000000000" pitchFamily="2" charset="2"/>
              <a:buChar char="ü"/>
            </a:pPr>
            <a:r>
              <a:rPr lang="en-US" dirty="0"/>
              <a:t>Necessary approvals for</a:t>
            </a:r>
          </a:p>
          <a:p>
            <a:pPr marL="971550" lvl="2" indent="-285750">
              <a:buFont typeface="Wingdings" panose="05000000000000000000" pitchFamily="2" charset="2"/>
              <a:buChar char="ü"/>
            </a:pPr>
            <a:r>
              <a:rPr lang="en-US" sz="2000" dirty="0"/>
              <a:t>adoption of budget, </a:t>
            </a:r>
          </a:p>
          <a:p>
            <a:pPr marL="971550" lvl="2" indent="-285750">
              <a:buFont typeface="Wingdings" panose="05000000000000000000" pitchFamily="2" charset="2"/>
              <a:buChar char="ü"/>
            </a:pPr>
            <a:r>
              <a:rPr lang="en-US" sz="2000" dirty="0"/>
              <a:t>approval of expenditures, </a:t>
            </a:r>
          </a:p>
          <a:p>
            <a:pPr marL="971550" lvl="2" indent="-285750">
              <a:spcAft>
                <a:spcPts val="1200"/>
              </a:spcAft>
              <a:buFont typeface="Wingdings" panose="05000000000000000000" pitchFamily="2" charset="2"/>
              <a:buChar char="ü"/>
            </a:pPr>
            <a:r>
              <a:rPr lang="en-US" sz="2000" dirty="0"/>
              <a:t>authorization of fundraising activities.</a:t>
            </a:r>
          </a:p>
          <a:p>
            <a:pPr marL="685800" lvl="1" indent="-342900">
              <a:buFont typeface="Wingdings" panose="05000000000000000000" pitchFamily="2" charset="2"/>
              <a:buChar char="ü"/>
            </a:pPr>
            <a:r>
              <a:rPr lang="en-US" dirty="0"/>
              <a:t>Meeting minutes are required!</a:t>
            </a:r>
          </a:p>
        </p:txBody>
      </p:sp>
    </p:spTree>
    <p:extLst>
      <p:ext uri="{BB962C8B-B14F-4D97-AF65-F5344CB8AC3E}">
        <p14:creationId xmlns:p14="http://schemas.microsoft.com/office/powerpoint/2010/main" val="125418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ront steps and columns of a majestic city building">
            <a:extLst>
              <a:ext uri="{FF2B5EF4-FFF2-40B4-BE49-F238E27FC236}">
                <a16:creationId xmlns:a16="http://schemas.microsoft.com/office/drawing/2014/main" id="{05D10725-AE66-DC9E-BFCE-F8C5941D70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3511"/>
          </a:xfrm>
          <a:prstGeom prst="rect">
            <a:avLst/>
          </a:prstGeom>
        </p:spPr>
      </p:pic>
      <p:sp>
        <p:nvSpPr>
          <p:cNvPr id="3" name="Title 2">
            <a:extLst>
              <a:ext uri="{FF2B5EF4-FFF2-40B4-BE49-F238E27FC236}">
                <a16:creationId xmlns:a16="http://schemas.microsoft.com/office/drawing/2014/main" id="{44426D87-AC04-29E5-6A9F-BC9097E50892}"/>
              </a:ext>
            </a:extLst>
          </p:cNvPr>
          <p:cNvSpPr>
            <a:spLocks noGrp="1"/>
          </p:cNvSpPr>
          <p:nvPr>
            <p:ph type="title"/>
          </p:nvPr>
        </p:nvSpPr>
        <p:spPr/>
        <p:txBody>
          <a:bodyPr/>
          <a:lstStyle/>
          <a:p>
            <a:r>
              <a:rPr lang="en-US" dirty="0"/>
              <a:t>Governing Documents</a:t>
            </a:r>
          </a:p>
        </p:txBody>
      </p:sp>
      <p:sp>
        <p:nvSpPr>
          <p:cNvPr id="4" name="Content Placeholder 3">
            <a:extLst>
              <a:ext uri="{FF2B5EF4-FFF2-40B4-BE49-F238E27FC236}">
                <a16:creationId xmlns:a16="http://schemas.microsoft.com/office/drawing/2014/main" id="{19E7C0AA-D18B-51C8-5028-906C2E7947A5}"/>
              </a:ext>
            </a:extLst>
          </p:cNvPr>
          <p:cNvSpPr>
            <a:spLocks noGrp="1"/>
          </p:cNvSpPr>
          <p:nvPr>
            <p:ph idx="16"/>
          </p:nvPr>
        </p:nvSpPr>
        <p:spPr/>
        <p:txBody>
          <a:bodyPr>
            <a:normAutofit fontScale="92500"/>
          </a:bodyPr>
          <a:lstStyle/>
          <a:p>
            <a:pPr marL="0" indent="0" algn="l">
              <a:buNone/>
            </a:pPr>
            <a:r>
              <a:rPr lang="en-US" b="1" i="0" dirty="0">
                <a:solidFill>
                  <a:srgbClr val="002060"/>
                </a:solidFill>
                <a:effectLst/>
                <a:latin typeface="Google Sans"/>
              </a:rPr>
              <a:t>Constitution</a:t>
            </a:r>
          </a:p>
          <a:p>
            <a:pPr algn="l" fontAlgn="ctr">
              <a:buFont typeface="Arial" panose="020B0604020202020204" pitchFamily="34" charset="0"/>
              <a:buChar char="•"/>
            </a:pPr>
            <a:r>
              <a:rPr lang="en-US" b="1" i="0" dirty="0">
                <a:solidFill>
                  <a:srgbClr val="002060"/>
                </a:solidFill>
                <a:effectLst/>
                <a:latin typeface="Google Sans"/>
              </a:rPr>
              <a:t>The constitution outlines the fundamental principles of an organization, such as its membership, elections, finances, and discipline. It's a higher authority than the bylaws, and the bylaws must comply with it. </a:t>
            </a:r>
          </a:p>
          <a:p>
            <a:pPr marL="0" indent="0" algn="l">
              <a:buNone/>
            </a:pPr>
            <a:r>
              <a:rPr lang="en-US" b="1" i="0" dirty="0">
                <a:solidFill>
                  <a:srgbClr val="002060"/>
                </a:solidFill>
                <a:effectLst/>
                <a:latin typeface="Google Sans"/>
              </a:rPr>
              <a:t>Bylaws</a:t>
            </a:r>
          </a:p>
          <a:p>
            <a:pPr algn="l" fontAlgn="ctr">
              <a:buFont typeface="Arial" panose="020B0604020202020204" pitchFamily="34" charset="0"/>
              <a:buChar char="•"/>
            </a:pPr>
            <a:r>
              <a:rPr lang="en-US" b="1" i="0" dirty="0">
                <a:solidFill>
                  <a:srgbClr val="002060"/>
                </a:solidFill>
                <a:effectLst/>
                <a:latin typeface="Google Sans"/>
              </a:rPr>
              <a:t>The bylaws are the detailed rules and procedures that govern the day-to-day operations of an organization. </a:t>
            </a:r>
            <a:endParaRPr lang="en-US" b="1" dirty="0">
              <a:solidFill>
                <a:srgbClr val="002060"/>
              </a:solidFill>
            </a:endParaRPr>
          </a:p>
        </p:txBody>
      </p:sp>
      <p:sp>
        <p:nvSpPr>
          <p:cNvPr id="5" name="Content Placeholder 4">
            <a:extLst>
              <a:ext uri="{FF2B5EF4-FFF2-40B4-BE49-F238E27FC236}">
                <a16:creationId xmlns:a16="http://schemas.microsoft.com/office/drawing/2014/main" id="{D7B92834-0FCB-619D-8ACD-78B5C3369C48}"/>
              </a:ext>
            </a:extLst>
          </p:cNvPr>
          <p:cNvSpPr>
            <a:spLocks noGrp="1"/>
          </p:cNvSpPr>
          <p:nvPr>
            <p:ph idx="18"/>
          </p:nvPr>
        </p:nvSpPr>
        <p:spPr/>
        <p:txBody>
          <a:bodyPr/>
          <a:lstStyle/>
          <a:p>
            <a:r>
              <a:rPr lang="en-US" b="1" i="0" dirty="0">
                <a:solidFill>
                  <a:srgbClr val="002060"/>
                </a:solidFill>
                <a:effectLst/>
                <a:latin typeface="Google Sans"/>
              </a:rPr>
              <a:t>Some organizations have a constitution only, some have bylaws only, and others have both. In any case, it's important to keep the bylaws separate from the constitution because they change more frequently. </a:t>
            </a:r>
          </a:p>
          <a:p>
            <a:endParaRPr lang="en-US" b="1" dirty="0"/>
          </a:p>
        </p:txBody>
      </p:sp>
    </p:spTree>
    <p:extLst>
      <p:ext uri="{BB962C8B-B14F-4D97-AF65-F5344CB8AC3E}">
        <p14:creationId xmlns:p14="http://schemas.microsoft.com/office/powerpoint/2010/main" val="812542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8051E4-D3CF-47D7-BE4A-144CCBDF4514}"/>
              </a:ext>
            </a:extLst>
          </p:cNvPr>
          <p:cNvSpPr>
            <a:spLocks noGrp="1"/>
          </p:cNvSpPr>
          <p:nvPr>
            <p:ph type="title"/>
          </p:nvPr>
        </p:nvSpPr>
        <p:spPr>
          <a:xfrm>
            <a:off x="213680" y="182881"/>
            <a:ext cx="7315200" cy="1033271"/>
          </a:xfrm>
        </p:spPr>
        <p:txBody>
          <a:bodyPr anchor="b">
            <a:normAutofit/>
          </a:bodyPr>
          <a:lstStyle/>
          <a:p>
            <a:r>
              <a:rPr lang="en-US" sz="3400" dirty="0"/>
              <a:t>Questions to consider for Governing documents</a:t>
            </a:r>
          </a:p>
        </p:txBody>
      </p:sp>
      <p:sp>
        <p:nvSpPr>
          <p:cNvPr id="15" name="Content Placeholder 14">
            <a:extLst>
              <a:ext uri="{FF2B5EF4-FFF2-40B4-BE49-F238E27FC236}">
                <a16:creationId xmlns:a16="http://schemas.microsoft.com/office/drawing/2014/main" id="{B2EB29F7-241A-41B3-A625-8E687C07990C}"/>
              </a:ext>
            </a:extLst>
          </p:cNvPr>
          <p:cNvSpPr>
            <a:spLocks noGrp="1"/>
          </p:cNvSpPr>
          <p:nvPr>
            <p:ph idx="1"/>
          </p:nvPr>
        </p:nvSpPr>
        <p:spPr>
          <a:xfrm>
            <a:off x="213680" y="1490471"/>
            <a:ext cx="7315200" cy="5029200"/>
          </a:xfrm>
        </p:spPr>
        <p:txBody>
          <a:bodyPr>
            <a:normAutofit fontScale="92500" lnSpcReduction="20000"/>
          </a:bodyPr>
          <a:lstStyle/>
          <a:p>
            <a:pPr marL="457200" indent="-457200">
              <a:lnSpc>
                <a:spcPct val="140000"/>
              </a:lnSpc>
              <a:spcAft>
                <a:spcPts val="600"/>
              </a:spcAft>
              <a:buAutoNum type="arabicPeriod"/>
            </a:pPr>
            <a:r>
              <a:rPr lang="en-US" sz="1900" dirty="0"/>
              <a:t>Will the current bylaws allow for prevention and / or early detection of fraud? </a:t>
            </a:r>
          </a:p>
          <a:p>
            <a:pPr marL="457200" indent="-457200">
              <a:lnSpc>
                <a:spcPct val="140000"/>
              </a:lnSpc>
              <a:spcAft>
                <a:spcPts val="600"/>
              </a:spcAft>
              <a:buAutoNum type="arabicPeriod"/>
            </a:pPr>
            <a:endParaRPr lang="en-US" sz="1900" dirty="0"/>
          </a:p>
          <a:p>
            <a:pPr marL="457200" indent="-457200">
              <a:lnSpc>
                <a:spcPct val="140000"/>
              </a:lnSpc>
              <a:spcAft>
                <a:spcPts val="600"/>
              </a:spcAft>
              <a:buAutoNum type="arabicPeriod"/>
            </a:pPr>
            <a:r>
              <a:rPr lang="en-US" sz="1900" dirty="0"/>
              <a:t>What is the disposition of funds when a club dissolves or a class graduates?</a:t>
            </a:r>
          </a:p>
          <a:p>
            <a:pPr marL="457200" indent="-457200">
              <a:lnSpc>
                <a:spcPct val="140000"/>
              </a:lnSpc>
              <a:spcAft>
                <a:spcPts val="600"/>
              </a:spcAft>
              <a:buAutoNum type="arabicPeriod"/>
            </a:pPr>
            <a:endParaRPr lang="en-US" sz="1900" dirty="0"/>
          </a:p>
          <a:p>
            <a:pPr marL="457200" indent="-457200">
              <a:lnSpc>
                <a:spcPct val="140000"/>
              </a:lnSpc>
              <a:spcAft>
                <a:spcPts val="600"/>
              </a:spcAft>
              <a:buAutoNum type="arabicPeriod"/>
            </a:pPr>
            <a:r>
              <a:rPr lang="en-US" sz="1900" dirty="0"/>
              <a:t>Are the ASB activities distinctly separate from Booster organization activities?</a:t>
            </a:r>
          </a:p>
          <a:p>
            <a:pPr marL="457200" indent="-457200">
              <a:lnSpc>
                <a:spcPct val="140000"/>
              </a:lnSpc>
              <a:spcAft>
                <a:spcPts val="600"/>
              </a:spcAft>
              <a:buAutoNum type="arabicPeriod"/>
            </a:pPr>
            <a:endParaRPr lang="en-US" sz="1900" dirty="0"/>
          </a:p>
          <a:p>
            <a:pPr marL="457200" indent="-457200">
              <a:lnSpc>
                <a:spcPct val="140000"/>
              </a:lnSpc>
              <a:spcAft>
                <a:spcPts val="600"/>
              </a:spcAft>
              <a:buAutoNum type="arabicPeriod"/>
            </a:pPr>
            <a:r>
              <a:rPr lang="en-US" sz="1900" dirty="0"/>
              <a:t>Is there a statement describing the funds the organization is allowed to accept? </a:t>
            </a:r>
          </a:p>
          <a:p>
            <a:pPr marL="457200" indent="-457200">
              <a:lnSpc>
                <a:spcPct val="140000"/>
              </a:lnSpc>
              <a:spcAft>
                <a:spcPts val="600"/>
              </a:spcAft>
              <a:buAutoNum type="arabicPeriod"/>
            </a:pPr>
            <a:endParaRPr lang="en-US" sz="1900" dirty="0"/>
          </a:p>
          <a:p>
            <a:pPr marL="457200" indent="-457200">
              <a:lnSpc>
                <a:spcPct val="140000"/>
              </a:lnSpc>
              <a:spcAft>
                <a:spcPts val="600"/>
              </a:spcAft>
              <a:buAutoNum type="arabicPeriod"/>
            </a:pPr>
            <a:r>
              <a:rPr lang="en-US" sz="1900" dirty="0"/>
              <a:t>What is the procedure for amending the Constitution  and / or Bylaws?</a:t>
            </a:r>
          </a:p>
          <a:p>
            <a:pPr marL="457200" indent="-457200">
              <a:lnSpc>
                <a:spcPct val="140000"/>
              </a:lnSpc>
              <a:spcAft>
                <a:spcPts val="600"/>
              </a:spcAft>
              <a:buAutoNum type="arabicPeriod"/>
            </a:pPr>
            <a:endParaRPr lang="en-US" sz="1600" dirty="0"/>
          </a:p>
          <a:p>
            <a:pPr marL="457200" indent="-457200">
              <a:lnSpc>
                <a:spcPct val="140000"/>
              </a:lnSpc>
              <a:spcAft>
                <a:spcPts val="600"/>
              </a:spcAft>
              <a:buAutoNum type="arabicPeriod"/>
            </a:pPr>
            <a:endParaRPr lang="en-US" sz="1600" dirty="0"/>
          </a:p>
          <a:p>
            <a:pPr>
              <a:lnSpc>
                <a:spcPct val="140000"/>
              </a:lnSpc>
              <a:spcAft>
                <a:spcPts val="600"/>
              </a:spcAft>
            </a:pPr>
            <a:endParaRPr lang="en-US" sz="1600" dirty="0"/>
          </a:p>
        </p:txBody>
      </p:sp>
      <p:pic>
        <p:nvPicPr>
          <p:cNvPr id="7" name="Picture 6" descr="Close up of an open book">
            <a:extLst>
              <a:ext uri="{FF2B5EF4-FFF2-40B4-BE49-F238E27FC236}">
                <a16:creationId xmlns:a16="http://schemas.microsoft.com/office/drawing/2014/main" id="{C2F48640-E4FC-849E-79B5-3E9B4786F684}"/>
              </a:ext>
            </a:extLst>
          </p:cNvPr>
          <p:cNvPicPr>
            <a:picLocks noChangeAspect="1"/>
          </p:cNvPicPr>
          <p:nvPr/>
        </p:nvPicPr>
        <p:blipFill>
          <a:blip r:embed="rId2" cstate="screen">
            <a:extLst>
              <a:ext uri="{28A0092B-C50C-407E-A947-70E740481C1C}">
                <a14:useLocalDpi xmlns:a14="http://schemas.microsoft.com/office/drawing/2010/main"/>
              </a:ext>
            </a:extLst>
          </a:blip>
          <a:srcRect l="53003"/>
          <a:stretch/>
        </p:blipFill>
        <p:spPr>
          <a:xfrm>
            <a:off x="7894639" y="10"/>
            <a:ext cx="4297361" cy="6857990"/>
          </a:xfrm>
          <a:prstGeom prst="rect">
            <a:avLst/>
          </a:prstGeom>
          <a:noFill/>
        </p:spPr>
      </p:pic>
    </p:spTree>
    <p:extLst>
      <p:ext uri="{BB962C8B-B14F-4D97-AF65-F5344CB8AC3E}">
        <p14:creationId xmlns:p14="http://schemas.microsoft.com/office/powerpoint/2010/main" val="236136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4" end="4"/>
                                            </p:txEl>
                                          </p:spTgt>
                                        </p:tgtEl>
                                        <p:attrNameLst>
                                          <p:attrName>style.visibility</p:attrName>
                                        </p:attrNameLst>
                                      </p:cBhvr>
                                      <p:to>
                                        <p:strVal val="visible"/>
                                      </p:to>
                                    </p:set>
                                    <p:anim calcmode="lin" valueType="num">
                                      <p:cBhvr additive="base">
                                        <p:cTn id="13"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8" end="8"/>
                                            </p:txEl>
                                          </p:spTgt>
                                        </p:tgtEl>
                                        <p:attrNameLst>
                                          <p:attrName>style.visibility</p:attrName>
                                        </p:attrNameLst>
                                      </p:cBhvr>
                                      <p:to>
                                        <p:strVal val="visible"/>
                                      </p:to>
                                    </p:set>
                                    <p:anim calcmode="lin" valueType="num">
                                      <p:cBhvr additive="base">
                                        <p:cTn id="19" dur="500" fill="hold"/>
                                        <p:tgtEl>
                                          <p:spTgt spid="15">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A531-F678-883B-E7B6-7C1FBA069C65}"/>
              </a:ext>
            </a:extLst>
          </p:cNvPr>
          <p:cNvSpPr>
            <a:spLocks noGrp="1"/>
          </p:cNvSpPr>
          <p:nvPr>
            <p:ph type="title"/>
          </p:nvPr>
        </p:nvSpPr>
        <p:spPr>
          <a:xfrm>
            <a:off x="4572000" y="182881"/>
            <a:ext cx="7315200" cy="1033271"/>
          </a:xfrm>
        </p:spPr>
        <p:txBody>
          <a:bodyPr anchor="b">
            <a:normAutofit/>
          </a:bodyPr>
          <a:lstStyle/>
          <a:p>
            <a:r>
              <a:rPr lang="en-US" b="0" dirty="0"/>
              <a:t>What is the CLUB’s PUrPOSE and scope?</a:t>
            </a:r>
            <a:endParaRPr lang="en-US" dirty="0"/>
          </a:p>
        </p:txBody>
      </p:sp>
      <p:graphicFrame>
        <p:nvGraphicFramePr>
          <p:cNvPr id="6" name="Content Placeholder 2">
            <a:extLst>
              <a:ext uri="{FF2B5EF4-FFF2-40B4-BE49-F238E27FC236}">
                <a16:creationId xmlns:a16="http://schemas.microsoft.com/office/drawing/2014/main" id="{FA7F079B-73C7-51D9-DDE0-7971C94D476B}"/>
              </a:ext>
            </a:extLst>
          </p:cNvPr>
          <p:cNvGraphicFramePr>
            <a:graphicFrameLocks noGrp="1"/>
          </p:cNvGraphicFramePr>
          <p:nvPr>
            <p:ph idx="1"/>
            <p:extLst>
              <p:ext uri="{D42A27DB-BD31-4B8C-83A1-F6EECF244321}">
                <p14:modId xmlns:p14="http://schemas.microsoft.com/office/powerpoint/2010/main" val="190598717"/>
              </p:ext>
            </p:extLst>
          </p:nvPr>
        </p:nvGraphicFramePr>
        <p:xfrm>
          <a:off x="4572000" y="1490471"/>
          <a:ext cx="73152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 name="Content Placeholder 16" descr="Pickleball racket and ball">
            <a:extLst>
              <a:ext uri="{FF2B5EF4-FFF2-40B4-BE49-F238E27FC236}">
                <a16:creationId xmlns:a16="http://schemas.microsoft.com/office/drawing/2014/main" id="{AB596B16-ED68-D63C-F679-F879492E795E}"/>
              </a:ext>
            </a:extLst>
          </p:cNvPr>
          <p:cNvPicPr>
            <a:picLocks noGrp="1" noChangeAspect="1"/>
          </p:cNvPicPr>
          <p:nvPr>
            <p:ph idx="11"/>
          </p:nvPr>
        </p:nvPicPr>
        <p:blipFill>
          <a:blip r:embed="rId7" cstate="screen">
            <a:extLst>
              <a:ext uri="{28A0092B-C50C-407E-A947-70E740481C1C}">
                <a14:useLocalDpi xmlns:a14="http://schemas.microsoft.com/office/drawing/2010/main"/>
              </a:ext>
            </a:extLst>
          </a:blip>
          <a:stretch>
            <a:fillRect/>
          </a:stretch>
        </p:blipFill>
        <p:spPr>
          <a:xfrm>
            <a:off x="0" y="0"/>
            <a:ext cx="4436194" cy="6857999"/>
          </a:xfrm>
        </p:spPr>
      </p:pic>
    </p:spTree>
    <p:extLst>
      <p:ext uri="{BB962C8B-B14F-4D97-AF65-F5344CB8AC3E}">
        <p14:creationId xmlns:p14="http://schemas.microsoft.com/office/powerpoint/2010/main" val="721013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213680" y="182881"/>
            <a:ext cx="7315200" cy="1033271"/>
          </a:xfrm>
        </p:spPr>
        <p:txBody>
          <a:bodyPr anchor="b">
            <a:normAutofit/>
          </a:bodyPr>
          <a:lstStyle/>
          <a:p>
            <a:r>
              <a:rPr lang="en-US" dirty="0"/>
              <a:t>So, what can go wrong? </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
          </p:nvPr>
        </p:nvSpPr>
        <p:spPr>
          <a:xfrm>
            <a:off x="213680" y="1490471"/>
            <a:ext cx="7315200" cy="5029200"/>
          </a:xfrm>
        </p:spPr>
        <p:txBody>
          <a:bodyPr>
            <a:normAutofit/>
          </a:bodyPr>
          <a:lstStyle/>
          <a:p>
            <a:pPr>
              <a:lnSpc>
                <a:spcPct val="140000"/>
              </a:lnSpc>
              <a:spcAft>
                <a:spcPts val="600"/>
              </a:spcAft>
              <a:buFont typeface="Wingdings" panose="05000000000000000000" pitchFamily="2" charset="2"/>
              <a:buChar char="ü"/>
            </a:pPr>
            <a:r>
              <a:rPr lang="en-US" sz="1600" dirty="0"/>
              <a:t>Old or outdated governing documents are not kept. </a:t>
            </a:r>
          </a:p>
          <a:p>
            <a:pPr>
              <a:lnSpc>
                <a:spcPct val="140000"/>
              </a:lnSpc>
              <a:spcAft>
                <a:spcPts val="600"/>
              </a:spcAft>
              <a:buFont typeface="Wingdings" panose="05000000000000000000" pitchFamily="2" charset="2"/>
              <a:buChar char="ü"/>
            </a:pPr>
            <a:endParaRPr lang="en-US" sz="1600" dirty="0"/>
          </a:p>
          <a:p>
            <a:pPr>
              <a:lnSpc>
                <a:spcPct val="140000"/>
              </a:lnSpc>
              <a:spcAft>
                <a:spcPts val="600"/>
              </a:spcAft>
              <a:buFont typeface="Wingdings" panose="05000000000000000000" pitchFamily="2" charset="2"/>
              <a:buChar char="ü"/>
            </a:pPr>
            <a:r>
              <a:rPr lang="en-US" sz="1600" dirty="0"/>
              <a:t>Governing documents are not updated yearly,  resulting in possible loopholes for fraudsters.</a:t>
            </a:r>
          </a:p>
          <a:p>
            <a:pPr>
              <a:lnSpc>
                <a:spcPct val="140000"/>
              </a:lnSpc>
              <a:spcAft>
                <a:spcPts val="600"/>
              </a:spcAft>
              <a:buFont typeface="Wingdings" panose="05000000000000000000" pitchFamily="2" charset="2"/>
              <a:buChar char="ü"/>
            </a:pPr>
            <a:endParaRPr lang="en-US" sz="1600" dirty="0"/>
          </a:p>
          <a:p>
            <a:pPr>
              <a:lnSpc>
                <a:spcPct val="140000"/>
              </a:lnSpc>
              <a:spcAft>
                <a:spcPts val="600"/>
              </a:spcAft>
              <a:buFont typeface="Wingdings" panose="05000000000000000000" pitchFamily="2" charset="2"/>
              <a:buChar char="ü"/>
            </a:pPr>
            <a:r>
              <a:rPr lang="en-US" sz="1600" dirty="0"/>
              <a:t>Principals of Unorganized ASB programs fail to monitor the program. </a:t>
            </a:r>
          </a:p>
          <a:p>
            <a:pPr>
              <a:lnSpc>
                <a:spcPct val="140000"/>
              </a:lnSpc>
              <a:spcAft>
                <a:spcPts val="600"/>
              </a:spcAft>
              <a:buFont typeface="Wingdings" panose="05000000000000000000" pitchFamily="2" charset="2"/>
              <a:buChar char="ü"/>
            </a:pPr>
            <a:endParaRPr lang="en-US" sz="1600" dirty="0"/>
          </a:p>
          <a:p>
            <a:pPr>
              <a:lnSpc>
                <a:spcPct val="140000"/>
              </a:lnSpc>
              <a:spcAft>
                <a:spcPts val="600"/>
              </a:spcAft>
              <a:buFont typeface="Wingdings" panose="05000000000000000000" pitchFamily="2" charset="2"/>
              <a:buChar char="ü"/>
            </a:pPr>
            <a:r>
              <a:rPr lang="en-US" sz="1600" dirty="0"/>
              <a:t>Items are purchased for clubs that are outside the scope. </a:t>
            </a:r>
          </a:p>
          <a:p>
            <a:pPr>
              <a:lnSpc>
                <a:spcPct val="140000"/>
              </a:lnSpc>
              <a:spcAft>
                <a:spcPts val="600"/>
              </a:spcAft>
              <a:buFont typeface="Wingdings" panose="05000000000000000000" pitchFamily="2" charset="2"/>
              <a:buChar char="ü"/>
            </a:pPr>
            <a:endParaRPr lang="en-US" sz="1600" dirty="0"/>
          </a:p>
          <a:p>
            <a:pPr>
              <a:lnSpc>
                <a:spcPct val="140000"/>
              </a:lnSpc>
              <a:spcAft>
                <a:spcPts val="600"/>
              </a:spcAft>
              <a:buFont typeface="Wingdings" panose="05000000000000000000" pitchFamily="2" charset="2"/>
              <a:buChar char="ü"/>
            </a:pPr>
            <a:r>
              <a:rPr lang="en-US" sz="1600" dirty="0"/>
              <a:t>Records are not kept in accordance with the record retention policy. </a:t>
            </a:r>
          </a:p>
          <a:p>
            <a:pPr>
              <a:lnSpc>
                <a:spcPct val="140000"/>
              </a:lnSpc>
              <a:spcAft>
                <a:spcPts val="600"/>
              </a:spcAft>
              <a:buFont typeface="Wingdings" panose="05000000000000000000" pitchFamily="2" charset="2"/>
              <a:buChar char="ü"/>
            </a:pPr>
            <a:endParaRPr lang="en-US" sz="1600" dirty="0"/>
          </a:p>
          <a:p>
            <a:pPr>
              <a:lnSpc>
                <a:spcPct val="140000"/>
              </a:lnSpc>
              <a:spcAft>
                <a:spcPts val="600"/>
              </a:spcAft>
              <a:buFont typeface="Wingdings" panose="05000000000000000000" pitchFamily="2" charset="2"/>
              <a:buChar char="ü"/>
            </a:pPr>
            <a:r>
              <a:rPr lang="en-US" sz="1600" dirty="0"/>
              <a:t>Students are not aware of the content of governing documents and can’t enforce it. </a:t>
            </a:r>
          </a:p>
        </p:txBody>
      </p:sp>
      <p:pic>
        <p:nvPicPr>
          <p:cNvPr id="5" name="Picture 4" descr="Man with hand on face">
            <a:extLst>
              <a:ext uri="{FF2B5EF4-FFF2-40B4-BE49-F238E27FC236}">
                <a16:creationId xmlns:a16="http://schemas.microsoft.com/office/drawing/2014/main" id="{BA64CFD4-8AA4-9364-E74C-6FF9ED00870C}"/>
              </a:ext>
            </a:extLst>
          </p:cNvPr>
          <p:cNvPicPr>
            <a:picLocks noChangeAspect="1"/>
          </p:cNvPicPr>
          <p:nvPr/>
        </p:nvPicPr>
        <p:blipFill>
          <a:blip r:embed="rId2" cstate="screen">
            <a:extLst>
              <a:ext uri="{28A0092B-C50C-407E-A947-70E740481C1C}">
                <a14:useLocalDpi xmlns:a14="http://schemas.microsoft.com/office/drawing/2010/main"/>
              </a:ext>
            </a:extLst>
          </a:blip>
          <a:srcRect l="50804" r="8936" b="1"/>
          <a:stretch/>
        </p:blipFill>
        <p:spPr>
          <a:xfrm>
            <a:off x="7894639" y="10"/>
            <a:ext cx="4297361" cy="6857990"/>
          </a:xfrm>
          <a:prstGeom prst="rect">
            <a:avLst/>
          </a:prstGeom>
          <a:noFill/>
        </p:spPr>
      </p:pic>
    </p:spTree>
    <p:extLst>
      <p:ext uri="{BB962C8B-B14F-4D97-AF65-F5344CB8AC3E}">
        <p14:creationId xmlns:p14="http://schemas.microsoft.com/office/powerpoint/2010/main" val="2318863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8A5C9F3-37A6-489C-9592-C89F90F77BBD}"/>
              </a:ext>
            </a:extLst>
          </p:cNvPr>
          <p:cNvPicPr>
            <a:picLocks noChangeAspect="1"/>
          </p:cNvPicPr>
          <p:nvPr/>
        </p:nvPicPr>
        <p:blipFill rotWithShape="1">
          <a:blip r:embed="rId2">
            <a:extLst>
              <a:ext uri="{28A0092B-C50C-407E-A947-70E740481C1C}">
                <a14:useLocalDpi xmlns:a14="http://schemas.microsoft.com/office/drawing/2010/main"/>
              </a:ext>
            </a:extLst>
          </a:blip>
          <a:srcRect l="19111" b="9091"/>
          <a:stretch/>
        </p:blipFill>
        <p:spPr>
          <a:xfrm flipH="1">
            <a:off x="0" y="0"/>
            <a:ext cx="12192000" cy="8001000"/>
          </a:xfrm>
          <a:prstGeom prst="rect">
            <a:avLst/>
          </a:prstGeom>
        </p:spPr>
      </p:pic>
      <p:sp>
        <p:nvSpPr>
          <p:cNvPr id="12290" name="Title 1"/>
          <p:cNvSpPr>
            <a:spLocks noGrp="1"/>
          </p:cNvSpPr>
          <p:nvPr>
            <p:ph type="title"/>
          </p:nvPr>
        </p:nvSpPr>
        <p:spPr>
          <a:xfrm>
            <a:off x="6581167" y="381000"/>
            <a:ext cx="3886200" cy="2438400"/>
          </a:xfrm>
        </p:spPr>
        <p:txBody>
          <a:bodyPr>
            <a:normAutofit/>
          </a:bodyPr>
          <a:lstStyle/>
          <a:p>
            <a:pPr algn="ctr"/>
            <a:r>
              <a:rPr lang="en-US" sz="8000" b="0" dirty="0"/>
              <a:t>Record </a:t>
            </a:r>
            <a:br>
              <a:rPr lang="en-US" sz="8000" b="0" dirty="0"/>
            </a:br>
            <a:r>
              <a:rPr lang="en-US" sz="8000" b="0" dirty="0"/>
              <a:t>Retention</a:t>
            </a:r>
          </a:p>
        </p:txBody>
      </p:sp>
      <p:sp>
        <p:nvSpPr>
          <p:cNvPr id="15" name="Rectangle: Rounded Corners 14">
            <a:extLst>
              <a:ext uri="{FF2B5EF4-FFF2-40B4-BE49-F238E27FC236}">
                <a16:creationId xmlns:a16="http://schemas.microsoft.com/office/drawing/2014/main" id="{EDC6240F-20F9-4EA0-AC3B-07AF81B12E3F}"/>
              </a:ext>
            </a:extLst>
          </p:cNvPr>
          <p:cNvSpPr/>
          <p:nvPr/>
        </p:nvSpPr>
        <p:spPr>
          <a:xfrm>
            <a:off x="560759" y="381000"/>
            <a:ext cx="4772633" cy="31242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Permanent – Electronic Formats Permitted:</a:t>
            </a:r>
          </a:p>
          <a:p>
            <a:pPr marL="742950" lvl="1" indent="-285750">
              <a:buFont typeface="Arial" panose="020B0604020202020204" pitchFamily="34" charset="0"/>
              <a:buChar char="•"/>
            </a:pPr>
            <a:r>
              <a:rPr lang="en-US" sz="1600" dirty="0"/>
              <a:t>ASB Constitution, Bylaws and Charters.</a:t>
            </a:r>
          </a:p>
          <a:p>
            <a:pPr marL="742950" lvl="1" indent="-285750">
              <a:spcAft>
                <a:spcPts val="1200"/>
              </a:spcAft>
              <a:buFont typeface="Arial" panose="020B0604020202020204" pitchFamily="34" charset="0"/>
              <a:buChar char="•"/>
            </a:pPr>
            <a:r>
              <a:rPr lang="en-US" sz="1600" dirty="0"/>
              <a:t>Equipment Inventory.</a:t>
            </a:r>
          </a:p>
          <a:p>
            <a:pPr marL="285750" indent="-285750">
              <a:buFont typeface="Arial" panose="020B0604020202020204" pitchFamily="34" charset="0"/>
              <a:buChar char="•"/>
            </a:pPr>
            <a:r>
              <a:rPr lang="en-US" dirty="0"/>
              <a:t>4 Years:</a:t>
            </a:r>
          </a:p>
          <a:p>
            <a:pPr marL="742950" lvl="1" indent="-285750">
              <a:buFont typeface="Arial" panose="020B0604020202020204" pitchFamily="34" charset="0"/>
              <a:buChar char="•"/>
            </a:pPr>
            <a:r>
              <a:rPr lang="en-US" sz="1600" dirty="0"/>
              <a:t>Club and Council Minutes.</a:t>
            </a:r>
          </a:p>
          <a:p>
            <a:pPr marL="742950" lvl="1" indent="-285750">
              <a:buFont typeface="Arial" panose="020B0604020202020204" pitchFamily="34" charset="0"/>
              <a:buChar char="•"/>
            </a:pPr>
            <a:r>
              <a:rPr lang="en-US" sz="1600" dirty="0"/>
              <a:t>Budgets.</a:t>
            </a:r>
          </a:p>
          <a:p>
            <a:pPr marL="742950" lvl="1" indent="-285750">
              <a:buFont typeface="Arial" panose="020B0604020202020204" pitchFamily="34" charset="0"/>
              <a:buChar char="•"/>
            </a:pPr>
            <a:r>
              <a:rPr lang="en-US" sz="1600" dirty="0"/>
              <a:t>Invoices and Approval Documents.</a:t>
            </a:r>
          </a:p>
          <a:p>
            <a:pPr marL="742950" lvl="1" indent="-285750">
              <a:buFont typeface="Arial" panose="020B0604020202020204" pitchFamily="34" charset="0"/>
              <a:buChar char="•"/>
            </a:pPr>
            <a:r>
              <a:rPr lang="en-US" sz="1600" dirty="0"/>
              <a:t>Bank Statements, Deposit Slips.</a:t>
            </a:r>
          </a:p>
          <a:p>
            <a:pPr marL="742950" lvl="1" indent="-285750">
              <a:buFont typeface="Arial" panose="020B0604020202020204" pitchFamily="34" charset="0"/>
              <a:buChar char="•"/>
            </a:pPr>
            <a:r>
              <a:rPr lang="en-US" sz="1600" dirty="0"/>
              <a:t>Cancelled Checks and other Banking Records.</a:t>
            </a:r>
          </a:p>
          <a:p>
            <a:pPr marL="742950" lvl="1" indent="-285750">
              <a:buFont typeface="Arial" panose="020B0604020202020204" pitchFamily="34" charset="0"/>
              <a:buChar char="•"/>
            </a:pPr>
            <a:r>
              <a:rPr lang="en-US" sz="1600" dirty="0"/>
              <a:t>Financial statements and other Accounting Records.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8051E4-D3CF-47D7-BE4A-144CCBDF4514}"/>
              </a:ext>
            </a:extLst>
          </p:cNvPr>
          <p:cNvSpPr>
            <a:spLocks noGrp="1"/>
          </p:cNvSpPr>
          <p:nvPr>
            <p:ph type="title"/>
          </p:nvPr>
        </p:nvSpPr>
        <p:spPr/>
        <p:txBody>
          <a:bodyPr/>
          <a:lstStyle/>
          <a:p>
            <a:r>
              <a:rPr lang="en-US" dirty="0"/>
              <a:t>Pop Quiz #1 </a:t>
            </a:r>
          </a:p>
        </p:txBody>
      </p:sp>
      <p:sp>
        <p:nvSpPr>
          <p:cNvPr id="15" name="Content Placeholder 14">
            <a:extLst>
              <a:ext uri="{FF2B5EF4-FFF2-40B4-BE49-F238E27FC236}">
                <a16:creationId xmlns:a16="http://schemas.microsoft.com/office/drawing/2014/main" id="{B2EB29F7-241A-41B3-A625-8E687C07990C}"/>
              </a:ext>
            </a:extLst>
          </p:cNvPr>
          <p:cNvSpPr>
            <a:spLocks noGrp="1"/>
          </p:cNvSpPr>
          <p:nvPr>
            <p:ph idx="1"/>
          </p:nvPr>
        </p:nvSpPr>
        <p:spPr/>
        <p:txBody>
          <a:bodyPr>
            <a:normAutofit/>
          </a:bodyPr>
          <a:lstStyle/>
          <a:p>
            <a:r>
              <a:rPr lang="en-US" dirty="0"/>
              <a:t>What is the main factor in an Organized ASB program? </a:t>
            </a:r>
          </a:p>
          <a:p>
            <a:r>
              <a:rPr lang="en-US" dirty="0"/>
              <a:t>The students are governing the program. They make all the decisions.</a:t>
            </a:r>
          </a:p>
          <a:p>
            <a:endParaRPr lang="en-US" dirty="0"/>
          </a:p>
          <a:p>
            <a:r>
              <a:rPr lang="en-US" dirty="0"/>
              <a:t>Can a scope for a club be updated? </a:t>
            </a:r>
          </a:p>
          <a:p>
            <a:r>
              <a:rPr lang="en-US" dirty="0"/>
              <a:t>Yes, but how to do that is written in the Constitution. </a:t>
            </a:r>
          </a:p>
          <a:p>
            <a:endParaRPr lang="en-US" dirty="0"/>
          </a:p>
          <a:p>
            <a:r>
              <a:rPr lang="en-US" dirty="0"/>
              <a:t>How long must the records for the ASB program be kept? </a:t>
            </a:r>
          </a:p>
          <a:p>
            <a:r>
              <a:rPr lang="en-US" dirty="0"/>
              <a:t>4 years</a:t>
            </a:r>
          </a:p>
          <a:p>
            <a:endParaRPr lang="en-US" dirty="0"/>
          </a:p>
          <a:p>
            <a:endParaRPr lang="en-US" dirty="0"/>
          </a:p>
          <a:p>
            <a:endParaRPr lang="en-US" dirty="0"/>
          </a:p>
          <a:p>
            <a:endParaRPr lang="en-US" dirty="0"/>
          </a:p>
        </p:txBody>
      </p:sp>
      <p:sp>
        <p:nvSpPr>
          <p:cNvPr id="4" name="Content Placeholder 3">
            <a:extLst>
              <a:ext uri="{FF2B5EF4-FFF2-40B4-BE49-F238E27FC236}">
                <a16:creationId xmlns:a16="http://schemas.microsoft.com/office/drawing/2014/main" id="{6B6388DC-ACF9-26B2-FB02-8F348037B947}"/>
              </a:ext>
            </a:extLst>
          </p:cNvPr>
          <p:cNvSpPr>
            <a:spLocks noGrp="1"/>
          </p:cNvSpPr>
          <p:nvPr>
            <p:ph idx="11"/>
          </p:nvPr>
        </p:nvSpPr>
        <p:spPr/>
        <p:txBody>
          <a:bodyPr/>
          <a:lstStyle/>
          <a:p>
            <a:endParaRPr lang="en-US" dirty="0"/>
          </a:p>
        </p:txBody>
      </p:sp>
      <p:pic>
        <p:nvPicPr>
          <p:cNvPr id="3" name="Picture 2" descr="Soccer ball hitting net">
            <a:extLst>
              <a:ext uri="{FF2B5EF4-FFF2-40B4-BE49-F238E27FC236}">
                <a16:creationId xmlns:a16="http://schemas.microsoft.com/office/drawing/2014/main" id="{549739A1-3D7F-75D9-97F0-A7568A11A2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94639" y="0"/>
            <a:ext cx="4297361" cy="6858000"/>
          </a:xfrm>
          <a:prstGeom prst="rect">
            <a:avLst/>
          </a:prstGeom>
        </p:spPr>
      </p:pic>
    </p:spTree>
    <p:extLst>
      <p:ext uri="{BB962C8B-B14F-4D97-AF65-F5344CB8AC3E}">
        <p14:creationId xmlns:p14="http://schemas.microsoft.com/office/powerpoint/2010/main" val="147691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 calcmode="lin" valueType="num">
                                      <p:cBhvr additive="base">
                                        <p:cTn id="7"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4" end="4"/>
                                            </p:txEl>
                                          </p:spTgt>
                                        </p:tgtEl>
                                        <p:attrNameLst>
                                          <p:attrName>style.visibility</p:attrName>
                                        </p:attrNameLst>
                                      </p:cBhvr>
                                      <p:to>
                                        <p:strVal val="visible"/>
                                      </p:to>
                                    </p:set>
                                    <p:anim calcmode="lin" valueType="num">
                                      <p:cBhvr additive="base">
                                        <p:cTn id="13"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7" end="7"/>
                                            </p:txEl>
                                          </p:spTgt>
                                        </p:tgtEl>
                                        <p:attrNameLst>
                                          <p:attrName>style.visibility</p:attrName>
                                        </p:attrNameLst>
                                      </p:cBhvr>
                                      <p:to>
                                        <p:strVal val="visible"/>
                                      </p:to>
                                    </p:set>
                                    <p:anim calcmode="lin" valueType="num">
                                      <p:cBhvr additive="base">
                                        <p:cTn id="19" dur="500" fill="hold"/>
                                        <p:tgtEl>
                                          <p:spTgt spid="15">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624A88-C6F3-C8A6-1C83-AD71F5DBA1B1}"/>
              </a:ext>
            </a:extLst>
          </p:cNvPr>
          <p:cNvSpPr>
            <a:spLocks noGrp="1"/>
          </p:cNvSpPr>
          <p:nvPr>
            <p:ph type="ctrTitle"/>
          </p:nvPr>
        </p:nvSpPr>
        <p:spPr>
          <a:xfrm>
            <a:off x="609600" y="5257801"/>
            <a:ext cx="10972800" cy="594360"/>
          </a:xfrm>
        </p:spPr>
        <p:txBody>
          <a:bodyPr wrap="square" anchor="ctr">
            <a:normAutofit/>
          </a:bodyPr>
          <a:lstStyle/>
          <a:p>
            <a:pPr>
              <a:lnSpc>
                <a:spcPct val="90000"/>
              </a:lnSpc>
            </a:pPr>
            <a:r>
              <a:rPr lang="en-US" sz="4200" dirty="0"/>
              <a:t>Receipts</a:t>
            </a:r>
          </a:p>
        </p:txBody>
      </p:sp>
      <p:pic>
        <p:nvPicPr>
          <p:cNvPr id="16" name="Content Placeholder 15" descr="Hand holding wooden heart">
            <a:extLst>
              <a:ext uri="{FF2B5EF4-FFF2-40B4-BE49-F238E27FC236}">
                <a16:creationId xmlns:a16="http://schemas.microsoft.com/office/drawing/2014/main" id="{83E0F867-CF57-258F-89AE-ECA58ECEFB96}"/>
              </a:ext>
            </a:extLst>
          </p:cNvPr>
          <p:cNvPicPr>
            <a:picLocks noGrp="1" noChangeAspect="1"/>
          </p:cNvPicPr>
          <p:nvPr>
            <p:ph idx="11"/>
          </p:nvPr>
        </p:nvPicPr>
        <p:blipFill>
          <a:blip r:embed="rId2" cstate="screen">
            <a:extLst>
              <a:ext uri="{28A0092B-C50C-407E-A947-70E740481C1C}">
                <a14:useLocalDpi xmlns:a14="http://schemas.microsoft.com/office/drawing/2010/main"/>
              </a:ext>
            </a:extLst>
          </a:blip>
          <a:srcRect t="15750" b="10916"/>
          <a:stretch/>
        </p:blipFill>
        <p:spPr>
          <a:xfrm>
            <a:off x="20" y="5193"/>
            <a:ext cx="12191980" cy="5029200"/>
          </a:xfrm>
          <a:noFill/>
        </p:spPr>
      </p:pic>
    </p:spTree>
    <p:extLst>
      <p:ext uri="{BB962C8B-B14F-4D97-AF65-F5344CB8AC3E}">
        <p14:creationId xmlns:p14="http://schemas.microsoft.com/office/powerpoint/2010/main" val="2809303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975459-A3EC-4764-B57A-B70E0D51D2C7}"/>
              </a:ext>
            </a:extLst>
          </p:cNvPr>
          <p:cNvSpPr>
            <a:spLocks noGrp="1"/>
          </p:cNvSpPr>
          <p:nvPr>
            <p:ph type="title"/>
          </p:nvPr>
        </p:nvSpPr>
        <p:spPr>
          <a:xfrm>
            <a:off x="4572000" y="182881"/>
            <a:ext cx="7315200" cy="1033271"/>
          </a:xfrm>
        </p:spPr>
        <p:txBody>
          <a:bodyPr anchor="b">
            <a:normAutofit/>
          </a:bodyPr>
          <a:lstStyle/>
          <a:p>
            <a:r>
              <a:rPr lang="en-US" dirty="0"/>
              <a:t>BASICS of receipts</a:t>
            </a:r>
          </a:p>
        </p:txBody>
      </p:sp>
      <p:sp>
        <p:nvSpPr>
          <p:cNvPr id="7" name="Content Placeholder 6">
            <a:extLst>
              <a:ext uri="{FF2B5EF4-FFF2-40B4-BE49-F238E27FC236}">
                <a16:creationId xmlns:a16="http://schemas.microsoft.com/office/drawing/2014/main" id="{3F205B92-42A6-4A0A-A21F-A78A950C5589}"/>
              </a:ext>
            </a:extLst>
          </p:cNvPr>
          <p:cNvSpPr>
            <a:spLocks noGrp="1"/>
          </p:cNvSpPr>
          <p:nvPr>
            <p:ph idx="1"/>
          </p:nvPr>
        </p:nvSpPr>
        <p:spPr>
          <a:xfrm>
            <a:off x="4572000" y="1490471"/>
            <a:ext cx="7315200" cy="5029200"/>
          </a:xfrm>
        </p:spPr>
        <p:txBody>
          <a:bodyPr>
            <a:normAutofit/>
          </a:bodyPr>
          <a:lstStyle/>
          <a:p>
            <a:pPr marL="457200" indent="-457200">
              <a:spcAft>
                <a:spcPts val="600"/>
              </a:spcAft>
              <a:buFont typeface="+mj-lt"/>
              <a:buAutoNum type="arabicPeriod"/>
            </a:pPr>
            <a:r>
              <a:rPr lang="en-US" sz="2100" dirty="0"/>
              <a:t>Lock cash in a safe, even for brief periods of time unattended.</a:t>
            </a:r>
          </a:p>
          <a:p>
            <a:pPr lvl="1">
              <a:spcAft>
                <a:spcPts val="600"/>
              </a:spcAft>
            </a:pPr>
            <a:r>
              <a:rPr lang="en-US" sz="2100" dirty="0">
                <a:solidFill>
                  <a:schemeClr val="tx2"/>
                </a:solidFill>
              </a:rPr>
              <a:t>That way, it will be there when you return!</a:t>
            </a:r>
          </a:p>
          <a:p>
            <a:pPr lvl="1">
              <a:spcAft>
                <a:spcPts val="600"/>
              </a:spcAft>
            </a:pPr>
            <a:endParaRPr lang="en-US" sz="2100" dirty="0">
              <a:solidFill>
                <a:schemeClr val="tx2"/>
              </a:solidFill>
            </a:endParaRPr>
          </a:p>
          <a:p>
            <a:pPr marL="457200" indent="-457200">
              <a:spcAft>
                <a:spcPts val="600"/>
              </a:spcAft>
              <a:buFont typeface="+mj-lt"/>
              <a:buAutoNum type="arabicPeriod"/>
            </a:pPr>
            <a:r>
              <a:rPr lang="en-US" sz="2100" dirty="0"/>
              <a:t>Validate all transactions with two people </a:t>
            </a:r>
          </a:p>
          <a:p>
            <a:pPr lvl="1">
              <a:spcAft>
                <a:spcPts val="600"/>
              </a:spcAft>
            </a:pPr>
            <a:r>
              <a:rPr lang="en-US" sz="2100" dirty="0">
                <a:solidFill>
                  <a:schemeClr val="tx2"/>
                </a:solidFill>
              </a:rPr>
              <a:t>Always have a witness present.</a:t>
            </a:r>
          </a:p>
          <a:p>
            <a:pPr lvl="1">
              <a:spcAft>
                <a:spcPts val="600"/>
              </a:spcAft>
            </a:pPr>
            <a:endParaRPr lang="en-US" sz="2100" dirty="0">
              <a:solidFill>
                <a:schemeClr val="tx2"/>
              </a:solidFill>
            </a:endParaRPr>
          </a:p>
          <a:p>
            <a:pPr marL="457200" indent="-457200">
              <a:spcAft>
                <a:spcPts val="600"/>
              </a:spcAft>
              <a:buFont typeface="+mj-lt"/>
              <a:buAutoNum type="arabicPeriod"/>
            </a:pPr>
            <a:r>
              <a:rPr lang="en-US" sz="2100" dirty="0"/>
              <a:t>Properly approve documents with authorized signatures.</a:t>
            </a:r>
          </a:p>
          <a:p>
            <a:pPr marL="800100" lvl="1" indent="-457200">
              <a:spcAft>
                <a:spcPts val="600"/>
              </a:spcAft>
            </a:pPr>
            <a:r>
              <a:rPr lang="en-US" sz="2100" dirty="0">
                <a:solidFill>
                  <a:schemeClr val="tx2"/>
                </a:solidFill>
              </a:rPr>
              <a:t>An audit trail is designed to protect you and others.</a:t>
            </a:r>
          </a:p>
          <a:p>
            <a:pPr marL="800100" lvl="1" indent="-457200">
              <a:spcAft>
                <a:spcPts val="600"/>
              </a:spcAft>
            </a:pPr>
            <a:r>
              <a:rPr lang="en-US" sz="2100" dirty="0">
                <a:solidFill>
                  <a:schemeClr val="tx2"/>
                </a:solidFill>
              </a:rPr>
              <a:t>An audit trail makes it easier to detect fraud and mistakes.</a:t>
            </a:r>
          </a:p>
        </p:txBody>
      </p:sp>
      <p:pic>
        <p:nvPicPr>
          <p:cNvPr id="3" name="Content Placeholder 2" descr="Three people wearing glasses smiling and looking at two tablets">
            <a:extLst>
              <a:ext uri="{FF2B5EF4-FFF2-40B4-BE49-F238E27FC236}">
                <a16:creationId xmlns:a16="http://schemas.microsoft.com/office/drawing/2014/main" id="{A1AF4F99-0A90-FD28-4B46-ACAE5B8D5350}"/>
              </a:ext>
            </a:extLst>
          </p:cNvPr>
          <p:cNvPicPr>
            <a:picLocks noGrp="1" noChangeAspect="1"/>
          </p:cNvPicPr>
          <p:nvPr>
            <p:ph idx="11"/>
          </p:nvPr>
        </p:nvPicPr>
        <p:blipFill>
          <a:blip r:embed="rId2" cstate="screen">
            <a:extLst>
              <a:ext uri="{28A0092B-C50C-407E-A947-70E740481C1C}">
                <a14:useLocalDpi xmlns:a14="http://schemas.microsoft.com/office/drawing/2010/main"/>
              </a:ext>
            </a:extLst>
          </a:blip>
          <a:srcRect l="41723" r="16449" b="-1"/>
          <a:stretch/>
        </p:blipFill>
        <p:spPr>
          <a:xfrm>
            <a:off x="1" y="10"/>
            <a:ext cx="4297361" cy="6857990"/>
          </a:xfrm>
          <a:noFill/>
        </p:spPr>
      </p:pic>
    </p:spTree>
    <p:extLst>
      <p:ext uri="{BB962C8B-B14F-4D97-AF65-F5344CB8AC3E}">
        <p14:creationId xmlns:p14="http://schemas.microsoft.com/office/powerpoint/2010/main" val="3473541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BCDE31B0-9690-E6C6-3080-EB8A4B3C9A4F}"/>
              </a:ext>
            </a:extLst>
          </p:cNvPr>
          <p:cNvSpPr>
            <a:spLocks noGrp="1"/>
          </p:cNvSpPr>
          <p:nvPr>
            <p:ph type="title"/>
          </p:nvPr>
        </p:nvSpPr>
        <p:spPr>
          <a:xfrm>
            <a:off x="304800" y="0"/>
            <a:ext cx="11582400" cy="914400"/>
          </a:xfrm>
        </p:spPr>
        <p:txBody>
          <a:bodyPr vert="horz" lIns="0" tIns="45720" rIns="0" bIns="45720" rtlCol="0" anchor="b" anchorCtr="0">
            <a:normAutofit/>
          </a:bodyPr>
          <a:lstStyle/>
          <a:p>
            <a:r>
              <a:rPr lang="en-US" b="1" kern="1200" cap="all" baseline="0" dirty="0">
                <a:latin typeface="Tw Cen MT Condensed" panose="020B0606020104020203" pitchFamily="34" charset="0"/>
                <a:ea typeface="+mj-ea"/>
                <a:cs typeface="+mj-cs"/>
              </a:rPr>
              <a:t>Segregation of duties - ARC</a:t>
            </a:r>
          </a:p>
        </p:txBody>
      </p:sp>
      <p:sp>
        <p:nvSpPr>
          <p:cNvPr id="2" name="TextBox 1">
            <a:extLst>
              <a:ext uri="{FF2B5EF4-FFF2-40B4-BE49-F238E27FC236}">
                <a16:creationId xmlns:a16="http://schemas.microsoft.com/office/drawing/2014/main" id="{E3536628-B1BB-A3AA-3A52-AAAB16E97B2E}"/>
              </a:ext>
            </a:extLst>
          </p:cNvPr>
          <p:cNvSpPr txBox="1"/>
          <p:nvPr/>
        </p:nvSpPr>
        <p:spPr>
          <a:xfrm>
            <a:off x="6309360" y="1188720"/>
            <a:ext cx="5577840" cy="5212080"/>
          </a:xfrm>
          <a:prstGeom prst="rect">
            <a:avLst/>
          </a:prstGeom>
        </p:spPr>
        <p:txBody>
          <a:bodyPr vert="horz" lIns="0" tIns="45720" rIns="0" bIns="45720" rtlCol="0">
            <a:normAutofit/>
          </a:bodyPr>
          <a:lstStyle/>
          <a:p>
            <a:pPr marL="342900" indent="-342900" defTabSz="685800">
              <a:lnSpc>
                <a:spcPct val="150000"/>
              </a:lnSpc>
              <a:spcAft>
                <a:spcPts val="600"/>
              </a:spcAft>
              <a:buFont typeface="Arial" panose="020B0604020202020204" pitchFamily="34" charset="0"/>
              <a:buChar char="•"/>
            </a:pPr>
            <a:r>
              <a:rPr lang="en-US" sz="2300" dirty="0">
                <a:solidFill>
                  <a:schemeClr val="tx2"/>
                </a:solidFill>
                <a:latin typeface="Tw Cen MT" panose="020B0602020104020603" pitchFamily="34" charset="0"/>
              </a:rPr>
              <a:t>No one person should have two or more of these letters. If they do, a FRAUD RISK exists and should be eliminated by updating the process. </a:t>
            </a:r>
          </a:p>
          <a:p>
            <a:pPr marL="342900" indent="-342900" defTabSz="685800">
              <a:lnSpc>
                <a:spcPct val="150000"/>
              </a:lnSpc>
              <a:spcAft>
                <a:spcPts val="600"/>
              </a:spcAft>
              <a:buFont typeface="Arial" panose="020B0604020202020204" pitchFamily="34" charset="0"/>
              <a:buChar char="•"/>
            </a:pPr>
            <a:endParaRPr lang="en-US" sz="2300" dirty="0">
              <a:solidFill>
                <a:schemeClr val="tx2"/>
              </a:solidFill>
              <a:latin typeface="Tw Cen MT" panose="020B0602020104020603" pitchFamily="34" charset="0"/>
            </a:endParaRPr>
          </a:p>
          <a:p>
            <a:pPr marL="342900" indent="-342900" defTabSz="685800">
              <a:lnSpc>
                <a:spcPct val="150000"/>
              </a:lnSpc>
              <a:spcAft>
                <a:spcPts val="600"/>
              </a:spcAft>
              <a:buFont typeface="Arial" panose="020B0604020202020204" pitchFamily="34" charset="0"/>
              <a:buChar char="•"/>
            </a:pPr>
            <a:r>
              <a:rPr lang="en-US" sz="2300" dirty="0">
                <a:solidFill>
                  <a:schemeClr val="tx2"/>
                </a:solidFill>
                <a:latin typeface="Tw Cen MT" panose="020B0602020104020603" pitchFamily="34" charset="0"/>
              </a:rPr>
              <a:t>Example of an opportunity for fraud when an individual collects and records money. The person could collect $10 and record $5.</a:t>
            </a:r>
          </a:p>
        </p:txBody>
      </p:sp>
      <p:sp>
        <p:nvSpPr>
          <p:cNvPr id="4" name="Slide Number Placeholder 3" hidden="1">
            <a:extLst>
              <a:ext uri="{FF2B5EF4-FFF2-40B4-BE49-F238E27FC236}">
                <a16:creationId xmlns:a16="http://schemas.microsoft.com/office/drawing/2014/main" id="{D1FD7E1D-EE7D-3FD4-8802-5418C50975F0}"/>
              </a:ext>
            </a:extLst>
          </p:cNvPr>
          <p:cNvSpPr>
            <a:spLocks noGrp="1"/>
          </p:cNvSpPr>
          <p:nvPr>
            <p:ph type="sldNum" sz="quarter" idx="4294967295"/>
          </p:nvPr>
        </p:nvSpPr>
        <p:spPr>
          <a:xfrm>
            <a:off x="11506200" y="6629400"/>
            <a:ext cx="685800" cy="182563"/>
          </a:xfrm>
        </p:spPr>
        <p:txBody>
          <a:bodyPr/>
          <a:lstStyle/>
          <a:p>
            <a:pPr>
              <a:spcAft>
                <a:spcPts val="600"/>
              </a:spcAft>
              <a:defRPr/>
            </a:pPr>
            <a:fld id="{E2133B43-12C7-4EC1-935C-920431E05713}" type="slidenum">
              <a:rPr lang="en-US" smtClean="0"/>
              <a:pPr>
                <a:spcAft>
                  <a:spcPts val="600"/>
                </a:spcAft>
                <a:defRPr/>
              </a:pPr>
              <a:t>19</a:t>
            </a:fld>
            <a:endParaRPr lang="en-US" dirty="0"/>
          </a:p>
        </p:txBody>
      </p:sp>
      <p:sp>
        <p:nvSpPr>
          <p:cNvPr id="20" name="Slide Number Placeholder 3" hidden="1">
            <a:extLst>
              <a:ext uri="{FF2B5EF4-FFF2-40B4-BE49-F238E27FC236}">
                <a16:creationId xmlns:a16="http://schemas.microsoft.com/office/drawing/2014/main" id="{5C126486-DD44-FD9C-8FCA-9AB62DABC164}"/>
              </a:ext>
            </a:extLst>
          </p:cNvPr>
          <p:cNvSpPr>
            <a:spLocks noGrp="1"/>
          </p:cNvSpPr>
          <p:nvPr>
            <p:ph type="sldNum" sz="quarter" idx="4"/>
          </p:nvPr>
        </p:nvSpPr>
        <p:spPr/>
        <p:txBody>
          <a:bodyPr/>
          <a:lstStyle/>
          <a:p>
            <a:pPr>
              <a:spcAft>
                <a:spcPts val="600"/>
              </a:spcAft>
              <a:defRPr/>
            </a:pPr>
            <a:fld id="{E2133B43-12C7-4EC1-935C-920431E05713}" type="slidenum">
              <a:rPr lang="en-US" smtClean="0"/>
              <a:pPr>
                <a:spcAft>
                  <a:spcPts val="600"/>
                </a:spcAft>
                <a:defRPr/>
              </a:pPr>
              <a:t>19</a:t>
            </a:fld>
            <a:endParaRPr lang="en-US" dirty="0"/>
          </a:p>
        </p:txBody>
      </p:sp>
      <p:graphicFrame>
        <p:nvGraphicFramePr>
          <p:cNvPr id="13" name="Diagram 12">
            <a:extLst>
              <a:ext uri="{FF2B5EF4-FFF2-40B4-BE49-F238E27FC236}">
                <a16:creationId xmlns:a16="http://schemas.microsoft.com/office/drawing/2014/main" id="{525CBDE7-EC69-8E07-A7A2-4A4B0AE02001}"/>
              </a:ext>
            </a:extLst>
          </p:cNvPr>
          <p:cNvGraphicFramePr/>
          <p:nvPr>
            <p:extLst>
              <p:ext uri="{D42A27DB-BD31-4B8C-83A1-F6EECF244321}">
                <p14:modId xmlns:p14="http://schemas.microsoft.com/office/powerpoint/2010/main" val="3636972783"/>
              </p:ext>
            </p:extLst>
          </p:nvPr>
        </p:nvGraphicFramePr>
        <p:xfrm>
          <a:off x="304800" y="1188720"/>
          <a:ext cx="5577841" cy="5212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8905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descr="Piles of paperwork">
            <a:extLst>
              <a:ext uri="{FF2B5EF4-FFF2-40B4-BE49-F238E27FC236}">
                <a16:creationId xmlns:a16="http://schemas.microsoft.com/office/drawing/2014/main" id="{2C232FA3-96AB-5C1C-1529-B90702D4E3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Rounded Corners 12">
            <a:extLst>
              <a:ext uri="{FF2B5EF4-FFF2-40B4-BE49-F238E27FC236}">
                <a16:creationId xmlns:a16="http://schemas.microsoft.com/office/drawing/2014/main" id="{0C534793-DC53-4DBC-B256-9BD28BF12DB6}"/>
              </a:ext>
            </a:extLst>
          </p:cNvPr>
          <p:cNvSpPr/>
          <p:nvPr/>
        </p:nvSpPr>
        <p:spPr>
          <a:xfrm>
            <a:off x="466725" y="419100"/>
            <a:ext cx="3886200" cy="60198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sz="2400" dirty="0"/>
              <a:t>Master Receipt Book Log-Main Office/ASB Bookkeeper:</a:t>
            </a:r>
            <a:endParaRPr lang="en-US" dirty="0"/>
          </a:p>
          <a:p>
            <a:pPr marL="630238" lvl="1" indent="-285750">
              <a:buFont typeface="Arial" panose="020B0604020202020204" pitchFamily="34" charset="0"/>
              <a:buChar char="•"/>
            </a:pPr>
            <a:r>
              <a:rPr lang="en-US" sz="2000" dirty="0"/>
              <a:t>Issue receipt book to all active teachers and advisors:</a:t>
            </a:r>
          </a:p>
          <a:p>
            <a:pPr marL="966788" lvl="2" indent="-285750">
              <a:spcAft>
                <a:spcPts val="1200"/>
              </a:spcAft>
              <a:buFont typeface="Arial" panose="020B0604020202020204" pitchFamily="34" charset="0"/>
              <a:buChar char="•"/>
            </a:pPr>
            <a:r>
              <a:rPr lang="en-US" dirty="0"/>
              <a:t>Record name, class/club and receipt number series in log.</a:t>
            </a:r>
          </a:p>
          <a:p>
            <a:pPr marL="966788" lvl="2" indent="-285750">
              <a:buFont typeface="Arial" panose="020B0604020202020204" pitchFamily="34" charset="0"/>
              <a:buChar char="•"/>
            </a:pPr>
            <a:r>
              <a:rPr lang="en-US" dirty="0"/>
              <a:t>Collect receipt books:</a:t>
            </a:r>
          </a:p>
          <a:p>
            <a:pPr marL="1260475" lvl="3" indent="-285750">
              <a:buFont typeface="Arial" panose="020B0604020202020204" pitchFamily="34" charset="0"/>
              <a:buChar char="•"/>
            </a:pPr>
            <a:r>
              <a:rPr lang="en-US" sz="1600" dirty="0"/>
              <a:t>Before issuing new receipt book.</a:t>
            </a:r>
          </a:p>
          <a:p>
            <a:pPr marL="1260475" lvl="3" indent="-285750">
              <a:buFont typeface="Arial" panose="020B0604020202020204" pitchFamily="34" charset="0"/>
              <a:buChar char="•"/>
            </a:pPr>
            <a:r>
              <a:rPr lang="en-US" sz="1600" dirty="0"/>
              <a:t>At year-end and log them..</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ree neatly stacked books">
            <a:extLst>
              <a:ext uri="{FF2B5EF4-FFF2-40B4-BE49-F238E27FC236}">
                <a16:creationId xmlns:a16="http://schemas.microsoft.com/office/drawing/2014/main" id="{5A4364C6-15BB-4427-1386-6C0F86EBBB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dirty="0"/>
              <a:t>The levels of the 3-tier receipt book</a:t>
            </a:r>
          </a:p>
        </p:txBody>
      </p:sp>
      <p:graphicFrame>
        <p:nvGraphicFramePr>
          <p:cNvPr id="12" name="Content Placeholder 11">
            <a:extLst>
              <a:ext uri="{FF2B5EF4-FFF2-40B4-BE49-F238E27FC236}">
                <a16:creationId xmlns:a16="http://schemas.microsoft.com/office/drawing/2014/main" id="{8566FC07-0F85-46BA-BFBD-391568A883C4}"/>
              </a:ext>
            </a:extLst>
          </p:cNvPr>
          <p:cNvGraphicFramePr>
            <a:graphicFrameLocks noGrp="1"/>
          </p:cNvGraphicFramePr>
          <p:nvPr>
            <p:ph idx="1"/>
            <p:extLst>
              <p:ext uri="{D42A27DB-BD31-4B8C-83A1-F6EECF244321}">
                <p14:modId xmlns:p14="http://schemas.microsoft.com/office/powerpoint/2010/main" val="3756657441"/>
              </p:ext>
            </p:extLst>
          </p:nvPr>
        </p:nvGraphicFramePr>
        <p:xfrm>
          <a:off x="381000" y="838200"/>
          <a:ext cx="8686800" cy="5577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2843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Hands of person using credit card reader">
            <a:extLst>
              <a:ext uri="{FF2B5EF4-FFF2-40B4-BE49-F238E27FC236}">
                <a16:creationId xmlns:a16="http://schemas.microsoft.com/office/drawing/2014/main" id="{CE491298-7A20-96FF-F982-955E8BD299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Rounded Corners 12">
            <a:extLst>
              <a:ext uri="{FF2B5EF4-FFF2-40B4-BE49-F238E27FC236}">
                <a16:creationId xmlns:a16="http://schemas.microsoft.com/office/drawing/2014/main" id="{0C534793-DC53-4DBC-B256-9BD28BF12DB6}"/>
              </a:ext>
            </a:extLst>
          </p:cNvPr>
          <p:cNvSpPr/>
          <p:nvPr/>
        </p:nvSpPr>
        <p:spPr>
          <a:xfrm>
            <a:off x="230331" y="381744"/>
            <a:ext cx="3886200" cy="6057156"/>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sz="2400" dirty="0"/>
              <a:t>Electronic Payments:</a:t>
            </a:r>
          </a:p>
          <a:p>
            <a:pPr>
              <a:spcAft>
                <a:spcPts val="1200"/>
              </a:spcAft>
            </a:pPr>
            <a:r>
              <a:rPr lang="en-US" sz="2400" dirty="0"/>
              <a:t>Personal Party Managing</a:t>
            </a:r>
          </a:p>
          <a:p>
            <a:pPr marL="630238" lvl="1" indent="-285750">
              <a:buFont typeface="Arial" panose="020B0604020202020204" pitchFamily="34" charset="0"/>
              <a:buChar char="•"/>
            </a:pPr>
            <a:r>
              <a:rPr lang="en-US" sz="2000" dirty="0"/>
              <a:t>Venmo</a:t>
            </a:r>
          </a:p>
          <a:p>
            <a:pPr marL="630238" lvl="1" indent="-285750">
              <a:buFont typeface="Arial" panose="020B0604020202020204" pitchFamily="34" charset="0"/>
              <a:buChar char="•"/>
            </a:pPr>
            <a:r>
              <a:rPr lang="en-US" sz="2000" dirty="0"/>
              <a:t>Paypal </a:t>
            </a:r>
          </a:p>
          <a:p>
            <a:pPr marL="630238" lvl="1" indent="-285750">
              <a:buFont typeface="Arial" panose="020B0604020202020204" pitchFamily="34" charset="0"/>
              <a:buChar char="•"/>
            </a:pPr>
            <a:r>
              <a:rPr lang="en-US" sz="2000" dirty="0"/>
              <a:t>GoFund Me</a:t>
            </a:r>
          </a:p>
          <a:p>
            <a:pPr marL="630238" lvl="1" indent="-285750">
              <a:buFont typeface="Arial" panose="020B0604020202020204" pitchFamily="34" charset="0"/>
              <a:buChar char="•"/>
            </a:pPr>
            <a:r>
              <a:rPr lang="en-US" sz="2000" dirty="0"/>
              <a:t>Zelle</a:t>
            </a:r>
          </a:p>
          <a:p>
            <a:pPr marL="630238" lvl="1" indent="-285750">
              <a:buFont typeface="Arial" panose="020B0604020202020204" pitchFamily="34" charset="0"/>
              <a:buChar char="•"/>
            </a:pPr>
            <a:endParaRPr lang="en-US" sz="2400" dirty="0"/>
          </a:p>
          <a:p>
            <a:pPr>
              <a:spcAft>
                <a:spcPts val="1200"/>
              </a:spcAft>
            </a:pPr>
            <a:r>
              <a:rPr lang="en-US" sz="2400" dirty="0"/>
              <a:t>Third Party Managing</a:t>
            </a:r>
            <a:endParaRPr lang="en-US" dirty="0"/>
          </a:p>
          <a:p>
            <a:pPr marL="630238" lvl="1" indent="-285750">
              <a:buFont typeface="Arial" panose="020B0604020202020204" pitchFamily="34" charset="0"/>
              <a:buChar char="•"/>
            </a:pPr>
            <a:r>
              <a:rPr lang="en-US" sz="2000" dirty="0"/>
              <a:t>GoFans</a:t>
            </a:r>
          </a:p>
          <a:p>
            <a:pPr marL="630238" lvl="1" indent="-285750">
              <a:buFont typeface="Arial" panose="020B0604020202020204" pitchFamily="34" charset="0"/>
              <a:buChar char="•"/>
            </a:pPr>
            <a:r>
              <a:rPr lang="en-US" sz="2000" dirty="0"/>
              <a:t>Ticket Spicket</a:t>
            </a:r>
          </a:p>
          <a:p>
            <a:pPr marL="630238" lvl="1" indent="-285750">
              <a:buFont typeface="Arial" panose="020B0604020202020204" pitchFamily="34" charset="0"/>
              <a:buChar char="•"/>
            </a:pPr>
            <a:r>
              <a:rPr lang="en-US" sz="2000" dirty="0"/>
              <a:t>Honey Ticket</a:t>
            </a:r>
          </a:p>
          <a:p>
            <a:pPr marL="630238" lvl="1" indent="-285750">
              <a:buFont typeface="Arial" panose="020B0604020202020204" pitchFamily="34" charset="0"/>
              <a:buChar char="•"/>
            </a:pPr>
            <a:r>
              <a:rPr lang="en-US" sz="2000" dirty="0"/>
              <a:t>Credit Card Companies</a:t>
            </a:r>
          </a:p>
          <a:p>
            <a:pPr marL="630238" lvl="1" indent="-285750">
              <a:buFont typeface="Arial" panose="020B0604020202020204" pitchFamily="34" charset="0"/>
              <a:buChar char="•"/>
            </a:pPr>
            <a:endParaRPr lang="en-US" sz="2000" dirty="0"/>
          </a:p>
        </p:txBody>
      </p:sp>
      <p:sp>
        <p:nvSpPr>
          <p:cNvPr id="2" name="Rectangle: Rounded Corners 1">
            <a:extLst>
              <a:ext uri="{FF2B5EF4-FFF2-40B4-BE49-F238E27FC236}">
                <a16:creationId xmlns:a16="http://schemas.microsoft.com/office/drawing/2014/main" id="{4C0CCB5C-9C19-8EC0-B174-397C2194760A}"/>
              </a:ext>
            </a:extLst>
          </p:cNvPr>
          <p:cNvSpPr/>
          <p:nvPr/>
        </p:nvSpPr>
        <p:spPr>
          <a:xfrm>
            <a:off x="8104045" y="381744"/>
            <a:ext cx="3886200" cy="6057156"/>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sz="2400" dirty="0"/>
              <a:t>Internal Controls</a:t>
            </a:r>
            <a:endParaRPr lang="en-US" dirty="0"/>
          </a:p>
          <a:p>
            <a:pPr marL="630238" lvl="1" indent="-285750">
              <a:buFont typeface="Arial" panose="020B0604020202020204" pitchFamily="34" charset="0"/>
              <a:buChar char="•"/>
            </a:pPr>
            <a:r>
              <a:rPr lang="en-US" sz="2000" dirty="0"/>
              <a:t>All electronic payments are required to be recorded in the accounting system.</a:t>
            </a:r>
          </a:p>
          <a:p>
            <a:pPr marL="630238" lvl="1" indent="-285750">
              <a:buFont typeface="Arial" panose="020B0604020202020204" pitchFamily="34" charset="0"/>
              <a:buChar char="•"/>
            </a:pPr>
            <a:endParaRPr lang="en-US" sz="2000" dirty="0"/>
          </a:p>
          <a:p>
            <a:pPr marL="630238" lvl="1" indent="-285750">
              <a:buFont typeface="Arial" panose="020B0604020202020204" pitchFamily="34" charset="0"/>
              <a:buChar char="•"/>
            </a:pPr>
            <a:r>
              <a:rPr lang="en-US" sz="2000" dirty="0"/>
              <a:t>Support documentation is required for all transactions that use electronic payment. </a:t>
            </a:r>
          </a:p>
          <a:p>
            <a:pPr marL="630238" lvl="1" indent="-285750">
              <a:buFont typeface="Arial" panose="020B0604020202020204" pitchFamily="34" charset="0"/>
              <a:buChar char="•"/>
            </a:pPr>
            <a:endParaRPr lang="en-US" sz="2000" dirty="0"/>
          </a:p>
          <a:p>
            <a:pPr marL="630238" lvl="1" indent="-285750">
              <a:buFont typeface="Arial" panose="020B0604020202020204" pitchFamily="34" charset="0"/>
              <a:buChar char="•"/>
            </a:pPr>
            <a:r>
              <a:rPr lang="en-US" sz="2000" dirty="0"/>
              <a:t>No disbursements should be made through the Personal Party Tools. </a:t>
            </a:r>
          </a:p>
          <a:p>
            <a:pPr marL="630238" lvl="1" indent="-285750">
              <a:buFont typeface="Arial" panose="020B0604020202020204" pitchFamily="34" charset="0"/>
              <a:buChar char="•"/>
            </a:pPr>
            <a:endParaRPr lang="en-US" sz="2000" dirty="0"/>
          </a:p>
          <a:p>
            <a:pPr marL="630238" lvl="1" indent="-285750">
              <a:buFont typeface="Arial" panose="020B0604020202020204" pitchFamily="34" charset="0"/>
              <a:buChar char="•"/>
            </a:pPr>
            <a:r>
              <a:rPr lang="en-US" sz="2000" dirty="0"/>
              <a:t>Explicit approval is needed to use electronic payments.</a:t>
            </a:r>
          </a:p>
        </p:txBody>
      </p:sp>
    </p:spTree>
    <p:extLst>
      <p:ext uri="{BB962C8B-B14F-4D97-AF65-F5344CB8AC3E}">
        <p14:creationId xmlns:p14="http://schemas.microsoft.com/office/powerpoint/2010/main" val="1693582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1582400" cy="914400"/>
          </a:xfrm>
        </p:spPr>
        <p:txBody>
          <a:bodyPr anchor="b">
            <a:normAutofit/>
          </a:bodyPr>
          <a:lstStyle/>
          <a:p>
            <a:r>
              <a:rPr lang="en-US" dirty="0"/>
              <a:t>Pop quiz #2</a:t>
            </a:r>
          </a:p>
        </p:txBody>
      </p:sp>
      <p:sp>
        <p:nvSpPr>
          <p:cNvPr id="3" name="Content Placeholder 2">
            <a:extLst>
              <a:ext uri="{FF2B5EF4-FFF2-40B4-BE49-F238E27FC236}">
                <a16:creationId xmlns:a16="http://schemas.microsoft.com/office/drawing/2014/main" id="{63B4DDD8-2815-4746-A6C4-DA20C0840FC1}"/>
              </a:ext>
            </a:extLst>
          </p:cNvPr>
          <p:cNvSpPr>
            <a:spLocks noGrp="1"/>
          </p:cNvSpPr>
          <p:nvPr>
            <p:ph idx="16"/>
          </p:nvPr>
        </p:nvSpPr>
        <p:spPr>
          <a:xfrm>
            <a:off x="6309360" y="1188720"/>
            <a:ext cx="5577840" cy="5212080"/>
          </a:xfrm>
        </p:spPr>
        <p:txBody>
          <a:bodyPr>
            <a:normAutofit/>
          </a:bodyPr>
          <a:lstStyle/>
          <a:p>
            <a:pPr>
              <a:spcAft>
                <a:spcPts val="600"/>
              </a:spcAft>
            </a:pPr>
            <a:r>
              <a:rPr lang="en-US" dirty="0"/>
              <a:t>What is the timeline your District requires for ASB Programs to have receipts deposited into the ASB Account?</a:t>
            </a:r>
            <a:endParaRPr lang="en-US" dirty="0">
              <a:highlight>
                <a:srgbClr val="FFFF00"/>
              </a:highlight>
            </a:endParaRPr>
          </a:p>
        </p:txBody>
      </p:sp>
      <p:pic>
        <p:nvPicPr>
          <p:cNvPr id="5" name="Picture 4" descr="Person using credit card">
            <a:extLst>
              <a:ext uri="{FF2B5EF4-FFF2-40B4-BE49-F238E27FC236}">
                <a16:creationId xmlns:a16="http://schemas.microsoft.com/office/drawing/2014/main" id="{8FCAF00F-111E-FE85-23D4-5C97E2761483}"/>
              </a:ext>
            </a:extLst>
          </p:cNvPr>
          <p:cNvPicPr>
            <a:picLocks noChangeAspect="1"/>
          </p:cNvPicPr>
          <p:nvPr/>
        </p:nvPicPr>
        <p:blipFill>
          <a:blip r:embed="rId2" cstate="screen">
            <a:extLst>
              <a:ext uri="{28A0092B-C50C-407E-A947-70E740481C1C}">
                <a14:useLocalDpi xmlns:a14="http://schemas.microsoft.com/office/drawing/2010/main"/>
              </a:ext>
            </a:extLst>
          </a:blip>
          <a:srcRect l="24773" r="3794" b="1"/>
          <a:stretch/>
        </p:blipFill>
        <p:spPr>
          <a:xfrm>
            <a:off x="304801" y="1188720"/>
            <a:ext cx="5577840" cy="52120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15086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3F0584-40E5-45AA-8DB7-9CBEBC4C702B}"/>
              </a:ext>
            </a:extLst>
          </p:cNvPr>
          <p:cNvSpPr>
            <a:spLocks noGrp="1"/>
          </p:cNvSpPr>
          <p:nvPr>
            <p:ph type="title"/>
          </p:nvPr>
        </p:nvSpPr>
        <p:spPr>
          <a:xfrm>
            <a:off x="304800" y="0"/>
            <a:ext cx="11582400" cy="914400"/>
          </a:xfrm>
        </p:spPr>
        <p:txBody>
          <a:bodyPr vert="horz" lIns="0" tIns="45720" rIns="0" bIns="45720" rtlCol="0" anchor="b" anchorCtr="0">
            <a:normAutofit/>
          </a:bodyPr>
          <a:lstStyle/>
          <a:p>
            <a:r>
              <a:rPr lang="en-US" b="1" kern="1200" cap="all" baseline="0" dirty="0">
                <a:latin typeface="Tw Cen MT Condensed" panose="020B0606020104020203" pitchFamily="34" charset="0"/>
                <a:ea typeface="+mj-ea"/>
                <a:cs typeface="+mj-cs"/>
              </a:rPr>
              <a:t>ASB ACCOUNTING 101 – Cash Receipts</a:t>
            </a:r>
          </a:p>
        </p:txBody>
      </p:sp>
      <p:sp>
        <p:nvSpPr>
          <p:cNvPr id="6" name="Content Placeholder 5">
            <a:extLst>
              <a:ext uri="{FF2B5EF4-FFF2-40B4-BE49-F238E27FC236}">
                <a16:creationId xmlns:a16="http://schemas.microsoft.com/office/drawing/2014/main" id="{4DF0A430-DFF5-448B-8A5C-ABEC21E85356}"/>
              </a:ext>
            </a:extLst>
          </p:cNvPr>
          <p:cNvSpPr>
            <a:spLocks noGrp="1"/>
          </p:cNvSpPr>
          <p:nvPr>
            <p:ph idx="16"/>
          </p:nvPr>
        </p:nvSpPr>
        <p:spPr>
          <a:xfrm>
            <a:off x="6309360" y="1188720"/>
            <a:ext cx="5577840" cy="5212080"/>
          </a:xfrm>
        </p:spPr>
        <p:txBody>
          <a:bodyPr vert="horz" lIns="0" tIns="45720" rIns="0" bIns="45720" rtlCol="0">
            <a:normAutofit/>
          </a:bodyPr>
          <a:lstStyle/>
          <a:p>
            <a:pPr marL="457200" indent="-457200">
              <a:lnSpc>
                <a:spcPct val="140000"/>
              </a:lnSpc>
              <a:spcAft>
                <a:spcPts val="600"/>
              </a:spcAft>
            </a:pPr>
            <a:r>
              <a:rPr lang="en-US" sz="1800" dirty="0"/>
              <a:t>The public provides funds to the ASB Program for a specific purpose, but it is not deposited yet. </a:t>
            </a:r>
          </a:p>
          <a:p>
            <a:pPr marL="800100" lvl="1" indent="-457200">
              <a:lnSpc>
                <a:spcPct val="140000"/>
              </a:lnSpc>
              <a:spcAft>
                <a:spcPts val="600"/>
              </a:spcAft>
            </a:pPr>
            <a:r>
              <a:rPr lang="en-US" sz="1500" dirty="0"/>
              <a:t>Increases the undeposited funds balance.</a:t>
            </a:r>
          </a:p>
          <a:p>
            <a:pPr marL="457200" indent="-457200">
              <a:lnSpc>
                <a:spcPct val="140000"/>
              </a:lnSpc>
              <a:spcAft>
                <a:spcPts val="600"/>
              </a:spcAft>
            </a:pPr>
            <a:endParaRPr lang="en-US" sz="1800" dirty="0"/>
          </a:p>
          <a:p>
            <a:pPr marL="457200" indent="-457200">
              <a:lnSpc>
                <a:spcPct val="140000"/>
              </a:lnSpc>
              <a:spcAft>
                <a:spcPts val="600"/>
              </a:spcAft>
            </a:pPr>
            <a:r>
              <a:rPr lang="en-US" sz="1800" dirty="0"/>
              <a:t>This means that the ASB program owes the money for that specific purpose. </a:t>
            </a:r>
          </a:p>
          <a:p>
            <a:pPr marL="800100" lvl="1" indent="-457200">
              <a:lnSpc>
                <a:spcPct val="140000"/>
              </a:lnSpc>
              <a:spcAft>
                <a:spcPts val="600"/>
              </a:spcAft>
            </a:pPr>
            <a:r>
              <a:rPr lang="en-US" sz="1500" dirty="0"/>
              <a:t>Increases the club liability account for the purpose.</a:t>
            </a:r>
          </a:p>
          <a:p>
            <a:pPr marL="457200" indent="-457200">
              <a:lnSpc>
                <a:spcPct val="140000"/>
              </a:lnSpc>
              <a:spcAft>
                <a:spcPts val="600"/>
              </a:spcAft>
            </a:pPr>
            <a:endParaRPr lang="en-US" sz="1800" dirty="0"/>
          </a:p>
          <a:p>
            <a:pPr marL="457200" indent="-457200">
              <a:lnSpc>
                <a:spcPct val="140000"/>
              </a:lnSpc>
              <a:spcAft>
                <a:spcPts val="600"/>
              </a:spcAft>
            </a:pPr>
            <a:r>
              <a:rPr lang="en-US" sz="1800" dirty="0"/>
              <a:t>When the funds are deposited into the bank…</a:t>
            </a:r>
          </a:p>
          <a:p>
            <a:pPr marL="800100" lvl="1" indent="-457200">
              <a:lnSpc>
                <a:spcPct val="140000"/>
              </a:lnSpc>
              <a:spcAft>
                <a:spcPts val="600"/>
              </a:spcAft>
            </a:pPr>
            <a:r>
              <a:rPr lang="en-US" sz="1500" dirty="0"/>
              <a:t>Increases the cash account and decreases the undeposited funds balance. </a:t>
            </a:r>
          </a:p>
          <a:p>
            <a:pPr>
              <a:lnSpc>
                <a:spcPct val="140000"/>
              </a:lnSpc>
              <a:spcAft>
                <a:spcPts val="600"/>
              </a:spcAft>
            </a:pPr>
            <a:endParaRPr lang="en-US" sz="1800" dirty="0"/>
          </a:p>
        </p:txBody>
      </p:sp>
      <p:sp>
        <p:nvSpPr>
          <p:cNvPr id="2" name="TextBox 1">
            <a:extLst>
              <a:ext uri="{FF2B5EF4-FFF2-40B4-BE49-F238E27FC236}">
                <a16:creationId xmlns:a16="http://schemas.microsoft.com/office/drawing/2014/main" id="{8B3C66CD-92F7-77E2-8140-B6D983DB2FD2}"/>
              </a:ext>
            </a:extLst>
          </p:cNvPr>
          <p:cNvSpPr txBox="1"/>
          <p:nvPr/>
        </p:nvSpPr>
        <p:spPr>
          <a:xfrm>
            <a:off x="304801" y="1188720"/>
            <a:ext cx="5577840" cy="5212080"/>
          </a:xfrm>
          <a:prstGeom prst="rect">
            <a:avLst/>
          </a:prstGeom>
        </p:spPr>
        <p:txBody>
          <a:bodyPr vert="horz" lIns="0" tIns="45720" rIns="0" bIns="45720" rtlCol="0">
            <a:normAutofit/>
          </a:bodyPr>
          <a:lstStyle/>
          <a:p>
            <a:pPr marL="342900" indent="-342900" defTabSz="685800">
              <a:lnSpc>
                <a:spcPct val="150000"/>
              </a:lnSpc>
              <a:spcAft>
                <a:spcPts val="600"/>
              </a:spcAft>
              <a:buFont typeface="Arial" panose="020B0604020202020204" pitchFamily="34" charset="0"/>
              <a:buChar char="•"/>
            </a:pPr>
            <a:r>
              <a:rPr lang="en-US" sz="2300" dirty="0">
                <a:solidFill>
                  <a:schemeClr val="tx2"/>
                </a:solidFill>
                <a:latin typeface="Tw Cen MT" panose="020B0602020104020603" pitchFamily="34" charset="0"/>
              </a:rPr>
              <a:t>Require mandatory check-ins with the undeposited funds account!</a:t>
            </a:r>
          </a:p>
          <a:p>
            <a:pPr marL="342900" indent="-342900" defTabSz="685800">
              <a:lnSpc>
                <a:spcPct val="150000"/>
              </a:lnSpc>
              <a:spcAft>
                <a:spcPts val="600"/>
              </a:spcAft>
              <a:buFont typeface="Arial" panose="020B0604020202020204" pitchFamily="34" charset="0"/>
              <a:buChar char="•"/>
            </a:pPr>
            <a:r>
              <a:rPr lang="en-US" sz="2300" dirty="0">
                <a:solidFill>
                  <a:schemeClr val="tx2"/>
                </a:solidFill>
                <a:latin typeface="Tw Cen MT" panose="020B0602020104020603" pitchFamily="34" charset="0"/>
              </a:rPr>
              <a:t>Receipts should be documented.</a:t>
            </a:r>
          </a:p>
        </p:txBody>
      </p:sp>
      <p:pic>
        <p:nvPicPr>
          <p:cNvPr id="7" name="Picture 6" descr="Boy in park holding magnifying glass to eye with friends">
            <a:extLst>
              <a:ext uri="{FF2B5EF4-FFF2-40B4-BE49-F238E27FC236}">
                <a16:creationId xmlns:a16="http://schemas.microsoft.com/office/drawing/2014/main" id="{FE71E519-2AF7-B9D7-DE6F-0D1D1C7A7D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2644" y="3429000"/>
            <a:ext cx="4501662" cy="30003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1959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3C9F64-2817-8E25-07F3-6003DAEF47C0}"/>
              </a:ext>
            </a:extLst>
          </p:cNvPr>
          <p:cNvSpPr>
            <a:spLocks noGrp="1"/>
          </p:cNvSpPr>
          <p:nvPr>
            <p:ph type="title"/>
          </p:nvPr>
        </p:nvSpPr>
        <p:spPr>
          <a:xfrm>
            <a:off x="4572000" y="182881"/>
            <a:ext cx="7315200" cy="1033271"/>
          </a:xfrm>
        </p:spPr>
        <p:txBody>
          <a:bodyPr anchor="b">
            <a:normAutofit/>
          </a:bodyPr>
          <a:lstStyle/>
          <a:p>
            <a:r>
              <a:rPr lang="en-US" dirty="0"/>
              <a:t>ASB Bookkeeper: Receipts and Deposits</a:t>
            </a:r>
          </a:p>
        </p:txBody>
      </p:sp>
      <p:sp>
        <p:nvSpPr>
          <p:cNvPr id="6" name="Content Placeholder 5">
            <a:extLst>
              <a:ext uri="{FF2B5EF4-FFF2-40B4-BE49-F238E27FC236}">
                <a16:creationId xmlns:a16="http://schemas.microsoft.com/office/drawing/2014/main" id="{9F02C7BA-A539-B85C-362C-0EAADA09509C}"/>
              </a:ext>
            </a:extLst>
          </p:cNvPr>
          <p:cNvSpPr>
            <a:spLocks noGrp="1"/>
          </p:cNvSpPr>
          <p:nvPr>
            <p:ph idx="1"/>
          </p:nvPr>
        </p:nvSpPr>
        <p:spPr>
          <a:xfrm>
            <a:off x="4572000" y="1490471"/>
            <a:ext cx="7315200" cy="5029200"/>
          </a:xfrm>
        </p:spPr>
        <p:txBody>
          <a:bodyPr>
            <a:normAutofit/>
          </a:bodyPr>
          <a:lstStyle/>
          <a:p>
            <a:pPr lvl="0">
              <a:spcAft>
                <a:spcPts val="600"/>
              </a:spcAft>
            </a:pPr>
            <a:r>
              <a:rPr lang="en-US" sz="2100" baseline="0" dirty="0"/>
              <a:t>Deposit  is verified:</a:t>
            </a:r>
            <a:endParaRPr lang="en-US" sz="2100" dirty="0"/>
          </a:p>
          <a:p>
            <a:pPr lvl="1">
              <a:spcAft>
                <a:spcPts val="600"/>
              </a:spcAft>
            </a:pPr>
            <a:r>
              <a:rPr lang="en-US" sz="2100" baseline="0" dirty="0">
                <a:solidFill>
                  <a:schemeClr val="tx2"/>
                </a:solidFill>
              </a:rPr>
              <a:t>Cross out the “unverified” on the receipt.</a:t>
            </a:r>
            <a:endParaRPr lang="en-US" sz="2100" dirty="0">
              <a:solidFill>
                <a:schemeClr val="tx2"/>
              </a:solidFill>
            </a:endParaRPr>
          </a:p>
          <a:p>
            <a:pPr lvl="1">
              <a:spcAft>
                <a:spcPts val="600"/>
              </a:spcAft>
            </a:pPr>
            <a:r>
              <a:rPr lang="en-US" sz="2100" baseline="0" dirty="0">
                <a:solidFill>
                  <a:schemeClr val="tx2"/>
                </a:solidFill>
              </a:rPr>
              <a:t>Put “verified" on the receipt &amp; initial</a:t>
            </a:r>
            <a:r>
              <a:rPr lang="en-US" sz="2100" dirty="0">
                <a:solidFill>
                  <a:schemeClr val="tx2"/>
                </a:solidFill>
              </a:rPr>
              <a:t>.</a:t>
            </a:r>
          </a:p>
          <a:p>
            <a:pPr lvl="1">
              <a:spcAft>
                <a:spcPts val="600"/>
              </a:spcAft>
            </a:pPr>
            <a:r>
              <a:rPr lang="en-US" sz="2100" baseline="0" dirty="0">
                <a:solidFill>
                  <a:schemeClr val="tx2"/>
                </a:solidFill>
              </a:rPr>
              <a:t>Give a copy of the verified receipt to the teacher/advisor:</a:t>
            </a:r>
            <a:endParaRPr lang="en-US" sz="2100" dirty="0">
              <a:solidFill>
                <a:schemeClr val="tx2"/>
              </a:solidFill>
            </a:endParaRPr>
          </a:p>
          <a:p>
            <a:pPr lvl="2">
              <a:spcAft>
                <a:spcPts val="600"/>
              </a:spcAft>
            </a:pPr>
            <a:r>
              <a:rPr lang="en-US" sz="2100" baseline="0" dirty="0">
                <a:solidFill>
                  <a:schemeClr val="tx2"/>
                </a:solidFill>
              </a:rPr>
              <a:t>Discrepancy noted - contact the teacher/advisor before finalizing verification.</a:t>
            </a:r>
            <a:endParaRPr lang="en-US" sz="2100" dirty="0">
              <a:solidFill>
                <a:schemeClr val="tx2"/>
              </a:solidFill>
            </a:endParaRPr>
          </a:p>
          <a:p>
            <a:pPr lvl="2">
              <a:spcAft>
                <a:spcPts val="600"/>
              </a:spcAft>
            </a:pPr>
            <a:r>
              <a:rPr lang="en-US" sz="2100" baseline="0" dirty="0">
                <a:solidFill>
                  <a:schemeClr val="tx2"/>
                </a:solidFill>
              </a:rPr>
              <a:t>Verification should be performed by end of day.</a:t>
            </a:r>
            <a:endParaRPr lang="en-US" sz="2100" dirty="0">
              <a:solidFill>
                <a:schemeClr val="tx2"/>
              </a:solidFill>
            </a:endParaRPr>
          </a:p>
          <a:p>
            <a:pPr lvl="1">
              <a:spcAft>
                <a:spcPts val="600"/>
              </a:spcAft>
            </a:pPr>
            <a:r>
              <a:rPr lang="en-US" sz="2100" baseline="0" dirty="0">
                <a:solidFill>
                  <a:schemeClr val="tx2"/>
                </a:solidFill>
              </a:rPr>
              <a:t>File Cash Count Sheet &amp; sub-receipts and secure cash in safe.</a:t>
            </a:r>
            <a:endParaRPr lang="en-US" sz="2100" dirty="0">
              <a:solidFill>
                <a:schemeClr val="tx2"/>
              </a:solidFill>
            </a:endParaRPr>
          </a:p>
          <a:p>
            <a:pPr lvl="2"/>
            <a:r>
              <a:rPr lang="en-US" sz="2100" baseline="0" dirty="0">
                <a:solidFill>
                  <a:schemeClr val="tx2"/>
                </a:solidFill>
              </a:rPr>
              <a:t>Do not place paperwork and money in the safe together.</a:t>
            </a:r>
            <a:endParaRPr lang="en-US" sz="2100" dirty="0">
              <a:solidFill>
                <a:schemeClr val="tx2"/>
              </a:solidFill>
            </a:endParaRPr>
          </a:p>
          <a:p>
            <a:endParaRPr lang="en-US" sz="2100" dirty="0"/>
          </a:p>
        </p:txBody>
      </p:sp>
      <p:pic>
        <p:nvPicPr>
          <p:cNvPr id="10" name="Picture 9" descr="CCTV camera">
            <a:extLst>
              <a:ext uri="{FF2B5EF4-FFF2-40B4-BE49-F238E27FC236}">
                <a16:creationId xmlns:a16="http://schemas.microsoft.com/office/drawing/2014/main" id="{C9554FA5-3D83-6691-73CD-CBD0E0E9E8FC}"/>
              </a:ext>
            </a:extLst>
          </p:cNvPr>
          <p:cNvPicPr>
            <a:picLocks noChangeAspect="1"/>
          </p:cNvPicPr>
          <p:nvPr/>
        </p:nvPicPr>
        <p:blipFill>
          <a:blip r:embed="rId2" cstate="screen">
            <a:extLst>
              <a:ext uri="{28A0092B-C50C-407E-A947-70E740481C1C}">
                <a14:useLocalDpi xmlns:a14="http://schemas.microsoft.com/office/drawing/2010/main"/>
              </a:ext>
            </a:extLst>
          </a:blip>
          <a:srcRect l="16611" r="46575"/>
          <a:stretch/>
        </p:blipFill>
        <p:spPr>
          <a:xfrm>
            <a:off x="1" y="10"/>
            <a:ext cx="4297361" cy="6857990"/>
          </a:xfrm>
          <a:prstGeom prst="rect">
            <a:avLst/>
          </a:prstGeom>
          <a:noFill/>
        </p:spPr>
      </p:pic>
    </p:spTree>
    <p:extLst>
      <p:ext uri="{BB962C8B-B14F-4D97-AF65-F5344CB8AC3E}">
        <p14:creationId xmlns:p14="http://schemas.microsoft.com/office/powerpoint/2010/main" val="965214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3C9F64-2817-8E25-07F3-6003DAEF47C0}"/>
              </a:ext>
            </a:extLst>
          </p:cNvPr>
          <p:cNvSpPr>
            <a:spLocks noGrp="1"/>
          </p:cNvSpPr>
          <p:nvPr>
            <p:ph type="title"/>
          </p:nvPr>
        </p:nvSpPr>
        <p:spPr>
          <a:xfrm>
            <a:off x="4572000" y="182881"/>
            <a:ext cx="7315200" cy="1033271"/>
          </a:xfrm>
        </p:spPr>
        <p:txBody>
          <a:bodyPr anchor="b">
            <a:normAutofit/>
          </a:bodyPr>
          <a:lstStyle/>
          <a:p>
            <a:r>
              <a:rPr lang="en-US" dirty="0"/>
              <a:t>ASB Bookkeeper: Receipts and Deposits</a:t>
            </a:r>
          </a:p>
        </p:txBody>
      </p:sp>
      <p:sp>
        <p:nvSpPr>
          <p:cNvPr id="3" name="Content Placeholder 2">
            <a:extLst>
              <a:ext uri="{FF2B5EF4-FFF2-40B4-BE49-F238E27FC236}">
                <a16:creationId xmlns:a16="http://schemas.microsoft.com/office/drawing/2014/main" id="{2E50B4DA-2475-9E0F-8BC6-AE1007E00E14}"/>
              </a:ext>
            </a:extLst>
          </p:cNvPr>
          <p:cNvSpPr>
            <a:spLocks noGrp="1"/>
          </p:cNvSpPr>
          <p:nvPr>
            <p:ph idx="1"/>
          </p:nvPr>
        </p:nvSpPr>
        <p:spPr>
          <a:xfrm>
            <a:off x="4572000" y="1490471"/>
            <a:ext cx="7315200" cy="5029200"/>
          </a:xfrm>
        </p:spPr>
        <p:txBody>
          <a:bodyPr>
            <a:normAutofit/>
          </a:bodyPr>
          <a:lstStyle/>
          <a:p>
            <a:pPr lvl="0">
              <a:spcAft>
                <a:spcPts val="600"/>
              </a:spcAft>
            </a:pPr>
            <a:r>
              <a:rPr lang="en-US" dirty="0"/>
              <a:t>All deposit paperwork must be filed:</a:t>
            </a:r>
          </a:p>
          <a:p>
            <a:pPr lvl="1">
              <a:spcAft>
                <a:spcPts val="600"/>
              </a:spcAft>
            </a:pPr>
            <a:r>
              <a:rPr lang="en-US" sz="2300" dirty="0">
                <a:solidFill>
                  <a:schemeClr val="tx2"/>
                </a:solidFill>
              </a:rPr>
              <a:t>All sub-receipts.</a:t>
            </a:r>
          </a:p>
          <a:p>
            <a:pPr lvl="1">
              <a:spcAft>
                <a:spcPts val="600"/>
              </a:spcAft>
            </a:pPr>
            <a:r>
              <a:rPr lang="en-US" sz="2300" dirty="0">
                <a:solidFill>
                  <a:schemeClr val="tx2"/>
                </a:solidFill>
              </a:rPr>
              <a:t>All class rosters/cash logs.</a:t>
            </a:r>
          </a:p>
          <a:p>
            <a:pPr lvl="1">
              <a:spcAft>
                <a:spcPts val="600"/>
              </a:spcAft>
            </a:pPr>
            <a:r>
              <a:rPr lang="en-US" sz="2300" dirty="0">
                <a:solidFill>
                  <a:schemeClr val="tx2"/>
                </a:solidFill>
              </a:rPr>
              <a:t>All cash count sheets.</a:t>
            </a:r>
          </a:p>
          <a:p>
            <a:pPr lvl="1">
              <a:spcAft>
                <a:spcPts val="600"/>
              </a:spcAft>
            </a:pPr>
            <a:r>
              <a:rPr lang="en-US" sz="2300" dirty="0">
                <a:solidFill>
                  <a:schemeClr val="tx2"/>
                </a:solidFill>
              </a:rPr>
              <a:t>All receipts &amp; ten-key tapes.</a:t>
            </a:r>
          </a:p>
          <a:p>
            <a:pPr lvl="1">
              <a:spcAft>
                <a:spcPts val="600"/>
              </a:spcAft>
            </a:pPr>
            <a:r>
              <a:rPr lang="en-US" sz="2300" dirty="0">
                <a:solidFill>
                  <a:schemeClr val="tx2"/>
                </a:solidFill>
              </a:rPr>
              <a:t>Bank deposit slip.</a:t>
            </a:r>
          </a:p>
          <a:p>
            <a:pPr lvl="1">
              <a:spcAft>
                <a:spcPts val="600"/>
              </a:spcAft>
            </a:pPr>
            <a:r>
              <a:rPr lang="en-US" sz="2300" dirty="0">
                <a:solidFill>
                  <a:schemeClr val="tx2"/>
                </a:solidFill>
              </a:rPr>
              <a:t>Bank deposit receipt.</a:t>
            </a:r>
          </a:p>
          <a:p>
            <a:endParaRPr lang="en-US" dirty="0"/>
          </a:p>
        </p:txBody>
      </p:sp>
      <p:pic>
        <p:nvPicPr>
          <p:cNvPr id="8" name="Picture 7" descr="Stack of folders">
            <a:extLst>
              <a:ext uri="{FF2B5EF4-FFF2-40B4-BE49-F238E27FC236}">
                <a16:creationId xmlns:a16="http://schemas.microsoft.com/office/drawing/2014/main" id="{356D43C8-44AB-4DC4-BF31-45D5530CE715}"/>
              </a:ext>
            </a:extLst>
          </p:cNvPr>
          <p:cNvPicPr>
            <a:picLocks noChangeAspect="1"/>
          </p:cNvPicPr>
          <p:nvPr/>
        </p:nvPicPr>
        <p:blipFill>
          <a:blip r:embed="rId2" cstate="print">
            <a:extLst>
              <a:ext uri="{28A0092B-C50C-407E-A947-70E740481C1C}">
                <a14:useLocalDpi xmlns:a14="http://schemas.microsoft.com/office/drawing/2010/main"/>
              </a:ext>
            </a:extLst>
          </a:blip>
          <a:srcRect l="43704" r="14469" b="-1"/>
          <a:stretch/>
        </p:blipFill>
        <p:spPr>
          <a:xfrm>
            <a:off x="1" y="10"/>
            <a:ext cx="4297361" cy="6857990"/>
          </a:xfrm>
          <a:prstGeom prst="rect">
            <a:avLst/>
          </a:prstGeom>
          <a:noFill/>
        </p:spPr>
      </p:pic>
    </p:spTree>
    <p:extLst>
      <p:ext uri="{BB962C8B-B14F-4D97-AF65-F5344CB8AC3E}">
        <p14:creationId xmlns:p14="http://schemas.microsoft.com/office/powerpoint/2010/main" val="2011870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0A6386D-58A7-2662-F4A3-8B6848817F0F}"/>
              </a:ext>
            </a:extLst>
          </p:cNvPr>
          <p:cNvSpPr>
            <a:spLocks noGrp="1"/>
          </p:cNvSpPr>
          <p:nvPr>
            <p:ph type="title"/>
          </p:nvPr>
        </p:nvSpPr>
        <p:spPr>
          <a:xfrm>
            <a:off x="4572000" y="182881"/>
            <a:ext cx="7315200" cy="1033271"/>
          </a:xfrm>
        </p:spPr>
        <p:txBody>
          <a:bodyPr/>
          <a:lstStyle/>
          <a:p>
            <a:r>
              <a:rPr lang="en-US" dirty="0"/>
              <a:t>ASB Bookkeeper: Receipts and Deposits</a:t>
            </a:r>
          </a:p>
        </p:txBody>
      </p:sp>
      <p:sp>
        <p:nvSpPr>
          <p:cNvPr id="3" name="Content Placeholder 2">
            <a:extLst>
              <a:ext uri="{FF2B5EF4-FFF2-40B4-BE49-F238E27FC236}">
                <a16:creationId xmlns:a16="http://schemas.microsoft.com/office/drawing/2014/main" id="{05DF0AE7-2A6C-BE36-A4E6-CD9D1DB78FD9}"/>
              </a:ext>
            </a:extLst>
          </p:cNvPr>
          <p:cNvSpPr>
            <a:spLocks noGrp="1"/>
          </p:cNvSpPr>
          <p:nvPr>
            <p:ph idx="1"/>
          </p:nvPr>
        </p:nvSpPr>
        <p:spPr>
          <a:xfrm>
            <a:off x="4572000" y="1490471"/>
            <a:ext cx="7315200" cy="5029200"/>
          </a:xfrm>
        </p:spPr>
        <p:txBody>
          <a:bodyPr>
            <a:normAutofit/>
          </a:bodyPr>
          <a:lstStyle/>
          <a:p>
            <a:pPr marL="285750" indent="-285750">
              <a:lnSpc>
                <a:spcPct val="140000"/>
              </a:lnSpc>
              <a:spcAft>
                <a:spcPts val="600"/>
              </a:spcAft>
              <a:buFont typeface="Arial" panose="020B0604020202020204" pitchFamily="34" charset="0"/>
              <a:buChar char="•"/>
            </a:pPr>
            <a:r>
              <a:rPr lang="en-US" sz="1600" dirty="0"/>
              <a:t>It is recommended to have a combination safe and not a key safe.</a:t>
            </a:r>
          </a:p>
          <a:p>
            <a:pPr marL="285750" indent="-285750">
              <a:lnSpc>
                <a:spcPct val="140000"/>
              </a:lnSpc>
              <a:spcAft>
                <a:spcPts val="600"/>
              </a:spcAft>
              <a:buFont typeface="Arial" panose="020B0604020202020204" pitchFamily="34" charset="0"/>
              <a:buChar char="•"/>
            </a:pPr>
            <a:endParaRPr lang="en-US" sz="1600" dirty="0"/>
          </a:p>
          <a:p>
            <a:pPr marL="285750" indent="-285750">
              <a:lnSpc>
                <a:spcPct val="140000"/>
              </a:lnSpc>
              <a:spcAft>
                <a:spcPts val="600"/>
              </a:spcAft>
              <a:buFont typeface="Arial" panose="020B0604020202020204" pitchFamily="34" charset="0"/>
              <a:buChar char="•"/>
            </a:pPr>
            <a:r>
              <a:rPr lang="en-US" sz="1600" dirty="0"/>
              <a:t>Have a limited number of individuals that know the combination. If the money goes missing, make the suspects or persons to interview small. </a:t>
            </a:r>
          </a:p>
          <a:p>
            <a:pPr marL="285750" indent="-285750">
              <a:lnSpc>
                <a:spcPct val="140000"/>
              </a:lnSpc>
              <a:spcAft>
                <a:spcPts val="600"/>
              </a:spcAft>
              <a:buFont typeface="Arial" panose="020B0604020202020204" pitchFamily="34" charset="0"/>
              <a:buChar char="•"/>
            </a:pPr>
            <a:endParaRPr lang="en-US" sz="1600" dirty="0"/>
          </a:p>
          <a:p>
            <a:pPr marL="285750" indent="-285750">
              <a:lnSpc>
                <a:spcPct val="140000"/>
              </a:lnSpc>
              <a:spcAft>
                <a:spcPts val="600"/>
              </a:spcAft>
              <a:buFont typeface="Arial" panose="020B0604020202020204" pitchFamily="34" charset="0"/>
              <a:buChar char="•"/>
            </a:pPr>
            <a:r>
              <a:rPr lang="en-US" sz="1600" dirty="0"/>
              <a:t>Organize the safe as best as you can. </a:t>
            </a:r>
          </a:p>
          <a:p>
            <a:pPr marL="285750" indent="-285750">
              <a:lnSpc>
                <a:spcPct val="140000"/>
              </a:lnSpc>
              <a:spcAft>
                <a:spcPts val="600"/>
              </a:spcAft>
              <a:buFont typeface="Arial" panose="020B0604020202020204" pitchFamily="34" charset="0"/>
              <a:buChar char="•"/>
            </a:pPr>
            <a:endParaRPr lang="en-US" sz="1600" dirty="0"/>
          </a:p>
          <a:p>
            <a:pPr marL="285750" indent="-285750">
              <a:lnSpc>
                <a:spcPct val="140000"/>
              </a:lnSpc>
              <a:spcAft>
                <a:spcPts val="600"/>
              </a:spcAft>
              <a:buFont typeface="Arial" panose="020B0604020202020204" pitchFamily="34" charset="0"/>
              <a:buChar char="•"/>
            </a:pPr>
            <a:r>
              <a:rPr lang="en-US" sz="1600" dirty="0"/>
              <a:t>Examine and completely empty the safe once a year (recommended to do at the end of the school year). </a:t>
            </a:r>
          </a:p>
          <a:p>
            <a:pPr marL="285750" indent="-285750">
              <a:lnSpc>
                <a:spcPct val="140000"/>
              </a:lnSpc>
              <a:spcAft>
                <a:spcPts val="600"/>
              </a:spcAft>
              <a:buFont typeface="Arial" panose="020B0604020202020204" pitchFamily="34" charset="0"/>
              <a:buChar char="•"/>
            </a:pPr>
            <a:endParaRPr lang="en-US" sz="1600" dirty="0"/>
          </a:p>
          <a:p>
            <a:pPr marL="285750" indent="-285750">
              <a:lnSpc>
                <a:spcPct val="140000"/>
              </a:lnSpc>
              <a:spcAft>
                <a:spcPts val="600"/>
              </a:spcAft>
              <a:buFont typeface="Arial" panose="020B0604020202020204" pitchFamily="34" charset="0"/>
              <a:buChar char="•"/>
            </a:pPr>
            <a:r>
              <a:rPr lang="en-US" sz="1600" dirty="0"/>
              <a:t>Do not have multiple safes. This could cause confusion of where the money is being kept.</a:t>
            </a:r>
          </a:p>
          <a:p>
            <a:pPr>
              <a:lnSpc>
                <a:spcPct val="140000"/>
              </a:lnSpc>
              <a:spcAft>
                <a:spcPts val="600"/>
              </a:spcAft>
            </a:pPr>
            <a:endParaRPr lang="en-US" sz="1600" dirty="0"/>
          </a:p>
        </p:txBody>
      </p:sp>
      <p:pic>
        <p:nvPicPr>
          <p:cNvPr id="9" name="Picture 8" descr="Padlock on computer motherboard">
            <a:extLst>
              <a:ext uri="{FF2B5EF4-FFF2-40B4-BE49-F238E27FC236}">
                <a16:creationId xmlns:a16="http://schemas.microsoft.com/office/drawing/2014/main" id="{445D4630-92DA-BA7B-5DA4-6604992C990D}"/>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1" y="0"/>
            <a:ext cx="4297361" cy="6858000"/>
          </a:xfrm>
          <a:prstGeom prst="rect">
            <a:avLst/>
          </a:prstGeom>
          <a:noFill/>
        </p:spPr>
      </p:pic>
    </p:spTree>
    <p:extLst>
      <p:ext uri="{BB962C8B-B14F-4D97-AF65-F5344CB8AC3E}">
        <p14:creationId xmlns:p14="http://schemas.microsoft.com/office/powerpoint/2010/main" val="1342807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213680" y="182881"/>
            <a:ext cx="7315200" cy="1033271"/>
          </a:xfrm>
        </p:spPr>
        <p:txBody>
          <a:bodyPr anchor="b">
            <a:normAutofit/>
          </a:bodyPr>
          <a:lstStyle/>
          <a:p>
            <a:r>
              <a:rPr lang="en-US" dirty="0"/>
              <a:t>So, what can go wrong?</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
          </p:nvPr>
        </p:nvSpPr>
        <p:spPr>
          <a:xfrm>
            <a:off x="213680" y="1490471"/>
            <a:ext cx="7244395" cy="5029200"/>
          </a:xfrm>
        </p:spPr>
        <p:txBody>
          <a:bodyPr>
            <a:normAutofit/>
          </a:bodyPr>
          <a:lstStyle/>
          <a:p>
            <a:pPr>
              <a:lnSpc>
                <a:spcPct val="140000"/>
              </a:lnSpc>
              <a:spcAft>
                <a:spcPts val="600"/>
              </a:spcAft>
              <a:buFont typeface="Wingdings" panose="05000000000000000000" pitchFamily="2" charset="2"/>
              <a:buChar char="ü"/>
            </a:pPr>
            <a:r>
              <a:rPr lang="en-US" sz="1800" dirty="0"/>
              <a:t>Money is missing with no audit trail.</a:t>
            </a:r>
          </a:p>
          <a:p>
            <a:pPr>
              <a:lnSpc>
                <a:spcPct val="140000"/>
              </a:lnSpc>
              <a:spcAft>
                <a:spcPts val="600"/>
              </a:spcAft>
              <a:buFont typeface="Wingdings" panose="05000000000000000000" pitchFamily="2" charset="2"/>
              <a:buChar char="ü"/>
            </a:pPr>
            <a:r>
              <a:rPr lang="en-US" sz="1800" dirty="0"/>
              <a:t>Receipts are not properly recorded in the system.  </a:t>
            </a:r>
          </a:p>
          <a:p>
            <a:pPr>
              <a:lnSpc>
                <a:spcPct val="140000"/>
              </a:lnSpc>
              <a:spcAft>
                <a:spcPts val="600"/>
              </a:spcAft>
              <a:buFont typeface="Wingdings" panose="05000000000000000000" pitchFamily="2" charset="2"/>
              <a:buChar char="ü"/>
            </a:pPr>
            <a:r>
              <a:rPr lang="en-US" sz="1800" dirty="0"/>
              <a:t>Deposit amounts do not match the bank statement deposits. </a:t>
            </a:r>
          </a:p>
          <a:p>
            <a:pPr>
              <a:lnSpc>
                <a:spcPct val="140000"/>
              </a:lnSpc>
              <a:spcAft>
                <a:spcPts val="600"/>
              </a:spcAft>
              <a:buFont typeface="Wingdings" panose="05000000000000000000" pitchFamily="2" charset="2"/>
              <a:buChar char="ü"/>
            </a:pPr>
            <a:r>
              <a:rPr lang="en-US" sz="1800" dirty="0"/>
              <a:t>Cash receipts are recorded incorrectly as income, instead of as a liability to the club accounts. </a:t>
            </a:r>
          </a:p>
          <a:p>
            <a:pPr>
              <a:lnSpc>
                <a:spcPct val="140000"/>
              </a:lnSpc>
              <a:spcAft>
                <a:spcPts val="600"/>
              </a:spcAft>
              <a:buFont typeface="Wingdings" panose="05000000000000000000" pitchFamily="2" charset="2"/>
              <a:buChar char="ü"/>
            </a:pPr>
            <a:r>
              <a:rPr lang="en-US" sz="1800" dirty="0"/>
              <a:t>Cash is being collected and stored, with no support documentation that supports the transaction.</a:t>
            </a:r>
          </a:p>
          <a:p>
            <a:pPr>
              <a:lnSpc>
                <a:spcPct val="140000"/>
              </a:lnSpc>
              <a:spcAft>
                <a:spcPts val="600"/>
              </a:spcAft>
              <a:buFont typeface="Wingdings" panose="05000000000000000000" pitchFamily="2" charset="2"/>
              <a:buChar char="ü"/>
            </a:pPr>
            <a:r>
              <a:rPr lang="en-US" sz="1800" dirty="0"/>
              <a:t>Cash is undeposited in the bank, remaining in the local safe, creating a theft opportunity. </a:t>
            </a:r>
          </a:p>
          <a:p>
            <a:pPr>
              <a:lnSpc>
                <a:spcPct val="140000"/>
              </a:lnSpc>
              <a:spcAft>
                <a:spcPts val="600"/>
              </a:spcAft>
              <a:buFont typeface="Wingdings" panose="05000000000000000000" pitchFamily="2" charset="2"/>
              <a:buChar char="ü"/>
            </a:pPr>
            <a:r>
              <a:rPr lang="en-US" sz="1800" dirty="0"/>
              <a:t>Money is not stored in a filing cabinet, when it should be in a safe.</a:t>
            </a:r>
          </a:p>
          <a:p>
            <a:pPr>
              <a:lnSpc>
                <a:spcPct val="140000"/>
              </a:lnSpc>
              <a:spcAft>
                <a:spcPts val="600"/>
              </a:spcAft>
              <a:buFont typeface="Wingdings" panose="05000000000000000000" pitchFamily="2" charset="2"/>
              <a:buChar char="ü"/>
            </a:pPr>
            <a:r>
              <a:rPr lang="en-US" sz="1800" dirty="0"/>
              <a:t>Checks are being held for other deposits. </a:t>
            </a:r>
          </a:p>
        </p:txBody>
      </p:sp>
      <p:pic>
        <p:nvPicPr>
          <p:cNvPr id="5" name="Content Placeholder 4" descr="Man praying">
            <a:extLst>
              <a:ext uri="{FF2B5EF4-FFF2-40B4-BE49-F238E27FC236}">
                <a16:creationId xmlns:a16="http://schemas.microsoft.com/office/drawing/2014/main" id="{F8C24636-4109-3585-872F-DCB546469226}"/>
              </a:ext>
            </a:extLst>
          </p:cNvPr>
          <p:cNvPicPr>
            <a:picLocks noGrp="1" noChangeAspect="1"/>
          </p:cNvPicPr>
          <p:nvPr>
            <p:ph idx="11"/>
          </p:nvPr>
        </p:nvPicPr>
        <p:blipFill>
          <a:blip r:embed="rId2" cstate="screen">
            <a:extLst>
              <a:ext uri="{28A0092B-C50C-407E-A947-70E740481C1C}">
                <a14:useLocalDpi xmlns:a14="http://schemas.microsoft.com/office/drawing/2010/main"/>
              </a:ext>
            </a:extLst>
          </a:blip>
          <a:srcRect l="54087" r="4085" b="-1"/>
          <a:stretch/>
        </p:blipFill>
        <p:spPr>
          <a:xfrm>
            <a:off x="7894639" y="10"/>
            <a:ext cx="4297361" cy="6857990"/>
          </a:xfrm>
          <a:noFill/>
        </p:spPr>
      </p:pic>
    </p:spTree>
    <p:extLst>
      <p:ext uri="{BB962C8B-B14F-4D97-AF65-F5344CB8AC3E}">
        <p14:creationId xmlns:p14="http://schemas.microsoft.com/office/powerpoint/2010/main" val="1538448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8051E4-D3CF-47D7-BE4A-144CCBDF4514}"/>
              </a:ext>
            </a:extLst>
          </p:cNvPr>
          <p:cNvSpPr>
            <a:spLocks noGrp="1"/>
          </p:cNvSpPr>
          <p:nvPr>
            <p:ph type="title"/>
          </p:nvPr>
        </p:nvSpPr>
        <p:spPr/>
        <p:txBody>
          <a:bodyPr/>
          <a:lstStyle/>
          <a:p>
            <a:r>
              <a:rPr lang="en-US" dirty="0"/>
              <a:t>Pop Quiz #3 </a:t>
            </a:r>
          </a:p>
        </p:txBody>
      </p:sp>
      <p:sp>
        <p:nvSpPr>
          <p:cNvPr id="15" name="Content Placeholder 14">
            <a:extLst>
              <a:ext uri="{FF2B5EF4-FFF2-40B4-BE49-F238E27FC236}">
                <a16:creationId xmlns:a16="http://schemas.microsoft.com/office/drawing/2014/main" id="{B2EB29F7-241A-41B3-A625-8E687C07990C}"/>
              </a:ext>
            </a:extLst>
          </p:cNvPr>
          <p:cNvSpPr>
            <a:spLocks noGrp="1"/>
          </p:cNvSpPr>
          <p:nvPr>
            <p:ph idx="1"/>
          </p:nvPr>
        </p:nvSpPr>
        <p:spPr/>
        <p:txBody>
          <a:bodyPr>
            <a:normAutofit fontScale="85000" lnSpcReduction="20000"/>
          </a:bodyPr>
          <a:lstStyle/>
          <a:p>
            <a:r>
              <a:rPr lang="en-US" dirty="0"/>
              <a:t>Where is the pink copy for the receipt book supposed to go? </a:t>
            </a:r>
          </a:p>
          <a:p>
            <a:pPr lvl="1"/>
            <a:r>
              <a:rPr lang="en-US" dirty="0"/>
              <a:t>It should remain in the book.  </a:t>
            </a:r>
          </a:p>
          <a:p>
            <a:r>
              <a:rPr lang="en-US" dirty="0"/>
              <a:t>District policy does not address electronic payments. Can I use electronic payment transaction processes? </a:t>
            </a:r>
          </a:p>
          <a:p>
            <a:pPr lvl="1"/>
            <a:r>
              <a:rPr lang="en-US" dirty="0"/>
              <a:t>No. It is only allowed when the District policy explicitly permits. </a:t>
            </a:r>
          </a:p>
          <a:p>
            <a:r>
              <a:rPr lang="en-US" dirty="0"/>
              <a:t>What is one of the best ways the ASB bookkeeper can protect themselves from false accusations of fraud?</a:t>
            </a:r>
          </a:p>
          <a:p>
            <a:pPr lvl="1"/>
            <a:r>
              <a:rPr lang="en-US" dirty="0"/>
              <a:t>Documentation proving money was received or deposited. </a:t>
            </a:r>
          </a:p>
          <a:p>
            <a:r>
              <a:rPr lang="en-US" dirty="0"/>
              <a:t>What happens when the ASB does not have support for a deposit? </a:t>
            </a:r>
          </a:p>
          <a:p>
            <a:pPr lvl="1"/>
            <a:r>
              <a:rPr lang="en-US" dirty="0"/>
              <a:t>Not having support for a deposit is important to research and should not stop until resolved.  The site principal should be notified and be involved when other avenues are exhausted. If nothing can be found, this would be a sign of potential fraud or, at the very least, poor chain of custody of cash.</a:t>
            </a:r>
          </a:p>
          <a:p>
            <a:endParaRPr lang="en-US" dirty="0"/>
          </a:p>
          <a:p>
            <a:endParaRPr lang="en-US" dirty="0"/>
          </a:p>
          <a:p>
            <a:endParaRPr lang="en-US" dirty="0"/>
          </a:p>
          <a:p>
            <a:endParaRPr lang="en-US" dirty="0"/>
          </a:p>
        </p:txBody>
      </p:sp>
      <p:sp>
        <p:nvSpPr>
          <p:cNvPr id="6" name="Content Placeholder 5">
            <a:extLst>
              <a:ext uri="{FF2B5EF4-FFF2-40B4-BE49-F238E27FC236}">
                <a16:creationId xmlns:a16="http://schemas.microsoft.com/office/drawing/2014/main" id="{5DB36F32-A76B-ECBF-EFF9-A67D84E0F9D1}"/>
              </a:ext>
            </a:extLst>
          </p:cNvPr>
          <p:cNvSpPr>
            <a:spLocks noGrp="1"/>
          </p:cNvSpPr>
          <p:nvPr>
            <p:ph idx="11"/>
          </p:nvPr>
        </p:nvSpPr>
        <p:spPr/>
        <p:txBody>
          <a:bodyPr/>
          <a:lstStyle/>
          <a:p>
            <a:endParaRPr lang="en-US" dirty="0"/>
          </a:p>
        </p:txBody>
      </p:sp>
      <p:pic>
        <p:nvPicPr>
          <p:cNvPr id="3" name="Picture 2" descr="Person using calculator">
            <a:extLst>
              <a:ext uri="{FF2B5EF4-FFF2-40B4-BE49-F238E27FC236}">
                <a16:creationId xmlns:a16="http://schemas.microsoft.com/office/drawing/2014/main" id="{261840D4-FDB8-DB12-F063-E224F55F65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94639" y="0"/>
            <a:ext cx="4297361" cy="6858000"/>
          </a:xfrm>
          <a:prstGeom prst="rect">
            <a:avLst/>
          </a:prstGeom>
        </p:spPr>
      </p:pic>
    </p:spTree>
    <p:extLst>
      <p:ext uri="{BB962C8B-B14F-4D97-AF65-F5344CB8AC3E}">
        <p14:creationId xmlns:p14="http://schemas.microsoft.com/office/powerpoint/2010/main" val="35841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 calcmode="lin" valueType="num">
                                      <p:cBhvr additive="base">
                                        <p:cTn id="7"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anim calcmode="lin" valueType="num">
                                      <p:cBhvr additive="base">
                                        <p:cTn id="13"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anim calcmode="lin" valueType="num">
                                      <p:cBhvr additive="base">
                                        <p:cTn id="19" dur="500" fill="hold"/>
                                        <p:tgtEl>
                                          <p:spTgt spid="1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xEl>
                                              <p:pRg st="7" end="7"/>
                                            </p:txEl>
                                          </p:spTgt>
                                        </p:tgtEl>
                                        <p:attrNameLst>
                                          <p:attrName>style.visibility</p:attrName>
                                        </p:attrNameLst>
                                      </p:cBhvr>
                                      <p:to>
                                        <p:strVal val="visible"/>
                                      </p:to>
                                    </p:set>
                                    <p:anim calcmode="lin" valueType="num">
                                      <p:cBhvr additive="base">
                                        <p:cTn id="25" dur="500" fill="hold"/>
                                        <p:tgtEl>
                                          <p:spTgt spid="15">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85F2-B81C-4D90-94A0-12186A5EA208}"/>
              </a:ext>
            </a:extLst>
          </p:cNvPr>
          <p:cNvSpPr>
            <a:spLocks noGrp="1"/>
          </p:cNvSpPr>
          <p:nvPr>
            <p:ph type="ctrTitle"/>
          </p:nvPr>
        </p:nvSpPr>
        <p:spPr>
          <a:xfrm>
            <a:off x="609600" y="5257801"/>
            <a:ext cx="10972800" cy="594360"/>
          </a:xfrm>
        </p:spPr>
        <p:txBody>
          <a:bodyPr wrap="square" anchor="ctr">
            <a:normAutofit/>
          </a:bodyPr>
          <a:lstStyle/>
          <a:p>
            <a:pPr>
              <a:lnSpc>
                <a:spcPct val="90000"/>
              </a:lnSpc>
            </a:pPr>
            <a:r>
              <a:rPr lang="en-US" sz="4200" dirty="0"/>
              <a:t>Fundraising</a:t>
            </a:r>
          </a:p>
        </p:txBody>
      </p:sp>
      <p:pic>
        <p:nvPicPr>
          <p:cNvPr id="4" name="Picture 3" descr="Several hands raised and ready to answer a question">
            <a:extLst>
              <a:ext uri="{FF2B5EF4-FFF2-40B4-BE49-F238E27FC236}">
                <a16:creationId xmlns:a16="http://schemas.microsoft.com/office/drawing/2014/main" id="{EFCB9395-6FC2-8416-78F8-A674F01A0CC9}"/>
              </a:ext>
            </a:extLst>
          </p:cNvPr>
          <p:cNvPicPr>
            <a:picLocks noChangeAspect="1"/>
          </p:cNvPicPr>
          <p:nvPr/>
        </p:nvPicPr>
        <p:blipFill>
          <a:blip r:embed="rId2" cstate="screen">
            <a:extLst>
              <a:ext uri="{28A0092B-C50C-407E-A947-70E740481C1C}">
                <a14:useLocalDpi xmlns:a14="http://schemas.microsoft.com/office/drawing/2010/main"/>
              </a:ext>
            </a:extLst>
          </a:blip>
          <a:srcRect t="14362" b="23840"/>
          <a:stretch/>
        </p:blipFill>
        <p:spPr>
          <a:xfrm>
            <a:off x="20" y="5193"/>
            <a:ext cx="12191980" cy="5029200"/>
          </a:xfrm>
          <a:prstGeom prst="rect">
            <a:avLst/>
          </a:prstGeom>
          <a:noFill/>
        </p:spPr>
      </p:pic>
    </p:spTree>
    <p:extLst>
      <p:ext uri="{BB962C8B-B14F-4D97-AF65-F5344CB8AC3E}">
        <p14:creationId xmlns:p14="http://schemas.microsoft.com/office/powerpoint/2010/main" val="1539064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DD80-16B9-5D19-AE66-F387FE932AB7}"/>
              </a:ext>
            </a:extLst>
          </p:cNvPr>
          <p:cNvSpPr>
            <a:spLocks noGrp="1"/>
          </p:cNvSpPr>
          <p:nvPr>
            <p:ph type="title"/>
          </p:nvPr>
        </p:nvSpPr>
        <p:spPr/>
        <p:txBody>
          <a:bodyPr/>
          <a:lstStyle/>
          <a:p>
            <a:r>
              <a:rPr lang="en-US" altLang="en-US" sz="4000" b="1" dirty="0"/>
              <a:t>Activity Request– Unorganized ASB</a:t>
            </a:r>
            <a:endParaRPr lang="en-US" dirty="0"/>
          </a:p>
        </p:txBody>
      </p:sp>
      <p:sp>
        <p:nvSpPr>
          <p:cNvPr id="6" name="Content Placeholder 5">
            <a:extLst>
              <a:ext uri="{FF2B5EF4-FFF2-40B4-BE49-F238E27FC236}">
                <a16:creationId xmlns:a16="http://schemas.microsoft.com/office/drawing/2014/main" id="{E04C5681-0774-A61D-26B2-4943A8EEA58A}"/>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FD8DBA27-7E29-4EFB-DB60-A09D66065B9C}"/>
              </a:ext>
            </a:extLst>
          </p:cNvPr>
          <p:cNvPicPr>
            <a:picLocks noChangeAspect="1"/>
          </p:cNvPicPr>
          <p:nvPr/>
        </p:nvPicPr>
        <p:blipFill rotWithShape="1">
          <a:blip r:embed="rId2"/>
          <a:srcRect l="40391" t="17365" r="25625" b="872"/>
          <a:stretch/>
        </p:blipFill>
        <p:spPr>
          <a:xfrm>
            <a:off x="922326" y="1017971"/>
            <a:ext cx="4687886" cy="5787114"/>
          </a:xfrm>
          <a:prstGeom prst="rect">
            <a:avLst/>
          </a:prstGeom>
          <a:ln>
            <a:solidFill>
              <a:schemeClr val="tx1"/>
            </a:solidFill>
          </a:ln>
        </p:spPr>
      </p:pic>
      <p:pic>
        <p:nvPicPr>
          <p:cNvPr id="8" name="Picture 7">
            <a:extLst>
              <a:ext uri="{FF2B5EF4-FFF2-40B4-BE49-F238E27FC236}">
                <a16:creationId xmlns:a16="http://schemas.microsoft.com/office/drawing/2014/main" id="{BCE7341B-FDA4-CB4E-BCB9-27CEF69C09D0}"/>
              </a:ext>
            </a:extLst>
          </p:cNvPr>
          <p:cNvPicPr>
            <a:picLocks noChangeAspect="1"/>
          </p:cNvPicPr>
          <p:nvPr/>
        </p:nvPicPr>
        <p:blipFill rotWithShape="1">
          <a:blip r:embed="rId3"/>
          <a:srcRect l="40625" t="18407" r="25703" b="581"/>
          <a:stretch/>
        </p:blipFill>
        <p:spPr>
          <a:xfrm>
            <a:off x="6228284" y="1017908"/>
            <a:ext cx="4611166" cy="5787177"/>
          </a:xfrm>
          <a:prstGeom prst="rect">
            <a:avLst/>
          </a:prstGeom>
          <a:ln>
            <a:solidFill>
              <a:schemeClr val="tx1"/>
            </a:solidFill>
          </a:ln>
        </p:spPr>
      </p:pic>
    </p:spTree>
    <p:extLst>
      <p:ext uri="{BB962C8B-B14F-4D97-AF65-F5344CB8AC3E}">
        <p14:creationId xmlns:p14="http://schemas.microsoft.com/office/powerpoint/2010/main" val="959476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DD80-16B9-5D19-AE66-F387FE932AB7}"/>
              </a:ext>
            </a:extLst>
          </p:cNvPr>
          <p:cNvSpPr>
            <a:spLocks noGrp="1"/>
          </p:cNvSpPr>
          <p:nvPr>
            <p:ph type="title"/>
          </p:nvPr>
        </p:nvSpPr>
        <p:spPr/>
        <p:txBody>
          <a:bodyPr/>
          <a:lstStyle/>
          <a:p>
            <a:r>
              <a:rPr lang="en-US" altLang="en-US" sz="4000" b="1" dirty="0"/>
              <a:t>Activity Request – Organized ASB</a:t>
            </a:r>
            <a:endParaRPr lang="en-US" dirty="0"/>
          </a:p>
        </p:txBody>
      </p:sp>
      <p:pic>
        <p:nvPicPr>
          <p:cNvPr id="4" name="Content Placeholder 3">
            <a:extLst>
              <a:ext uri="{FF2B5EF4-FFF2-40B4-BE49-F238E27FC236}">
                <a16:creationId xmlns:a16="http://schemas.microsoft.com/office/drawing/2014/main" id="{82CB0270-2212-4135-3A33-AC59AD7FB1F0}"/>
              </a:ext>
            </a:extLst>
          </p:cNvPr>
          <p:cNvPicPr>
            <a:picLocks noGrp="1" noChangeAspect="1"/>
          </p:cNvPicPr>
          <p:nvPr>
            <p:ph idx="1"/>
          </p:nvPr>
        </p:nvPicPr>
        <p:blipFill rotWithShape="1">
          <a:blip r:embed="rId2"/>
          <a:srcRect l="27781" t="12598" r="31803" b="352"/>
          <a:stretch/>
        </p:blipFill>
        <p:spPr>
          <a:xfrm>
            <a:off x="3731116" y="1065213"/>
            <a:ext cx="4374659" cy="5664634"/>
          </a:xfrm>
          <a:prstGeom prst="rect">
            <a:avLst/>
          </a:prstGeom>
          <a:ln w="19050">
            <a:solidFill>
              <a:schemeClr val="tx1"/>
            </a:solidFill>
          </a:ln>
        </p:spPr>
      </p:pic>
    </p:spTree>
    <p:extLst>
      <p:ext uri="{BB962C8B-B14F-4D97-AF65-F5344CB8AC3E}">
        <p14:creationId xmlns:p14="http://schemas.microsoft.com/office/powerpoint/2010/main" val="3138804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13680" y="182881"/>
            <a:ext cx="7315200" cy="1033271"/>
          </a:xfrm>
        </p:spPr>
        <p:txBody>
          <a:bodyPr anchor="b">
            <a:normAutofit/>
          </a:bodyPr>
          <a:lstStyle/>
          <a:p>
            <a:r>
              <a:rPr lang="en-US" dirty="0"/>
              <a:t>Basics of fundraising</a:t>
            </a:r>
          </a:p>
        </p:txBody>
      </p:sp>
      <p:sp>
        <p:nvSpPr>
          <p:cNvPr id="26627" name="Content Placeholder 2"/>
          <p:cNvSpPr>
            <a:spLocks noGrp="1"/>
          </p:cNvSpPr>
          <p:nvPr>
            <p:ph idx="1"/>
          </p:nvPr>
        </p:nvSpPr>
        <p:spPr>
          <a:xfrm>
            <a:off x="213680" y="1490471"/>
            <a:ext cx="7315200" cy="5029200"/>
          </a:xfrm>
        </p:spPr>
        <p:txBody>
          <a:bodyPr>
            <a:normAutofit fontScale="92500" lnSpcReduction="10000"/>
          </a:bodyPr>
          <a:lstStyle/>
          <a:p>
            <a:pPr>
              <a:lnSpc>
                <a:spcPct val="140000"/>
              </a:lnSpc>
              <a:spcAft>
                <a:spcPts val="1200"/>
              </a:spcAft>
            </a:pPr>
            <a:r>
              <a:rPr lang="en-US" sz="1800" dirty="0"/>
              <a:t>Must contribute to the educational experience. </a:t>
            </a:r>
          </a:p>
          <a:p>
            <a:pPr>
              <a:lnSpc>
                <a:spcPct val="140000"/>
              </a:lnSpc>
              <a:spcAft>
                <a:spcPts val="1200"/>
              </a:spcAft>
            </a:pPr>
            <a:r>
              <a:rPr lang="en-US" sz="1800" dirty="0"/>
              <a:t>Must not conflict w/educational programs.</a:t>
            </a:r>
          </a:p>
          <a:p>
            <a:pPr>
              <a:lnSpc>
                <a:spcPct val="140000"/>
              </a:lnSpc>
              <a:spcAft>
                <a:spcPts val="1200"/>
              </a:spcAft>
            </a:pPr>
            <a:r>
              <a:rPr lang="en-US" sz="1800" dirty="0"/>
              <a:t>Must have voluntary student participation </a:t>
            </a:r>
          </a:p>
          <a:p>
            <a:pPr lvl="1">
              <a:lnSpc>
                <a:spcPct val="140000"/>
              </a:lnSpc>
              <a:spcAft>
                <a:spcPts val="1200"/>
              </a:spcAft>
            </a:pPr>
            <a:r>
              <a:rPr lang="en-US" sz="1800" dirty="0">
                <a:solidFill>
                  <a:schemeClr val="tx2"/>
                </a:solidFill>
              </a:rPr>
              <a:t>If students do not to fundraise, then they can not be excluded from an activity </a:t>
            </a:r>
          </a:p>
          <a:p>
            <a:pPr>
              <a:lnSpc>
                <a:spcPct val="140000"/>
              </a:lnSpc>
              <a:spcAft>
                <a:spcPts val="1200"/>
              </a:spcAft>
            </a:pPr>
            <a:r>
              <a:rPr lang="en-US" sz="1800" dirty="0"/>
              <a:t>Must benefit the entire ASB or club.</a:t>
            </a:r>
          </a:p>
          <a:p>
            <a:pPr lvl="1">
              <a:lnSpc>
                <a:spcPct val="140000"/>
              </a:lnSpc>
              <a:spcAft>
                <a:spcPts val="1200"/>
              </a:spcAft>
            </a:pPr>
            <a:r>
              <a:rPr lang="en-US" sz="1800" dirty="0">
                <a:solidFill>
                  <a:schemeClr val="tx2"/>
                </a:solidFill>
              </a:rPr>
              <a:t>Proceeds cannot be attributed to a specific student based on what they raised.</a:t>
            </a:r>
          </a:p>
          <a:p>
            <a:pPr>
              <a:lnSpc>
                <a:spcPct val="140000"/>
              </a:lnSpc>
              <a:spcAft>
                <a:spcPts val="1200"/>
              </a:spcAft>
            </a:pPr>
            <a:r>
              <a:rPr lang="en-US" sz="1800" dirty="0"/>
              <a:t>The fundraisers must be approved before the event!</a:t>
            </a:r>
          </a:p>
          <a:p>
            <a:pPr>
              <a:lnSpc>
                <a:spcPct val="140000"/>
              </a:lnSpc>
              <a:spcAft>
                <a:spcPts val="1200"/>
              </a:spcAft>
            </a:pPr>
            <a:r>
              <a:rPr lang="en-US" sz="1800" dirty="0"/>
              <a:t>Cash overages or shortages must be completely researched with two parties. </a:t>
            </a:r>
          </a:p>
          <a:p>
            <a:pPr lvl="1">
              <a:lnSpc>
                <a:spcPct val="140000"/>
              </a:lnSpc>
              <a:spcAft>
                <a:spcPts val="1200"/>
              </a:spcAft>
            </a:pPr>
            <a:r>
              <a:rPr lang="en-US" sz="1800" dirty="0">
                <a:solidFill>
                  <a:schemeClr val="tx2"/>
                </a:solidFill>
              </a:rPr>
              <a:t>Unresolved items must be documented and reported to higher authorities.</a:t>
            </a:r>
          </a:p>
        </p:txBody>
      </p:sp>
      <p:pic>
        <p:nvPicPr>
          <p:cNvPr id="3" name="Picture 2" descr="Group of young people huddling in gym">
            <a:extLst>
              <a:ext uri="{FF2B5EF4-FFF2-40B4-BE49-F238E27FC236}">
                <a16:creationId xmlns:a16="http://schemas.microsoft.com/office/drawing/2014/main" id="{F1851E92-3A2D-8D5D-C1D4-8116D145468C}"/>
              </a:ext>
            </a:extLst>
          </p:cNvPr>
          <p:cNvPicPr>
            <a:picLocks noChangeAspect="1"/>
          </p:cNvPicPr>
          <p:nvPr/>
        </p:nvPicPr>
        <p:blipFill>
          <a:blip r:embed="rId2" cstate="screen">
            <a:extLst>
              <a:ext uri="{28A0092B-C50C-407E-A947-70E740481C1C}">
                <a14:useLocalDpi xmlns:a14="http://schemas.microsoft.com/office/drawing/2010/main"/>
              </a:ext>
            </a:extLst>
          </a:blip>
          <a:srcRect l="21447" r="36726" b="-1"/>
          <a:stretch/>
        </p:blipFill>
        <p:spPr>
          <a:xfrm>
            <a:off x="7894639" y="10"/>
            <a:ext cx="4297361" cy="685799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8051E4-D3CF-47D7-BE4A-144CCBDF4514}"/>
              </a:ext>
            </a:extLst>
          </p:cNvPr>
          <p:cNvSpPr>
            <a:spLocks noGrp="1"/>
          </p:cNvSpPr>
          <p:nvPr>
            <p:ph type="title"/>
          </p:nvPr>
        </p:nvSpPr>
        <p:spPr>
          <a:xfrm>
            <a:off x="304800" y="0"/>
            <a:ext cx="11582400" cy="914400"/>
          </a:xfrm>
        </p:spPr>
        <p:txBody>
          <a:bodyPr anchor="b">
            <a:normAutofit/>
          </a:bodyPr>
          <a:lstStyle/>
          <a:p>
            <a:r>
              <a:rPr lang="en-US" dirty="0"/>
              <a:t>pupil fEes</a:t>
            </a:r>
          </a:p>
        </p:txBody>
      </p:sp>
      <p:pic>
        <p:nvPicPr>
          <p:cNvPr id="4" name="Picture 3" descr="Three students leaving school">
            <a:extLst>
              <a:ext uri="{FF2B5EF4-FFF2-40B4-BE49-F238E27FC236}">
                <a16:creationId xmlns:a16="http://schemas.microsoft.com/office/drawing/2014/main" id="{AF3A531D-BD01-2D86-6C55-5CCE97CDBF4A}"/>
              </a:ext>
            </a:extLst>
          </p:cNvPr>
          <p:cNvPicPr>
            <a:picLocks noChangeAspect="1"/>
          </p:cNvPicPr>
          <p:nvPr/>
        </p:nvPicPr>
        <p:blipFill>
          <a:blip r:embed="rId2" cstate="screen">
            <a:extLst>
              <a:ext uri="{28A0092B-C50C-407E-A947-70E740481C1C}">
                <a14:useLocalDpi xmlns:a14="http://schemas.microsoft.com/office/drawing/2010/main"/>
              </a:ext>
            </a:extLst>
          </a:blip>
          <a:srcRect l="9782" r="18785" b="1"/>
          <a:stretch/>
        </p:blipFill>
        <p:spPr>
          <a:xfrm>
            <a:off x="6787782" y="1313497"/>
            <a:ext cx="4527918" cy="4231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Content Placeholder 14">
            <a:extLst>
              <a:ext uri="{FF2B5EF4-FFF2-40B4-BE49-F238E27FC236}">
                <a16:creationId xmlns:a16="http://schemas.microsoft.com/office/drawing/2014/main" id="{B2EB29F7-241A-41B3-A625-8E687C07990C}"/>
              </a:ext>
            </a:extLst>
          </p:cNvPr>
          <p:cNvSpPr>
            <a:spLocks noGrp="1"/>
          </p:cNvSpPr>
          <p:nvPr>
            <p:ph idx="18"/>
          </p:nvPr>
        </p:nvSpPr>
        <p:spPr>
          <a:xfrm>
            <a:off x="304800" y="1188720"/>
            <a:ext cx="5577841" cy="5212080"/>
          </a:xfrm>
        </p:spPr>
        <p:txBody>
          <a:bodyPr>
            <a:normAutofit/>
          </a:bodyPr>
          <a:lstStyle/>
          <a:p>
            <a:pPr>
              <a:lnSpc>
                <a:spcPct val="140000"/>
              </a:lnSpc>
              <a:spcAft>
                <a:spcPts val="600"/>
              </a:spcAft>
            </a:pPr>
            <a:r>
              <a:rPr lang="en-US" sz="2000" dirty="0"/>
              <a:t>CDE Fiscal Management Advisory 23-02 defines pupil fees allowed and unallowed.</a:t>
            </a:r>
          </a:p>
          <a:p>
            <a:pPr>
              <a:lnSpc>
                <a:spcPct val="140000"/>
              </a:lnSpc>
              <a:spcAft>
                <a:spcPts val="600"/>
              </a:spcAft>
            </a:pPr>
            <a:r>
              <a:rPr lang="en-US" sz="2000" dirty="0"/>
              <a:t>The California Education Code Section49011(a) provides that a pupil enrolled in a public school shall not be required to pay a pupil fee for participation in an educational activity. </a:t>
            </a:r>
          </a:p>
          <a:p>
            <a:pPr>
              <a:lnSpc>
                <a:spcPct val="140000"/>
              </a:lnSpc>
              <a:spcAft>
                <a:spcPts val="600"/>
              </a:spcAft>
            </a:pPr>
            <a:r>
              <a:rPr lang="en-US" sz="2000" dirty="0"/>
              <a:t>“Educational activity” is defined as an activity offered by the LEA that constitutes an integral fundamental part of elementary and secondary education, including, but not limited to, curricular and extracurricular activities. (EC 49010(a)). </a:t>
            </a:r>
          </a:p>
          <a:p>
            <a:pPr>
              <a:lnSpc>
                <a:spcPct val="140000"/>
              </a:lnSpc>
              <a:spcAft>
                <a:spcPts val="600"/>
              </a:spcAft>
            </a:pPr>
            <a:endParaRPr lang="en-US"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A5973-381F-5530-CAA5-558FF31F66F8}"/>
              </a:ext>
            </a:extLst>
          </p:cNvPr>
          <p:cNvSpPr>
            <a:spLocks noGrp="1"/>
          </p:cNvSpPr>
          <p:nvPr>
            <p:ph type="title"/>
          </p:nvPr>
        </p:nvSpPr>
        <p:spPr>
          <a:xfrm>
            <a:off x="304800" y="0"/>
            <a:ext cx="11582400" cy="914400"/>
          </a:xfrm>
        </p:spPr>
        <p:txBody>
          <a:bodyPr anchor="b">
            <a:normAutofit/>
          </a:bodyPr>
          <a:lstStyle/>
          <a:p>
            <a:r>
              <a:rPr lang="en-US" dirty="0"/>
              <a:t>PERMITTED PUPIL FEES</a:t>
            </a:r>
          </a:p>
        </p:txBody>
      </p:sp>
      <p:pic>
        <p:nvPicPr>
          <p:cNvPr id="5" name="Picture 4" descr="Pile of American dollar banknotes">
            <a:extLst>
              <a:ext uri="{FF2B5EF4-FFF2-40B4-BE49-F238E27FC236}">
                <a16:creationId xmlns:a16="http://schemas.microsoft.com/office/drawing/2014/main" id="{63E2FA52-C511-38E5-2307-7E33A1DFADCE}"/>
              </a:ext>
            </a:extLst>
          </p:cNvPr>
          <p:cNvPicPr>
            <a:picLocks noChangeAspect="1"/>
          </p:cNvPicPr>
          <p:nvPr/>
        </p:nvPicPr>
        <p:blipFill>
          <a:blip r:embed="rId2" cstate="screen">
            <a:extLst>
              <a:ext uri="{28A0092B-C50C-407E-A947-70E740481C1C}">
                <a14:useLocalDpi xmlns:a14="http://schemas.microsoft.com/office/drawing/2010/main"/>
              </a:ext>
            </a:extLst>
          </a:blip>
          <a:srcRect l="13474" r="6264" b="2"/>
          <a:stretch/>
        </p:blipFill>
        <p:spPr>
          <a:xfrm>
            <a:off x="7166610" y="1223478"/>
            <a:ext cx="4720590" cy="44110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Content Placeholder 2">
            <a:extLst>
              <a:ext uri="{FF2B5EF4-FFF2-40B4-BE49-F238E27FC236}">
                <a16:creationId xmlns:a16="http://schemas.microsoft.com/office/drawing/2014/main" id="{C9439AC0-2FF4-D31E-151C-E6BB245FE0A4}"/>
              </a:ext>
            </a:extLst>
          </p:cNvPr>
          <p:cNvSpPr>
            <a:spLocks noGrp="1"/>
          </p:cNvSpPr>
          <p:nvPr>
            <p:ph idx="18"/>
          </p:nvPr>
        </p:nvSpPr>
        <p:spPr>
          <a:xfrm>
            <a:off x="304800" y="1188719"/>
            <a:ext cx="6861810" cy="5307331"/>
          </a:xfrm>
        </p:spPr>
        <p:txBody>
          <a:bodyPr>
            <a:normAutofit fontScale="92500"/>
          </a:bodyPr>
          <a:lstStyle/>
          <a:p>
            <a:pPr>
              <a:lnSpc>
                <a:spcPct val="140000"/>
              </a:lnSpc>
              <a:spcAft>
                <a:spcPts val="600"/>
              </a:spcAft>
            </a:pPr>
            <a:r>
              <a:rPr lang="en-US" sz="1600" dirty="0"/>
              <a:t>Unless specifically permitted by law, fees are not to be charged. Partial list below:</a:t>
            </a:r>
          </a:p>
          <a:p>
            <a:pPr lvl="1">
              <a:lnSpc>
                <a:spcPct val="140000"/>
              </a:lnSpc>
              <a:spcAft>
                <a:spcPts val="600"/>
              </a:spcAft>
            </a:pPr>
            <a:r>
              <a:rPr lang="en-US" sz="1600" dirty="0">
                <a:solidFill>
                  <a:schemeClr val="tx2"/>
                </a:solidFill>
              </a:rPr>
              <a:t>Direct costs of materials to fabricate something for students to keep</a:t>
            </a:r>
          </a:p>
          <a:p>
            <a:pPr lvl="1">
              <a:lnSpc>
                <a:spcPct val="140000"/>
              </a:lnSpc>
              <a:spcAft>
                <a:spcPts val="600"/>
              </a:spcAft>
            </a:pPr>
            <a:r>
              <a:rPr lang="en-US" sz="1600" dirty="0">
                <a:solidFill>
                  <a:schemeClr val="tx2"/>
                </a:solidFill>
              </a:rPr>
              <a:t>Protective safety glasses for hazardous activities.</a:t>
            </a:r>
          </a:p>
          <a:p>
            <a:pPr lvl="1">
              <a:lnSpc>
                <a:spcPct val="140000"/>
              </a:lnSpc>
              <a:spcAft>
                <a:spcPts val="600"/>
              </a:spcAft>
            </a:pPr>
            <a:r>
              <a:rPr lang="en-US" sz="1600" dirty="0">
                <a:solidFill>
                  <a:schemeClr val="tx2"/>
                </a:solidFill>
              </a:rPr>
              <a:t>Sale or lease of internet appliances or personal computers so that the pupil may access the educational network for supplemental educational programs.</a:t>
            </a:r>
          </a:p>
          <a:p>
            <a:pPr lvl="1">
              <a:lnSpc>
                <a:spcPct val="140000"/>
              </a:lnSpc>
              <a:spcAft>
                <a:spcPts val="600"/>
              </a:spcAft>
            </a:pPr>
            <a:r>
              <a:rPr lang="en-US" sz="1600" dirty="0">
                <a:solidFill>
                  <a:schemeClr val="tx2"/>
                </a:solidFill>
              </a:rPr>
              <a:t>Home to school transportation fees permitted with some restrictions.</a:t>
            </a:r>
          </a:p>
          <a:p>
            <a:pPr lvl="1">
              <a:lnSpc>
                <a:spcPct val="140000"/>
              </a:lnSpc>
              <a:spcAft>
                <a:spcPts val="600"/>
              </a:spcAft>
            </a:pPr>
            <a:r>
              <a:rPr lang="en-US" sz="1600" dirty="0">
                <a:solidFill>
                  <a:schemeClr val="tx2"/>
                </a:solidFill>
              </a:rPr>
              <a:t>Food, per meal program restrictions.</a:t>
            </a:r>
          </a:p>
          <a:p>
            <a:pPr lvl="1">
              <a:lnSpc>
                <a:spcPct val="140000"/>
              </a:lnSpc>
              <a:spcAft>
                <a:spcPts val="600"/>
              </a:spcAft>
            </a:pPr>
            <a:r>
              <a:rPr lang="en-US" sz="1600" dirty="0">
                <a:solidFill>
                  <a:schemeClr val="tx2"/>
                </a:solidFill>
              </a:rPr>
              <a:t>Lost or damaged property.</a:t>
            </a:r>
          </a:p>
          <a:p>
            <a:pPr lvl="1">
              <a:lnSpc>
                <a:spcPct val="140000"/>
              </a:lnSpc>
              <a:spcAft>
                <a:spcPts val="600"/>
              </a:spcAft>
            </a:pPr>
            <a:r>
              <a:rPr lang="en-US" sz="1600" dirty="0">
                <a:solidFill>
                  <a:schemeClr val="tx2"/>
                </a:solidFill>
              </a:rPr>
              <a:t>Field Trips.</a:t>
            </a:r>
          </a:p>
          <a:p>
            <a:pPr lvl="1">
              <a:lnSpc>
                <a:spcPct val="140000"/>
              </a:lnSpc>
              <a:spcAft>
                <a:spcPts val="600"/>
              </a:spcAft>
            </a:pPr>
            <a:r>
              <a:rPr lang="en-US" sz="1600" dirty="0">
                <a:solidFill>
                  <a:schemeClr val="tx2"/>
                </a:solidFill>
              </a:rPr>
              <a:t>Community service classes, usually for adults, unless specifically identified for minors.</a:t>
            </a:r>
          </a:p>
          <a:p>
            <a:pPr lvl="1">
              <a:lnSpc>
                <a:spcPct val="140000"/>
              </a:lnSpc>
              <a:spcAft>
                <a:spcPts val="600"/>
              </a:spcAft>
            </a:pPr>
            <a:r>
              <a:rPr lang="en-US" sz="1600" dirty="0">
                <a:solidFill>
                  <a:schemeClr val="tx2"/>
                </a:solidFill>
              </a:rPr>
              <a:t>Athletic team insurance.</a:t>
            </a:r>
          </a:p>
          <a:p>
            <a:pPr lvl="1">
              <a:lnSpc>
                <a:spcPct val="140000"/>
              </a:lnSpc>
              <a:spcAft>
                <a:spcPts val="600"/>
              </a:spcAft>
            </a:pPr>
            <a:r>
              <a:rPr lang="en-US" sz="1600" dirty="0">
                <a:solidFill>
                  <a:schemeClr val="tx2"/>
                </a:solidFill>
              </a:rPr>
              <a:t>School camp.</a:t>
            </a:r>
          </a:p>
          <a:p>
            <a:pPr>
              <a:lnSpc>
                <a:spcPct val="140000"/>
              </a:lnSpc>
              <a:spcAft>
                <a:spcPts val="600"/>
              </a:spcAft>
            </a:pPr>
            <a:endParaRPr lang="en-US" sz="1600" dirty="0"/>
          </a:p>
          <a:p>
            <a:pPr>
              <a:lnSpc>
                <a:spcPct val="140000"/>
              </a:lnSpc>
              <a:spcAft>
                <a:spcPts val="600"/>
              </a:spcAft>
            </a:pPr>
            <a:endParaRPr lang="en-US" sz="1600" dirty="0"/>
          </a:p>
        </p:txBody>
      </p:sp>
    </p:spTree>
    <p:extLst>
      <p:ext uri="{BB962C8B-B14F-4D97-AF65-F5344CB8AC3E}">
        <p14:creationId xmlns:p14="http://schemas.microsoft.com/office/powerpoint/2010/main" val="2770673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A2336-AD4A-2B79-80D4-5F6EFF6B17EE}"/>
              </a:ext>
            </a:extLst>
          </p:cNvPr>
          <p:cNvSpPr>
            <a:spLocks noGrp="1"/>
          </p:cNvSpPr>
          <p:nvPr>
            <p:ph type="title"/>
          </p:nvPr>
        </p:nvSpPr>
        <p:spPr>
          <a:xfrm>
            <a:off x="304800" y="0"/>
            <a:ext cx="11582400" cy="914400"/>
          </a:xfrm>
        </p:spPr>
        <p:txBody>
          <a:bodyPr anchor="b">
            <a:normAutofit/>
          </a:bodyPr>
          <a:lstStyle/>
          <a:p>
            <a:r>
              <a:rPr lang="en-US" dirty="0"/>
              <a:t>FEES NOT PERMITTED</a:t>
            </a:r>
          </a:p>
        </p:txBody>
      </p:sp>
      <p:pic>
        <p:nvPicPr>
          <p:cNvPr id="5" name="Picture 4" descr="People standing in a row wearing graduation caps with tassels and gowns">
            <a:extLst>
              <a:ext uri="{FF2B5EF4-FFF2-40B4-BE49-F238E27FC236}">
                <a16:creationId xmlns:a16="http://schemas.microsoft.com/office/drawing/2014/main" id="{F7567D9D-258F-A852-E7DA-6F6C3B1EBE42}"/>
              </a:ext>
            </a:extLst>
          </p:cNvPr>
          <p:cNvPicPr>
            <a:picLocks noChangeAspect="1"/>
          </p:cNvPicPr>
          <p:nvPr/>
        </p:nvPicPr>
        <p:blipFill>
          <a:blip r:embed="rId2" cstate="screen">
            <a:extLst>
              <a:ext uri="{28A0092B-C50C-407E-A947-70E740481C1C}">
                <a14:useLocalDpi xmlns:a14="http://schemas.microsoft.com/office/drawing/2010/main"/>
              </a:ext>
            </a:extLst>
          </a:blip>
          <a:srcRect l="14032" r="14534" b="1"/>
          <a:stretch/>
        </p:blipFill>
        <p:spPr>
          <a:xfrm>
            <a:off x="6448057" y="1379220"/>
            <a:ext cx="4599272" cy="42976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Content Placeholder 2">
            <a:extLst>
              <a:ext uri="{FF2B5EF4-FFF2-40B4-BE49-F238E27FC236}">
                <a16:creationId xmlns:a16="http://schemas.microsoft.com/office/drawing/2014/main" id="{2576D37E-BEA5-44DB-5B73-B57C990C153F}"/>
              </a:ext>
            </a:extLst>
          </p:cNvPr>
          <p:cNvSpPr>
            <a:spLocks noGrp="1"/>
          </p:cNvSpPr>
          <p:nvPr>
            <p:ph idx="18"/>
          </p:nvPr>
        </p:nvSpPr>
        <p:spPr>
          <a:xfrm>
            <a:off x="304800" y="1188720"/>
            <a:ext cx="5577841" cy="5212080"/>
          </a:xfrm>
        </p:spPr>
        <p:txBody>
          <a:bodyPr>
            <a:normAutofit/>
          </a:bodyPr>
          <a:lstStyle/>
          <a:p>
            <a:pPr>
              <a:spcAft>
                <a:spcPts val="600"/>
              </a:spcAft>
            </a:pPr>
            <a:r>
              <a:rPr lang="en-US" dirty="0"/>
              <a:t>Partial list below:</a:t>
            </a:r>
          </a:p>
          <a:p>
            <a:pPr lvl="1">
              <a:spcAft>
                <a:spcPts val="600"/>
              </a:spcAft>
            </a:pPr>
            <a:r>
              <a:rPr lang="en-US" sz="2300" dirty="0">
                <a:solidFill>
                  <a:schemeClr val="tx2"/>
                </a:solidFill>
              </a:rPr>
              <a:t>High school graduation cap &amp; gown.</a:t>
            </a:r>
          </a:p>
          <a:p>
            <a:pPr lvl="1">
              <a:spcAft>
                <a:spcPts val="600"/>
              </a:spcAft>
            </a:pPr>
            <a:r>
              <a:rPr lang="en-US" sz="2300" dirty="0">
                <a:solidFill>
                  <a:schemeClr val="tx2"/>
                </a:solidFill>
              </a:rPr>
              <a:t>Forced parent “volunteers.”</a:t>
            </a:r>
          </a:p>
          <a:p>
            <a:pPr lvl="1">
              <a:spcAft>
                <a:spcPts val="600"/>
              </a:spcAft>
            </a:pPr>
            <a:r>
              <a:rPr lang="en-US" sz="2300" dirty="0">
                <a:solidFill>
                  <a:schemeClr val="tx2"/>
                </a:solidFill>
              </a:rPr>
              <a:t>Deposits in anticipation of loss or damage.</a:t>
            </a:r>
          </a:p>
          <a:p>
            <a:pPr lvl="1">
              <a:spcAft>
                <a:spcPts val="600"/>
              </a:spcAft>
            </a:pPr>
            <a:r>
              <a:rPr lang="en-US" sz="2300" dirty="0">
                <a:solidFill>
                  <a:schemeClr val="tx2"/>
                </a:solidFill>
              </a:rPr>
              <a:t>Reimbursement for “lost student attendance.”</a:t>
            </a:r>
          </a:p>
          <a:p>
            <a:pPr lvl="1">
              <a:spcAft>
                <a:spcPts val="600"/>
              </a:spcAft>
            </a:pPr>
            <a:r>
              <a:rPr lang="en-US" sz="2300" dirty="0">
                <a:solidFill>
                  <a:schemeClr val="tx2"/>
                </a:solidFill>
              </a:rPr>
              <a:t>School supplies (Ed Code 38118).</a:t>
            </a:r>
          </a:p>
          <a:p>
            <a:pPr>
              <a:spcAft>
                <a:spcPts val="600"/>
              </a:spcAft>
            </a:pPr>
            <a:endParaRPr lang="en-US" dirty="0"/>
          </a:p>
        </p:txBody>
      </p:sp>
    </p:spTree>
    <p:extLst>
      <p:ext uri="{BB962C8B-B14F-4D97-AF65-F5344CB8AC3E}">
        <p14:creationId xmlns:p14="http://schemas.microsoft.com/office/powerpoint/2010/main" val="3436207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80EE0-529C-359E-A5FA-4F67D397194A}"/>
              </a:ext>
            </a:extLst>
          </p:cNvPr>
          <p:cNvSpPr>
            <a:spLocks noGrp="1"/>
          </p:cNvSpPr>
          <p:nvPr>
            <p:ph type="title"/>
          </p:nvPr>
        </p:nvSpPr>
        <p:spPr>
          <a:xfrm>
            <a:off x="304800" y="0"/>
            <a:ext cx="11582400" cy="914400"/>
          </a:xfrm>
        </p:spPr>
        <p:txBody>
          <a:bodyPr anchor="b">
            <a:normAutofit/>
          </a:bodyPr>
          <a:lstStyle/>
          <a:p>
            <a:r>
              <a:rPr lang="en-US" dirty="0"/>
              <a:t>Basic cash collection rules</a:t>
            </a:r>
          </a:p>
        </p:txBody>
      </p:sp>
      <p:pic>
        <p:nvPicPr>
          <p:cNvPr id="7" name="Picture 6" descr="Police car red lights in night time">
            <a:extLst>
              <a:ext uri="{FF2B5EF4-FFF2-40B4-BE49-F238E27FC236}">
                <a16:creationId xmlns:a16="http://schemas.microsoft.com/office/drawing/2014/main" id="{8F7B419C-024D-E69D-2AAB-D9CC0192A72C}"/>
              </a:ext>
            </a:extLst>
          </p:cNvPr>
          <p:cNvPicPr>
            <a:picLocks noChangeAspect="1"/>
          </p:cNvPicPr>
          <p:nvPr/>
        </p:nvPicPr>
        <p:blipFill>
          <a:blip r:embed="rId2" cstate="print">
            <a:extLst>
              <a:ext uri="{28A0092B-C50C-407E-A947-70E740481C1C}">
                <a14:useLocalDpi xmlns:a14="http://schemas.microsoft.com/office/drawing/2010/main"/>
              </a:ext>
            </a:extLst>
          </a:blip>
          <a:srcRect l="23214" r="2" b="2"/>
          <a:stretch/>
        </p:blipFill>
        <p:spPr>
          <a:xfrm>
            <a:off x="6896099" y="1275100"/>
            <a:ext cx="4848225" cy="4530309"/>
          </a:xfrm>
          <a:prstGeom prst="rect">
            <a:avLst/>
          </a:prstGeom>
          <a:ln w="228600" cap="sq" cmpd="thickThin">
            <a:solidFill>
              <a:srgbClr val="000000"/>
            </a:solidFill>
            <a:prstDash val="solid"/>
            <a:miter lim="800000"/>
          </a:ln>
          <a:effectLst>
            <a:innerShdw blurRad="76200">
              <a:srgbClr val="000000"/>
            </a:innerShdw>
          </a:effectLst>
        </p:spPr>
      </p:pic>
      <p:sp>
        <p:nvSpPr>
          <p:cNvPr id="3" name="Content Placeholder 2"/>
          <p:cNvSpPr>
            <a:spLocks noGrp="1"/>
          </p:cNvSpPr>
          <p:nvPr>
            <p:ph idx="18"/>
          </p:nvPr>
        </p:nvSpPr>
        <p:spPr>
          <a:xfrm>
            <a:off x="304800" y="1188720"/>
            <a:ext cx="5577841" cy="5212080"/>
          </a:xfrm>
        </p:spPr>
        <p:txBody>
          <a:bodyPr>
            <a:normAutofit/>
          </a:bodyPr>
          <a:lstStyle/>
          <a:p>
            <a:pPr>
              <a:spcAft>
                <a:spcPts val="1200"/>
              </a:spcAft>
            </a:pPr>
            <a:r>
              <a:rPr lang="en-US" dirty="0"/>
              <a:t>Funds collected must be deposited in their entirety.</a:t>
            </a:r>
          </a:p>
          <a:p>
            <a:pPr>
              <a:spcAft>
                <a:spcPts val="1200"/>
              </a:spcAft>
            </a:pPr>
            <a:r>
              <a:rPr lang="en-US" dirty="0"/>
              <a:t>Expenditures should </a:t>
            </a:r>
            <a:r>
              <a:rPr lang="en-US" b="1" dirty="0"/>
              <a:t>NEVER</a:t>
            </a:r>
            <a:r>
              <a:rPr lang="en-US" dirty="0"/>
              <a:t> be made from un-deposited monies.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40AC-213B-45FF-8602-14C7BDE72036}"/>
              </a:ext>
            </a:extLst>
          </p:cNvPr>
          <p:cNvSpPr>
            <a:spLocks noGrp="1"/>
          </p:cNvSpPr>
          <p:nvPr>
            <p:ph type="title"/>
          </p:nvPr>
        </p:nvSpPr>
        <p:spPr>
          <a:xfrm>
            <a:off x="304800" y="0"/>
            <a:ext cx="11582400" cy="914400"/>
          </a:xfrm>
        </p:spPr>
        <p:txBody>
          <a:bodyPr anchor="b">
            <a:normAutofit/>
          </a:bodyPr>
          <a:lstStyle/>
          <a:p>
            <a:r>
              <a:rPr lang="en-US" dirty="0"/>
              <a:t>Negative effects of Expending from Undeposited funds</a:t>
            </a:r>
          </a:p>
        </p:txBody>
      </p:sp>
      <p:sp>
        <p:nvSpPr>
          <p:cNvPr id="5" name="Content Placeholder 4">
            <a:extLst>
              <a:ext uri="{FF2B5EF4-FFF2-40B4-BE49-F238E27FC236}">
                <a16:creationId xmlns:a16="http://schemas.microsoft.com/office/drawing/2014/main" id="{269564E3-9ABF-450C-96E2-9EF7B88774CF}"/>
              </a:ext>
            </a:extLst>
          </p:cNvPr>
          <p:cNvSpPr>
            <a:spLocks noGrp="1"/>
          </p:cNvSpPr>
          <p:nvPr>
            <p:ph idx="13"/>
          </p:nvPr>
        </p:nvSpPr>
        <p:spPr>
          <a:xfrm>
            <a:off x="304800" y="1188720"/>
            <a:ext cx="5577841" cy="548640"/>
          </a:xfrm>
        </p:spPr>
        <p:txBody>
          <a:bodyPr anchor="b">
            <a:normAutofit/>
          </a:bodyPr>
          <a:lstStyle/>
          <a:p>
            <a:pPr>
              <a:spcAft>
                <a:spcPts val="600"/>
              </a:spcAft>
            </a:pPr>
            <a:r>
              <a:rPr lang="en-US" sz="2200" dirty="0"/>
              <a:t>How it goes undetected</a:t>
            </a:r>
          </a:p>
        </p:txBody>
      </p:sp>
      <p:sp>
        <p:nvSpPr>
          <p:cNvPr id="7" name="Content Placeholder 6">
            <a:extLst>
              <a:ext uri="{FF2B5EF4-FFF2-40B4-BE49-F238E27FC236}">
                <a16:creationId xmlns:a16="http://schemas.microsoft.com/office/drawing/2014/main" id="{90A0EE11-7C41-487C-BFFD-C34BBA5EECE6}"/>
              </a:ext>
            </a:extLst>
          </p:cNvPr>
          <p:cNvSpPr>
            <a:spLocks noGrp="1"/>
          </p:cNvSpPr>
          <p:nvPr>
            <p:ph idx="15"/>
          </p:nvPr>
        </p:nvSpPr>
        <p:spPr>
          <a:xfrm>
            <a:off x="6309360" y="1188720"/>
            <a:ext cx="5577840" cy="548640"/>
          </a:xfrm>
        </p:spPr>
        <p:txBody>
          <a:bodyPr anchor="b">
            <a:normAutofit/>
          </a:bodyPr>
          <a:lstStyle/>
          <a:p>
            <a:pPr>
              <a:spcAft>
                <a:spcPts val="600"/>
              </a:spcAft>
            </a:pPr>
            <a:r>
              <a:rPr lang="en-US" sz="2200" dirty="0"/>
              <a:t>                       Example</a:t>
            </a:r>
          </a:p>
        </p:txBody>
      </p:sp>
      <p:pic>
        <p:nvPicPr>
          <p:cNvPr id="10" name="Content Placeholder 9" descr="Table&#10;&#10;Description automatically generated">
            <a:extLst>
              <a:ext uri="{FF2B5EF4-FFF2-40B4-BE49-F238E27FC236}">
                <a16:creationId xmlns:a16="http://schemas.microsoft.com/office/drawing/2014/main" id="{E84ED2EF-73DF-4B86-B0EA-11655BC7701F}"/>
              </a:ext>
            </a:extLst>
          </p:cNvPr>
          <p:cNvPicPr>
            <a:picLocks noGrp="1" noChangeAspect="1"/>
          </p:cNvPicPr>
          <p:nvPr>
            <p:ph idx="16"/>
          </p:nvPr>
        </p:nvPicPr>
        <p:blipFill>
          <a:blip r:embed="rId2">
            <a:extLst>
              <a:ext uri="{28A0092B-C50C-407E-A947-70E740481C1C}">
                <a14:useLocalDpi xmlns:a14="http://schemas.microsoft.com/office/drawing/2010/main"/>
              </a:ext>
            </a:extLst>
          </a:blip>
          <a:stretch>
            <a:fillRect/>
          </a:stretch>
        </p:blipFill>
        <p:spPr>
          <a:xfrm>
            <a:off x="6309360" y="1845446"/>
            <a:ext cx="5577840" cy="4172947"/>
          </a:xfrm>
          <a:noFill/>
        </p:spPr>
      </p:pic>
      <p:sp>
        <p:nvSpPr>
          <p:cNvPr id="6" name="Content Placeholder 5">
            <a:extLst>
              <a:ext uri="{FF2B5EF4-FFF2-40B4-BE49-F238E27FC236}">
                <a16:creationId xmlns:a16="http://schemas.microsoft.com/office/drawing/2014/main" id="{90FDEC45-2667-44E3-8FDC-93234C15C39E}"/>
              </a:ext>
            </a:extLst>
          </p:cNvPr>
          <p:cNvSpPr>
            <a:spLocks noGrp="1"/>
          </p:cNvSpPr>
          <p:nvPr>
            <p:ph idx="17"/>
          </p:nvPr>
        </p:nvSpPr>
        <p:spPr>
          <a:xfrm>
            <a:off x="304800" y="1645920"/>
            <a:ext cx="5867400" cy="4812030"/>
          </a:xfrm>
        </p:spPr>
        <p:txBody>
          <a:bodyPr>
            <a:normAutofit fontScale="92500" lnSpcReduction="10000"/>
          </a:bodyPr>
          <a:lstStyle/>
          <a:p>
            <a:pPr marL="342900" indent="-342900">
              <a:lnSpc>
                <a:spcPct val="140000"/>
              </a:lnSpc>
              <a:spcAft>
                <a:spcPts val="600"/>
              </a:spcAft>
              <a:buFont typeface="Arial" panose="020B0604020202020204" pitchFamily="34" charset="0"/>
              <a:buChar char="•"/>
            </a:pPr>
            <a:r>
              <a:rPr lang="en-US" sz="2000" dirty="0"/>
              <a:t>The documentation is altered to match the actual amount, instead of what happened. </a:t>
            </a:r>
          </a:p>
          <a:p>
            <a:pPr marL="342900" indent="-342900">
              <a:lnSpc>
                <a:spcPct val="140000"/>
              </a:lnSpc>
              <a:spcAft>
                <a:spcPts val="600"/>
              </a:spcAft>
              <a:buFont typeface="Arial" panose="020B0604020202020204" pitchFamily="34" charset="0"/>
              <a:buChar char="•"/>
            </a:pPr>
            <a:endParaRPr lang="en-US" sz="2000" dirty="0"/>
          </a:p>
          <a:p>
            <a:pPr marL="342900" indent="-342900">
              <a:lnSpc>
                <a:spcPct val="140000"/>
              </a:lnSpc>
              <a:spcAft>
                <a:spcPts val="600"/>
              </a:spcAft>
              <a:buFont typeface="Arial" panose="020B0604020202020204" pitchFamily="34" charset="0"/>
              <a:buChar char="•"/>
            </a:pPr>
            <a:r>
              <a:rPr lang="en-US" sz="2000" dirty="0"/>
              <a:t>The receipts are not recorded individually, but in a lump sum. </a:t>
            </a:r>
          </a:p>
          <a:p>
            <a:pPr marL="342900" indent="-342900">
              <a:lnSpc>
                <a:spcPct val="140000"/>
              </a:lnSpc>
              <a:spcAft>
                <a:spcPts val="600"/>
              </a:spcAft>
              <a:buFont typeface="Arial" panose="020B0604020202020204" pitchFamily="34" charset="0"/>
              <a:buChar char="•"/>
            </a:pPr>
            <a:endParaRPr lang="en-US" sz="2000" dirty="0"/>
          </a:p>
          <a:p>
            <a:pPr marL="342900" indent="-342900">
              <a:lnSpc>
                <a:spcPct val="140000"/>
              </a:lnSpc>
              <a:spcAft>
                <a:spcPts val="600"/>
              </a:spcAft>
              <a:buFont typeface="Arial" panose="020B0604020202020204" pitchFamily="34" charset="0"/>
              <a:buChar char="•"/>
            </a:pPr>
            <a:r>
              <a:rPr lang="en-US" sz="2000" dirty="0"/>
              <a:t>No one is reviewing the information, so it goes undetected. </a:t>
            </a:r>
          </a:p>
          <a:p>
            <a:pPr marL="342900" indent="-342900">
              <a:lnSpc>
                <a:spcPct val="140000"/>
              </a:lnSpc>
              <a:spcAft>
                <a:spcPts val="600"/>
              </a:spcAft>
              <a:buFont typeface="Arial" panose="020B0604020202020204" pitchFamily="34" charset="0"/>
              <a:buChar char="•"/>
            </a:pPr>
            <a:endParaRPr lang="en-US" sz="2000" dirty="0"/>
          </a:p>
          <a:p>
            <a:pPr marL="342900" indent="-342900">
              <a:lnSpc>
                <a:spcPct val="140000"/>
              </a:lnSpc>
              <a:spcAft>
                <a:spcPts val="600"/>
              </a:spcAft>
              <a:buFont typeface="Arial" panose="020B0604020202020204" pitchFamily="34" charset="0"/>
              <a:buChar char="•"/>
            </a:pPr>
            <a:r>
              <a:rPr lang="en-US" sz="2000" dirty="0"/>
              <a:t>The reconciliation is forced with adjustments or journal entries recorded. </a:t>
            </a:r>
          </a:p>
          <a:p>
            <a:pPr marL="342900" indent="-342900">
              <a:lnSpc>
                <a:spcPct val="140000"/>
              </a:lnSpc>
              <a:spcAft>
                <a:spcPts val="600"/>
              </a:spcAft>
              <a:buFont typeface="Arial" panose="020B0604020202020204" pitchFamily="34" charset="0"/>
              <a:buChar char="•"/>
            </a:pPr>
            <a:endParaRPr lang="en-US" sz="2000" dirty="0"/>
          </a:p>
          <a:p>
            <a:pPr marL="342900" indent="-342900">
              <a:lnSpc>
                <a:spcPct val="140000"/>
              </a:lnSpc>
              <a:spcAft>
                <a:spcPts val="600"/>
              </a:spcAft>
              <a:buFont typeface="Arial" panose="020B0604020202020204" pitchFamily="34" charset="0"/>
              <a:buChar char="•"/>
            </a:pPr>
            <a:endParaRPr lang="en-US" sz="2000" dirty="0"/>
          </a:p>
        </p:txBody>
      </p:sp>
      <p:sp>
        <p:nvSpPr>
          <p:cNvPr id="4" name="Slide Number Placeholder 3" hidden="1">
            <a:extLst>
              <a:ext uri="{FF2B5EF4-FFF2-40B4-BE49-F238E27FC236}">
                <a16:creationId xmlns:a16="http://schemas.microsoft.com/office/drawing/2014/main" id="{365597F8-51D9-4346-8109-EF9A00F66F90}"/>
              </a:ext>
            </a:extLst>
          </p:cNvPr>
          <p:cNvSpPr>
            <a:spLocks noGrp="1"/>
          </p:cNvSpPr>
          <p:nvPr>
            <p:ph type="sldNum" sz="quarter" idx="4294967295"/>
          </p:nvPr>
        </p:nvSpPr>
        <p:spPr>
          <a:xfrm>
            <a:off x="10972800" y="6629400"/>
            <a:ext cx="914400" cy="182880"/>
          </a:xfrm>
        </p:spPr>
        <p:txBody>
          <a:bodyPr/>
          <a:lstStyle/>
          <a:p>
            <a:pPr>
              <a:spcAft>
                <a:spcPts val="600"/>
              </a:spcAft>
              <a:defRPr/>
            </a:pPr>
            <a:fld id="{E2133B43-12C7-4EC1-935C-920431E05713}" type="slidenum">
              <a:rPr lang="en-US" smtClean="0"/>
              <a:pPr>
                <a:spcAft>
                  <a:spcPts val="600"/>
                </a:spcAft>
                <a:defRPr/>
              </a:pPr>
              <a:t>38</a:t>
            </a:fld>
            <a:endParaRPr lang="en-US" dirty="0"/>
          </a:p>
        </p:txBody>
      </p:sp>
    </p:spTree>
    <p:extLst>
      <p:ext uri="{BB962C8B-B14F-4D97-AF65-F5344CB8AC3E}">
        <p14:creationId xmlns:p14="http://schemas.microsoft.com/office/powerpoint/2010/main" val="2265182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6EEE0-DDBC-4E29-A524-3F75361C3BB4}"/>
              </a:ext>
            </a:extLst>
          </p:cNvPr>
          <p:cNvSpPr>
            <a:spLocks noGrp="1"/>
          </p:cNvSpPr>
          <p:nvPr>
            <p:ph type="title"/>
          </p:nvPr>
        </p:nvSpPr>
        <p:spPr>
          <a:xfrm>
            <a:off x="304800" y="0"/>
            <a:ext cx="11582400" cy="914400"/>
          </a:xfrm>
        </p:spPr>
        <p:txBody>
          <a:bodyPr anchor="b">
            <a:normAutofit/>
          </a:bodyPr>
          <a:lstStyle/>
          <a:p>
            <a:r>
              <a:rPr lang="en-US" dirty="0"/>
              <a:t>Revenue Potential Form Example</a:t>
            </a:r>
          </a:p>
        </p:txBody>
      </p:sp>
      <p:sp>
        <p:nvSpPr>
          <p:cNvPr id="10" name="Content Placeholder 2">
            <a:extLst>
              <a:ext uri="{FF2B5EF4-FFF2-40B4-BE49-F238E27FC236}">
                <a16:creationId xmlns:a16="http://schemas.microsoft.com/office/drawing/2014/main" id="{AD62BF68-7A07-216F-0AF7-A147CA217081}"/>
              </a:ext>
            </a:extLst>
          </p:cNvPr>
          <p:cNvSpPr>
            <a:spLocks noGrp="1"/>
          </p:cNvSpPr>
          <p:nvPr>
            <p:ph idx="16"/>
          </p:nvPr>
        </p:nvSpPr>
        <p:spPr>
          <a:xfrm>
            <a:off x="6309360" y="1188720"/>
            <a:ext cx="5577840" cy="5212080"/>
          </a:xfrm>
        </p:spPr>
        <p:txBody>
          <a:bodyPr>
            <a:normAutofit lnSpcReduction="10000"/>
          </a:bodyPr>
          <a:lstStyle/>
          <a:p>
            <a:pPr>
              <a:spcAft>
                <a:spcPts val="1200"/>
              </a:spcAft>
            </a:pPr>
            <a:r>
              <a:rPr lang="en-US" dirty="0"/>
              <a:t>It is a great way to determine what fundraisers were successful and which ones shouldn’t be repeated. </a:t>
            </a:r>
          </a:p>
          <a:p>
            <a:pPr>
              <a:spcAft>
                <a:spcPts val="1200"/>
              </a:spcAft>
            </a:pPr>
            <a:r>
              <a:rPr lang="en-US" dirty="0"/>
              <a:t>This is the number one way to determine if cash is missing from the fundraiser. </a:t>
            </a:r>
          </a:p>
          <a:p>
            <a:pPr>
              <a:spcAft>
                <a:spcPts val="1200"/>
              </a:spcAft>
            </a:pPr>
            <a:r>
              <a:rPr lang="en-US" dirty="0"/>
              <a:t>Helps the person planning the fundraiser to get an idea of what is needed. </a:t>
            </a:r>
          </a:p>
          <a:p>
            <a:pPr>
              <a:spcAft>
                <a:spcPts val="1200"/>
              </a:spcAft>
            </a:pPr>
            <a:r>
              <a:rPr lang="en-US" dirty="0"/>
              <a:t>A one stop shop way of following the District and FCMAT policies. </a:t>
            </a:r>
          </a:p>
          <a:p>
            <a:endParaRPr lang="en-US" dirty="0"/>
          </a:p>
        </p:txBody>
      </p:sp>
      <p:pic>
        <p:nvPicPr>
          <p:cNvPr id="5" name="Content Placeholder 4">
            <a:extLst>
              <a:ext uri="{FF2B5EF4-FFF2-40B4-BE49-F238E27FC236}">
                <a16:creationId xmlns:a16="http://schemas.microsoft.com/office/drawing/2014/main" id="{7612454F-2FCD-4D71-869E-55A7E37CC8F4}"/>
              </a:ext>
            </a:extLst>
          </p:cNvPr>
          <p:cNvPicPr>
            <a:picLocks noGrp="1" noChangeAspect="1"/>
          </p:cNvPicPr>
          <p:nvPr>
            <p:ph idx="18"/>
          </p:nvPr>
        </p:nvPicPr>
        <p:blipFill>
          <a:blip r:embed="rId2" cstate="screen">
            <a:extLst>
              <a:ext uri="{28A0092B-C50C-407E-A947-70E740481C1C}">
                <a14:useLocalDpi xmlns:a14="http://schemas.microsoft.com/office/drawing/2010/main"/>
              </a:ext>
            </a:extLst>
          </a:blip>
          <a:stretch>
            <a:fillRect/>
          </a:stretch>
        </p:blipFill>
        <p:spPr>
          <a:xfrm>
            <a:off x="754800" y="1188720"/>
            <a:ext cx="4677841" cy="5212080"/>
          </a:xfrm>
          <a:prstGeom prst="rect">
            <a:avLst/>
          </a:prstGeom>
          <a:noFill/>
        </p:spPr>
      </p:pic>
      <p:sp>
        <p:nvSpPr>
          <p:cNvPr id="4" name="Slide Number Placeholder 3" hidden="1">
            <a:extLst>
              <a:ext uri="{FF2B5EF4-FFF2-40B4-BE49-F238E27FC236}">
                <a16:creationId xmlns:a16="http://schemas.microsoft.com/office/drawing/2014/main" id="{62A40432-F725-4A9F-857A-67D115FB85D2}"/>
              </a:ext>
            </a:extLst>
          </p:cNvPr>
          <p:cNvSpPr>
            <a:spLocks noGrp="1"/>
          </p:cNvSpPr>
          <p:nvPr>
            <p:ph type="sldNum" sz="quarter" idx="4"/>
          </p:nvPr>
        </p:nvSpPr>
        <p:spPr/>
        <p:txBody>
          <a:bodyPr/>
          <a:lstStyle/>
          <a:p>
            <a:pPr>
              <a:spcAft>
                <a:spcPts val="600"/>
              </a:spcAft>
              <a:defRPr/>
            </a:pPr>
            <a:fld id="{E2133B43-12C7-4EC1-935C-920431E05713}" type="slidenum">
              <a:rPr lang="en-US" smtClean="0"/>
              <a:pPr>
                <a:spcAft>
                  <a:spcPts val="600"/>
                </a:spcAft>
                <a:defRPr/>
              </a:pPr>
              <a:t>39</a:t>
            </a:fld>
            <a:endParaRPr lang="en-US" dirty="0"/>
          </a:p>
        </p:txBody>
      </p:sp>
    </p:spTree>
    <p:extLst>
      <p:ext uri="{BB962C8B-B14F-4D97-AF65-F5344CB8AC3E}">
        <p14:creationId xmlns:p14="http://schemas.microsoft.com/office/powerpoint/2010/main" val="3117793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989D0-EBF7-4E15-B940-AF63593FFD75}"/>
              </a:ext>
            </a:extLst>
          </p:cNvPr>
          <p:cNvSpPr>
            <a:spLocks noGrp="1"/>
          </p:cNvSpPr>
          <p:nvPr>
            <p:ph type="title"/>
          </p:nvPr>
        </p:nvSpPr>
        <p:spPr>
          <a:xfrm>
            <a:off x="304800" y="0"/>
            <a:ext cx="11582400" cy="914400"/>
          </a:xfrm>
        </p:spPr>
        <p:txBody>
          <a:bodyPr anchor="b">
            <a:normAutofit/>
          </a:bodyPr>
          <a:lstStyle/>
          <a:p>
            <a:r>
              <a:rPr lang="en-US" dirty="0"/>
              <a:t>Important Education codes</a:t>
            </a:r>
          </a:p>
        </p:txBody>
      </p:sp>
      <p:sp>
        <p:nvSpPr>
          <p:cNvPr id="3" name="Content Placeholder 2">
            <a:extLst>
              <a:ext uri="{FF2B5EF4-FFF2-40B4-BE49-F238E27FC236}">
                <a16:creationId xmlns:a16="http://schemas.microsoft.com/office/drawing/2014/main" id="{476E1603-3808-4AF4-B74C-0CF3EED1E93F}"/>
              </a:ext>
            </a:extLst>
          </p:cNvPr>
          <p:cNvSpPr>
            <a:spLocks noGrp="1"/>
          </p:cNvSpPr>
          <p:nvPr>
            <p:ph idx="1"/>
          </p:nvPr>
        </p:nvSpPr>
        <p:spPr>
          <a:xfrm>
            <a:off x="304800" y="1188720"/>
            <a:ext cx="11582400" cy="5212080"/>
          </a:xfrm>
        </p:spPr>
        <p:txBody>
          <a:bodyPr>
            <a:normAutofit/>
          </a:bodyPr>
          <a:lstStyle/>
          <a:p>
            <a:pPr>
              <a:spcAft>
                <a:spcPts val="600"/>
              </a:spcAft>
            </a:pPr>
            <a:r>
              <a:rPr lang="en-US" b="1" dirty="0"/>
              <a:t>CA Education Code Section 51520</a:t>
            </a:r>
            <a:r>
              <a:rPr lang="en-US" dirty="0"/>
              <a:t> - (a) During school hours, and within one hour before the time of opening and within one hour after the time of closing of school, pupils of the public school shall not be solicited on school premises by teachers or others to subscribe or contribute to the funds of, to become members of, or to work for, any organization not directly under the control of the school authorities, unless the organization is a nonpartisan, charitable organization organized for charitable purposes by an act of Congress or under the laws of the state, the purpose of the solicitation is nonpartisan and charitable, and the solicitation has been approved by the county board of education or by the governing board of the school district in which the school is located.</a:t>
            </a:r>
          </a:p>
          <a:p>
            <a:pPr>
              <a:spcAft>
                <a:spcPts val="600"/>
              </a:spcAft>
            </a:pPr>
            <a:endParaRPr lang="en-US" dirty="0"/>
          </a:p>
        </p:txBody>
      </p:sp>
    </p:spTree>
    <p:extLst>
      <p:ext uri="{BB962C8B-B14F-4D97-AF65-F5344CB8AC3E}">
        <p14:creationId xmlns:p14="http://schemas.microsoft.com/office/powerpoint/2010/main" val="1747173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989D0-EBF7-4E15-B940-AF63593FFD75}"/>
              </a:ext>
            </a:extLst>
          </p:cNvPr>
          <p:cNvSpPr>
            <a:spLocks noGrp="1"/>
          </p:cNvSpPr>
          <p:nvPr>
            <p:ph type="title"/>
          </p:nvPr>
        </p:nvSpPr>
        <p:spPr>
          <a:xfrm>
            <a:off x="304800" y="0"/>
            <a:ext cx="11582400" cy="914400"/>
          </a:xfrm>
        </p:spPr>
        <p:txBody>
          <a:bodyPr anchor="b">
            <a:normAutofit/>
          </a:bodyPr>
          <a:lstStyle/>
          <a:p>
            <a:r>
              <a:rPr lang="en-US" dirty="0"/>
              <a:t>Important Education codes</a:t>
            </a:r>
          </a:p>
        </p:txBody>
      </p:sp>
      <p:sp>
        <p:nvSpPr>
          <p:cNvPr id="3" name="Content Placeholder 2">
            <a:extLst>
              <a:ext uri="{FF2B5EF4-FFF2-40B4-BE49-F238E27FC236}">
                <a16:creationId xmlns:a16="http://schemas.microsoft.com/office/drawing/2014/main" id="{476E1603-3808-4AF4-B74C-0CF3EED1E93F}"/>
              </a:ext>
            </a:extLst>
          </p:cNvPr>
          <p:cNvSpPr>
            <a:spLocks noGrp="1"/>
          </p:cNvSpPr>
          <p:nvPr>
            <p:ph idx="1"/>
          </p:nvPr>
        </p:nvSpPr>
        <p:spPr>
          <a:xfrm>
            <a:off x="304800" y="1188720"/>
            <a:ext cx="11582400" cy="5212080"/>
          </a:xfrm>
        </p:spPr>
        <p:txBody>
          <a:bodyPr>
            <a:normAutofit fontScale="25000" lnSpcReduction="20000"/>
          </a:bodyPr>
          <a:lstStyle/>
          <a:p>
            <a:pPr fontAlgn="base">
              <a:lnSpc>
                <a:spcPct val="140000"/>
              </a:lnSpc>
              <a:spcAft>
                <a:spcPts val="600"/>
              </a:spcAft>
            </a:pPr>
            <a:r>
              <a:rPr lang="en-US" sz="9200" b="1" dirty="0"/>
              <a:t>CA Education Code Section 51521 </a:t>
            </a:r>
            <a:r>
              <a:rPr lang="en-US" sz="9200" dirty="0"/>
              <a:t>- No person shall solicit any other person to contribute to any fund or to purchase any item of personal property, upon the representation that the money received is to be used wholly or in part for the benefit of any public school or the student body of any public school, unless such person obtains the prior written approval of either the governing board of the school district in which such solicitation is to be made or the governing board of the school district having jurisdiction over the school or student body represented to be benefited by such solicitation, or the designee of either of such boards.</a:t>
            </a:r>
          </a:p>
          <a:p>
            <a:pPr fontAlgn="base">
              <a:lnSpc>
                <a:spcPct val="140000"/>
              </a:lnSpc>
              <a:spcAft>
                <a:spcPts val="600"/>
              </a:spcAft>
            </a:pPr>
            <a:endParaRPr lang="en-US" sz="9200" dirty="0"/>
          </a:p>
          <a:p>
            <a:pPr fontAlgn="base">
              <a:lnSpc>
                <a:spcPct val="140000"/>
              </a:lnSpc>
              <a:spcAft>
                <a:spcPts val="600"/>
              </a:spcAft>
            </a:pPr>
            <a:r>
              <a:rPr lang="en-US" sz="9200" dirty="0"/>
              <a:t>The prohibitions of this section shall not apply with respect to any solicitation or contribution the total proceeds of which are delivered to a public school, nor to a solicitation of a transfer to be affected by a testamentary act.</a:t>
            </a:r>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endParaRPr lang="en-US" sz="2000" dirty="0"/>
          </a:p>
          <a:p>
            <a:pPr fontAlgn="base">
              <a:lnSpc>
                <a:spcPct val="140000"/>
              </a:lnSpc>
              <a:spcAft>
                <a:spcPts val="600"/>
              </a:spcAft>
            </a:pPr>
            <a:r>
              <a:rPr lang="en-US" sz="2000" dirty="0"/>
              <a:t>The prohibitions of this section shall not apply with respect to any solicitation or contribution the total proceeds of which are delivered to a public school, nor to a solicitation of a transfer to be affected by a testamentary act.</a:t>
            </a:r>
          </a:p>
          <a:p>
            <a:pPr>
              <a:lnSpc>
                <a:spcPct val="140000"/>
              </a:lnSpc>
              <a:spcAft>
                <a:spcPts val="600"/>
              </a:spcAft>
            </a:pPr>
            <a:endParaRPr lang="en-US" sz="2000" dirty="0"/>
          </a:p>
        </p:txBody>
      </p:sp>
    </p:spTree>
    <p:extLst>
      <p:ext uri="{BB962C8B-B14F-4D97-AF65-F5344CB8AC3E}">
        <p14:creationId xmlns:p14="http://schemas.microsoft.com/office/powerpoint/2010/main" val="2567238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1582400" cy="914400"/>
          </a:xfrm>
        </p:spPr>
        <p:txBody>
          <a:bodyPr anchor="b">
            <a:normAutofit/>
          </a:bodyPr>
          <a:lstStyle/>
          <a:p>
            <a:r>
              <a:rPr lang="en-US" dirty="0"/>
              <a:t>Cash Box</a:t>
            </a:r>
          </a:p>
        </p:txBody>
      </p:sp>
      <p:graphicFrame>
        <p:nvGraphicFramePr>
          <p:cNvPr id="4" name="Content Placeholder 3">
            <a:extLst>
              <a:ext uri="{FF2B5EF4-FFF2-40B4-BE49-F238E27FC236}">
                <a16:creationId xmlns:a16="http://schemas.microsoft.com/office/drawing/2014/main" id="{291D2FEB-6F72-BC4C-7CDC-5A7D022C79CB}"/>
              </a:ext>
            </a:extLst>
          </p:cNvPr>
          <p:cNvGraphicFramePr>
            <a:graphicFrameLocks noGrp="1"/>
          </p:cNvGraphicFramePr>
          <p:nvPr>
            <p:ph idx="1"/>
            <p:extLst>
              <p:ext uri="{D42A27DB-BD31-4B8C-83A1-F6EECF244321}">
                <p14:modId xmlns:p14="http://schemas.microsoft.com/office/powerpoint/2010/main" val="1304505561"/>
              </p:ext>
            </p:extLst>
          </p:nvPr>
        </p:nvGraphicFramePr>
        <p:xfrm>
          <a:off x="304253" y="1188720"/>
          <a:ext cx="11582400" cy="5212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31362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B0B6D-CE37-D300-22B6-C1276CD1D301}"/>
              </a:ext>
            </a:extLst>
          </p:cNvPr>
          <p:cNvSpPr>
            <a:spLocks noGrp="1"/>
          </p:cNvSpPr>
          <p:nvPr>
            <p:ph type="title"/>
          </p:nvPr>
        </p:nvSpPr>
        <p:spPr>
          <a:xfrm>
            <a:off x="304800" y="0"/>
            <a:ext cx="11582400" cy="914400"/>
          </a:xfrm>
        </p:spPr>
        <p:txBody>
          <a:bodyPr anchor="b">
            <a:normAutofit/>
          </a:bodyPr>
          <a:lstStyle/>
          <a:p>
            <a:r>
              <a:rPr lang="en-US" b="1" dirty="0"/>
              <a:t>Petty Cash</a:t>
            </a:r>
            <a:endParaRPr lang="en-US" dirty="0"/>
          </a:p>
        </p:txBody>
      </p:sp>
      <p:pic>
        <p:nvPicPr>
          <p:cNvPr id="5" name="Picture 4" descr="Different sizes of piggybanks in pastel colors">
            <a:extLst>
              <a:ext uri="{FF2B5EF4-FFF2-40B4-BE49-F238E27FC236}">
                <a16:creationId xmlns:a16="http://schemas.microsoft.com/office/drawing/2014/main" id="{92D3023A-56F3-DBBE-BAA5-3B373551E53A}"/>
              </a:ext>
            </a:extLst>
          </p:cNvPr>
          <p:cNvPicPr>
            <a:picLocks noChangeAspect="1"/>
          </p:cNvPicPr>
          <p:nvPr/>
        </p:nvPicPr>
        <p:blipFill>
          <a:blip r:embed="rId2" cstate="screen">
            <a:extLst>
              <a:ext uri="{28A0092B-C50C-407E-A947-70E740481C1C}">
                <a14:useLocalDpi xmlns:a14="http://schemas.microsoft.com/office/drawing/2010/main"/>
              </a:ext>
            </a:extLst>
          </a:blip>
          <a:srcRect l="10974" r="17593" b="1"/>
          <a:stretch/>
        </p:blipFill>
        <p:spPr>
          <a:xfrm>
            <a:off x="7023735" y="1294681"/>
            <a:ext cx="4568190" cy="42686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Content Placeholder 2">
            <a:extLst>
              <a:ext uri="{FF2B5EF4-FFF2-40B4-BE49-F238E27FC236}">
                <a16:creationId xmlns:a16="http://schemas.microsoft.com/office/drawing/2014/main" id="{7FA46E9F-04BA-FD8B-E0E1-163EC05D1478}"/>
              </a:ext>
            </a:extLst>
          </p:cNvPr>
          <p:cNvSpPr>
            <a:spLocks noGrp="1"/>
          </p:cNvSpPr>
          <p:nvPr>
            <p:ph idx="18"/>
          </p:nvPr>
        </p:nvSpPr>
        <p:spPr>
          <a:xfrm>
            <a:off x="304800" y="1188720"/>
            <a:ext cx="5577841" cy="5212080"/>
          </a:xfrm>
        </p:spPr>
        <p:txBody>
          <a:bodyPr>
            <a:normAutofit/>
          </a:bodyPr>
          <a:lstStyle/>
          <a:p>
            <a:pPr marL="342900" indent="-342900">
              <a:spcAft>
                <a:spcPts val="1200"/>
              </a:spcAft>
              <a:buFont typeface="Wingdings" panose="05000000000000000000" pitchFamily="2" charset="2"/>
              <a:buChar char="ü"/>
            </a:pPr>
            <a:r>
              <a:rPr lang="en-US" dirty="0"/>
              <a:t>Money set aside for emergency purchases</a:t>
            </a:r>
          </a:p>
          <a:p>
            <a:pPr marL="342900" indent="-342900">
              <a:spcAft>
                <a:spcPts val="1200"/>
              </a:spcAft>
              <a:buFont typeface="Wingdings" panose="05000000000000000000" pitchFamily="2" charset="2"/>
              <a:buChar char="ü"/>
            </a:pPr>
            <a:r>
              <a:rPr lang="en-US" dirty="0"/>
              <a:t>Small amount usually less than $300</a:t>
            </a:r>
          </a:p>
          <a:p>
            <a:pPr marL="342900" indent="-342900">
              <a:spcAft>
                <a:spcPts val="1200"/>
              </a:spcAft>
              <a:buFont typeface="Wingdings" panose="05000000000000000000" pitchFamily="2" charset="2"/>
              <a:buChar char="ü"/>
            </a:pPr>
            <a:r>
              <a:rPr lang="en-US" dirty="0"/>
              <a:t>Should be counted and returned to the issuing authority annually, i.e., the site or district office, depending on local policy.</a:t>
            </a:r>
          </a:p>
          <a:p>
            <a:pPr marL="342900" indent="-342900">
              <a:spcAft>
                <a:spcPts val="1200"/>
              </a:spcAft>
              <a:buFont typeface="Wingdings" panose="05000000000000000000" pitchFamily="2" charset="2"/>
              <a:buChar char="ü"/>
            </a:pPr>
            <a:r>
              <a:rPr lang="en-US" dirty="0"/>
              <a:t>Receipts must support authorized purchases.</a:t>
            </a:r>
          </a:p>
          <a:p>
            <a:endParaRPr lang="en-US" dirty="0"/>
          </a:p>
        </p:txBody>
      </p:sp>
    </p:spTree>
    <p:extLst>
      <p:ext uri="{BB962C8B-B14F-4D97-AF65-F5344CB8AC3E}">
        <p14:creationId xmlns:p14="http://schemas.microsoft.com/office/powerpoint/2010/main" val="3543939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55177-B95D-4F0F-5896-FC375F7450A1}"/>
              </a:ext>
            </a:extLst>
          </p:cNvPr>
          <p:cNvSpPr>
            <a:spLocks noGrp="1"/>
          </p:cNvSpPr>
          <p:nvPr>
            <p:ph type="title"/>
          </p:nvPr>
        </p:nvSpPr>
        <p:spPr/>
        <p:txBody>
          <a:bodyPr>
            <a:normAutofit/>
          </a:bodyPr>
          <a:lstStyle/>
          <a:p>
            <a:r>
              <a:rPr lang="en-US" sz="4000" b="1" dirty="0"/>
              <a:t>Change Funds</a:t>
            </a:r>
            <a:endParaRPr lang="en-US" dirty="0"/>
          </a:p>
        </p:txBody>
      </p:sp>
      <p:sp>
        <p:nvSpPr>
          <p:cNvPr id="3" name="Content Placeholder 2">
            <a:extLst>
              <a:ext uri="{FF2B5EF4-FFF2-40B4-BE49-F238E27FC236}">
                <a16:creationId xmlns:a16="http://schemas.microsoft.com/office/drawing/2014/main" id="{110CFD42-20FE-30A6-1867-57FA212C43FE}"/>
              </a:ext>
            </a:extLst>
          </p:cNvPr>
          <p:cNvSpPr>
            <a:spLocks noGrp="1"/>
          </p:cNvSpPr>
          <p:nvPr>
            <p:ph idx="1"/>
          </p:nvPr>
        </p:nvSpPr>
        <p:spPr>
          <a:xfrm>
            <a:off x="304253" y="1188720"/>
            <a:ext cx="6601372" cy="5154930"/>
          </a:xfrm>
        </p:spPr>
        <p:txBody>
          <a:bodyPr/>
          <a:lstStyle/>
          <a:p>
            <a:pPr marL="342900" lvl="1">
              <a:lnSpc>
                <a:spcPct val="140000"/>
              </a:lnSpc>
              <a:spcAft>
                <a:spcPts val="1200"/>
              </a:spcAft>
              <a:buFont typeface="Wingdings" panose="05000000000000000000" pitchFamily="2" charset="2"/>
              <a:buChar char="ü"/>
            </a:pPr>
            <a:r>
              <a:rPr lang="en-US" sz="2600" dirty="0">
                <a:solidFill>
                  <a:schemeClr val="tx2"/>
                </a:solidFill>
              </a:rPr>
              <a:t>Money set aside for providing change for ASB purchases or services.</a:t>
            </a:r>
          </a:p>
          <a:p>
            <a:pPr marL="342900" lvl="1">
              <a:lnSpc>
                <a:spcPct val="140000"/>
              </a:lnSpc>
              <a:spcAft>
                <a:spcPts val="1200"/>
              </a:spcAft>
              <a:buFont typeface="Wingdings" panose="05000000000000000000" pitchFamily="2" charset="2"/>
              <a:buChar char="ü"/>
            </a:pPr>
            <a:r>
              <a:rPr lang="en-US" sz="2600" dirty="0">
                <a:solidFill>
                  <a:schemeClr val="tx2"/>
                </a:solidFill>
              </a:rPr>
              <a:t>Usually a larger amount – Between $500 and $2,000.</a:t>
            </a:r>
          </a:p>
          <a:p>
            <a:pPr marL="342900" lvl="1">
              <a:lnSpc>
                <a:spcPct val="140000"/>
              </a:lnSpc>
              <a:spcAft>
                <a:spcPts val="1200"/>
              </a:spcAft>
              <a:buFont typeface="Wingdings" panose="05000000000000000000" pitchFamily="2" charset="2"/>
              <a:buChar char="ü"/>
            </a:pPr>
            <a:r>
              <a:rPr lang="en-US" sz="2600" dirty="0">
                <a:solidFill>
                  <a:schemeClr val="tx2"/>
                </a:solidFill>
              </a:rPr>
              <a:t>Is reimbursed after every event. </a:t>
            </a:r>
          </a:p>
          <a:p>
            <a:pPr marL="342900" lvl="1">
              <a:lnSpc>
                <a:spcPct val="140000"/>
              </a:lnSpc>
              <a:spcAft>
                <a:spcPts val="1200"/>
              </a:spcAft>
              <a:buFont typeface="Wingdings" panose="05000000000000000000" pitchFamily="2" charset="2"/>
              <a:buChar char="ü"/>
            </a:pPr>
            <a:r>
              <a:rPr lang="en-US" sz="2600" dirty="0">
                <a:solidFill>
                  <a:schemeClr val="tx2"/>
                </a:solidFill>
              </a:rPr>
              <a:t>Support documentation required: Cash count sheets or revenue potential funds</a:t>
            </a:r>
          </a:p>
          <a:p>
            <a:endParaRPr lang="en-US" dirty="0"/>
          </a:p>
        </p:txBody>
      </p:sp>
      <p:pic>
        <p:nvPicPr>
          <p:cNvPr id="5" name="Picture 4" descr="Jars of coins">
            <a:extLst>
              <a:ext uri="{FF2B5EF4-FFF2-40B4-BE49-F238E27FC236}">
                <a16:creationId xmlns:a16="http://schemas.microsoft.com/office/drawing/2014/main" id="{2A72345F-2D5E-2C3E-30FF-7F82587A54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8968" y="1462087"/>
            <a:ext cx="5007770" cy="33385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59912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Game playing table with numbers">
            <a:extLst>
              <a:ext uri="{FF2B5EF4-FFF2-40B4-BE49-F238E27FC236}">
                <a16:creationId xmlns:a16="http://schemas.microsoft.com/office/drawing/2014/main" id="{70C8080A-801B-F9E9-C660-30ED90586A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Rounded Corners 12">
            <a:extLst>
              <a:ext uri="{FF2B5EF4-FFF2-40B4-BE49-F238E27FC236}">
                <a16:creationId xmlns:a16="http://schemas.microsoft.com/office/drawing/2014/main" id="{0C534793-DC53-4DBC-B256-9BD28BF12DB6}"/>
              </a:ext>
            </a:extLst>
          </p:cNvPr>
          <p:cNvSpPr/>
          <p:nvPr/>
        </p:nvSpPr>
        <p:spPr>
          <a:xfrm>
            <a:off x="6762750" y="419100"/>
            <a:ext cx="3886200" cy="60198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t>Bingos, Raffles, and Auctions</a:t>
            </a:r>
          </a:p>
          <a:p>
            <a:endParaRPr lang="en-US" dirty="0"/>
          </a:p>
          <a:p>
            <a:pPr marL="342900" indent="-342900">
              <a:buFont typeface="Arial" panose="020B0604020202020204" pitchFamily="34" charset="0"/>
              <a:buChar char="•"/>
            </a:pPr>
            <a:r>
              <a:rPr lang="en-US" dirty="0"/>
              <a:t>Schools &amp; Districts cannot conduct Bingos, Raffles &amp; Auctions for Fundraisers.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This includes joint events with Booster Clubs or Parent- Teacher- Organizations.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Non-district, non-ASB nonprofit groups, may, under certain conditions, be permitted to conduct games of chance.</a:t>
            </a:r>
          </a:p>
          <a:p>
            <a:pPr marL="342900" indent="-342900">
              <a:buFont typeface="Arial" panose="020B0604020202020204" pitchFamily="34" charset="0"/>
              <a:buChar char="•"/>
            </a:pPr>
            <a:endParaRPr lang="en-US" dirty="0"/>
          </a:p>
          <a:p>
            <a:pPr marL="685800" lvl="1" indent="-342900">
              <a:buFont typeface="Arial" panose="020B0604020202020204" pitchFamily="34" charset="0"/>
              <a:buChar char="•"/>
            </a:pPr>
            <a:r>
              <a:rPr lang="en-US" dirty="0"/>
              <a:t>Revenue &amp; Taxation Code 23701(d) </a:t>
            </a:r>
          </a:p>
          <a:p>
            <a:pPr marL="685800" lvl="1" indent="-342900">
              <a:buFont typeface="Arial" panose="020B0604020202020204" pitchFamily="34" charset="0"/>
              <a:buChar char="•"/>
            </a:pPr>
            <a:r>
              <a:rPr lang="en-US" dirty="0"/>
              <a:t>Penal Code Sections 320.5 &amp; 326.5</a:t>
            </a:r>
          </a:p>
          <a:p>
            <a:pPr marL="685800" lvl="1" indent="-342900">
              <a:buFont typeface="Arial" panose="020B0604020202020204" pitchFamily="34" charset="0"/>
              <a:buChar char="•"/>
            </a:pPr>
            <a:endParaRPr lang="en-US" dirty="0"/>
          </a:p>
        </p:txBody>
      </p:sp>
    </p:spTree>
    <p:extLst>
      <p:ext uri="{BB962C8B-B14F-4D97-AF65-F5344CB8AC3E}">
        <p14:creationId xmlns:p14="http://schemas.microsoft.com/office/powerpoint/2010/main" val="4294790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129C2C8-1301-4FEE-9B64-2B13096C5A5F}"/>
              </a:ext>
            </a:extLst>
          </p:cNvPr>
          <p:cNvSpPr/>
          <p:nvPr/>
        </p:nvSpPr>
        <p:spPr>
          <a:xfrm>
            <a:off x="-30548" y="0"/>
            <a:ext cx="8031547"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632388" y="390525"/>
            <a:ext cx="4926724" cy="1600200"/>
          </a:xfrm>
        </p:spPr>
        <p:txBody>
          <a:bodyPr>
            <a:normAutofit/>
          </a:bodyPr>
          <a:lstStyle/>
          <a:p>
            <a:pPr algn="ctr"/>
            <a:r>
              <a:rPr lang="en-US" sz="4800" dirty="0">
                <a:solidFill>
                  <a:schemeClr val="bg1"/>
                </a:solidFill>
              </a:rPr>
              <a:t>Unallowed Fundraisers</a:t>
            </a:r>
          </a:p>
        </p:txBody>
      </p:sp>
      <p:sp>
        <p:nvSpPr>
          <p:cNvPr id="3" name="Content Placeholder 2"/>
          <p:cNvSpPr>
            <a:spLocks noGrp="1"/>
          </p:cNvSpPr>
          <p:nvPr>
            <p:ph idx="1"/>
          </p:nvPr>
        </p:nvSpPr>
        <p:spPr>
          <a:xfrm>
            <a:off x="504825" y="2133600"/>
            <a:ext cx="7181850" cy="4191000"/>
          </a:xfrm>
        </p:spPr>
        <p:txBody>
          <a:bodyPr>
            <a:normAutofit/>
          </a:bodyPr>
          <a:lstStyle/>
          <a:p>
            <a:pPr>
              <a:spcAft>
                <a:spcPts val="1200"/>
              </a:spcAft>
            </a:pPr>
            <a:r>
              <a:rPr lang="en-US" sz="2800" dirty="0">
                <a:solidFill>
                  <a:schemeClr val="bg1"/>
                </a:solidFill>
              </a:rPr>
              <a:t>Best policy and some insurance provisions include a list of unallowed fundraisers:</a:t>
            </a:r>
          </a:p>
          <a:p>
            <a:pPr lvl="1">
              <a:spcAft>
                <a:spcPts val="1200"/>
              </a:spcAft>
            </a:pPr>
            <a:r>
              <a:rPr lang="en-US" sz="2400" dirty="0">
                <a:solidFill>
                  <a:schemeClr val="bg1"/>
                </a:solidFill>
              </a:rPr>
              <a:t>Dunk tanks;</a:t>
            </a:r>
          </a:p>
          <a:p>
            <a:pPr lvl="1">
              <a:spcAft>
                <a:spcPts val="1200"/>
              </a:spcAft>
            </a:pPr>
            <a:r>
              <a:rPr lang="en-US" sz="2400" dirty="0">
                <a:solidFill>
                  <a:schemeClr val="bg1"/>
                </a:solidFill>
              </a:rPr>
              <a:t>Games where objects are thrown at people;</a:t>
            </a:r>
          </a:p>
          <a:p>
            <a:pPr lvl="1">
              <a:spcAft>
                <a:spcPts val="1200"/>
              </a:spcAft>
            </a:pPr>
            <a:r>
              <a:rPr lang="en-US" sz="2400" dirty="0">
                <a:solidFill>
                  <a:schemeClr val="bg1"/>
                </a:solidFill>
              </a:rPr>
              <a:t>Use of pointy objects; and</a:t>
            </a:r>
          </a:p>
          <a:p>
            <a:pPr lvl="1">
              <a:spcAft>
                <a:spcPts val="1200"/>
              </a:spcAft>
            </a:pPr>
            <a:r>
              <a:rPr lang="en-US" sz="2400" dirty="0">
                <a:solidFill>
                  <a:schemeClr val="bg1"/>
                </a:solidFill>
              </a:rPr>
              <a:t>Trampoline activities.</a:t>
            </a:r>
            <a:endParaRPr lang="en-US" dirty="0">
              <a:solidFill>
                <a:schemeClr val="bg1"/>
              </a:solidFill>
            </a:endParaRPr>
          </a:p>
        </p:txBody>
      </p:sp>
      <p:pic>
        <p:nvPicPr>
          <p:cNvPr id="16" name="Picture 15">
            <a:extLst>
              <a:ext uri="{FF2B5EF4-FFF2-40B4-BE49-F238E27FC236}">
                <a16:creationId xmlns:a16="http://schemas.microsoft.com/office/drawing/2014/main" id="{B620A24C-861B-4172-99FC-86EE4AACEFC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354"/>
          <a:stretch/>
        </p:blipFill>
        <p:spPr>
          <a:xfrm>
            <a:off x="8001000" y="0"/>
            <a:ext cx="4191000"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4572000" y="182881"/>
            <a:ext cx="7315200" cy="1033271"/>
          </a:xfrm>
        </p:spPr>
        <p:txBody>
          <a:bodyPr anchor="b">
            <a:normAutofit/>
          </a:bodyPr>
          <a:lstStyle/>
          <a:p>
            <a:r>
              <a:rPr lang="en-US" dirty="0"/>
              <a:t>So, what can go wrong? </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
          </p:nvPr>
        </p:nvSpPr>
        <p:spPr>
          <a:xfrm>
            <a:off x="4572000" y="1490471"/>
            <a:ext cx="7315200" cy="5029200"/>
          </a:xfrm>
        </p:spPr>
        <p:txBody>
          <a:bodyPr>
            <a:normAutofit fontScale="92500" lnSpcReduction="20000"/>
          </a:bodyPr>
          <a:lstStyle/>
          <a:p>
            <a:pPr>
              <a:lnSpc>
                <a:spcPct val="140000"/>
              </a:lnSpc>
              <a:spcAft>
                <a:spcPts val="600"/>
              </a:spcAft>
              <a:buFont typeface="Wingdings" panose="05000000000000000000" pitchFamily="2" charset="2"/>
              <a:buChar char="ü"/>
            </a:pPr>
            <a:r>
              <a:rPr lang="en-US" sz="2400" dirty="0"/>
              <a:t>Revenue potential forms are not completed or used.  Cash cannot be validated as 100% collected.</a:t>
            </a:r>
          </a:p>
          <a:p>
            <a:pPr>
              <a:lnSpc>
                <a:spcPct val="140000"/>
              </a:lnSpc>
              <a:spcAft>
                <a:spcPts val="600"/>
              </a:spcAft>
              <a:buFont typeface="Wingdings" panose="05000000000000000000" pitchFamily="2" charset="2"/>
              <a:buChar char="ü"/>
            </a:pPr>
            <a:r>
              <a:rPr lang="en-US" sz="2400" dirty="0"/>
              <a:t>Cash is stolen from the event. </a:t>
            </a:r>
          </a:p>
          <a:p>
            <a:pPr>
              <a:lnSpc>
                <a:spcPct val="140000"/>
              </a:lnSpc>
              <a:spcAft>
                <a:spcPts val="600"/>
              </a:spcAft>
              <a:buFont typeface="Wingdings" panose="05000000000000000000" pitchFamily="2" charset="2"/>
              <a:buChar char="ü"/>
            </a:pPr>
            <a:r>
              <a:rPr lang="en-US" sz="2400" dirty="0"/>
              <a:t>Cash is taken from the cash box and used to purchase items that are not in compliance with the ASB or club. </a:t>
            </a:r>
          </a:p>
          <a:p>
            <a:pPr>
              <a:lnSpc>
                <a:spcPct val="140000"/>
              </a:lnSpc>
              <a:spcAft>
                <a:spcPts val="600"/>
              </a:spcAft>
              <a:buFont typeface="Wingdings" panose="05000000000000000000" pitchFamily="2" charset="2"/>
              <a:buChar char="ü"/>
            </a:pPr>
            <a:r>
              <a:rPr lang="en-US" sz="2400" dirty="0"/>
              <a:t>Unallowable pupil fees are charged, resulting in district lawsuits.</a:t>
            </a:r>
            <a:endParaRPr lang="en-US" sz="2400" dirty="0">
              <a:highlight>
                <a:srgbClr val="FFFF00"/>
              </a:highlight>
            </a:endParaRPr>
          </a:p>
          <a:p>
            <a:pPr>
              <a:lnSpc>
                <a:spcPct val="140000"/>
              </a:lnSpc>
              <a:spcAft>
                <a:spcPts val="600"/>
              </a:spcAft>
              <a:buFont typeface="Wingdings" panose="05000000000000000000" pitchFamily="2" charset="2"/>
              <a:buChar char="ü"/>
            </a:pPr>
            <a:r>
              <a:rPr lang="en-US" sz="2400" dirty="0"/>
              <a:t>Students or schools are performing fundraisers that are not profitable. </a:t>
            </a:r>
          </a:p>
          <a:p>
            <a:pPr>
              <a:lnSpc>
                <a:spcPct val="140000"/>
              </a:lnSpc>
              <a:spcAft>
                <a:spcPts val="600"/>
              </a:spcAft>
              <a:buFont typeface="Wingdings" panose="05000000000000000000" pitchFamily="2" charset="2"/>
              <a:buChar char="ü"/>
            </a:pPr>
            <a:r>
              <a:rPr lang="en-US" sz="2400" dirty="0"/>
              <a:t>Unauthorized games of chance result in prison time, felony convictions, and fines. </a:t>
            </a:r>
          </a:p>
        </p:txBody>
      </p:sp>
      <p:pic>
        <p:nvPicPr>
          <p:cNvPr id="5" name="Picture 4" descr="Person in distress">
            <a:extLst>
              <a:ext uri="{FF2B5EF4-FFF2-40B4-BE49-F238E27FC236}">
                <a16:creationId xmlns:a16="http://schemas.microsoft.com/office/drawing/2014/main" id="{245556B0-ED51-9467-3C2A-715DB7B6E91A}"/>
              </a:ext>
            </a:extLst>
          </p:cNvPr>
          <p:cNvPicPr>
            <a:picLocks noChangeAspect="1"/>
          </p:cNvPicPr>
          <p:nvPr/>
        </p:nvPicPr>
        <p:blipFill>
          <a:blip r:embed="rId2" cstate="print">
            <a:extLst>
              <a:ext uri="{28A0092B-C50C-407E-A947-70E740481C1C}">
                <a14:useLocalDpi xmlns:a14="http://schemas.microsoft.com/office/drawing/2010/main"/>
              </a:ext>
            </a:extLst>
          </a:blip>
          <a:srcRect l="6920" r="46083"/>
          <a:stretch/>
        </p:blipFill>
        <p:spPr>
          <a:xfrm>
            <a:off x="1" y="10"/>
            <a:ext cx="4297361" cy="6857990"/>
          </a:xfrm>
          <a:prstGeom prst="rect">
            <a:avLst/>
          </a:prstGeom>
          <a:noFill/>
        </p:spPr>
      </p:pic>
    </p:spTree>
    <p:extLst>
      <p:ext uri="{BB962C8B-B14F-4D97-AF65-F5344CB8AC3E}">
        <p14:creationId xmlns:p14="http://schemas.microsoft.com/office/powerpoint/2010/main" val="1985251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8051E4-D3CF-47D7-BE4A-144CCBDF4514}"/>
              </a:ext>
            </a:extLst>
          </p:cNvPr>
          <p:cNvSpPr>
            <a:spLocks noGrp="1"/>
          </p:cNvSpPr>
          <p:nvPr>
            <p:ph type="title"/>
          </p:nvPr>
        </p:nvSpPr>
        <p:spPr/>
        <p:txBody>
          <a:bodyPr/>
          <a:lstStyle/>
          <a:p>
            <a:r>
              <a:rPr lang="en-US" dirty="0"/>
              <a:t>Pop Quiz #4</a:t>
            </a:r>
          </a:p>
        </p:txBody>
      </p:sp>
      <p:sp>
        <p:nvSpPr>
          <p:cNvPr id="15" name="Content Placeholder 14">
            <a:extLst>
              <a:ext uri="{FF2B5EF4-FFF2-40B4-BE49-F238E27FC236}">
                <a16:creationId xmlns:a16="http://schemas.microsoft.com/office/drawing/2014/main" id="{B2EB29F7-241A-41B3-A625-8E687C07990C}"/>
              </a:ext>
            </a:extLst>
          </p:cNvPr>
          <p:cNvSpPr>
            <a:spLocks noGrp="1"/>
          </p:cNvSpPr>
          <p:nvPr>
            <p:ph idx="1"/>
          </p:nvPr>
        </p:nvSpPr>
        <p:spPr/>
        <p:txBody>
          <a:bodyPr>
            <a:normAutofit fontScale="77500" lnSpcReduction="20000"/>
          </a:bodyPr>
          <a:lstStyle/>
          <a:p>
            <a:r>
              <a:rPr lang="en-US" dirty="0"/>
              <a:t>Money is pulled from the safe and put into a cash box for a fundraiser event.   Would this be from a Change Fund or a Petty Cash fund?</a:t>
            </a:r>
          </a:p>
          <a:p>
            <a:pPr lvl="1"/>
            <a:r>
              <a:rPr lang="en-US" dirty="0"/>
              <a:t>Change Fund  </a:t>
            </a:r>
          </a:p>
          <a:p>
            <a:endParaRPr lang="en-US" dirty="0"/>
          </a:p>
          <a:p>
            <a:r>
              <a:rPr lang="en-US" dirty="0"/>
              <a:t>What do you do when you discover cash was used/taken from undeposited funds? </a:t>
            </a:r>
          </a:p>
          <a:p>
            <a:pPr lvl="1"/>
            <a:r>
              <a:rPr lang="en-US" dirty="0"/>
              <a:t>Document the amount that was taken</a:t>
            </a:r>
          </a:p>
          <a:p>
            <a:pPr lvl="1"/>
            <a:r>
              <a:rPr lang="en-US" dirty="0"/>
              <a:t>Have the person who used or took the money to sign the fundraising form stating they did</a:t>
            </a:r>
          </a:p>
          <a:p>
            <a:pPr lvl="1"/>
            <a:r>
              <a:rPr lang="en-US" dirty="0"/>
              <a:t>Review prior forms for the same account to see if a pattern is forming. </a:t>
            </a:r>
          </a:p>
          <a:p>
            <a:endParaRPr lang="en-US" dirty="0"/>
          </a:p>
          <a:p>
            <a:r>
              <a:rPr lang="en-US" dirty="0"/>
              <a:t>True or False: Goods purchased for fundraisers can be provided to adults at the completion of the event.   </a:t>
            </a:r>
          </a:p>
          <a:p>
            <a:pPr lvl="1"/>
            <a:r>
              <a:rPr lang="en-US" dirty="0"/>
              <a:t>False. Items and funds are only to provide for students. </a:t>
            </a:r>
          </a:p>
          <a:p>
            <a:endParaRPr lang="en-US" dirty="0"/>
          </a:p>
          <a:p>
            <a:r>
              <a:rPr lang="en-US" dirty="0"/>
              <a:t>Can the ASB fundraise money to be used to for school supplies? </a:t>
            </a:r>
          </a:p>
          <a:p>
            <a:pPr lvl="1"/>
            <a:r>
              <a:rPr lang="en-US" dirty="0"/>
              <a:t>No.  School supplies are not permitted to be paid for by school fees.</a:t>
            </a:r>
          </a:p>
          <a:p>
            <a:endParaRPr lang="en-US" dirty="0"/>
          </a:p>
          <a:p>
            <a:endParaRPr lang="en-US" dirty="0"/>
          </a:p>
        </p:txBody>
      </p:sp>
    </p:spTree>
    <p:extLst>
      <p:ext uri="{BB962C8B-B14F-4D97-AF65-F5344CB8AC3E}">
        <p14:creationId xmlns:p14="http://schemas.microsoft.com/office/powerpoint/2010/main" val="392443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 calcmode="lin" valueType="num">
                                      <p:cBhvr additive="base">
                                        <p:cTn id="7"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4" end="4"/>
                                            </p:txEl>
                                          </p:spTgt>
                                        </p:tgtEl>
                                        <p:attrNameLst>
                                          <p:attrName>style.visibility</p:attrName>
                                        </p:attrNameLst>
                                      </p:cBhvr>
                                      <p:to>
                                        <p:strVal val="visible"/>
                                      </p:to>
                                    </p:set>
                                    <p:anim calcmode="lin" valueType="num">
                                      <p:cBhvr additive="base">
                                        <p:cTn id="13"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anim calcmode="lin" valueType="num">
                                      <p:cBhvr additive="base">
                                        <p:cTn id="19" dur="500" fill="hold"/>
                                        <p:tgtEl>
                                          <p:spTgt spid="1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anim calcmode="lin" valueType="num">
                                      <p:cBhvr additive="base">
                                        <p:cTn id="25" dur="500" fill="hold"/>
                                        <p:tgtEl>
                                          <p:spTgt spid="1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xEl>
                                              <p:pRg st="9" end="9"/>
                                            </p:txEl>
                                          </p:spTgt>
                                        </p:tgtEl>
                                        <p:attrNameLst>
                                          <p:attrName>style.visibility</p:attrName>
                                        </p:attrNameLst>
                                      </p:cBhvr>
                                      <p:to>
                                        <p:strVal val="visible"/>
                                      </p:to>
                                    </p:set>
                                    <p:anim calcmode="lin" valueType="num">
                                      <p:cBhvr additive="base">
                                        <p:cTn id="31" dur="500" fill="hold"/>
                                        <p:tgtEl>
                                          <p:spTgt spid="15">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xEl>
                                              <p:pRg st="12" end="12"/>
                                            </p:txEl>
                                          </p:spTgt>
                                        </p:tgtEl>
                                        <p:attrNameLst>
                                          <p:attrName>style.visibility</p:attrName>
                                        </p:attrNameLst>
                                      </p:cBhvr>
                                      <p:to>
                                        <p:strVal val="visible"/>
                                      </p:to>
                                    </p:set>
                                    <p:anim calcmode="lin" valueType="num">
                                      <p:cBhvr additive="base">
                                        <p:cTn id="37" dur="500" fill="hold"/>
                                        <p:tgtEl>
                                          <p:spTgt spid="15">
                                            <p:txEl>
                                              <p:pRg st="12" end="1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4CE2A704-17C1-4DEC-73C1-D09C26F328F8}"/>
              </a:ext>
            </a:extLst>
          </p:cNvPr>
          <p:cNvSpPr>
            <a:spLocks noGrp="1"/>
          </p:cNvSpPr>
          <p:nvPr>
            <p:ph type="ctrTitle"/>
          </p:nvPr>
        </p:nvSpPr>
        <p:spPr>
          <a:xfrm>
            <a:off x="609600" y="5257801"/>
            <a:ext cx="10972800" cy="594360"/>
          </a:xfrm>
        </p:spPr>
        <p:txBody>
          <a:bodyPr wrap="square" anchor="ctr">
            <a:normAutofit/>
          </a:bodyPr>
          <a:lstStyle/>
          <a:p>
            <a:pPr>
              <a:lnSpc>
                <a:spcPct val="90000"/>
              </a:lnSpc>
            </a:pPr>
            <a:r>
              <a:rPr lang="en-US" sz="4200" dirty="0"/>
              <a:t>Ticket sales</a:t>
            </a:r>
          </a:p>
        </p:txBody>
      </p:sp>
      <p:pic>
        <p:nvPicPr>
          <p:cNvPr id="12" name="Picture 11" descr="A person's hand removing a ticket from a machine">
            <a:extLst>
              <a:ext uri="{FF2B5EF4-FFF2-40B4-BE49-F238E27FC236}">
                <a16:creationId xmlns:a16="http://schemas.microsoft.com/office/drawing/2014/main" id="{64AE7235-0978-4774-8567-C61B9BB7FA7D}"/>
              </a:ext>
            </a:extLst>
          </p:cNvPr>
          <p:cNvPicPr>
            <a:picLocks noChangeAspect="1"/>
          </p:cNvPicPr>
          <p:nvPr/>
        </p:nvPicPr>
        <p:blipFill>
          <a:blip r:embed="rId2" cstate="screen">
            <a:extLst>
              <a:ext uri="{28A0092B-C50C-407E-A947-70E740481C1C}">
                <a14:useLocalDpi xmlns:a14="http://schemas.microsoft.com/office/drawing/2010/main"/>
              </a:ext>
            </a:extLst>
          </a:blip>
          <a:srcRect t="22655" b="22345"/>
          <a:stretch/>
        </p:blipFill>
        <p:spPr>
          <a:xfrm>
            <a:off x="20" y="5193"/>
            <a:ext cx="12191980" cy="5029200"/>
          </a:xfrm>
          <a:prstGeom prst="rect">
            <a:avLst/>
          </a:prstGeom>
          <a:noFill/>
        </p:spPr>
      </p:pic>
    </p:spTree>
    <p:extLst>
      <p:ext uri="{BB962C8B-B14F-4D97-AF65-F5344CB8AC3E}">
        <p14:creationId xmlns:p14="http://schemas.microsoft.com/office/powerpoint/2010/main" val="2275135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4CF791-D062-4C39-B2E8-C056096FCF54}"/>
              </a:ext>
            </a:extLst>
          </p:cNvPr>
          <p:cNvSpPr/>
          <p:nvPr/>
        </p:nvSpPr>
        <p:spPr>
          <a:xfrm>
            <a:off x="4306718" y="1"/>
            <a:ext cx="7885282" cy="685799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75" name="Content Placeholder 2"/>
          <p:cNvSpPr>
            <a:spLocks noGrp="1"/>
          </p:cNvSpPr>
          <p:nvPr>
            <p:ph idx="1"/>
          </p:nvPr>
        </p:nvSpPr>
        <p:spPr>
          <a:xfrm>
            <a:off x="4514850" y="266699"/>
            <a:ext cx="7343775" cy="6324600"/>
          </a:xfrm>
        </p:spPr>
        <p:txBody>
          <a:bodyPr>
            <a:normAutofit lnSpcReduction="10000"/>
          </a:bodyPr>
          <a:lstStyle/>
          <a:p>
            <a:pPr>
              <a:spcAft>
                <a:spcPts val="1200"/>
              </a:spcAft>
            </a:pPr>
            <a:r>
              <a:rPr lang="en-US" sz="2600" dirty="0">
                <a:solidFill>
                  <a:schemeClr val="bg1"/>
                </a:solidFill>
              </a:rPr>
              <a:t>Ticket Sales:</a:t>
            </a:r>
          </a:p>
          <a:p>
            <a:pPr lvl="1">
              <a:spcAft>
                <a:spcPts val="1200"/>
              </a:spcAft>
            </a:pPr>
            <a:r>
              <a:rPr lang="en-US" sz="2200" dirty="0">
                <a:solidFill>
                  <a:schemeClr val="bg1"/>
                </a:solidFill>
              </a:rPr>
              <a:t>Manual Method</a:t>
            </a:r>
          </a:p>
          <a:p>
            <a:pPr lvl="2">
              <a:spcAft>
                <a:spcPts val="1200"/>
              </a:spcAft>
            </a:pPr>
            <a:r>
              <a:rPr lang="en-US" sz="1900" dirty="0">
                <a:solidFill>
                  <a:schemeClr val="bg1"/>
                </a:solidFill>
              </a:rPr>
              <a:t>Maintain ticket rolls in secure location.</a:t>
            </a:r>
          </a:p>
          <a:p>
            <a:pPr lvl="2">
              <a:spcAft>
                <a:spcPts val="1200"/>
              </a:spcAft>
            </a:pPr>
            <a:r>
              <a:rPr lang="en-US" sz="1900" dirty="0">
                <a:solidFill>
                  <a:schemeClr val="bg1"/>
                </a:solidFill>
              </a:rPr>
              <a:t>Maintain a Master Ticket Log.</a:t>
            </a:r>
          </a:p>
          <a:p>
            <a:pPr lvl="2">
              <a:spcAft>
                <a:spcPts val="1200"/>
              </a:spcAft>
            </a:pPr>
            <a:r>
              <a:rPr lang="en-US" sz="1900" dirty="0">
                <a:solidFill>
                  <a:schemeClr val="bg1"/>
                </a:solidFill>
              </a:rPr>
              <a:t>When issuing tickets, record beginning ticket numbers, colors and price on Ticket Sales Recap </a:t>
            </a:r>
          </a:p>
          <a:p>
            <a:pPr lvl="1">
              <a:spcAft>
                <a:spcPts val="1200"/>
              </a:spcAft>
            </a:pPr>
            <a:endParaRPr lang="en-US" sz="2200" dirty="0">
              <a:solidFill>
                <a:schemeClr val="bg1"/>
              </a:solidFill>
            </a:endParaRPr>
          </a:p>
          <a:p>
            <a:pPr lvl="1">
              <a:spcAft>
                <a:spcPts val="1200"/>
              </a:spcAft>
            </a:pPr>
            <a:r>
              <a:rPr lang="en-US" sz="2200" dirty="0">
                <a:solidFill>
                  <a:schemeClr val="bg1"/>
                </a:solidFill>
              </a:rPr>
              <a:t>Electronic Sales Method</a:t>
            </a:r>
          </a:p>
          <a:p>
            <a:pPr lvl="2">
              <a:spcAft>
                <a:spcPts val="1200"/>
              </a:spcAft>
            </a:pPr>
            <a:r>
              <a:rPr lang="en-US" sz="1900" dirty="0">
                <a:solidFill>
                  <a:schemeClr val="bg1"/>
                </a:solidFill>
              </a:rPr>
              <a:t>Reach out to the vendor at the end of the year and request the total amount paid to the school. </a:t>
            </a:r>
          </a:p>
          <a:p>
            <a:pPr lvl="2">
              <a:spcAft>
                <a:spcPts val="1200"/>
              </a:spcAft>
            </a:pPr>
            <a:r>
              <a:rPr lang="en-US" sz="1900" dirty="0">
                <a:solidFill>
                  <a:schemeClr val="bg1"/>
                </a:solidFill>
              </a:rPr>
              <a:t>Compare this amount to what is recorded in the general ledger. </a:t>
            </a:r>
          </a:p>
        </p:txBody>
      </p:sp>
      <p:pic>
        <p:nvPicPr>
          <p:cNvPr id="3" name="Picture 2">
            <a:extLst>
              <a:ext uri="{FF2B5EF4-FFF2-40B4-BE49-F238E27FC236}">
                <a16:creationId xmlns:a16="http://schemas.microsoft.com/office/drawing/2014/main" id="{1B1E2D97-BCBB-441D-BE16-5B3284440AB1}"/>
              </a:ext>
            </a:extLst>
          </p:cNvPr>
          <p:cNvPicPr>
            <a:picLocks noChangeAspect="1"/>
          </p:cNvPicPr>
          <p:nvPr/>
        </p:nvPicPr>
        <p:blipFill rotWithShape="1">
          <a:blip r:embed="rId2">
            <a:extLst>
              <a:ext uri="{28A0092B-C50C-407E-A947-70E740481C1C}">
                <a14:useLocalDpi xmlns:a14="http://schemas.microsoft.com/office/drawing/2010/main"/>
              </a:ext>
            </a:extLst>
          </a:blip>
          <a:srcRect t="19091" b="18040"/>
          <a:stretch/>
        </p:blipFill>
        <p:spPr>
          <a:xfrm rot="5400000">
            <a:off x="-1275642" y="1275642"/>
            <a:ext cx="6858002" cy="4306718"/>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986B8-F359-4264-A739-C025BBE63C80}"/>
              </a:ext>
            </a:extLst>
          </p:cNvPr>
          <p:cNvSpPr>
            <a:spLocks noGrp="1"/>
          </p:cNvSpPr>
          <p:nvPr>
            <p:ph type="title"/>
          </p:nvPr>
        </p:nvSpPr>
        <p:spPr>
          <a:xfrm>
            <a:off x="304800" y="0"/>
            <a:ext cx="11582400" cy="914400"/>
          </a:xfrm>
        </p:spPr>
        <p:txBody>
          <a:bodyPr anchor="b">
            <a:normAutofit/>
          </a:bodyPr>
          <a:lstStyle/>
          <a:p>
            <a:r>
              <a:rPr lang="en-US" dirty="0"/>
              <a:t>Ticket Log Example</a:t>
            </a:r>
          </a:p>
        </p:txBody>
      </p:sp>
      <p:sp>
        <p:nvSpPr>
          <p:cNvPr id="10" name="Content Placeholder 2">
            <a:extLst>
              <a:ext uri="{FF2B5EF4-FFF2-40B4-BE49-F238E27FC236}">
                <a16:creationId xmlns:a16="http://schemas.microsoft.com/office/drawing/2014/main" id="{7DF99EA6-58A9-2380-889D-3488B2D31B8A}"/>
              </a:ext>
            </a:extLst>
          </p:cNvPr>
          <p:cNvSpPr>
            <a:spLocks noGrp="1"/>
          </p:cNvSpPr>
          <p:nvPr>
            <p:ph idx="16"/>
          </p:nvPr>
        </p:nvSpPr>
        <p:spPr>
          <a:xfrm>
            <a:off x="6309360" y="1188720"/>
            <a:ext cx="5577840" cy="5212080"/>
          </a:xfrm>
        </p:spPr>
        <p:txBody>
          <a:bodyPr/>
          <a:lstStyle/>
          <a:p>
            <a:r>
              <a:rPr lang="en-US" sz="2400" dirty="0">
                <a:solidFill>
                  <a:srgbClr val="002060"/>
                </a:solidFill>
              </a:rPr>
              <a:t>When issuing tickets, record beginning ticket numbers, colors and price on Ticket Sales Recap </a:t>
            </a:r>
          </a:p>
          <a:p>
            <a:endParaRPr lang="en-US" dirty="0">
              <a:solidFill>
                <a:srgbClr val="002060"/>
              </a:solidFill>
            </a:endParaRPr>
          </a:p>
        </p:txBody>
      </p:sp>
      <p:pic>
        <p:nvPicPr>
          <p:cNvPr id="5" name="Content Placeholder 4" descr="A ticket inventory form with numbers and text&#10;&#10;Description automatically generated">
            <a:extLst>
              <a:ext uri="{FF2B5EF4-FFF2-40B4-BE49-F238E27FC236}">
                <a16:creationId xmlns:a16="http://schemas.microsoft.com/office/drawing/2014/main" id="{8075C7C9-789F-4496-BFDF-0829D8C50672}"/>
              </a:ext>
            </a:extLst>
          </p:cNvPr>
          <p:cNvPicPr>
            <a:picLocks noGrp="1" noChangeAspect="1"/>
          </p:cNvPicPr>
          <p:nvPr>
            <p:ph idx="18"/>
          </p:nvPr>
        </p:nvPicPr>
        <p:blipFill>
          <a:blip r:embed="rId2" cstate="screen">
            <a:extLst>
              <a:ext uri="{28A0092B-C50C-407E-A947-70E740481C1C}">
                <a14:useLocalDpi xmlns:a14="http://schemas.microsoft.com/office/drawing/2010/main"/>
              </a:ext>
            </a:extLst>
          </a:blip>
          <a:stretch>
            <a:fillRect/>
          </a:stretch>
        </p:blipFill>
        <p:spPr>
          <a:xfrm>
            <a:off x="741769" y="1188720"/>
            <a:ext cx="4703902" cy="5212080"/>
          </a:xfrm>
          <a:prstGeom prst="rect">
            <a:avLst/>
          </a:prstGeom>
          <a:noFill/>
        </p:spPr>
      </p:pic>
      <p:sp>
        <p:nvSpPr>
          <p:cNvPr id="4" name="Slide Number Placeholder 3" hidden="1">
            <a:extLst>
              <a:ext uri="{FF2B5EF4-FFF2-40B4-BE49-F238E27FC236}">
                <a16:creationId xmlns:a16="http://schemas.microsoft.com/office/drawing/2014/main" id="{C76EE986-EEB3-461A-B9E5-63A3EA861AFF}"/>
              </a:ext>
            </a:extLst>
          </p:cNvPr>
          <p:cNvSpPr>
            <a:spLocks noGrp="1"/>
          </p:cNvSpPr>
          <p:nvPr>
            <p:ph type="sldNum" sz="quarter" idx="4"/>
          </p:nvPr>
        </p:nvSpPr>
        <p:spPr/>
        <p:txBody>
          <a:bodyPr/>
          <a:lstStyle/>
          <a:p>
            <a:pPr>
              <a:spcAft>
                <a:spcPts val="600"/>
              </a:spcAft>
              <a:defRPr/>
            </a:pPr>
            <a:fld id="{E2133B43-12C7-4EC1-935C-920431E05713}" type="slidenum">
              <a:rPr lang="en-US" smtClean="0"/>
              <a:pPr>
                <a:spcAft>
                  <a:spcPts val="600"/>
                </a:spcAft>
                <a:defRPr/>
              </a:pPr>
              <a:t>51</a:t>
            </a:fld>
            <a:endParaRPr lang="en-US" dirty="0"/>
          </a:p>
        </p:txBody>
      </p:sp>
    </p:spTree>
    <p:extLst>
      <p:ext uri="{BB962C8B-B14F-4D97-AF65-F5344CB8AC3E}">
        <p14:creationId xmlns:p14="http://schemas.microsoft.com/office/powerpoint/2010/main" val="3310479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0" y="182881"/>
            <a:ext cx="7315200" cy="1033271"/>
          </a:xfrm>
        </p:spPr>
        <p:txBody>
          <a:bodyPr anchor="b">
            <a:normAutofit/>
          </a:bodyPr>
          <a:lstStyle/>
          <a:p>
            <a:r>
              <a:rPr lang="en-US" dirty="0"/>
              <a:t>Inventory</a:t>
            </a:r>
          </a:p>
        </p:txBody>
      </p:sp>
      <p:sp>
        <p:nvSpPr>
          <p:cNvPr id="3" name="Content Placeholder 2">
            <a:extLst>
              <a:ext uri="{FF2B5EF4-FFF2-40B4-BE49-F238E27FC236}">
                <a16:creationId xmlns:a16="http://schemas.microsoft.com/office/drawing/2014/main" id="{824DB4B9-1257-9DF8-4991-4A35EE7AB302}"/>
              </a:ext>
            </a:extLst>
          </p:cNvPr>
          <p:cNvSpPr>
            <a:spLocks noGrp="1"/>
          </p:cNvSpPr>
          <p:nvPr>
            <p:ph idx="1"/>
          </p:nvPr>
        </p:nvSpPr>
        <p:spPr>
          <a:xfrm>
            <a:off x="4572000" y="1490471"/>
            <a:ext cx="7315200" cy="5029200"/>
          </a:xfrm>
        </p:spPr>
        <p:txBody>
          <a:bodyPr>
            <a:normAutofit/>
          </a:bodyPr>
          <a:lstStyle/>
          <a:p>
            <a:pPr lvl="0">
              <a:lnSpc>
                <a:spcPct val="140000"/>
              </a:lnSpc>
            </a:pPr>
            <a:r>
              <a:rPr lang="en-US" sz="1800" baseline="0" dirty="0"/>
              <a:t>Perform physical inventory no less than quarterly</a:t>
            </a:r>
            <a:endParaRPr lang="en-US" sz="1800" dirty="0"/>
          </a:p>
          <a:p>
            <a:pPr lvl="1">
              <a:lnSpc>
                <a:spcPct val="140000"/>
              </a:lnSpc>
              <a:spcAft>
                <a:spcPts val="1200"/>
              </a:spcAft>
            </a:pPr>
            <a:r>
              <a:rPr lang="en-US" sz="1800" baseline="0" dirty="0">
                <a:solidFill>
                  <a:schemeClr val="tx2"/>
                </a:solidFill>
              </a:rPr>
              <a:t>Count items on hand with more than two employees and a supervisor.</a:t>
            </a:r>
            <a:endParaRPr lang="en-US" sz="1800" dirty="0">
              <a:solidFill>
                <a:schemeClr val="tx2"/>
              </a:solidFill>
            </a:endParaRPr>
          </a:p>
          <a:p>
            <a:pPr lvl="1">
              <a:lnSpc>
                <a:spcPct val="140000"/>
              </a:lnSpc>
              <a:spcAft>
                <a:spcPts val="1200"/>
              </a:spcAft>
            </a:pPr>
            <a:r>
              <a:rPr lang="en-US" sz="1800" baseline="0" dirty="0">
                <a:solidFill>
                  <a:schemeClr val="tx2"/>
                </a:solidFill>
              </a:rPr>
              <a:t>Summarize description, number of items, cost of items.</a:t>
            </a:r>
            <a:endParaRPr lang="en-US" sz="1800" dirty="0">
              <a:solidFill>
                <a:schemeClr val="tx2"/>
              </a:solidFill>
            </a:endParaRPr>
          </a:p>
          <a:p>
            <a:pPr lvl="1">
              <a:lnSpc>
                <a:spcPct val="140000"/>
              </a:lnSpc>
              <a:spcAft>
                <a:spcPts val="1200"/>
              </a:spcAft>
            </a:pPr>
            <a:r>
              <a:rPr lang="en-US" sz="1800" baseline="0" dirty="0">
                <a:solidFill>
                  <a:schemeClr val="tx2"/>
                </a:solidFill>
              </a:rPr>
              <a:t>Perform sales analysis and reconcile to physical count.</a:t>
            </a:r>
            <a:endParaRPr lang="en-US" sz="1800" dirty="0">
              <a:solidFill>
                <a:schemeClr val="tx2"/>
              </a:solidFill>
            </a:endParaRPr>
          </a:p>
          <a:p>
            <a:pPr lvl="1">
              <a:lnSpc>
                <a:spcPct val="140000"/>
              </a:lnSpc>
              <a:spcAft>
                <a:spcPts val="1200"/>
              </a:spcAft>
            </a:pPr>
            <a:r>
              <a:rPr lang="en-US" sz="1800" baseline="0" dirty="0">
                <a:solidFill>
                  <a:schemeClr val="tx2"/>
                </a:solidFill>
              </a:rPr>
              <a:t>Beginning inventory, plus purchases, less sales (net of profit), should be the physical inventory cost value.</a:t>
            </a:r>
          </a:p>
          <a:p>
            <a:pPr lvl="1">
              <a:lnSpc>
                <a:spcPct val="140000"/>
              </a:lnSpc>
              <a:spcAft>
                <a:spcPts val="1200"/>
              </a:spcAft>
            </a:pPr>
            <a:r>
              <a:rPr lang="en-US" sz="1800" dirty="0">
                <a:solidFill>
                  <a:schemeClr val="tx2"/>
                </a:solidFill>
              </a:rPr>
              <a:t>Discrepancies should be resolved by the two employees and the supervisor.</a:t>
            </a:r>
          </a:p>
          <a:p>
            <a:pPr lvl="1">
              <a:lnSpc>
                <a:spcPct val="140000"/>
              </a:lnSpc>
              <a:spcAft>
                <a:spcPts val="1200"/>
              </a:spcAft>
            </a:pPr>
            <a:r>
              <a:rPr lang="en-US" sz="1800" dirty="0">
                <a:solidFill>
                  <a:schemeClr val="tx2"/>
                </a:solidFill>
              </a:rPr>
              <a:t>Any unresolved discrepancies should be reported to the District Office</a:t>
            </a:r>
          </a:p>
          <a:p>
            <a:pPr>
              <a:lnSpc>
                <a:spcPct val="140000"/>
              </a:lnSpc>
            </a:pPr>
            <a:endParaRPr lang="en-US" sz="1800" dirty="0"/>
          </a:p>
        </p:txBody>
      </p:sp>
      <p:pic>
        <p:nvPicPr>
          <p:cNvPr id="5" name="Picture 4" descr="Opened package with a pink shirt in it">
            <a:extLst>
              <a:ext uri="{FF2B5EF4-FFF2-40B4-BE49-F238E27FC236}">
                <a16:creationId xmlns:a16="http://schemas.microsoft.com/office/drawing/2014/main" id="{B76FE8F3-D23E-C2CA-7A7A-E038557A80F6}"/>
              </a:ext>
            </a:extLst>
          </p:cNvPr>
          <p:cNvPicPr>
            <a:picLocks noChangeAspect="1"/>
          </p:cNvPicPr>
          <p:nvPr/>
        </p:nvPicPr>
        <p:blipFill>
          <a:blip r:embed="rId2" cstate="screen">
            <a:extLst>
              <a:ext uri="{28A0092B-C50C-407E-A947-70E740481C1C}">
                <a14:useLocalDpi xmlns:a14="http://schemas.microsoft.com/office/drawing/2010/main"/>
              </a:ext>
            </a:extLst>
          </a:blip>
          <a:srcRect l="41435" r="16737" b="-1"/>
          <a:stretch/>
        </p:blipFill>
        <p:spPr>
          <a:xfrm>
            <a:off x="1" y="10"/>
            <a:ext cx="4297361" cy="685799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1ECD43E-2345-4900-8444-81276B31E0DD}"/>
              </a:ext>
            </a:extLst>
          </p:cNvPr>
          <p:cNvPicPr>
            <a:picLocks noChangeAspect="1"/>
          </p:cNvPicPr>
          <p:nvPr/>
        </p:nvPicPr>
        <p:blipFill rotWithShape="1">
          <a:blip r:embed="rId2">
            <a:extLst>
              <a:ext uri="{28A0092B-C50C-407E-A947-70E740481C1C}">
                <a14:useLocalDpi xmlns:a14="http://schemas.microsoft.com/office/drawing/2010/main"/>
              </a:ext>
            </a:extLst>
          </a:blip>
          <a:srcRect l="8772"/>
          <a:stretch/>
        </p:blipFill>
        <p:spPr>
          <a:xfrm>
            <a:off x="0" y="0"/>
            <a:ext cx="12192000" cy="6858000"/>
          </a:xfrm>
          <a:prstGeom prst="rect">
            <a:avLst/>
          </a:prstGeom>
        </p:spPr>
      </p:pic>
      <p:sp>
        <p:nvSpPr>
          <p:cNvPr id="12" name="Rectangle: Rounded Corners 11">
            <a:extLst>
              <a:ext uri="{FF2B5EF4-FFF2-40B4-BE49-F238E27FC236}">
                <a16:creationId xmlns:a16="http://schemas.microsoft.com/office/drawing/2014/main" id="{4AD2797A-353D-4068-B7A1-A0AF73C306FA}"/>
              </a:ext>
            </a:extLst>
          </p:cNvPr>
          <p:cNvSpPr/>
          <p:nvPr/>
        </p:nvSpPr>
        <p:spPr>
          <a:xfrm>
            <a:off x="5943600" y="152400"/>
            <a:ext cx="4495800" cy="40386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2800" dirty="0">
                <a:solidFill>
                  <a:schemeClr val="bg1"/>
                </a:solidFill>
                <a:latin typeface="+mj-lt"/>
              </a:rPr>
              <a:t>DONATIONS</a:t>
            </a:r>
          </a:p>
          <a:p>
            <a:pPr marL="285750" indent="-285750">
              <a:spcAft>
                <a:spcPts val="600"/>
              </a:spcAft>
              <a:buFont typeface="Arial" panose="020B0604020202020204" pitchFamily="34" charset="0"/>
              <a:buChar char="•"/>
            </a:pPr>
            <a:r>
              <a:rPr lang="en-US" sz="1600" dirty="0">
                <a:solidFill>
                  <a:schemeClr val="bg1"/>
                </a:solidFill>
              </a:rPr>
              <a:t>Donations for a non-profit is normally not allowable.</a:t>
            </a:r>
          </a:p>
          <a:p>
            <a:pPr marL="285750" indent="-285750">
              <a:spcAft>
                <a:spcPts val="600"/>
              </a:spcAft>
              <a:buFont typeface="Arial" panose="020B0604020202020204" pitchFamily="34" charset="0"/>
              <a:buChar char="•"/>
            </a:pPr>
            <a:r>
              <a:rPr lang="en-US" sz="1600" dirty="0">
                <a:solidFill>
                  <a:schemeClr val="bg1"/>
                </a:solidFill>
              </a:rPr>
              <a:t>Chapter 14 – P.181 defines allowable donations.</a:t>
            </a:r>
            <a:endParaRPr lang="en-US" sz="1400" dirty="0">
              <a:solidFill>
                <a:schemeClr val="bg1"/>
              </a:solidFill>
            </a:endParaRPr>
          </a:p>
          <a:p>
            <a:pPr marL="285750" indent="-285750">
              <a:spcAft>
                <a:spcPts val="600"/>
              </a:spcAft>
              <a:buFont typeface="Arial" panose="020B0604020202020204" pitchFamily="34" charset="0"/>
              <a:buChar char="•"/>
            </a:pPr>
            <a:r>
              <a:rPr lang="en-US" sz="1600" dirty="0">
                <a:solidFill>
                  <a:schemeClr val="bg1"/>
                </a:solidFill>
              </a:rPr>
              <a:t>Allowable fundraisers must clearly indicate the recipient charity.  </a:t>
            </a:r>
          </a:p>
          <a:p>
            <a:pPr marL="285750" indent="-285750">
              <a:spcAft>
                <a:spcPts val="600"/>
              </a:spcAft>
              <a:buFont typeface="Arial" panose="020B0604020202020204" pitchFamily="34" charset="0"/>
              <a:buChar char="•"/>
            </a:pPr>
            <a:r>
              <a:rPr lang="en-US" sz="1600" dirty="0">
                <a:solidFill>
                  <a:schemeClr val="bg1"/>
                </a:solidFill>
              </a:rPr>
              <a:t>Checks must be written to the charity and not the ASB. Otherwise an ASB trust account is needed.</a:t>
            </a:r>
          </a:p>
          <a:p>
            <a:pPr marL="285750" indent="-285750">
              <a:buFont typeface="Arial" panose="020B0604020202020204" pitchFamily="34" charset="0"/>
              <a:buChar char="•"/>
            </a:pPr>
            <a:r>
              <a:rPr lang="en-US" sz="1600" dirty="0">
                <a:solidFill>
                  <a:schemeClr val="bg1"/>
                </a:solidFill>
              </a:rPr>
              <a:t>Contributions for PTA, Boosters should not be received by ASB.</a:t>
            </a:r>
          </a:p>
          <a:p>
            <a:pPr marL="285750" indent="-285750">
              <a:buFont typeface="Arial" panose="020B0604020202020204" pitchFamily="34" charset="0"/>
              <a:buChar char="•"/>
            </a:pPr>
            <a:r>
              <a:rPr lang="en-US" sz="1600" dirty="0">
                <a:solidFill>
                  <a:schemeClr val="bg1"/>
                </a:solidFill>
              </a:rPr>
              <a:t>No donations for individuals or needy families are permitted.</a:t>
            </a:r>
            <a:endParaRPr lang="en-US" dirty="0">
              <a:solidFill>
                <a:schemeClr val="bg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5CD10C-902F-4020-AA1A-04BAA9E662A3}"/>
              </a:ext>
            </a:extLst>
          </p:cNvPr>
          <p:cNvSpPr>
            <a:spLocks noGrp="1"/>
          </p:cNvSpPr>
          <p:nvPr>
            <p:ph type="ctrTitle"/>
          </p:nvPr>
        </p:nvSpPr>
        <p:spPr>
          <a:xfrm>
            <a:off x="609600" y="5257801"/>
            <a:ext cx="10972800" cy="594360"/>
          </a:xfrm>
        </p:spPr>
        <p:txBody>
          <a:bodyPr wrap="square" anchor="ctr">
            <a:normAutofit/>
          </a:bodyPr>
          <a:lstStyle/>
          <a:p>
            <a:pPr>
              <a:lnSpc>
                <a:spcPct val="90000"/>
              </a:lnSpc>
            </a:pPr>
            <a:r>
              <a:rPr lang="en-US" sz="4200" dirty="0"/>
              <a:t>Sports</a:t>
            </a:r>
          </a:p>
        </p:txBody>
      </p:sp>
      <p:pic>
        <p:nvPicPr>
          <p:cNvPr id="3" name="Picture 2" descr="Boys playing soccer">
            <a:extLst>
              <a:ext uri="{FF2B5EF4-FFF2-40B4-BE49-F238E27FC236}">
                <a16:creationId xmlns:a16="http://schemas.microsoft.com/office/drawing/2014/main" id="{16E97626-EF4F-CC87-5D5C-6A7453CE057D}"/>
              </a:ext>
            </a:extLst>
          </p:cNvPr>
          <p:cNvPicPr>
            <a:picLocks noChangeAspect="1"/>
          </p:cNvPicPr>
          <p:nvPr/>
        </p:nvPicPr>
        <p:blipFill>
          <a:blip r:embed="rId2" cstate="screen">
            <a:extLst>
              <a:ext uri="{28A0092B-C50C-407E-A947-70E740481C1C}">
                <a14:useLocalDpi xmlns:a14="http://schemas.microsoft.com/office/drawing/2010/main"/>
              </a:ext>
            </a:extLst>
          </a:blip>
          <a:srcRect t="27651" b="10552"/>
          <a:stretch/>
        </p:blipFill>
        <p:spPr>
          <a:xfrm>
            <a:off x="20" y="5193"/>
            <a:ext cx="12191980" cy="5029200"/>
          </a:xfrm>
          <a:prstGeom prst="rect">
            <a:avLst/>
          </a:prstGeom>
          <a:noFill/>
        </p:spPr>
      </p:pic>
      <p:sp>
        <p:nvSpPr>
          <p:cNvPr id="4" name="Slide Number Placeholder 3" hidden="1">
            <a:extLst>
              <a:ext uri="{FF2B5EF4-FFF2-40B4-BE49-F238E27FC236}">
                <a16:creationId xmlns:a16="http://schemas.microsoft.com/office/drawing/2014/main" id="{369AEB3D-11BB-424F-B9F3-D33FC2EE2D60}"/>
              </a:ext>
            </a:extLst>
          </p:cNvPr>
          <p:cNvSpPr>
            <a:spLocks noGrp="1"/>
          </p:cNvSpPr>
          <p:nvPr>
            <p:ph type="sldNum" sz="quarter" idx="4294967295"/>
          </p:nvPr>
        </p:nvSpPr>
        <p:spPr>
          <a:xfrm>
            <a:off x="9982200" y="6629401"/>
            <a:ext cx="685800" cy="182563"/>
          </a:xfrm>
        </p:spPr>
        <p:txBody>
          <a:bodyPr/>
          <a:lstStyle/>
          <a:p>
            <a:pPr>
              <a:spcAft>
                <a:spcPts val="600"/>
              </a:spcAft>
              <a:defRPr/>
            </a:pPr>
            <a:fld id="{E2133B43-12C7-4EC1-935C-920431E05713}" type="slidenum">
              <a:rPr lang="en-US" smtClean="0"/>
              <a:pPr>
                <a:spcAft>
                  <a:spcPts val="600"/>
                </a:spcAft>
                <a:defRPr/>
              </a:pPr>
              <a:t>54</a:t>
            </a:fld>
            <a:endParaRPr lang="en-US" dirty="0"/>
          </a:p>
        </p:txBody>
      </p:sp>
    </p:spTree>
    <p:extLst>
      <p:ext uri="{BB962C8B-B14F-4D97-AF65-F5344CB8AC3E}">
        <p14:creationId xmlns:p14="http://schemas.microsoft.com/office/powerpoint/2010/main" val="28386159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05D874-F7B8-43C4-AD37-BC1ED514626C}"/>
              </a:ext>
            </a:extLst>
          </p:cNvPr>
          <p:cNvSpPr>
            <a:spLocks noGrp="1"/>
          </p:cNvSpPr>
          <p:nvPr>
            <p:ph type="title"/>
          </p:nvPr>
        </p:nvSpPr>
        <p:spPr/>
        <p:txBody>
          <a:bodyPr anchor="b">
            <a:normAutofit/>
          </a:bodyPr>
          <a:lstStyle/>
          <a:p>
            <a:r>
              <a:rPr lang="en-US" dirty="0"/>
              <a:t>ASB sports programs</a:t>
            </a:r>
          </a:p>
        </p:txBody>
      </p:sp>
      <p:sp>
        <p:nvSpPr>
          <p:cNvPr id="4" name="Content Placeholder 3">
            <a:extLst>
              <a:ext uri="{FF2B5EF4-FFF2-40B4-BE49-F238E27FC236}">
                <a16:creationId xmlns:a16="http://schemas.microsoft.com/office/drawing/2014/main" id="{11FF1ED4-CB27-4F1D-8FC5-1A4DF7B2768E}"/>
              </a:ext>
            </a:extLst>
          </p:cNvPr>
          <p:cNvSpPr>
            <a:spLocks noGrp="1"/>
          </p:cNvSpPr>
          <p:nvPr>
            <p:ph idx="13"/>
          </p:nvPr>
        </p:nvSpPr>
        <p:spPr/>
        <p:txBody>
          <a:bodyPr anchor="b">
            <a:normAutofit/>
          </a:bodyPr>
          <a:lstStyle/>
          <a:p>
            <a:pPr>
              <a:spcAft>
                <a:spcPts val="600"/>
              </a:spcAft>
            </a:pPr>
            <a:r>
              <a:rPr lang="en-US" sz="2200" dirty="0"/>
              <a:t>Individual </a:t>
            </a:r>
          </a:p>
        </p:txBody>
      </p:sp>
      <p:sp>
        <p:nvSpPr>
          <p:cNvPr id="6" name="Content Placeholder 5">
            <a:extLst>
              <a:ext uri="{FF2B5EF4-FFF2-40B4-BE49-F238E27FC236}">
                <a16:creationId xmlns:a16="http://schemas.microsoft.com/office/drawing/2014/main" id="{C4BFF4B3-42DB-456F-98FC-79D38590BD30}"/>
              </a:ext>
            </a:extLst>
          </p:cNvPr>
          <p:cNvSpPr>
            <a:spLocks noGrp="1"/>
          </p:cNvSpPr>
          <p:nvPr>
            <p:ph idx="15"/>
          </p:nvPr>
        </p:nvSpPr>
        <p:spPr/>
        <p:txBody>
          <a:bodyPr anchor="b">
            <a:normAutofit/>
          </a:bodyPr>
          <a:lstStyle/>
          <a:p>
            <a:pPr>
              <a:spcAft>
                <a:spcPts val="600"/>
              </a:spcAft>
            </a:pPr>
            <a:r>
              <a:rPr lang="en-US" sz="2200" dirty="0"/>
              <a:t>Collective</a:t>
            </a:r>
          </a:p>
        </p:txBody>
      </p:sp>
      <p:sp>
        <p:nvSpPr>
          <p:cNvPr id="5" name="Content Placeholder 4">
            <a:extLst>
              <a:ext uri="{FF2B5EF4-FFF2-40B4-BE49-F238E27FC236}">
                <a16:creationId xmlns:a16="http://schemas.microsoft.com/office/drawing/2014/main" id="{2AD87F99-95C2-4191-9B46-0B8918E00FC7}"/>
              </a:ext>
            </a:extLst>
          </p:cNvPr>
          <p:cNvSpPr>
            <a:spLocks noGrp="1"/>
          </p:cNvSpPr>
          <p:nvPr>
            <p:ph idx="16"/>
          </p:nvPr>
        </p:nvSpPr>
        <p:spPr/>
        <p:txBody>
          <a:bodyPr>
            <a:normAutofit/>
          </a:bodyPr>
          <a:lstStyle/>
          <a:p>
            <a:pPr marL="342900" indent="-342900">
              <a:spcAft>
                <a:spcPts val="600"/>
              </a:spcAft>
              <a:buFont typeface="Arial" panose="020B0604020202020204" pitchFamily="34" charset="0"/>
              <a:buChar char="•"/>
            </a:pPr>
            <a:r>
              <a:rPr lang="en-US" dirty="0"/>
              <a:t>Each sport is one club. </a:t>
            </a:r>
          </a:p>
          <a:p>
            <a:pPr marL="342900" indent="-342900">
              <a:spcAft>
                <a:spcPts val="600"/>
              </a:spcAft>
              <a:buFont typeface="Arial" panose="020B0604020202020204" pitchFamily="34" charset="0"/>
              <a:buChar char="•"/>
            </a:pPr>
            <a:r>
              <a:rPr lang="en-US" dirty="0"/>
              <a:t>Each sport must have its own constitution, advisor, budget, and other necessary requirements for an ASB program. </a:t>
            </a:r>
          </a:p>
          <a:p>
            <a:pPr marL="342900" indent="-342900">
              <a:spcAft>
                <a:spcPts val="600"/>
              </a:spcAft>
              <a:buFont typeface="Arial" panose="020B0604020202020204" pitchFamily="34" charset="0"/>
              <a:buChar char="•"/>
            </a:pPr>
            <a:r>
              <a:rPr lang="en-US" dirty="0"/>
              <a:t>Money collected by each sport belongs to each sport. </a:t>
            </a:r>
          </a:p>
          <a:p>
            <a:pPr marL="342900" indent="-342900">
              <a:spcAft>
                <a:spcPts val="600"/>
              </a:spcAft>
              <a:buFont typeface="Arial" panose="020B0604020202020204" pitchFamily="34" charset="0"/>
              <a:buChar char="•"/>
            </a:pPr>
            <a:r>
              <a:rPr lang="en-US" dirty="0"/>
              <a:t>The students make the decisions regarding the spending association with each sport. </a:t>
            </a:r>
          </a:p>
        </p:txBody>
      </p:sp>
      <p:sp>
        <p:nvSpPr>
          <p:cNvPr id="7" name="Content Placeholder 6">
            <a:extLst>
              <a:ext uri="{FF2B5EF4-FFF2-40B4-BE49-F238E27FC236}">
                <a16:creationId xmlns:a16="http://schemas.microsoft.com/office/drawing/2014/main" id="{9B8436EE-5E24-4342-964C-E7C7DE41163D}"/>
              </a:ext>
            </a:extLst>
          </p:cNvPr>
          <p:cNvSpPr>
            <a:spLocks noGrp="1"/>
          </p:cNvSpPr>
          <p:nvPr>
            <p:ph idx="17"/>
          </p:nvPr>
        </p:nvSpPr>
        <p:spPr/>
        <p:txBody>
          <a:bodyPr>
            <a:normAutofit/>
          </a:bodyPr>
          <a:lstStyle/>
          <a:p>
            <a:pPr marL="342900" indent="-342900">
              <a:lnSpc>
                <a:spcPct val="140000"/>
              </a:lnSpc>
              <a:spcAft>
                <a:spcPts val="600"/>
              </a:spcAft>
              <a:buFont typeface="Arial" panose="020B0604020202020204" pitchFamily="34" charset="0"/>
              <a:buChar char="•"/>
            </a:pPr>
            <a:r>
              <a:rPr lang="en-US" sz="2100" dirty="0"/>
              <a:t>One delegate is elected for each sport to attend a meeting where all sports programs are discussed. </a:t>
            </a:r>
          </a:p>
          <a:p>
            <a:pPr marL="342900" indent="-342900">
              <a:lnSpc>
                <a:spcPct val="140000"/>
              </a:lnSpc>
              <a:spcAft>
                <a:spcPts val="600"/>
              </a:spcAft>
              <a:buFont typeface="Arial" panose="020B0604020202020204" pitchFamily="34" charset="0"/>
              <a:buChar char="•"/>
            </a:pPr>
            <a:r>
              <a:rPr lang="en-US" sz="2100" dirty="0"/>
              <a:t>Only one constitution, advisor, budget, and other information is required.</a:t>
            </a:r>
          </a:p>
          <a:p>
            <a:pPr marL="342900" indent="-342900">
              <a:lnSpc>
                <a:spcPct val="140000"/>
              </a:lnSpc>
              <a:spcAft>
                <a:spcPts val="600"/>
              </a:spcAft>
              <a:buFont typeface="Arial" panose="020B0604020202020204" pitchFamily="34" charset="0"/>
              <a:buChar char="•"/>
            </a:pPr>
            <a:r>
              <a:rPr lang="en-US" sz="2100" dirty="0"/>
              <a:t>Money collected for each sport is placed into one athletic account, which pays for all sports.</a:t>
            </a:r>
          </a:p>
          <a:p>
            <a:pPr marL="342900" indent="-342900">
              <a:lnSpc>
                <a:spcPct val="140000"/>
              </a:lnSpc>
              <a:spcAft>
                <a:spcPts val="600"/>
              </a:spcAft>
              <a:buFont typeface="Arial" panose="020B0604020202020204" pitchFamily="34" charset="0"/>
              <a:buChar char="•"/>
            </a:pPr>
            <a:r>
              <a:rPr lang="en-US" sz="2100" dirty="0"/>
              <a:t>The students make the decisions regarding the spending association with each sport. </a:t>
            </a:r>
          </a:p>
        </p:txBody>
      </p:sp>
    </p:spTree>
    <p:extLst>
      <p:ext uri="{BB962C8B-B14F-4D97-AF65-F5344CB8AC3E}">
        <p14:creationId xmlns:p14="http://schemas.microsoft.com/office/powerpoint/2010/main" val="61855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9CE8307-4090-467F-A2C6-A72439BC8C55}"/>
              </a:ext>
            </a:extLst>
          </p:cNvPr>
          <p:cNvPicPr>
            <a:picLocks noChangeAspect="1"/>
          </p:cNvPicPr>
          <p:nvPr/>
        </p:nvPicPr>
        <p:blipFill>
          <a:blip r:embed="rId3">
            <a:extLst>
              <a:ext uri="{28A0092B-C50C-407E-A947-70E740481C1C}">
                <a14:useLocalDpi xmlns:a14="http://schemas.microsoft.com/office/drawing/2010/main"/>
              </a:ext>
              <a:ext uri="{837473B0-CC2E-450A-ABE3-18F120FF3D39}">
                <a1611:picAttrSrcUrl xmlns:a1611="http://schemas.microsoft.com/office/drawing/2016/11/main" r:id="rId4"/>
              </a:ext>
            </a:extLst>
          </a:blip>
          <a:srcRect l="5834" r="5834"/>
          <a:stretch/>
        </p:blipFill>
        <p:spPr>
          <a:xfrm>
            <a:off x="0" y="0"/>
            <a:ext cx="12192000" cy="6858000"/>
          </a:xfrm>
          <a:prstGeom prst="rect">
            <a:avLst/>
          </a:prstGeom>
        </p:spPr>
      </p:pic>
      <p:sp>
        <p:nvSpPr>
          <p:cNvPr id="18" name="Rectangle: Rounded Corners 17">
            <a:extLst>
              <a:ext uri="{FF2B5EF4-FFF2-40B4-BE49-F238E27FC236}">
                <a16:creationId xmlns:a16="http://schemas.microsoft.com/office/drawing/2014/main" id="{25606FCF-82EF-4AE4-B31D-1934BCD3EC1A}"/>
              </a:ext>
            </a:extLst>
          </p:cNvPr>
          <p:cNvSpPr/>
          <p:nvPr/>
        </p:nvSpPr>
        <p:spPr>
          <a:xfrm>
            <a:off x="657225" y="190500"/>
            <a:ext cx="3962400" cy="64770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3600" dirty="0">
                <a:solidFill>
                  <a:schemeClr val="bg1"/>
                </a:solidFill>
                <a:latin typeface="+mj-lt"/>
              </a:rPr>
              <a:t>Special Issues</a:t>
            </a:r>
          </a:p>
          <a:p>
            <a:pPr marL="568325" lvl="1" indent="-342900">
              <a:spcAft>
                <a:spcPts val="1200"/>
              </a:spcAft>
              <a:buFont typeface="Arial" panose="020B0604020202020204" pitchFamily="34" charset="0"/>
              <a:buChar char="•"/>
            </a:pPr>
            <a:r>
              <a:rPr lang="en-US" dirty="0">
                <a:solidFill>
                  <a:schemeClr val="bg1"/>
                </a:solidFill>
              </a:rPr>
              <a:t>A coach can not transfer funds from one sports club to the other, without prior approval from the students. </a:t>
            </a:r>
          </a:p>
          <a:p>
            <a:pPr marL="568325" lvl="1" indent="-342900">
              <a:spcAft>
                <a:spcPts val="1200"/>
              </a:spcAft>
              <a:buFont typeface="Arial" panose="020B0604020202020204" pitchFamily="34" charset="0"/>
              <a:buChar char="•"/>
            </a:pPr>
            <a:r>
              <a:rPr lang="en-US" dirty="0">
                <a:solidFill>
                  <a:schemeClr val="bg1"/>
                </a:solidFill>
              </a:rPr>
              <a:t>ASB/the sports program has priority over snack bar proceeds, not Booster Clubs or other organizations.</a:t>
            </a:r>
          </a:p>
          <a:p>
            <a:pPr marL="568325" lvl="1" indent="-342900">
              <a:spcAft>
                <a:spcPts val="1200"/>
              </a:spcAft>
              <a:buFont typeface="Arial" panose="020B0604020202020204" pitchFamily="34" charset="0"/>
              <a:buChar char="•"/>
            </a:pPr>
            <a:r>
              <a:rPr lang="en-US" dirty="0">
                <a:solidFill>
                  <a:schemeClr val="bg1"/>
                </a:solidFill>
              </a:rPr>
              <a:t>Use wristbands and tickets to determine the number of event attendees. </a:t>
            </a:r>
          </a:p>
          <a:p>
            <a:pPr marL="568325" lvl="1" indent="-342900">
              <a:buFont typeface="Arial" panose="020B0604020202020204" pitchFamily="34" charset="0"/>
              <a:buChar char="•"/>
            </a:pPr>
            <a:r>
              <a:rPr lang="en-US" dirty="0">
                <a:solidFill>
                  <a:schemeClr val="bg1"/>
                </a:solidFill>
              </a:rPr>
              <a:t>ASB can pay for the student's banquet, but not for parents.</a:t>
            </a:r>
          </a:p>
          <a:p>
            <a:pPr marL="568325" lvl="1" indent="-342900">
              <a:buFont typeface="Arial" panose="020B0604020202020204" pitchFamily="34" charset="0"/>
              <a:buChar char="•"/>
            </a:pPr>
            <a:r>
              <a:rPr lang="en-US" dirty="0">
                <a:solidFill>
                  <a:schemeClr val="bg1"/>
                </a:solidFill>
              </a:rPr>
              <a:t>Agreements made by coaches, without documented student approval, are void.</a:t>
            </a:r>
          </a:p>
        </p:txBody>
      </p:sp>
    </p:spTree>
    <p:extLst>
      <p:ext uri="{BB962C8B-B14F-4D97-AF65-F5344CB8AC3E}">
        <p14:creationId xmlns:p14="http://schemas.microsoft.com/office/powerpoint/2010/main" val="502546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213680" y="182881"/>
            <a:ext cx="7315200" cy="1033271"/>
          </a:xfrm>
        </p:spPr>
        <p:txBody>
          <a:bodyPr anchor="b">
            <a:normAutofit/>
          </a:bodyPr>
          <a:lstStyle/>
          <a:p>
            <a:r>
              <a:rPr lang="en-US" dirty="0"/>
              <a:t>So, what can go wrong? </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
          </p:nvPr>
        </p:nvSpPr>
        <p:spPr>
          <a:xfrm>
            <a:off x="213680" y="1490471"/>
            <a:ext cx="7315200" cy="5029200"/>
          </a:xfrm>
        </p:spPr>
        <p:txBody>
          <a:bodyPr>
            <a:normAutofit/>
          </a:bodyPr>
          <a:lstStyle/>
          <a:p>
            <a:pPr>
              <a:lnSpc>
                <a:spcPct val="140000"/>
              </a:lnSpc>
              <a:spcAft>
                <a:spcPts val="600"/>
              </a:spcAft>
              <a:buFont typeface="Wingdings" panose="05000000000000000000" pitchFamily="2" charset="2"/>
              <a:buChar char="ü"/>
            </a:pPr>
            <a:r>
              <a:rPr lang="en-US" sz="2400" dirty="0"/>
              <a:t>Coaches may transfer funds to benefit themselves.</a:t>
            </a:r>
          </a:p>
          <a:p>
            <a:pPr>
              <a:lnSpc>
                <a:spcPct val="140000"/>
              </a:lnSpc>
              <a:spcAft>
                <a:spcPts val="600"/>
              </a:spcAft>
              <a:buFont typeface="Wingdings" panose="05000000000000000000" pitchFamily="2" charset="2"/>
              <a:buChar char="ü"/>
            </a:pPr>
            <a:r>
              <a:rPr lang="en-US" sz="2400" dirty="0"/>
              <a:t>Cash is stolen before the deposit. </a:t>
            </a:r>
          </a:p>
          <a:p>
            <a:pPr>
              <a:lnSpc>
                <a:spcPct val="140000"/>
              </a:lnSpc>
              <a:spcAft>
                <a:spcPts val="600"/>
              </a:spcAft>
              <a:buFont typeface="Wingdings" panose="05000000000000000000" pitchFamily="2" charset="2"/>
              <a:buChar char="ü"/>
            </a:pPr>
            <a:r>
              <a:rPr lang="en-US" sz="2400" dirty="0"/>
              <a:t>ASB funds are used for district purchases, against Education Code. </a:t>
            </a:r>
          </a:p>
          <a:p>
            <a:pPr>
              <a:lnSpc>
                <a:spcPct val="140000"/>
              </a:lnSpc>
              <a:spcAft>
                <a:spcPts val="600"/>
              </a:spcAft>
              <a:buFont typeface="Wingdings" panose="05000000000000000000" pitchFamily="2" charset="2"/>
              <a:buChar char="ü"/>
            </a:pPr>
            <a:r>
              <a:rPr lang="en-US" sz="2400" dirty="0"/>
              <a:t>ASB funds are used to purchase parent meals.</a:t>
            </a:r>
          </a:p>
          <a:p>
            <a:pPr>
              <a:lnSpc>
                <a:spcPct val="140000"/>
              </a:lnSpc>
              <a:spcAft>
                <a:spcPts val="600"/>
              </a:spcAft>
              <a:buFont typeface="Wingdings" panose="05000000000000000000" pitchFamily="2" charset="2"/>
              <a:buChar char="ü"/>
            </a:pPr>
            <a:r>
              <a:rPr lang="en-US" sz="2400" dirty="0"/>
              <a:t>Money is transferred to Booster Clubs or PTO groups, instead of the students in ASB.</a:t>
            </a:r>
          </a:p>
          <a:p>
            <a:pPr>
              <a:lnSpc>
                <a:spcPct val="140000"/>
              </a:lnSpc>
              <a:spcAft>
                <a:spcPts val="600"/>
              </a:spcAft>
            </a:pPr>
            <a:endParaRPr lang="en-US" sz="2000" dirty="0"/>
          </a:p>
        </p:txBody>
      </p:sp>
      <p:pic>
        <p:nvPicPr>
          <p:cNvPr id="5" name="Picture 4" descr="Person in red clothes">
            <a:extLst>
              <a:ext uri="{FF2B5EF4-FFF2-40B4-BE49-F238E27FC236}">
                <a16:creationId xmlns:a16="http://schemas.microsoft.com/office/drawing/2014/main" id="{0B1A9D4C-A169-9E07-1508-484A9C893618}"/>
              </a:ext>
            </a:extLst>
          </p:cNvPr>
          <p:cNvPicPr>
            <a:picLocks noChangeAspect="1"/>
          </p:cNvPicPr>
          <p:nvPr/>
        </p:nvPicPr>
        <p:blipFill>
          <a:blip r:embed="rId2" cstate="screen">
            <a:extLst>
              <a:ext uri="{28A0092B-C50C-407E-A947-70E740481C1C}">
                <a14:useLocalDpi xmlns:a14="http://schemas.microsoft.com/office/drawing/2010/main"/>
              </a:ext>
            </a:extLst>
          </a:blip>
          <a:srcRect l="33837" r="24335" b="-1"/>
          <a:stretch/>
        </p:blipFill>
        <p:spPr>
          <a:xfrm>
            <a:off x="7894639" y="10"/>
            <a:ext cx="4297361" cy="6857990"/>
          </a:xfrm>
          <a:prstGeom prst="rect">
            <a:avLst/>
          </a:prstGeom>
          <a:noFill/>
        </p:spPr>
      </p:pic>
    </p:spTree>
    <p:extLst>
      <p:ext uri="{BB962C8B-B14F-4D97-AF65-F5344CB8AC3E}">
        <p14:creationId xmlns:p14="http://schemas.microsoft.com/office/powerpoint/2010/main" val="40373885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B892-BAFB-4517-901B-DFD77FE35454}"/>
              </a:ext>
            </a:extLst>
          </p:cNvPr>
          <p:cNvSpPr>
            <a:spLocks noGrp="1"/>
          </p:cNvSpPr>
          <p:nvPr>
            <p:ph type="ctrTitle"/>
          </p:nvPr>
        </p:nvSpPr>
        <p:spPr>
          <a:xfrm>
            <a:off x="609600" y="5391151"/>
            <a:ext cx="10972800" cy="594360"/>
          </a:xfrm>
        </p:spPr>
        <p:txBody>
          <a:bodyPr wrap="square" anchor="ctr">
            <a:normAutofit fontScale="90000"/>
          </a:bodyPr>
          <a:lstStyle/>
          <a:p>
            <a:pPr>
              <a:lnSpc>
                <a:spcPct val="90000"/>
              </a:lnSpc>
            </a:pPr>
            <a:r>
              <a:rPr lang="en-US" sz="5300" dirty="0"/>
              <a:t>EXPENDITURES</a:t>
            </a:r>
            <a:br>
              <a:rPr lang="en-US" sz="1800" dirty="0"/>
            </a:br>
            <a:endParaRPr lang="en-US" sz="1800" dirty="0"/>
          </a:p>
        </p:txBody>
      </p:sp>
      <p:pic>
        <p:nvPicPr>
          <p:cNvPr id="4" name="Picture 3" descr="Colorful helium balloons">
            <a:extLst>
              <a:ext uri="{FF2B5EF4-FFF2-40B4-BE49-F238E27FC236}">
                <a16:creationId xmlns:a16="http://schemas.microsoft.com/office/drawing/2014/main" id="{59E2A14D-35CC-B97F-41F5-9735869A2287}"/>
              </a:ext>
            </a:extLst>
          </p:cNvPr>
          <p:cNvPicPr>
            <a:picLocks noChangeAspect="1"/>
          </p:cNvPicPr>
          <p:nvPr/>
        </p:nvPicPr>
        <p:blipFill>
          <a:blip r:embed="rId2" cstate="screen">
            <a:extLst>
              <a:ext uri="{28A0092B-C50C-407E-A947-70E740481C1C}">
                <a14:useLocalDpi xmlns:a14="http://schemas.microsoft.com/office/drawing/2010/main"/>
              </a:ext>
            </a:extLst>
          </a:blip>
          <a:srcRect t="31316" b="6886"/>
          <a:stretch/>
        </p:blipFill>
        <p:spPr>
          <a:xfrm>
            <a:off x="20" y="5193"/>
            <a:ext cx="12191980" cy="5029200"/>
          </a:xfrm>
          <a:prstGeom prst="rect">
            <a:avLst/>
          </a:prstGeom>
          <a:noFill/>
        </p:spPr>
      </p:pic>
    </p:spTree>
    <p:extLst>
      <p:ext uri="{BB962C8B-B14F-4D97-AF65-F5344CB8AC3E}">
        <p14:creationId xmlns:p14="http://schemas.microsoft.com/office/powerpoint/2010/main" val="2112911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xfrm>
            <a:off x="304800" y="0"/>
            <a:ext cx="11582400" cy="914400"/>
          </a:xfrm>
        </p:spPr>
        <p:txBody>
          <a:bodyPr anchor="b">
            <a:normAutofit fontScale="90000"/>
          </a:bodyPr>
          <a:lstStyle/>
          <a:p>
            <a:pPr>
              <a:spcAft>
                <a:spcPts val="1200"/>
              </a:spcAft>
            </a:pPr>
            <a:r>
              <a:rPr lang="en-US" sz="3200" dirty="0"/>
              <a:t>All expenditures for budgeted items Must receive Approval before spending</a:t>
            </a:r>
          </a:p>
        </p:txBody>
      </p:sp>
      <p:graphicFrame>
        <p:nvGraphicFramePr>
          <p:cNvPr id="21510" name="Diagram 21509">
            <a:extLst>
              <a:ext uri="{FF2B5EF4-FFF2-40B4-BE49-F238E27FC236}">
                <a16:creationId xmlns:a16="http://schemas.microsoft.com/office/drawing/2014/main" id="{A3DD8D96-371F-47CA-8BA0-7FE7A7A26794}"/>
              </a:ext>
            </a:extLst>
          </p:cNvPr>
          <p:cNvGraphicFramePr/>
          <p:nvPr>
            <p:extLst>
              <p:ext uri="{D42A27DB-BD31-4B8C-83A1-F6EECF244321}">
                <p14:modId xmlns:p14="http://schemas.microsoft.com/office/powerpoint/2010/main" val="1228692769"/>
              </p:ext>
            </p:extLst>
          </p:nvPr>
        </p:nvGraphicFramePr>
        <p:xfrm>
          <a:off x="304800" y="1188720"/>
          <a:ext cx="11582400" cy="5212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996A-CC56-963B-3032-C0A3E9803E77}"/>
              </a:ext>
            </a:extLst>
          </p:cNvPr>
          <p:cNvSpPr>
            <a:spLocks noGrp="1"/>
          </p:cNvSpPr>
          <p:nvPr>
            <p:ph type="title"/>
          </p:nvPr>
        </p:nvSpPr>
        <p:spPr/>
        <p:txBody>
          <a:bodyPr/>
          <a:lstStyle/>
          <a:p>
            <a:r>
              <a:rPr lang="en-US" altLang="en-US" sz="4000" b="1" dirty="0"/>
              <a:t>Payment Requests – Organized ASB</a:t>
            </a:r>
            <a:endParaRPr lang="en-US" dirty="0"/>
          </a:p>
        </p:txBody>
      </p:sp>
      <p:pic>
        <p:nvPicPr>
          <p:cNvPr id="4" name="Content Placeholder 3">
            <a:extLst>
              <a:ext uri="{FF2B5EF4-FFF2-40B4-BE49-F238E27FC236}">
                <a16:creationId xmlns:a16="http://schemas.microsoft.com/office/drawing/2014/main" id="{A9CF8FF8-376F-26B6-4412-6F55FD7A3FB3}"/>
              </a:ext>
            </a:extLst>
          </p:cNvPr>
          <p:cNvPicPr>
            <a:picLocks noGrp="1" noChangeAspect="1"/>
          </p:cNvPicPr>
          <p:nvPr>
            <p:ph idx="1"/>
          </p:nvPr>
        </p:nvPicPr>
        <p:blipFill rotWithShape="1">
          <a:blip r:embed="rId2"/>
          <a:srcRect l="40547" t="17657" r="25859" b="872"/>
          <a:stretch/>
        </p:blipFill>
        <p:spPr>
          <a:xfrm>
            <a:off x="723899" y="1017587"/>
            <a:ext cx="4410075" cy="5748649"/>
          </a:xfrm>
          <a:prstGeom prst="rect">
            <a:avLst/>
          </a:prstGeom>
          <a:ln>
            <a:solidFill>
              <a:schemeClr val="tx1"/>
            </a:solidFill>
          </a:ln>
        </p:spPr>
      </p:pic>
      <p:pic>
        <p:nvPicPr>
          <p:cNvPr id="5" name="Picture 4">
            <a:extLst>
              <a:ext uri="{FF2B5EF4-FFF2-40B4-BE49-F238E27FC236}">
                <a16:creationId xmlns:a16="http://schemas.microsoft.com/office/drawing/2014/main" id="{0DABC8AC-F81A-BBBA-E0DF-E692A62E1A56}"/>
              </a:ext>
            </a:extLst>
          </p:cNvPr>
          <p:cNvPicPr>
            <a:picLocks noChangeAspect="1"/>
          </p:cNvPicPr>
          <p:nvPr/>
        </p:nvPicPr>
        <p:blipFill rotWithShape="1">
          <a:blip r:embed="rId3"/>
          <a:srcRect l="40391" t="17511" r="25625" b="872"/>
          <a:stretch/>
        </p:blipFill>
        <p:spPr>
          <a:xfrm>
            <a:off x="6096000" y="1022363"/>
            <a:ext cx="4449652" cy="5743873"/>
          </a:xfrm>
          <a:prstGeom prst="rect">
            <a:avLst/>
          </a:prstGeom>
          <a:ln>
            <a:solidFill>
              <a:schemeClr val="tx1"/>
            </a:solidFill>
          </a:ln>
        </p:spPr>
      </p:pic>
    </p:spTree>
    <p:extLst>
      <p:ext uri="{BB962C8B-B14F-4D97-AF65-F5344CB8AC3E}">
        <p14:creationId xmlns:p14="http://schemas.microsoft.com/office/powerpoint/2010/main" val="5894694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996A-CC56-963B-3032-C0A3E9803E77}"/>
              </a:ext>
            </a:extLst>
          </p:cNvPr>
          <p:cNvSpPr>
            <a:spLocks noGrp="1"/>
          </p:cNvSpPr>
          <p:nvPr>
            <p:ph type="title"/>
          </p:nvPr>
        </p:nvSpPr>
        <p:spPr/>
        <p:txBody>
          <a:bodyPr/>
          <a:lstStyle/>
          <a:p>
            <a:r>
              <a:rPr lang="en-US" altLang="en-US" sz="4000" b="1" dirty="0"/>
              <a:t>Payment Requests – Unorganized ASB</a:t>
            </a:r>
            <a:endParaRPr lang="en-US" dirty="0"/>
          </a:p>
        </p:txBody>
      </p:sp>
      <p:pic>
        <p:nvPicPr>
          <p:cNvPr id="3" name="Picture 2">
            <a:extLst>
              <a:ext uri="{FF2B5EF4-FFF2-40B4-BE49-F238E27FC236}">
                <a16:creationId xmlns:a16="http://schemas.microsoft.com/office/drawing/2014/main" id="{3A3B4437-188D-3781-63E8-D6A0AB0CD3A8}"/>
              </a:ext>
            </a:extLst>
          </p:cNvPr>
          <p:cNvPicPr>
            <a:picLocks noChangeAspect="1"/>
          </p:cNvPicPr>
          <p:nvPr/>
        </p:nvPicPr>
        <p:blipFill rotWithShape="1">
          <a:blip r:embed="rId2"/>
          <a:srcRect l="28118" t="13619" r="31803" b="1250"/>
          <a:stretch/>
        </p:blipFill>
        <p:spPr>
          <a:xfrm>
            <a:off x="3462607" y="969054"/>
            <a:ext cx="4611632" cy="5888946"/>
          </a:xfrm>
          <a:prstGeom prst="rect">
            <a:avLst/>
          </a:prstGeom>
          <a:ln w="19050">
            <a:solidFill>
              <a:schemeClr val="tx1"/>
            </a:solidFill>
          </a:ln>
        </p:spPr>
      </p:pic>
      <p:sp>
        <p:nvSpPr>
          <p:cNvPr id="7" name="Content Placeholder 6">
            <a:extLst>
              <a:ext uri="{FF2B5EF4-FFF2-40B4-BE49-F238E27FC236}">
                <a16:creationId xmlns:a16="http://schemas.microsoft.com/office/drawing/2014/main" id="{1D867AF0-CBBB-558D-FC02-81D6EC6FA99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6344024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Football team cheering on field">
            <a:extLst>
              <a:ext uri="{FF2B5EF4-FFF2-40B4-BE49-F238E27FC236}">
                <a16:creationId xmlns:a16="http://schemas.microsoft.com/office/drawing/2014/main" id="{B261CB3D-1BBC-35B9-BF6C-5514705663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Rounded Corners 12">
            <a:extLst>
              <a:ext uri="{FF2B5EF4-FFF2-40B4-BE49-F238E27FC236}">
                <a16:creationId xmlns:a16="http://schemas.microsoft.com/office/drawing/2014/main" id="{0C534793-DC53-4DBC-B256-9BD28BF12DB6}"/>
              </a:ext>
            </a:extLst>
          </p:cNvPr>
          <p:cNvSpPr/>
          <p:nvPr/>
        </p:nvSpPr>
        <p:spPr>
          <a:xfrm>
            <a:off x="7705725" y="419100"/>
            <a:ext cx="3886200" cy="6057156"/>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sz="3600" b="1" dirty="0"/>
              <a:t>Documentation</a:t>
            </a:r>
          </a:p>
          <a:p>
            <a:pPr marL="342900" indent="-342900">
              <a:spcAft>
                <a:spcPts val="1200"/>
              </a:spcAft>
              <a:buFont typeface="Wingdings" panose="05000000000000000000" pitchFamily="2" charset="2"/>
              <a:buChar char="ü"/>
            </a:pPr>
            <a:r>
              <a:rPr lang="en-US" sz="2400" dirty="0"/>
              <a:t>Documented in the club board minutes</a:t>
            </a:r>
          </a:p>
          <a:p>
            <a:pPr marL="342900" indent="-342900">
              <a:spcAft>
                <a:spcPts val="1200"/>
              </a:spcAft>
              <a:buFont typeface="Wingdings" panose="05000000000000000000" pitchFamily="2" charset="2"/>
              <a:buChar char="ü"/>
            </a:pPr>
            <a:r>
              <a:rPr lang="en-US" sz="2400" dirty="0"/>
              <a:t>Purchase Requisition Forms</a:t>
            </a:r>
          </a:p>
          <a:p>
            <a:pPr marL="342900" indent="-342900">
              <a:spcAft>
                <a:spcPts val="1200"/>
              </a:spcAft>
              <a:buFont typeface="Wingdings" panose="05000000000000000000" pitchFamily="2" charset="2"/>
              <a:buChar char="ü"/>
            </a:pPr>
            <a:r>
              <a:rPr lang="en-US" sz="2400" dirty="0"/>
              <a:t>Reimbursement Forms</a:t>
            </a:r>
          </a:p>
          <a:p>
            <a:pPr marL="342900" indent="-342900">
              <a:spcAft>
                <a:spcPts val="1200"/>
              </a:spcAft>
              <a:buFont typeface="Wingdings" panose="05000000000000000000" pitchFamily="2" charset="2"/>
              <a:buChar char="ü"/>
            </a:pPr>
            <a:r>
              <a:rPr lang="en-US" sz="2400" dirty="0"/>
              <a:t>Purchase Orders</a:t>
            </a:r>
          </a:p>
          <a:p>
            <a:pPr marL="800100" lvl="1" indent="-342900">
              <a:spcAft>
                <a:spcPts val="1200"/>
              </a:spcAft>
              <a:buFont typeface="Wingdings" panose="05000000000000000000" pitchFamily="2" charset="2"/>
              <a:buChar char="ü"/>
            </a:pPr>
            <a:r>
              <a:rPr lang="en-US" sz="2400" dirty="0"/>
              <a:t>Closed / Open</a:t>
            </a:r>
          </a:p>
          <a:p>
            <a:pPr marL="342900" indent="-342900">
              <a:spcAft>
                <a:spcPts val="1200"/>
              </a:spcAft>
              <a:buFont typeface="Wingdings" panose="05000000000000000000" pitchFamily="2" charset="2"/>
              <a:buChar char="ü"/>
            </a:pPr>
            <a:endParaRPr lang="en-US" sz="2000" dirty="0"/>
          </a:p>
        </p:txBody>
      </p:sp>
      <p:sp>
        <p:nvSpPr>
          <p:cNvPr id="2" name="Rectangle: Rounded Corners 1">
            <a:extLst>
              <a:ext uri="{FF2B5EF4-FFF2-40B4-BE49-F238E27FC236}">
                <a16:creationId xmlns:a16="http://schemas.microsoft.com/office/drawing/2014/main" id="{4C0CCB5C-9C19-8EC0-B174-397C2194760A}"/>
              </a:ext>
            </a:extLst>
          </p:cNvPr>
          <p:cNvSpPr/>
          <p:nvPr/>
        </p:nvSpPr>
        <p:spPr>
          <a:xfrm>
            <a:off x="255445" y="419100"/>
            <a:ext cx="3886200" cy="6057156"/>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sz="3600" b="1" dirty="0"/>
              <a:t>Reimbursements</a:t>
            </a:r>
          </a:p>
          <a:p>
            <a:pPr marL="687388" lvl="1" indent="-342900">
              <a:spcAft>
                <a:spcPts val="1200"/>
              </a:spcAft>
              <a:buFont typeface="Wingdings" panose="05000000000000000000" pitchFamily="2" charset="2"/>
              <a:buChar char="ü"/>
            </a:pPr>
            <a:r>
              <a:rPr lang="en-US" sz="2000" dirty="0"/>
              <a:t>Should be pre-approved before the purchase is done.</a:t>
            </a:r>
          </a:p>
          <a:p>
            <a:pPr marL="687388" lvl="1" indent="-342900">
              <a:spcAft>
                <a:spcPts val="1200"/>
              </a:spcAft>
              <a:buFont typeface="Wingdings" panose="05000000000000000000" pitchFamily="2" charset="2"/>
              <a:buChar char="ü"/>
            </a:pPr>
            <a:r>
              <a:rPr lang="en-US" sz="2000" dirty="0"/>
              <a:t>Receipts are required to be provided. No reimbursement should be provided without it. </a:t>
            </a:r>
          </a:p>
          <a:p>
            <a:pPr marL="687388" lvl="1" indent="-342900">
              <a:spcAft>
                <a:spcPts val="1200"/>
              </a:spcAft>
              <a:buFont typeface="Wingdings" panose="05000000000000000000" pitchFamily="2" charset="2"/>
              <a:buChar char="ü"/>
            </a:pPr>
            <a:r>
              <a:rPr lang="en-US" sz="2000" dirty="0"/>
              <a:t>Recommend a timeframe to achieve documentation. </a:t>
            </a:r>
          </a:p>
          <a:p>
            <a:pPr marL="687388" lvl="1" indent="-342900">
              <a:spcAft>
                <a:spcPts val="1200"/>
              </a:spcAft>
              <a:buFont typeface="Wingdings" panose="05000000000000000000" pitchFamily="2" charset="2"/>
              <a:buChar char="ü"/>
            </a:pPr>
            <a:r>
              <a:rPr lang="en-US" sz="2000" dirty="0"/>
              <a:t>Reimbursement purchases after the event, with no pre-approval, should be limited. </a:t>
            </a:r>
          </a:p>
        </p:txBody>
      </p:sp>
    </p:spTree>
    <p:extLst>
      <p:ext uri="{BB962C8B-B14F-4D97-AF65-F5344CB8AC3E}">
        <p14:creationId xmlns:p14="http://schemas.microsoft.com/office/powerpoint/2010/main" val="30411293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424D6-5B3A-574F-8099-E1F9D3BA9C8C}"/>
              </a:ext>
            </a:extLst>
          </p:cNvPr>
          <p:cNvSpPr>
            <a:spLocks noGrp="1"/>
          </p:cNvSpPr>
          <p:nvPr>
            <p:ph type="title"/>
          </p:nvPr>
        </p:nvSpPr>
        <p:spPr>
          <a:xfrm>
            <a:off x="213680" y="182881"/>
            <a:ext cx="7315200" cy="1033271"/>
          </a:xfrm>
        </p:spPr>
        <p:txBody>
          <a:bodyPr anchor="b">
            <a:normAutofit/>
          </a:bodyPr>
          <a:lstStyle/>
          <a:p>
            <a:r>
              <a:rPr lang="en-US" dirty="0"/>
              <a:t>Allowability of Expenditures</a:t>
            </a:r>
          </a:p>
        </p:txBody>
      </p:sp>
      <p:sp>
        <p:nvSpPr>
          <p:cNvPr id="3" name="Content Placeholder 2">
            <a:extLst>
              <a:ext uri="{FF2B5EF4-FFF2-40B4-BE49-F238E27FC236}">
                <a16:creationId xmlns:a16="http://schemas.microsoft.com/office/drawing/2014/main" id="{FF658B58-C46C-3361-4C39-9136FBA983DE}"/>
              </a:ext>
            </a:extLst>
          </p:cNvPr>
          <p:cNvSpPr>
            <a:spLocks noGrp="1"/>
          </p:cNvSpPr>
          <p:nvPr>
            <p:ph idx="1"/>
          </p:nvPr>
        </p:nvSpPr>
        <p:spPr>
          <a:xfrm>
            <a:off x="213680" y="1490471"/>
            <a:ext cx="7315200" cy="5029200"/>
          </a:xfrm>
        </p:spPr>
        <p:txBody>
          <a:bodyPr>
            <a:normAutofit/>
          </a:bodyPr>
          <a:lstStyle/>
          <a:p>
            <a:pPr marL="342900" lvl="1">
              <a:spcAft>
                <a:spcPts val="600"/>
              </a:spcAft>
            </a:pPr>
            <a:r>
              <a:rPr lang="en-US" sz="2100" dirty="0">
                <a:solidFill>
                  <a:schemeClr val="tx2"/>
                </a:solidFill>
              </a:rPr>
              <a:t>Expenditures must comply with the district policy.</a:t>
            </a:r>
          </a:p>
          <a:p>
            <a:pPr marL="342900" lvl="1">
              <a:spcAft>
                <a:spcPts val="600"/>
              </a:spcAft>
            </a:pPr>
            <a:r>
              <a:rPr lang="en-US" sz="2100" dirty="0">
                <a:solidFill>
                  <a:schemeClr val="tx2"/>
                </a:solidFill>
              </a:rPr>
              <a:t>Must benefit entire student body or group of students.</a:t>
            </a:r>
          </a:p>
          <a:p>
            <a:pPr marL="342900" lvl="1">
              <a:spcAft>
                <a:spcPts val="600"/>
              </a:spcAft>
            </a:pPr>
            <a:r>
              <a:rPr lang="en-US" sz="2100" dirty="0">
                <a:solidFill>
                  <a:schemeClr val="tx2"/>
                </a:solidFill>
              </a:rPr>
              <a:t>Cannot be a “gift of public funds.”</a:t>
            </a:r>
          </a:p>
          <a:p>
            <a:pPr marL="342900" lvl="2" indent="-342900">
              <a:spcAft>
                <a:spcPts val="600"/>
              </a:spcAft>
            </a:pPr>
            <a:r>
              <a:rPr lang="en-US" sz="2100" dirty="0">
                <a:solidFill>
                  <a:schemeClr val="tx2"/>
                </a:solidFill>
              </a:rPr>
              <a:t>Cannot pay for individual gifts.</a:t>
            </a:r>
          </a:p>
          <a:p>
            <a:pPr marL="342900" lvl="2" indent="-342900">
              <a:spcAft>
                <a:spcPts val="600"/>
              </a:spcAft>
            </a:pPr>
            <a:r>
              <a:rPr lang="en-US" sz="2100" dirty="0">
                <a:solidFill>
                  <a:schemeClr val="tx2"/>
                </a:solidFill>
              </a:rPr>
              <a:t>Cannot pay for parent or staff appreciation meals.</a:t>
            </a:r>
          </a:p>
          <a:p>
            <a:pPr marL="342900" lvl="1">
              <a:spcAft>
                <a:spcPts val="600"/>
              </a:spcAft>
            </a:pPr>
            <a:r>
              <a:rPr lang="en-US" sz="2100" dirty="0">
                <a:solidFill>
                  <a:schemeClr val="tx2"/>
                </a:solidFill>
              </a:rPr>
              <a:t>Cannot pay for district responsibilities.</a:t>
            </a:r>
          </a:p>
          <a:p>
            <a:pPr marL="342900" lvl="1">
              <a:spcAft>
                <a:spcPts val="600"/>
              </a:spcAft>
            </a:pPr>
            <a:r>
              <a:rPr lang="en-US" sz="2100" dirty="0">
                <a:solidFill>
                  <a:schemeClr val="tx2"/>
                </a:solidFill>
              </a:rPr>
              <a:t>Cannot commingle funds with PTA, Boosters, and other nonprofits.  </a:t>
            </a:r>
          </a:p>
          <a:p>
            <a:pPr marL="628650" lvl="2">
              <a:spcAft>
                <a:spcPts val="600"/>
              </a:spcAft>
            </a:pPr>
            <a:r>
              <a:rPr lang="en-US" sz="2100" dirty="0">
                <a:solidFill>
                  <a:schemeClr val="tx2"/>
                </a:solidFill>
              </a:rPr>
              <a:t>The nonprofits are separate, and apart, from the district.</a:t>
            </a:r>
          </a:p>
          <a:p>
            <a:endParaRPr lang="en-US" sz="2100" dirty="0"/>
          </a:p>
        </p:txBody>
      </p:sp>
      <p:pic>
        <p:nvPicPr>
          <p:cNvPr id="5" name="Picture 4" descr="Christmas themed gift">
            <a:extLst>
              <a:ext uri="{FF2B5EF4-FFF2-40B4-BE49-F238E27FC236}">
                <a16:creationId xmlns:a16="http://schemas.microsoft.com/office/drawing/2014/main" id="{734D50E5-79D6-2087-00F0-4C07E78C789C}"/>
              </a:ext>
            </a:extLst>
          </p:cNvPr>
          <p:cNvPicPr>
            <a:picLocks noChangeAspect="1"/>
          </p:cNvPicPr>
          <p:nvPr/>
        </p:nvPicPr>
        <p:blipFill>
          <a:blip r:embed="rId2" cstate="screen">
            <a:extLst>
              <a:ext uri="{28A0092B-C50C-407E-A947-70E740481C1C}">
                <a14:useLocalDpi xmlns:a14="http://schemas.microsoft.com/office/drawing/2010/main"/>
              </a:ext>
            </a:extLst>
          </a:blip>
          <a:srcRect l="7893" r="50437"/>
          <a:stretch/>
        </p:blipFill>
        <p:spPr>
          <a:xfrm>
            <a:off x="7894639" y="10"/>
            <a:ext cx="4297361" cy="6857990"/>
          </a:xfrm>
          <a:prstGeom prst="rect">
            <a:avLst/>
          </a:prstGeom>
          <a:noFill/>
        </p:spPr>
      </p:pic>
    </p:spTree>
    <p:extLst>
      <p:ext uri="{BB962C8B-B14F-4D97-AF65-F5344CB8AC3E}">
        <p14:creationId xmlns:p14="http://schemas.microsoft.com/office/powerpoint/2010/main" val="586191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4343-1E84-8EB6-27AC-F13DF60A4B24}"/>
              </a:ext>
            </a:extLst>
          </p:cNvPr>
          <p:cNvSpPr>
            <a:spLocks noGrp="1"/>
          </p:cNvSpPr>
          <p:nvPr>
            <p:ph type="title"/>
          </p:nvPr>
        </p:nvSpPr>
        <p:spPr>
          <a:xfrm>
            <a:off x="304800" y="0"/>
            <a:ext cx="11582400" cy="914400"/>
          </a:xfrm>
        </p:spPr>
        <p:txBody>
          <a:bodyPr anchor="b">
            <a:normAutofit/>
          </a:bodyPr>
          <a:lstStyle/>
          <a:p>
            <a:r>
              <a:rPr lang="en-US" dirty="0"/>
              <a:t>Helpful Hints for expenditures</a:t>
            </a:r>
          </a:p>
        </p:txBody>
      </p:sp>
      <p:pic>
        <p:nvPicPr>
          <p:cNvPr id="5" name="Picture 4" descr="Hand holding binoculars">
            <a:extLst>
              <a:ext uri="{FF2B5EF4-FFF2-40B4-BE49-F238E27FC236}">
                <a16:creationId xmlns:a16="http://schemas.microsoft.com/office/drawing/2014/main" id="{35736393-D27D-F45C-5607-DA1618A644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09360" y="1940128"/>
            <a:ext cx="5577840" cy="37092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Content Placeholder 2">
            <a:extLst>
              <a:ext uri="{FF2B5EF4-FFF2-40B4-BE49-F238E27FC236}">
                <a16:creationId xmlns:a16="http://schemas.microsoft.com/office/drawing/2014/main" id="{7A78F12B-1131-5615-A968-A6959EA9FBEF}"/>
              </a:ext>
            </a:extLst>
          </p:cNvPr>
          <p:cNvSpPr>
            <a:spLocks noGrp="1"/>
          </p:cNvSpPr>
          <p:nvPr>
            <p:ph idx="18"/>
          </p:nvPr>
        </p:nvSpPr>
        <p:spPr>
          <a:xfrm>
            <a:off x="304800" y="1188720"/>
            <a:ext cx="5577841" cy="5212080"/>
          </a:xfrm>
        </p:spPr>
        <p:txBody>
          <a:bodyPr>
            <a:normAutofit/>
          </a:bodyPr>
          <a:lstStyle/>
          <a:p>
            <a:pPr marL="342900" indent="-342900">
              <a:lnSpc>
                <a:spcPct val="140000"/>
              </a:lnSpc>
              <a:spcAft>
                <a:spcPts val="600"/>
              </a:spcAft>
              <a:buFont typeface="Arial" panose="020B0604020202020204" pitchFamily="34" charset="0"/>
              <a:buChar char="•"/>
            </a:pPr>
            <a:r>
              <a:rPr lang="en-US" sz="1800" dirty="0"/>
              <a:t>Can the expenditure withstand public scrutiny?</a:t>
            </a:r>
          </a:p>
          <a:p>
            <a:pPr marL="342900" indent="-342900">
              <a:lnSpc>
                <a:spcPct val="140000"/>
              </a:lnSpc>
              <a:spcAft>
                <a:spcPts val="600"/>
              </a:spcAft>
              <a:buFont typeface="Arial" panose="020B0604020202020204" pitchFamily="34" charset="0"/>
              <a:buChar char="•"/>
            </a:pPr>
            <a:r>
              <a:rPr lang="en-US" sz="1800" dirty="0"/>
              <a:t>When unsure about appropriateness, contact the district office business officials.</a:t>
            </a:r>
          </a:p>
          <a:p>
            <a:pPr marL="342900" indent="-342900">
              <a:lnSpc>
                <a:spcPct val="140000"/>
              </a:lnSpc>
              <a:spcAft>
                <a:spcPts val="600"/>
              </a:spcAft>
              <a:buFont typeface="Arial" panose="020B0604020202020204" pitchFamily="34" charset="0"/>
              <a:buChar char="•"/>
            </a:pPr>
            <a:r>
              <a:rPr lang="en-US" sz="1800" dirty="0"/>
              <a:t>Expenditures must support the purpose of the club.</a:t>
            </a:r>
          </a:p>
          <a:p>
            <a:pPr marL="342900" indent="-342900">
              <a:lnSpc>
                <a:spcPct val="140000"/>
              </a:lnSpc>
              <a:spcAft>
                <a:spcPts val="600"/>
              </a:spcAft>
              <a:buFont typeface="Arial" panose="020B0604020202020204" pitchFamily="34" charset="0"/>
              <a:buChar char="•"/>
            </a:pPr>
            <a:r>
              <a:rPr lang="en-US" sz="1800" dirty="0"/>
              <a:t>Government Accounting Standards Board 34? (GASB34):</a:t>
            </a:r>
          </a:p>
          <a:p>
            <a:pPr marL="685800" lvl="1" indent="-342900">
              <a:lnSpc>
                <a:spcPct val="140000"/>
              </a:lnSpc>
              <a:spcAft>
                <a:spcPts val="600"/>
              </a:spcAft>
              <a:buFont typeface="Arial" panose="020B0604020202020204" pitchFamily="34" charset="0"/>
              <a:buChar char="•"/>
            </a:pPr>
            <a:r>
              <a:rPr lang="en-US" sz="1800" dirty="0">
                <a:solidFill>
                  <a:schemeClr val="tx2"/>
                </a:solidFill>
              </a:rPr>
              <a:t>Must report equipment purchases over $10,000 to District office, or the Board approved capitalization threshold, whichever is less.</a:t>
            </a:r>
          </a:p>
          <a:p>
            <a:pPr marL="342900" indent="-342900">
              <a:lnSpc>
                <a:spcPct val="140000"/>
              </a:lnSpc>
              <a:spcAft>
                <a:spcPts val="600"/>
              </a:spcAft>
              <a:buFont typeface="Arial" panose="020B0604020202020204" pitchFamily="34" charset="0"/>
              <a:buChar char="•"/>
            </a:pPr>
            <a:r>
              <a:rPr lang="en-US" sz="1800" dirty="0"/>
              <a:t>$500 Equipment purchases:</a:t>
            </a:r>
          </a:p>
          <a:p>
            <a:pPr marL="685800" lvl="1" indent="-342900">
              <a:lnSpc>
                <a:spcPct val="140000"/>
              </a:lnSpc>
              <a:spcAft>
                <a:spcPts val="600"/>
              </a:spcAft>
              <a:buFont typeface="Arial" panose="020B0604020202020204" pitchFamily="34" charset="0"/>
              <a:buChar char="•"/>
            </a:pPr>
            <a:r>
              <a:rPr lang="en-US" sz="1800" dirty="0">
                <a:solidFill>
                  <a:schemeClr val="tx2"/>
                </a:solidFill>
              </a:rPr>
              <a:t>Education code 35168 requires a compliant inventory.</a:t>
            </a:r>
          </a:p>
        </p:txBody>
      </p:sp>
    </p:spTree>
    <p:extLst>
      <p:ext uri="{BB962C8B-B14F-4D97-AF65-F5344CB8AC3E}">
        <p14:creationId xmlns:p14="http://schemas.microsoft.com/office/powerpoint/2010/main" val="42891575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EE28-0DAD-39C0-7180-715A7278CF1B}"/>
              </a:ext>
            </a:extLst>
          </p:cNvPr>
          <p:cNvSpPr>
            <a:spLocks noGrp="1"/>
          </p:cNvSpPr>
          <p:nvPr>
            <p:ph type="title"/>
          </p:nvPr>
        </p:nvSpPr>
        <p:spPr>
          <a:xfrm>
            <a:off x="304800" y="0"/>
            <a:ext cx="11582400" cy="914400"/>
          </a:xfrm>
        </p:spPr>
        <p:txBody>
          <a:bodyPr anchor="b">
            <a:normAutofit/>
          </a:bodyPr>
          <a:lstStyle/>
          <a:p>
            <a:r>
              <a:rPr lang="en-US" dirty="0"/>
              <a:t>FCMAT Manual Chapter 14</a:t>
            </a:r>
          </a:p>
        </p:txBody>
      </p:sp>
      <p:pic>
        <p:nvPicPr>
          <p:cNvPr id="3" name="Picture 2">
            <a:extLst>
              <a:ext uri="{FF2B5EF4-FFF2-40B4-BE49-F238E27FC236}">
                <a16:creationId xmlns:a16="http://schemas.microsoft.com/office/drawing/2014/main" id="{4480A9FA-3A6E-4C73-A2DE-EC1F6F3D48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8159" y="2913692"/>
            <a:ext cx="5577840" cy="3249091"/>
          </a:xfrm>
          <a:prstGeom prst="rect">
            <a:avLst/>
          </a:prstGeom>
          <a:ln w="228600" cap="sq" cmpd="thickThin">
            <a:solidFill>
              <a:srgbClr val="000000"/>
            </a:solidFill>
            <a:prstDash val="solid"/>
            <a:miter lim="800000"/>
          </a:ln>
          <a:effectLst>
            <a:innerShdw blurRad="76200">
              <a:srgbClr val="000000"/>
            </a:innerShdw>
          </a:effectLst>
        </p:spPr>
      </p:pic>
      <p:sp>
        <p:nvSpPr>
          <p:cNvPr id="21507" name="Rectangle 3"/>
          <p:cNvSpPr>
            <a:spLocks noGrp="1" noChangeArrowheads="1"/>
          </p:cNvSpPr>
          <p:nvPr>
            <p:ph idx="18"/>
          </p:nvPr>
        </p:nvSpPr>
        <p:spPr>
          <a:xfrm>
            <a:off x="304800" y="1188720"/>
            <a:ext cx="5577841" cy="5212080"/>
          </a:xfrm>
        </p:spPr>
        <p:txBody>
          <a:bodyPr>
            <a:normAutofit/>
          </a:bodyPr>
          <a:lstStyle/>
          <a:p>
            <a:pPr>
              <a:spcAft>
                <a:spcPts val="1200"/>
              </a:spcAft>
            </a:pPr>
            <a:r>
              <a:rPr lang="en-US" dirty="0"/>
              <a:t>Where is the best place to go to find out what is allowed and what is not allowed?</a:t>
            </a:r>
          </a:p>
        </p:txBody>
      </p:sp>
      <p:pic>
        <p:nvPicPr>
          <p:cNvPr id="6" name="Picture 5">
            <a:extLst>
              <a:ext uri="{FF2B5EF4-FFF2-40B4-BE49-F238E27FC236}">
                <a16:creationId xmlns:a16="http://schemas.microsoft.com/office/drawing/2014/main" id="{E0108163-8F84-F78B-7BD4-9C97BE3F003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657806" y="1188720"/>
            <a:ext cx="3886537" cy="4991533"/>
          </a:xfrm>
          <a:prstGeom prst="rect">
            <a:avLst/>
          </a:prstGeom>
        </p:spPr>
      </p:pic>
    </p:spTree>
    <p:extLst>
      <p:ext uri="{BB962C8B-B14F-4D97-AF65-F5344CB8AC3E}">
        <p14:creationId xmlns:p14="http://schemas.microsoft.com/office/powerpoint/2010/main" val="1831536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3F0584-40E5-45AA-8DB7-9CBEBC4C702B}"/>
              </a:ext>
            </a:extLst>
          </p:cNvPr>
          <p:cNvSpPr>
            <a:spLocks noGrp="1"/>
          </p:cNvSpPr>
          <p:nvPr>
            <p:ph type="title"/>
          </p:nvPr>
        </p:nvSpPr>
        <p:spPr/>
        <p:txBody>
          <a:bodyPr vert="horz" lIns="0" tIns="45720" rIns="0" bIns="45720" rtlCol="0" anchor="b" anchorCtr="0">
            <a:normAutofit/>
          </a:bodyPr>
          <a:lstStyle/>
          <a:p>
            <a:r>
              <a:rPr lang="en-US" b="1" kern="1200" cap="all" spc="-150" baseline="0" dirty="0">
                <a:latin typeface="Tw Cen MT Condensed" panose="020B0606020104020203" pitchFamily="34" charset="0"/>
                <a:ea typeface="+mj-ea"/>
                <a:cs typeface="+mj-cs"/>
              </a:rPr>
              <a:t>ASB ACCOUNTING 101: Cash Disbursements</a:t>
            </a:r>
          </a:p>
        </p:txBody>
      </p:sp>
      <p:graphicFrame>
        <p:nvGraphicFramePr>
          <p:cNvPr id="8" name="Content Placeholder 5">
            <a:extLst>
              <a:ext uri="{FF2B5EF4-FFF2-40B4-BE49-F238E27FC236}">
                <a16:creationId xmlns:a16="http://schemas.microsoft.com/office/drawing/2014/main" id="{148D28D2-2C3C-39E3-0588-471E15768989}"/>
              </a:ext>
            </a:extLst>
          </p:cNvPr>
          <p:cNvGraphicFramePr>
            <a:graphicFrameLocks noGrp="1"/>
          </p:cNvGraphicFramePr>
          <p:nvPr>
            <p:ph idx="16"/>
            <p:extLst>
              <p:ext uri="{D42A27DB-BD31-4B8C-83A1-F6EECF244321}">
                <p14:modId xmlns:p14="http://schemas.microsoft.com/office/powerpoint/2010/main" val="764913468"/>
              </p:ext>
            </p:extLst>
          </p:nvPr>
        </p:nvGraphicFramePr>
        <p:xfrm>
          <a:off x="6308725" y="1189038"/>
          <a:ext cx="5578475" cy="5211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25A98361-5B41-A164-1735-5F4024220C38}"/>
              </a:ext>
            </a:extLst>
          </p:cNvPr>
          <p:cNvSpPr>
            <a:spLocks noGrp="1"/>
          </p:cNvSpPr>
          <p:nvPr>
            <p:ph idx="18"/>
          </p:nvPr>
        </p:nvSpPr>
        <p:spPr/>
        <p:txBody>
          <a:bodyPr/>
          <a:lstStyle/>
          <a:p>
            <a:r>
              <a:rPr lang="en-US" sz="2000" dirty="0">
                <a:latin typeface="+mn-lt"/>
              </a:rPr>
              <a:t>Person reviewing the bank reconciliation, should verify that all support documentation is provided.</a:t>
            </a:r>
          </a:p>
          <a:p>
            <a:pPr lvl="1"/>
            <a:r>
              <a:rPr lang="en-US" sz="1700" dirty="0">
                <a:latin typeface="+mn-lt"/>
              </a:rPr>
              <a:t>Student approvals, Board minutes, purchase orders, invoices.</a:t>
            </a:r>
          </a:p>
          <a:p>
            <a:r>
              <a:rPr lang="en-US" sz="2000" kern="1200" spc="0" baseline="0" dirty="0">
                <a:solidFill>
                  <a:srgbClr val="182751"/>
                </a:solidFill>
                <a:latin typeface="Tw Cen MT"/>
                <a:ea typeface="+mn-ea"/>
                <a:cs typeface="+mn-cs"/>
              </a:rPr>
              <a:t>Goods and services are purchased for the purpose of the club. </a:t>
            </a:r>
          </a:p>
          <a:p>
            <a:pPr lvl="1"/>
            <a:r>
              <a:rPr lang="en-US" sz="1700" kern="1200" spc="0" baseline="0" dirty="0">
                <a:solidFill>
                  <a:srgbClr val="182751"/>
                </a:solidFill>
                <a:latin typeface="Tw Cen MT"/>
                <a:ea typeface="+mn-ea"/>
                <a:cs typeface="+mn-cs"/>
              </a:rPr>
              <a:t>Club account decreases and accounts payable increases</a:t>
            </a:r>
          </a:p>
          <a:p>
            <a:r>
              <a:rPr lang="en-US" sz="2000" kern="1200" spc="0" baseline="0" dirty="0">
                <a:solidFill>
                  <a:srgbClr val="182751"/>
                </a:solidFill>
                <a:latin typeface="Tw Cen MT"/>
                <a:ea typeface="+mn-ea"/>
                <a:cs typeface="+mn-cs"/>
              </a:rPr>
              <a:t>The check is issued to the vendor. </a:t>
            </a:r>
          </a:p>
          <a:p>
            <a:pPr lvl="1"/>
            <a:r>
              <a:rPr lang="en-US" sz="1700" kern="1200" spc="0" baseline="0" dirty="0">
                <a:solidFill>
                  <a:srgbClr val="182751"/>
                </a:solidFill>
                <a:latin typeface="Tw Cen MT"/>
                <a:ea typeface="+mn-ea"/>
                <a:cs typeface="+mn-cs"/>
              </a:rPr>
              <a:t>Accounts payable and cash decrease.</a:t>
            </a:r>
          </a:p>
          <a:p>
            <a:pPr lvl="0"/>
            <a:r>
              <a:rPr lang="en-US" sz="2000" kern="1200" spc="0" baseline="0" dirty="0">
                <a:solidFill>
                  <a:schemeClr val="tx2"/>
                </a:solidFill>
                <a:latin typeface="+mn-lt"/>
                <a:ea typeface="+mn-ea"/>
                <a:cs typeface="+mn-cs"/>
              </a:rPr>
              <a:t>Check is outstanding and needs to be voided. </a:t>
            </a:r>
          </a:p>
          <a:p>
            <a:pPr lvl="1"/>
            <a:r>
              <a:rPr lang="en-US" sz="1700" kern="1200" spc="0" baseline="0" dirty="0">
                <a:solidFill>
                  <a:schemeClr val="tx2"/>
                </a:solidFill>
                <a:latin typeface="+mn-lt"/>
                <a:ea typeface="+mn-ea"/>
                <a:cs typeface="+mn-cs"/>
              </a:rPr>
              <a:t>Cash and club account increase.</a:t>
            </a:r>
          </a:p>
          <a:p>
            <a:endParaRPr lang="en-US" sz="2000" dirty="0">
              <a:latin typeface="+mn-lt"/>
            </a:endParaRPr>
          </a:p>
          <a:p>
            <a:endParaRPr lang="en-US" dirty="0"/>
          </a:p>
        </p:txBody>
      </p:sp>
      <p:sp>
        <p:nvSpPr>
          <p:cNvPr id="2" name="TextBox 1">
            <a:extLst>
              <a:ext uri="{FF2B5EF4-FFF2-40B4-BE49-F238E27FC236}">
                <a16:creationId xmlns:a16="http://schemas.microsoft.com/office/drawing/2014/main" id="{8B3C66CD-92F7-77E2-8140-B6D983DB2FD2}"/>
              </a:ext>
            </a:extLst>
          </p:cNvPr>
          <p:cNvSpPr txBox="1"/>
          <p:nvPr/>
        </p:nvSpPr>
        <p:spPr>
          <a:xfrm>
            <a:off x="304800" y="1645920"/>
            <a:ext cx="5577841" cy="4572000"/>
          </a:xfrm>
          <a:prstGeom prst="rect">
            <a:avLst/>
          </a:prstGeom>
        </p:spPr>
        <p:txBody>
          <a:bodyPr vert="horz" lIns="0" tIns="45720" rIns="0" bIns="45720" rtlCol="0">
            <a:normAutofit/>
          </a:bodyPr>
          <a:lstStyle/>
          <a:p>
            <a:pPr marL="342900" indent="-342900" defTabSz="685800">
              <a:lnSpc>
                <a:spcPct val="150000"/>
              </a:lnSpc>
              <a:spcAft>
                <a:spcPts val="600"/>
              </a:spcAft>
              <a:buFont typeface="Arial" panose="020B0604020202020204" pitchFamily="34" charset="0"/>
              <a:buChar char="•"/>
            </a:pPr>
            <a:endParaRPr lang="en-US" sz="2300" dirty="0">
              <a:solidFill>
                <a:schemeClr val="tx2"/>
              </a:solidFill>
              <a:latin typeface="Tw Cen MT" panose="020B0602020104020603" pitchFamily="34" charset="0"/>
            </a:endParaRPr>
          </a:p>
        </p:txBody>
      </p:sp>
      <p:pic>
        <p:nvPicPr>
          <p:cNvPr id="12" name="Picture 11" descr="People talking at workplace">
            <a:extLst>
              <a:ext uri="{FF2B5EF4-FFF2-40B4-BE49-F238E27FC236}">
                <a16:creationId xmlns:a16="http://schemas.microsoft.com/office/drawing/2014/main" id="{A88109AC-7904-B110-4E8A-F72067DD876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08725" y="2080260"/>
            <a:ext cx="5152378" cy="3429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977625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213680" y="182881"/>
            <a:ext cx="7315200" cy="1033271"/>
          </a:xfrm>
        </p:spPr>
        <p:txBody>
          <a:bodyPr anchor="b">
            <a:normAutofit/>
          </a:bodyPr>
          <a:lstStyle/>
          <a:p>
            <a:r>
              <a:rPr lang="en-US" dirty="0"/>
              <a:t>So, what can go wrong? </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
          </p:nvPr>
        </p:nvSpPr>
        <p:spPr>
          <a:xfrm>
            <a:off x="213680" y="1490471"/>
            <a:ext cx="7315200" cy="5029200"/>
          </a:xfrm>
        </p:spPr>
        <p:txBody>
          <a:bodyPr>
            <a:normAutofit fontScale="92500"/>
          </a:bodyPr>
          <a:lstStyle/>
          <a:p>
            <a:pPr>
              <a:lnSpc>
                <a:spcPct val="140000"/>
              </a:lnSpc>
              <a:spcAft>
                <a:spcPts val="600"/>
              </a:spcAft>
            </a:pPr>
            <a:r>
              <a:rPr lang="en-US" sz="2800" dirty="0"/>
              <a:t>Cash is used to purchase noncompliant items. </a:t>
            </a:r>
          </a:p>
          <a:p>
            <a:pPr>
              <a:lnSpc>
                <a:spcPct val="140000"/>
              </a:lnSpc>
              <a:spcAft>
                <a:spcPts val="600"/>
              </a:spcAft>
            </a:pPr>
            <a:r>
              <a:rPr lang="en-US" sz="2800" dirty="0"/>
              <a:t>No support documentation for the purchase. </a:t>
            </a:r>
          </a:p>
          <a:p>
            <a:pPr>
              <a:lnSpc>
                <a:spcPct val="140000"/>
              </a:lnSpc>
              <a:spcAft>
                <a:spcPts val="600"/>
              </a:spcAft>
            </a:pPr>
            <a:r>
              <a:rPr lang="en-US" sz="2800" dirty="0"/>
              <a:t>Only one person is signing the check. </a:t>
            </a:r>
          </a:p>
          <a:p>
            <a:pPr>
              <a:lnSpc>
                <a:spcPct val="140000"/>
              </a:lnSpc>
              <a:spcAft>
                <a:spcPts val="600"/>
              </a:spcAft>
            </a:pPr>
            <a:r>
              <a:rPr lang="en-US" sz="2800" dirty="0"/>
              <a:t>Checks are being issued for items outside of the scope. </a:t>
            </a:r>
          </a:p>
          <a:p>
            <a:pPr>
              <a:lnSpc>
                <a:spcPct val="140000"/>
              </a:lnSpc>
              <a:spcAft>
                <a:spcPts val="600"/>
              </a:spcAft>
            </a:pPr>
            <a:r>
              <a:rPr lang="en-US" sz="2800" dirty="0"/>
              <a:t>Payments are transferred to a Booster Club or PTO.</a:t>
            </a:r>
          </a:p>
          <a:p>
            <a:pPr>
              <a:lnSpc>
                <a:spcPct val="140000"/>
              </a:lnSpc>
              <a:spcAft>
                <a:spcPts val="600"/>
              </a:spcAft>
            </a:pPr>
            <a:r>
              <a:rPr lang="en-US" sz="2800" dirty="0"/>
              <a:t>Unapproved transfers are made between clubs.</a:t>
            </a:r>
          </a:p>
          <a:p>
            <a:pPr>
              <a:lnSpc>
                <a:spcPct val="140000"/>
              </a:lnSpc>
              <a:spcAft>
                <a:spcPts val="600"/>
              </a:spcAft>
            </a:pPr>
            <a:r>
              <a:rPr lang="en-US" sz="2800" dirty="0"/>
              <a:t>Negative club balances exist in the general ledger. </a:t>
            </a:r>
          </a:p>
        </p:txBody>
      </p:sp>
      <p:pic>
        <p:nvPicPr>
          <p:cNvPr id="5" name="Picture 4" descr="Child covering face">
            <a:extLst>
              <a:ext uri="{FF2B5EF4-FFF2-40B4-BE49-F238E27FC236}">
                <a16:creationId xmlns:a16="http://schemas.microsoft.com/office/drawing/2014/main" id="{202C3C16-9C25-ABA3-1A72-D3036A3C41AE}"/>
              </a:ext>
            </a:extLst>
          </p:cNvPr>
          <p:cNvPicPr>
            <a:picLocks noChangeAspect="1"/>
          </p:cNvPicPr>
          <p:nvPr/>
        </p:nvPicPr>
        <p:blipFill>
          <a:blip r:embed="rId2" cstate="screen">
            <a:extLst>
              <a:ext uri="{28A0092B-C50C-407E-A947-70E740481C1C}">
                <a14:useLocalDpi xmlns:a14="http://schemas.microsoft.com/office/drawing/2010/main"/>
              </a:ext>
            </a:extLst>
          </a:blip>
          <a:srcRect l="25182" r="32991" b="-1"/>
          <a:stretch/>
        </p:blipFill>
        <p:spPr>
          <a:xfrm>
            <a:off x="7894639" y="10"/>
            <a:ext cx="4297361" cy="6857990"/>
          </a:xfrm>
          <a:prstGeom prst="rect">
            <a:avLst/>
          </a:prstGeom>
          <a:noFill/>
        </p:spPr>
      </p:pic>
    </p:spTree>
    <p:extLst>
      <p:ext uri="{BB962C8B-B14F-4D97-AF65-F5344CB8AC3E}">
        <p14:creationId xmlns:p14="http://schemas.microsoft.com/office/powerpoint/2010/main" val="36849384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8051E4-D3CF-47D7-BE4A-144CCBDF4514}"/>
              </a:ext>
            </a:extLst>
          </p:cNvPr>
          <p:cNvSpPr>
            <a:spLocks noGrp="1"/>
          </p:cNvSpPr>
          <p:nvPr>
            <p:ph type="title"/>
          </p:nvPr>
        </p:nvSpPr>
        <p:spPr>
          <a:xfrm>
            <a:off x="304800" y="0"/>
            <a:ext cx="11582400" cy="914400"/>
          </a:xfrm>
        </p:spPr>
        <p:txBody>
          <a:bodyPr anchor="b">
            <a:normAutofit/>
          </a:bodyPr>
          <a:lstStyle/>
          <a:p>
            <a:r>
              <a:rPr lang="en-US" dirty="0"/>
              <a:t>Pop Quiz #6 </a:t>
            </a:r>
          </a:p>
        </p:txBody>
      </p:sp>
      <p:sp>
        <p:nvSpPr>
          <p:cNvPr id="15" name="Content Placeholder 14">
            <a:extLst>
              <a:ext uri="{FF2B5EF4-FFF2-40B4-BE49-F238E27FC236}">
                <a16:creationId xmlns:a16="http://schemas.microsoft.com/office/drawing/2014/main" id="{B2EB29F7-241A-41B3-A625-8E687C07990C}"/>
              </a:ext>
            </a:extLst>
          </p:cNvPr>
          <p:cNvSpPr>
            <a:spLocks noGrp="1"/>
          </p:cNvSpPr>
          <p:nvPr>
            <p:ph idx="1"/>
          </p:nvPr>
        </p:nvSpPr>
        <p:spPr>
          <a:xfrm>
            <a:off x="304800" y="1188720"/>
            <a:ext cx="11582400" cy="5212080"/>
          </a:xfrm>
        </p:spPr>
        <p:txBody>
          <a:bodyPr>
            <a:normAutofit fontScale="92500" lnSpcReduction="20000"/>
          </a:bodyPr>
          <a:lstStyle/>
          <a:p>
            <a:pPr>
              <a:lnSpc>
                <a:spcPct val="140000"/>
              </a:lnSpc>
              <a:spcAft>
                <a:spcPts val="600"/>
              </a:spcAft>
            </a:pPr>
            <a:r>
              <a:rPr lang="en-US" sz="1800" dirty="0"/>
              <a:t>Imagine you are the High School ASB bookkeeper.</a:t>
            </a:r>
          </a:p>
          <a:p>
            <a:pPr>
              <a:lnSpc>
                <a:spcPct val="140000"/>
              </a:lnSpc>
              <a:spcAft>
                <a:spcPts val="600"/>
              </a:spcAft>
            </a:pPr>
            <a:r>
              <a:rPr lang="en-US" sz="1800" dirty="0"/>
              <a:t>Review the expenditures listed below and determine if they would be allowable for not:</a:t>
            </a:r>
          </a:p>
          <a:p>
            <a:pPr marL="457200" indent="-457200">
              <a:lnSpc>
                <a:spcPct val="140000"/>
              </a:lnSpc>
              <a:spcAft>
                <a:spcPts val="600"/>
              </a:spcAft>
              <a:buFont typeface="+mj-lt"/>
              <a:buAutoNum type="arabicPeriod"/>
            </a:pPr>
            <a:r>
              <a:rPr lang="en-US" sz="1800" dirty="0"/>
              <a:t>ASB paid to fix the flooring in the ASB office that was damaged due to plumbing issues. </a:t>
            </a:r>
          </a:p>
          <a:p>
            <a:pPr lvl="1">
              <a:lnSpc>
                <a:spcPct val="140000"/>
              </a:lnSpc>
              <a:spcAft>
                <a:spcPts val="600"/>
              </a:spcAft>
            </a:pPr>
            <a:r>
              <a:rPr lang="en-US" sz="1800" dirty="0">
                <a:solidFill>
                  <a:schemeClr val="tx2"/>
                </a:solidFill>
              </a:rPr>
              <a:t>This is not allowable. This expense is the responsibility of the District. It is part of a District owned building. </a:t>
            </a:r>
          </a:p>
          <a:p>
            <a:pPr marL="457200" indent="-457200">
              <a:lnSpc>
                <a:spcPct val="140000"/>
              </a:lnSpc>
              <a:spcAft>
                <a:spcPts val="600"/>
              </a:spcAft>
              <a:buFont typeface="+mj-lt"/>
              <a:buAutoNum type="arabicPeriod"/>
            </a:pPr>
            <a:r>
              <a:rPr lang="en-US" sz="1800" dirty="0"/>
              <a:t>The students noticed teachers working hard and would like to show appreciation by purchasing their lunch.</a:t>
            </a:r>
          </a:p>
          <a:p>
            <a:pPr lvl="1">
              <a:lnSpc>
                <a:spcPct val="140000"/>
              </a:lnSpc>
              <a:spcAft>
                <a:spcPts val="600"/>
              </a:spcAft>
            </a:pPr>
            <a:r>
              <a:rPr lang="en-US" sz="1800" dirty="0">
                <a:solidFill>
                  <a:schemeClr val="tx2"/>
                </a:solidFill>
              </a:rPr>
              <a:t>This is not allowable. Purchases should benefit students. </a:t>
            </a:r>
          </a:p>
          <a:p>
            <a:pPr marL="457200" indent="-457200">
              <a:lnSpc>
                <a:spcPct val="140000"/>
              </a:lnSpc>
              <a:spcAft>
                <a:spcPts val="600"/>
              </a:spcAft>
              <a:buFont typeface="+mj-lt"/>
              <a:buAutoNum type="arabicPeriod"/>
            </a:pPr>
            <a:r>
              <a:rPr lang="en-US" sz="1800" dirty="0"/>
              <a:t>The Class of 2024 graduated and the ASB transferred it to the class of 2025. </a:t>
            </a:r>
          </a:p>
          <a:p>
            <a:pPr lvl="1">
              <a:lnSpc>
                <a:spcPct val="140000"/>
              </a:lnSpc>
              <a:spcAft>
                <a:spcPts val="600"/>
              </a:spcAft>
            </a:pPr>
            <a:r>
              <a:rPr lang="en-US" sz="1800" dirty="0">
                <a:solidFill>
                  <a:schemeClr val="tx2"/>
                </a:solidFill>
              </a:rPr>
              <a:t>This is allowable if the class of 2024 approved, or it is stated in the governing documents that remaining funds will be transferred to the next graduating class. </a:t>
            </a:r>
          </a:p>
          <a:p>
            <a:pPr marL="457200" indent="-457200">
              <a:lnSpc>
                <a:spcPct val="140000"/>
              </a:lnSpc>
              <a:spcAft>
                <a:spcPts val="600"/>
              </a:spcAft>
              <a:buFont typeface="+mj-lt"/>
              <a:buAutoNum type="arabicPeriod"/>
            </a:pPr>
            <a:r>
              <a:rPr lang="en-US" sz="1800" dirty="0"/>
              <a:t>Cheer club is requiring all members to purchase uniforms to participate. </a:t>
            </a:r>
          </a:p>
          <a:p>
            <a:pPr marL="800100" lvl="1" indent="-457200">
              <a:lnSpc>
                <a:spcPct val="140000"/>
              </a:lnSpc>
              <a:spcAft>
                <a:spcPts val="600"/>
              </a:spcAft>
            </a:pPr>
            <a:r>
              <a:rPr lang="en-US" sz="1800" dirty="0">
                <a:solidFill>
                  <a:schemeClr val="tx2"/>
                </a:solidFill>
              </a:rPr>
              <a:t>This is not allowable; a school must provide a free uniform to any student who is a member of a school team. </a:t>
            </a:r>
          </a:p>
          <a:p>
            <a:pPr marL="457200" indent="-457200">
              <a:lnSpc>
                <a:spcPct val="140000"/>
              </a:lnSpc>
              <a:spcAft>
                <a:spcPts val="600"/>
              </a:spcAft>
              <a:buFont typeface="+mj-lt"/>
              <a:buAutoNum type="arabicPeriod"/>
            </a:pPr>
            <a:r>
              <a:rPr lang="en-US" sz="1800" dirty="0"/>
              <a:t>An ASB reimbursement check was issued with the ASB treasurer and certificated advisor’s approval. </a:t>
            </a:r>
          </a:p>
          <a:p>
            <a:pPr lvl="1">
              <a:lnSpc>
                <a:spcPct val="140000"/>
              </a:lnSpc>
              <a:spcAft>
                <a:spcPts val="600"/>
              </a:spcAft>
            </a:pPr>
            <a:r>
              <a:rPr lang="en-US" sz="1800" dirty="0">
                <a:solidFill>
                  <a:schemeClr val="tx2"/>
                </a:solidFill>
              </a:rPr>
              <a:t>This is not allowable; a designated employee needs to approve the reimbursement. </a:t>
            </a:r>
          </a:p>
          <a:p>
            <a:pPr marL="457200" indent="-457200">
              <a:lnSpc>
                <a:spcPct val="140000"/>
              </a:lnSpc>
              <a:spcAft>
                <a:spcPts val="600"/>
              </a:spcAft>
              <a:buFont typeface="+mj-lt"/>
              <a:buAutoNum type="arabicPeriod"/>
            </a:pPr>
            <a:endParaRPr lang="en-US" sz="1400" dirty="0"/>
          </a:p>
          <a:p>
            <a:pPr marL="457200" indent="-457200">
              <a:lnSpc>
                <a:spcPct val="140000"/>
              </a:lnSpc>
              <a:spcAft>
                <a:spcPts val="600"/>
              </a:spcAft>
              <a:buFont typeface="+mj-lt"/>
              <a:buAutoNum type="arabicPeriod"/>
            </a:pPr>
            <a:endParaRPr lang="en-US" sz="1400" dirty="0"/>
          </a:p>
          <a:p>
            <a:pPr>
              <a:lnSpc>
                <a:spcPct val="140000"/>
              </a:lnSpc>
              <a:spcAft>
                <a:spcPts val="600"/>
              </a:spcAft>
            </a:pPr>
            <a:endParaRPr lang="en-US" sz="1400" dirty="0"/>
          </a:p>
        </p:txBody>
      </p:sp>
    </p:spTree>
    <p:extLst>
      <p:ext uri="{BB962C8B-B14F-4D97-AF65-F5344CB8AC3E}">
        <p14:creationId xmlns:p14="http://schemas.microsoft.com/office/powerpoint/2010/main" val="136366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anim calcmode="lin" valueType="num">
                                      <p:cBhvr additive="base">
                                        <p:cTn id="7"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4" end="4"/>
                                            </p:txEl>
                                          </p:spTgt>
                                        </p:tgtEl>
                                        <p:attrNameLst>
                                          <p:attrName>style.visibility</p:attrName>
                                        </p:attrNameLst>
                                      </p:cBhvr>
                                      <p:to>
                                        <p:strVal val="visible"/>
                                      </p:to>
                                    </p:set>
                                    <p:anim calcmode="lin" valueType="num">
                                      <p:cBhvr additive="base">
                                        <p:cTn id="13"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anim calcmode="lin" valueType="num">
                                      <p:cBhvr additive="base">
                                        <p:cTn id="19" dur="500" fill="hold"/>
                                        <p:tgtEl>
                                          <p:spTgt spid="1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anim calcmode="lin" valueType="num">
                                      <p:cBhvr additive="base">
                                        <p:cTn id="25" dur="500" fill="hold"/>
                                        <p:tgtEl>
                                          <p:spTgt spid="1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xEl>
                                              <p:pRg st="7" end="7"/>
                                            </p:txEl>
                                          </p:spTgt>
                                        </p:tgtEl>
                                        <p:attrNameLst>
                                          <p:attrName>style.visibility</p:attrName>
                                        </p:attrNameLst>
                                      </p:cBhvr>
                                      <p:to>
                                        <p:strVal val="visible"/>
                                      </p:to>
                                    </p:set>
                                    <p:anim calcmode="lin" valueType="num">
                                      <p:cBhvr additive="base">
                                        <p:cTn id="31" dur="500" fill="hold"/>
                                        <p:tgtEl>
                                          <p:spTgt spid="15">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xEl>
                                              <p:pRg st="9" end="9"/>
                                            </p:txEl>
                                          </p:spTgt>
                                        </p:tgtEl>
                                        <p:attrNameLst>
                                          <p:attrName>style.visibility</p:attrName>
                                        </p:attrNameLst>
                                      </p:cBhvr>
                                      <p:to>
                                        <p:strVal val="visible"/>
                                      </p:to>
                                    </p:set>
                                    <p:anim calcmode="lin" valueType="num">
                                      <p:cBhvr additive="base">
                                        <p:cTn id="37" dur="500" fill="hold"/>
                                        <p:tgtEl>
                                          <p:spTgt spid="15">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xEl>
                                              <p:pRg st="10" end="10"/>
                                            </p:txEl>
                                          </p:spTgt>
                                        </p:tgtEl>
                                        <p:attrNameLst>
                                          <p:attrName>style.visibility</p:attrName>
                                        </p:attrNameLst>
                                      </p:cBhvr>
                                      <p:to>
                                        <p:strVal val="visible"/>
                                      </p:to>
                                    </p:set>
                                    <p:anim calcmode="lin" valueType="num">
                                      <p:cBhvr additive="base">
                                        <p:cTn id="43" dur="500" fill="hold"/>
                                        <p:tgtEl>
                                          <p:spTgt spid="15">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5">
                                            <p:txEl>
                                              <p:pRg st="11" end="11"/>
                                            </p:txEl>
                                          </p:spTgt>
                                        </p:tgtEl>
                                        <p:attrNameLst>
                                          <p:attrName>style.visibility</p:attrName>
                                        </p:attrNameLst>
                                      </p:cBhvr>
                                      <p:to>
                                        <p:strVal val="visible"/>
                                      </p:to>
                                    </p:set>
                                    <p:anim calcmode="lin" valueType="num">
                                      <p:cBhvr additive="base">
                                        <p:cTn id="49" dur="500" fill="hold"/>
                                        <p:tgtEl>
                                          <p:spTgt spid="15">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lculator on a notebook">
            <a:extLst>
              <a:ext uri="{FF2B5EF4-FFF2-40B4-BE49-F238E27FC236}">
                <a16:creationId xmlns:a16="http://schemas.microsoft.com/office/drawing/2014/main" id="{DF3BD0C7-8AB3-0EFE-8B56-0F9954C46D48}"/>
              </a:ext>
            </a:extLst>
          </p:cNvPr>
          <p:cNvPicPr>
            <a:picLocks noChangeAspect="1"/>
          </p:cNvPicPr>
          <p:nvPr/>
        </p:nvPicPr>
        <p:blipFill>
          <a:blip r:embed="rId2" cstate="screen">
            <a:extLst>
              <a:ext uri="{28A0092B-C50C-407E-A947-70E740481C1C}">
                <a14:useLocalDpi xmlns:a14="http://schemas.microsoft.com/office/drawing/2010/main"/>
              </a:ext>
            </a:extLst>
          </a:blip>
          <a:srcRect t="38202"/>
          <a:stretch/>
        </p:blipFill>
        <p:spPr>
          <a:xfrm>
            <a:off x="20" y="10"/>
            <a:ext cx="12191980" cy="5029190"/>
          </a:xfrm>
          <a:prstGeom prst="rect">
            <a:avLst/>
          </a:prstGeom>
          <a:noFill/>
        </p:spPr>
      </p:pic>
      <p:sp>
        <p:nvSpPr>
          <p:cNvPr id="2" name="Title 1">
            <a:extLst>
              <a:ext uri="{FF2B5EF4-FFF2-40B4-BE49-F238E27FC236}">
                <a16:creationId xmlns:a16="http://schemas.microsoft.com/office/drawing/2014/main" id="{E57985F2-B81C-4D90-94A0-12186A5EA208}"/>
              </a:ext>
            </a:extLst>
          </p:cNvPr>
          <p:cNvSpPr>
            <a:spLocks noGrp="1"/>
          </p:cNvSpPr>
          <p:nvPr>
            <p:ph type="ctrTitle"/>
          </p:nvPr>
        </p:nvSpPr>
        <p:spPr>
          <a:xfrm>
            <a:off x="304797" y="5486400"/>
            <a:ext cx="11582400" cy="677108"/>
          </a:xfrm>
        </p:spPr>
        <p:txBody>
          <a:bodyPr wrap="square" anchor="b">
            <a:normAutofit/>
          </a:bodyPr>
          <a:lstStyle/>
          <a:p>
            <a:r>
              <a:rPr lang="en-US" dirty="0"/>
              <a:t>Monthly reconciliations</a:t>
            </a:r>
          </a:p>
        </p:txBody>
      </p:sp>
    </p:spTree>
    <p:extLst>
      <p:ext uri="{BB962C8B-B14F-4D97-AF65-F5344CB8AC3E}">
        <p14:creationId xmlns:p14="http://schemas.microsoft.com/office/powerpoint/2010/main" val="9345646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799" y="457200"/>
            <a:ext cx="7863840" cy="1033271"/>
          </a:xfrm>
        </p:spPr>
        <p:txBody>
          <a:bodyPr anchor="b">
            <a:normAutofit/>
          </a:bodyPr>
          <a:lstStyle/>
          <a:p>
            <a:r>
              <a:rPr lang="en-US" dirty="0"/>
              <a:t>Bank Reconciliation 1</a:t>
            </a:r>
          </a:p>
        </p:txBody>
      </p:sp>
      <p:sp>
        <p:nvSpPr>
          <p:cNvPr id="39939" name="Rectangle 3"/>
          <p:cNvSpPr>
            <a:spLocks noGrp="1" noChangeArrowheads="1"/>
          </p:cNvSpPr>
          <p:nvPr>
            <p:ph idx="1"/>
          </p:nvPr>
        </p:nvSpPr>
        <p:spPr>
          <a:xfrm>
            <a:off x="304796" y="1490472"/>
            <a:ext cx="7863840" cy="4993455"/>
          </a:xfrm>
        </p:spPr>
        <p:txBody>
          <a:bodyPr>
            <a:normAutofit/>
          </a:bodyPr>
          <a:lstStyle/>
          <a:p>
            <a:pPr>
              <a:lnSpc>
                <a:spcPct val="140000"/>
              </a:lnSpc>
              <a:spcAft>
                <a:spcPts val="1200"/>
              </a:spcAft>
            </a:pPr>
            <a:r>
              <a:rPr lang="en-US" sz="1600" dirty="0"/>
              <a:t>Bank reconciliation does not guarantee accuracy. </a:t>
            </a:r>
          </a:p>
          <a:p>
            <a:pPr>
              <a:lnSpc>
                <a:spcPct val="140000"/>
              </a:lnSpc>
              <a:spcAft>
                <a:spcPts val="1200"/>
              </a:spcAft>
            </a:pPr>
            <a:r>
              <a:rPr lang="en-US" sz="1600" dirty="0"/>
              <a:t>The general ledger could post one vendor payee and the check could display another. </a:t>
            </a:r>
          </a:p>
          <a:p>
            <a:pPr>
              <a:lnSpc>
                <a:spcPct val="140000"/>
              </a:lnSpc>
              <a:spcAft>
                <a:spcPts val="1200"/>
              </a:spcAft>
            </a:pPr>
            <a:r>
              <a:rPr lang="en-US" sz="1600" dirty="0"/>
              <a:t>Checking for Completeness</a:t>
            </a:r>
          </a:p>
          <a:p>
            <a:pPr lvl="1">
              <a:lnSpc>
                <a:spcPct val="140000"/>
              </a:lnSpc>
            </a:pPr>
            <a:r>
              <a:rPr lang="en-US" sz="1600" dirty="0">
                <a:solidFill>
                  <a:schemeClr val="tx2"/>
                </a:solidFill>
              </a:rPr>
              <a:t>Begin with the Bank Statement Ending Balance.</a:t>
            </a:r>
          </a:p>
          <a:p>
            <a:pPr lvl="1">
              <a:lnSpc>
                <a:spcPct val="140000"/>
              </a:lnSpc>
            </a:pPr>
            <a:r>
              <a:rPr lang="en-US" sz="1600" dirty="0">
                <a:solidFill>
                  <a:schemeClr val="tx2"/>
                </a:solidFill>
              </a:rPr>
              <a:t>Deduct outstanding checks (from bank statement date back).</a:t>
            </a:r>
          </a:p>
          <a:p>
            <a:pPr lvl="1">
              <a:lnSpc>
                <a:spcPct val="140000"/>
              </a:lnSpc>
            </a:pPr>
            <a:r>
              <a:rPr lang="en-US" sz="1600" dirty="0">
                <a:solidFill>
                  <a:schemeClr val="tx2"/>
                </a:solidFill>
              </a:rPr>
              <a:t>Add deposits in transit (added to checking account but not on statement).</a:t>
            </a:r>
          </a:p>
          <a:p>
            <a:pPr lvl="1">
              <a:lnSpc>
                <a:spcPct val="140000"/>
              </a:lnSpc>
            </a:pPr>
            <a:r>
              <a:rPr lang="en-US" sz="1600" dirty="0">
                <a:solidFill>
                  <a:schemeClr val="tx2"/>
                </a:solidFill>
              </a:rPr>
              <a:t>Add or Subtract Other Credits and Debits (monthly banking fee, non-sufficient funds fee).</a:t>
            </a:r>
          </a:p>
          <a:p>
            <a:pPr lvl="1">
              <a:lnSpc>
                <a:spcPct val="140000"/>
              </a:lnSpc>
            </a:pPr>
            <a:r>
              <a:rPr lang="en-US" sz="1600" dirty="0">
                <a:solidFill>
                  <a:schemeClr val="tx2"/>
                </a:solidFill>
              </a:rPr>
              <a:t>For Electronic Payments, input the appropriate information</a:t>
            </a:r>
          </a:p>
          <a:p>
            <a:pPr lvl="1">
              <a:lnSpc>
                <a:spcPct val="140000"/>
              </a:lnSpc>
            </a:pPr>
            <a:r>
              <a:rPr lang="en-US" sz="1600" dirty="0">
                <a:solidFill>
                  <a:schemeClr val="tx2"/>
                </a:solidFill>
              </a:rPr>
              <a:t>This will not show money collected, not recorded, and not deposited. </a:t>
            </a:r>
          </a:p>
          <a:p>
            <a:pPr lvl="1">
              <a:lnSpc>
                <a:spcPct val="140000"/>
              </a:lnSpc>
            </a:pPr>
            <a:r>
              <a:rPr lang="en-US" sz="1600" dirty="0">
                <a:solidFill>
                  <a:schemeClr val="tx2"/>
                </a:solidFill>
              </a:rPr>
              <a:t>Two signatures are required. If not, a red flag should be raised.</a:t>
            </a:r>
          </a:p>
        </p:txBody>
      </p:sp>
      <p:pic>
        <p:nvPicPr>
          <p:cNvPr id="3" name="Content Placeholder 2" descr="Close up of Wall Street road sign">
            <a:extLst>
              <a:ext uri="{FF2B5EF4-FFF2-40B4-BE49-F238E27FC236}">
                <a16:creationId xmlns:a16="http://schemas.microsoft.com/office/drawing/2014/main" id="{97BBDC92-8CA9-2556-06A6-6C0DE25E9BCA}"/>
              </a:ext>
            </a:extLst>
          </p:cNvPr>
          <p:cNvPicPr>
            <a:picLocks noGrp="1" noChangeAspect="1"/>
          </p:cNvPicPr>
          <p:nvPr>
            <p:ph idx="10"/>
          </p:nvPr>
        </p:nvPicPr>
        <p:blipFill>
          <a:blip r:embed="rId2" cstate="screen">
            <a:extLst>
              <a:ext uri="{28A0092B-C50C-407E-A947-70E740481C1C}">
                <a14:useLocalDpi xmlns:a14="http://schemas.microsoft.com/office/drawing/2010/main"/>
              </a:ext>
            </a:extLst>
          </a:blip>
          <a:srcRect l="4303" r="33084"/>
          <a:stretch/>
        </p:blipFill>
        <p:spPr>
          <a:xfrm>
            <a:off x="8839200" y="1920241"/>
            <a:ext cx="3048000" cy="3651000"/>
          </a:xfrm>
          <a:noFill/>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304800" y="0"/>
            <a:ext cx="11582400" cy="914400"/>
          </a:xfrm>
        </p:spPr>
        <p:txBody>
          <a:bodyPr anchor="b">
            <a:normAutofit/>
          </a:bodyPr>
          <a:lstStyle/>
          <a:p>
            <a:r>
              <a:rPr lang="en-US" dirty="0"/>
              <a:t>Bank Reconciliation 2</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3"/>
          </p:nvPr>
        </p:nvSpPr>
        <p:spPr>
          <a:xfrm>
            <a:off x="304800" y="1188720"/>
            <a:ext cx="5577841" cy="548640"/>
          </a:xfrm>
        </p:spPr>
        <p:txBody>
          <a:bodyPr anchor="b">
            <a:normAutofit/>
          </a:bodyPr>
          <a:lstStyle/>
          <a:p>
            <a:pPr>
              <a:spcAft>
                <a:spcPts val="600"/>
              </a:spcAft>
            </a:pPr>
            <a:r>
              <a:rPr lang="en-US" sz="2200" dirty="0"/>
              <a:t>Bank Statement</a:t>
            </a:r>
          </a:p>
        </p:txBody>
      </p:sp>
      <p:sp>
        <p:nvSpPr>
          <p:cNvPr id="5" name="Content Placeholder 4">
            <a:extLst>
              <a:ext uri="{FF2B5EF4-FFF2-40B4-BE49-F238E27FC236}">
                <a16:creationId xmlns:a16="http://schemas.microsoft.com/office/drawing/2014/main" id="{B3D1FA1F-C9F4-B831-3DC6-E88E92E2AD8C}"/>
              </a:ext>
            </a:extLst>
          </p:cNvPr>
          <p:cNvSpPr>
            <a:spLocks noGrp="1"/>
          </p:cNvSpPr>
          <p:nvPr>
            <p:ph idx="15"/>
          </p:nvPr>
        </p:nvSpPr>
        <p:spPr>
          <a:xfrm>
            <a:off x="6309360" y="1188720"/>
            <a:ext cx="5577840" cy="548640"/>
          </a:xfrm>
        </p:spPr>
        <p:txBody>
          <a:bodyPr anchor="b">
            <a:normAutofit/>
          </a:bodyPr>
          <a:lstStyle/>
          <a:p>
            <a:pPr>
              <a:spcAft>
                <a:spcPts val="600"/>
              </a:spcAft>
            </a:pPr>
            <a:r>
              <a:rPr lang="en-US" sz="2200" dirty="0"/>
              <a:t>General ledger detail</a:t>
            </a:r>
          </a:p>
        </p:txBody>
      </p:sp>
      <p:sp>
        <p:nvSpPr>
          <p:cNvPr id="6" name="Content Placeholder 5">
            <a:extLst>
              <a:ext uri="{FF2B5EF4-FFF2-40B4-BE49-F238E27FC236}">
                <a16:creationId xmlns:a16="http://schemas.microsoft.com/office/drawing/2014/main" id="{C9B074F7-0C4C-F57D-8E47-75750909A81D}"/>
              </a:ext>
            </a:extLst>
          </p:cNvPr>
          <p:cNvSpPr>
            <a:spLocks noGrp="1"/>
          </p:cNvSpPr>
          <p:nvPr>
            <p:ph idx="17"/>
          </p:nvPr>
        </p:nvSpPr>
        <p:spPr>
          <a:xfrm>
            <a:off x="304800" y="1645920"/>
            <a:ext cx="5000625" cy="4964430"/>
          </a:xfrm>
        </p:spPr>
        <p:txBody>
          <a:bodyPr>
            <a:normAutofit fontScale="92500" lnSpcReduction="20000"/>
          </a:bodyPr>
          <a:lstStyle/>
          <a:p>
            <a:pPr>
              <a:spcAft>
                <a:spcPts val="600"/>
              </a:spcAft>
            </a:pPr>
            <a:r>
              <a:rPr lang="en-US" sz="1600" dirty="0"/>
              <a:t>Beginning Balance: $70,000</a:t>
            </a:r>
          </a:p>
          <a:p>
            <a:pPr>
              <a:spcAft>
                <a:spcPts val="600"/>
              </a:spcAft>
            </a:pPr>
            <a:r>
              <a:rPr lang="en-US" sz="1600" dirty="0"/>
              <a:t>Deposits: $20,000</a:t>
            </a:r>
          </a:p>
          <a:p>
            <a:pPr>
              <a:spcAft>
                <a:spcPts val="600"/>
              </a:spcAft>
            </a:pPr>
            <a:r>
              <a:rPr lang="en-US" sz="1600" dirty="0"/>
              <a:t>Checks/Payments: -$30,000</a:t>
            </a:r>
          </a:p>
          <a:p>
            <a:pPr>
              <a:spcAft>
                <a:spcPts val="600"/>
              </a:spcAft>
            </a:pPr>
            <a:r>
              <a:rPr lang="en-US" sz="1600" dirty="0"/>
              <a:t>Ending Cash Balance: $60,000</a:t>
            </a:r>
          </a:p>
          <a:p>
            <a:pPr>
              <a:spcAft>
                <a:spcPts val="600"/>
              </a:spcAft>
            </a:pPr>
            <a:endParaRPr lang="en-US" sz="1600" dirty="0"/>
          </a:p>
          <a:p>
            <a:r>
              <a:rPr lang="en-US" sz="1600" dirty="0"/>
              <a:t>Total Club Balance &gt; Ending Cash</a:t>
            </a:r>
          </a:p>
          <a:p>
            <a:pPr marL="285750" indent="-285750"/>
            <a:r>
              <a:rPr lang="en-US" sz="1600" dirty="0"/>
              <a:t>Small amount – Outstanding deposits</a:t>
            </a:r>
          </a:p>
          <a:p>
            <a:pPr marL="285750" indent="-285750"/>
            <a:r>
              <a:rPr lang="en-US" sz="1600" dirty="0"/>
              <a:t>Large amount – Missing entries, undeposited cash used, or fraud</a:t>
            </a:r>
          </a:p>
          <a:p>
            <a:pPr marL="285750" indent="-285750"/>
            <a:endParaRPr lang="en-US" sz="1600" dirty="0"/>
          </a:p>
          <a:p>
            <a:r>
              <a:rPr lang="en-US" sz="1600" dirty="0"/>
              <a:t>Total Club Balance &lt; Ending Cash</a:t>
            </a:r>
          </a:p>
          <a:p>
            <a:pPr marL="285750" indent="-285750"/>
            <a:r>
              <a:rPr lang="en-US" sz="1600" dirty="0"/>
              <a:t>Enough money to cover club debts</a:t>
            </a:r>
          </a:p>
          <a:p>
            <a:pPr marL="285750" indent="-285750"/>
            <a:endParaRPr lang="en-US" sz="1600" dirty="0"/>
          </a:p>
          <a:p>
            <a:r>
              <a:rPr lang="en-US" sz="1600" dirty="0"/>
              <a:t>Total Club Balance = Ending Cash</a:t>
            </a:r>
          </a:p>
          <a:p>
            <a:r>
              <a:rPr lang="en-US" sz="1600" dirty="0"/>
              <a:t>Enough money to cover club debts</a:t>
            </a:r>
          </a:p>
          <a:p>
            <a:pPr>
              <a:spcAft>
                <a:spcPts val="600"/>
              </a:spcAft>
            </a:pPr>
            <a:endParaRPr lang="en-US" sz="1600" dirty="0"/>
          </a:p>
        </p:txBody>
      </p:sp>
      <p:graphicFrame>
        <p:nvGraphicFramePr>
          <p:cNvPr id="8" name="Content Placeholder 3">
            <a:extLst>
              <a:ext uri="{FF2B5EF4-FFF2-40B4-BE49-F238E27FC236}">
                <a16:creationId xmlns:a16="http://schemas.microsoft.com/office/drawing/2014/main" id="{B6CF4331-B06B-A289-2ABE-C5DA3C0CC7FC}"/>
              </a:ext>
            </a:extLst>
          </p:cNvPr>
          <p:cNvGraphicFramePr>
            <a:graphicFrameLocks noGrp="1"/>
          </p:cNvGraphicFramePr>
          <p:nvPr>
            <p:ph idx="16"/>
            <p:extLst>
              <p:ext uri="{D42A27DB-BD31-4B8C-83A1-F6EECF244321}">
                <p14:modId xmlns:p14="http://schemas.microsoft.com/office/powerpoint/2010/main" val="2914458181"/>
              </p:ext>
            </p:extLst>
          </p:nvPr>
        </p:nvGraphicFramePr>
        <p:xfrm>
          <a:off x="6309360" y="1645920"/>
          <a:ext cx="557784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Content Placeholder 7">
            <a:extLst>
              <a:ext uri="{FF2B5EF4-FFF2-40B4-BE49-F238E27FC236}">
                <a16:creationId xmlns:a16="http://schemas.microsoft.com/office/drawing/2014/main" id="{1FA6CA8F-777A-48CA-1151-FB79BEEDF684}"/>
              </a:ext>
            </a:extLst>
          </p:cNvPr>
          <p:cNvSpPr txBox="1">
            <a:spLocks/>
          </p:cNvSpPr>
          <p:nvPr/>
        </p:nvSpPr>
        <p:spPr>
          <a:xfrm>
            <a:off x="518159" y="1733294"/>
            <a:ext cx="5000625" cy="878702"/>
          </a:xfrm>
          <a:prstGeom prst="rect">
            <a:avLst/>
          </a:prstGeom>
          <a:noFill/>
        </p:spPr>
        <p:txBody>
          <a:bodyPr wrap="square" rtlCol="0">
            <a:spAutoFit/>
          </a:bodyPr>
          <a:lstStyle>
            <a:lvl1pPr marL="342900" indent="-342900" algn="l" defTabSz="685800" rtl="0" eaLnBrk="1" latinLnBrk="0" hangingPunct="1">
              <a:lnSpc>
                <a:spcPct val="150000"/>
              </a:lnSpc>
              <a:spcBef>
                <a:spcPts val="0"/>
              </a:spcBef>
              <a:buFont typeface="Arial" panose="020B0604020202020204" pitchFamily="34" charset="0"/>
              <a:buChar char="•"/>
              <a:defRPr sz="2300" kern="1200" spc="0" baseline="0">
                <a:solidFill>
                  <a:schemeClr val="tx2"/>
                </a:solidFill>
                <a:latin typeface="+mn-lt"/>
                <a:ea typeface="+mn-ea"/>
                <a:cs typeface="+mn-cs"/>
              </a:defRPr>
            </a:lvl1pPr>
            <a:lvl2pPr marL="685800" indent="-342900" algn="l" defTabSz="685800" rtl="0" eaLnBrk="1" latinLnBrk="0" hangingPunct="1">
              <a:lnSpc>
                <a:spcPct val="150000"/>
              </a:lnSpc>
              <a:spcBef>
                <a:spcPts val="0"/>
              </a:spcBef>
              <a:buFont typeface="Arial" panose="020B0604020202020204" pitchFamily="34" charset="0"/>
              <a:buChar char="•"/>
              <a:defRPr sz="2000" kern="1200" spc="0" baseline="0">
                <a:solidFill>
                  <a:schemeClr val="accent1"/>
                </a:solidFill>
                <a:latin typeface="+mn-lt"/>
                <a:ea typeface="+mn-ea"/>
                <a:cs typeface="+mn-cs"/>
              </a:defRPr>
            </a:lvl2pPr>
            <a:lvl3pPr marL="971550" indent="-285750" algn="l" defTabSz="685800" rtl="0" eaLnBrk="1" latinLnBrk="0" hangingPunct="1">
              <a:lnSpc>
                <a:spcPct val="150000"/>
              </a:lnSpc>
              <a:spcBef>
                <a:spcPts val="0"/>
              </a:spcBef>
              <a:buFont typeface="Arial" panose="020B0604020202020204" pitchFamily="34" charset="0"/>
              <a:buChar char="•"/>
              <a:defRPr sz="1700" kern="1200" spc="0" baseline="0">
                <a:solidFill>
                  <a:schemeClr val="accent1"/>
                </a:solidFill>
                <a:latin typeface="+mn-lt"/>
                <a:ea typeface="+mn-ea"/>
                <a:cs typeface="+mn-cs"/>
              </a:defRPr>
            </a:lvl3pPr>
            <a:lvl4pPr marL="13144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4pPr>
            <a:lvl5pPr marL="1657350" indent="-285750" algn="l" defTabSz="685800" rtl="0" eaLnBrk="1" latinLnBrk="0" hangingPunct="1">
              <a:lnSpc>
                <a:spcPct val="150000"/>
              </a:lnSpc>
              <a:spcBef>
                <a:spcPts val="0"/>
              </a:spcBef>
              <a:buFont typeface="Arial" panose="020B0604020202020204" pitchFamily="34" charset="0"/>
              <a:buChar char="•"/>
              <a:defRPr sz="1550" kern="1200" spc="0" baseline="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sz="1800" dirty="0"/>
          </a:p>
          <a:p>
            <a:endParaRPr lang="en-US" sz="1800" dirty="0"/>
          </a:p>
        </p:txBody>
      </p:sp>
    </p:spTree>
    <p:extLst>
      <p:ext uri="{BB962C8B-B14F-4D97-AF65-F5344CB8AC3E}">
        <p14:creationId xmlns:p14="http://schemas.microsoft.com/office/powerpoint/2010/main" val="21836327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en-US" dirty="0"/>
              <a:t>Checklist for the District performing the bank reconciliation</a:t>
            </a:r>
          </a:p>
        </p:txBody>
      </p:sp>
      <p:sp>
        <p:nvSpPr>
          <p:cNvPr id="39939" name="Rectangle 3"/>
          <p:cNvSpPr>
            <a:spLocks noGrp="1" noChangeArrowheads="1"/>
          </p:cNvSpPr>
          <p:nvPr>
            <p:ph idx="1"/>
          </p:nvPr>
        </p:nvSpPr>
        <p:spPr>
          <a:xfrm>
            <a:off x="304253" y="1188720"/>
            <a:ext cx="6248947" cy="5288280"/>
          </a:xfrm>
        </p:spPr>
        <p:txBody>
          <a:bodyPr>
            <a:normAutofit fontScale="92500"/>
          </a:bodyPr>
          <a:lstStyle/>
          <a:p>
            <a:pPr>
              <a:spcAft>
                <a:spcPts val="1200"/>
              </a:spcAft>
              <a:buFont typeface="Wingdings" panose="05000000000000000000" pitchFamily="2" charset="2"/>
              <a:buChar char="ü"/>
            </a:pPr>
            <a:r>
              <a:rPr lang="en-US" sz="2400" dirty="0"/>
              <a:t>Request a copy of the completed bank reconciliation. </a:t>
            </a:r>
          </a:p>
          <a:p>
            <a:pPr>
              <a:spcAft>
                <a:spcPts val="1200"/>
              </a:spcAft>
              <a:buFont typeface="Wingdings" panose="05000000000000000000" pitchFamily="2" charset="2"/>
              <a:buChar char="ü"/>
            </a:pPr>
            <a:r>
              <a:rPr lang="en-US" sz="2400" dirty="0"/>
              <a:t>Perform Bank Reconciliation 2 at the site. </a:t>
            </a:r>
          </a:p>
          <a:p>
            <a:pPr>
              <a:spcAft>
                <a:spcPts val="1200"/>
              </a:spcAft>
              <a:buFont typeface="Wingdings" panose="05000000000000000000" pitchFamily="2" charset="2"/>
              <a:buChar char="ü"/>
            </a:pPr>
            <a:r>
              <a:rPr lang="en-US" sz="2400" dirty="0"/>
              <a:t>Verify the Outstanding Bank Deposits/Checks appear to be correct. </a:t>
            </a:r>
          </a:p>
          <a:p>
            <a:pPr>
              <a:spcAft>
                <a:spcPts val="1200"/>
              </a:spcAft>
              <a:buFont typeface="Wingdings" panose="05000000000000000000" pitchFamily="2" charset="2"/>
              <a:buChar char="ü"/>
            </a:pPr>
            <a:r>
              <a:rPr lang="en-US" sz="2400" dirty="0"/>
              <a:t>Look at the Outstanding checks to verify if any are stale. If so, cancel and reissue. </a:t>
            </a:r>
          </a:p>
          <a:p>
            <a:pPr>
              <a:spcAft>
                <a:spcPts val="1200"/>
              </a:spcAft>
              <a:buFont typeface="Wingdings" panose="05000000000000000000" pitchFamily="2" charset="2"/>
              <a:buChar char="ü"/>
            </a:pPr>
            <a:r>
              <a:rPr lang="en-US" sz="2400" dirty="0"/>
              <a:t>Add any missing bank adjustments or interest to the general ledger. </a:t>
            </a:r>
          </a:p>
          <a:p>
            <a:pPr>
              <a:spcAft>
                <a:spcPts val="1200"/>
              </a:spcAft>
              <a:buFont typeface="Wingdings" panose="05000000000000000000" pitchFamily="2" charset="2"/>
              <a:buChar char="ü"/>
            </a:pPr>
            <a:endParaRPr lang="en-US" sz="2400" dirty="0"/>
          </a:p>
          <a:p>
            <a:pPr>
              <a:spcAft>
                <a:spcPts val="1200"/>
              </a:spcAft>
              <a:buFont typeface="Wingdings" panose="05000000000000000000" pitchFamily="2" charset="2"/>
              <a:buChar char="ü"/>
            </a:pPr>
            <a:endParaRPr lang="en-US" sz="2400" dirty="0"/>
          </a:p>
        </p:txBody>
      </p:sp>
      <p:pic>
        <p:nvPicPr>
          <p:cNvPr id="3" name="Picture 2" descr="Close up of checklist">
            <a:extLst>
              <a:ext uri="{FF2B5EF4-FFF2-40B4-BE49-F238E27FC236}">
                <a16:creationId xmlns:a16="http://schemas.microsoft.com/office/drawing/2014/main" id="{CB643C38-9451-6F72-D348-C2F707FBE8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53200" y="2018347"/>
            <a:ext cx="5443538" cy="36290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683419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213680" y="182881"/>
            <a:ext cx="7315200" cy="1033271"/>
          </a:xfrm>
        </p:spPr>
        <p:txBody>
          <a:bodyPr anchor="b">
            <a:normAutofit/>
          </a:bodyPr>
          <a:lstStyle/>
          <a:p>
            <a:r>
              <a:rPr lang="en-US" dirty="0"/>
              <a:t>So, what can go wrong? </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
          </p:nvPr>
        </p:nvSpPr>
        <p:spPr>
          <a:xfrm>
            <a:off x="213680" y="1490471"/>
            <a:ext cx="7315200" cy="5029200"/>
          </a:xfrm>
        </p:spPr>
        <p:txBody>
          <a:bodyPr>
            <a:normAutofit fontScale="92500" lnSpcReduction="10000"/>
          </a:bodyPr>
          <a:lstStyle/>
          <a:p>
            <a:pPr>
              <a:lnSpc>
                <a:spcPct val="140000"/>
              </a:lnSpc>
              <a:spcAft>
                <a:spcPts val="600"/>
              </a:spcAft>
              <a:buFont typeface="Wingdings" panose="05000000000000000000" pitchFamily="2" charset="2"/>
              <a:buChar char="ü"/>
            </a:pPr>
            <a:r>
              <a:rPr lang="en-US" sz="2400" dirty="0"/>
              <a:t>Bank reconciliation are not being performed. Transactions are being missed, causing all the club balances to be incorrect. </a:t>
            </a:r>
          </a:p>
          <a:p>
            <a:pPr>
              <a:lnSpc>
                <a:spcPct val="140000"/>
              </a:lnSpc>
              <a:spcAft>
                <a:spcPts val="600"/>
              </a:spcAft>
              <a:buFont typeface="Wingdings" panose="05000000000000000000" pitchFamily="2" charset="2"/>
              <a:buChar char="ü"/>
            </a:pPr>
            <a:r>
              <a:rPr lang="en-US" sz="2400" dirty="0"/>
              <a:t>Bank reconciliation is being performed, but no one is reviewing it. </a:t>
            </a:r>
          </a:p>
          <a:p>
            <a:pPr>
              <a:lnSpc>
                <a:spcPct val="140000"/>
              </a:lnSpc>
              <a:spcAft>
                <a:spcPts val="600"/>
              </a:spcAft>
              <a:buFont typeface="Wingdings" panose="05000000000000000000" pitchFamily="2" charset="2"/>
              <a:buChar char="ü"/>
            </a:pPr>
            <a:r>
              <a:rPr lang="en-US" sz="2400" dirty="0"/>
              <a:t>Bank reconciliation adjustments are being recorded in the general ledger to force the reconciliation to match. </a:t>
            </a:r>
          </a:p>
          <a:p>
            <a:pPr>
              <a:lnSpc>
                <a:spcPct val="140000"/>
              </a:lnSpc>
              <a:spcAft>
                <a:spcPts val="600"/>
              </a:spcAft>
              <a:buFont typeface="Wingdings" panose="05000000000000000000" pitchFamily="2" charset="2"/>
              <a:buChar char="ü"/>
            </a:pPr>
            <a:r>
              <a:rPr lang="en-US" sz="2400" dirty="0"/>
              <a:t>Large unreconciled differences between the Total Club Balance and Ending Cash Balance. </a:t>
            </a:r>
          </a:p>
          <a:p>
            <a:pPr>
              <a:lnSpc>
                <a:spcPct val="140000"/>
              </a:lnSpc>
              <a:spcAft>
                <a:spcPts val="600"/>
              </a:spcAft>
              <a:buFont typeface="Wingdings" panose="05000000000000000000" pitchFamily="2" charset="2"/>
              <a:buChar char="ü"/>
            </a:pPr>
            <a:r>
              <a:rPr lang="en-US" sz="2400" dirty="0"/>
              <a:t>The same person preparing the Bank reconciliation is also collecting and recording the cash. </a:t>
            </a:r>
          </a:p>
          <a:p>
            <a:pPr>
              <a:lnSpc>
                <a:spcPct val="140000"/>
              </a:lnSpc>
              <a:spcAft>
                <a:spcPts val="600"/>
              </a:spcAft>
              <a:buFont typeface="Wingdings" panose="05000000000000000000" pitchFamily="2" charset="2"/>
              <a:buChar char="ü"/>
            </a:pPr>
            <a:endParaRPr lang="en-US" sz="1000" dirty="0"/>
          </a:p>
          <a:p>
            <a:pPr>
              <a:lnSpc>
                <a:spcPct val="140000"/>
              </a:lnSpc>
              <a:spcAft>
                <a:spcPts val="600"/>
              </a:spcAft>
              <a:buFont typeface="Wingdings" panose="05000000000000000000" pitchFamily="2" charset="2"/>
              <a:buChar char="ü"/>
            </a:pPr>
            <a:endParaRPr lang="en-US" sz="1000" dirty="0"/>
          </a:p>
        </p:txBody>
      </p:sp>
      <p:pic>
        <p:nvPicPr>
          <p:cNvPr id="5" name="Picture 4" descr="Young woman crying">
            <a:extLst>
              <a:ext uri="{FF2B5EF4-FFF2-40B4-BE49-F238E27FC236}">
                <a16:creationId xmlns:a16="http://schemas.microsoft.com/office/drawing/2014/main" id="{3ABC5DEC-D0A7-E639-24D6-A8DA238F3E37}"/>
              </a:ext>
            </a:extLst>
          </p:cNvPr>
          <p:cNvPicPr>
            <a:picLocks noChangeAspect="1"/>
          </p:cNvPicPr>
          <p:nvPr/>
        </p:nvPicPr>
        <p:blipFill>
          <a:blip r:embed="rId2" cstate="screen">
            <a:extLst>
              <a:ext uri="{28A0092B-C50C-407E-A947-70E740481C1C}">
                <a14:useLocalDpi xmlns:a14="http://schemas.microsoft.com/office/drawing/2010/main"/>
              </a:ext>
            </a:extLst>
          </a:blip>
          <a:srcRect l="44129" r="14043" b="-1"/>
          <a:stretch/>
        </p:blipFill>
        <p:spPr>
          <a:xfrm>
            <a:off x="7894639" y="10"/>
            <a:ext cx="4297361" cy="6857990"/>
          </a:xfrm>
          <a:prstGeom prst="rect">
            <a:avLst/>
          </a:prstGeom>
          <a:noFill/>
        </p:spPr>
      </p:pic>
    </p:spTree>
    <p:extLst>
      <p:ext uri="{BB962C8B-B14F-4D97-AF65-F5344CB8AC3E}">
        <p14:creationId xmlns:p14="http://schemas.microsoft.com/office/powerpoint/2010/main" val="27496946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B892-BAFB-4517-901B-DFD77FE35454}"/>
              </a:ext>
            </a:extLst>
          </p:cNvPr>
          <p:cNvSpPr>
            <a:spLocks noGrp="1"/>
          </p:cNvSpPr>
          <p:nvPr>
            <p:ph type="ctrTitle"/>
          </p:nvPr>
        </p:nvSpPr>
        <p:spPr>
          <a:xfrm>
            <a:off x="609600" y="5257801"/>
            <a:ext cx="10972800" cy="594360"/>
          </a:xfrm>
        </p:spPr>
        <p:txBody>
          <a:bodyPr wrap="square" anchor="ctr">
            <a:normAutofit fontScale="90000"/>
          </a:bodyPr>
          <a:lstStyle/>
          <a:p>
            <a:pPr>
              <a:lnSpc>
                <a:spcPct val="90000"/>
              </a:lnSpc>
            </a:pPr>
            <a:r>
              <a:rPr lang="en-US" sz="4400" dirty="0"/>
              <a:t>booster club basics</a:t>
            </a:r>
            <a:br>
              <a:rPr lang="en-US" sz="1800" dirty="0"/>
            </a:br>
            <a:endParaRPr lang="en-US" sz="1800" dirty="0"/>
          </a:p>
        </p:txBody>
      </p:sp>
      <p:pic>
        <p:nvPicPr>
          <p:cNvPr id="4" name="Picture 3" descr="Laces out on a football">
            <a:extLst>
              <a:ext uri="{FF2B5EF4-FFF2-40B4-BE49-F238E27FC236}">
                <a16:creationId xmlns:a16="http://schemas.microsoft.com/office/drawing/2014/main" id="{8E8939CF-6D02-44AB-1ECB-2CED228EF41A}"/>
              </a:ext>
            </a:extLst>
          </p:cNvPr>
          <p:cNvPicPr>
            <a:picLocks noChangeAspect="1"/>
          </p:cNvPicPr>
          <p:nvPr/>
        </p:nvPicPr>
        <p:blipFill>
          <a:blip r:embed="rId2" cstate="screen">
            <a:extLst>
              <a:ext uri="{28A0092B-C50C-407E-A947-70E740481C1C}">
                <a14:useLocalDpi xmlns:a14="http://schemas.microsoft.com/office/drawing/2010/main"/>
              </a:ext>
            </a:extLst>
          </a:blip>
          <a:srcRect t="22969" b="15001"/>
          <a:stretch/>
        </p:blipFill>
        <p:spPr>
          <a:xfrm>
            <a:off x="20" y="5193"/>
            <a:ext cx="12191980" cy="5029200"/>
          </a:xfrm>
          <a:prstGeom prst="rect">
            <a:avLst/>
          </a:prstGeom>
          <a:noFill/>
        </p:spPr>
      </p:pic>
    </p:spTree>
    <p:extLst>
      <p:ext uri="{BB962C8B-B14F-4D97-AF65-F5344CB8AC3E}">
        <p14:creationId xmlns:p14="http://schemas.microsoft.com/office/powerpoint/2010/main" val="32218618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B89677-72C2-4850-8DAD-8DA4E353553C}"/>
              </a:ext>
            </a:extLst>
          </p:cNvPr>
          <p:cNvSpPr>
            <a:spLocks noGrp="1"/>
          </p:cNvSpPr>
          <p:nvPr>
            <p:ph type="title"/>
          </p:nvPr>
        </p:nvSpPr>
        <p:spPr>
          <a:xfrm>
            <a:off x="4572000" y="182881"/>
            <a:ext cx="7315200" cy="1033271"/>
          </a:xfrm>
        </p:spPr>
        <p:txBody>
          <a:bodyPr anchor="b">
            <a:normAutofit/>
          </a:bodyPr>
          <a:lstStyle/>
          <a:p>
            <a:r>
              <a:rPr lang="en-US" dirty="0"/>
              <a:t>What DO you need to know?</a:t>
            </a:r>
          </a:p>
        </p:txBody>
      </p:sp>
      <p:sp>
        <p:nvSpPr>
          <p:cNvPr id="4" name="Content Placeholder 3">
            <a:extLst>
              <a:ext uri="{FF2B5EF4-FFF2-40B4-BE49-F238E27FC236}">
                <a16:creationId xmlns:a16="http://schemas.microsoft.com/office/drawing/2014/main" id="{4FC23D16-81B3-432C-8DE7-E68B39AF93AE}"/>
              </a:ext>
            </a:extLst>
          </p:cNvPr>
          <p:cNvSpPr>
            <a:spLocks noGrp="1"/>
          </p:cNvSpPr>
          <p:nvPr>
            <p:ph idx="1"/>
          </p:nvPr>
        </p:nvSpPr>
        <p:spPr>
          <a:xfrm>
            <a:off x="4572000" y="1490471"/>
            <a:ext cx="7315200" cy="5029200"/>
          </a:xfrm>
        </p:spPr>
        <p:txBody>
          <a:bodyPr>
            <a:normAutofit fontScale="92500" lnSpcReduction="20000"/>
          </a:bodyPr>
          <a:lstStyle/>
          <a:p>
            <a:pPr>
              <a:lnSpc>
                <a:spcPct val="140000"/>
              </a:lnSpc>
              <a:spcAft>
                <a:spcPts val="600"/>
              </a:spcAft>
            </a:pPr>
            <a:r>
              <a:rPr lang="en-US" sz="2400" dirty="0"/>
              <a:t>Booster Clubs are non-profit organizations. </a:t>
            </a:r>
          </a:p>
          <a:p>
            <a:pPr>
              <a:lnSpc>
                <a:spcPct val="140000"/>
              </a:lnSpc>
              <a:spcAft>
                <a:spcPts val="600"/>
              </a:spcAft>
            </a:pPr>
            <a:r>
              <a:rPr lang="en-US" sz="2400" dirty="0"/>
              <a:t>Booster Clubs are not affiliated with the District. They are a relationship that can be dissolved at anytime.</a:t>
            </a:r>
          </a:p>
          <a:p>
            <a:pPr>
              <a:lnSpc>
                <a:spcPct val="140000"/>
              </a:lnSpc>
              <a:spcAft>
                <a:spcPts val="600"/>
              </a:spcAft>
            </a:pPr>
            <a:r>
              <a:rPr lang="en-US" sz="2400" dirty="0"/>
              <a:t>Donations to the Booster Club are controlled by the Booster Club, not the students. </a:t>
            </a:r>
          </a:p>
          <a:p>
            <a:pPr>
              <a:lnSpc>
                <a:spcPct val="140000"/>
              </a:lnSpc>
              <a:spcAft>
                <a:spcPts val="600"/>
              </a:spcAft>
            </a:pPr>
            <a:r>
              <a:rPr lang="en-US" sz="2400" dirty="0"/>
              <a:t>The Booster Club has no control over the student body. The student body has no control over the Booster Club. The District has limited control over the Booster Club.  </a:t>
            </a:r>
          </a:p>
          <a:p>
            <a:pPr>
              <a:lnSpc>
                <a:spcPct val="140000"/>
              </a:lnSpc>
              <a:spcAft>
                <a:spcPts val="600"/>
              </a:spcAft>
            </a:pPr>
            <a:r>
              <a:rPr lang="en-US" sz="2400" dirty="0"/>
              <a:t>No school employee should be on the Booster Board or have a controlling interest in a Booster Club at a site where they are employed. </a:t>
            </a:r>
          </a:p>
        </p:txBody>
      </p:sp>
      <p:pic>
        <p:nvPicPr>
          <p:cNvPr id="5" name="Picture 4" descr="Friends with soccer ball">
            <a:extLst>
              <a:ext uri="{FF2B5EF4-FFF2-40B4-BE49-F238E27FC236}">
                <a16:creationId xmlns:a16="http://schemas.microsoft.com/office/drawing/2014/main" id="{4D9A7C0B-15B7-3AE0-5A79-0A5BC08CA87C}"/>
              </a:ext>
            </a:extLst>
          </p:cNvPr>
          <p:cNvPicPr>
            <a:picLocks noChangeAspect="1"/>
          </p:cNvPicPr>
          <p:nvPr/>
        </p:nvPicPr>
        <p:blipFill>
          <a:blip r:embed="rId2" cstate="screen">
            <a:extLst>
              <a:ext uri="{28A0092B-C50C-407E-A947-70E740481C1C}">
                <a14:useLocalDpi xmlns:a14="http://schemas.microsoft.com/office/drawing/2010/main"/>
              </a:ext>
            </a:extLst>
          </a:blip>
          <a:srcRect l="32962" r="25211" b="-1"/>
          <a:stretch/>
        </p:blipFill>
        <p:spPr>
          <a:xfrm>
            <a:off x="1" y="10"/>
            <a:ext cx="4297361" cy="6857990"/>
          </a:xfrm>
          <a:prstGeom prst="rect">
            <a:avLst/>
          </a:prstGeom>
          <a:noFill/>
        </p:spPr>
      </p:pic>
    </p:spTree>
    <p:extLst>
      <p:ext uri="{BB962C8B-B14F-4D97-AF65-F5344CB8AC3E}">
        <p14:creationId xmlns:p14="http://schemas.microsoft.com/office/powerpoint/2010/main" val="8133122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surface of the water with ripple">
            <a:extLst>
              <a:ext uri="{FF2B5EF4-FFF2-40B4-BE49-F238E27FC236}">
                <a16:creationId xmlns:a16="http://schemas.microsoft.com/office/drawing/2014/main" id="{37E47BDF-0F64-5BB6-B5CE-4A351E237E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8" y="0"/>
            <a:ext cx="12189103" cy="6858000"/>
          </a:xfrm>
          <a:prstGeom prst="rect">
            <a:avLst/>
          </a:prstGeom>
        </p:spPr>
      </p:pic>
      <p:sp>
        <p:nvSpPr>
          <p:cNvPr id="8" name="Title 7">
            <a:extLst>
              <a:ext uri="{FF2B5EF4-FFF2-40B4-BE49-F238E27FC236}">
                <a16:creationId xmlns:a16="http://schemas.microsoft.com/office/drawing/2014/main" id="{D7B27E9C-EB17-4B8E-B8AC-D54F50B92B8A}"/>
              </a:ext>
            </a:extLst>
          </p:cNvPr>
          <p:cNvSpPr>
            <a:spLocks noGrp="1"/>
          </p:cNvSpPr>
          <p:nvPr>
            <p:ph type="title"/>
          </p:nvPr>
        </p:nvSpPr>
        <p:spPr/>
        <p:txBody>
          <a:bodyPr/>
          <a:lstStyle/>
          <a:p>
            <a:r>
              <a:rPr lang="en-US" dirty="0"/>
              <a:t>Cash flow</a:t>
            </a:r>
          </a:p>
        </p:txBody>
      </p:sp>
      <p:graphicFrame>
        <p:nvGraphicFramePr>
          <p:cNvPr id="11" name="Content Placeholder 10">
            <a:extLst>
              <a:ext uri="{FF2B5EF4-FFF2-40B4-BE49-F238E27FC236}">
                <a16:creationId xmlns:a16="http://schemas.microsoft.com/office/drawing/2014/main" id="{D6CDCEE8-78FB-4DEE-94C9-B9B945F5A9A9}"/>
              </a:ext>
            </a:extLst>
          </p:cNvPr>
          <p:cNvGraphicFramePr>
            <a:graphicFrameLocks noGrp="1"/>
          </p:cNvGraphicFramePr>
          <p:nvPr>
            <p:ph idx="1"/>
            <p:extLst>
              <p:ext uri="{D42A27DB-BD31-4B8C-83A1-F6EECF244321}">
                <p14:modId xmlns:p14="http://schemas.microsoft.com/office/powerpoint/2010/main" val="2770587353"/>
              </p:ext>
            </p:extLst>
          </p:nvPr>
        </p:nvGraphicFramePr>
        <p:xfrm>
          <a:off x="1752600" y="1279525"/>
          <a:ext cx="8686800" cy="5213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Arrow: Right 12">
            <a:extLst>
              <a:ext uri="{FF2B5EF4-FFF2-40B4-BE49-F238E27FC236}">
                <a16:creationId xmlns:a16="http://schemas.microsoft.com/office/drawing/2014/main" id="{4613960F-6C8B-4AF8-83F2-D73BA651534F}"/>
              </a:ext>
            </a:extLst>
          </p:cNvPr>
          <p:cNvSpPr/>
          <p:nvPr/>
        </p:nvSpPr>
        <p:spPr>
          <a:xfrm>
            <a:off x="4343400" y="3710941"/>
            <a:ext cx="457200" cy="35051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Left 13">
            <a:extLst>
              <a:ext uri="{FF2B5EF4-FFF2-40B4-BE49-F238E27FC236}">
                <a16:creationId xmlns:a16="http://schemas.microsoft.com/office/drawing/2014/main" id="{0644AAF0-A8E3-4AA8-827E-90DCEB2DEFC1}"/>
              </a:ext>
            </a:extLst>
          </p:cNvPr>
          <p:cNvSpPr/>
          <p:nvPr/>
        </p:nvSpPr>
        <p:spPr>
          <a:xfrm>
            <a:off x="7391400" y="3710940"/>
            <a:ext cx="457200" cy="350519"/>
          </a:xfrm>
          <a:prstGeom prst="lef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32629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olice car on the street">
            <a:extLst>
              <a:ext uri="{FF2B5EF4-FFF2-40B4-BE49-F238E27FC236}">
                <a16:creationId xmlns:a16="http://schemas.microsoft.com/office/drawing/2014/main" id="{3D3BFCB2-43FD-8746-5869-AC87A65137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8126016"/>
          </a:xfrm>
          <a:prstGeom prst="rect">
            <a:avLst/>
          </a:prstGeom>
        </p:spPr>
      </p:pic>
      <p:sp>
        <p:nvSpPr>
          <p:cNvPr id="8" name="Title 7">
            <a:extLst>
              <a:ext uri="{FF2B5EF4-FFF2-40B4-BE49-F238E27FC236}">
                <a16:creationId xmlns:a16="http://schemas.microsoft.com/office/drawing/2014/main" id="{D7B27E9C-EB17-4B8E-B8AC-D54F50B92B8A}"/>
              </a:ext>
            </a:extLst>
          </p:cNvPr>
          <p:cNvSpPr>
            <a:spLocks noGrp="1"/>
          </p:cNvSpPr>
          <p:nvPr>
            <p:ph type="title"/>
          </p:nvPr>
        </p:nvSpPr>
        <p:spPr/>
        <p:txBody>
          <a:bodyPr/>
          <a:lstStyle/>
          <a:p>
            <a:r>
              <a:rPr lang="en-US" dirty="0"/>
              <a:t>authority</a:t>
            </a:r>
          </a:p>
        </p:txBody>
      </p:sp>
      <p:graphicFrame>
        <p:nvGraphicFramePr>
          <p:cNvPr id="11" name="Content Placeholder 10">
            <a:extLst>
              <a:ext uri="{FF2B5EF4-FFF2-40B4-BE49-F238E27FC236}">
                <a16:creationId xmlns:a16="http://schemas.microsoft.com/office/drawing/2014/main" id="{D6CDCEE8-78FB-4DEE-94C9-B9B945F5A9A9}"/>
              </a:ext>
            </a:extLst>
          </p:cNvPr>
          <p:cNvGraphicFramePr>
            <a:graphicFrameLocks noGrp="1"/>
          </p:cNvGraphicFramePr>
          <p:nvPr>
            <p:ph idx="1"/>
            <p:extLst>
              <p:ext uri="{D42A27DB-BD31-4B8C-83A1-F6EECF244321}">
                <p14:modId xmlns:p14="http://schemas.microsoft.com/office/powerpoint/2010/main" val="3331135107"/>
              </p:ext>
            </p:extLst>
          </p:nvPr>
        </p:nvGraphicFramePr>
        <p:xfrm>
          <a:off x="1752600" y="1279525"/>
          <a:ext cx="8686800" cy="5213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Arrow: Right 12">
            <a:extLst>
              <a:ext uri="{FF2B5EF4-FFF2-40B4-BE49-F238E27FC236}">
                <a16:creationId xmlns:a16="http://schemas.microsoft.com/office/drawing/2014/main" id="{4613960F-6C8B-4AF8-83F2-D73BA651534F}"/>
              </a:ext>
            </a:extLst>
          </p:cNvPr>
          <p:cNvSpPr/>
          <p:nvPr/>
        </p:nvSpPr>
        <p:spPr>
          <a:xfrm>
            <a:off x="4343400" y="3699829"/>
            <a:ext cx="457200" cy="35051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62645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228C-D5BC-4B5B-91AA-0302A95EA5F7}"/>
              </a:ext>
            </a:extLst>
          </p:cNvPr>
          <p:cNvSpPr>
            <a:spLocks noGrp="1"/>
          </p:cNvSpPr>
          <p:nvPr>
            <p:ph type="title"/>
          </p:nvPr>
        </p:nvSpPr>
        <p:spPr/>
        <p:txBody>
          <a:bodyPr/>
          <a:lstStyle/>
          <a:p>
            <a:r>
              <a:rPr lang="en-US" dirty="0"/>
              <a:t>Booster Raffle RULES </a:t>
            </a:r>
          </a:p>
        </p:txBody>
      </p:sp>
      <p:sp>
        <p:nvSpPr>
          <p:cNvPr id="3" name="Content Placeholder 2">
            <a:extLst>
              <a:ext uri="{FF2B5EF4-FFF2-40B4-BE49-F238E27FC236}">
                <a16:creationId xmlns:a16="http://schemas.microsoft.com/office/drawing/2014/main" id="{1C4A8D6E-CD71-44AC-B544-BC9B3EBBFE57}"/>
              </a:ext>
            </a:extLst>
          </p:cNvPr>
          <p:cNvSpPr>
            <a:spLocks noGrp="1"/>
          </p:cNvSpPr>
          <p:nvPr>
            <p:ph idx="1"/>
          </p:nvPr>
        </p:nvSpPr>
        <p:spPr/>
        <p:txBody>
          <a:bodyPr>
            <a:normAutofit/>
          </a:bodyPr>
          <a:lstStyle/>
          <a:p>
            <a:pPr marL="457200" indent="-457200">
              <a:buFont typeface="+mj-lt"/>
              <a:buAutoNum type="arabicPeriod"/>
            </a:pPr>
            <a:r>
              <a:rPr lang="en-US" dirty="0"/>
              <a:t>Information on how to conduct a legal raffle can be obtained from the California attorney general’s website at </a:t>
            </a:r>
            <a:r>
              <a:rPr lang="en-US" dirty="0">
                <a:hlinkClick r:id="rId2">
                  <a:extLst>
                    <a:ext uri="{A12FA001-AC4F-418D-AE19-62706E023703}">
                      <ahyp:hlinkClr xmlns:ahyp="http://schemas.microsoft.com/office/drawing/2018/hyperlinkcolor" val="tx"/>
                    </a:ext>
                  </a:extLst>
                </a:hlinkClick>
              </a:rPr>
              <a:t>www.ag.ca.gov</a:t>
            </a:r>
            <a:r>
              <a:rPr lang="en-US" dirty="0"/>
              <a:t>.</a:t>
            </a:r>
          </a:p>
          <a:p>
            <a:pPr marL="457200" indent="-457200">
              <a:buFont typeface="+mj-lt"/>
              <a:buAutoNum type="arabicPeriod"/>
            </a:pPr>
            <a:r>
              <a:rPr lang="en-US" dirty="0"/>
              <a:t>Legal raffles are held by eligible nonprofit organizations that have their own tax identification number, register with the attorney general annually, and disburse 90% of the gross profits generated by the sale of the raffle tickets to a charitable purpose.</a:t>
            </a:r>
          </a:p>
          <a:p>
            <a:pPr marL="457200" indent="-457200">
              <a:buFont typeface="+mj-lt"/>
              <a:buAutoNum type="arabicPeriod"/>
            </a:pPr>
            <a:r>
              <a:rPr lang="en-US" dirty="0"/>
              <a:t>50/50 raffles are </a:t>
            </a:r>
            <a:r>
              <a:rPr lang="en-US" dirty="0">
                <a:solidFill>
                  <a:srgbClr val="002060"/>
                </a:solidFill>
              </a:rPr>
              <a:t>illegal per Penal </a:t>
            </a:r>
            <a:r>
              <a:rPr lang="en-US" dirty="0"/>
              <a:t>Code 320.5 and 320.6. </a:t>
            </a:r>
          </a:p>
          <a:p>
            <a:pPr marL="457200" indent="-457200">
              <a:buFont typeface="+mj-lt"/>
              <a:buAutoNum type="arabicPeriod"/>
            </a:pPr>
            <a:r>
              <a:rPr lang="en-US" dirty="0"/>
              <a:t>Booster raffle tickets can not be sold over the internet.</a:t>
            </a:r>
          </a:p>
          <a:p>
            <a:pPr marL="457200" indent="-457200">
              <a:buFont typeface="+mj-lt"/>
              <a:buAutoNum type="arabicPeriod"/>
            </a:pPr>
            <a:r>
              <a:rPr lang="en-US" dirty="0"/>
              <a:t>Only Booster Club personnel should be assisting with the raffle. District, school, or student body employees should not assist. </a:t>
            </a:r>
          </a:p>
          <a:p>
            <a:pPr marL="457200" indent="-457200">
              <a:buFont typeface="+mj-lt"/>
              <a:buAutoNum type="arabicPeriod"/>
            </a:pPr>
            <a:endParaRPr lang="en-US" dirty="0"/>
          </a:p>
          <a:p>
            <a:pPr marL="457200" indent="-457200">
              <a:buFont typeface="+mj-lt"/>
              <a:buAutoNum type="arabicPeriod"/>
            </a:pPr>
            <a:endParaRPr lang="en-US" dirty="0"/>
          </a:p>
          <a:p>
            <a:endParaRPr lang="en-US" sz="1800" dirty="0">
              <a:solidFill>
                <a:srgbClr val="000000"/>
              </a:solidFill>
              <a:latin typeface="Arial" panose="020B0604020202020204" pitchFamily="34" charset="0"/>
            </a:endParaRPr>
          </a:p>
        </p:txBody>
      </p:sp>
      <p:sp>
        <p:nvSpPr>
          <p:cNvPr id="4" name="Slide Number Placeholder 3">
            <a:extLst>
              <a:ext uri="{FF2B5EF4-FFF2-40B4-BE49-F238E27FC236}">
                <a16:creationId xmlns:a16="http://schemas.microsoft.com/office/drawing/2014/main" id="{FC16172D-A4B5-45B1-A118-F2EF964EABD0}"/>
              </a:ext>
            </a:extLst>
          </p:cNvPr>
          <p:cNvSpPr>
            <a:spLocks noGrp="1"/>
          </p:cNvSpPr>
          <p:nvPr>
            <p:ph type="sldNum" sz="quarter" idx="4"/>
          </p:nvPr>
        </p:nvSpPr>
        <p:spPr/>
        <p:txBody>
          <a:bodyPr/>
          <a:lstStyle/>
          <a:p>
            <a:pPr>
              <a:defRPr/>
            </a:pPr>
            <a:fld id="{E2133B43-12C7-4EC1-935C-920431E05713}" type="slidenum">
              <a:rPr lang="en-US" smtClean="0"/>
              <a:pPr>
                <a:defRPr/>
              </a:pPr>
              <a:t>78</a:t>
            </a:fld>
            <a:endParaRPr lang="en-US" dirty="0"/>
          </a:p>
        </p:txBody>
      </p:sp>
    </p:spTree>
    <p:extLst>
      <p:ext uri="{BB962C8B-B14F-4D97-AF65-F5344CB8AC3E}">
        <p14:creationId xmlns:p14="http://schemas.microsoft.com/office/powerpoint/2010/main" val="42857692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7C4F-4B08-473E-9706-B891195077DC}"/>
              </a:ext>
            </a:extLst>
          </p:cNvPr>
          <p:cNvSpPr>
            <a:spLocks noGrp="1"/>
          </p:cNvSpPr>
          <p:nvPr>
            <p:ph type="title"/>
          </p:nvPr>
        </p:nvSpPr>
        <p:spPr>
          <a:xfrm>
            <a:off x="213680" y="182881"/>
            <a:ext cx="7315200" cy="1033271"/>
          </a:xfrm>
        </p:spPr>
        <p:txBody>
          <a:bodyPr anchor="b">
            <a:normAutofit/>
          </a:bodyPr>
          <a:lstStyle/>
          <a:p>
            <a:r>
              <a:rPr lang="en-US" dirty="0"/>
              <a:t>So, what can go wrong? </a:t>
            </a:r>
          </a:p>
        </p:txBody>
      </p:sp>
      <p:sp>
        <p:nvSpPr>
          <p:cNvPr id="3" name="Content Placeholder 2">
            <a:extLst>
              <a:ext uri="{FF2B5EF4-FFF2-40B4-BE49-F238E27FC236}">
                <a16:creationId xmlns:a16="http://schemas.microsoft.com/office/drawing/2014/main" id="{AF3AF9C7-2407-444E-8589-16514488D65E}"/>
              </a:ext>
            </a:extLst>
          </p:cNvPr>
          <p:cNvSpPr>
            <a:spLocks noGrp="1"/>
          </p:cNvSpPr>
          <p:nvPr>
            <p:ph idx="1"/>
          </p:nvPr>
        </p:nvSpPr>
        <p:spPr>
          <a:xfrm>
            <a:off x="213680" y="1490471"/>
            <a:ext cx="7315200" cy="5029200"/>
          </a:xfrm>
        </p:spPr>
        <p:txBody>
          <a:bodyPr>
            <a:normAutofit fontScale="92500" lnSpcReduction="10000"/>
          </a:bodyPr>
          <a:lstStyle/>
          <a:p>
            <a:pPr>
              <a:lnSpc>
                <a:spcPct val="140000"/>
              </a:lnSpc>
              <a:spcAft>
                <a:spcPts val="600"/>
              </a:spcAft>
              <a:buFont typeface="Wingdings" panose="05000000000000000000" pitchFamily="2" charset="2"/>
              <a:buChar char="ü"/>
            </a:pPr>
            <a:r>
              <a:rPr lang="en-US" sz="2400" dirty="0"/>
              <a:t>Booster Clubs have ASB staff on their Boards. </a:t>
            </a:r>
          </a:p>
          <a:p>
            <a:pPr>
              <a:lnSpc>
                <a:spcPct val="140000"/>
              </a:lnSpc>
              <a:spcAft>
                <a:spcPts val="600"/>
              </a:spcAft>
              <a:buFont typeface="Wingdings" panose="05000000000000000000" pitchFamily="2" charset="2"/>
              <a:buChar char="ü"/>
            </a:pPr>
            <a:r>
              <a:rPr lang="en-US" sz="2400" dirty="0"/>
              <a:t>Booster Clubs are using ASB resources to benefit their organization without documented student approval.</a:t>
            </a:r>
          </a:p>
          <a:p>
            <a:pPr>
              <a:lnSpc>
                <a:spcPct val="140000"/>
              </a:lnSpc>
              <a:spcAft>
                <a:spcPts val="600"/>
              </a:spcAft>
              <a:buFont typeface="Wingdings" panose="05000000000000000000" pitchFamily="2" charset="2"/>
              <a:buChar char="ü"/>
            </a:pPr>
            <a:r>
              <a:rPr lang="en-US" sz="2400" dirty="0"/>
              <a:t>Booster Clubs and ASB’s operating in proximity result in commingled funds.</a:t>
            </a:r>
          </a:p>
          <a:p>
            <a:pPr>
              <a:lnSpc>
                <a:spcPct val="140000"/>
              </a:lnSpc>
              <a:spcAft>
                <a:spcPts val="600"/>
              </a:spcAft>
              <a:buFont typeface="Wingdings" panose="05000000000000000000" pitchFamily="2" charset="2"/>
              <a:buChar char="ü"/>
            </a:pPr>
            <a:r>
              <a:rPr lang="en-US" sz="2400" dirty="0"/>
              <a:t>ASB personnel are paid to assist with the raffle. </a:t>
            </a:r>
            <a:endParaRPr lang="en-US" sz="2400" dirty="0">
              <a:highlight>
                <a:srgbClr val="FFFF00"/>
              </a:highlight>
            </a:endParaRPr>
          </a:p>
          <a:p>
            <a:pPr>
              <a:lnSpc>
                <a:spcPct val="140000"/>
              </a:lnSpc>
              <a:spcAft>
                <a:spcPts val="600"/>
              </a:spcAft>
              <a:buFont typeface="Wingdings" panose="05000000000000000000" pitchFamily="2" charset="2"/>
              <a:buChar char="ü"/>
            </a:pPr>
            <a:r>
              <a:rPr lang="en-US" sz="2400" dirty="0"/>
              <a:t>Booster Clubs are supervising ASB advisors or vice versa. </a:t>
            </a:r>
          </a:p>
          <a:p>
            <a:pPr>
              <a:lnSpc>
                <a:spcPct val="140000"/>
              </a:lnSpc>
              <a:spcAft>
                <a:spcPts val="600"/>
              </a:spcAft>
              <a:buFont typeface="Wingdings" panose="05000000000000000000" pitchFamily="2" charset="2"/>
              <a:buChar char="ü"/>
            </a:pPr>
            <a:r>
              <a:rPr lang="en-US" sz="2400" dirty="0"/>
              <a:t>Payments are transferred from ASB to the Booster Club. </a:t>
            </a:r>
          </a:p>
          <a:p>
            <a:pPr>
              <a:lnSpc>
                <a:spcPct val="140000"/>
              </a:lnSpc>
              <a:spcAft>
                <a:spcPts val="600"/>
              </a:spcAft>
              <a:buFont typeface="Wingdings" panose="05000000000000000000" pitchFamily="2" charset="2"/>
              <a:buChar char="ü"/>
            </a:pPr>
            <a:r>
              <a:rPr lang="en-US" sz="2400" dirty="0"/>
              <a:t>ASB funds are provided to the Booster Club to circumvent district policies and procedures. </a:t>
            </a:r>
          </a:p>
          <a:p>
            <a:pPr>
              <a:lnSpc>
                <a:spcPct val="140000"/>
              </a:lnSpc>
              <a:spcAft>
                <a:spcPts val="600"/>
              </a:spcAft>
            </a:pPr>
            <a:endParaRPr lang="en-US" sz="2400" dirty="0"/>
          </a:p>
        </p:txBody>
      </p:sp>
      <p:pic>
        <p:nvPicPr>
          <p:cNvPr id="7" name="Picture 6" descr="Person leaning on wall">
            <a:extLst>
              <a:ext uri="{FF2B5EF4-FFF2-40B4-BE49-F238E27FC236}">
                <a16:creationId xmlns:a16="http://schemas.microsoft.com/office/drawing/2014/main" id="{4A33A541-0DAC-E560-2524-BA12ADA644E8}"/>
              </a:ext>
            </a:extLst>
          </p:cNvPr>
          <p:cNvPicPr>
            <a:picLocks noChangeAspect="1"/>
          </p:cNvPicPr>
          <p:nvPr/>
        </p:nvPicPr>
        <p:blipFill>
          <a:blip r:embed="rId2" cstate="screen">
            <a:extLst>
              <a:ext uri="{28A0092B-C50C-407E-A947-70E740481C1C}">
                <a14:useLocalDpi xmlns:a14="http://schemas.microsoft.com/office/drawing/2010/main"/>
              </a:ext>
            </a:extLst>
          </a:blip>
          <a:srcRect l="28363" r="29809" b="-1"/>
          <a:stretch/>
        </p:blipFill>
        <p:spPr>
          <a:xfrm>
            <a:off x="7894639" y="10"/>
            <a:ext cx="4297361" cy="6857990"/>
          </a:xfrm>
          <a:prstGeom prst="rect">
            <a:avLst/>
          </a:prstGeom>
          <a:noFill/>
        </p:spPr>
      </p:pic>
    </p:spTree>
    <p:extLst>
      <p:ext uri="{BB962C8B-B14F-4D97-AF65-F5344CB8AC3E}">
        <p14:creationId xmlns:p14="http://schemas.microsoft.com/office/powerpoint/2010/main" val="40212948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B8051E4-D3CF-47D7-BE4A-144CCBDF4514}"/>
              </a:ext>
            </a:extLst>
          </p:cNvPr>
          <p:cNvSpPr>
            <a:spLocks noGrp="1"/>
          </p:cNvSpPr>
          <p:nvPr>
            <p:ph type="title"/>
          </p:nvPr>
        </p:nvSpPr>
        <p:spPr>
          <a:xfrm>
            <a:off x="304800" y="0"/>
            <a:ext cx="11582400" cy="914400"/>
          </a:xfrm>
        </p:spPr>
        <p:txBody>
          <a:bodyPr anchor="b">
            <a:normAutofit/>
          </a:bodyPr>
          <a:lstStyle/>
          <a:p>
            <a:r>
              <a:rPr lang="en-US" dirty="0"/>
              <a:t>Pop Quiz #7 </a:t>
            </a:r>
          </a:p>
        </p:txBody>
      </p:sp>
      <p:sp>
        <p:nvSpPr>
          <p:cNvPr id="15" name="Content Placeholder 14">
            <a:extLst>
              <a:ext uri="{FF2B5EF4-FFF2-40B4-BE49-F238E27FC236}">
                <a16:creationId xmlns:a16="http://schemas.microsoft.com/office/drawing/2014/main" id="{B2EB29F7-241A-41B3-A625-8E687C07990C}"/>
              </a:ext>
            </a:extLst>
          </p:cNvPr>
          <p:cNvSpPr>
            <a:spLocks noGrp="1"/>
          </p:cNvSpPr>
          <p:nvPr>
            <p:ph idx="1"/>
          </p:nvPr>
        </p:nvSpPr>
        <p:spPr>
          <a:xfrm>
            <a:off x="304800" y="1188720"/>
            <a:ext cx="11582400" cy="5212080"/>
          </a:xfrm>
        </p:spPr>
        <p:txBody>
          <a:bodyPr>
            <a:normAutofit fontScale="92500" lnSpcReduction="10000"/>
          </a:bodyPr>
          <a:lstStyle/>
          <a:p>
            <a:pPr marL="0" indent="0">
              <a:lnSpc>
                <a:spcPct val="140000"/>
              </a:lnSpc>
              <a:spcAft>
                <a:spcPts val="600"/>
              </a:spcAft>
              <a:buNone/>
            </a:pPr>
            <a:r>
              <a:rPr lang="en-US" sz="2000" dirty="0"/>
              <a:t>True or False:</a:t>
            </a:r>
          </a:p>
          <a:p>
            <a:pPr marL="457200" indent="-457200">
              <a:lnSpc>
                <a:spcPct val="140000"/>
              </a:lnSpc>
              <a:spcAft>
                <a:spcPts val="600"/>
              </a:spcAft>
              <a:buFont typeface="+mj-lt"/>
              <a:buAutoNum type="arabicPeriod"/>
            </a:pPr>
            <a:r>
              <a:rPr lang="en-US" sz="2000" dirty="0"/>
              <a:t>A booster club can deny a request from an ASB club. </a:t>
            </a:r>
          </a:p>
          <a:p>
            <a:pPr lvl="1">
              <a:lnSpc>
                <a:spcPct val="140000"/>
              </a:lnSpc>
              <a:spcAft>
                <a:spcPts val="600"/>
              </a:spcAft>
            </a:pPr>
            <a:r>
              <a:rPr lang="en-US" dirty="0">
                <a:solidFill>
                  <a:schemeClr val="tx2"/>
                </a:solidFill>
              </a:rPr>
              <a:t>True.</a:t>
            </a:r>
          </a:p>
          <a:p>
            <a:pPr marL="457200" indent="-457200">
              <a:lnSpc>
                <a:spcPct val="140000"/>
              </a:lnSpc>
              <a:spcAft>
                <a:spcPts val="600"/>
              </a:spcAft>
              <a:buFont typeface="+mj-lt"/>
              <a:buAutoNum type="arabicPeriod"/>
            </a:pPr>
            <a:r>
              <a:rPr lang="en-US" sz="2000" dirty="0"/>
              <a:t>50/50 raffles are illegal for both Booster Clubs and the District. </a:t>
            </a:r>
          </a:p>
          <a:p>
            <a:pPr marL="800100" lvl="1" indent="-457200">
              <a:lnSpc>
                <a:spcPct val="140000"/>
              </a:lnSpc>
              <a:spcAft>
                <a:spcPts val="600"/>
              </a:spcAft>
            </a:pPr>
            <a:r>
              <a:rPr lang="en-US" dirty="0">
                <a:solidFill>
                  <a:schemeClr val="tx2"/>
                </a:solidFill>
              </a:rPr>
              <a:t>True</a:t>
            </a:r>
          </a:p>
          <a:p>
            <a:pPr marL="457200" indent="-457200">
              <a:lnSpc>
                <a:spcPct val="140000"/>
              </a:lnSpc>
              <a:spcAft>
                <a:spcPts val="600"/>
              </a:spcAft>
              <a:buFont typeface="+mj-lt"/>
              <a:buAutoNum type="arabicPeriod"/>
            </a:pPr>
            <a:r>
              <a:rPr lang="en-US" sz="2000" dirty="0"/>
              <a:t>ASB purchased T-shirts for the students. The money for those T-shirts can be given to the Booster Club.  </a:t>
            </a:r>
          </a:p>
          <a:p>
            <a:pPr marL="800100" lvl="1" indent="-457200">
              <a:lnSpc>
                <a:spcPct val="140000"/>
              </a:lnSpc>
              <a:spcAft>
                <a:spcPts val="600"/>
              </a:spcAft>
            </a:pPr>
            <a:r>
              <a:rPr lang="en-US" dirty="0">
                <a:solidFill>
                  <a:schemeClr val="tx2"/>
                </a:solidFill>
              </a:rPr>
              <a:t>False</a:t>
            </a:r>
          </a:p>
          <a:p>
            <a:pPr marL="457200" indent="-457200">
              <a:lnSpc>
                <a:spcPct val="140000"/>
              </a:lnSpc>
              <a:spcAft>
                <a:spcPts val="600"/>
              </a:spcAft>
              <a:buFont typeface="+mj-lt"/>
              <a:buAutoNum type="arabicPeriod"/>
            </a:pPr>
            <a:r>
              <a:rPr lang="en-US" sz="2000" dirty="0"/>
              <a:t>Students have a say in what the Booster Club purchases. </a:t>
            </a:r>
          </a:p>
          <a:p>
            <a:pPr marL="800100" lvl="1" indent="-457200">
              <a:lnSpc>
                <a:spcPct val="140000"/>
              </a:lnSpc>
              <a:spcAft>
                <a:spcPts val="600"/>
              </a:spcAft>
            </a:pPr>
            <a:r>
              <a:rPr lang="en-US" dirty="0">
                <a:solidFill>
                  <a:schemeClr val="tx2"/>
                </a:solidFill>
              </a:rPr>
              <a:t>False</a:t>
            </a:r>
          </a:p>
          <a:p>
            <a:pPr marL="457200" indent="-457200">
              <a:lnSpc>
                <a:spcPct val="140000"/>
              </a:lnSpc>
              <a:spcAft>
                <a:spcPts val="600"/>
              </a:spcAft>
              <a:buFont typeface="+mj-lt"/>
              <a:buAutoNum type="arabicPeriod"/>
            </a:pPr>
            <a:r>
              <a:rPr lang="en-US" sz="2000" dirty="0"/>
              <a:t>The coach can cast a vote on whether a Booster Club should make a purchase.</a:t>
            </a:r>
          </a:p>
          <a:p>
            <a:pPr marL="800100" lvl="1" indent="-457200">
              <a:lnSpc>
                <a:spcPct val="140000"/>
              </a:lnSpc>
              <a:spcAft>
                <a:spcPts val="600"/>
              </a:spcAft>
            </a:pPr>
            <a:r>
              <a:rPr lang="en-US" dirty="0">
                <a:solidFill>
                  <a:schemeClr val="tx2"/>
                </a:solidFill>
              </a:rPr>
              <a:t>False</a:t>
            </a:r>
          </a:p>
          <a:p>
            <a:pPr>
              <a:lnSpc>
                <a:spcPct val="140000"/>
              </a:lnSpc>
              <a:spcAft>
                <a:spcPts val="600"/>
              </a:spcAft>
            </a:pPr>
            <a:endParaRPr lang="en-US" sz="1100" dirty="0"/>
          </a:p>
        </p:txBody>
      </p:sp>
    </p:spTree>
    <p:extLst>
      <p:ext uri="{BB962C8B-B14F-4D97-AF65-F5344CB8AC3E}">
        <p14:creationId xmlns:p14="http://schemas.microsoft.com/office/powerpoint/2010/main" val="123247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4" end="4"/>
                                            </p:txEl>
                                          </p:spTgt>
                                        </p:tgtEl>
                                        <p:attrNameLst>
                                          <p:attrName>style.visibility</p:attrName>
                                        </p:attrNameLst>
                                      </p:cBhvr>
                                      <p:to>
                                        <p:strVal val="visible"/>
                                      </p:to>
                                    </p:set>
                                    <p:anim calcmode="lin" valueType="num">
                                      <p:cBhvr additive="base">
                                        <p:cTn id="13"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6" end="6"/>
                                            </p:txEl>
                                          </p:spTgt>
                                        </p:tgtEl>
                                        <p:attrNameLst>
                                          <p:attrName>style.visibility</p:attrName>
                                        </p:attrNameLst>
                                      </p:cBhvr>
                                      <p:to>
                                        <p:strVal val="visible"/>
                                      </p:to>
                                    </p:set>
                                    <p:anim calcmode="lin" valueType="num">
                                      <p:cBhvr additive="base">
                                        <p:cTn id="19" dur="500" fill="hold"/>
                                        <p:tgtEl>
                                          <p:spTgt spid="15">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xEl>
                                              <p:pRg st="10" end="10"/>
                                            </p:txEl>
                                          </p:spTgt>
                                        </p:tgtEl>
                                        <p:attrNameLst>
                                          <p:attrName>style.visibility</p:attrName>
                                        </p:attrNameLst>
                                      </p:cBhvr>
                                      <p:to>
                                        <p:strVal val="visible"/>
                                      </p:to>
                                    </p:set>
                                    <p:anim calcmode="lin" valueType="num">
                                      <p:cBhvr additive="base">
                                        <p:cTn id="25" dur="500" fill="hold"/>
                                        <p:tgtEl>
                                          <p:spTgt spid="15">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Soccer referee holding flag">
            <a:extLst>
              <a:ext uri="{FF2B5EF4-FFF2-40B4-BE49-F238E27FC236}">
                <a16:creationId xmlns:a16="http://schemas.microsoft.com/office/drawing/2014/main" id="{B9A3299A-D2B6-AC51-7EC9-7574B6CAC9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Rounded Corners 12">
            <a:extLst>
              <a:ext uri="{FF2B5EF4-FFF2-40B4-BE49-F238E27FC236}">
                <a16:creationId xmlns:a16="http://schemas.microsoft.com/office/drawing/2014/main" id="{0C534793-DC53-4DBC-B256-9BD28BF12DB6}"/>
              </a:ext>
            </a:extLst>
          </p:cNvPr>
          <p:cNvSpPr/>
          <p:nvPr/>
        </p:nvSpPr>
        <p:spPr>
          <a:xfrm>
            <a:off x="1419225" y="400422"/>
            <a:ext cx="3886200" cy="6057156"/>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sz="3600" b="1" dirty="0"/>
              <a:t>Red Flags for District</a:t>
            </a:r>
          </a:p>
          <a:p>
            <a:pPr marL="342900" indent="-342900">
              <a:spcAft>
                <a:spcPts val="1200"/>
              </a:spcAft>
              <a:buFont typeface="Wingdings" panose="05000000000000000000" pitchFamily="2" charset="2"/>
              <a:buChar char="ü"/>
            </a:pPr>
            <a:r>
              <a:rPr lang="en-US" sz="2400" dirty="0"/>
              <a:t>No documentation for reimbursements requested</a:t>
            </a:r>
          </a:p>
          <a:p>
            <a:pPr marL="342900" indent="-342900">
              <a:spcAft>
                <a:spcPts val="1200"/>
              </a:spcAft>
              <a:buFont typeface="Wingdings" panose="05000000000000000000" pitchFamily="2" charset="2"/>
              <a:buChar char="ü"/>
            </a:pPr>
            <a:r>
              <a:rPr lang="en-US" sz="2400" dirty="0"/>
              <a:t>Undeposited cash being used for purchases</a:t>
            </a:r>
          </a:p>
          <a:p>
            <a:pPr marL="342900" indent="-342900">
              <a:spcAft>
                <a:spcPts val="1200"/>
              </a:spcAft>
              <a:buFont typeface="Wingdings" panose="05000000000000000000" pitchFamily="2" charset="2"/>
              <a:buChar char="ü"/>
            </a:pPr>
            <a:r>
              <a:rPr lang="en-US" sz="2400" dirty="0"/>
              <a:t>Revenue potential forms not being used. </a:t>
            </a:r>
          </a:p>
          <a:p>
            <a:pPr marL="342900" indent="-342900">
              <a:spcAft>
                <a:spcPts val="1200"/>
              </a:spcAft>
              <a:buFont typeface="Wingdings" panose="05000000000000000000" pitchFamily="2" charset="2"/>
              <a:buChar char="ü"/>
            </a:pPr>
            <a:r>
              <a:rPr lang="en-US" sz="2400" dirty="0"/>
              <a:t>Negative club account balances. </a:t>
            </a:r>
          </a:p>
        </p:txBody>
      </p:sp>
    </p:spTree>
    <p:extLst>
      <p:ext uri="{BB962C8B-B14F-4D97-AF65-F5344CB8AC3E}">
        <p14:creationId xmlns:p14="http://schemas.microsoft.com/office/powerpoint/2010/main" val="7950585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Referee holding checked flag">
            <a:extLst>
              <a:ext uri="{FF2B5EF4-FFF2-40B4-BE49-F238E27FC236}">
                <a16:creationId xmlns:a16="http://schemas.microsoft.com/office/drawing/2014/main" id="{207B37B8-39B0-B69A-960E-37B40BB579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525"/>
            <a:ext cx="12192000" cy="6858000"/>
          </a:xfrm>
          <a:prstGeom prst="rect">
            <a:avLst/>
          </a:prstGeom>
        </p:spPr>
      </p:pic>
      <p:sp>
        <p:nvSpPr>
          <p:cNvPr id="2" name="Rectangle: Rounded Corners 1">
            <a:extLst>
              <a:ext uri="{FF2B5EF4-FFF2-40B4-BE49-F238E27FC236}">
                <a16:creationId xmlns:a16="http://schemas.microsoft.com/office/drawing/2014/main" id="{4C0CCB5C-9C19-8EC0-B174-397C2194760A}"/>
              </a:ext>
            </a:extLst>
          </p:cNvPr>
          <p:cNvSpPr/>
          <p:nvPr/>
        </p:nvSpPr>
        <p:spPr>
          <a:xfrm>
            <a:off x="6418120" y="400422"/>
            <a:ext cx="3886200" cy="6057156"/>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200"/>
              </a:spcAft>
            </a:pPr>
            <a:r>
              <a:rPr lang="en-US" sz="3600" b="1" dirty="0"/>
              <a:t>Red Flags for Auditors</a:t>
            </a:r>
          </a:p>
          <a:p>
            <a:pPr marL="687388" lvl="1" indent="-342900">
              <a:spcAft>
                <a:spcPts val="1200"/>
              </a:spcAft>
              <a:buFont typeface="Wingdings" panose="05000000000000000000" pitchFamily="2" charset="2"/>
              <a:buChar char="ü"/>
            </a:pPr>
            <a:r>
              <a:rPr lang="en-US" sz="2000" dirty="0"/>
              <a:t>Bank reconciliations are not being performed. </a:t>
            </a:r>
          </a:p>
          <a:p>
            <a:pPr marL="687388" lvl="1" indent="-342900">
              <a:spcAft>
                <a:spcPts val="1200"/>
              </a:spcAft>
              <a:buFont typeface="Wingdings" panose="05000000000000000000" pitchFamily="2" charset="2"/>
              <a:buChar char="ü"/>
            </a:pPr>
            <a:r>
              <a:rPr lang="en-US" sz="2000" dirty="0"/>
              <a:t>Undeposited fund balance is large. </a:t>
            </a:r>
          </a:p>
          <a:p>
            <a:pPr marL="687388" lvl="1" indent="-342900">
              <a:spcAft>
                <a:spcPts val="1200"/>
              </a:spcAft>
              <a:buFont typeface="Wingdings" panose="05000000000000000000" pitchFamily="2" charset="2"/>
              <a:buChar char="ü"/>
            </a:pPr>
            <a:r>
              <a:rPr lang="en-US" sz="2000" dirty="0"/>
              <a:t>Reimbursement purchases after the event, with no pre-approval.</a:t>
            </a:r>
          </a:p>
        </p:txBody>
      </p:sp>
    </p:spTree>
    <p:extLst>
      <p:ext uri="{BB962C8B-B14F-4D97-AF65-F5344CB8AC3E}">
        <p14:creationId xmlns:p14="http://schemas.microsoft.com/office/powerpoint/2010/main" val="2661750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09600" y="5257801"/>
            <a:ext cx="10972800" cy="594360"/>
          </a:xfrm>
        </p:spPr>
        <p:txBody>
          <a:bodyPr wrap="square" anchor="ctr">
            <a:normAutofit/>
          </a:bodyPr>
          <a:lstStyle/>
          <a:p>
            <a:pPr>
              <a:lnSpc>
                <a:spcPct val="90000"/>
              </a:lnSpc>
            </a:pPr>
            <a:r>
              <a:rPr lang="en-US" sz="4200" dirty="0"/>
              <a:t>QUESTIONS?</a:t>
            </a:r>
          </a:p>
        </p:txBody>
      </p:sp>
      <p:pic>
        <p:nvPicPr>
          <p:cNvPr id="4" name="Picture 3" descr="Magnifying glass and question mark">
            <a:extLst>
              <a:ext uri="{FF2B5EF4-FFF2-40B4-BE49-F238E27FC236}">
                <a16:creationId xmlns:a16="http://schemas.microsoft.com/office/drawing/2014/main" id="{91CF7A53-0DCD-55FD-763A-794785DF83C2}"/>
              </a:ext>
            </a:extLst>
          </p:cNvPr>
          <p:cNvPicPr>
            <a:picLocks noChangeAspect="1"/>
          </p:cNvPicPr>
          <p:nvPr/>
        </p:nvPicPr>
        <p:blipFill>
          <a:blip r:embed="rId2" cstate="screen">
            <a:extLst>
              <a:ext uri="{28A0092B-C50C-407E-A947-70E740481C1C}">
                <a14:useLocalDpi xmlns:a14="http://schemas.microsoft.com/office/drawing/2010/main"/>
              </a:ext>
            </a:extLst>
          </a:blip>
          <a:srcRect t="18629" b="8038"/>
          <a:stretch/>
        </p:blipFill>
        <p:spPr>
          <a:xfrm>
            <a:off x="20" y="5193"/>
            <a:ext cx="12191980" cy="5029200"/>
          </a:xfrm>
          <a:prstGeom prst="rect">
            <a:avLst/>
          </a:prstGeom>
          <a:noFill/>
        </p:spPr>
      </p:pic>
    </p:spTree>
    <p:extLst>
      <p:ext uri="{BB962C8B-B14F-4D97-AF65-F5344CB8AC3E}">
        <p14:creationId xmlns:p14="http://schemas.microsoft.com/office/powerpoint/2010/main" val="33386785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44702-AA54-4650-B8CD-93B8D2CB7AB9}"/>
              </a:ext>
            </a:extLst>
          </p:cNvPr>
          <p:cNvSpPr>
            <a:spLocks noGrp="1"/>
          </p:cNvSpPr>
          <p:nvPr>
            <p:ph type="ctrTitle"/>
          </p:nvPr>
        </p:nvSpPr>
        <p:spPr>
          <a:xfrm>
            <a:off x="1981200" y="544484"/>
            <a:ext cx="8229600" cy="914400"/>
          </a:xfrm>
        </p:spPr>
        <p:txBody>
          <a:bodyPr wrap="square" anchor="t">
            <a:normAutofit/>
          </a:bodyPr>
          <a:lstStyle/>
          <a:p>
            <a:pPr>
              <a:lnSpc>
                <a:spcPct val="90000"/>
              </a:lnSpc>
            </a:pPr>
            <a:r>
              <a:rPr lang="en-US" sz="6100" dirty="0"/>
              <a:t>THANK YOU</a:t>
            </a:r>
          </a:p>
        </p:txBody>
      </p:sp>
      <p:sp>
        <p:nvSpPr>
          <p:cNvPr id="3" name="Subtitle 2">
            <a:extLst>
              <a:ext uri="{FF2B5EF4-FFF2-40B4-BE49-F238E27FC236}">
                <a16:creationId xmlns:a16="http://schemas.microsoft.com/office/drawing/2014/main" id="{09079783-CA87-4098-82A2-CF63C520496B}"/>
              </a:ext>
            </a:extLst>
          </p:cNvPr>
          <p:cNvSpPr>
            <a:spLocks noGrp="1"/>
          </p:cNvSpPr>
          <p:nvPr>
            <p:ph type="subTitle" idx="1"/>
          </p:nvPr>
        </p:nvSpPr>
        <p:spPr>
          <a:xfrm>
            <a:off x="1981200" y="2743200"/>
            <a:ext cx="8229600" cy="1554480"/>
          </a:xfrm>
        </p:spPr>
        <p:txBody>
          <a:bodyPr>
            <a:normAutofit lnSpcReduction="10000"/>
          </a:bodyPr>
          <a:lstStyle/>
          <a:p>
            <a:pPr>
              <a:lnSpc>
                <a:spcPct val="90000"/>
              </a:lnSpc>
              <a:spcAft>
                <a:spcPts val="600"/>
              </a:spcAft>
            </a:pPr>
            <a:r>
              <a:rPr lang="en-US" sz="1700" dirty="0"/>
              <a:t>Our firm offers both accounting consulting to train staff one on one at both the site and District level.  Should the District determine it needs further investigation into any suspected fraud or misappropriation of assets, our firm has a team trained in fraud and forensic accounting to investigate.  Please contact: Caroline Larson, Accounting Consulting Partner </a:t>
            </a:r>
            <a:r>
              <a:rPr lang="en-US" sz="1700" dirty="0">
                <a:hlinkClick r:id="rId2"/>
              </a:rPr>
              <a:t>calarson@eidebailly.com</a:t>
            </a:r>
            <a:r>
              <a:rPr lang="en-US" sz="1700" dirty="0"/>
              <a:t>, Brandon Waldren, Fraud &amp; Forensics Senior Manager, </a:t>
            </a:r>
            <a:r>
              <a:rPr lang="en-US" sz="1700" dirty="0">
                <a:hlinkClick r:id="rId3"/>
              </a:rPr>
              <a:t>bwaldren@eidebailly.com</a:t>
            </a:r>
            <a:r>
              <a:rPr lang="en-US" sz="1700" dirty="0"/>
              <a:t>, or Natalie Wells, Fraud &amp; Forensics Manager, </a:t>
            </a:r>
            <a:r>
              <a:rPr lang="en-US" sz="1700" dirty="0">
                <a:hlinkClick r:id="rId4"/>
              </a:rPr>
              <a:t>nwells@eidebailly.com</a:t>
            </a:r>
            <a:r>
              <a:rPr lang="en-US" sz="1700" dirty="0"/>
              <a:t>  for more information.</a:t>
            </a:r>
          </a:p>
        </p:txBody>
      </p:sp>
    </p:spTree>
    <p:extLst>
      <p:ext uri="{BB962C8B-B14F-4D97-AF65-F5344CB8AC3E}">
        <p14:creationId xmlns:p14="http://schemas.microsoft.com/office/powerpoint/2010/main" val="2932880844"/>
      </p:ext>
    </p:extLst>
  </p:cSld>
  <p:clrMapOvr>
    <a:masterClrMapping/>
  </p:clrMapOvr>
</p:sld>
</file>

<file path=ppt/theme/theme1.xml><?xml version="1.0" encoding="utf-8"?>
<a:theme xmlns:a="http://schemas.openxmlformats.org/drawingml/2006/main" name="Eide Bailly">
  <a:themeElements>
    <a:clrScheme name="Eide Bailly 2017">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MT">
      <a:majorFont>
        <a:latin typeface="Tw Cen MT Condensed"/>
        <a:ea typeface=""/>
        <a:cs typeface=""/>
      </a:majorFont>
      <a:minorFont>
        <a:latin typeface="Tw Cen M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de Bailly - Widescreen.potx" id="{49F3ED31-2778-49F7-8A44-978856FC2772}" vid="{02E7BE5F-1398-4471-BF34-8E4C77F20647}"/>
    </a:ext>
  </a:extLst>
</a:theme>
</file>

<file path=ppt/theme/theme2.xml><?xml version="1.0" encoding="utf-8"?>
<a:theme xmlns:a="http://schemas.openxmlformats.org/drawingml/2006/main" name="Eide Bailly Wealth">
  <a:themeElements>
    <a:clrScheme name="Eide Bailly 2017">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MT">
      <a:majorFont>
        <a:latin typeface="Tw Cen MT Condensed"/>
        <a:ea typeface=""/>
        <a:cs typeface=""/>
      </a:majorFont>
      <a:minorFont>
        <a:latin typeface="Tw Cen M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de Bailly - Widescreen.potx" id="{49F3ED31-2778-49F7-8A44-978856FC2772}" vid="{362B1F43-6B23-4229-B1B0-4DC3ED103672}"/>
    </a:ext>
  </a:extLst>
</a:theme>
</file>

<file path=ppt/theme/theme3.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543</TotalTime>
  <Words>5133</Words>
  <Application>Microsoft Office PowerPoint</Application>
  <PresentationFormat>Widescreen</PresentationFormat>
  <Paragraphs>4253</Paragraphs>
  <Slides>84</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84</vt:i4>
      </vt:variant>
    </vt:vector>
  </HeadingPairs>
  <TitlesOfParts>
    <vt:vector size="91" baseType="lpstr">
      <vt:lpstr>Arial</vt:lpstr>
      <vt:lpstr>Google Sans</vt:lpstr>
      <vt:lpstr>Tw Cen MT</vt:lpstr>
      <vt:lpstr>Tw Cen MT Condensed</vt:lpstr>
      <vt:lpstr>Wingdings</vt:lpstr>
      <vt:lpstr>Eide Bailly</vt:lpstr>
      <vt:lpstr>Eide Bailly Wealth</vt:lpstr>
      <vt:lpstr>Associated Student Body (ASB) Compliance   </vt:lpstr>
      <vt:lpstr>PowerPoint Presentation</vt:lpstr>
      <vt:lpstr>Presenter</vt:lpstr>
      <vt:lpstr>Examples of Schemes to avoid</vt:lpstr>
      <vt:lpstr>Examples of Schemes to avoid</vt:lpstr>
      <vt:lpstr>Examples of Schemes to avoid</vt:lpstr>
      <vt:lpstr>Learning Objectives</vt:lpstr>
      <vt:lpstr>Creating an ASB or Club</vt:lpstr>
      <vt:lpstr>Purpose of an ASB</vt:lpstr>
      <vt:lpstr>Unorganized VS. Organized ASB</vt:lpstr>
      <vt:lpstr>Governing Documents</vt:lpstr>
      <vt:lpstr>Questions to consider for Governing documents</vt:lpstr>
      <vt:lpstr>What is the CLUB’s PUrPOSE and scope?</vt:lpstr>
      <vt:lpstr>So, what can go wrong? </vt:lpstr>
      <vt:lpstr>Record  Retention</vt:lpstr>
      <vt:lpstr>Pop Quiz #1 </vt:lpstr>
      <vt:lpstr>Receipts</vt:lpstr>
      <vt:lpstr>BASICS of receipts</vt:lpstr>
      <vt:lpstr>Segregation of duties - ARC</vt:lpstr>
      <vt:lpstr>PowerPoint Presentation</vt:lpstr>
      <vt:lpstr>The levels of the 3-tier receipt book</vt:lpstr>
      <vt:lpstr>PowerPoint Presentation</vt:lpstr>
      <vt:lpstr>Pop quiz #2</vt:lpstr>
      <vt:lpstr>ASB ACCOUNTING 101 – Cash Receipts</vt:lpstr>
      <vt:lpstr>ASB Bookkeeper: Receipts and Deposits</vt:lpstr>
      <vt:lpstr>ASB Bookkeeper: Receipts and Deposits</vt:lpstr>
      <vt:lpstr>ASB Bookkeeper: Receipts and Deposits</vt:lpstr>
      <vt:lpstr>So, what can go wrong?</vt:lpstr>
      <vt:lpstr>Pop Quiz #3 </vt:lpstr>
      <vt:lpstr>Fundraising</vt:lpstr>
      <vt:lpstr>Activity Request– Unorganized ASB</vt:lpstr>
      <vt:lpstr>Activity Request – Organized ASB</vt:lpstr>
      <vt:lpstr>Basics of fundraising</vt:lpstr>
      <vt:lpstr>pupil fEes</vt:lpstr>
      <vt:lpstr>PERMITTED PUPIL FEES</vt:lpstr>
      <vt:lpstr>FEES NOT PERMITTED</vt:lpstr>
      <vt:lpstr>Basic cash collection rules</vt:lpstr>
      <vt:lpstr>Negative effects of Expending from Undeposited funds</vt:lpstr>
      <vt:lpstr>Revenue Potential Form Example</vt:lpstr>
      <vt:lpstr>Important Education codes</vt:lpstr>
      <vt:lpstr>Important Education codes</vt:lpstr>
      <vt:lpstr>Cash Box</vt:lpstr>
      <vt:lpstr>Petty Cash</vt:lpstr>
      <vt:lpstr>Change Funds</vt:lpstr>
      <vt:lpstr>PowerPoint Presentation</vt:lpstr>
      <vt:lpstr>Unallowed Fundraisers</vt:lpstr>
      <vt:lpstr>So, what can go wrong? </vt:lpstr>
      <vt:lpstr>Pop Quiz #4</vt:lpstr>
      <vt:lpstr>Ticket sales</vt:lpstr>
      <vt:lpstr>PowerPoint Presentation</vt:lpstr>
      <vt:lpstr>Ticket Log Example</vt:lpstr>
      <vt:lpstr>Inventory</vt:lpstr>
      <vt:lpstr>PowerPoint Presentation</vt:lpstr>
      <vt:lpstr>Sports</vt:lpstr>
      <vt:lpstr>ASB sports programs</vt:lpstr>
      <vt:lpstr>PowerPoint Presentation</vt:lpstr>
      <vt:lpstr>So, what can go wrong? </vt:lpstr>
      <vt:lpstr>EXPENDITURES </vt:lpstr>
      <vt:lpstr>All expenditures for budgeted items Must receive Approval before spending</vt:lpstr>
      <vt:lpstr>Payment Requests – Organized ASB</vt:lpstr>
      <vt:lpstr>Payment Requests – Unorganized ASB</vt:lpstr>
      <vt:lpstr>PowerPoint Presentation</vt:lpstr>
      <vt:lpstr>Allowability of Expenditures</vt:lpstr>
      <vt:lpstr>Helpful Hints for expenditures</vt:lpstr>
      <vt:lpstr>FCMAT Manual Chapter 14</vt:lpstr>
      <vt:lpstr>ASB ACCOUNTING 101: Cash Disbursements</vt:lpstr>
      <vt:lpstr>So, what can go wrong? </vt:lpstr>
      <vt:lpstr>Pop Quiz #6 </vt:lpstr>
      <vt:lpstr>Monthly reconciliations</vt:lpstr>
      <vt:lpstr>Bank Reconciliation 1</vt:lpstr>
      <vt:lpstr>Bank Reconciliation 2</vt:lpstr>
      <vt:lpstr>Checklist for the District performing the bank reconciliation</vt:lpstr>
      <vt:lpstr>So, what can go wrong? </vt:lpstr>
      <vt:lpstr>booster club basics </vt:lpstr>
      <vt:lpstr>What DO you need to know?</vt:lpstr>
      <vt:lpstr>Cash flow</vt:lpstr>
      <vt:lpstr>authority</vt:lpstr>
      <vt:lpstr>Booster Raffle RULES </vt:lpstr>
      <vt:lpstr>So, what can go wrong? </vt:lpstr>
      <vt:lpstr>Pop Quiz #7 </vt:lpstr>
      <vt:lpstr>PowerPoint Presentation</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Tips &amp; Tricks  widescreen (16:9) Template</dc:title>
  <dc:creator>Caroline Larson</dc:creator>
  <cp:lastModifiedBy>Nichols, Lesley (lnichols@psusd.us)</cp:lastModifiedBy>
  <cp:revision>9</cp:revision>
  <dcterms:created xsi:type="dcterms:W3CDTF">2024-10-20T16:27:29Z</dcterms:created>
  <dcterms:modified xsi:type="dcterms:W3CDTF">2025-03-04T16:30:49Z</dcterms:modified>
</cp:coreProperties>
</file>