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4"/>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6" Type="http://schemas.openxmlformats.org/officeDocument/2006/relationships/slide" Target="slides/slide10.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0" name="Google Shape;120;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Twentieth Century"/>
              <a:ea typeface="Twentieth Century"/>
              <a:cs typeface="Twentieth Century"/>
              <a:sym typeface="Twentieth Century"/>
            </a:endParaRPr>
          </a:p>
        </p:txBody>
      </p:sp>
      <p:sp>
        <p:nvSpPr>
          <p:cNvPr id="121" name="Google Shape;121;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0" name="Google Shape;130;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Twentieth Century"/>
              <a:ea typeface="Twentieth Century"/>
              <a:cs typeface="Twentieth Century"/>
              <a:sym typeface="Twentieth Century"/>
            </a:endParaRPr>
          </a:p>
        </p:txBody>
      </p:sp>
      <p:sp>
        <p:nvSpPr>
          <p:cNvPr id="131" name="Google Shape;131;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8" name="Google Shape;138;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Twentieth Century"/>
              <a:ea typeface="Twentieth Century"/>
              <a:cs typeface="Twentieth Century"/>
              <a:sym typeface="Twentieth Century"/>
            </a:endParaRPr>
          </a:p>
        </p:txBody>
      </p:sp>
      <p:sp>
        <p:nvSpPr>
          <p:cNvPr id="139" name="Google Shape;139;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6" name="Google Shape;146;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Twentieth Century"/>
                <a:ea typeface="Twentieth Century"/>
                <a:cs typeface="Twentieth Century"/>
                <a:sym typeface="Twentieth Century"/>
              </a:rPr>
              <a:t>There are 4 primary elements of the Title I Program:</a:t>
            </a:r>
            <a:endParaRPr/>
          </a:p>
          <a:p>
            <a:pPr indent="0" lvl="0" marL="0" rtl="0" algn="l">
              <a:spcBef>
                <a:spcPts val="0"/>
              </a:spcBef>
              <a:spcAft>
                <a:spcPts val="0"/>
              </a:spcAft>
              <a:buNone/>
            </a:pPr>
            <a:r>
              <a:t/>
            </a:r>
            <a:endParaRPr>
              <a:latin typeface="Twentieth Century"/>
              <a:ea typeface="Twentieth Century"/>
              <a:cs typeface="Twentieth Century"/>
              <a:sym typeface="Twentieth Century"/>
            </a:endParaRPr>
          </a:p>
          <a:p>
            <a:pPr indent="0" lvl="0" marL="0" rtl="0" algn="l">
              <a:spcBef>
                <a:spcPts val="0"/>
              </a:spcBef>
              <a:spcAft>
                <a:spcPts val="0"/>
              </a:spcAft>
              <a:buNone/>
            </a:pPr>
            <a:r>
              <a:rPr lang="en-US">
                <a:latin typeface="Twentieth Century"/>
                <a:ea typeface="Twentieth Century"/>
                <a:cs typeface="Twentieth Century"/>
                <a:sym typeface="Twentieth Century"/>
              </a:rPr>
              <a:t>1. Design of Program – This includes:  What does the program look like?  What interventions are in place? What curriculum are we using?  What’s the goal?</a:t>
            </a:r>
            <a:endParaRPr/>
          </a:p>
          <a:p>
            <a:pPr indent="0" lvl="0" marL="0" rtl="0" algn="l">
              <a:spcBef>
                <a:spcPts val="0"/>
              </a:spcBef>
              <a:spcAft>
                <a:spcPts val="0"/>
              </a:spcAft>
              <a:buNone/>
            </a:pPr>
            <a:r>
              <a:t/>
            </a:r>
            <a:endParaRPr>
              <a:latin typeface="Twentieth Century"/>
              <a:ea typeface="Twentieth Century"/>
              <a:cs typeface="Twentieth Century"/>
              <a:sym typeface="Twentieth Century"/>
            </a:endParaRPr>
          </a:p>
          <a:p>
            <a:pPr indent="0" lvl="0" marL="0" rtl="0" algn="l">
              <a:spcBef>
                <a:spcPts val="0"/>
              </a:spcBef>
              <a:spcAft>
                <a:spcPts val="0"/>
              </a:spcAft>
              <a:buNone/>
            </a:pPr>
            <a:r>
              <a:rPr lang="en-US">
                <a:latin typeface="Twentieth Century"/>
                <a:ea typeface="Twentieth Century"/>
                <a:cs typeface="Twentieth Century"/>
                <a:sym typeface="Twentieth Century"/>
              </a:rPr>
              <a:t>2.  Assessments &amp; Monitoring – How are we assessing our students?  How are we monitoring our students to see if there’s any progress?  </a:t>
            </a:r>
            <a:endParaRPr/>
          </a:p>
          <a:p>
            <a:pPr indent="0" lvl="0" marL="0" rtl="0" algn="l">
              <a:spcBef>
                <a:spcPts val="0"/>
              </a:spcBef>
              <a:spcAft>
                <a:spcPts val="0"/>
              </a:spcAft>
              <a:buNone/>
            </a:pPr>
            <a:r>
              <a:t/>
            </a:r>
            <a:endParaRPr>
              <a:latin typeface="Twentieth Century"/>
              <a:ea typeface="Twentieth Century"/>
              <a:cs typeface="Twentieth Century"/>
              <a:sym typeface="Twentieth Century"/>
            </a:endParaRPr>
          </a:p>
          <a:p>
            <a:pPr indent="0" lvl="0" marL="0" rtl="0" algn="l">
              <a:spcBef>
                <a:spcPts val="0"/>
              </a:spcBef>
              <a:spcAft>
                <a:spcPts val="0"/>
              </a:spcAft>
              <a:buNone/>
            </a:pPr>
            <a:r>
              <a:rPr lang="en-US">
                <a:latin typeface="Twentieth Century"/>
                <a:ea typeface="Twentieth Century"/>
                <a:cs typeface="Twentieth Century"/>
                <a:sym typeface="Twentieth Century"/>
              </a:rPr>
              <a:t>3. Parent Involvement – One of the key components is the involvement of our families.  Not only in ensuring that we are addressing all the rights of our families, but providing opportunities for our families to learn more about our curriculum and possible strategies that they can use at home to help their students.</a:t>
            </a:r>
            <a:endParaRPr/>
          </a:p>
          <a:p>
            <a:pPr indent="0" lvl="0" marL="0" rtl="0" algn="l">
              <a:spcBef>
                <a:spcPts val="0"/>
              </a:spcBef>
              <a:spcAft>
                <a:spcPts val="0"/>
              </a:spcAft>
              <a:buNone/>
            </a:pPr>
            <a:r>
              <a:t/>
            </a:r>
            <a:endParaRPr>
              <a:latin typeface="Twentieth Century"/>
              <a:ea typeface="Twentieth Century"/>
              <a:cs typeface="Twentieth Century"/>
              <a:sym typeface="Twentieth Century"/>
            </a:endParaRPr>
          </a:p>
          <a:p>
            <a:pPr indent="0" lvl="0" marL="0" rtl="0" algn="l">
              <a:spcBef>
                <a:spcPts val="0"/>
              </a:spcBef>
              <a:spcAft>
                <a:spcPts val="0"/>
              </a:spcAft>
              <a:buNone/>
            </a:pPr>
            <a:r>
              <a:rPr lang="en-US">
                <a:latin typeface="Twentieth Century"/>
                <a:ea typeface="Twentieth Century"/>
                <a:cs typeface="Twentieth Century"/>
                <a:sym typeface="Twentieth Century"/>
              </a:rPr>
              <a:t>4. Annual Review – Annually reviewing and evaluating the plan to see if its working .  Determining what’s working, what needs to changes and adjusting the plan based on feedback from district personnel and our community, including you as parents.</a:t>
            </a:r>
            <a:endParaRPr/>
          </a:p>
          <a:p>
            <a:pPr indent="0" lvl="0" marL="0" rtl="0" algn="l">
              <a:spcBef>
                <a:spcPts val="0"/>
              </a:spcBef>
              <a:spcAft>
                <a:spcPts val="0"/>
              </a:spcAft>
              <a:buNone/>
            </a:pPr>
            <a:r>
              <a:t/>
            </a:r>
            <a:endParaRPr>
              <a:latin typeface="Twentieth Century"/>
              <a:ea typeface="Twentieth Century"/>
              <a:cs typeface="Twentieth Century"/>
              <a:sym typeface="Twentieth Century"/>
            </a:endParaRPr>
          </a:p>
          <a:p>
            <a:pPr indent="0" lvl="0" marL="0" rtl="0" algn="l">
              <a:spcBef>
                <a:spcPts val="0"/>
              </a:spcBef>
              <a:spcAft>
                <a:spcPts val="0"/>
              </a:spcAft>
              <a:buNone/>
            </a:pPr>
            <a:r>
              <a:rPr lang="en-US">
                <a:latin typeface="Twentieth Century"/>
                <a:ea typeface="Twentieth Century"/>
                <a:cs typeface="Twentieth Century"/>
                <a:sym typeface="Twentieth Century"/>
              </a:rPr>
              <a:t>These will each be described more fully in further slides. </a:t>
            </a:r>
            <a:endParaRPr/>
          </a:p>
        </p:txBody>
      </p:sp>
      <p:sp>
        <p:nvSpPr>
          <p:cNvPr id="147" name="Google Shape;147;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0" name="Google Shape;170;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1" marL="0" marR="0" rtl="0" algn="l">
              <a:lnSpc>
                <a:spcPct val="80000"/>
              </a:lnSpc>
              <a:spcBef>
                <a:spcPts val="0"/>
              </a:spcBef>
              <a:spcAft>
                <a:spcPts val="0"/>
              </a:spcAft>
              <a:buClr>
                <a:schemeClr val="dk1"/>
              </a:buClr>
              <a:buSzPts val="1320"/>
              <a:buFont typeface="Calibri"/>
              <a:buNone/>
            </a:pPr>
            <a:r>
              <a:rPr i="0" lang="en-US" sz="1320"/>
              <a:t>Our school is a Schoolwide Title I Program. This means that all students are Title I and receive services in Reading and Math, whether in the regular classroom or through specific interventions, that are funded through federal title I grant dollars. </a:t>
            </a:r>
            <a:endParaRPr/>
          </a:p>
          <a:p>
            <a:pPr indent="0" lvl="1" marL="0" marR="0" rtl="0" algn="l">
              <a:lnSpc>
                <a:spcPct val="80000"/>
              </a:lnSpc>
              <a:spcBef>
                <a:spcPts val="0"/>
              </a:spcBef>
              <a:spcAft>
                <a:spcPts val="0"/>
              </a:spcAft>
              <a:buClr>
                <a:schemeClr val="dk1"/>
              </a:buClr>
              <a:buSzPts val="1320"/>
              <a:buFont typeface="Calibri"/>
              <a:buNone/>
            </a:pPr>
            <a:r>
              <a:t/>
            </a:r>
            <a:endParaRPr i="0" sz="1320"/>
          </a:p>
          <a:p>
            <a:pPr indent="0" lvl="1" marL="0" marR="0" rtl="0" algn="l">
              <a:lnSpc>
                <a:spcPct val="80000"/>
              </a:lnSpc>
              <a:spcBef>
                <a:spcPts val="0"/>
              </a:spcBef>
              <a:spcAft>
                <a:spcPts val="0"/>
              </a:spcAft>
              <a:buClr>
                <a:schemeClr val="dk1"/>
              </a:buClr>
              <a:buSzPts val="1320"/>
              <a:buFont typeface="Calibri"/>
              <a:buNone/>
            </a:pPr>
            <a:r>
              <a:rPr i="0" lang="en-US" sz="1320"/>
              <a:t>These grant dollars allow us to have the following staff:</a:t>
            </a:r>
            <a:endParaRPr/>
          </a:p>
          <a:p>
            <a:pPr indent="0" lvl="1" marL="0" marR="0" rtl="0" algn="l">
              <a:lnSpc>
                <a:spcPct val="80000"/>
              </a:lnSpc>
              <a:spcBef>
                <a:spcPts val="0"/>
              </a:spcBef>
              <a:spcAft>
                <a:spcPts val="0"/>
              </a:spcAft>
              <a:buClr>
                <a:schemeClr val="dk1"/>
              </a:buClr>
              <a:buSzPts val="1320"/>
              <a:buFont typeface="Calibri"/>
              <a:buNone/>
            </a:pPr>
            <a:r>
              <a:rPr i="1" lang="en-US" sz="1320"/>
              <a:t>This is building specific. </a:t>
            </a:r>
            <a:endParaRPr/>
          </a:p>
          <a:p>
            <a:pPr indent="0" lvl="1" marL="0" marR="0" rtl="0" algn="l">
              <a:lnSpc>
                <a:spcPct val="80000"/>
              </a:lnSpc>
              <a:spcBef>
                <a:spcPts val="0"/>
              </a:spcBef>
              <a:spcAft>
                <a:spcPts val="0"/>
              </a:spcAft>
              <a:buClr>
                <a:schemeClr val="dk1"/>
              </a:buClr>
              <a:buSzPts val="1320"/>
              <a:buFont typeface="Calibri"/>
              <a:buNone/>
            </a:pPr>
            <a:r>
              <a:t/>
            </a:r>
            <a:endParaRPr i="1" sz="1320"/>
          </a:p>
          <a:p>
            <a:pPr indent="0" lvl="1" marL="0" marR="0" rtl="0" algn="l">
              <a:lnSpc>
                <a:spcPct val="80000"/>
              </a:lnSpc>
              <a:spcBef>
                <a:spcPts val="0"/>
              </a:spcBef>
              <a:spcAft>
                <a:spcPts val="0"/>
              </a:spcAft>
              <a:buClr>
                <a:schemeClr val="dk1"/>
              </a:buClr>
              <a:buSzPts val="1320"/>
              <a:buFont typeface="Calibri"/>
              <a:buNone/>
            </a:pPr>
            <a:r>
              <a:rPr i="0" lang="en-US" sz="1320"/>
              <a:t>Our Reading curriculum is </a:t>
            </a:r>
            <a:r>
              <a:rPr lang="en-US" sz="1320"/>
              <a:t>Wonders </a:t>
            </a:r>
            <a:r>
              <a:rPr i="1" lang="en-US" sz="1320"/>
              <a:t>(describe and expand on this program, including whole-group and small group instruction). </a:t>
            </a:r>
            <a:endParaRPr/>
          </a:p>
          <a:p>
            <a:pPr indent="0" lvl="1" marL="0" marR="0" rtl="0" algn="l">
              <a:lnSpc>
                <a:spcPct val="80000"/>
              </a:lnSpc>
              <a:spcBef>
                <a:spcPts val="0"/>
              </a:spcBef>
              <a:spcAft>
                <a:spcPts val="0"/>
              </a:spcAft>
              <a:buClr>
                <a:schemeClr val="dk1"/>
              </a:buClr>
              <a:buSzPts val="1320"/>
              <a:buFont typeface="Calibri"/>
              <a:buNone/>
            </a:pPr>
            <a:r>
              <a:t/>
            </a:r>
            <a:endParaRPr i="0" sz="1320" u="sng"/>
          </a:p>
          <a:p>
            <a:pPr indent="0" lvl="1" marL="0" marR="0" rtl="0" algn="l">
              <a:lnSpc>
                <a:spcPct val="80000"/>
              </a:lnSpc>
              <a:spcBef>
                <a:spcPts val="0"/>
              </a:spcBef>
              <a:spcAft>
                <a:spcPts val="0"/>
              </a:spcAft>
              <a:buClr>
                <a:schemeClr val="dk1"/>
              </a:buClr>
              <a:buSzPts val="1320"/>
              <a:buFont typeface="Calibri"/>
              <a:buNone/>
            </a:pPr>
            <a:r>
              <a:rPr i="0" lang="en-US" sz="1320" u="none"/>
              <a:t>Our Math program is supported by </a:t>
            </a:r>
            <a:r>
              <a:rPr lang="en-US" sz="1320"/>
              <a:t>Iready </a:t>
            </a:r>
            <a:r>
              <a:rPr i="1" lang="en-US" sz="1320"/>
              <a:t>(describe and expand on this program, including whole-group and small group instruction). </a:t>
            </a:r>
            <a:endParaRPr/>
          </a:p>
          <a:p>
            <a:pPr indent="0" lvl="1" marL="0" marR="0" rtl="0" algn="l">
              <a:lnSpc>
                <a:spcPct val="80000"/>
              </a:lnSpc>
              <a:spcBef>
                <a:spcPts val="0"/>
              </a:spcBef>
              <a:spcAft>
                <a:spcPts val="0"/>
              </a:spcAft>
              <a:buClr>
                <a:schemeClr val="dk1"/>
              </a:buClr>
              <a:buSzPts val="1320"/>
              <a:buFont typeface="Calibri"/>
              <a:buNone/>
            </a:pPr>
            <a:r>
              <a:t/>
            </a:r>
            <a:endParaRPr i="0" sz="1320"/>
          </a:p>
          <a:p>
            <a:pPr indent="0" lvl="1" marL="0" marR="0" rtl="0" algn="l">
              <a:lnSpc>
                <a:spcPct val="80000"/>
              </a:lnSpc>
              <a:spcBef>
                <a:spcPts val="0"/>
              </a:spcBef>
              <a:spcAft>
                <a:spcPts val="0"/>
              </a:spcAft>
              <a:buClr>
                <a:schemeClr val="dk1"/>
              </a:buClr>
              <a:buSzPts val="1320"/>
              <a:buFont typeface="Calibri"/>
              <a:buNone/>
            </a:pPr>
            <a:r>
              <a:rPr i="0" lang="en-US" sz="1320"/>
              <a:t>For students needing additional support in Reading, the Reading Specialist and Educational Assistants provide small group instruction in </a:t>
            </a:r>
            <a:r>
              <a:rPr i="1" lang="en-US" sz="1320"/>
              <a:t>(describe and expand on the particular curricula, schedules and how students are identified for service.)</a:t>
            </a:r>
            <a:endParaRPr/>
          </a:p>
          <a:p>
            <a:pPr indent="0" lvl="1" marL="0" marR="0" rtl="0" algn="l">
              <a:lnSpc>
                <a:spcPct val="80000"/>
              </a:lnSpc>
              <a:spcBef>
                <a:spcPts val="0"/>
              </a:spcBef>
              <a:spcAft>
                <a:spcPts val="0"/>
              </a:spcAft>
              <a:buClr>
                <a:schemeClr val="dk1"/>
              </a:buClr>
              <a:buSzPts val="1320"/>
              <a:buFont typeface="Calibri"/>
              <a:buNone/>
            </a:pPr>
            <a:r>
              <a:t/>
            </a:r>
            <a:endParaRPr i="1" sz="1320"/>
          </a:p>
          <a:p>
            <a:pPr indent="0" lvl="1" marL="0" marR="0" rtl="0" algn="l">
              <a:lnSpc>
                <a:spcPct val="80000"/>
              </a:lnSpc>
              <a:spcBef>
                <a:spcPts val="0"/>
              </a:spcBef>
              <a:spcAft>
                <a:spcPts val="0"/>
              </a:spcAft>
              <a:buClr>
                <a:schemeClr val="dk1"/>
              </a:buClr>
              <a:buSzPts val="1320"/>
              <a:buFont typeface="Calibri"/>
              <a:buNone/>
            </a:pPr>
            <a:r>
              <a:rPr i="1" lang="en-US" sz="1320"/>
              <a:t>For students needing additional support in Math…. This is building specific</a:t>
            </a:r>
            <a:endParaRPr/>
          </a:p>
          <a:p>
            <a:pPr indent="0" lvl="1" marL="0" marR="0" rtl="0" algn="l">
              <a:lnSpc>
                <a:spcPct val="80000"/>
              </a:lnSpc>
              <a:spcBef>
                <a:spcPts val="0"/>
              </a:spcBef>
              <a:spcAft>
                <a:spcPts val="0"/>
              </a:spcAft>
              <a:buClr>
                <a:schemeClr val="dk1"/>
              </a:buClr>
              <a:buSzPts val="1320"/>
              <a:buFont typeface="Calibri"/>
              <a:buNone/>
            </a:pPr>
            <a:r>
              <a:t/>
            </a:r>
            <a:endParaRPr i="1" sz="1320"/>
          </a:p>
          <a:p>
            <a:pPr indent="0" lvl="1" marL="0" marR="0" rtl="0" algn="l">
              <a:lnSpc>
                <a:spcPct val="80000"/>
              </a:lnSpc>
              <a:spcBef>
                <a:spcPts val="0"/>
              </a:spcBef>
              <a:spcAft>
                <a:spcPts val="0"/>
              </a:spcAft>
              <a:buClr>
                <a:schemeClr val="dk1"/>
              </a:buClr>
              <a:buSzPts val="1320"/>
              <a:buFont typeface="Calibri"/>
              <a:buNone/>
            </a:pPr>
            <a:r>
              <a:rPr i="1" lang="en-US" sz="1320"/>
              <a:t>If you are a Priority or Focus School mention what this is, and the other program supports your grants allow/provide.</a:t>
            </a:r>
            <a:endParaRPr i="0" sz="1320"/>
          </a:p>
          <a:p>
            <a:pPr indent="0" lvl="1" marL="0" marR="0" rtl="0" algn="l">
              <a:lnSpc>
                <a:spcPct val="80000"/>
              </a:lnSpc>
              <a:spcBef>
                <a:spcPts val="0"/>
              </a:spcBef>
              <a:spcAft>
                <a:spcPts val="0"/>
              </a:spcAft>
              <a:buClr>
                <a:schemeClr val="dk1"/>
              </a:buClr>
              <a:buSzPts val="1320"/>
              <a:buFont typeface="Calibri"/>
              <a:buNone/>
            </a:pPr>
            <a:r>
              <a:t/>
            </a:r>
            <a:endParaRPr i="1" sz="1320" u="none"/>
          </a:p>
          <a:p>
            <a:pPr indent="0" lvl="1" marL="0" marR="0" rtl="0" algn="l">
              <a:lnSpc>
                <a:spcPct val="80000"/>
              </a:lnSpc>
              <a:spcBef>
                <a:spcPts val="0"/>
              </a:spcBef>
              <a:spcAft>
                <a:spcPts val="0"/>
              </a:spcAft>
              <a:buClr>
                <a:schemeClr val="dk1"/>
              </a:buClr>
              <a:buSzPts val="1320"/>
              <a:buFont typeface="Calibri"/>
              <a:buNone/>
            </a:pPr>
            <a:r>
              <a:rPr i="0" lang="en-US" sz="1320" u="none"/>
              <a:t> </a:t>
            </a:r>
            <a:endParaRPr i="0" sz="1320" u="none"/>
          </a:p>
          <a:p>
            <a:pPr indent="0" lvl="0" marL="0" rtl="0" algn="l">
              <a:lnSpc>
                <a:spcPct val="80000"/>
              </a:lnSpc>
              <a:spcBef>
                <a:spcPts val="0"/>
              </a:spcBef>
              <a:spcAft>
                <a:spcPts val="0"/>
              </a:spcAft>
              <a:buNone/>
            </a:pPr>
            <a:r>
              <a:t/>
            </a:r>
            <a:endParaRPr sz="660">
              <a:latin typeface="Twentieth Century"/>
              <a:ea typeface="Twentieth Century"/>
              <a:cs typeface="Twentieth Century"/>
              <a:sym typeface="Twentieth Century"/>
            </a:endParaRPr>
          </a:p>
        </p:txBody>
      </p:sp>
      <p:sp>
        <p:nvSpPr>
          <p:cNvPr id="171" name="Google Shape;171;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8" name="Google Shape;178;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None/>
            </a:pPr>
            <a:r>
              <a:rPr lang="en-US" sz="1020">
                <a:latin typeface="Twentieth Century"/>
                <a:ea typeface="Twentieth Century"/>
                <a:cs typeface="Twentieth Century"/>
                <a:sym typeface="Twentieth Century"/>
              </a:rPr>
              <a:t>Our school uses a variety of assessments to track student progress and help us make instructional decisions. </a:t>
            </a:r>
            <a:endParaRPr/>
          </a:p>
          <a:p>
            <a:pPr indent="0" lvl="0" marL="0" rtl="0" algn="l">
              <a:lnSpc>
                <a:spcPct val="80000"/>
              </a:lnSpc>
              <a:spcBef>
                <a:spcPts val="0"/>
              </a:spcBef>
              <a:spcAft>
                <a:spcPts val="0"/>
              </a:spcAft>
              <a:buNone/>
            </a:pPr>
            <a:r>
              <a:t/>
            </a:r>
            <a:endParaRPr sz="1020">
              <a:latin typeface="Twentieth Century"/>
              <a:ea typeface="Twentieth Century"/>
              <a:cs typeface="Twentieth Century"/>
              <a:sym typeface="Twentieth Century"/>
            </a:endParaRPr>
          </a:p>
          <a:p>
            <a:pPr indent="0" lvl="0" marL="0" rtl="0" algn="l">
              <a:lnSpc>
                <a:spcPct val="80000"/>
              </a:lnSpc>
              <a:spcBef>
                <a:spcPts val="0"/>
              </a:spcBef>
              <a:spcAft>
                <a:spcPts val="0"/>
              </a:spcAft>
              <a:buNone/>
            </a:pPr>
            <a:r>
              <a:rPr lang="en-US" sz="1020">
                <a:latin typeface="Twentieth Century"/>
                <a:ea typeface="Twentieth Century"/>
                <a:cs typeface="Twentieth Century"/>
                <a:sym typeface="Twentieth Century"/>
              </a:rPr>
              <a:t>Students in grades 3-5 take a state assessment each spring. If you have had students in school, you may know this assessment as “OAKS.” Starting this year, every child in the state will be taking new assessments, “Smarter Balanced Assessments,” that are aligned to the Common Core State Standards. SBA is not multiple choice, like OAKS was. The test questions are all computer based and include extended response performance tasks that allow students to demonstrate critical thinking and problem solving skills. Since the SBA is scored differently than the OAKS, we are hearing it may take through the summer to get student scores. Parents will be notified of the results of these assessments, but stay tuned on how and when that will happen as we make this big transition. </a:t>
            </a:r>
            <a:endParaRPr/>
          </a:p>
          <a:p>
            <a:pPr indent="0" lvl="0" marL="0" rtl="0" algn="l">
              <a:lnSpc>
                <a:spcPct val="80000"/>
              </a:lnSpc>
              <a:spcBef>
                <a:spcPts val="0"/>
              </a:spcBef>
              <a:spcAft>
                <a:spcPts val="0"/>
              </a:spcAft>
              <a:buNone/>
            </a:pPr>
            <a:r>
              <a:t/>
            </a:r>
            <a:endParaRPr sz="1020">
              <a:latin typeface="Twentieth Century"/>
              <a:ea typeface="Twentieth Century"/>
              <a:cs typeface="Twentieth Century"/>
              <a:sym typeface="Twentieth Century"/>
            </a:endParaRPr>
          </a:p>
          <a:p>
            <a:pPr indent="0" lvl="0" marL="0" rtl="0" algn="l">
              <a:lnSpc>
                <a:spcPct val="80000"/>
              </a:lnSpc>
              <a:spcBef>
                <a:spcPts val="0"/>
              </a:spcBef>
              <a:spcAft>
                <a:spcPts val="0"/>
              </a:spcAft>
              <a:buNone/>
            </a:pPr>
            <a:r>
              <a:rPr lang="en-US" sz="1020">
                <a:latin typeface="Twentieth Century"/>
                <a:ea typeface="Twentieth Century"/>
                <a:cs typeface="Twentieth Century"/>
                <a:sym typeface="Twentieth Century"/>
              </a:rPr>
              <a:t>Other assessments our school uses are DIBELS and DRA to look at student’s Reading skills and needs. DIBELS is given to all students 3 times a year. Teachers meet in grade level teams to look at the results and make instructional decisions and place students in appropriate groups and interventions. </a:t>
            </a:r>
            <a:endParaRPr/>
          </a:p>
          <a:p>
            <a:pPr indent="0" lvl="0" marL="0" rtl="0" algn="l">
              <a:lnSpc>
                <a:spcPct val="80000"/>
              </a:lnSpc>
              <a:spcBef>
                <a:spcPts val="0"/>
              </a:spcBef>
              <a:spcAft>
                <a:spcPts val="0"/>
              </a:spcAft>
              <a:buNone/>
            </a:pPr>
            <a:r>
              <a:t/>
            </a:r>
            <a:endParaRPr sz="1020">
              <a:latin typeface="Twentieth Century"/>
              <a:ea typeface="Twentieth Century"/>
              <a:cs typeface="Twentieth Century"/>
              <a:sym typeface="Twentieth Century"/>
            </a:endParaRPr>
          </a:p>
          <a:p>
            <a:pPr indent="0" lvl="0" marL="0" rtl="0" algn="l">
              <a:lnSpc>
                <a:spcPct val="80000"/>
              </a:lnSpc>
              <a:spcBef>
                <a:spcPts val="0"/>
              </a:spcBef>
              <a:spcAft>
                <a:spcPts val="0"/>
              </a:spcAft>
              <a:buNone/>
            </a:pPr>
            <a:r>
              <a:rPr i="0" lang="en-US" sz="1020">
                <a:latin typeface="Twentieth Century"/>
                <a:ea typeface="Twentieth Century"/>
                <a:cs typeface="Twentieth Century"/>
                <a:sym typeface="Twentieth Century"/>
              </a:rPr>
              <a:t>Students in Reading interventions are given the DIBELS weekly to monitor and track their progress, and to help make sure the intervention is working. </a:t>
            </a:r>
            <a:endParaRPr/>
          </a:p>
          <a:p>
            <a:pPr indent="0" lvl="0" marL="0" rtl="0" algn="l">
              <a:lnSpc>
                <a:spcPct val="80000"/>
              </a:lnSpc>
              <a:spcBef>
                <a:spcPts val="0"/>
              </a:spcBef>
              <a:spcAft>
                <a:spcPts val="0"/>
              </a:spcAft>
              <a:buNone/>
            </a:pPr>
            <a:r>
              <a:t/>
            </a:r>
            <a:endParaRPr i="0" sz="1020">
              <a:latin typeface="Twentieth Century"/>
              <a:ea typeface="Twentieth Century"/>
              <a:cs typeface="Twentieth Century"/>
              <a:sym typeface="Twentieth Century"/>
            </a:endParaRPr>
          </a:p>
          <a:p>
            <a:pPr indent="0" lvl="0" marL="0" rtl="0" algn="l">
              <a:lnSpc>
                <a:spcPct val="80000"/>
              </a:lnSpc>
              <a:spcBef>
                <a:spcPts val="0"/>
              </a:spcBef>
              <a:spcAft>
                <a:spcPts val="0"/>
              </a:spcAft>
              <a:buNone/>
            </a:pPr>
            <a:r>
              <a:rPr i="1" lang="en-US" sz="1020">
                <a:latin typeface="Twentieth Century"/>
                <a:ea typeface="Twentieth Century"/>
                <a:cs typeface="Twentieth Century"/>
                <a:sym typeface="Twentieth Century"/>
              </a:rPr>
              <a:t>Describe how and when the progress monitoring information will be shared with parents. </a:t>
            </a:r>
            <a:endParaRPr/>
          </a:p>
          <a:p>
            <a:pPr indent="0" lvl="0" marL="0" rtl="0" algn="l">
              <a:lnSpc>
                <a:spcPct val="80000"/>
              </a:lnSpc>
              <a:spcBef>
                <a:spcPts val="0"/>
              </a:spcBef>
              <a:spcAft>
                <a:spcPts val="0"/>
              </a:spcAft>
              <a:buNone/>
            </a:pPr>
            <a:r>
              <a:t/>
            </a:r>
            <a:endParaRPr i="1" sz="1020">
              <a:latin typeface="Twentieth Century"/>
              <a:ea typeface="Twentieth Century"/>
              <a:cs typeface="Twentieth Century"/>
              <a:sym typeface="Twentieth Century"/>
            </a:endParaRPr>
          </a:p>
          <a:p>
            <a:pPr indent="0" lvl="0" marL="0" rtl="0" algn="l">
              <a:lnSpc>
                <a:spcPct val="80000"/>
              </a:lnSpc>
              <a:spcBef>
                <a:spcPts val="0"/>
              </a:spcBef>
              <a:spcAft>
                <a:spcPts val="0"/>
              </a:spcAft>
              <a:buNone/>
            </a:pPr>
            <a:r>
              <a:rPr i="1" lang="en-US" sz="1020">
                <a:latin typeface="Twentieth Century"/>
                <a:ea typeface="Twentieth Century"/>
                <a:cs typeface="Twentieth Century"/>
                <a:sym typeface="Twentieth Century"/>
              </a:rPr>
              <a:t>If you are using a screener in Math, describe this process. </a:t>
            </a:r>
            <a:endParaRPr/>
          </a:p>
          <a:p>
            <a:pPr indent="0" lvl="0" marL="0" rtl="0" algn="l">
              <a:lnSpc>
                <a:spcPct val="80000"/>
              </a:lnSpc>
              <a:spcBef>
                <a:spcPts val="0"/>
              </a:spcBef>
              <a:spcAft>
                <a:spcPts val="0"/>
              </a:spcAft>
              <a:buNone/>
            </a:pPr>
            <a:r>
              <a:t/>
            </a:r>
            <a:endParaRPr i="1" sz="1020">
              <a:latin typeface="Twentieth Century"/>
              <a:ea typeface="Twentieth Century"/>
              <a:cs typeface="Twentieth Century"/>
              <a:sym typeface="Twentieth Century"/>
            </a:endParaRPr>
          </a:p>
          <a:p>
            <a:pPr indent="0" lvl="0" marL="0" rtl="0" algn="l">
              <a:lnSpc>
                <a:spcPct val="80000"/>
              </a:lnSpc>
              <a:spcBef>
                <a:spcPts val="0"/>
              </a:spcBef>
              <a:spcAft>
                <a:spcPts val="0"/>
              </a:spcAft>
              <a:buNone/>
            </a:pPr>
            <a:r>
              <a:rPr i="0" lang="en-US" sz="1020">
                <a:latin typeface="Twentieth Century"/>
                <a:ea typeface="Twentieth Century"/>
                <a:cs typeface="Twentieth Century"/>
                <a:sym typeface="Twentieth Century"/>
              </a:rPr>
              <a:t>Before each unit of study in Reading and Math, students are given a pre-test. This helps teacher know what students already know and need to learn about the topics in the upcoming lessons. Teachers also use assessments during their instruction to make sure students are learning and to know when to move on or which students might need a little re-teaching. </a:t>
            </a:r>
            <a:endParaRPr/>
          </a:p>
          <a:p>
            <a:pPr indent="0" lvl="0" marL="0" rtl="0" algn="l">
              <a:lnSpc>
                <a:spcPct val="80000"/>
              </a:lnSpc>
              <a:spcBef>
                <a:spcPts val="0"/>
              </a:spcBef>
              <a:spcAft>
                <a:spcPts val="0"/>
              </a:spcAft>
              <a:buNone/>
            </a:pPr>
            <a:r>
              <a:t/>
            </a:r>
            <a:endParaRPr i="0" sz="1020">
              <a:latin typeface="Twentieth Century"/>
              <a:ea typeface="Twentieth Century"/>
              <a:cs typeface="Twentieth Century"/>
              <a:sym typeface="Twentieth Century"/>
            </a:endParaRPr>
          </a:p>
          <a:p>
            <a:pPr indent="0" lvl="0" marL="0" rtl="0" algn="l">
              <a:lnSpc>
                <a:spcPct val="80000"/>
              </a:lnSpc>
              <a:spcBef>
                <a:spcPts val="0"/>
              </a:spcBef>
              <a:spcAft>
                <a:spcPts val="0"/>
              </a:spcAft>
              <a:buNone/>
            </a:pPr>
            <a:r>
              <a:rPr i="0" lang="en-US" sz="1020">
                <a:latin typeface="Twentieth Century"/>
                <a:ea typeface="Twentieth Century"/>
                <a:cs typeface="Twentieth Century"/>
                <a:sym typeface="Twentieth Century"/>
              </a:rPr>
              <a:t>All of these assessments are aligned with the Common Core State Standards to ensure that students are ready to perform well on the Smarter Balanced Assessment each spring. </a:t>
            </a:r>
            <a:endParaRPr/>
          </a:p>
        </p:txBody>
      </p:sp>
      <p:sp>
        <p:nvSpPr>
          <p:cNvPr id="179" name="Google Shape;179;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6" name="Google Shape;186;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lang="en-US" sz="1110">
                <a:latin typeface="Twentieth Century"/>
                <a:ea typeface="Twentieth Century"/>
                <a:cs typeface="Twentieth Century"/>
                <a:sym typeface="Twentieth Century"/>
              </a:rPr>
              <a:t>District Parent Involvement Policy states what the district is committed to providing to parents.  This School Board policy “IGBC Title I/Parental Involvement”</a:t>
            </a:r>
            <a:endParaRPr/>
          </a:p>
          <a:p>
            <a:pPr indent="0" lvl="0" marL="0" rtl="0" algn="l">
              <a:lnSpc>
                <a:spcPct val="90000"/>
              </a:lnSpc>
              <a:spcBef>
                <a:spcPts val="0"/>
              </a:spcBef>
              <a:spcAft>
                <a:spcPts val="0"/>
              </a:spcAft>
              <a:buNone/>
            </a:pPr>
            <a:r>
              <a:t/>
            </a:r>
            <a:endParaRPr sz="1110">
              <a:latin typeface="Twentieth Century"/>
              <a:ea typeface="Twentieth Century"/>
              <a:cs typeface="Twentieth Century"/>
              <a:sym typeface="Twentieth Century"/>
            </a:endParaRPr>
          </a:p>
          <a:p>
            <a:pPr indent="0" lvl="0" marL="0" rtl="0" algn="l">
              <a:lnSpc>
                <a:spcPct val="90000"/>
              </a:lnSpc>
              <a:spcBef>
                <a:spcPts val="0"/>
              </a:spcBef>
              <a:spcAft>
                <a:spcPts val="0"/>
              </a:spcAft>
              <a:buNone/>
            </a:pPr>
            <a:r>
              <a:rPr i="1" lang="en-US" sz="1110">
                <a:latin typeface="Twentieth Century"/>
                <a:ea typeface="Twentieth Century"/>
                <a:cs typeface="Twentieth Century"/>
                <a:sym typeface="Twentieth Century"/>
              </a:rPr>
              <a:t>Have copies of this Policy to hand out to parents in all applicable languages. </a:t>
            </a:r>
            <a:endParaRPr/>
          </a:p>
          <a:p>
            <a:pPr indent="0" lvl="0" marL="0" rtl="0" algn="l">
              <a:lnSpc>
                <a:spcPct val="90000"/>
              </a:lnSpc>
              <a:spcBef>
                <a:spcPts val="0"/>
              </a:spcBef>
              <a:spcAft>
                <a:spcPts val="0"/>
              </a:spcAft>
              <a:buNone/>
            </a:pPr>
            <a:r>
              <a:t/>
            </a:r>
            <a:endParaRPr sz="1110">
              <a:latin typeface="Twentieth Century"/>
              <a:ea typeface="Twentieth Century"/>
              <a:cs typeface="Twentieth Century"/>
              <a:sym typeface="Twentieth Century"/>
            </a:endParaRPr>
          </a:p>
          <a:p>
            <a:pPr indent="0" lvl="0" marL="0" rtl="0" algn="l">
              <a:lnSpc>
                <a:spcPct val="90000"/>
              </a:lnSpc>
              <a:spcBef>
                <a:spcPts val="0"/>
              </a:spcBef>
              <a:spcAft>
                <a:spcPts val="0"/>
              </a:spcAft>
              <a:buNone/>
            </a:pPr>
            <a:r>
              <a:t/>
            </a:r>
            <a:endParaRPr sz="1110">
              <a:latin typeface="Twentieth Century"/>
              <a:ea typeface="Twentieth Century"/>
              <a:cs typeface="Twentieth Century"/>
              <a:sym typeface="Twentieth Century"/>
            </a:endParaRPr>
          </a:p>
          <a:p>
            <a:pPr indent="0" lvl="0" marL="0" rtl="0" algn="l">
              <a:lnSpc>
                <a:spcPct val="90000"/>
              </a:lnSpc>
              <a:spcBef>
                <a:spcPts val="0"/>
              </a:spcBef>
              <a:spcAft>
                <a:spcPts val="0"/>
              </a:spcAft>
              <a:buNone/>
            </a:pPr>
            <a:r>
              <a:rPr lang="en-US" sz="1110">
                <a:latin typeface="Twentieth Century"/>
                <a:ea typeface="Twentieth Century"/>
                <a:cs typeface="Twentieth Century"/>
                <a:sym typeface="Twentieth Century"/>
              </a:rPr>
              <a:t>School Parent Involvement Plan states how the school will be implementing the district policy at the building level. Basically, what does it look like here.</a:t>
            </a:r>
            <a:endParaRPr/>
          </a:p>
          <a:p>
            <a:pPr indent="0" lvl="0" marL="0" rtl="0" algn="l">
              <a:lnSpc>
                <a:spcPct val="90000"/>
              </a:lnSpc>
              <a:spcBef>
                <a:spcPts val="0"/>
              </a:spcBef>
              <a:spcAft>
                <a:spcPts val="0"/>
              </a:spcAft>
              <a:buNone/>
            </a:pPr>
            <a:r>
              <a:t/>
            </a:r>
            <a:endParaRPr sz="1110">
              <a:latin typeface="Twentieth Century"/>
              <a:ea typeface="Twentieth Century"/>
              <a:cs typeface="Twentieth Century"/>
              <a:sym typeface="Twentieth Century"/>
            </a:endParaRPr>
          </a:p>
          <a:p>
            <a:pPr indent="0" lvl="0" marL="0" marR="0" rtl="0" algn="l">
              <a:lnSpc>
                <a:spcPct val="90000"/>
              </a:lnSpc>
              <a:spcBef>
                <a:spcPts val="0"/>
              </a:spcBef>
              <a:spcAft>
                <a:spcPts val="0"/>
              </a:spcAft>
              <a:buClr>
                <a:schemeClr val="dk1"/>
              </a:buClr>
              <a:buSzPts val="1110"/>
              <a:buFont typeface="Twentieth Century"/>
              <a:buNone/>
            </a:pPr>
            <a:r>
              <a:rPr i="1" lang="en-US" sz="1110">
                <a:latin typeface="Twentieth Century"/>
                <a:ea typeface="Twentieth Century"/>
                <a:cs typeface="Twentieth Century"/>
                <a:sym typeface="Twentieth Century"/>
              </a:rPr>
              <a:t>Have copies of this Plan to hand out to parents in all applicable languages. Explain the primary parts of your schools’ policy with parents. </a:t>
            </a:r>
            <a:endParaRPr sz="1110">
              <a:latin typeface="Twentieth Century"/>
              <a:ea typeface="Twentieth Century"/>
              <a:cs typeface="Twentieth Century"/>
              <a:sym typeface="Twentieth Century"/>
            </a:endParaRPr>
          </a:p>
          <a:p>
            <a:pPr indent="0" lvl="0" marL="0" rtl="0" algn="l">
              <a:lnSpc>
                <a:spcPct val="90000"/>
              </a:lnSpc>
              <a:spcBef>
                <a:spcPts val="0"/>
              </a:spcBef>
              <a:spcAft>
                <a:spcPts val="0"/>
              </a:spcAft>
              <a:buNone/>
            </a:pPr>
            <a:r>
              <a:t/>
            </a:r>
            <a:endParaRPr sz="1110">
              <a:latin typeface="Twentieth Century"/>
              <a:ea typeface="Twentieth Century"/>
              <a:cs typeface="Twentieth Century"/>
              <a:sym typeface="Twentieth Century"/>
            </a:endParaRPr>
          </a:p>
          <a:p>
            <a:pPr indent="0" lvl="0" marL="0" rtl="0" algn="l">
              <a:lnSpc>
                <a:spcPct val="90000"/>
              </a:lnSpc>
              <a:spcBef>
                <a:spcPts val="0"/>
              </a:spcBef>
              <a:spcAft>
                <a:spcPts val="0"/>
              </a:spcAft>
              <a:buNone/>
            </a:pPr>
            <a:r>
              <a:t/>
            </a:r>
            <a:endParaRPr sz="1110">
              <a:latin typeface="Twentieth Century"/>
              <a:ea typeface="Twentieth Century"/>
              <a:cs typeface="Twentieth Century"/>
              <a:sym typeface="Twentieth Century"/>
            </a:endParaRPr>
          </a:p>
          <a:p>
            <a:pPr indent="0" lvl="0" marL="0" rtl="0" algn="l">
              <a:lnSpc>
                <a:spcPct val="90000"/>
              </a:lnSpc>
              <a:spcBef>
                <a:spcPts val="0"/>
              </a:spcBef>
              <a:spcAft>
                <a:spcPts val="0"/>
              </a:spcAft>
              <a:buNone/>
            </a:pPr>
            <a:r>
              <a:rPr lang="en-US" sz="1110">
                <a:latin typeface="Twentieth Century"/>
                <a:ea typeface="Twentieth Century"/>
                <a:cs typeface="Twentieth Century"/>
                <a:sym typeface="Twentieth Century"/>
              </a:rPr>
              <a:t>School/Parent Compacts shows the roles of each party in order to make the School Parent Involvement Plan successful. Basically, what does everyone agree to, in order to make this plan work.</a:t>
            </a:r>
            <a:endParaRPr/>
          </a:p>
          <a:p>
            <a:pPr indent="0" lvl="0" marL="0" rtl="0" algn="l">
              <a:lnSpc>
                <a:spcPct val="90000"/>
              </a:lnSpc>
              <a:spcBef>
                <a:spcPts val="0"/>
              </a:spcBef>
              <a:spcAft>
                <a:spcPts val="0"/>
              </a:spcAft>
              <a:buNone/>
            </a:pPr>
            <a:r>
              <a:t/>
            </a:r>
            <a:endParaRPr sz="1110">
              <a:latin typeface="Twentieth Century"/>
              <a:ea typeface="Twentieth Century"/>
              <a:cs typeface="Twentieth Century"/>
              <a:sym typeface="Twentieth Century"/>
            </a:endParaRPr>
          </a:p>
          <a:p>
            <a:pPr indent="0" lvl="0" marL="0" marR="0" rtl="0" algn="l">
              <a:lnSpc>
                <a:spcPct val="90000"/>
              </a:lnSpc>
              <a:spcBef>
                <a:spcPts val="0"/>
              </a:spcBef>
              <a:spcAft>
                <a:spcPts val="0"/>
              </a:spcAft>
              <a:buClr>
                <a:schemeClr val="dk1"/>
              </a:buClr>
              <a:buSzPts val="1110"/>
              <a:buFont typeface="Twentieth Century"/>
              <a:buNone/>
            </a:pPr>
            <a:r>
              <a:rPr i="1" lang="en-US" sz="1110">
                <a:latin typeface="Twentieth Century"/>
                <a:ea typeface="Twentieth Century"/>
                <a:cs typeface="Twentieth Century"/>
                <a:sym typeface="Twentieth Century"/>
              </a:rPr>
              <a:t>Have copies of the Compact to hand out to parents in all applicable languages. Explain the primary parts of the compact with parents, and have them sign it as needed. Hand out magnets. </a:t>
            </a:r>
            <a:endParaRPr sz="1110">
              <a:latin typeface="Twentieth Century"/>
              <a:ea typeface="Twentieth Century"/>
              <a:cs typeface="Twentieth Century"/>
              <a:sym typeface="Twentieth Century"/>
            </a:endParaRPr>
          </a:p>
          <a:p>
            <a:pPr indent="0" lvl="0" marL="0" rtl="0" algn="l">
              <a:lnSpc>
                <a:spcPct val="90000"/>
              </a:lnSpc>
              <a:spcBef>
                <a:spcPts val="0"/>
              </a:spcBef>
              <a:spcAft>
                <a:spcPts val="0"/>
              </a:spcAft>
              <a:buNone/>
            </a:pPr>
            <a:r>
              <a:t/>
            </a:r>
            <a:endParaRPr sz="1110">
              <a:latin typeface="Twentieth Century"/>
              <a:ea typeface="Twentieth Century"/>
              <a:cs typeface="Twentieth Century"/>
              <a:sym typeface="Twentieth Century"/>
            </a:endParaRPr>
          </a:p>
          <a:p>
            <a:pPr indent="0" lvl="0" marL="0" rtl="0" algn="l">
              <a:lnSpc>
                <a:spcPct val="90000"/>
              </a:lnSpc>
              <a:spcBef>
                <a:spcPts val="0"/>
              </a:spcBef>
              <a:spcAft>
                <a:spcPts val="0"/>
              </a:spcAft>
              <a:buNone/>
            </a:pPr>
            <a:r>
              <a:t/>
            </a:r>
            <a:endParaRPr i="1" sz="1110">
              <a:latin typeface="Twentieth Century"/>
              <a:ea typeface="Twentieth Century"/>
              <a:cs typeface="Twentieth Century"/>
              <a:sym typeface="Twentieth Century"/>
            </a:endParaRPr>
          </a:p>
          <a:p>
            <a:pPr indent="0" lvl="0" marL="0" rtl="0" algn="l">
              <a:lnSpc>
                <a:spcPct val="90000"/>
              </a:lnSpc>
              <a:spcBef>
                <a:spcPts val="0"/>
              </a:spcBef>
              <a:spcAft>
                <a:spcPts val="0"/>
              </a:spcAft>
              <a:buNone/>
            </a:pPr>
            <a:r>
              <a:rPr i="0" lang="en-US" sz="1110">
                <a:latin typeface="Twentieth Century"/>
                <a:ea typeface="Twentieth Century"/>
                <a:cs typeface="Twentieth Century"/>
                <a:sym typeface="Twentieth Century"/>
              </a:rPr>
              <a:t>You will have an opportunity to provide input on the School Level Parent Plan and the Compact later this Spring, in case there are revisions we would like to make for next year. An invitation to the meeting where we review these documents will be sent home in the school newsletter sometime in April or May.</a:t>
            </a:r>
            <a:endParaRPr i="0" sz="1110">
              <a:latin typeface="Twentieth Century"/>
              <a:ea typeface="Twentieth Century"/>
              <a:cs typeface="Twentieth Century"/>
              <a:sym typeface="Twentieth Century"/>
            </a:endParaRPr>
          </a:p>
          <a:p>
            <a:pPr indent="0" lvl="0" marL="0" rtl="0" algn="l">
              <a:lnSpc>
                <a:spcPct val="90000"/>
              </a:lnSpc>
              <a:spcBef>
                <a:spcPts val="0"/>
              </a:spcBef>
              <a:spcAft>
                <a:spcPts val="0"/>
              </a:spcAft>
              <a:buNone/>
            </a:pPr>
            <a:r>
              <a:t/>
            </a:r>
            <a:endParaRPr sz="1110">
              <a:latin typeface="Twentieth Century"/>
              <a:ea typeface="Twentieth Century"/>
              <a:cs typeface="Twentieth Century"/>
              <a:sym typeface="Twentieth Century"/>
            </a:endParaRPr>
          </a:p>
        </p:txBody>
      </p:sp>
      <p:sp>
        <p:nvSpPr>
          <p:cNvPr id="187" name="Google Shape;187;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6" name="Google Shape;216;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Twentieth Century"/>
                <a:ea typeface="Twentieth Century"/>
                <a:cs typeface="Twentieth Century"/>
                <a:sym typeface="Twentieth Century"/>
              </a:rPr>
              <a:t>Within the district policy and school plan, parents have the following rights: </a:t>
            </a:r>
            <a:endParaRPr/>
          </a:p>
          <a:p>
            <a:pPr indent="0" lvl="0" marL="0" rtl="0" algn="l">
              <a:spcBef>
                <a:spcPts val="0"/>
              </a:spcBef>
              <a:spcAft>
                <a:spcPts val="0"/>
              </a:spcAft>
              <a:buNone/>
            </a:pPr>
            <a:r>
              <a:t/>
            </a:r>
            <a:endParaRPr>
              <a:latin typeface="Twentieth Century"/>
              <a:ea typeface="Twentieth Century"/>
              <a:cs typeface="Twentieth Century"/>
              <a:sym typeface="Twentieth Century"/>
            </a:endParaRPr>
          </a:p>
          <a:p>
            <a:pPr indent="-228600" lvl="0" marL="228600" rtl="0" algn="l">
              <a:spcBef>
                <a:spcPts val="0"/>
              </a:spcBef>
              <a:spcAft>
                <a:spcPts val="0"/>
              </a:spcAft>
              <a:buClr>
                <a:schemeClr val="dk1"/>
              </a:buClr>
              <a:buSzPts val="1200"/>
              <a:buFont typeface="Twentieth Century"/>
              <a:buAutoNum type="arabicPeriod"/>
            </a:pPr>
            <a:r>
              <a:rPr lang="en-US">
                <a:latin typeface="Twentieth Century"/>
                <a:ea typeface="Twentieth Century"/>
                <a:cs typeface="Twentieth Century"/>
                <a:sym typeface="Twentieth Century"/>
              </a:rPr>
              <a:t>The Right to request the qualifications of your child’s teachers. This notification is included in the District Parent-Student handbook. </a:t>
            </a:r>
            <a:endParaRPr/>
          </a:p>
          <a:p>
            <a:pPr indent="-228600" lvl="0" marL="228600" rtl="0" algn="l">
              <a:spcBef>
                <a:spcPts val="0"/>
              </a:spcBef>
              <a:spcAft>
                <a:spcPts val="0"/>
              </a:spcAft>
              <a:buClr>
                <a:schemeClr val="dk1"/>
              </a:buClr>
              <a:buSzPts val="1200"/>
              <a:buFont typeface="Twentieth Century"/>
              <a:buAutoNum type="arabicPeriod"/>
            </a:pPr>
            <a:r>
              <a:rPr lang="en-US">
                <a:latin typeface="Twentieth Century"/>
                <a:ea typeface="Twentieth Century"/>
                <a:cs typeface="Twentieth Century"/>
                <a:sym typeface="Twentieth Century"/>
              </a:rPr>
              <a:t>The Right to receive notification if your child is taught by a non-highly qualified teacher for four weeks or more. This very rarely occurs, as our district staff must meet strict licensing requirements under federal law.</a:t>
            </a:r>
            <a:endParaRPr/>
          </a:p>
          <a:p>
            <a:pPr indent="-228600" lvl="0" marL="228600" rtl="0" algn="l">
              <a:spcBef>
                <a:spcPts val="0"/>
              </a:spcBef>
              <a:spcAft>
                <a:spcPts val="0"/>
              </a:spcAft>
              <a:buClr>
                <a:schemeClr val="dk1"/>
              </a:buClr>
              <a:buSzPts val="1200"/>
              <a:buFont typeface="Twentieth Century"/>
              <a:buAutoNum type="arabicPeriod"/>
            </a:pPr>
            <a:r>
              <a:rPr lang="en-US">
                <a:latin typeface="Twentieth Century"/>
                <a:ea typeface="Twentieth Century"/>
                <a:cs typeface="Twentieth Century"/>
                <a:sym typeface="Twentieth Century"/>
              </a:rPr>
              <a:t>The Right to have regular parent involvement opportunities with school staff</a:t>
            </a:r>
            <a:r>
              <a:rPr i="1" lang="en-US">
                <a:latin typeface="Twentieth Century"/>
                <a:ea typeface="Twentieth Century"/>
                <a:cs typeface="Twentieth Century"/>
                <a:sym typeface="Twentieth Century"/>
              </a:rPr>
              <a:t>. We will talk more about this on the next slide. </a:t>
            </a:r>
            <a:endParaRPr/>
          </a:p>
          <a:p>
            <a:pPr indent="-228600" lvl="0" marL="228600" rtl="0" algn="l">
              <a:spcBef>
                <a:spcPts val="0"/>
              </a:spcBef>
              <a:spcAft>
                <a:spcPts val="0"/>
              </a:spcAft>
              <a:buClr>
                <a:schemeClr val="dk1"/>
              </a:buClr>
              <a:buSzPts val="1200"/>
              <a:buFont typeface="Twentieth Century"/>
              <a:buAutoNum type="arabicPeriod"/>
            </a:pPr>
            <a:r>
              <a:rPr i="0" lang="en-US">
                <a:latin typeface="Twentieth Century"/>
                <a:ea typeface="Twentieth Century"/>
                <a:cs typeface="Twentieth Century"/>
                <a:sym typeface="Twentieth Century"/>
              </a:rPr>
              <a:t>The Right to participate in decisions affecting your child. We want your input. You are your child’s first and most important teacher. It is important that we have two way communication about your child’s learning, behavior and progress. </a:t>
            </a:r>
            <a:r>
              <a:rPr i="1" lang="en-US">
                <a:latin typeface="Twentieth Century"/>
                <a:ea typeface="Twentieth Century"/>
                <a:cs typeface="Twentieth Century"/>
                <a:sym typeface="Twentieth Century"/>
              </a:rPr>
              <a:t>Share how to contact staff with input, questions or concerns. </a:t>
            </a:r>
            <a:endParaRPr/>
          </a:p>
          <a:p>
            <a:pPr indent="-228600" lvl="0" marL="228600" rtl="0" algn="l">
              <a:spcBef>
                <a:spcPts val="0"/>
              </a:spcBef>
              <a:spcAft>
                <a:spcPts val="0"/>
              </a:spcAft>
              <a:buClr>
                <a:schemeClr val="dk1"/>
              </a:buClr>
              <a:buSzPts val="1200"/>
              <a:buFont typeface="Twentieth Century"/>
              <a:buAutoNum type="arabicPeriod"/>
            </a:pPr>
            <a:r>
              <a:rPr i="0" lang="en-US">
                <a:latin typeface="Twentieth Century"/>
                <a:ea typeface="Twentieth Century"/>
                <a:cs typeface="Twentieth Century"/>
                <a:sym typeface="Twentieth Century"/>
              </a:rPr>
              <a:t>As described earlier, the Right to review the school’s Title I plan and Compact and make suggestions.</a:t>
            </a:r>
            <a:endParaRPr/>
          </a:p>
          <a:p>
            <a:pPr indent="-228600" lvl="0" marL="228600" rtl="0" algn="l">
              <a:spcBef>
                <a:spcPts val="0"/>
              </a:spcBef>
              <a:spcAft>
                <a:spcPts val="0"/>
              </a:spcAft>
              <a:buClr>
                <a:schemeClr val="dk1"/>
              </a:buClr>
              <a:buSzPts val="1200"/>
              <a:buFont typeface="Twentieth Century"/>
              <a:buAutoNum type="arabicPeriod"/>
            </a:pPr>
            <a:r>
              <a:rPr i="0" lang="en-US">
                <a:latin typeface="Twentieth Century"/>
                <a:ea typeface="Twentieth Century"/>
                <a:cs typeface="Twentieth Century"/>
                <a:sym typeface="Twentieth Century"/>
              </a:rPr>
              <a:t>The Right to participate in school activities!</a:t>
            </a:r>
            <a:endParaRPr i="0">
              <a:latin typeface="Twentieth Century"/>
              <a:ea typeface="Twentieth Century"/>
              <a:cs typeface="Twentieth Century"/>
              <a:sym typeface="Twentieth Century"/>
            </a:endParaRPr>
          </a:p>
        </p:txBody>
      </p:sp>
      <p:sp>
        <p:nvSpPr>
          <p:cNvPr id="217" name="Google Shape;217;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1" name="Google Shape;251;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i="1" lang="en-US">
                <a:latin typeface="Twentieth Century"/>
                <a:ea typeface="Twentieth Century"/>
                <a:cs typeface="Twentieth Century"/>
                <a:sym typeface="Twentieth Century"/>
              </a:rPr>
              <a:t>Talk here about conferences, and any parent evenings/classes that occur. If you have a calendar of the dates, provide this. </a:t>
            </a:r>
            <a:endParaRPr/>
          </a:p>
          <a:p>
            <a:pPr indent="0" lvl="0" marL="0" rtl="0" algn="l">
              <a:spcBef>
                <a:spcPts val="0"/>
              </a:spcBef>
              <a:spcAft>
                <a:spcPts val="0"/>
              </a:spcAft>
              <a:buNone/>
            </a:pPr>
            <a:r>
              <a:t/>
            </a:r>
            <a:endParaRPr i="1">
              <a:latin typeface="Twentieth Century"/>
              <a:ea typeface="Twentieth Century"/>
              <a:cs typeface="Twentieth Century"/>
              <a:sym typeface="Twentieth Century"/>
            </a:endParaRPr>
          </a:p>
          <a:p>
            <a:pPr indent="0" lvl="0" marL="0" rtl="0" algn="l">
              <a:spcBef>
                <a:spcPts val="0"/>
              </a:spcBef>
              <a:spcAft>
                <a:spcPts val="0"/>
              </a:spcAft>
              <a:buNone/>
            </a:pPr>
            <a:r>
              <a:rPr i="1" lang="en-US">
                <a:latin typeface="Twentieth Century"/>
                <a:ea typeface="Twentieth Century"/>
                <a:cs typeface="Twentieth Century"/>
                <a:sym typeface="Twentieth Century"/>
              </a:rPr>
              <a:t>If you have openings for Site Council… recruit here! Remind parents these meeting are open to anyone and that a calendar of when they occur is available.</a:t>
            </a:r>
            <a:endParaRPr/>
          </a:p>
          <a:p>
            <a:pPr indent="0" lvl="0" marL="0" rtl="0" algn="l">
              <a:spcBef>
                <a:spcPts val="0"/>
              </a:spcBef>
              <a:spcAft>
                <a:spcPts val="0"/>
              </a:spcAft>
              <a:buNone/>
            </a:pPr>
            <a:r>
              <a:t/>
            </a:r>
            <a:endParaRPr i="1">
              <a:latin typeface="Twentieth Century"/>
              <a:ea typeface="Twentieth Century"/>
              <a:cs typeface="Twentieth Century"/>
              <a:sym typeface="Twentieth Century"/>
            </a:endParaRPr>
          </a:p>
          <a:p>
            <a:pPr indent="0" lvl="0" marL="0" rtl="0" algn="l">
              <a:spcBef>
                <a:spcPts val="0"/>
              </a:spcBef>
              <a:spcAft>
                <a:spcPts val="0"/>
              </a:spcAft>
              <a:buNone/>
            </a:pPr>
            <a:r>
              <a:rPr i="1" lang="en-US">
                <a:latin typeface="Twentieth Century"/>
                <a:ea typeface="Twentieth Century"/>
                <a:cs typeface="Twentieth Century"/>
                <a:sym typeface="Twentieth Century"/>
              </a:rPr>
              <a:t>Also can recruit for PTC. </a:t>
            </a:r>
            <a:endParaRPr/>
          </a:p>
          <a:p>
            <a:pPr indent="0" lvl="0" marL="0" rtl="0" algn="l">
              <a:spcBef>
                <a:spcPts val="0"/>
              </a:spcBef>
              <a:spcAft>
                <a:spcPts val="0"/>
              </a:spcAft>
              <a:buNone/>
            </a:pPr>
            <a:r>
              <a:t/>
            </a:r>
            <a:endParaRPr i="1">
              <a:latin typeface="Twentieth Century"/>
              <a:ea typeface="Twentieth Century"/>
              <a:cs typeface="Twentieth Century"/>
              <a:sym typeface="Twentieth Century"/>
            </a:endParaRPr>
          </a:p>
          <a:p>
            <a:pPr indent="0" lvl="0" marL="0" rtl="0" algn="l">
              <a:spcBef>
                <a:spcPts val="0"/>
              </a:spcBef>
              <a:spcAft>
                <a:spcPts val="0"/>
              </a:spcAft>
              <a:buNone/>
            </a:pPr>
            <a:r>
              <a:t/>
            </a:r>
            <a:endParaRPr i="1">
              <a:latin typeface="Twentieth Century"/>
              <a:ea typeface="Twentieth Century"/>
              <a:cs typeface="Twentieth Century"/>
              <a:sym typeface="Twentieth Century"/>
            </a:endParaRPr>
          </a:p>
          <a:p>
            <a:pPr indent="0" lvl="0" marL="0" rtl="0" algn="l">
              <a:spcBef>
                <a:spcPts val="0"/>
              </a:spcBef>
              <a:spcAft>
                <a:spcPts val="0"/>
              </a:spcAft>
              <a:buNone/>
            </a:pPr>
            <a:r>
              <a:t/>
            </a:r>
            <a:endParaRPr i="1">
              <a:latin typeface="Twentieth Century"/>
              <a:ea typeface="Twentieth Century"/>
              <a:cs typeface="Twentieth Century"/>
              <a:sym typeface="Twentieth Century"/>
            </a:endParaRPr>
          </a:p>
          <a:p>
            <a:pPr indent="0" lvl="0" marL="0" rtl="0" algn="l">
              <a:spcBef>
                <a:spcPts val="0"/>
              </a:spcBef>
              <a:spcAft>
                <a:spcPts val="0"/>
              </a:spcAft>
              <a:buNone/>
            </a:pPr>
            <a:r>
              <a:t/>
            </a:r>
            <a:endParaRPr>
              <a:latin typeface="Twentieth Century"/>
              <a:ea typeface="Twentieth Century"/>
              <a:cs typeface="Twentieth Century"/>
              <a:sym typeface="Twentieth Century"/>
            </a:endParaRPr>
          </a:p>
        </p:txBody>
      </p:sp>
      <p:sp>
        <p:nvSpPr>
          <p:cNvPr id="252" name="Google Shape;252;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9" name="Google Shape;259;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Twentieth Century"/>
                <a:ea typeface="Twentieth Century"/>
                <a:cs typeface="Twentieth Century"/>
                <a:sym typeface="Twentieth Century"/>
              </a:rPr>
              <a:t>Each Spring, at a Site Council meeting, we will review the Title I Plan, also known as our Comprehensive Achievement Plan, or CAP. </a:t>
            </a:r>
            <a:endParaRPr/>
          </a:p>
          <a:p>
            <a:pPr indent="0" lvl="0" marL="0" rtl="0" algn="l">
              <a:spcBef>
                <a:spcPts val="0"/>
              </a:spcBef>
              <a:spcAft>
                <a:spcPts val="0"/>
              </a:spcAft>
              <a:buNone/>
            </a:pPr>
            <a:r>
              <a:t/>
            </a:r>
            <a:endParaRPr>
              <a:latin typeface="Twentieth Century"/>
              <a:ea typeface="Twentieth Century"/>
              <a:cs typeface="Twentieth Century"/>
              <a:sym typeface="Twentieth Century"/>
            </a:endParaRPr>
          </a:p>
          <a:p>
            <a:pPr indent="0" lvl="0" marL="0" rtl="0" algn="l">
              <a:spcBef>
                <a:spcPts val="0"/>
              </a:spcBef>
              <a:spcAft>
                <a:spcPts val="0"/>
              </a:spcAft>
              <a:buNone/>
            </a:pPr>
            <a:r>
              <a:rPr lang="en-US">
                <a:latin typeface="Twentieth Century"/>
                <a:ea typeface="Twentieth Century"/>
                <a:cs typeface="Twentieth Century"/>
                <a:sym typeface="Twentieth Century"/>
              </a:rPr>
              <a:t>We will provide an invitation for this meeting, and anyone is welcome to come hear about the plan and provide feedback and discuss what will be in the plan for the following year. </a:t>
            </a:r>
            <a:endParaRPr>
              <a:latin typeface="Twentieth Century"/>
              <a:ea typeface="Twentieth Century"/>
              <a:cs typeface="Twentieth Century"/>
              <a:sym typeface="Twentieth Century"/>
            </a:endParaRPr>
          </a:p>
        </p:txBody>
      </p:sp>
      <p:sp>
        <p:nvSpPr>
          <p:cNvPr id="260" name="Google Shape;260;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chemeClr val="dk2"/>
        </a:solidFill>
      </p:bgPr>
    </p:bg>
    <p:spTree>
      <p:nvGrpSpPr>
        <p:cNvPr id="18" name="Shape 18"/>
        <p:cNvGrpSpPr/>
        <p:nvPr/>
      </p:nvGrpSpPr>
      <p:grpSpPr>
        <a:xfrm>
          <a:off x="0" y="0"/>
          <a:ext cx="0" cy="0"/>
          <a:chOff x="0" y="0"/>
          <a:chExt cx="0" cy="0"/>
        </a:xfrm>
      </p:grpSpPr>
      <p:sp>
        <p:nvSpPr>
          <p:cNvPr id="19" name="Google Shape;19;p2"/>
          <p:cNvSpPr/>
          <p:nvPr/>
        </p:nvSpPr>
        <p:spPr>
          <a:xfrm>
            <a:off x="0" y="5971032"/>
            <a:ext cx="9144000" cy="88696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0" name="Google Shape;20;p2"/>
          <p:cNvSpPr/>
          <p:nvPr/>
        </p:nvSpPr>
        <p:spPr>
          <a:xfrm>
            <a:off x="-9144" y="6053328"/>
            <a:ext cx="2249424" cy="71323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1" name="Google Shape;21;p2"/>
          <p:cNvSpPr/>
          <p:nvPr/>
        </p:nvSpPr>
        <p:spPr>
          <a:xfrm>
            <a:off x="2359152" y="6044184"/>
            <a:ext cx="6784848" cy="71323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22" name="Google Shape;22;p2"/>
          <p:cNvSpPr txBox="1"/>
          <p:nvPr>
            <p:ph type="ctrTitle"/>
          </p:nvPr>
        </p:nvSpPr>
        <p:spPr>
          <a:xfrm>
            <a:off x="2362200" y="4038600"/>
            <a:ext cx="6477000" cy="1828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4400"/>
              <a:buFont typeface="Twentieth Century"/>
              <a:buNone/>
              <a:defRPr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
          <p:cNvSpPr txBox="1"/>
          <p:nvPr>
            <p:ph idx="1" type="subTitle"/>
          </p:nvPr>
        </p:nvSpPr>
        <p:spPr>
          <a:xfrm>
            <a:off x="2362200" y="6050037"/>
            <a:ext cx="6705600" cy="685800"/>
          </a:xfrm>
          <a:prstGeom prst="rect">
            <a:avLst/>
          </a:prstGeom>
          <a:noFill/>
          <a:ln>
            <a:noFill/>
          </a:ln>
        </p:spPr>
        <p:txBody>
          <a:bodyPr anchorCtr="0" anchor="ctr" bIns="45700" lIns="91425" spcFirstLastPara="1" rIns="91425" wrap="square" tIns="45700">
            <a:normAutofit/>
          </a:bodyPr>
          <a:lstStyle>
            <a:lvl1pPr lvl="0" algn="l">
              <a:spcBef>
                <a:spcPts val="700"/>
              </a:spcBef>
              <a:spcAft>
                <a:spcPts val="0"/>
              </a:spcAft>
              <a:buSzPts val="1560"/>
              <a:buNone/>
              <a:defRPr sz="2600">
                <a:solidFill>
                  <a:srgbClr val="FFFFFF"/>
                </a:solidFill>
              </a:defRPr>
            </a:lvl1pPr>
            <a:lvl2pPr lvl="1" algn="ctr">
              <a:spcBef>
                <a:spcPts val="550"/>
              </a:spcBef>
              <a:spcAft>
                <a:spcPts val="0"/>
              </a:spcAft>
              <a:buSzPts val="1260"/>
              <a:buNone/>
              <a:defRPr/>
            </a:lvl2pPr>
            <a:lvl3pPr lvl="2" algn="ctr">
              <a:spcBef>
                <a:spcPts val="500"/>
              </a:spcBef>
              <a:spcAft>
                <a:spcPts val="0"/>
              </a:spcAft>
              <a:buSzPts val="1350"/>
              <a:buNone/>
              <a:defRPr/>
            </a:lvl3pPr>
            <a:lvl4pPr lvl="3" algn="ctr">
              <a:spcBef>
                <a:spcPts val="400"/>
              </a:spcBef>
              <a:spcAft>
                <a:spcPts val="0"/>
              </a:spcAft>
              <a:buSzPts val="1350"/>
              <a:buNone/>
              <a:defRPr/>
            </a:lvl4pPr>
            <a:lvl5pPr lvl="4" algn="ctr">
              <a:spcBef>
                <a:spcPts val="400"/>
              </a:spcBef>
              <a:spcAft>
                <a:spcPts val="0"/>
              </a:spcAft>
              <a:buSzPts val="1170"/>
              <a:buNone/>
              <a:defRPr/>
            </a:lvl5pPr>
            <a:lvl6pPr lvl="5" algn="ctr">
              <a:spcBef>
                <a:spcPts val="360"/>
              </a:spcBef>
              <a:spcAft>
                <a:spcPts val="0"/>
              </a:spcAft>
              <a:buSzPts val="1800"/>
              <a:buNone/>
              <a:defRPr/>
            </a:lvl6pPr>
            <a:lvl7pPr lvl="6" algn="ctr">
              <a:spcBef>
                <a:spcPts val="360"/>
              </a:spcBef>
              <a:spcAft>
                <a:spcPts val="0"/>
              </a:spcAft>
              <a:buSzPts val="180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24" name="Google Shape;24;p2"/>
          <p:cNvSpPr txBox="1"/>
          <p:nvPr>
            <p:ph idx="10" type="dt"/>
          </p:nvPr>
        </p:nvSpPr>
        <p:spPr>
          <a:xfrm>
            <a:off x="76200" y="6068699"/>
            <a:ext cx="2057400" cy="6858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20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
          <p:cNvSpPr txBox="1"/>
          <p:nvPr>
            <p:ph idx="11" type="ftr"/>
          </p:nvPr>
        </p:nvSpPr>
        <p:spPr>
          <a:xfrm>
            <a:off x="2085393" y="236538"/>
            <a:ext cx="58674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
          <p:cNvSpPr txBox="1"/>
          <p:nvPr>
            <p:ph idx="12" type="sldNum"/>
          </p:nvPr>
        </p:nvSpPr>
        <p:spPr>
          <a:xfrm>
            <a:off x="8001000" y="228600"/>
            <a:ext cx="838200" cy="381000"/>
          </a:xfrm>
          <a:prstGeom prst="rect">
            <a:avLst/>
          </a:prstGeom>
          <a:noFill/>
          <a:ln>
            <a:noFill/>
          </a:ln>
        </p:spPr>
        <p:txBody>
          <a:bodyPr anchorCtr="0" anchor="ctr" bIns="45700" lIns="91425" spcFirstLastPara="1" rIns="91425" wrap="square" tIns="45700">
            <a:normAutofit/>
          </a:bodyPr>
          <a:lstStyle>
            <a:lvl1pPr indent="0" lvl="0" marL="0" algn="ctr">
              <a:spcBef>
                <a:spcPts val="0"/>
              </a:spcBef>
              <a:buNone/>
              <a:defRPr b="1" i="0" sz="1400" u="none" cap="none" strike="noStrike">
                <a:solidFill>
                  <a:schemeClr val="lt2"/>
                </a:solidFill>
                <a:latin typeface="Twentieth Century"/>
                <a:ea typeface="Twentieth Century"/>
                <a:cs typeface="Twentieth Century"/>
                <a:sym typeface="Twentieth Century"/>
              </a:defRPr>
            </a:lvl1pPr>
            <a:lvl2pPr indent="0" lvl="1" marL="0" algn="ctr">
              <a:spcBef>
                <a:spcPts val="0"/>
              </a:spcBef>
              <a:buNone/>
              <a:defRPr b="1" i="0" sz="1400" u="none" cap="none" strike="noStrike">
                <a:solidFill>
                  <a:schemeClr val="lt2"/>
                </a:solidFill>
                <a:latin typeface="Twentieth Century"/>
                <a:ea typeface="Twentieth Century"/>
                <a:cs typeface="Twentieth Century"/>
                <a:sym typeface="Twentieth Century"/>
              </a:defRPr>
            </a:lvl2pPr>
            <a:lvl3pPr indent="0" lvl="2" marL="0" algn="ctr">
              <a:spcBef>
                <a:spcPts val="0"/>
              </a:spcBef>
              <a:buNone/>
              <a:defRPr b="1" i="0" sz="1400" u="none" cap="none" strike="noStrike">
                <a:solidFill>
                  <a:schemeClr val="lt2"/>
                </a:solidFill>
                <a:latin typeface="Twentieth Century"/>
                <a:ea typeface="Twentieth Century"/>
                <a:cs typeface="Twentieth Century"/>
                <a:sym typeface="Twentieth Century"/>
              </a:defRPr>
            </a:lvl3pPr>
            <a:lvl4pPr indent="0" lvl="3" marL="0" algn="ctr">
              <a:spcBef>
                <a:spcPts val="0"/>
              </a:spcBef>
              <a:buNone/>
              <a:defRPr b="1" i="0" sz="1400" u="none" cap="none" strike="noStrike">
                <a:solidFill>
                  <a:schemeClr val="lt2"/>
                </a:solidFill>
                <a:latin typeface="Twentieth Century"/>
                <a:ea typeface="Twentieth Century"/>
                <a:cs typeface="Twentieth Century"/>
                <a:sym typeface="Twentieth Century"/>
              </a:defRPr>
            </a:lvl4pPr>
            <a:lvl5pPr indent="0" lvl="4" marL="0" algn="ctr">
              <a:spcBef>
                <a:spcPts val="0"/>
              </a:spcBef>
              <a:buNone/>
              <a:defRPr b="1" i="0" sz="1400" u="none" cap="none" strike="noStrike">
                <a:solidFill>
                  <a:schemeClr val="lt2"/>
                </a:solidFill>
                <a:latin typeface="Twentieth Century"/>
                <a:ea typeface="Twentieth Century"/>
                <a:cs typeface="Twentieth Century"/>
                <a:sym typeface="Twentieth Century"/>
              </a:defRPr>
            </a:lvl5pPr>
            <a:lvl6pPr indent="0" lvl="5" marL="0" algn="ctr">
              <a:spcBef>
                <a:spcPts val="0"/>
              </a:spcBef>
              <a:buNone/>
              <a:defRPr b="1" i="0" sz="1400" u="none" cap="none" strike="noStrike">
                <a:solidFill>
                  <a:schemeClr val="lt2"/>
                </a:solidFill>
                <a:latin typeface="Twentieth Century"/>
                <a:ea typeface="Twentieth Century"/>
                <a:cs typeface="Twentieth Century"/>
                <a:sym typeface="Twentieth Century"/>
              </a:defRPr>
            </a:lvl6pPr>
            <a:lvl7pPr indent="0" lvl="6" marL="0" algn="ctr">
              <a:spcBef>
                <a:spcPts val="0"/>
              </a:spcBef>
              <a:buNone/>
              <a:defRPr b="1" i="0" sz="1400" u="none" cap="none" strike="noStrike">
                <a:solidFill>
                  <a:schemeClr val="lt2"/>
                </a:solidFill>
                <a:latin typeface="Twentieth Century"/>
                <a:ea typeface="Twentieth Century"/>
                <a:cs typeface="Twentieth Century"/>
                <a:sym typeface="Twentieth Century"/>
              </a:defRPr>
            </a:lvl7pPr>
            <a:lvl8pPr indent="0" lvl="7" marL="0" algn="ctr">
              <a:spcBef>
                <a:spcPts val="0"/>
              </a:spcBef>
              <a:buNone/>
              <a:defRPr b="1" i="0" sz="1400" u="none" cap="none" strike="noStrike">
                <a:solidFill>
                  <a:schemeClr val="lt2"/>
                </a:solidFill>
                <a:latin typeface="Twentieth Century"/>
                <a:ea typeface="Twentieth Century"/>
                <a:cs typeface="Twentieth Century"/>
                <a:sym typeface="Twentieth Century"/>
              </a:defRPr>
            </a:lvl8pPr>
            <a:lvl9pPr indent="0" lvl="8" marL="0" algn="ctr">
              <a:spcBef>
                <a:spcPts val="0"/>
              </a:spcBef>
              <a:buNone/>
              <a:defRPr b="1" i="0" sz="1400" u="none" cap="none" strike="noStrike">
                <a:solidFill>
                  <a:schemeClr val="lt2"/>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6" name="Shape 36"/>
        <p:cNvGrpSpPr/>
        <p:nvPr/>
      </p:nvGrpSpPr>
      <p:grpSpPr>
        <a:xfrm>
          <a:off x="0" y="0"/>
          <a:ext cx="0" cy="0"/>
          <a:chOff x="0" y="0"/>
          <a:chExt cx="0" cy="0"/>
        </a:xfrm>
      </p:grpSpPr>
      <p:sp>
        <p:nvSpPr>
          <p:cNvPr id="37" name="Google Shape;37;p4"/>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4"/>
          <p:cNvSpPr txBox="1"/>
          <p:nvPr>
            <p:ph idx="1" type="body"/>
          </p:nvPr>
        </p:nvSpPr>
        <p:spPr>
          <a:xfrm>
            <a:off x="609600" y="1589567"/>
            <a:ext cx="3886200" cy="4572000"/>
          </a:xfrm>
          <a:prstGeom prst="rect">
            <a:avLst/>
          </a:prstGeom>
          <a:noFill/>
          <a:ln>
            <a:noFill/>
          </a:ln>
        </p:spPr>
        <p:txBody>
          <a:bodyPr anchorCtr="0" anchor="t" bIns="45700" lIns="91425" spcFirstLastPara="1" rIns="91425" wrap="square" tIns="45700">
            <a:norm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39" name="Google Shape;39;p4"/>
          <p:cNvSpPr txBox="1"/>
          <p:nvPr>
            <p:ph idx="2" type="body"/>
          </p:nvPr>
        </p:nvSpPr>
        <p:spPr>
          <a:xfrm>
            <a:off x="4844901" y="1589567"/>
            <a:ext cx="3886200" cy="4572000"/>
          </a:xfrm>
          <a:prstGeom prst="rect">
            <a:avLst/>
          </a:prstGeom>
          <a:noFill/>
          <a:ln>
            <a:noFill/>
          </a:ln>
        </p:spPr>
        <p:txBody>
          <a:bodyPr anchorCtr="0" anchor="t" bIns="45700" lIns="91425" spcFirstLastPara="1" rIns="91425" wrap="square" tIns="45700">
            <a:norm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40" name="Google Shape;40;p4"/>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4"/>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42" name="Google Shape;42;p4"/>
          <p:cNvSpPr txBox="1"/>
          <p:nvPr>
            <p:ph idx="11" type="ftr"/>
          </p:nvPr>
        </p:nvSpPr>
        <p:spPr>
          <a:xfrm>
            <a:off x="609600" y="6248206"/>
            <a:ext cx="542108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chemeClr val="dk2"/>
        </a:solidFill>
      </p:bgPr>
    </p:bg>
    <p:spTree>
      <p:nvGrpSpPr>
        <p:cNvPr id="43" name="Shape 43"/>
        <p:cNvGrpSpPr/>
        <p:nvPr/>
      </p:nvGrpSpPr>
      <p:grpSpPr>
        <a:xfrm>
          <a:off x="0" y="0"/>
          <a:ext cx="0" cy="0"/>
          <a:chOff x="0" y="0"/>
          <a:chExt cx="0" cy="0"/>
        </a:xfrm>
      </p:grpSpPr>
      <p:sp>
        <p:nvSpPr>
          <p:cNvPr id="44" name="Google Shape;44;p5"/>
          <p:cNvSpPr/>
          <p:nvPr/>
        </p:nvSpPr>
        <p:spPr>
          <a:xfrm>
            <a:off x="0" y="5971032"/>
            <a:ext cx="9144000" cy="88696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45" name="Google Shape;45;p5"/>
          <p:cNvSpPr/>
          <p:nvPr/>
        </p:nvSpPr>
        <p:spPr>
          <a:xfrm>
            <a:off x="-9144" y="6053328"/>
            <a:ext cx="2249424" cy="71323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46" name="Google Shape;46;p5"/>
          <p:cNvSpPr/>
          <p:nvPr/>
        </p:nvSpPr>
        <p:spPr>
          <a:xfrm>
            <a:off x="2359152" y="6044184"/>
            <a:ext cx="6784848" cy="71323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47" name="Google Shape;47;p5"/>
          <p:cNvSpPr txBox="1"/>
          <p:nvPr>
            <p:ph type="ctrTitle"/>
          </p:nvPr>
        </p:nvSpPr>
        <p:spPr>
          <a:xfrm>
            <a:off x="2362200" y="4038600"/>
            <a:ext cx="6477000" cy="1828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4400"/>
              <a:buFont typeface="Twentieth Century"/>
              <a:buNone/>
              <a:defRPr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5"/>
          <p:cNvSpPr txBox="1"/>
          <p:nvPr>
            <p:ph idx="1" type="subTitle"/>
          </p:nvPr>
        </p:nvSpPr>
        <p:spPr>
          <a:xfrm>
            <a:off x="2362200" y="6050037"/>
            <a:ext cx="6705600" cy="685800"/>
          </a:xfrm>
          <a:prstGeom prst="rect">
            <a:avLst/>
          </a:prstGeom>
          <a:noFill/>
          <a:ln>
            <a:noFill/>
          </a:ln>
        </p:spPr>
        <p:txBody>
          <a:bodyPr anchorCtr="0" anchor="ctr" bIns="45700" lIns="91425" spcFirstLastPara="1" rIns="91425" wrap="square" tIns="45700">
            <a:normAutofit/>
          </a:bodyPr>
          <a:lstStyle>
            <a:lvl1pPr lvl="0" algn="l">
              <a:spcBef>
                <a:spcPts val="700"/>
              </a:spcBef>
              <a:spcAft>
                <a:spcPts val="0"/>
              </a:spcAft>
              <a:buSzPts val="1560"/>
              <a:buNone/>
              <a:defRPr sz="2600">
                <a:solidFill>
                  <a:srgbClr val="FFFFFF"/>
                </a:solidFill>
              </a:defRPr>
            </a:lvl1pPr>
            <a:lvl2pPr lvl="1" algn="ctr">
              <a:spcBef>
                <a:spcPts val="550"/>
              </a:spcBef>
              <a:spcAft>
                <a:spcPts val="0"/>
              </a:spcAft>
              <a:buSzPts val="1260"/>
              <a:buNone/>
              <a:defRPr/>
            </a:lvl2pPr>
            <a:lvl3pPr lvl="2" algn="ctr">
              <a:spcBef>
                <a:spcPts val="500"/>
              </a:spcBef>
              <a:spcAft>
                <a:spcPts val="0"/>
              </a:spcAft>
              <a:buSzPts val="1350"/>
              <a:buNone/>
              <a:defRPr/>
            </a:lvl3pPr>
            <a:lvl4pPr lvl="3" algn="ctr">
              <a:spcBef>
                <a:spcPts val="400"/>
              </a:spcBef>
              <a:spcAft>
                <a:spcPts val="0"/>
              </a:spcAft>
              <a:buSzPts val="1350"/>
              <a:buNone/>
              <a:defRPr/>
            </a:lvl4pPr>
            <a:lvl5pPr lvl="4" algn="ctr">
              <a:spcBef>
                <a:spcPts val="400"/>
              </a:spcBef>
              <a:spcAft>
                <a:spcPts val="0"/>
              </a:spcAft>
              <a:buSzPts val="1170"/>
              <a:buNone/>
              <a:defRPr/>
            </a:lvl5pPr>
            <a:lvl6pPr lvl="5" algn="ctr">
              <a:spcBef>
                <a:spcPts val="360"/>
              </a:spcBef>
              <a:spcAft>
                <a:spcPts val="0"/>
              </a:spcAft>
              <a:buSzPts val="1800"/>
              <a:buNone/>
              <a:defRPr/>
            </a:lvl6pPr>
            <a:lvl7pPr lvl="6" algn="ctr">
              <a:spcBef>
                <a:spcPts val="360"/>
              </a:spcBef>
              <a:spcAft>
                <a:spcPts val="0"/>
              </a:spcAft>
              <a:buSzPts val="180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p:txBody>
      </p:sp>
      <p:sp>
        <p:nvSpPr>
          <p:cNvPr id="49" name="Google Shape;49;p5"/>
          <p:cNvSpPr txBox="1"/>
          <p:nvPr>
            <p:ph idx="10" type="dt"/>
          </p:nvPr>
        </p:nvSpPr>
        <p:spPr>
          <a:xfrm>
            <a:off x="76200" y="6068699"/>
            <a:ext cx="2057400" cy="6858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sz="20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5"/>
          <p:cNvSpPr txBox="1"/>
          <p:nvPr>
            <p:ph idx="11" type="ftr"/>
          </p:nvPr>
        </p:nvSpPr>
        <p:spPr>
          <a:xfrm>
            <a:off x="2085393" y="236538"/>
            <a:ext cx="58674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5"/>
          <p:cNvSpPr txBox="1"/>
          <p:nvPr>
            <p:ph idx="12" type="sldNum"/>
          </p:nvPr>
        </p:nvSpPr>
        <p:spPr>
          <a:xfrm>
            <a:off x="8001000" y="228600"/>
            <a:ext cx="838200" cy="381000"/>
          </a:xfrm>
          <a:prstGeom prst="rect">
            <a:avLst/>
          </a:prstGeom>
          <a:noFill/>
          <a:ln>
            <a:noFill/>
          </a:ln>
        </p:spPr>
        <p:txBody>
          <a:bodyPr anchorCtr="0" anchor="ctr" bIns="45700" lIns="91425" spcFirstLastPara="1" rIns="91425" wrap="square" tIns="45700">
            <a:normAutofit/>
          </a:bodyPr>
          <a:lstStyle>
            <a:lvl1pPr indent="0" lvl="0" marL="0" algn="ctr">
              <a:spcBef>
                <a:spcPts val="0"/>
              </a:spcBef>
              <a:buNone/>
              <a:defRPr b="1" i="0" sz="1400" u="none" cap="none" strike="noStrike">
                <a:solidFill>
                  <a:schemeClr val="lt2"/>
                </a:solidFill>
                <a:latin typeface="Twentieth Century"/>
                <a:ea typeface="Twentieth Century"/>
                <a:cs typeface="Twentieth Century"/>
                <a:sym typeface="Twentieth Century"/>
              </a:defRPr>
            </a:lvl1pPr>
            <a:lvl2pPr indent="0" lvl="1" marL="0" algn="ctr">
              <a:spcBef>
                <a:spcPts val="0"/>
              </a:spcBef>
              <a:buNone/>
              <a:defRPr b="1" i="0" sz="1400" u="none" cap="none" strike="noStrike">
                <a:solidFill>
                  <a:schemeClr val="lt2"/>
                </a:solidFill>
                <a:latin typeface="Twentieth Century"/>
                <a:ea typeface="Twentieth Century"/>
                <a:cs typeface="Twentieth Century"/>
                <a:sym typeface="Twentieth Century"/>
              </a:defRPr>
            </a:lvl2pPr>
            <a:lvl3pPr indent="0" lvl="2" marL="0" algn="ctr">
              <a:spcBef>
                <a:spcPts val="0"/>
              </a:spcBef>
              <a:buNone/>
              <a:defRPr b="1" i="0" sz="1400" u="none" cap="none" strike="noStrike">
                <a:solidFill>
                  <a:schemeClr val="lt2"/>
                </a:solidFill>
                <a:latin typeface="Twentieth Century"/>
                <a:ea typeface="Twentieth Century"/>
                <a:cs typeface="Twentieth Century"/>
                <a:sym typeface="Twentieth Century"/>
              </a:defRPr>
            </a:lvl3pPr>
            <a:lvl4pPr indent="0" lvl="3" marL="0" algn="ctr">
              <a:spcBef>
                <a:spcPts val="0"/>
              </a:spcBef>
              <a:buNone/>
              <a:defRPr b="1" i="0" sz="1400" u="none" cap="none" strike="noStrike">
                <a:solidFill>
                  <a:schemeClr val="lt2"/>
                </a:solidFill>
                <a:latin typeface="Twentieth Century"/>
                <a:ea typeface="Twentieth Century"/>
                <a:cs typeface="Twentieth Century"/>
                <a:sym typeface="Twentieth Century"/>
              </a:defRPr>
            </a:lvl4pPr>
            <a:lvl5pPr indent="0" lvl="4" marL="0" algn="ctr">
              <a:spcBef>
                <a:spcPts val="0"/>
              </a:spcBef>
              <a:buNone/>
              <a:defRPr b="1" i="0" sz="1400" u="none" cap="none" strike="noStrike">
                <a:solidFill>
                  <a:schemeClr val="lt2"/>
                </a:solidFill>
                <a:latin typeface="Twentieth Century"/>
                <a:ea typeface="Twentieth Century"/>
                <a:cs typeface="Twentieth Century"/>
                <a:sym typeface="Twentieth Century"/>
              </a:defRPr>
            </a:lvl5pPr>
            <a:lvl6pPr indent="0" lvl="5" marL="0" algn="ctr">
              <a:spcBef>
                <a:spcPts val="0"/>
              </a:spcBef>
              <a:buNone/>
              <a:defRPr b="1" i="0" sz="1400" u="none" cap="none" strike="noStrike">
                <a:solidFill>
                  <a:schemeClr val="lt2"/>
                </a:solidFill>
                <a:latin typeface="Twentieth Century"/>
                <a:ea typeface="Twentieth Century"/>
                <a:cs typeface="Twentieth Century"/>
                <a:sym typeface="Twentieth Century"/>
              </a:defRPr>
            </a:lvl6pPr>
            <a:lvl7pPr indent="0" lvl="6" marL="0" algn="ctr">
              <a:spcBef>
                <a:spcPts val="0"/>
              </a:spcBef>
              <a:buNone/>
              <a:defRPr b="1" i="0" sz="1400" u="none" cap="none" strike="noStrike">
                <a:solidFill>
                  <a:schemeClr val="lt2"/>
                </a:solidFill>
                <a:latin typeface="Twentieth Century"/>
                <a:ea typeface="Twentieth Century"/>
                <a:cs typeface="Twentieth Century"/>
                <a:sym typeface="Twentieth Century"/>
              </a:defRPr>
            </a:lvl7pPr>
            <a:lvl8pPr indent="0" lvl="7" marL="0" algn="ctr">
              <a:spcBef>
                <a:spcPts val="0"/>
              </a:spcBef>
              <a:buNone/>
              <a:defRPr b="1" i="0" sz="1400" u="none" cap="none" strike="noStrike">
                <a:solidFill>
                  <a:schemeClr val="lt2"/>
                </a:solidFill>
                <a:latin typeface="Twentieth Century"/>
                <a:ea typeface="Twentieth Century"/>
                <a:cs typeface="Twentieth Century"/>
                <a:sym typeface="Twentieth Century"/>
              </a:defRPr>
            </a:lvl8pPr>
            <a:lvl9pPr indent="0" lvl="8" marL="0" algn="ctr">
              <a:spcBef>
                <a:spcPts val="0"/>
              </a:spcBef>
              <a:buNone/>
              <a:defRPr b="1" i="0" sz="1400" u="none" cap="none" strike="noStrike">
                <a:solidFill>
                  <a:schemeClr val="lt2"/>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6"/>
          <p:cNvSpPr txBox="1"/>
          <p:nvPr>
            <p:ph type="title"/>
          </p:nvPr>
        </p:nvSpPr>
        <p:spPr>
          <a:xfrm>
            <a:off x="612648" y="228600"/>
            <a:ext cx="8153400" cy="990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6"/>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6"/>
          <p:cNvSpPr txBox="1"/>
          <p:nvPr>
            <p:ph idx="11" type="ftr"/>
          </p:nvPr>
        </p:nvSpPr>
        <p:spPr>
          <a:xfrm>
            <a:off x="609600" y="6248206"/>
            <a:ext cx="542108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6"/>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rmAutofit/>
          </a:bodyPr>
          <a:lstStyle>
            <a:lvl1pPr indent="0" lvl="0" marL="0" algn="ctr">
              <a:spcBef>
                <a:spcPts val="0"/>
              </a:spcBef>
              <a:buNone/>
              <a:defRPr b="1" sz="1400">
                <a:solidFill>
                  <a:srgbClr val="FFFFFF"/>
                </a:solidFill>
                <a:latin typeface="Twentieth Century"/>
                <a:ea typeface="Twentieth Century"/>
                <a:cs typeface="Twentieth Century"/>
                <a:sym typeface="Twentieth Century"/>
              </a:defRPr>
            </a:lvl1pPr>
            <a:lvl2pPr indent="0" lvl="1" marL="0" algn="ctr">
              <a:spcBef>
                <a:spcPts val="0"/>
              </a:spcBef>
              <a:buNone/>
              <a:defRPr b="1" sz="1400">
                <a:solidFill>
                  <a:srgbClr val="FFFFFF"/>
                </a:solidFill>
                <a:latin typeface="Twentieth Century"/>
                <a:ea typeface="Twentieth Century"/>
                <a:cs typeface="Twentieth Century"/>
                <a:sym typeface="Twentieth Century"/>
              </a:defRPr>
            </a:lvl2pPr>
            <a:lvl3pPr indent="0" lvl="2" marL="0" algn="ctr">
              <a:spcBef>
                <a:spcPts val="0"/>
              </a:spcBef>
              <a:buNone/>
              <a:defRPr b="1" sz="1400">
                <a:solidFill>
                  <a:srgbClr val="FFFFFF"/>
                </a:solidFill>
                <a:latin typeface="Twentieth Century"/>
                <a:ea typeface="Twentieth Century"/>
                <a:cs typeface="Twentieth Century"/>
                <a:sym typeface="Twentieth Century"/>
              </a:defRPr>
            </a:lvl3pPr>
            <a:lvl4pPr indent="0" lvl="3" marL="0" algn="ctr">
              <a:spcBef>
                <a:spcPts val="0"/>
              </a:spcBef>
              <a:buNone/>
              <a:defRPr b="1" sz="1400">
                <a:solidFill>
                  <a:srgbClr val="FFFFFF"/>
                </a:solidFill>
                <a:latin typeface="Twentieth Century"/>
                <a:ea typeface="Twentieth Century"/>
                <a:cs typeface="Twentieth Century"/>
                <a:sym typeface="Twentieth Century"/>
              </a:defRPr>
            </a:lvl4pPr>
            <a:lvl5pPr indent="0" lvl="4" marL="0" algn="ctr">
              <a:spcBef>
                <a:spcPts val="0"/>
              </a:spcBef>
              <a:buNone/>
              <a:defRPr b="1" sz="1400">
                <a:solidFill>
                  <a:srgbClr val="FFFFFF"/>
                </a:solidFill>
                <a:latin typeface="Twentieth Century"/>
                <a:ea typeface="Twentieth Century"/>
                <a:cs typeface="Twentieth Century"/>
                <a:sym typeface="Twentieth Century"/>
              </a:defRPr>
            </a:lvl5pPr>
            <a:lvl6pPr indent="0" lvl="5" marL="0" algn="ctr">
              <a:spcBef>
                <a:spcPts val="0"/>
              </a:spcBef>
              <a:buNone/>
              <a:defRPr b="1" sz="1400">
                <a:solidFill>
                  <a:srgbClr val="FFFFFF"/>
                </a:solidFill>
                <a:latin typeface="Twentieth Century"/>
                <a:ea typeface="Twentieth Century"/>
                <a:cs typeface="Twentieth Century"/>
                <a:sym typeface="Twentieth Century"/>
              </a:defRPr>
            </a:lvl6pPr>
            <a:lvl7pPr indent="0" lvl="6" marL="0" algn="ctr">
              <a:spcBef>
                <a:spcPts val="0"/>
              </a:spcBef>
              <a:buNone/>
              <a:defRPr b="1" sz="1400">
                <a:solidFill>
                  <a:srgbClr val="FFFFFF"/>
                </a:solidFill>
                <a:latin typeface="Twentieth Century"/>
                <a:ea typeface="Twentieth Century"/>
                <a:cs typeface="Twentieth Century"/>
                <a:sym typeface="Twentieth Century"/>
              </a:defRPr>
            </a:lvl7pPr>
            <a:lvl8pPr indent="0" lvl="7" marL="0" algn="ctr">
              <a:spcBef>
                <a:spcPts val="0"/>
              </a:spcBef>
              <a:buNone/>
              <a:defRPr b="1" sz="1400">
                <a:solidFill>
                  <a:srgbClr val="FFFFFF"/>
                </a:solidFill>
                <a:latin typeface="Twentieth Century"/>
                <a:ea typeface="Twentieth Century"/>
                <a:cs typeface="Twentieth Century"/>
                <a:sym typeface="Twentieth Century"/>
              </a:defRPr>
            </a:lvl8pPr>
            <a:lvl9pPr indent="0" lvl="8" marL="0" algn="ctr">
              <a:spcBef>
                <a:spcPts val="0"/>
              </a:spcBef>
              <a:buNone/>
              <a:defRPr b="1" sz="1400">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
        <p:nvSpPr>
          <p:cNvPr id="57" name="Google Shape;57;p6"/>
          <p:cNvSpPr txBox="1"/>
          <p:nvPr>
            <p:ph idx="1" type="body"/>
          </p:nvPr>
        </p:nvSpPr>
        <p:spPr>
          <a:xfrm>
            <a:off x="612648" y="1600200"/>
            <a:ext cx="8153400" cy="4495800"/>
          </a:xfrm>
          <a:prstGeom prst="rect">
            <a:avLst/>
          </a:prstGeom>
          <a:noFill/>
          <a:ln>
            <a:noFill/>
          </a:ln>
        </p:spPr>
        <p:txBody>
          <a:bodyPr anchorCtr="0" anchor="t" bIns="45700" lIns="91425" spcFirstLastPara="1" rIns="91425" wrap="square" tIns="45700">
            <a:norm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blipFill rotWithShape="1">
          <a:blip r:embed="rId2">
            <a:alphaModFix/>
          </a:blip>
          <a:tile algn="tl" flip="none" tx="0" sx="100000" ty="0" sy="100000"/>
        </a:blipFill>
      </p:bgPr>
    </p:bg>
    <p:spTree>
      <p:nvGrpSpPr>
        <p:cNvPr id="58" name="Shape 58"/>
        <p:cNvGrpSpPr/>
        <p:nvPr/>
      </p:nvGrpSpPr>
      <p:grpSpPr>
        <a:xfrm>
          <a:off x="0" y="0"/>
          <a:ext cx="0" cy="0"/>
          <a:chOff x="0" y="0"/>
          <a:chExt cx="0" cy="0"/>
        </a:xfrm>
      </p:grpSpPr>
      <p:sp>
        <p:nvSpPr>
          <p:cNvPr id="59" name="Google Shape;59;p7"/>
          <p:cNvSpPr txBox="1"/>
          <p:nvPr>
            <p:ph idx="1" type="body"/>
          </p:nvPr>
        </p:nvSpPr>
        <p:spPr>
          <a:xfrm>
            <a:off x="1371600" y="2743200"/>
            <a:ext cx="7123113" cy="1673225"/>
          </a:xfrm>
          <a:prstGeom prst="rect">
            <a:avLst/>
          </a:prstGeom>
          <a:noFill/>
          <a:ln>
            <a:noFill/>
          </a:ln>
        </p:spPr>
        <p:txBody>
          <a:bodyPr anchorCtr="0" anchor="t" bIns="45700" lIns="91425" spcFirstLastPara="1" rIns="91425" wrap="square" tIns="45700">
            <a:normAutofit/>
          </a:bodyPr>
          <a:lstStyle>
            <a:lvl1pPr indent="-228600" lvl="0" marL="457200" algn="l">
              <a:spcBef>
                <a:spcPts val="700"/>
              </a:spcBef>
              <a:spcAft>
                <a:spcPts val="0"/>
              </a:spcAft>
              <a:buSzPts val="1680"/>
              <a:buNone/>
              <a:defRPr sz="2800">
                <a:solidFill>
                  <a:schemeClr val="dk2"/>
                </a:solidFill>
              </a:defRPr>
            </a:lvl1pPr>
            <a:lvl2pPr indent="-228600" lvl="1" marL="914400" algn="l">
              <a:spcBef>
                <a:spcPts val="550"/>
              </a:spcBef>
              <a:spcAft>
                <a:spcPts val="0"/>
              </a:spcAft>
              <a:buSzPts val="1260"/>
              <a:buNone/>
              <a:defRPr sz="1800">
                <a:solidFill>
                  <a:srgbClr val="888888"/>
                </a:solidFill>
              </a:defRPr>
            </a:lvl2pPr>
            <a:lvl3pPr indent="-228600" lvl="2" marL="1371600" algn="l">
              <a:spcBef>
                <a:spcPts val="500"/>
              </a:spcBef>
              <a:spcAft>
                <a:spcPts val="0"/>
              </a:spcAft>
              <a:buSzPts val="1200"/>
              <a:buNone/>
              <a:defRPr sz="1600">
                <a:solidFill>
                  <a:srgbClr val="888888"/>
                </a:solidFill>
              </a:defRPr>
            </a:lvl3pPr>
            <a:lvl4pPr indent="-228600" lvl="3" marL="1828800" algn="l">
              <a:spcBef>
                <a:spcPts val="400"/>
              </a:spcBef>
              <a:spcAft>
                <a:spcPts val="0"/>
              </a:spcAft>
              <a:buSzPts val="1050"/>
              <a:buNone/>
              <a:defRPr sz="1400">
                <a:solidFill>
                  <a:srgbClr val="888888"/>
                </a:solidFill>
              </a:defRPr>
            </a:lvl4pPr>
            <a:lvl5pPr indent="-228600" lvl="4" marL="2286000" algn="l">
              <a:spcBef>
                <a:spcPts val="400"/>
              </a:spcBef>
              <a:spcAft>
                <a:spcPts val="0"/>
              </a:spcAft>
              <a:buSzPts val="910"/>
              <a:buNone/>
              <a:defRPr sz="1400">
                <a:solidFill>
                  <a:srgbClr val="888888"/>
                </a:solidFill>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0" name="Google Shape;60;p7"/>
          <p:cNvSpPr/>
          <p:nvPr/>
        </p:nvSpPr>
        <p:spPr>
          <a:xfrm>
            <a:off x="0" y="1524000"/>
            <a:ext cx="9144000" cy="1143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1" name="Google Shape;61;p7"/>
          <p:cNvSpPr/>
          <p:nvPr/>
        </p:nvSpPr>
        <p:spPr>
          <a:xfrm>
            <a:off x="0" y="1600200"/>
            <a:ext cx="1295400" cy="9906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2" name="Google Shape;62;p7"/>
          <p:cNvSpPr/>
          <p:nvPr/>
        </p:nvSpPr>
        <p:spPr>
          <a:xfrm>
            <a:off x="1371600" y="1600200"/>
            <a:ext cx="7772400" cy="9906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3" name="Google Shape;63;p7"/>
          <p:cNvSpPr txBox="1"/>
          <p:nvPr>
            <p:ph type="title"/>
          </p:nvPr>
        </p:nvSpPr>
        <p:spPr>
          <a:xfrm>
            <a:off x="1371600" y="1600200"/>
            <a:ext cx="7620000" cy="990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FFFFFF"/>
              </a:buClr>
              <a:buSzPts val="4400"/>
              <a:buFont typeface="Twentieth Century"/>
              <a:buNone/>
              <a:defRPr b="0" sz="4400"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7"/>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7"/>
          <p:cNvSpPr txBox="1"/>
          <p:nvPr>
            <p:ph idx="12" type="sldNum"/>
          </p:nvPr>
        </p:nvSpPr>
        <p:spPr>
          <a:xfrm>
            <a:off x="0" y="1752600"/>
            <a:ext cx="1295400" cy="701676"/>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sz="2400">
                <a:solidFill>
                  <a:srgbClr val="FFFFFF"/>
                </a:solidFill>
                <a:latin typeface="Twentieth Century"/>
                <a:ea typeface="Twentieth Century"/>
                <a:cs typeface="Twentieth Century"/>
                <a:sym typeface="Twentieth Century"/>
              </a:defRPr>
            </a:lvl1pPr>
            <a:lvl2pPr indent="0" lvl="1" marL="0" algn="ctr">
              <a:spcBef>
                <a:spcPts val="0"/>
              </a:spcBef>
              <a:buNone/>
              <a:defRPr b="1" sz="2400">
                <a:solidFill>
                  <a:srgbClr val="FFFFFF"/>
                </a:solidFill>
                <a:latin typeface="Twentieth Century"/>
                <a:ea typeface="Twentieth Century"/>
                <a:cs typeface="Twentieth Century"/>
                <a:sym typeface="Twentieth Century"/>
              </a:defRPr>
            </a:lvl2pPr>
            <a:lvl3pPr indent="0" lvl="2" marL="0" algn="ctr">
              <a:spcBef>
                <a:spcPts val="0"/>
              </a:spcBef>
              <a:buNone/>
              <a:defRPr b="1" sz="2400">
                <a:solidFill>
                  <a:srgbClr val="FFFFFF"/>
                </a:solidFill>
                <a:latin typeface="Twentieth Century"/>
                <a:ea typeface="Twentieth Century"/>
                <a:cs typeface="Twentieth Century"/>
                <a:sym typeface="Twentieth Century"/>
              </a:defRPr>
            </a:lvl3pPr>
            <a:lvl4pPr indent="0" lvl="3" marL="0" algn="ctr">
              <a:spcBef>
                <a:spcPts val="0"/>
              </a:spcBef>
              <a:buNone/>
              <a:defRPr b="1" sz="2400">
                <a:solidFill>
                  <a:srgbClr val="FFFFFF"/>
                </a:solidFill>
                <a:latin typeface="Twentieth Century"/>
                <a:ea typeface="Twentieth Century"/>
                <a:cs typeface="Twentieth Century"/>
                <a:sym typeface="Twentieth Century"/>
              </a:defRPr>
            </a:lvl4pPr>
            <a:lvl5pPr indent="0" lvl="4" marL="0" algn="ctr">
              <a:spcBef>
                <a:spcPts val="0"/>
              </a:spcBef>
              <a:buNone/>
              <a:defRPr b="1" sz="2400">
                <a:solidFill>
                  <a:srgbClr val="FFFFFF"/>
                </a:solidFill>
                <a:latin typeface="Twentieth Century"/>
                <a:ea typeface="Twentieth Century"/>
                <a:cs typeface="Twentieth Century"/>
                <a:sym typeface="Twentieth Century"/>
              </a:defRPr>
            </a:lvl5pPr>
            <a:lvl6pPr indent="0" lvl="5" marL="0" algn="ctr">
              <a:spcBef>
                <a:spcPts val="0"/>
              </a:spcBef>
              <a:buNone/>
              <a:defRPr b="1" sz="2400">
                <a:solidFill>
                  <a:srgbClr val="FFFFFF"/>
                </a:solidFill>
                <a:latin typeface="Twentieth Century"/>
                <a:ea typeface="Twentieth Century"/>
                <a:cs typeface="Twentieth Century"/>
                <a:sym typeface="Twentieth Century"/>
              </a:defRPr>
            </a:lvl6pPr>
            <a:lvl7pPr indent="0" lvl="6" marL="0" algn="ctr">
              <a:spcBef>
                <a:spcPts val="0"/>
              </a:spcBef>
              <a:buNone/>
              <a:defRPr b="1" sz="2400">
                <a:solidFill>
                  <a:srgbClr val="FFFFFF"/>
                </a:solidFill>
                <a:latin typeface="Twentieth Century"/>
                <a:ea typeface="Twentieth Century"/>
                <a:cs typeface="Twentieth Century"/>
                <a:sym typeface="Twentieth Century"/>
              </a:defRPr>
            </a:lvl7pPr>
            <a:lvl8pPr indent="0" lvl="7" marL="0" algn="ctr">
              <a:spcBef>
                <a:spcPts val="0"/>
              </a:spcBef>
              <a:buNone/>
              <a:defRPr b="1" sz="2400">
                <a:solidFill>
                  <a:srgbClr val="FFFFFF"/>
                </a:solidFill>
                <a:latin typeface="Twentieth Century"/>
                <a:ea typeface="Twentieth Century"/>
                <a:cs typeface="Twentieth Century"/>
                <a:sym typeface="Twentieth Century"/>
              </a:defRPr>
            </a:lvl8pPr>
            <a:lvl9pPr indent="0" lvl="8" marL="0" algn="ctr">
              <a:spcBef>
                <a:spcPts val="0"/>
              </a:spcBef>
              <a:buNone/>
              <a:defRPr b="1" sz="2400">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
        <p:nvSpPr>
          <p:cNvPr id="66" name="Google Shape;66;p7"/>
          <p:cNvSpPr txBox="1"/>
          <p:nvPr>
            <p:ph idx="11" type="ftr"/>
          </p:nvPr>
        </p:nvSpPr>
        <p:spPr>
          <a:xfrm>
            <a:off x="609600" y="6248206"/>
            <a:ext cx="542108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7" name="Shape 67"/>
        <p:cNvGrpSpPr/>
        <p:nvPr/>
      </p:nvGrpSpPr>
      <p:grpSpPr>
        <a:xfrm>
          <a:off x="0" y="0"/>
          <a:ext cx="0" cy="0"/>
          <a:chOff x="0" y="0"/>
          <a:chExt cx="0" cy="0"/>
        </a:xfrm>
      </p:grpSpPr>
      <p:sp>
        <p:nvSpPr>
          <p:cNvPr id="68" name="Google Shape;68;p8"/>
          <p:cNvSpPr txBox="1"/>
          <p:nvPr>
            <p:ph type="title"/>
          </p:nvPr>
        </p:nvSpPr>
        <p:spPr>
          <a:xfrm>
            <a:off x="533400" y="273050"/>
            <a:ext cx="8153400" cy="8699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400"/>
              <a:buFont typeface="Twentieth Centur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8"/>
          <p:cNvSpPr txBox="1"/>
          <p:nvPr>
            <p:ph idx="1" type="body"/>
          </p:nvPr>
        </p:nvSpPr>
        <p:spPr>
          <a:xfrm>
            <a:off x="609600" y="2438400"/>
            <a:ext cx="3886200" cy="3581400"/>
          </a:xfrm>
          <a:prstGeom prst="rect">
            <a:avLst/>
          </a:prstGeom>
          <a:noFill/>
          <a:ln>
            <a:noFill/>
          </a:ln>
        </p:spPr>
        <p:txBody>
          <a:bodyPr anchorCtr="0" anchor="t" bIns="45700" lIns="91425" spcFirstLastPara="1" rIns="91425" wrap="square" tIns="45700">
            <a:norm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0" name="Google Shape;70;p8"/>
          <p:cNvSpPr txBox="1"/>
          <p:nvPr>
            <p:ph idx="2" type="body"/>
          </p:nvPr>
        </p:nvSpPr>
        <p:spPr>
          <a:xfrm>
            <a:off x="4800600" y="2438400"/>
            <a:ext cx="3886200" cy="3581400"/>
          </a:xfrm>
          <a:prstGeom prst="rect">
            <a:avLst/>
          </a:prstGeom>
          <a:noFill/>
          <a:ln>
            <a:noFill/>
          </a:ln>
        </p:spPr>
        <p:txBody>
          <a:bodyPr anchorCtr="0" anchor="t" bIns="45700" lIns="91425" spcFirstLastPara="1" rIns="91425" wrap="square" tIns="45700">
            <a:norm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1" name="Google Shape;71;p8"/>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8"/>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73" name="Google Shape;73;p8"/>
          <p:cNvSpPr txBox="1"/>
          <p:nvPr>
            <p:ph idx="11" type="ftr"/>
          </p:nvPr>
        </p:nvSpPr>
        <p:spPr>
          <a:xfrm>
            <a:off x="609600" y="6248206"/>
            <a:ext cx="542108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8"/>
          <p:cNvSpPr txBox="1"/>
          <p:nvPr>
            <p:ph idx="3" type="body"/>
          </p:nvPr>
        </p:nvSpPr>
        <p:spPr>
          <a:xfrm>
            <a:off x="609600" y="1752600"/>
            <a:ext cx="3886200" cy="640080"/>
          </a:xfrm>
          <a:prstGeom prst="rect">
            <a:avLst/>
          </a:prstGeom>
          <a:solidFill>
            <a:schemeClr val="accent2"/>
          </a:solidFill>
          <a:ln>
            <a:noFill/>
          </a:ln>
        </p:spPr>
        <p:txBody>
          <a:bodyPr anchorCtr="0" anchor="ctr" bIns="45700" lIns="91425" spcFirstLastPara="1" rIns="91425" wrap="square" tIns="45700">
            <a:normAutofit/>
          </a:bodyPr>
          <a:lstStyle>
            <a:lvl1pPr indent="-228600" lvl="0" marL="457200" algn="l">
              <a:spcBef>
                <a:spcPts val="700"/>
              </a:spcBef>
              <a:spcAft>
                <a:spcPts val="0"/>
              </a:spcAft>
              <a:buSzPts val="1200"/>
              <a:buFont typeface="Twentieth Century"/>
              <a:buNone/>
              <a:defRPr b="1" sz="2000">
                <a:solidFill>
                  <a:srgbClr val="FFFFFF"/>
                </a:solidFill>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75" name="Google Shape;75;p8"/>
          <p:cNvSpPr txBox="1"/>
          <p:nvPr>
            <p:ph idx="4" type="body"/>
          </p:nvPr>
        </p:nvSpPr>
        <p:spPr>
          <a:xfrm>
            <a:off x="4800600" y="1752600"/>
            <a:ext cx="3886200" cy="640080"/>
          </a:xfrm>
          <a:prstGeom prst="rect">
            <a:avLst/>
          </a:prstGeom>
          <a:solidFill>
            <a:schemeClr val="accent4"/>
          </a:solidFill>
          <a:ln>
            <a:noFill/>
          </a:ln>
        </p:spPr>
        <p:txBody>
          <a:bodyPr anchorCtr="0" anchor="ctr" bIns="45700" lIns="91425" spcFirstLastPara="1" rIns="91425" wrap="square" tIns="45700">
            <a:normAutofit/>
          </a:bodyPr>
          <a:lstStyle>
            <a:lvl1pPr indent="-228600" lvl="0" marL="457200" algn="l">
              <a:spcBef>
                <a:spcPts val="700"/>
              </a:spcBef>
              <a:spcAft>
                <a:spcPts val="0"/>
              </a:spcAft>
              <a:buSzPts val="1200"/>
              <a:buFont typeface="Twentieth Century"/>
              <a:buNone/>
              <a:defRPr b="1" sz="2000">
                <a:solidFill>
                  <a:srgbClr val="FFFFFF"/>
                </a:solidFill>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6" name="Shape 76"/>
        <p:cNvGrpSpPr/>
        <p:nvPr/>
      </p:nvGrpSpPr>
      <p:grpSpPr>
        <a:xfrm>
          <a:off x="0" y="0"/>
          <a:ext cx="0" cy="0"/>
          <a:chOff x="0" y="0"/>
          <a:chExt cx="0" cy="0"/>
        </a:xfrm>
      </p:grpSpPr>
      <p:sp>
        <p:nvSpPr>
          <p:cNvPr id="77" name="Google Shape;77;p9"/>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9"/>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9"/>
          <p:cNvSpPr txBox="1"/>
          <p:nvPr>
            <p:ph idx="11" type="ftr"/>
          </p:nvPr>
        </p:nvSpPr>
        <p:spPr>
          <a:xfrm>
            <a:off x="609600" y="6248206"/>
            <a:ext cx="542108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9"/>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rmAutofit/>
          </a:bodyPr>
          <a:lstStyle>
            <a:lvl1pPr indent="0" lvl="0" marL="0" algn="ctr">
              <a:spcBef>
                <a:spcPts val="0"/>
              </a:spcBef>
              <a:buNone/>
              <a:defRPr b="1" sz="1400">
                <a:solidFill>
                  <a:srgbClr val="FFFFFF"/>
                </a:solidFill>
                <a:latin typeface="Twentieth Century"/>
                <a:ea typeface="Twentieth Century"/>
                <a:cs typeface="Twentieth Century"/>
                <a:sym typeface="Twentieth Century"/>
              </a:defRPr>
            </a:lvl1pPr>
            <a:lvl2pPr indent="0" lvl="1" marL="0" algn="ctr">
              <a:spcBef>
                <a:spcPts val="0"/>
              </a:spcBef>
              <a:buNone/>
              <a:defRPr b="1" sz="1400">
                <a:solidFill>
                  <a:srgbClr val="FFFFFF"/>
                </a:solidFill>
                <a:latin typeface="Twentieth Century"/>
                <a:ea typeface="Twentieth Century"/>
                <a:cs typeface="Twentieth Century"/>
                <a:sym typeface="Twentieth Century"/>
              </a:defRPr>
            </a:lvl2pPr>
            <a:lvl3pPr indent="0" lvl="2" marL="0" algn="ctr">
              <a:spcBef>
                <a:spcPts val="0"/>
              </a:spcBef>
              <a:buNone/>
              <a:defRPr b="1" sz="1400">
                <a:solidFill>
                  <a:srgbClr val="FFFFFF"/>
                </a:solidFill>
                <a:latin typeface="Twentieth Century"/>
                <a:ea typeface="Twentieth Century"/>
                <a:cs typeface="Twentieth Century"/>
                <a:sym typeface="Twentieth Century"/>
              </a:defRPr>
            </a:lvl3pPr>
            <a:lvl4pPr indent="0" lvl="3" marL="0" algn="ctr">
              <a:spcBef>
                <a:spcPts val="0"/>
              </a:spcBef>
              <a:buNone/>
              <a:defRPr b="1" sz="1400">
                <a:solidFill>
                  <a:srgbClr val="FFFFFF"/>
                </a:solidFill>
                <a:latin typeface="Twentieth Century"/>
                <a:ea typeface="Twentieth Century"/>
                <a:cs typeface="Twentieth Century"/>
                <a:sym typeface="Twentieth Century"/>
              </a:defRPr>
            </a:lvl4pPr>
            <a:lvl5pPr indent="0" lvl="4" marL="0" algn="ctr">
              <a:spcBef>
                <a:spcPts val="0"/>
              </a:spcBef>
              <a:buNone/>
              <a:defRPr b="1" sz="1400">
                <a:solidFill>
                  <a:srgbClr val="FFFFFF"/>
                </a:solidFill>
                <a:latin typeface="Twentieth Century"/>
                <a:ea typeface="Twentieth Century"/>
                <a:cs typeface="Twentieth Century"/>
                <a:sym typeface="Twentieth Century"/>
              </a:defRPr>
            </a:lvl5pPr>
            <a:lvl6pPr indent="0" lvl="5" marL="0" algn="ctr">
              <a:spcBef>
                <a:spcPts val="0"/>
              </a:spcBef>
              <a:buNone/>
              <a:defRPr b="1" sz="1400">
                <a:solidFill>
                  <a:srgbClr val="FFFFFF"/>
                </a:solidFill>
                <a:latin typeface="Twentieth Century"/>
                <a:ea typeface="Twentieth Century"/>
                <a:cs typeface="Twentieth Century"/>
                <a:sym typeface="Twentieth Century"/>
              </a:defRPr>
            </a:lvl6pPr>
            <a:lvl7pPr indent="0" lvl="6" marL="0" algn="ctr">
              <a:spcBef>
                <a:spcPts val="0"/>
              </a:spcBef>
              <a:buNone/>
              <a:defRPr b="1" sz="1400">
                <a:solidFill>
                  <a:srgbClr val="FFFFFF"/>
                </a:solidFill>
                <a:latin typeface="Twentieth Century"/>
                <a:ea typeface="Twentieth Century"/>
                <a:cs typeface="Twentieth Century"/>
                <a:sym typeface="Twentieth Century"/>
              </a:defRPr>
            </a:lvl7pPr>
            <a:lvl8pPr indent="0" lvl="7" marL="0" algn="ctr">
              <a:spcBef>
                <a:spcPts val="0"/>
              </a:spcBef>
              <a:buNone/>
              <a:defRPr b="1" sz="1400">
                <a:solidFill>
                  <a:srgbClr val="FFFFFF"/>
                </a:solidFill>
                <a:latin typeface="Twentieth Century"/>
                <a:ea typeface="Twentieth Century"/>
                <a:cs typeface="Twentieth Century"/>
                <a:sym typeface="Twentieth Century"/>
              </a:defRPr>
            </a:lvl8pPr>
            <a:lvl9pPr indent="0" lvl="8" marL="0" algn="ctr">
              <a:spcBef>
                <a:spcPts val="0"/>
              </a:spcBef>
              <a:buNone/>
              <a:defRPr b="1" sz="1400">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81" name="Shape 81"/>
        <p:cNvGrpSpPr/>
        <p:nvPr/>
      </p:nvGrpSpPr>
      <p:grpSpPr>
        <a:xfrm>
          <a:off x="0" y="0"/>
          <a:ext cx="0" cy="0"/>
          <a:chOff x="0" y="0"/>
          <a:chExt cx="0" cy="0"/>
        </a:xfrm>
      </p:grpSpPr>
      <p:sp>
        <p:nvSpPr>
          <p:cNvPr id="82" name="Google Shape;82;p10"/>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0"/>
          <p:cNvSpPr txBox="1"/>
          <p:nvPr>
            <p:ph idx="11" type="ftr"/>
          </p:nvPr>
        </p:nvSpPr>
        <p:spPr>
          <a:xfrm>
            <a:off x="609600" y="6248206"/>
            <a:ext cx="542108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0"/>
          <p:cNvSpPr txBox="1"/>
          <p:nvPr>
            <p:ph idx="12" type="sldNum"/>
          </p:nvPr>
        </p:nvSpPr>
        <p:spPr>
          <a:xfrm>
            <a:off x="0" y="6248400"/>
            <a:ext cx="533400" cy="381000"/>
          </a:xfrm>
          <a:prstGeom prst="rect">
            <a:avLst/>
          </a:prstGeom>
          <a:noFill/>
          <a:ln>
            <a:noFill/>
          </a:ln>
        </p:spPr>
        <p:txBody>
          <a:bodyPr anchorCtr="0" anchor="ctr" bIns="45700" lIns="91425" spcFirstLastPara="1" rIns="91425" wrap="square" tIns="45700">
            <a:normAutofit/>
          </a:bodyPr>
          <a:lstStyle>
            <a:lvl1pPr indent="0" lvl="0" marL="0" algn="ctr">
              <a:spcBef>
                <a:spcPts val="0"/>
              </a:spcBef>
              <a:buNone/>
              <a:defRPr b="1" sz="1400">
                <a:solidFill>
                  <a:schemeClr val="dk2"/>
                </a:solidFill>
                <a:latin typeface="Twentieth Century"/>
                <a:ea typeface="Twentieth Century"/>
                <a:cs typeface="Twentieth Century"/>
                <a:sym typeface="Twentieth Century"/>
              </a:defRPr>
            </a:lvl1pPr>
            <a:lvl2pPr indent="0" lvl="1" marL="0" algn="ctr">
              <a:spcBef>
                <a:spcPts val="0"/>
              </a:spcBef>
              <a:buNone/>
              <a:defRPr b="1" sz="1400">
                <a:solidFill>
                  <a:schemeClr val="dk2"/>
                </a:solidFill>
                <a:latin typeface="Twentieth Century"/>
                <a:ea typeface="Twentieth Century"/>
                <a:cs typeface="Twentieth Century"/>
                <a:sym typeface="Twentieth Century"/>
              </a:defRPr>
            </a:lvl2pPr>
            <a:lvl3pPr indent="0" lvl="2" marL="0" algn="ctr">
              <a:spcBef>
                <a:spcPts val="0"/>
              </a:spcBef>
              <a:buNone/>
              <a:defRPr b="1" sz="1400">
                <a:solidFill>
                  <a:schemeClr val="dk2"/>
                </a:solidFill>
                <a:latin typeface="Twentieth Century"/>
                <a:ea typeface="Twentieth Century"/>
                <a:cs typeface="Twentieth Century"/>
                <a:sym typeface="Twentieth Century"/>
              </a:defRPr>
            </a:lvl3pPr>
            <a:lvl4pPr indent="0" lvl="3" marL="0" algn="ctr">
              <a:spcBef>
                <a:spcPts val="0"/>
              </a:spcBef>
              <a:buNone/>
              <a:defRPr b="1" sz="1400">
                <a:solidFill>
                  <a:schemeClr val="dk2"/>
                </a:solidFill>
                <a:latin typeface="Twentieth Century"/>
                <a:ea typeface="Twentieth Century"/>
                <a:cs typeface="Twentieth Century"/>
                <a:sym typeface="Twentieth Century"/>
              </a:defRPr>
            </a:lvl4pPr>
            <a:lvl5pPr indent="0" lvl="4" marL="0" algn="ctr">
              <a:spcBef>
                <a:spcPts val="0"/>
              </a:spcBef>
              <a:buNone/>
              <a:defRPr b="1" sz="1400">
                <a:solidFill>
                  <a:schemeClr val="dk2"/>
                </a:solidFill>
                <a:latin typeface="Twentieth Century"/>
                <a:ea typeface="Twentieth Century"/>
                <a:cs typeface="Twentieth Century"/>
                <a:sym typeface="Twentieth Century"/>
              </a:defRPr>
            </a:lvl5pPr>
            <a:lvl6pPr indent="0" lvl="5" marL="0" algn="ctr">
              <a:spcBef>
                <a:spcPts val="0"/>
              </a:spcBef>
              <a:buNone/>
              <a:defRPr b="1" sz="1400">
                <a:solidFill>
                  <a:schemeClr val="dk2"/>
                </a:solidFill>
                <a:latin typeface="Twentieth Century"/>
                <a:ea typeface="Twentieth Century"/>
                <a:cs typeface="Twentieth Century"/>
                <a:sym typeface="Twentieth Century"/>
              </a:defRPr>
            </a:lvl6pPr>
            <a:lvl7pPr indent="0" lvl="6" marL="0" algn="ctr">
              <a:spcBef>
                <a:spcPts val="0"/>
              </a:spcBef>
              <a:buNone/>
              <a:defRPr b="1" sz="1400">
                <a:solidFill>
                  <a:schemeClr val="dk2"/>
                </a:solidFill>
                <a:latin typeface="Twentieth Century"/>
                <a:ea typeface="Twentieth Century"/>
                <a:cs typeface="Twentieth Century"/>
                <a:sym typeface="Twentieth Century"/>
              </a:defRPr>
            </a:lvl7pPr>
            <a:lvl8pPr indent="0" lvl="7" marL="0" algn="ctr">
              <a:spcBef>
                <a:spcPts val="0"/>
              </a:spcBef>
              <a:buNone/>
              <a:defRPr b="1" sz="1400">
                <a:solidFill>
                  <a:schemeClr val="dk2"/>
                </a:solidFill>
                <a:latin typeface="Twentieth Century"/>
                <a:ea typeface="Twentieth Century"/>
                <a:cs typeface="Twentieth Century"/>
                <a:sym typeface="Twentieth Century"/>
              </a:defRPr>
            </a:lvl8pPr>
            <a:lvl9pPr indent="0" lvl="8" marL="0" algn="ctr">
              <a:spcBef>
                <a:spcPts val="0"/>
              </a:spcBef>
              <a:buNone/>
              <a:defRPr b="1" sz="1400">
                <a:solidFill>
                  <a:schemeClr val="dk2"/>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5" name="Shape 85"/>
        <p:cNvGrpSpPr/>
        <p:nvPr/>
      </p:nvGrpSpPr>
      <p:grpSpPr>
        <a:xfrm>
          <a:off x="0" y="0"/>
          <a:ext cx="0" cy="0"/>
          <a:chOff x="0" y="0"/>
          <a:chExt cx="0" cy="0"/>
        </a:xfrm>
      </p:grpSpPr>
      <p:sp>
        <p:nvSpPr>
          <p:cNvPr id="86" name="Google Shape;86;p11"/>
          <p:cNvSpPr txBox="1"/>
          <p:nvPr>
            <p:ph type="title"/>
          </p:nvPr>
        </p:nvSpPr>
        <p:spPr>
          <a:xfrm>
            <a:off x="609600" y="273050"/>
            <a:ext cx="8077200" cy="86995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4400"/>
              <a:buFont typeface="Twentieth Century"/>
              <a:buNone/>
              <a:defRPr b="0"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1"/>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1"/>
          <p:cNvSpPr txBox="1"/>
          <p:nvPr>
            <p:ph idx="11" type="ftr"/>
          </p:nvPr>
        </p:nvSpPr>
        <p:spPr>
          <a:xfrm>
            <a:off x="609600" y="6248206"/>
            <a:ext cx="542108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1"/>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rmAutofit/>
          </a:bodyPr>
          <a:lstStyle>
            <a:lvl1pPr indent="0" lvl="0" marL="0" algn="ctr">
              <a:spcBef>
                <a:spcPts val="0"/>
              </a:spcBef>
              <a:buNone/>
              <a:defRPr b="1" sz="1400">
                <a:solidFill>
                  <a:srgbClr val="FFFFFF"/>
                </a:solidFill>
                <a:latin typeface="Twentieth Century"/>
                <a:ea typeface="Twentieth Century"/>
                <a:cs typeface="Twentieth Century"/>
                <a:sym typeface="Twentieth Century"/>
              </a:defRPr>
            </a:lvl1pPr>
            <a:lvl2pPr indent="0" lvl="1" marL="0" algn="ctr">
              <a:spcBef>
                <a:spcPts val="0"/>
              </a:spcBef>
              <a:buNone/>
              <a:defRPr b="1" sz="1400">
                <a:solidFill>
                  <a:srgbClr val="FFFFFF"/>
                </a:solidFill>
                <a:latin typeface="Twentieth Century"/>
                <a:ea typeface="Twentieth Century"/>
                <a:cs typeface="Twentieth Century"/>
                <a:sym typeface="Twentieth Century"/>
              </a:defRPr>
            </a:lvl2pPr>
            <a:lvl3pPr indent="0" lvl="2" marL="0" algn="ctr">
              <a:spcBef>
                <a:spcPts val="0"/>
              </a:spcBef>
              <a:buNone/>
              <a:defRPr b="1" sz="1400">
                <a:solidFill>
                  <a:srgbClr val="FFFFFF"/>
                </a:solidFill>
                <a:latin typeface="Twentieth Century"/>
                <a:ea typeface="Twentieth Century"/>
                <a:cs typeface="Twentieth Century"/>
                <a:sym typeface="Twentieth Century"/>
              </a:defRPr>
            </a:lvl3pPr>
            <a:lvl4pPr indent="0" lvl="3" marL="0" algn="ctr">
              <a:spcBef>
                <a:spcPts val="0"/>
              </a:spcBef>
              <a:buNone/>
              <a:defRPr b="1" sz="1400">
                <a:solidFill>
                  <a:srgbClr val="FFFFFF"/>
                </a:solidFill>
                <a:latin typeface="Twentieth Century"/>
                <a:ea typeface="Twentieth Century"/>
                <a:cs typeface="Twentieth Century"/>
                <a:sym typeface="Twentieth Century"/>
              </a:defRPr>
            </a:lvl4pPr>
            <a:lvl5pPr indent="0" lvl="4" marL="0" algn="ctr">
              <a:spcBef>
                <a:spcPts val="0"/>
              </a:spcBef>
              <a:buNone/>
              <a:defRPr b="1" sz="1400">
                <a:solidFill>
                  <a:srgbClr val="FFFFFF"/>
                </a:solidFill>
                <a:latin typeface="Twentieth Century"/>
                <a:ea typeface="Twentieth Century"/>
                <a:cs typeface="Twentieth Century"/>
                <a:sym typeface="Twentieth Century"/>
              </a:defRPr>
            </a:lvl5pPr>
            <a:lvl6pPr indent="0" lvl="5" marL="0" algn="ctr">
              <a:spcBef>
                <a:spcPts val="0"/>
              </a:spcBef>
              <a:buNone/>
              <a:defRPr b="1" sz="1400">
                <a:solidFill>
                  <a:srgbClr val="FFFFFF"/>
                </a:solidFill>
                <a:latin typeface="Twentieth Century"/>
                <a:ea typeface="Twentieth Century"/>
                <a:cs typeface="Twentieth Century"/>
                <a:sym typeface="Twentieth Century"/>
              </a:defRPr>
            </a:lvl6pPr>
            <a:lvl7pPr indent="0" lvl="6" marL="0" algn="ctr">
              <a:spcBef>
                <a:spcPts val="0"/>
              </a:spcBef>
              <a:buNone/>
              <a:defRPr b="1" sz="1400">
                <a:solidFill>
                  <a:srgbClr val="FFFFFF"/>
                </a:solidFill>
                <a:latin typeface="Twentieth Century"/>
                <a:ea typeface="Twentieth Century"/>
                <a:cs typeface="Twentieth Century"/>
                <a:sym typeface="Twentieth Century"/>
              </a:defRPr>
            </a:lvl7pPr>
            <a:lvl8pPr indent="0" lvl="7" marL="0" algn="ctr">
              <a:spcBef>
                <a:spcPts val="0"/>
              </a:spcBef>
              <a:buNone/>
              <a:defRPr b="1" sz="1400">
                <a:solidFill>
                  <a:srgbClr val="FFFFFF"/>
                </a:solidFill>
                <a:latin typeface="Twentieth Century"/>
                <a:ea typeface="Twentieth Century"/>
                <a:cs typeface="Twentieth Century"/>
                <a:sym typeface="Twentieth Century"/>
              </a:defRPr>
            </a:lvl8pPr>
            <a:lvl9pPr indent="0" lvl="8" marL="0" algn="ctr">
              <a:spcBef>
                <a:spcPts val="0"/>
              </a:spcBef>
              <a:buNone/>
              <a:defRPr b="1" sz="1400">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
        <p:nvSpPr>
          <p:cNvPr id="90" name="Google Shape;90;p11"/>
          <p:cNvSpPr txBox="1"/>
          <p:nvPr>
            <p:ph idx="1" type="body"/>
          </p:nvPr>
        </p:nvSpPr>
        <p:spPr>
          <a:xfrm>
            <a:off x="609600" y="1752600"/>
            <a:ext cx="1600200" cy="4343400"/>
          </a:xfrm>
          <a:prstGeom prst="rect">
            <a:avLst/>
          </a:prstGeom>
          <a:solidFill>
            <a:schemeClr val="accent2"/>
          </a:solidFill>
          <a:ln cap="sq" cmpd="dbl" w="50800">
            <a:solidFill>
              <a:schemeClr val="accent2"/>
            </a:solidFill>
            <a:prstDash val="solid"/>
            <a:miter lim="800000"/>
            <a:headEnd len="sm" w="sm" type="none"/>
            <a:tailEnd len="sm" w="sm" type="none"/>
          </a:ln>
        </p:spPr>
        <p:txBody>
          <a:bodyPr anchorCtr="0" anchor="t" bIns="91425" lIns="137150" spcFirstLastPara="1" rIns="137150" wrap="square" tIns="182875">
            <a:normAutofit/>
          </a:bodyPr>
          <a:lstStyle>
            <a:lvl1pPr indent="-228600" lvl="0" marL="457200" algn="l">
              <a:spcBef>
                <a:spcPts val="700"/>
              </a:spcBef>
              <a:spcAft>
                <a:spcPts val="0"/>
              </a:spcAft>
              <a:buSzPts val="1080"/>
              <a:buNone/>
              <a:defRPr sz="1800">
                <a:solidFill>
                  <a:schemeClr val="lt1"/>
                </a:solidFill>
                <a:latin typeface="Twentieth Century"/>
                <a:ea typeface="Twentieth Century"/>
                <a:cs typeface="Twentieth Century"/>
                <a:sym typeface="Twentieth Century"/>
              </a:defRPr>
            </a:lvl1pPr>
            <a:lvl2pPr indent="-228600" lvl="1" marL="914400" algn="l">
              <a:spcBef>
                <a:spcPts val="1000"/>
              </a:spcBef>
              <a:spcAft>
                <a:spcPts val="0"/>
              </a:spcAft>
              <a:buSzPts val="840"/>
              <a:buNone/>
              <a:defRPr sz="1200">
                <a:solidFill>
                  <a:schemeClr val="lt1"/>
                </a:solidFill>
                <a:latin typeface="Twentieth Century"/>
                <a:ea typeface="Twentieth Century"/>
                <a:cs typeface="Twentieth Century"/>
                <a:sym typeface="Twentieth Century"/>
              </a:defRPr>
            </a:lvl2pPr>
            <a:lvl3pPr indent="-228600" lvl="2" marL="1371600" algn="l">
              <a:spcBef>
                <a:spcPts val="500"/>
              </a:spcBef>
              <a:spcAft>
                <a:spcPts val="0"/>
              </a:spcAft>
              <a:buSzPts val="750"/>
              <a:buNone/>
              <a:defRPr sz="1000">
                <a:solidFill>
                  <a:schemeClr val="lt1"/>
                </a:solidFill>
                <a:latin typeface="Twentieth Century"/>
                <a:ea typeface="Twentieth Century"/>
                <a:cs typeface="Twentieth Century"/>
                <a:sym typeface="Twentieth Century"/>
              </a:defRPr>
            </a:lvl3pPr>
            <a:lvl4pPr indent="-228600" lvl="3" marL="1828800" algn="l">
              <a:spcBef>
                <a:spcPts val="400"/>
              </a:spcBef>
              <a:spcAft>
                <a:spcPts val="0"/>
              </a:spcAft>
              <a:buSzPts val="675"/>
              <a:buNone/>
              <a:defRPr sz="900">
                <a:solidFill>
                  <a:schemeClr val="lt1"/>
                </a:solidFill>
                <a:latin typeface="Twentieth Century"/>
                <a:ea typeface="Twentieth Century"/>
                <a:cs typeface="Twentieth Century"/>
                <a:sym typeface="Twentieth Century"/>
              </a:defRPr>
            </a:lvl4pPr>
            <a:lvl5pPr indent="-228600" lvl="4" marL="2286000" algn="l">
              <a:spcBef>
                <a:spcPts val="400"/>
              </a:spcBef>
              <a:spcAft>
                <a:spcPts val="0"/>
              </a:spcAft>
              <a:buSzPts val="585"/>
              <a:buNone/>
              <a:defRPr sz="900">
                <a:solidFill>
                  <a:schemeClr val="lt1"/>
                </a:solidFill>
                <a:latin typeface="Twentieth Century"/>
                <a:ea typeface="Twentieth Century"/>
                <a:cs typeface="Twentieth Century"/>
                <a:sym typeface="Twentieth Century"/>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91" name="Google Shape;91;p11"/>
          <p:cNvSpPr txBox="1"/>
          <p:nvPr>
            <p:ph idx="2" type="body"/>
          </p:nvPr>
        </p:nvSpPr>
        <p:spPr>
          <a:xfrm>
            <a:off x="2362200" y="1752600"/>
            <a:ext cx="6400800" cy="4419600"/>
          </a:xfrm>
          <a:prstGeom prst="rect">
            <a:avLst/>
          </a:prstGeom>
          <a:noFill/>
          <a:ln>
            <a:noFill/>
          </a:ln>
        </p:spPr>
        <p:txBody>
          <a:bodyPr anchorCtr="0" anchor="t" bIns="45700" lIns="91425" spcFirstLastPara="1" rIns="91425" wrap="square" tIns="45700">
            <a:norm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bg>
      <p:bgPr>
        <a:blipFill rotWithShape="1">
          <a:blip r:embed="rId2">
            <a:alphaModFix/>
          </a:blip>
          <a:tile algn="tl" flip="none" tx="0" sx="100000" ty="0" sy="100000"/>
        </a:blipFill>
      </p:bgPr>
    </p:bg>
    <p:spTree>
      <p:nvGrpSpPr>
        <p:cNvPr id="92" name="Shape 92"/>
        <p:cNvGrpSpPr/>
        <p:nvPr/>
      </p:nvGrpSpPr>
      <p:grpSpPr>
        <a:xfrm>
          <a:off x="0" y="0"/>
          <a:ext cx="0" cy="0"/>
          <a:chOff x="0" y="0"/>
          <a:chExt cx="0" cy="0"/>
        </a:xfrm>
      </p:grpSpPr>
      <p:sp>
        <p:nvSpPr>
          <p:cNvPr id="93" name="Google Shape;93;p12"/>
          <p:cNvSpPr txBox="1"/>
          <p:nvPr>
            <p:ph idx="1" type="body"/>
          </p:nvPr>
        </p:nvSpPr>
        <p:spPr>
          <a:xfrm>
            <a:off x="1600200" y="5486400"/>
            <a:ext cx="7315200" cy="685800"/>
          </a:xfrm>
          <a:prstGeom prst="rect">
            <a:avLst/>
          </a:prstGeom>
          <a:noFill/>
          <a:ln>
            <a:noFill/>
          </a:ln>
        </p:spPr>
        <p:txBody>
          <a:bodyPr anchorCtr="0" anchor="t" bIns="45700" lIns="91425" spcFirstLastPara="1" rIns="91425" wrap="square" tIns="45700">
            <a:normAutofit/>
          </a:bodyPr>
          <a:lstStyle>
            <a:lvl1pPr indent="-228600" lvl="0" marL="457200" algn="l">
              <a:spcBef>
                <a:spcPts val="700"/>
              </a:spcBef>
              <a:spcAft>
                <a:spcPts val="0"/>
              </a:spcAft>
              <a:buSzPts val="1020"/>
              <a:buFont typeface="Twentieth Century"/>
              <a:buNone/>
              <a:defRPr sz="1700"/>
            </a:lvl1pPr>
            <a:lvl2pPr indent="-228600" lvl="1" marL="914400" algn="l">
              <a:spcBef>
                <a:spcPts val="550"/>
              </a:spcBef>
              <a:spcAft>
                <a:spcPts val="0"/>
              </a:spcAft>
              <a:buSzPts val="840"/>
              <a:buFont typeface="Twentieth Century"/>
              <a:buNone/>
              <a:defRPr sz="1200"/>
            </a:lvl2pPr>
            <a:lvl3pPr indent="-228600" lvl="2" marL="1371600" algn="l">
              <a:spcBef>
                <a:spcPts val="500"/>
              </a:spcBef>
              <a:spcAft>
                <a:spcPts val="0"/>
              </a:spcAft>
              <a:buSzPts val="750"/>
              <a:buFont typeface="Twentieth Century"/>
              <a:buNone/>
              <a:defRPr sz="1000"/>
            </a:lvl3pPr>
            <a:lvl4pPr indent="-228600" lvl="3" marL="1828800" algn="l">
              <a:spcBef>
                <a:spcPts val="400"/>
              </a:spcBef>
              <a:spcAft>
                <a:spcPts val="0"/>
              </a:spcAft>
              <a:buSzPts val="675"/>
              <a:buFont typeface="Twentieth Century"/>
              <a:buNone/>
              <a:defRPr sz="900"/>
            </a:lvl4pPr>
            <a:lvl5pPr indent="-228600" lvl="4" marL="2286000" algn="l">
              <a:spcBef>
                <a:spcPts val="400"/>
              </a:spcBef>
              <a:spcAft>
                <a:spcPts val="0"/>
              </a:spcAft>
              <a:buSzPts val="585"/>
              <a:buFont typeface="Twentieth Century"/>
              <a:buNone/>
              <a:defRPr sz="900"/>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94" name="Google Shape;94;p12"/>
          <p:cNvSpPr/>
          <p:nvPr/>
        </p:nvSpPr>
        <p:spPr>
          <a:xfrm>
            <a:off x="-9144" y="4572000"/>
            <a:ext cx="9144000" cy="88696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5" name="Google Shape;95;p12"/>
          <p:cNvSpPr/>
          <p:nvPr/>
        </p:nvSpPr>
        <p:spPr>
          <a:xfrm>
            <a:off x="-9144" y="4663440"/>
            <a:ext cx="1463040" cy="71323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6" name="Google Shape;96;p12"/>
          <p:cNvSpPr/>
          <p:nvPr/>
        </p:nvSpPr>
        <p:spPr>
          <a:xfrm>
            <a:off x="1545336" y="4654296"/>
            <a:ext cx="7598664" cy="71323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7" name="Google Shape;97;p12"/>
          <p:cNvSpPr txBox="1"/>
          <p:nvPr>
            <p:ph type="title"/>
          </p:nvPr>
        </p:nvSpPr>
        <p:spPr>
          <a:xfrm>
            <a:off x="1600200" y="4648200"/>
            <a:ext cx="7315200" cy="6858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FFFFFF"/>
              </a:buClr>
              <a:buSzPts val="2800"/>
              <a:buFont typeface="Twentieth Century"/>
              <a:buNone/>
              <a:defRPr b="0" sz="28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12"/>
          <p:cNvSpPr/>
          <p:nvPr/>
        </p:nvSpPr>
        <p:spPr>
          <a:xfrm>
            <a:off x="1447800" y="0"/>
            <a:ext cx="100584" cy="6867144"/>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99" name="Google Shape;99;p12"/>
          <p:cNvSpPr txBox="1"/>
          <p:nvPr>
            <p:ph idx="10" type="dt"/>
          </p:nvPr>
        </p:nvSpPr>
        <p:spPr>
          <a:xfrm>
            <a:off x="6248400" y="6248400"/>
            <a:ext cx="2667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2"/>
          <p:cNvSpPr txBox="1"/>
          <p:nvPr>
            <p:ph idx="12" type="sldNum"/>
          </p:nvPr>
        </p:nvSpPr>
        <p:spPr>
          <a:xfrm>
            <a:off x="0" y="4667249"/>
            <a:ext cx="1447800" cy="663578"/>
          </a:xfrm>
          <a:prstGeom prst="rect">
            <a:avLst/>
          </a:prstGeom>
          <a:noFill/>
          <a:ln>
            <a:noFill/>
          </a:ln>
        </p:spPr>
        <p:txBody>
          <a:bodyPr anchorCtr="0" anchor="ctr" bIns="45700" lIns="91425" spcFirstLastPara="1" rIns="91425" wrap="square" tIns="45700">
            <a:normAutofit/>
          </a:bodyPr>
          <a:lstStyle>
            <a:lvl1pPr indent="0" lvl="0" marL="0" algn="ctr">
              <a:spcBef>
                <a:spcPts val="0"/>
              </a:spcBef>
              <a:buNone/>
              <a:defRPr b="1" sz="2800">
                <a:solidFill>
                  <a:srgbClr val="FFFFFF"/>
                </a:solidFill>
                <a:latin typeface="Twentieth Century"/>
                <a:ea typeface="Twentieth Century"/>
                <a:cs typeface="Twentieth Century"/>
                <a:sym typeface="Twentieth Century"/>
              </a:defRPr>
            </a:lvl1pPr>
            <a:lvl2pPr indent="0" lvl="1" marL="0" algn="ctr">
              <a:spcBef>
                <a:spcPts val="0"/>
              </a:spcBef>
              <a:buNone/>
              <a:defRPr b="1" sz="2800">
                <a:solidFill>
                  <a:srgbClr val="FFFFFF"/>
                </a:solidFill>
                <a:latin typeface="Twentieth Century"/>
                <a:ea typeface="Twentieth Century"/>
                <a:cs typeface="Twentieth Century"/>
                <a:sym typeface="Twentieth Century"/>
              </a:defRPr>
            </a:lvl2pPr>
            <a:lvl3pPr indent="0" lvl="2" marL="0" algn="ctr">
              <a:spcBef>
                <a:spcPts val="0"/>
              </a:spcBef>
              <a:buNone/>
              <a:defRPr b="1" sz="2800">
                <a:solidFill>
                  <a:srgbClr val="FFFFFF"/>
                </a:solidFill>
                <a:latin typeface="Twentieth Century"/>
                <a:ea typeface="Twentieth Century"/>
                <a:cs typeface="Twentieth Century"/>
                <a:sym typeface="Twentieth Century"/>
              </a:defRPr>
            </a:lvl3pPr>
            <a:lvl4pPr indent="0" lvl="3" marL="0" algn="ctr">
              <a:spcBef>
                <a:spcPts val="0"/>
              </a:spcBef>
              <a:buNone/>
              <a:defRPr b="1" sz="2800">
                <a:solidFill>
                  <a:srgbClr val="FFFFFF"/>
                </a:solidFill>
                <a:latin typeface="Twentieth Century"/>
                <a:ea typeface="Twentieth Century"/>
                <a:cs typeface="Twentieth Century"/>
                <a:sym typeface="Twentieth Century"/>
              </a:defRPr>
            </a:lvl4pPr>
            <a:lvl5pPr indent="0" lvl="4" marL="0" algn="ctr">
              <a:spcBef>
                <a:spcPts val="0"/>
              </a:spcBef>
              <a:buNone/>
              <a:defRPr b="1" sz="2800">
                <a:solidFill>
                  <a:srgbClr val="FFFFFF"/>
                </a:solidFill>
                <a:latin typeface="Twentieth Century"/>
                <a:ea typeface="Twentieth Century"/>
                <a:cs typeface="Twentieth Century"/>
                <a:sym typeface="Twentieth Century"/>
              </a:defRPr>
            </a:lvl5pPr>
            <a:lvl6pPr indent="0" lvl="5" marL="0" algn="ctr">
              <a:spcBef>
                <a:spcPts val="0"/>
              </a:spcBef>
              <a:buNone/>
              <a:defRPr b="1" sz="2800">
                <a:solidFill>
                  <a:srgbClr val="FFFFFF"/>
                </a:solidFill>
                <a:latin typeface="Twentieth Century"/>
                <a:ea typeface="Twentieth Century"/>
                <a:cs typeface="Twentieth Century"/>
                <a:sym typeface="Twentieth Century"/>
              </a:defRPr>
            </a:lvl6pPr>
            <a:lvl7pPr indent="0" lvl="6" marL="0" algn="ctr">
              <a:spcBef>
                <a:spcPts val="0"/>
              </a:spcBef>
              <a:buNone/>
              <a:defRPr b="1" sz="2800">
                <a:solidFill>
                  <a:srgbClr val="FFFFFF"/>
                </a:solidFill>
                <a:latin typeface="Twentieth Century"/>
                <a:ea typeface="Twentieth Century"/>
                <a:cs typeface="Twentieth Century"/>
                <a:sym typeface="Twentieth Century"/>
              </a:defRPr>
            </a:lvl7pPr>
            <a:lvl8pPr indent="0" lvl="7" marL="0" algn="ctr">
              <a:spcBef>
                <a:spcPts val="0"/>
              </a:spcBef>
              <a:buNone/>
              <a:defRPr b="1" sz="2800">
                <a:solidFill>
                  <a:srgbClr val="FFFFFF"/>
                </a:solidFill>
                <a:latin typeface="Twentieth Century"/>
                <a:ea typeface="Twentieth Century"/>
                <a:cs typeface="Twentieth Century"/>
                <a:sym typeface="Twentieth Century"/>
              </a:defRPr>
            </a:lvl8pPr>
            <a:lvl9pPr indent="0" lvl="8" marL="0" algn="ctr">
              <a:spcBef>
                <a:spcPts val="0"/>
              </a:spcBef>
              <a:buNone/>
              <a:defRPr b="1" sz="2800">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
        <p:nvSpPr>
          <p:cNvPr id="101" name="Google Shape;101;p12"/>
          <p:cNvSpPr txBox="1"/>
          <p:nvPr>
            <p:ph idx="11" type="ftr"/>
          </p:nvPr>
        </p:nvSpPr>
        <p:spPr>
          <a:xfrm>
            <a:off x="1600200" y="6248206"/>
            <a:ext cx="45720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2"/>
          <p:cNvSpPr/>
          <p:nvPr>
            <p:ph idx="2" type="pic"/>
          </p:nvPr>
        </p:nvSpPr>
        <p:spPr>
          <a:xfrm>
            <a:off x="1560576" y="0"/>
            <a:ext cx="7583424" cy="4568952"/>
          </a:xfrm>
          <a:prstGeom prst="rect">
            <a:avLst/>
          </a:prstGeom>
          <a:solidFill>
            <a:srgbClr val="DCE5EE"/>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3" name="Shape 103"/>
        <p:cNvGrpSpPr/>
        <p:nvPr/>
      </p:nvGrpSpPr>
      <p:grpSpPr>
        <a:xfrm>
          <a:off x="0" y="0"/>
          <a:ext cx="0" cy="0"/>
          <a:chOff x="0" y="0"/>
          <a:chExt cx="0" cy="0"/>
        </a:xfrm>
      </p:grpSpPr>
      <p:sp>
        <p:nvSpPr>
          <p:cNvPr id="104" name="Google Shape;104;p13"/>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13"/>
          <p:cNvSpPr txBox="1"/>
          <p:nvPr>
            <p:ph idx="1" type="body"/>
          </p:nvPr>
        </p:nvSpPr>
        <p:spPr>
          <a:xfrm rot="5400000">
            <a:off x="2426208" y="-213360"/>
            <a:ext cx="4526280" cy="8153400"/>
          </a:xfrm>
          <a:prstGeom prst="rect">
            <a:avLst/>
          </a:prstGeom>
          <a:noFill/>
          <a:ln>
            <a:noFill/>
          </a:ln>
        </p:spPr>
        <p:txBody>
          <a:bodyPr anchorCtr="0" anchor="t" bIns="45700" lIns="91425" spcFirstLastPara="1" rIns="91425" wrap="square" tIns="45700">
            <a:norm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6" name="Google Shape;106;p13"/>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3"/>
          <p:cNvSpPr txBox="1"/>
          <p:nvPr>
            <p:ph idx="11" type="ftr"/>
          </p:nvPr>
        </p:nvSpPr>
        <p:spPr>
          <a:xfrm>
            <a:off x="609600" y="6248206"/>
            <a:ext cx="542108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13"/>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bg>
      <p:bgPr>
        <a:solidFill>
          <a:schemeClr val="lt1"/>
        </a:solidFill>
      </p:bgPr>
    </p:bg>
    <p:spTree>
      <p:nvGrpSpPr>
        <p:cNvPr id="109" name="Shape 109"/>
        <p:cNvGrpSpPr/>
        <p:nvPr/>
      </p:nvGrpSpPr>
      <p:grpSpPr>
        <a:xfrm>
          <a:off x="0" y="0"/>
          <a:ext cx="0" cy="0"/>
          <a:chOff x="0" y="0"/>
          <a:chExt cx="0" cy="0"/>
        </a:xfrm>
      </p:grpSpPr>
      <p:sp>
        <p:nvSpPr>
          <p:cNvPr id="110" name="Google Shape;110;p14"/>
          <p:cNvSpPr txBox="1"/>
          <p:nvPr>
            <p:ph type="title"/>
          </p:nvPr>
        </p:nvSpPr>
        <p:spPr>
          <a:xfrm rot="5400000">
            <a:off x="4823619" y="2339181"/>
            <a:ext cx="5516563" cy="2057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14"/>
          <p:cNvSpPr txBox="1"/>
          <p:nvPr>
            <p:ph idx="1" type="body"/>
          </p:nvPr>
        </p:nvSpPr>
        <p:spPr>
          <a:xfrm rot="5400000">
            <a:off x="480218" y="586582"/>
            <a:ext cx="5516564" cy="5562600"/>
          </a:xfrm>
          <a:prstGeom prst="rect">
            <a:avLst/>
          </a:prstGeom>
          <a:noFill/>
          <a:ln>
            <a:noFill/>
          </a:ln>
        </p:spPr>
        <p:txBody>
          <a:bodyPr anchorCtr="0" anchor="t" bIns="45700" lIns="91425" spcFirstLastPara="1" rIns="91425" wrap="square" tIns="45700">
            <a:normAutofit/>
          </a:bodyPr>
          <a:lstStyle>
            <a:lvl1pPr indent="-297180" lvl="0" marL="457200" algn="l">
              <a:spcBef>
                <a:spcPts val="700"/>
              </a:spcBef>
              <a:spcAft>
                <a:spcPts val="0"/>
              </a:spcAft>
              <a:buSzPts val="1080"/>
              <a:buChar char="◻"/>
              <a:defRPr/>
            </a:lvl1pPr>
            <a:lvl2pPr indent="-308610" lvl="1" marL="914400" algn="l">
              <a:spcBef>
                <a:spcPts val="550"/>
              </a:spcBef>
              <a:spcAft>
                <a:spcPts val="0"/>
              </a:spcAft>
              <a:buSzPts val="1260"/>
              <a:buChar char="🞑"/>
              <a:defRPr/>
            </a:lvl2pPr>
            <a:lvl3pPr indent="-314325" lvl="2" marL="1371600" algn="l">
              <a:spcBef>
                <a:spcPts val="500"/>
              </a:spcBef>
              <a:spcAft>
                <a:spcPts val="0"/>
              </a:spcAft>
              <a:buSzPts val="1350"/>
              <a:buChar char="■"/>
              <a:defRPr/>
            </a:lvl3pPr>
            <a:lvl4pPr indent="-314325" lvl="3" marL="1828800" algn="l">
              <a:spcBef>
                <a:spcPts val="400"/>
              </a:spcBef>
              <a:spcAft>
                <a:spcPts val="0"/>
              </a:spcAft>
              <a:buSzPts val="1350"/>
              <a:buChar char="■"/>
              <a:defRPr/>
            </a:lvl4pPr>
            <a:lvl5pPr indent="-302895" lvl="4" marL="2286000" algn="l">
              <a:spcBef>
                <a:spcPts val="400"/>
              </a:spcBef>
              <a:spcAft>
                <a:spcPts val="0"/>
              </a:spcAft>
              <a:buSzPts val="117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12" name="Google Shape;112;p14"/>
          <p:cNvSpPr txBox="1"/>
          <p:nvPr>
            <p:ph idx="10" type="dt"/>
          </p:nvPr>
        </p:nvSpPr>
        <p:spPr>
          <a:xfrm>
            <a:off x="6553200" y="6248402"/>
            <a:ext cx="2209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4"/>
          <p:cNvSpPr txBox="1"/>
          <p:nvPr>
            <p:ph idx="11" type="ftr"/>
          </p:nvPr>
        </p:nvSpPr>
        <p:spPr>
          <a:xfrm>
            <a:off x="457201" y="6248207"/>
            <a:ext cx="5573483"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14"/>
          <p:cNvSpPr/>
          <p:nvPr/>
        </p:nvSpPr>
        <p:spPr>
          <a:xfrm>
            <a:off x="6096318" y="0"/>
            <a:ext cx="32004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5" name="Google Shape;115;p14"/>
          <p:cNvSpPr/>
          <p:nvPr/>
        </p:nvSpPr>
        <p:spPr>
          <a:xfrm>
            <a:off x="6142038" y="609600"/>
            <a:ext cx="228600" cy="6248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6" name="Google Shape;116;p14"/>
          <p:cNvSpPr/>
          <p:nvPr/>
        </p:nvSpPr>
        <p:spPr>
          <a:xfrm>
            <a:off x="6142038" y="0"/>
            <a:ext cx="228600" cy="5334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7" name="Google Shape;117;p14"/>
          <p:cNvSpPr txBox="1"/>
          <p:nvPr>
            <p:ph idx="12" type="sldNum"/>
          </p:nvPr>
        </p:nvSpPr>
        <p:spPr>
          <a:xfrm rot="5400000">
            <a:off x="5989638" y="144462"/>
            <a:ext cx="533400" cy="244476"/>
          </a:xfrm>
          <a:prstGeom prst="rect">
            <a:avLst/>
          </a:prstGeom>
          <a:noFill/>
          <a:ln>
            <a:noFill/>
          </a:ln>
        </p:spPr>
        <p:txBody>
          <a:bodyPr anchorCtr="0" anchor="ctr" bIns="45700" lIns="91425" spcFirstLastPara="1" rIns="91425" wrap="square" tIns="45700">
            <a:norm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1.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lt2"/>
              </a:buClr>
              <a:buSzPts val="4400"/>
              <a:buFont typeface="Twentieth Century"/>
              <a:buNone/>
              <a:defRPr b="0" i="0" sz="4400" u="none" cap="none" strike="noStrike">
                <a:solidFill>
                  <a:schemeClr val="lt2"/>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612648" y="1600200"/>
            <a:ext cx="8153400" cy="4526280"/>
          </a:xfrm>
          <a:prstGeom prst="rect">
            <a:avLst/>
          </a:prstGeom>
          <a:noFill/>
          <a:ln>
            <a:noFill/>
          </a:ln>
        </p:spPr>
        <p:txBody>
          <a:bodyPr anchorCtr="0" anchor="t" bIns="45700" lIns="91425" spcFirstLastPara="1" rIns="91425" wrap="square" tIns="45700">
            <a:normAutofit/>
          </a:bodyPr>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lt1"/>
                </a:solidFill>
                <a:latin typeface="Twentieth Century"/>
                <a:ea typeface="Twentieth Century"/>
                <a:cs typeface="Twentieth Century"/>
                <a:sym typeface="Twentieth Century"/>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lt1"/>
                </a:solidFill>
                <a:latin typeface="Twentieth Century"/>
                <a:ea typeface="Twentieth Century"/>
                <a:cs typeface="Twentieth Century"/>
                <a:sym typeface="Twentieth Century"/>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lt1"/>
                </a:solidFill>
                <a:latin typeface="Twentieth Century"/>
                <a:ea typeface="Twentieth Century"/>
                <a:cs typeface="Twentieth Century"/>
                <a:sym typeface="Twentieth Century"/>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lt1"/>
                </a:solidFill>
                <a:latin typeface="Twentieth Century"/>
                <a:ea typeface="Twentieth Century"/>
                <a:cs typeface="Twentieth Century"/>
                <a:sym typeface="Twentieth Century"/>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lt1"/>
                </a:solidFill>
                <a:latin typeface="Twentieth Century"/>
                <a:ea typeface="Twentieth Century"/>
                <a:cs typeface="Twentieth Century"/>
                <a:sym typeface="Twentieth Century"/>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lt1"/>
                </a:solidFill>
                <a:latin typeface="Twentieth Century"/>
                <a:ea typeface="Twentieth Century"/>
                <a:cs typeface="Twentieth Century"/>
                <a:sym typeface="Twentieth Century"/>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lt1"/>
                </a:solidFill>
                <a:latin typeface="Twentieth Century"/>
                <a:ea typeface="Twentieth Century"/>
                <a:cs typeface="Twentieth Century"/>
                <a:sym typeface="Twentieth Century"/>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lt1"/>
                </a:solidFill>
                <a:latin typeface="Twentieth Century"/>
                <a:ea typeface="Twentieth Century"/>
                <a:cs typeface="Twentieth Century"/>
                <a:sym typeface="Twentieth Century"/>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lt1"/>
                </a:solidFill>
                <a:latin typeface="Twentieth Century"/>
                <a:ea typeface="Twentieth Century"/>
                <a:cs typeface="Twentieth Century"/>
                <a:sym typeface="Twentieth Century"/>
              </a:defRPr>
            </a:lvl9pPr>
          </a:lstStyle>
          <a:p/>
        </p:txBody>
      </p:sp>
      <p:sp>
        <p:nvSpPr>
          <p:cNvPr id="12" name="Google Shape;12;p1"/>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400" u="none" cap="none" strike="noStrike">
                <a:solidFill>
                  <a:schemeClr val="lt2"/>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13" name="Google Shape;13;p1"/>
          <p:cNvSpPr txBox="1"/>
          <p:nvPr>
            <p:ph idx="11" type="ftr"/>
          </p:nvPr>
        </p:nvSpPr>
        <p:spPr>
          <a:xfrm>
            <a:off x="609600" y="6248206"/>
            <a:ext cx="5421083"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400" u="none" cap="none" strike="noStrike">
                <a:solidFill>
                  <a:schemeClr val="lt2"/>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lt1"/>
                </a:solidFill>
                <a:latin typeface="Twentieth Century"/>
                <a:ea typeface="Twentieth Century"/>
                <a:cs typeface="Twentieth Century"/>
                <a:sym typeface="Twentieth Century"/>
              </a:defRPr>
            </a:lvl9pPr>
          </a:lstStyle>
          <a:p/>
        </p:txBody>
      </p:sp>
      <p:sp>
        <p:nvSpPr>
          <p:cNvPr id="14" name="Google Shape;14;p1"/>
          <p:cNvSpPr/>
          <p:nvPr/>
        </p:nvSpPr>
        <p:spPr>
          <a:xfrm>
            <a:off x="0" y="1234440"/>
            <a:ext cx="9144000" cy="32004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15" name="Google Shape;15;p1"/>
          <p:cNvSpPr/>
          <p:nvPr/>
        </p:nvSpPr>
        <p:spPr>
          <a:xfrm>
            <a:off x="0" y="1280160"/>
            <a:ext cx="533400" cy="2286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16" name="Google Shape;16;p1"/>
          <p:cNvSpPr/>
          <p:nvPr/>
        </p:nvSpPr>
        <p:spPr>
          <a:xfrm>
            <a:off x="590550" y="1280160"/>
            <a:ext cx="8553450" cy="2286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Twentieth Century"/>
              <a:ea typeface="Twentieth Century"/>
              <a:cs typeface="Twentieth Century"/>
              <a:sym typeface="Twentieth Century"/>
            </a:endParaRPr>
          </a:p>
        </p:txBody>
      </p:sp>
      <p:sp>
        <p:nvSpPr>
          <p:cNvPr id="17" name="Google Shape;17;p1"/>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rmAutofit/>
          </a:bodyPr>
          <a:lstStyle>
            <a:lvl1pPr indent="0" lvl="0" marL="0" marR="0" rtl="0" algn="ctr">
              <a:spcBef>
                <a:spcPts val="0"/>
              </a:spcBef>
              <a:buNone/>
              <a:defRPr b="1" i="0" sz="1400" u="none" cap="none" strike="noStrike">
                <a:solidFill>
                  <a:srgbClr val="FFFFFF"/>
                </a:solidFill>
                <a:latin typeface="Twentieth Century"/>
                <a:ea typeface="Twentieth Century"/>
                <a:cs typeface="Twentieth Century"/>
                <a:sym typeface="Twentieth Century"/>
              </a:defRPr>
            </a:lvl1pPr>
            <a:lvl2pPr indent="0" lvl="1" marL="0" marR="0" rtl="0" algn="ctr">
              <a:spcBef>
                <a:spcPts val="0"/>
              </a:spcBef>
              <a:buNone/>
              <a:defRPr b="1" i="0" sz="1400" u="none" cap="none" strike="noStrike">
                <a:solidFill>
                  <a:srgbClr val="FFFFFF"/>
                </a:solidFill>
                <a:latin typeface="Twentieth Century"/>
                <a:ea typeface="Twentieth Century"/>
                <a:cs typeface="Twentieth Century"/>
                <a:sym typeface="Twentieth Century"/>
              </a:defRPr>
            </a:lvl2pPr>
            <a:lvl3pPr indent="0" lvl="2" marL="0" marR="0" rtl="0" algn="ctr">
              <a:spcBef>
                <a:spcPts val="0"/>
              </a:spcBef>
              <a:buNone/>
              <a:defRPr b="1" i="0" sz="1400" u="none" cap="none" strike="noStrike">
                <a:solidFill>
                  <a:srgbClr val="FFFFFF"/>
                </a:solidFill>
                <a:latin typeface="Twentieth Century"/>
                <a:ea typeface="Twentieth Century"/>
                <a:cs typeface="Twentieth Century"/>
                <a:sym typeface="Twentieth Century"/>
              </a:defRPr>
            </a:lvl3pPr>
            <a:lvl4pPr indent="0" lvl="3" marL="0" marR="0" rtl="0" algn="ctr">
              <a:spcBef>
                <a:spcPts val="0"/>
              </a:spcBef>
              <a:buNone/>
              <a:defRPr b="1" i="0" sz="1400" u="none" cap="none" strike="noStrike">
                <a:solidFill>
                  <a:srgbClr val="FFFFFF"/>
                </a:solidFill>
                <a:latin typeface="Twentieth Century"/>
                <a:ea typeface="Twentieth Century"/>
                <a:cs typeface="Twentieth Century"/>
                <a:sym typeface="Twentieth Century"/>
              </a:defRPr>
            </a:lvl4pPr>
            <a:lvl5pPr indent="0" lvl="4" marL="0" marR="0" rtl="0" algn="ctr">
              <a:spcBef>
                <a:spcPts val="0"/>
              </a:spcBef>
              <a:buNone/>
              <a:defRPr b="1" i="0" sz="1400" u="none" cap="none" strike="noStrike">
                <a:solidFill>
                  <a:srgbClr val="FFFFFF"/>
                </a:solidFill>
                <a:latin typeface="Twentieth Century"/>
                <a:ea typeface="Twentieth Century"/>
                <a:cs typeface="Twentieth Century"/>
                <a:sym typeface="Twentieth Century"/>
              </a:defRPr>
            </a:lvl5pPr>
            <a:lvl6pPr indent="0" lvl="5" marL="0" marR="0" rtl="0" algn="ctr">
              <a:spcBef>
                <a:spcPts val="0"/>
              </a:spcBef>
              <a:buNone/>
              <a:defRPr b="1" i="0" sz="1400" u="none" cap="none" strike="noStrike">
                <a:solidFill>
                  <a:srgbClr val="FFFFFF"/>
                </a:solidFill>
                <a:latin typeface="Twentieth Century"/>
                <a:ea typeface="Twentieth Century"/>
                <a:cs typeface="Twentieth Century"/>
                <a:sym typeface="Twentieth Century"/>
              </a:defRPr>
            </a:lvl6pPr>
            <a:lvl7pPr indent="0" lvl="6" marL="0" marR="0" rtl="0" algn="ctr">
              <a:spcBef>
                <a:spcPts val="0"/>
              </a:spcBef>
              <a:buNone/>
              <a:defRPr b="1" i="0" sz="1400" u="none" cap="none" strike="noStrike">
                <a:solidFill>
                  <a:srgbClr val="FFFFFF"/>
                </a:solidFill>
                <a:latin typeface="Twentieth Century"/>
                <a:ea typeface="Twentieth Century"/>
                <a:cs typeface="Twentieth Century"/>
                <a:sym typeface="Twentieth Century"/>
              </a:defRPr>
            </a:lvl7pPr>
            <a:lvl8pPr indent="0" lvl="7" marL="0" marR="0" rtl="0" algn="ctr">
              <a:spcBef>
                <a:spcPts val="0"/>
              </a:spcBef>
              <a:buNone/>
              <a:defRPr b="1" i="0" sz="1400" u="none" cap="none" strike="noStrike">
                <a:solidFill>
                  <a:srgbClr val="FFFFFF"/>
                </a:solidFill>
                <a:latin typeface="Twentieth Century"/>
                <a:ea typeface="Twentieth Century"/>
                <a:cs typeface="Twentieth Century"/>
                <a:sym typeface="Twentieth Century"/>
              </a:defRPr>
            </a:lvl8pPr>
            <a:lvl9pPr indent="0" lvl="8" marL="0" marR="0" rtl="0" algn="ctr">
              <a:spcBef>
                <a:spcPts val="0"/>
              </a:spcBef>
              <a:buNone/>
              <a:defRPr b="1" i="0" sz="1400" u="none" cap="none" strike="noStrik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 name="Shape 27"/>
        <p:cNvGrpSpPr/>
        <p:nvPr/>
      </p:nvGrpSpPr>
      <p:grpSpPr>
        <a:xfrm>
          <a:off x="0" y="0"/>
          <a:ext cx="0" cy="0"/>
          <a:chOff x="0" y="0"/>
          <a:chExt cx="0" cy="0"/>
        </a:xfrm>
      </p:grpSpPr>
      <p:sp>
        <p:nvSpPr>
          <p:cNvPr id="28" name="Google Shape;28;p3"/>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dk2"/>
              </a:buClr>
              <a:buSzPts val="4400"/>
              <a:buFont typeface="Twentieth Century"/>
              <a:buNone/>
              <a:defRPr b="0" i="0" sz="4400" u="none" cap="none" strike="noStrike">
                <a:solidFill>
                  <a:schemeClr val="dk2"/>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 name="Google Shape;29;p3"/>
          <p:cNvSpPr txBox="1"/>
          <p:nvPr>
            <p:ph idx="1" type="body"/>
          </p:nvPr>
        </p:nvSpPr>
        <p:spPr>
          <a:xfrm>
            <a:off x="612648" y="1600200"/>
            <a:ext cx="8153400" cy="4526280"/>
          </a:xfrm>
          <a:prstGeom prst="rect">
            <a:avLst/>
          </a:prstGeom>
          <a:noFill/>
          <a:ln>
            <a:noFill/>
          </a:ln>
        </p:spPr>
        <p:txBody>
          <a:bodyPr anchorCtr="0" anchor="t" bIns="45700" lIns="91425" spcFirstLastPara="1" rIns="91425" wrap="square" tIns="45700">
            <a:normAutofit/>
          </a:bodyPr>
          <a:lstStyle>
            <a:lvl1pPr indent="-339090" lvl="0" marL="457200" marR="0" rtl="0" algn="l">
              <a:spcBef>
                <a:spcPts val="700"/>
              </a:spcBef>
              <a:spcAft>
                <a:spcPts val="0"/>
              </a:spcAft>
              <a:buClr>
                <a:schemeClr val="accent2"/>
              </a:buClr>
              <a:buSzPts val="1740"/>
              <a:buFont typeface="Noto Sans Symbols"/>
              <a:buChar char="◻"/>
              <a:defRPr b="0" i="0" sz="2900" u="none" cap="none" strike="noStrike">
                <a:solidFill>
                  <a:schemeClr val="dk1"/>
                </a:solidFill>
                <a:latin typeface="Twentieth Century"/>
                <a:ea typeface="Twentieth Century"/>
                <a:cs typeface="Twentieth Century"/>
                <a:sym typeface="Twentieth Century"/>
              </a:defRPr>
            </a:lvl1pPr>
            <a:lvl2pPr indent="-344169" lvl="1" marL="914400" marR="0" rtl="0" algn="l">
              <a:spcBef>
                <a:spcPts val="550"/>
              </a:spcBef>
              <a:spcAft>
                <a:spcPts val="0"/>
              </a:spcAft>
              <a:buClr>
                <a:schemeClr val="accent1"/>
              </a:buClr>
              <a:buSzPts val="1820"/>
              <a:buFont typeface="Noto Sans Symbols"/>
              <a:buChar char="🞑"/>
              <a:defRPr b="0" i="0" sz="2600" u="none" cap="none" strike="noStrike">
                <a:solidFill>
                  <a:schemeClr val="dk1"/>
                </a:solidFill>
                <a:latin typeface="Twentieth Century"/>
                <a:ea typeface="Twentieth Century"/>
                <a:cs typeface="Twentieth Century"/>
                <a:sym typeface="Twentieth Century"/>
              </a:defRPr>
            </a:lvl2pPr>
            <a:lvl3pPr indent="-338137" lvl="2" marL="1371600" marR="0" rtl="0" algn="l">
              <a:spcBef>
                <a:spcPts val="500"/>
              </a:spcBef>
              <a:spcAft>
                <a:spcPts val="0"/>
              </a:spcAft>
              <a:buClr>
                <a:schemeClr val="accent2"/>
              </a:buClr>
              <a:buSzPts val="1725"/>
              <a:buFont typeface="Noto Sans Symbols"/>
              <a:buChar char="■"/>
              <a:defRPr b="0" i="0" sz="2300" u="none" cap="none" strike="noStrike">
                <a:solidFill>
                  <a:schemeClr val="dk1"/>
                </a:solidFill>
                <a:latin typeface="Twentieth Century"/>
                <a:ea typeface="Twentieth Century"/>
                <a:cs typeface="Twentieth Century"/>
                <a:sym typeface="Twentieth Century"/>
              </a:defRPr>
            </a:lvl3pPr>
            <a:lvl4pPr indent="-323850" lvl="3" marL="1828800" marR="0" rtl="0" algn="l">
              <a:spcBef>
                <a:spcPts val="400"/>
              </a:spcBef>
              <a:spcAft>
                <a:spcPts val="0"/>
              </a:spcAft>
              <a:buClr>
                <a:schemeClr val="accent3"/>
              </a:buClr>
              <a:buSzPts val="1500"/>
              <a:buFont typeface="Noto Sans Symbols"/>
              <a:buChar char="■"/>
              <a:defRPr b="0" i="0" sz="2000" u="none" cap="none" strike="noStrike">
                <a:solidFill>
                  <a:schemeClr val="dk1"/>
                </a:solidFill>
                <a:latin typeface="Twentieth Century"/>
                <a:ea typeface="Twentieth Century"/>
                <a:cs typeface="Twentieth Century"/>
                <a:sym typeface="Twentieth Century"/>
              </a:defRPr>
            </a:lvl4pPr>
            <a:lvl5pPr indent="-311150" lvl="4" marL="2286000" marR="0" rtl="0" algn="l">
              <a:spcBef>
                <a:spcPts val="400"/>
              </a:spcBef>
              <a:spcAft>
                <a:spcPts val="0"/>
              </a:spcAft>
              <a:buClr>
                <a:schemeClr val="accent4"/>
              </a:buClr>
              <a:buSzPts val="1300"/>
              <a:buFont typeface="Noto Sans Symbols"/>
              <a:buChar char="■"/>
              <a:defRPr b="0" i="0" sz="2000" u="none" cap="none" strike="noStrike">
                <a:solidFill>
                  <a:schemeClr val="dk1"/>
                </a:solidFill>
                <a:latin typeface="Twentieth Century"/>
                <a:ea typeface="Twentieth Century"/>
                <a:cs typeface="Twentieth Century"/>
                <a:sym typeface="Twentieth Century"/>
              </a:defRPr>
            </a:lvl5pPr>
            <a:lvl6pPr indent="-342900" lvl="5" marL="2743200" marR="0" rtl="0" algn="l">
              <a:spcBef>
                <a:spcPts val="360"/>
              </a:spcBef>
              <a:spcAft>
                <a:spcPts val="0"/>
              </a:spcAft>
              <a:buClr>
                <a:schemeClr val="accent1"/>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6pPr>
            <a:lvl7pPr indent="-342900" lvl="6" marL="3200400" marR="0" rtl="0" algn="l">
              <a:spcBef>
                <a:spcPts val="360"/>
              </a:spcBef>
              <a:spcAft>
                <a:spcPts val="0"/>
              </a:spcAft>
              <a:buClr>
                <a:schemeClr val="accent2"/>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7pPr>
            <a:lvl8pPr indent="-342900" lvl="7" marL="3657600" marR="0" rtl="0" algn="l">
              <a:spcBef>
                <a:spcPts val="360"/>
              </a:spcBef>
              <a:spcAft>
                <a:spcPts val="0"/>
              </a:spcAft>
              <a:buClr>
                <a:schemeClr val="accent3"/>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8pPr>
            <a:lvl9pPr indent="-342900" lvl="8" marL="4114800" marR="0" rtl="0" algn="l">
              <a:spcBef>
                <a:spcPts val="360"/>
              </a:spcBef>
              <a:spcAft>
                <a:spcPts val="0"/>
              </a:spcAft>
              <a:buClr>
                <a:schemeClr val="accent4"/>
              </a:buClr>
              <a:buSzPts val="1800"/>
              <a:buFont typeface="Noto Sans Symbols"/>
              <a:buChar char="▪"/>
              <a:defRPr b="0" i="0" sz="1800" u="none" cap="none" strike="noStrike">
                <a:solidFill>
                  <a:schemeClr val="dk1"/>
                </a:solidFill>
                <a:latin typeface="Twentieth Century"/>
                <a:ea typeface="Twentieth Century"/>
                <a:cs typeface="Twentieth Century"/>
                <a:sym typeface="Twentieth Century"/>
              </a:defRPr>
            </a:lvl9pPr>
          </a:lstStyle>
          <a:p/>
        </p:txBody>
      </p:sp>
      <p:sp>
        <p:nvSpPr>
          <p:cNvPr id="30" name="Google Shape;30;p3"/>
          <p:cNvSpPr txBox="1"/>
          <p:nvPr>
            <p:ph idx="10" type="dt"/>
          </p:nvPr>
        </p:nvSpPr>
        <p:spPr>
          <a:xfrm>
            <a:off x="6096000" y="6248400"/>
            <a:ext cx="26670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400">
                <a:solidFill>
                  <a:schemeClr val="dk2"/>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31" name="Google Shape;31;p3"/>
          <p:cNvSpPr txBox="1"/>
          <p:nvPr>
            <p:ph idx="11" type="ftr"/>
          </p:nvPr>
        </p:nvSpPr>
        <p:spPr>
          <a:xfrm>
            <a:off x="609600" y="6248206"/>
            <a:ext cx="5421083"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sz="1400">
                <a:solidFill>
                  <a:schemeClr val="dk2"/>
                </a:solidFill>
                <a:latin typeface="Twentieth Century"/>
                <a:ea typeface="Twentieth Century"/>
                <a:cs typeface="Twentieth Century"/>
                <a:sym typeface="Twentieth Century"/>
              </a:defRPr>
            </a:lvl1pPr>
            <a:lvl2pPr lvl="1"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2pPr>
            <a:lvl3pPr lvl="2"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3pPr>
            <a:lvl4pPr lvl="3"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4pPr>
            <a:lvl5pPr lvl="4"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5pPr>
            <a:lvl6pPr lvl="5"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6pPr>
            <a:lvl7pPr lvl="6"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7pPr>
            <a:lvl8pPr lvl="7"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8pPr>
            <a:lvl9pPr lvl="8" marR="0" rtl="0" algn="l">
              <a:spcBef>
                <a:spcPts val="0"/>
              </a:spcBef>
              <a:spcAft>
                <a:spcPts val="0"/>
              </a:spcAft>
              <a:buSzPts val="1400"/>
              <a:buNone/>
              <a:defRPr b="0" i="0" sz="1800" u="none" cap="none" strike="noStrike">
                <a:solidFill>
                  <a:schemeClr val="dk1"/>
                </a:solidFill>
                <a:latin typeface="Twentieth Century"/>
                <a:ea typeface="Twentieth Century"/>
                <a:cs typeface="Twentieth Century"/>
                <a:sym typeface="Twentieth Century"/>
              </a:defRPr>
            </a:lvl9pPr>
          </a:lstStyle>
          <a:p/>
        </p:txBody>
      </p:sp>
      <p:sp>
        <p:nvSpPr>
          <p:cNvPr id="32" name="Google Shape;32;p3"/>
          <p:cNvSpPr/>
          <p:nvPr/>
        </p:nvSpPr>
        <p:spPr>
          <a:xfrm>
            <a:off x="0" y="1234440"/>
            <a:ext cx="9144000" cy="32004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33" name="Google Shape;33;p3"/>
          <p:cNvSpPr/>
          <p:nvPr/>
        </p:nvSpPr>
        <p:spPr>
          <a:xfrm>
            <a:off x="0" y="1280160"/>
            <a:ext cx="533400" cy="2286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34" name="Google Shape;34;p3"/>
          <p:cNvSpPr/>
          <p:nvPr/>
        </p:nvSpPr>
        <p:spPr>
          <a:xfrm>
            <a:off x="590550" y="1280160"/>
            <a:ext cx="8553450" cy="2286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35" name="Google Shape;35;p3"/>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rmAutofit/>
          </a:bodyPr>
          <a:lstStyle>
            <a:lvl1pPr indent="0" lvl="0" marL="0" marR="0" rtl="0" algn="ctr">
              <a:spcBef>
                <a:spcPts val="0"/>
              </a:spcBef>
              <a:buNone/>
              <a:defRPr b="1" sz="1400" u="none">
                <a:solidFill>
                  <a:srgbClr val="FFFFFF"/>
                </a:solidFill>
                <a:latin typeface="Twentieth Century"/>
                <a:ea typeface="Twentieth Century"/>
                <a:cs typeface="Twentieth Century"/>
                <a:sym typeface="Twentieth Century"/>
              </a:defRPr>
            </a:lvl1pPr>
            <a:lvl2pPr indent="0" lvl="1" marL="0" marR="0" rtl="0" algn="ctr">
              <a:spcBef>
                <a:spcPts val="0"/>
              </a:spcBef>
              <a:buNone/>
              <a:defRPr b="1" sz="1400" u="none">
                <a:solidFill>
                  <a:srgbClr val="FFFFFF"/>
                </a:solidFill>
                <a:latin typeface="Twentieth Century"/>
                <a:ea typeface="Twentieth Century"/>
                <a:cs typeface="Twentieth Century"/>
                <a:sym typeface="Twentieth Century"/>
              </a:defRPr>
            </a:lvl2pPr>
            <a:lvl3pPr indent="0" lvl="2" marL="0" marR="0" rtl="0" algn="ctr">
              <a:spcBef>
                <a:spcPts val="0"/>
              </a:spcBef>
              <a:buNone/>
              <a:defRPr b="1" sz="1400" u="none">
                <a:solidFill>
                  <a:srgbClr val="FFFFFF"/>
                </a:solidFill>
                <a:latin typeface="Twentieth Century"/>
                <a:ea typeface="Twentieth Century"/>
                <a:cs typeface="Twentieth Century"/>
                <a:sym typeface="Twentieth Century"/>
              </a:defRPr>
            </a:lvl3pPr>
            <a:lvl4pPr indent="0" lvl="3" marL="0" marR="0" rtl="0" algn="ctr">
              <a:spcBef>
                <a:spcPts val="0"/>
              </a:spcBef>
              <a:buNone/>
              <a:defRPr b="1" sz="1400" u="none">
                <a:solidFill>
                  <a:srgbClr val="FFFFFF"/>
                </a:solidFill>
                <a:latin typeface="Twentieth Century"/>
                <a:ea typeface="Twentieth Century"/>
                <a:cs typeface="Twentieth Century"/>
                <a:sym typeface="Twentieth Century"/>
              </a:defRPr>
            </a:lvl4pPr>
            <a:lvl5pPr indent="0" lvl="4" marL="0" marR="0" rtl="0" algn="ctr">
              <a:spcBef>
                <a:spcPts val="0"/>
              </a:spcBef>
              <a:buNone/>
              <a:defRPr b="1" sz="1400" u="none">
                <a:solidFill>
                  <a:srgbClr val="FFFFFF"/>
                </a:solidFill>
                <a:latin typeface="Twentieth Century"/>
                <a:ea typeface="Twentieth Century"/>
                <a:cs typeface="Twentieth Century"/>
                <a:sym typeface="Twentieth Century"/>
              </a:defRPr>
            </a:lvl5pPr>
            <a:lvl6pPr indent="0" lvl="5" marL="0" marR="0" rtl="0" algn="ctr">
              <a:spcBef>
                <a:spcPts val="0"/>
              </a:spcBef>
              <a:buNone/>
              <a:defRPr b="1" sz="1400" u="none">
                <a:solidFill>
                  <a:srgbClr val="FFFFFF"/>
                </a:solidFill>
                <a:latin typeface="Twentieth Century"/>
                <a:ea typeface="Twentieth Century"/>
                <a:cs typeface="Twentieth Century"/>
                <a:sym typeface="Twentieth Century"/>
              </a:defRPr>
            </a:lvl6pPr>
            <a:lvl7pPr indent="0" lvl="6" marL="0" marR="0" rtl="0" algn="ctr">
              <a:spcBef>
                <a:spcPts val="0"/>
              </a:spcBef>
              <a:buNone/>
              <a:defRPr b="1" sz="1400" u="none">
                <a:solidFill>
                  <a:srgbClr val="FFFFFF"/>
                </a:solidFill>
                <a:latin typeface="Twentieth Century"/>
                <a:ea typeface="Twentieth Century"/>
                <a:cs typeface="Twentieth Century"/>
                <a:sym typeface="Twentieth Century"/>
              </a:defRPr>
            </a:lvl7pPr>
            <a:lvl8pPr indent="0" lvl="7" marL="0" marR="0" rtl="0" algn="ctr">
              <a:spcBef>
                <a:spcPts val="0"/>
              </a:spcBef>
              <a:buNone/>
              <a:defRPr b="1" sz="1400" u="none">
                <a:solidFill>
                  <a:srgbClr val="FFFFFF"/>
                </a:solidFill>
                <a:latin typeface="Twentieth Century"/>
                <a:ea typeface="Twentieth Century"/>
                <a:cs typeface="Twentieth Century"/>
                <a:sym typeface="Twentieth Century"/>
              </a:defRPr>
            </a:lvl8pPr>
            <a:lvl9pPr indent="0" lvl="8" marL="0" marR="0" rtl="0" algn="ctr">
              <a:spcBef>
                <a:spcPts val="0"/>
              </a:spcBef>
              <a:buNone/>
              <a:defRPr b="1" sz="1400" u="none">
                <a:solidFill>
                  <a:srgbClr val="FFFFFF"/>
                </a:solidFill>
                <a:latin typeface="Twentieth Century"/>
                <a:ea typeface="Twentieth Century"/>
                <a:cs typeface="Twentieth Century"/>
                <a:sym typeface="Twentieth Century"/>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5"/>
          <p:cNvSpPr txBox="1"/>
          <p:nvPr>
            <p:ph type="ctrTitle"/>
          </p:nvPr>
        </p:nvSpPr>
        <p:spPr>
          <a:xfrm>
            <a:off x="1" y="0"/>
            <a:ext cx="9143999" cy="1828800"/>
          </a:xfrm>
          <a:prstGeom prst="rect">
            <a:avLst/>
          </a:prstGeom>
          <a:noFill/>
          <a:ln>
            <a:noFill/>
          </a:ln>
        </p:spPr>
        <p:txBody>
          <a:bodyPr anchorCtr="0" anchor="b" bIns="45700" lIns="91425" spcFirstLastPara="1" rIns="91425" wrap="square" tIns="45700">
            <a:normAutofit fontScale="90000"/>
          </a:bodyPr>
          <a:lstStyle/>
          <a:p>
            <a:pPr indent="0" lvl="0" marL="0" rtl="0" algn="l">
              <a:spcBef>
                <a:spcPts val="0"/>
              </a:spcBef>
              <a:spcAft>
                <a:spcPts val="0"/>
              </a:spcAft>
              <a:buClr>
                <a:schemeClr val="lt2"/>
              </a:buClr>
              <a:buSzPct val="100000"/>
              <a:buFont typeface="Twentieth Century"/>
              <a:buNone/>
            </a:pPr>
            <a:br>
              <a:rPr lang="en-US" cap="none"/>
            </a:br>
            <a:br>
              <a:rPr lang="en-US" cap="none"/>
            </a:br>
            <a:r>
              <a:rPr lang="en-US" cap="none"/>
              <a:t>WELCOME TO EAST GRESHAM </a:t>
            </a:r>
            <a:br>
              <a:rPr lang="en-US" cap="none"/>
            </a:br>
            <a:r>
              <a:rPr lang="en-US" cap="none"/>
              <a:t>TITLE I-A ANNUAL MEETING</a:t>
            </a:r>
            <a:endParaRPr/>
          </a:p>
        </p:txBody>
      </p:sp>
      <p:sp>
        <p:nvSpPr>
          <p:cNvPr id="124" name="Google Shape;124;p15"/>
          <p:cNvSpPr txBox="1"/>
          <p:nvPr>
            <p:ph idx="1" type="subTitle"/>
          </p:nvPr>
        </p:nvSpPr>
        <p:spPr>
          <a:xfrm>
            <a:off x="2362200" y="6049963"/>
            <a:ext cx="6515100" cy="685800"/>
          </a:xfrm>
          <a:prstGeom prst="rect">
            <a:avLst/>
          </a:prstGeom>
          <a:noFill/>
          <a:ln>
            <a:noFill/>
          </a:ln>
        </p:spPr>
        <p:txBody>
          <a:bodyPr anchorCtr="0" anchor="ctr" bIns="45700" lIns="91425" spcFirstLastPara="1" rIns="91425" wrap="square" tIns="45700">
            <a:normAutofit fontScale="92500"/>
          </a:bodyPr>
          <a:lstStyle/>
          <a:p>
            <a:pPr indent="0" lvl="0" marL="0" rtl="0" algn="l">
              <a:spcBef>
                <a:spcPts val="0"/>
              </a:spcBef>
              <a:spcAft>
                <a:spcPts val="0"/>
              </a:spcAft>
              <a:buSzPct val="60000"/>
              <a:buNone/>
            </a:pPr>
            <a:r>
              <a:rPr lang="en-US"/>
              <a:t>2025-2026 School Year- 2025-2026 Año Escolar</a:t>
            </a:r>
            <a:endParaRPr/>
          </a:p>
        </p:txBody>
      </p:sp>
      <p:sp>
        <p:nvSpPr>
          <p:cNvPr id="125" name="Google Shape;125;p15"/>
          <p:cNvSpPr txBox="1"/>
          <p:nvPr/>
        </p:nvSpPr>
        <p:spPr>
          <a:xfrm>
            <a:off x="8382000" y="2015067"/>
            <a:ext cx="1846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6" name="Google Shape;126;p15"/>
          <p:cNvSpPr txBox="1"/>
          <p:nvPr/>
        </p:nvSpPr>
        <p:spPr>
          <a:xfrm>
            <a:off x="0" y="3979334"/>
            <a:ext cx="9143999" cy="2070630"/>
          </a:xfrm>
          <a:prstGeom prst="rect">
            <a:avLst/>
          </a:prstGeom>
          <a:noFill/>
          <a:ln>
            <a:noFill/>
          </a:ln>
        </p:spPr>
        <p:txBody>
          <a:bodyPr anchorCtr="0" anchor="b" bIns="45700" lIns="91425" spcFirstLastPara="1" rIns="91425" wrap="square" tIns="45700">
            <a:normAutofit fontScale="97500"/>
          </a:bodyPr>
          <a:lstStyle/>
          <a:p>
            <a:pPr indent="0" lvl="0" marL="0" marR="0" rtl="0" algn="r">
              <a:spcBef>
                <a:spcPts val="0"/>
              </a:spcBef>
              <a:spcAft>
                <a:spcPts val="0"/>
              </a:spcAft>
              <a:buClr>
                <a:schemeClr val="lt2"/>
              </a:buClr>
              <a:buSzPct val="100000"/>
              <a:buFont typeface="Twentieth Century"/>
              <a:buNone/>
            </a:pPr>
            <a:r>
              <a:rPr b="0" lang="en-US" sz="4400" u="none" cap="none">
                <a:solidFill>
                  <a:schemeClr val="lt2"/>
                </a:solidFill>
                <a:latin typeface="Twentieth Century"/>
                <a:ea typeface="Twentieth Century"/>
                <a:cs typeface="Twentieth Century"/>
                <a:sym typeface="Twentieth Century"/>
              </a:rPr>
              <a:t>BIENVENIDO A EAST GRESHAM</a:t>
            </a:r>
            <a:endParaRPr/>
          </a:p>
          <a:p>
            <a:pPr indent="0" lvl="0" marL="0" marR="0" rtl="0" algn="r">
              <a:spcBef>
                <a:spcPts val="0"/>
              </a:spcBef>
              <a:spcAft>
                <a:spcPts val="0"/>
              </a:spcAft>
              <a:buClr>
                <a:schemeClr val="lt2"/>
              </a:buClr>
              <a:buSzPct val="100000"/>
              <a:buFont typeface="Twentieth Century"/>
              <a:buNone/>
            </a:pPr>
            <a:r>
              <a:rPr b="0" lang="en-US" sz="4400" u="none" cap="none">
                <a:solidFill>
                  <a:schemeClr val="lt2"/>
                </a:solidFill>
                <a:latin typeface="Twentieth Century"/>
                <a:ea typeface="Twentieth Century"/>
                <a:cs typeface="Twentieth Century"/>
                <a:sym typeface="Twentieth Century"/>
              </a:rPr>
              <a:t>TÍTULO 1 REUNIÓN ANUAL </a:t>
            </a:r>
            <a:endParaRPr b="0" sz="4400" u="none" cap="none">
              <a:solidFill>
                <a:schemeClr val="lt2"/>
              </a:solidFill>
              <a:latin typeface="Twentieth Century"/>
              <a:ea typeface="Twentieth Century"/>
              <a:cs typeface="Twentieth Century"/>
              <a:sym typeface="Twentieth Century"/>
            </a:endParaRPr>
          </a:p>
        </p:txBody>
      </p:sp>
      <p:pic>
        <p:nvPicPr>
          <p:cNvPr id="127" name="Google Shape;127;p15"/>
          <p:cNvPicPr preferRelativeResize="0"/>
          <p:nvPr/>
        </p:nvPicPr>
        <p:blipFill>
          <a:blip r:embed="rId3">
            <a:alphaModFix/>
          </a:blip>
          <a:stretch>
            <a:fillRect/>
          </a:stretch>
        </p:blipFill>
        <p:spPr>
          <a:xfrm>
            <a:off x="2362200" y="1828800"/>
            <a:ext cx="4266400" cy="28442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6"/>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3700"/>
              <a:buFont typeface="Twentieth Century"/>
              <a:buNone/>
            </a:pPr>
            <a:r>
              <a:rPr lang="en-US" sz="3700"/>
              <a:t>Purpose of Today’s Meeting/ </a:t>
            </a:r>
            <a:br>
              <a:rPr lang="en-US" sz="3700"/>
            </a:br>
            <a:r>
              <a:rPr lang="en-US" sz="3700"/>
              <a:t>Objetivo de la Reunión de Hoy</a:t>
            </a:r>
            <a:endParaRPr/>
          </a:p>
        </p:txBody>
      </p:sp>
      <p:sp>
        <p:nvSpPr>
          <p:cNvPr id="134" name="Google Shape;134;p16"/>
          <p:cNvSpPr txBox="1"/>
          <p:nvPr>
            <p:ph idx="1" type="body"/>
          </p:nvPr>
        </p:nvSpPr>
        <p:spPr>
          <a:xfrm>
            <a:off x="609600" y="1589567"/>
            <a:ext cx="3749316" cy="45720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040"/>
              <a:buFont typeface="Noto Sans Symbols"/>
              <a:buNone/>
            </a:pPr>
            <a:r>
              <a:rPr lang="en-US" sz="3400"/>
              <a:t>Provide information about our school’s Title I program for parents of students participating in the program.  </a:t>
            </a:r>
            <a:endParaRPr/>
          </a:p>
        </p:txBody>
      </p:sp>
      <p:sp>
        <p:nvSpPr>
          <p:cNvPr id="135" name="Google Shape;135;p16"/>
          <p:cNvSpPr txBox="1"/>
          <p:nvPr>
            <p:ph idx="2" type="body"/>
          </p:nvPr>
        </p:nvSpPr>
        <p:spPr>
          <a:xfrm>
            <a:off x="4713579" y="1589567"/>
            <a:ext cx="4017522" cy="45720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040"/>
              <a:buNone/>
            </a:pPr>
            <a:r>
              <a:rPr lang="en-US" sz="3400"/>
              <a:t>Proporcionar información sobre el programa de nuestra escuela de Título I para los padres de los estudiantes que participan en el programa.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7"/>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2"/>
              </a:buClr>
              <a:buSzPts val="3800"/>
              <a:buFont typeface="Twentieth Century"/>
              <a:buNone/>
            </a:pPr>
            <a:r>
              <a:rPr lang="en-US" sz="3800"/>
              <a:t>Title I-A Program/ Programa Título I-A</a:t>
            </a:r>
            <a:endParaRPr/>
          </a:p>
        </p:txBody>
      </p:sp>
      <p:sp>
        <p:nvSpPr>
          <p:cNvPr id="142" name="Google Shape;142;p17"/>
          <p:cNvSpPr txBox="1"/>
          <p:nvPr>
            <p:ph idx="1" type="body"/>
          </p:nvPr>
        </p:nvSpPr>
        <p:spPr>
          <a:xfrm>
            <a:off x="609600" y="1589567"/>
            <a:ext cx="3886200" cy="4572000"/>
          </a:xfrm>
          <a:prstGeom prst="rect">
            <a:avLst/>
          </a:prstGeom>
          <a:noFill/>
          <a:ln>
            <a:noFill/>
          </a:ln>
        </p:spPr>
        <p:txBody>
          <a:bodyPr anchorCtr="0" anchor="t" bIns="45700" lIns="91425" spcFirstLastPara="1" rIns="91425" wrap="square" tIns="45700">
            <a:noAutofit/>
          </a:bodyPr>
          <a:lstStyle/>
          <a:p>
            <a:pPr indent="-320040" lvl="0" marL="320040" rtl="0" algn="l">
              <a:lnSpc>
                <a:spcPct val="90000"/>
              </a:lnSpc>
              <a:spcBef>
                <a:spcPts val="0"/>
              </a:spcBef>
              <a:spcAft>
                <a:spcPts val="0"/>
              </a:spcAft>
              <a:buSzPts val="1200"/>
              <a:buChar char="◻"/>
            </a:pPr>
            <a:r>
              <a:rPr lang="en-US" sz="2000"/>
              <a:t>What is “Title I”?</a:t>
            </a:r>
            <a:endParaRPr/>
          </a:p>
          <a:p>
            <a:pPr indent="-274320" lvl="1" marL="640080" rtl="0" algn="l">
              <a:lnSpc>
                <a:spcPct val="90000"/>
              </a:lnSpc>
              <a:spcBef>
                <a:spcPts val="550"/>
              </a:spcBef>
              <a:spcAft>
                <a:spcPts val="0"/>
              </a:spcAft>
              <a:buSzPts val="1400"/>
              <a:buChar char="🞑"/>
            </a:pPr>
            <a:r>
              <a:rPr lang="en-US" sz="2000"/>
              <a:t>Title I-A is United States Government’s largest education assistance program for schools.</a:t>
            </a:r>
            <a:endParaRPr/>
          </a:p>
          <a:p>
            <a:pPr indent="-274320" lvl="1" marL="640080" rtl="0" algn="l">
              <a:lnSpc>
                <a:spcPct val="90000"/>
              </a:lnSpc>
              <a:spcBef>
                <a:spcPts val="550"/>
              </a:spcBef>
              <a:spcAft>
                <a:spcPts val="0"/>
              </a:spcAft>
              <a:buSzPts val="1400"/>
              <a:buChar char="🞑"/>
            </a:pPr>
            <a:r>
              <a:rPr lang="en-US" sz="2000"/>
              <a:t>Funds are used to provide programs to help children who are struggling in reading and math.</a:t>
            </a:r>
            <a:endParaRPr/>
          </a:p>
          <a:p>
            <a:pPr indent="-274320" lvl="1" marL="640080" rtl="0" algn="l">
              <a:lnSpc>
                <a:spcPct val="90000"/>
              </a:lnSpc>
              <a:spcBef>
                <a:spcPts val="550"/>
              </a:spcBef>
              <a:spcAft>
                <a:spcPts val="0"/>
              </a:spcAft>
              <a:buSzPts val="1400"/>
              <a:buChar char="🞑"/>
            </a:pPr>
            <a:r>
              <a:rPr lang="en-US" sz="2000"/>
              <a:t>Extra help (in addition to what they learn during math and reading time in the classroom)</a:t>
            </a:r>
            <a:endParaRPr/>
          </a:p>
          <a:p>
            <a:pPr indent="-274320" lvl="1" marL="640080" rtl="0" algn="l">
              <a:lnSpc>
                <a:spcPct val="90000"/>
              </a:lnSpc>
              <a:spcBef>
                <a:spcPts val="550"/>
              </a:spcBef>
              <a:spcAft>
                <a:spcPts val="0"/>
              </a:spcAft>
              <a:buSzPts val="1400"/>
              <a:buChar char="🞑"/>
            </a:pPr>
            <a:r>
              <a:rPr lang="en-US" sz="2000"/>
              <a:t>Funding provided under ESEA</a:t>
            </a:r>
            <a:endParaRPr/>
          </a:p>
        </p:txBody>
      </p:sp>
      <p:sp>
        <p:nvSpPr>
          <p:cNvPr id="143" name="Google Shape;143;p17"/>
          <p:cNvSpPr txBox="1"/>
          <p:nvPr>
            <p:ph idx="2" type="body"/>
          </p:nvPr>
        </p:nvSpPr>
        <p:spPr>
          <a:xfrm>
            <a:off x="4844901" y="1589567"/>
            <a:ext cx="3886200" cy="4572000"/>
          </a:xfrm>
          <a:prstGeom prst="rect">
            <a:avLst/>
          </a:prstGeom>
          <a:noFill/>
          <a:ln>
            <a:noFill/>
          </a:ln>
        </p:spPr>
        <p:txBody>
          <a:bodyPr anchorCtr="0" anchor="t" bIns="45700" lIns="91425" spcFirstLastPara="1" rIns="91425" wrap="square" tIns="45700">
            <a:noAutofit/>
          </a:bodyPr>
          <a:lstStyle/>
          <a:p>
            <a:pPr indent="-320040" lvl="0" marL="320040" rtl="0" algn="l">
              <a:spcBef>
                <a:spcPts val="0"/>
              </a:spcBef>
              <a:spcAft>
                <a:spcPts val="0"/>
              </a:spcAft>
              <a:buSzPts val="1140"/>
              <a:buChar char="◻"/>
            </a:pPr>
            <a:r>
              <a:rPr lang="en-US" sz="1900"/>
              <a:t>Que es “Título I”?</a:t>
            </a:r>
            <a:endParaRPr/>
          </a:p>
          <a:p>
            <a:pPr indent="-274320" lvl="1" marL="640080" rtl="0" algn="l">
              <a:spcBef>
                <a:spcPts val="550"/>
              </a:spcBef>
              <a:spcAft>
                <a:spcPts val="0"/>
              </a:spcAft>
              <a:buSzPts val="1260"/>
              <a:buChar char="🞑"/>
            </a:pPr>
            <a:r>
              <a:rPr lang="en-US" sz="1800"/>
              <a:t>Título I-A es el programa mayor de asistencia a la educación del Gobierno de los Estados Unidos para las escuelas.</a:t>
            </a:r>
            <a:endParaRPr/>
          </a:p>
          <a:p>
            <a:pPr indent="-274320" lvl="1" marL="640080" rtl="0" algn="l">
              <a:spcBef>
                <a:spcPts val="550"/>
              </a:spcBef>
              <a:spcAft>
                <a:spcPts val="0"/>
              </a:spcAft>
              <a:buSzPts val="1260"/>
              <a:buChar char="🞑"/>
            </a:pPr>
            <a:r>
              <a:rPr lang="en-US" sz="1800"/>
              <a:t>Los fondos se utilizan para proporcionar programas para ayudar a los niños que tienen dificultades en la lectura y las matemáticas.</a:t>
            </a:r>
            <a:endParaRPr/>
          </a:p>
          <a:p>
            <a:pPr indent="-274320" lvl="1" marL="640080" rtl="0" algn="l">
              <a:spcBef>
                <a:spcPts val="550"/>
              </a:spcBef>
              <a:spcAft>
                <a:spcPts val="0"/>
              </a:spcAft>
              <a:buSzPts val="1260"/>
              <a:buChar char="🞑"/>
            </a:pPr>
            <a:r>
              <a:rPr lang="en-US" sz="1800"/>
              <a:t>Ayuda adicional (en adición a lo que aprenden en el tiempo de matemáticas y lectura en la clase)</a:t>
            </a:r>
            <a:endParaRPr/>
          </a:p>
          <a:p>
            <a:pPr indent="-274320" lvl="1" marL="640080" rtl="0" algn="l">
              <a:spcBef>
                <a:spcPts val="550"/>
              </a:spcBef>
              <a:spcAft>
                <a:spcPts val="0"/>
              </a:spcAft>
              <a:buSzPts val="1260"/>
              <a:buChar char="🞑"/>
            </a:pPr>
            <a:r>
              <a:rPr lang="en-US" sz="1800"/>
              <a:t>Fondos proporcionados bajo ESEA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8"/>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3800"/>
              <a:buFont typeface="Twentieth Century"/>
              <a:buNone/>
            </a:pPr>
            <a:r>
              <a:rPr lang="en-US" sz="3800"/>
              <a:t>Title I-A Program Components/ Componentes del Programa Título I</a:t>
            </a:r>
            <a:endParaRPr/>
          </a:p>
        </p:txBody>
      </p:sp>
      <p:grpSp>
        <p:nvGrpSpPr>
          <p:cNvPr id="150" name="Google Shape;150;p18"/>
          <p:cNvGrpSpPr/>
          <p:nvPr/>
        </p:nvGrpSpPr>
        <p:grpSpPr>
          <a:xfrm>
            <a:off x="461799" y="1885551"/>
            <a:ext cx="4181801" cy="3979073"/>
            <a:chOff x="-147801" y="296463"/>
            <a:chExt cx="4181801" cy="3979073"/>
          </a:xfrm>
        </p:grpSpPr>
        <p:sp>
          <p:nvSpPr>
            <p:cNvPr id="151" name="Google Shape;151;p18"/>
            <p:cNvSpPr/>
            <p:nvPr/>
          </p:nvSpPr>
          <p:spPr>
            <a:xfrm>
              <a:off x="921199" y="296463"/>
              <a:ext cx="2020824" cy="2362019"/>
            </a:xfrm>
            <a:prstGeom prst="ellipse">
              <a:avLst/>
            </a:prstGeom>
            <a:solidFill>
              <a:srgbClr val="FFC000">
                <a:alpha val="23921"/>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8"/>
            <p:cNvSpPr txBox="1"/>
            <p:nvPr/>
          </p:nvSpPr>
          <p:spPr>
            <a:xfrm>
              <a:off x="1154371" y="614427"/>
              <a:ext cx="1554480" cy="749487"/>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Twentieth Century"/>
                <a:buNone/>
              </a:pPr>
              <a:r>
                <a:rPr lang="en-US" sz="1500">
                  <a:solidFill>
                    <a:schemeClr val="dk1"/>
                  </a:solidFill>
                  <a:latin typeface="Twentieth Century"/>
                  <a:ea typeface="Twentieth Century"/>
                  <a:cs typeface="Twentieth Century"/>
                  <a:sym typeface="Twentieth Century"/>
                </a:rPr>
                <a:t>Design of Program</a:t>
              </a:r>
              <a:endParaRPr/>
            </a:p>
          </p:txBody>
        </p:sp>
        <p:sp>
          <p:nvSpPr>
            <p:cNvPr id="153" name="Google Shape;153;p18"/>
            <p:cNvSpPr/>
            <p:nvPr/>
          </p:nvSpPr>
          <p:spPr>
            <a:xfrm>
              <a:off x="1616873" y="1360886"/>
              <a:ext cx="2417127" cy="2020824"/>
            </a:xfrm>
            <a:prstGeom prst="ellipse">
              <a:avLst/>
            </a:prstGeom>
            <a:solidFill>
              <a:srgbClr val="FF0000">
                <a:alpha val="20000"/>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8"/>
            <p:cNvSpPr txBox="1"/>
            <p:nvPr/>
          </p:nvSpPr>
          <p:spPr>
            <a:xfrm>
              <a:off x="2918404" y="1594058"/>
              <a:ext cx="929664" cy="155448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500"/>
                <a:buFont typeface="Twentieth Century"/>
                <a:buNone/>
              </a:pPr>
              <a:r>
                <a:rPr lang="en-US" sz="1500">
                  <a:solidFill>
                    <a:schemeClr val="dk1"/>
                  </a:solidFill>
                  <a:latin typeface="Twentieth Century"/>
                  <a:ea typeface="Twentieth Century"/>
                  <a:cs typeface="Twentieth Century"/>
                  <a:sym typeface="Twentieth Century"/>
                </a:rPr>
                <a:t>Assessments &amp; Monitoring</a:t>
              </a:r>
              <a:endParaRPr/>
            </a:p>
          </p:txBody>
        </p:sp>
        <p:sp>
          <p:nvSpPr>
            <p:cNvPr id="155" name="Google Shape;155;p18"/>
            <p:cNvSpPr/>
            <p:nvPr/>
          </p:nvSpPr>
          <p:spPr>
            <a:xfrm>
              <a:off x="921199" y="2254712"/>
              <a:ext cx="2020824" cy="2020824"/>
            </a:xfrm>
            <a:prstGeom prst="ellipse">
              <a:avLst/>
            </a:prstGeom>
            <a:solidFill>
              <a:srgbClr val="CCFFCC">
                <a:alpha val="83921"/>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8"/>
            <p:cNvSpPr txBox="1"/>
            <p:nvPr/>
          </p:nvSpPr>
          <p:spPr>
            <a:xfrm>
              <a:off x="1154371" y="3362279"/>
              <a:ext cx="1554480" cy="641223"/>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2100"/>
                <a:buFont typeface="Twentieth Century"/>
                <a:buNone/>
              </a:pPr>
              <a:r>
                <a:rPr lang="en-US" sz="2100">
                  <a:solidFill>
                    <a:schemeClr val="dk1"/>
                  </a:solidFill>
                  <a:latin typeface="Twentieth Century"/>
                  <a:ea typeface="Twentieth Century"/>
                  <a:cs typeface="Twentieth Century"/>
                  <a:sym typeface="Twentieth Century"/>
                </a:rPr>
                <a:t>Parent Involvement</a:t>
              </a:r>
              <a:endParaRPr/>
            </a:p>
          </p:txBody>
        </p:sp>
        <p:sp>
          <p:nvSpPr>
            <p:cNvPr id="157" name="Google Shape;157;p18"/>
            <p:cNvSpPr/>
            <p:nvPr/>
          </p:nvSpPr>
          <p:spPr>
            <a:xfrm>
              <a:off x="-147801" y="1360886"/>
              <a:ext cx="2371174" cy="2020824"/>
            </a:xfrm>
            <a:prstGeom prst="ellipse">
              <a:avLst/>
            </a:prstGeom>
            <a:solidFill>
              <a:srgbClr val="FFFF00">
                <a:alpha val="37647"/>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8"/>
            <p:cNvSpPr txBox="1"/>
            <p:nvPr/>
          </p:nvSpPr>
          <p:spPr>
            <a:xfrm>
              <a:off x="34596" y="1594058"/>
              <a:ext cx="911990" cy="155448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2100"/>
                <a:buFont typeface="Twentieth Century"/>
                <a:buNone/>
              </a:pPr>
              <a:r>
                <a:rPr lang="en-US" sz="2100">
                  <a:solidFill>
                    <a:schemeClr val="dk1"/>
                  </a:solidFill>
                  <a:latin typeface="Twentieth Century"/>
                  <a:ea typeface="Twentieth Century"/>
                  <a:cs typeface="Twentieth Century"/>
                  <a:sym typeface="Twentieth Century"/>
                </a:rPr>
                <a:t>Annual Review</a:t>
              </a:r>
              <a:endParaRPr/>
            </a:p>
          </p:txBody>
        </p:sp>
      </p:grpSp>
      <p:grpSp>
        <p:nvGrpSpPr>
          <p:cNvPr id="159" name="Google Shape;159;p18"/>
          <p:cNvGrpSpPr/>
          <p:nvPr/>
        </p:nvGrpSpPr>
        <p:grpSpPr>
          <a:xfrm>
            <a:off x="4697249" y="1885551"/>
            <a:ext cx="4181801" cy="3979073"/>
            <a:chOff x="-147801" y="296463"/>
            <a:chExt cx="4181801" cy="3979073"/>
          </a:xfrm>
        </p:grpSpPr>
        <p:sp>
          <p:nvSpPr>
            <p:cNvPr id="160" name="Google Shape;160;p18"/>
            <p:cNvSpPr/>
            <p:nvPr/>
          </p:nvSpPr>
          <p:spPr>
            <a:xfrm>
              <a:off x="921199" y="296463"/>
              <a:ext cx="2020824" cy="2362019"/>
            </a:xfrm>
            <a:prstGeom prst="ellipse">
              <a:avLst/>
            </a:prstGeom>
            <a:solidFill>
              <a:srgbClr val="FFC000">
                <a:alpha val="23921"/>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8"/>
            <p:cNvSpPr txBox="1"/>
            <p:nvPr/>
          </p:nvSpPr>
          <p:spPr>
            <a:xfrm>
              <a:off x="1154371" y="614427"/>
              <a:ext cx="1554480" cy="749487"/>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Twentieth Century"/>
                <a:buNone/>
              </a:pPr>
              <a:r>
                <a:rPr lang="en-US" sz="1400">
                  <a:solidFill>
                    <a:schemeClr val="dk1"/>
                  </a:solidFill>
                  <a:latin typeface="Twentieth Century"/>
                  <a:ea typeface="Twentieth Century"/>
                  <a:cs typeface="Twentieth Century"/>
                  <a:sym typeface="Twentieth Century"/>
                </a:rPr>
                <a:t>Diseño del Programa</a:t>
              </a:r>
              <a:endParaRPr sz="1400">
                <a:solidFill>
                  <a:schemeClr val="dk1"/>
                </a:solidFill>
                <a:latin typeface="Twentieth Century"/>
                <a:ea typeface="Twentieth Century"/>
                <a:cs typeface="Twentieth Century"/>
                <a:sym typeface="Twentieth Century"/>
              </a:endParaRPr>
            </a:p>
          </p:txBody>
        </p:sp>
        <p:sp>
          <p:nvSpPr>
            <p:cNvPr id="162" name="Google Shape;162;p18"/>
            <p:cNvSpPr/>
            <p:nvPr/>
          </p:nvSpPr>
          <p:spPr>
            <a:xfrm>
              <a:off x="1616873" y="1360886"/>
              <a:ext cx="2417127" cy="2020824"/>
            </a:xfrm>
            <a:prstGeom prst="ellipse">
              <a:avLst/>
            </a:prstGeom>
            <a:solidFill>
              <a:srgbClr val="FF0000">
                <a:alpha val="20000"/>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8"/>
            <p:cNvSpPr txBox="1"/>
            <p:nvPr/>
          </p:nvSpPr>
          <p:spPr>
            <a:xfrm>
              <a:off x="2918404" y="1594058"/>
              <a:ext cx="929664" cy="155448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Twentieth Century"/>
                <a:buNone/>
              </a:pPr>
              <a:r>
                <a:rPr lang="en-US" sz="1400">
                  <a:solidFill>
                    <a:schemeClr val="dk1"/>
                  </a:solidFill>
                  <a:latin typeface="Twentieth Century"/>
                  <a:ea typeface="Twentieth Century"/>
                  <a:cs typeface="Twentieth Century"/>
                  <a:sym typeface="Twentieth Century"/>
                </a:rPr>
                <a:t>Evaluaciones y Monitoreo</a:t>
              </a:r>
              <a:endParaRPr sz="1400">
                <a:solidFill>
                  <a:schemeClr val="dk1"/>
                </a:solidFill>
                <a:latin typeface="Twentieth Century"/>
                <a:ea typeface="Twentieth Century"/>
                <a:cs typeface="Twentieth Century"/>
                <a:sym typeface="Twentieth Century"/>
              </a:endParaRPr>
            </a:p>
          </p:txBody>
        </p:sp>
        <p:sp>
          <p:nvSpPr>
            <p:cNvPr id="164" name="Google Shape;164;p18"/>
            <p:cNvSpPr/>
            <p:nvPr/>
          </p:nvSpPr>
          <p:spPr>
            <a:xfrm>
              <a:off x="921199" y="2254712"/>
              <a:ext cx="2020824" cy="2020824"/>
            </a:xfrm>
            <a:prstGeom prst="ellipse">
              <a:avLst/>
            </a:prstGeom>
            <a:solidFill>
              <a:srgbClr val="CCFFCC">
                <a:alpha val="83921"/>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8"/>
            <p:cNvSpPr txBox="1"/>
            <p:nvPr/>
          </p:nvSpPr>
          <p:spPr>
            <a:xfrm>
              <a:off x="1154371" y="3362279"/>
              <a:ext cx="1554480" cy="641223"/>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2100"/>
                <a:buFont typeface="Twentieth Century"/>
                <a:buNone/>
              </a:pPr>
              <a:r>
                <a:rPr lang="en-US" sz="2100">
                  <a:solidFill>
                    <a:schemeClr val="dk1"/>
                  </a:solidFill>
                  <a:latin typeface="Twentieth Century"/>
                  <a:ea typeface="Twentieth Century"/>
                  <a:cs typeface="Twentieth Century"/>
                  <a:sym typeface="Twentieth Century"/>
                </a:rPr>
                <a:t>Participación de los Padres</a:t>
              </a:r>
              <a:endParaRPr/>
            </a:p>
          </p:txBody>
        </p:sp>
        <p:sp>
          <p:nvSpPr>
            <p:cNvPr id="166" name="Google Shape;166;p18"/>
            <p:cNvSpPr/>
            <p:nvPr/>
          </p:nvSpPr>
          <p:spPr>
            <a:xfrm>
              <a:off x="-147801" y="1360886"/>
              <a:ext cx="2371174" cy="2020824"/>
            </a:xfrm>
            <a:prstGeom prst="ellipse">
              <a:avLst/>
            </a:prstGeom>
            <a:solidFill>
              <a:srgbClr val="FFFF00">
                <a:alpha val="37647"/>
              </a:srgbClr>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8"/>
            <p:cNvSpPr txBox="1"/>
            <p:nvPr/>
          </p:nvSpPr>
          <p:spPr>
            <a:xfrm>
              <a:off x="34596" y="1594058"/>
              <a:ext cx="911990" cy="155448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2100"/>
                <a:buFont typeface="Twentieth Century"/>
                <a:buNone/>
              </a:pPr>
              <a:r>
                <a:rPr lang="en-US" sz="2100">
                  <a:solidFill>
                    <a:schemeClr val="dk1"/>
                  </a:solidFill>
                  <a:latin typeface="Twentieth Century"/>
                  <a:ea typeface="Twentieth Century"/>
                  <a:cs typeface="Twentieth Century"/>
                  <a:sym typeface="Twentieth Century"/>
                </a:rPr>
                <a:t>Revisión Anual</a:t>
              </a:r>
              <a:endParaRPr sz="2100">
                <a:solidFill>
                  <a:schemeClr val="dk1"/>
                </a:solidFill>
                <a:latin typeface="Twentieth Century"/>
                <a:ea typeface="Twentieth Century"/>
                <a:cs typeface="Twentieth Century"/>
                <a:sym typeface="Twentieth Century"/>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9"/>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2"/>
              </a:buClr>
              <a:buSzPct val="100000"/>
              <a:buFont typeface="Twentieth Century"/>
              <a:buNone/>
            </a:pPr>
            <a:r>
              <a:rPr lang="en-US"/>
              <a:t>Design of our Program/ </a:t>
            </a:r>
            <a:br>
              <a:rPr lang="en-US"/>
            </a:br>
            <a:r>
              <a:rPr lang="en-US"/>
              <a:t>Diseño de Nuestro Programa</a:t>
            </a:r>
            <a:endParaRPr/>
          </a:p>
        </p:txBody>
      </p:sp>
      <p:sp>
        <p:nvSpPr>
          <p:cNvPr id="174" name="Google Shape;174;p19"/>
          <p:cNvSpPr txBox="1"/>
          <p:nvPr>
            <p:ph idx="1" type="body"/>
          </p:nvPr>
        </p:nvSpPr>
        <p:spPr>
          <a:xfrm>
            <a:off x="609600" y="1589567"/>
            <a:ext cx="3886200" cy="4572000"/>
          </a:xfrm>
          <a:prstGeom prst="rect">
            <a:avLst/>
          </a:prstGeom>
          <a:noFill/>
          <a:ln>
            <a:noFill/>
          </a:ln>
        </p:spPr>
        <p:txBody>
          <a:bodyPr anchorCtr="0" anchor="t" bIns="45700" lIns="91425" spcFirstLastPara="1" rIns="91425" wrap="square" tIns="45700">
            <a:normAutofit fontScale="92500" lnSpcReduction="20000"/>
          </a:bodyPr>
          <a:lstStyle/>
          <a:p>
            <a:pPr indent="-95154" lvl="0" marL="0" rtl="0" algn="l">
              <a:lnSpc>
                <a:spcPct val="80000"/>
              </a:lnSpc>
              <a:spcBef>
                <a:spcPts val="0"/>
              </a:spcBef>
              <a:spcAft>
                <a:spcPts val="0"/>
              </a:spcAft>
              <a:buSzPct val="60000"/>
              <a:buChar char="◻"/>
            </a:pPr>
            <a:r>
              <a:rPr lang="en-US" sz="2700"/>
              <a:t>Schoolwide Program</a:t>
            </a:r>
            <a:endParaRPr/>
          </a:p>
          <a:p>
            <a:pPr indent="-91941" lvl="1" marL="320040" rtl="0" algn="l">
              <a:lnSpc>
                <a:spcPct val="80000"/>
              </a:lnSpc>
              <a:spcBef>
                <a:spcPts val="550"/>
              </a:spcBef>
              <a:spcAft>
                <a:spcPts val="0"/>
              </a:spcAft>
              <a:buSzPct val="73305"/>
              <a:buChar char="🞑"/>
            </a:pPr>
            <a:r>
              <a:rPr lang="en-US" sz="2135"/>
              <a:t>All students are Title I and receive services funded through Federal Title I dollars</a:t>
            </a:r>
            <a:endParaRPr sz="2135"/>
          </a:p>
          <a:p>
            <a:pPr indent="-125421" lvl="1" marL="320040" rtl="0" algn="l">
              <a:lnSpc>
                <a:spcPct val="80000"/>
              </a:lnSpc>
              <a:spcBef>
                <a:spcPts val="550"/>
              </a:spcBef>
              <a:spcAft>
                <a:spcPts val="0"/>
              </a:spcAft>
              <a:buSzPct val="100000"/>
              <a:buChar char="🞑"/>
            </a:pPr>
            <a:r>
              <a:rPr lang="en-US" sz="2135"/>
              <a:t>Any students can be in a targeted Tier 2 intervention group. Placement is based on DIBELS benchmarking and phonics screeners.</a:t>
            </a:r>
            <a:endParaRPr sz="2135"/>
          </a:p>
          <a:p>
            <a:pPr indent="0" lvl="1" marL="457200" rtl="0" algn="l">
              <a:lnSpc>
                <a:spcPct val="80000"/>
              </a:lnSpc>
              <a:spcBef>
                <a:spcPts val="550"/>
              </a:spcBef>
              <a:spcAft>
                <a:spcPts val="0"/>
              </a:spcAft>
              <a:buSzPct val="70000"/>
              <a:buFont typeface="Noto Sans Symbols"/>
              <a:buNone/>
            </a:pPr>
            <a:r>
              <a:t/>
            </a:r>
            <a:endParaRPr sz="2400"/>
          </a:p>
          <a:p>
            <a:pPr indent="-95154" lvl="0" marL="0" rtl="0" algn="l">
              <a:lnSpc>
                <a:spcPct val="80000"/>
              </a:lnSpc>
              <a:spcBef>
                <a:spcPts val="700"/>
              </a:spcBef>
              <a:spcAft>
                <a:spcPts val="0"/>
              </a:spcAft>
              <a:buSzPct val="60000"/>
              <a:buChar char="◻"/>
            </a:pPr>
            <a:r>
              <a:rPr lang="en-US" sz="2700"/>
              <a:t>What does our program look like?</a:t>
            </a:r>
            <a:endParaRPr sz="1800"/>
          </a:p>
          <a:p>
            <a:pPr indent="-123348" lvl="1" marL="320040" rtl="0" algn="l">
              <a:lnSpc>
                <a:spcPct val="80000"/>
              </a:lnSpc>
              <a:spcBef>
                <a:spcPts val="550"/>
              </a:spcBef>
              <a:spcAft>
                <a:spcPts val="0"/>
              </a:spcAft>
              <a:buSzPct val="100000"/>
              <a:buChar char="🞑"/>
            </a:pPr>
            <a:r>
              <a:rPr lang="en-US" sz="2100"/>
              <a:t>Staff- 6 reading group instructors</a:t>
            </a:r>
            <a:endParaRPr sz="2100"/>
          </a:p>
          <a:p>
            <a:pPr indent="-123348" lvl="1" marL="320040" rtl="0" algn="l">
              <a:lnSpc>
                <a:spcPct val="80000"/>
              </a:lnSpc>
              <a:spcBef>
                <a:spcPts val="550"/>
              </a:spcBef>
              <a:spcAft>
                <a:spcPts val="0"/>
              </a:spcAft>
              <a:buSzPct val="100000"/>
              <a:buChar char="🞑"/>
            </a:pPr>
            <a:r>
              <a:rPr lang="en-US" sz="2100"/>
              <a:t>Reading Resource-Wonders </a:t>
            </a:r>
            <a:endParaRPr sz="2100"/>
          </a:p>
          <a:p>
            <a:pPr indent="-123348" lvl="1" marL="320040" rtl="0" algn="l">
              <a:lnSpc>
                <a:spcPct val="80000"/>
              </a:lnSpc>
              <a:spcBef>
                <a:spcPts val="550"/>
              </a:spcBef>
              <a:spcAft>
                <a:spcPts val="0"/>
              </a:spcAft>
              <a:buSzPct val="100000"/>
              <a:buChar char="🞑"/>
            </a:pPr>
            <a:r>
              <a:rPr lang="en-US" sz="2100"/>
              <a:t>Interventions-ECRI and 95%</a:t>
            </a:r>
            <a:endParaRPr sz="2100"/>
          </a:p>
          <a:p>
            <a:pPr indent="-123348" lvl="1" marL="320040" rtl="0" algn="l">
              <a:lnSpc>
                <a:spcPct val="80000"/>
              </a:lnSpc>
              <a:spcBef>
                <a:spcPts val="550"/>
              </a:spcBef>
              <a:spcAft>
                <a:spcPts val="0"/>
              </a:spcAft>
              <a:buSzPct val="100000"/>
              <a:buChar char="🞑"/>
            </a:pPr>
            <a:r>
              <a:rPr lang="en-US" sz="2100"/>
              <a:t>Reading Progress  </a:t>
            </a:r>
            <a:endParaRPr sz="2100"/>
          </a:p>
          <a:p>
            <a:pPr indent="0" lvl="0" marL="640080" rtl="0" algn="l">
              <a:lnSpc>
                <a:spcPct val="80000"/>
              </a:lnSpc>
              <a:spcBef>
                <a:spcPts val="550"/>
              </a:spcBef>
              <a:spcAft>
                <a:spcPts val="0"/>
              </a:spcAft>
              <a:buNone/>
            </a:pPr>
            <a:r>
              <a:rPr lang="en-US" sz="2100"/>
              <a:t>Monitoring-DIBELS</a:t>
            </a:r>
            <a:r>
              <a:rPr lang="en-US" sz="1900"/>
              <a:t>, 95% end of lesson assessments</a:t>
            </a:r>
            <a:endParaRPr sz="2700"/>
          </a:p>
        </p:txBody>
      </p:sp>
      <p:sp>
        <p:nvSpPr>
          <p:cNvPr id="175" name="Google Shape;175;p19"/>
          <p:cNvSpPr txBox="1"/>
          <p:nvPr>
            <p:ph idx="2" type="body"/>
          </p:nvPr>
        </p:nvSpPr>
        <p:spPr>
          <a:xfrm>
            <a:off x="4844901" y="1589566"/>
            <a:ext cx="3886200" cy="5268433"/>
          </a:xfrm>
          <a:prstGeom prst="rect">
            <a:avLst/>
          </a:prstGeom>
          <a:noFill/>
          <a:ln>
            <a:noFill/>
          </a:ln>
        </p:spPr>
        <p:txBody>
          <a:bodyPr anchorCtr="0" anchor="t" bIns="45700" lIns="91425" spcFirstLastPara="1" rIns="91425" wrap="square" tIns="45700">
            <a:normAutofit/>
          </a:bodyPr>
          <a:lstStyle/>
          <a:p>
            <a:pPr indent="-320040" lvl="0" marL="320040" rtl="0" algn="l">
              <a:spcBef>
                <a:spcPts val="0"/>
              </a:spcBef>
              <a:spcAft>
                <a:spcPts val="0"/>
              </a:spcAft>
              <a:buSzPts val="1620"/>
              <a:buChar char="◻"/>
            </a:pPr>
            <a:r>
              <a:rPr lang="en-US" sz="2700"/>
              <a:t>Programa de la Escuela</a:t>
            </a:r>
            <a:endParaRPr sz="2700"/>
          </a:p>
          <a:p>
            <a:pPr indent="-274320" lvl="1" marL="640080" rtl="0" algn="l">
              <a:spcBef>
                <a:spcPts val="550"/>
              </a:spcBef>
              <a:spcAft>
                <a:spcPts val="0"/>
              </a:spcAft>
              <a:buSzPts val="1330"/>
              <a:buChar char="🞑"/>
            </a:pPr>
            <a:r>
              <a:rPr lang="en-US" sz="1900"/>
              <a:t>Todos los estudiantes son Título I y reciben servicios financiados por a Ley federales de Título I</a:t>
            </a:r>
            <a:endParaRPr/>
          </a:p>
          <a:p>
            <a:pPr indent="-167640" lvl="1" marL="640080" rtl="0" algn="l">
              <a:spcBef>
                <a:spcPts val="550"/>
              </a:spcBef>
              <a:spcAft>
                <a:spcPts val="0"/>
              </a:spcAft>
              <a:buSzPts val="1680"/>
              <a:buNone/>
            </a:pPr>
            <a:r>
              <a:t/>
            </a:r>
            <a:endParaRPr sz="2400"/>
          </a:p>
          <a:p>
            <a:pPr indent="-320040" lvl="0" marL="320040" rtl="0" algn="l">
              <a:spcBef>
                <a:spcPts val="700"/>
              </a:spcBef>
              <a:spcAft>
                <a:spcPts val="0"/>
              </a:spcAft>
              <a:buSzPts val="1620"/>
              <a:buChar char="◻"/>
            </a:pPr>
            <a:r>
              <a:rPr lang="en-US" sz="2700"/>
              <a:t>¿Cómo se ve nuestro program?</a:t>
            </a:r>
            <a:endParaRPr/>
          </a:p>
          <a:p>
            <a:pPr indent="-274320" lvl="1" marL="640080" rtl="0" algn="l">
              <a:spcBef>
                <a:spcPts val="550"/>
              </a:spcBef>
              <a:spcAft>
                <a:spcPts val="0"/>
              </a:spcAft>
              <a:buSzPts val="1330"/>
              <a:buChar char="🞑"/>
            </a:pPr>
            <a:r>
              <a:rPr lang="en-US" sz="1900"/>
              <a:t>Personal</a:t>
            </a:r>
            <a:endParaRPr/>
          </a:p>
          <a:p>
            <a:pPr indent="-274320" lvl="1" marL="640080" rtl="0" algn="l">
              <a:spcBef>
                <a:spcPts val="550"/>
              </a:spcBef>
              <a:spcAft>
                <a:spcPts val="0"/>
              </a:spcAft>
              <a:buSzPts val="1330"/>
              <a:buChar char="🞑"/>
            </a:pPr>
            <a:r>
              <a:rPr lang="en-US" sz="1900"/>
              <a:t>Plan de Estudios de Lectura</a:t>
            </a:r>
            <a:endParaRPr sz="1900"/>
          </a:p>
          <a:p>
            <a:pPr indent="-274320" lvl="1" marL="640080" rtl="0" algn="l">
              <a:spcBef>
                <a:spcPts val="550"/>
              </a:spcBef>
              <a:spcAft>
                <a:spcPts val="0"/>
              </a:spcAft>
              <a:buSzPts val="1330"/>
              <a:buChar char="🞑"/>
            </a:pPr>
            <a:r>
              <a:rPr lang="en-US" sz="1900"/>
              <a:t>Intervenciones</a:t>
            </a:r>
            <a:endParaRPr sz="1900"/>
          </a:p>
          <a:p>
            <a:pPr indent="-274320" lvl="1" marL="640080" rtl="0" algn="l">
              <a:spcBef>
                <a:spcPts val="550"/>
              </a:spcBef>
              <a:spcAft>
                <a:spcPts val="0"/>
              </a:spcAft>
              <a:buSzPts val="1330"/>
              <a:buChar char="🞑"/>
            </a:pPr>
            <a:r>
              <a:rPr lang="en-US" sz="1900"/>
              <a:t>Monitoreo del progreso de la lectura</a:t>
            </a:r>
            <a:endParaRPr sz="1900"/>
          </a:p>
          <a:p>
            <a:pPr indent="0" lvl="1" marL="365760" rtl="0" algn="l">
              <a:spcBef>
                <a:spcPts val="550"/>
              </a:spcBef>
              <a:spcAft>
                <a:spcPts val="0"/>
              </a:spcAft>
              <a:buSzPts val="1330"/>
              <a:buNone/>
            </a:pPr>
            <a:r>
              <a:t/>
            </a:r>
            <a:endParaRPr sz="19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0"/>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3600"/>
              <a:buFont typeface="Twentieth Century"/>
              <a:buNone/>
            </a:pPr>
            <a:r>
              <a:rPr lang="en-US" sz="3600"/>
              <a:t>Assessments &amp; Monitoring/ </a:t>
            </a:r>
            <a:br>
              <a:rPr lang="en-US" sz="3600"/>
            </a:br>
            <a:r>
              <a:rPr lang="en-US" sz="3600"/>
              <a:t>Evaluaciones y el Seguimiento</a:t>
            </a:r>
            <a:endParaRPr sz="3600"/>
          </a:p>
        </p:txBody>
      </p:sp>
      <p:sp>
        <p:nvSpPr>
          <p:cNvPr id="182" name="Google Shape;182;p20"/>
          <p:cNvSpPr txBox="1"/>
          <p:nvPr>
            <p:ph idx="1" type="body"/>
          </p:nvPr>
        </p:nvSpPr>
        <p:spPr>
          <a:xfrm>
            <a:off x="609600" y="1589567"/>
            <a:ext cx="3886200" cy="4572000"/>
          </a:xfrm>
          <a:prstGeom prst="rect">
            <a:avLst/>
          </a:prstGeom>
          <a:noFill/>
          <a:ln>
            <a:noFill/>
          </a:ln>
        </p:spPr>
        <p:txBody>
          <a:bodyPr anchorCtr="0" anchor="t" bIns="45700" lIns="91425" spcFirstLastPara="1" rIns="91425" wrap="square" tIns="45700">
            <a:normAutofit fontScale="77500" lnSpcReduction="20000"/>
          </a:bodyPr>
          <a:lstStyle/>
          <a:p>
            <a:pPr indent="-320059" lvl="0" marL="320040" rtl="0" algn="l">
              <a:spcBef>
                <a:spcPts val="0"/>
              </a:spcBef>
              <a:spcAft>
                <a:spcPts val="0"/>
              </a:spcAft>
              <a:buSzPct val="59999"/>
              <a:buChar char="◻"/>
            </a:pPr>
            <a:r>
              <a:rPr lang="en-US"/>
              <a:t>Assessments our school uses:</a:t>
            </a:r>
            <a:endParaRPr/>
          </a:p>
          <a:p>
            <a:pPr indent="-274320" lvl="1" marL="640080" rtl="0" algn="l">
              <a:spcBef>
                <a:spcPts val="550"/>
              </a:spcBef>
              <a:spcAft>
                <a:spcPts val="0"/>
              </a:spcAft>
              <a:buSzPct val="70000"/>
              <a:buChar char="🞑"/>
            </a:pPr>
            <a:r>
              <a:rPr lang="en-US"/>
              <a:t>Smarter Balanced Assessment</a:t>
            </a:r>
            <a:endParaRPr/>
          </a:p>
          <a:p>
            <a:pPr indent="-274320" lvl="1" marL="640080" rtl="0" algn="l">
              <a:spcBef>
                <a:spcPts val="550"/>
              </a:spcBef>
              <a:spcAft>
                <a:spcPts val="0"/>
              </a:spcAft>
              <a:buSzPct val="70000"/>
              <a:buChar char="🞑"/>
            </a:pPr>
            <a:r>
              <a:rPr lang="en-US"/>
              <a:t>DIBELS</a:t>
            </a:r>
            <a:endParaRPr/>
          </a:p>
          <a:p>
            <a:pPr indent="-274320" lvl="1" marL="640080" rtl="0" algn="l">
              <a:spcBef>
                <a:spcPts val="550"/>
              </a:spcBef>
              <a:spcAft>
                <a:spcPts val="0"/>
              </a:spcAft>
              <a:buSzPct val="70000"/>
              <a:buChar char="🞑"/>
            </a:pPr>
            <a:r>
              <a:rPr lang="en-US"/>
              <a:t>iReady</a:t>
            </a:r>
            <a:endParaRPr/>
          </a:p>
          <a:p>
            <a:pPr indent="-274320" lvl="1" marL="640080" rtl="0" algn="l">
              <a:spcBef>
                <a:spcPts val="550"/>
              </a:spcBef>
              <a:spcAft>
                <a:spcPts val="0"/>
              </a:spcAft>
              <a:buSzPct val="70000"/>
              <a:buChar char="🞑"/>
            </a:pPr>
            <a:r>
              <a:rPr lang="en-US"/>
              <a:t>Classroom assessments</a:t>
            </a:r>
            <a:endParaRPr/>
          </a:p>
          <a:p>
            <a:pPr indent="0" lvl="1" marL="365760" rtl="0" algn="l">
              <a:spcBef>
                <a:spcPts val="550"/>
              </a:spcBef>
              <a:spcAft>
                <a:spcPts val="0"/>
              </a:spcAft>
              <a:buSzPct val="70000"/>
              <a:buNone/>
            </a:pPr>
            <a:r>
              <a:t/>
            </a:r>
            <a:endParaRPr/>
          </a:p>
          <a:p>
            <a:pPr indent="-320059" lvl="0" marL="320040" rtl="0" algn="l">
              <a:spcBef>
                <a:spcPts val="700"/>
              </a:spcBef>
              <a:spcAft>
                <a:spcPts val="0"/>
              </a:spcAft>
              <a:buSzPct val="59999"/>
              <a:buChar char="◻"/>
            </a:pPr>
            <a:r>
              <a:rPr lang="en-US"/>
              <a:t>Notification of your child’s assessment results</a:t>
            </a:r>
            <a:endParaRPr/>
          </a:p>
          <a:p>
            <a:pPr indent="-274320" lvl="1" marL="640080" rtl="0" algn="l">
              <a:spcBef>
                <a:spcPts val="550"/>
              </a:spcBef>
              <a:spcAft>
                <a:spcPts val="0"/>
              </a:spcAft>
              <a:buSzPct val="70000"/>
              <a:buChar char="🞑"/>
            </a:pPr>
            <a:r>
              <a:rPr lang="en-US"/>
              <a:t>SBAC:  Annually, via report cards</a:t>
            </a:r>
            <a:endParaRPr/>
          </a:p>
          <a:p>
            <a:pPr indent="-274320" lvl="1" marL="640080" rtl="0" algn="l">
              <a:spcBef>
                <a:spcPts val="550"/>
              </a:spcBef>
              <a:spcAft>
                <a:spcPts val="0"/>
              </a:spcAft>
              <a:buSzPct val="70000"/>
              <a:buChar char="🞑"/>
            </a:pPr>
            <a:r>
              <a:rPr lang="en-US"/>
              <a:t>Progress monitoring reports</a:t>
            </a:r>
            <a:endParaRPr/>
          </a:p>
        </p:txBody>
      </p:sp>
      <p:sp>
        <p:nvSpPr>
          <p:cNvPr id="183" name="Google Shape;183;p20"/>
          <p:cNvSpPr txBox="1"/>
          <p:nvPr>
            <p:ph idx="2" type="body"/>
          </p:nvPr>
        </p:nvSpPr>
        <p:spPr>
          <a:xfrm>
            <a:off x="4844901" y="1589566"/>
            <a:ext cx="3886200" cy="4800347"/>
          </a:xfrm>
          <a:prstGeom prst="rect">
            <a:avLst/>
          </a:prstGeom>
          <a:noFill/>
          <a:ln>
            <a:noFill/>
          </a:ln>
        </p:spPr>
        <p:txBody>
          <a:bodyPr anchorCtr="0" anchor="t" bIns="45700" lIns="91425" spcFirstLastPara="1" rIns="91425" wrap="square" tIns="45700">
            <a:normAutofit fontScale="77500" lnSpcReduction="20000"/>
          </a:bodyPr>
          <a:lstStyle/>
          <a:p>
            <a:pPr indent="-320059" lvl="0" marL="320040" rtl="0" algn="l">
              <a:spcBef>
                <a:spcPts val="0"/>
              </a:spcBef>
              <a:spcAft>
                <a:spcPts val="0"/>
              </a:spcAft>
              <a:buSzPct val="59999"/>
              <a:buChar char="◻"/>
            </a:pPr>
            <a:r>
              <a:rPr lang="en-US"/>
              <a:t>Evaluaciones que usa nuestra escuela: </a:t>
            </a:r>
            <a:endParaRPr/>
          </a:p>
          <a:p>
            <a:pPr indent="-274320" lvl="1" marL="640080" rtl="0" algn="l">
              <a:spcBef>
                <a:spcPts val="550"/>
              </a:spcBef>
              <a:spcAft>
                <a:spcPts val="0"/>
              </a:spcAft>
              <a:buSzPct val="70000"/>
              <a:buChar char="🞑"/>
            </a:pPr>
            <a:r>
              <a:rPr lang="en-US"/>
              <a:t>Smarter Balanced Assessment</a:t>
            </a:r>
            <a:endParaRPr/>
          </a:p>
          <a:p>
            <a:pPr indent="-274320" lvl="1" marL="640080" rtl="0" algn="l">
              <a:spcBef>
                <a:spcPts val="550"/>
              </a:spcBef>
              <a:spcAft>
                <a:spcPts val="0"/>
              </a:spcAft>
              <a:buSzPct val="70000"/>
              <a:buChar char="🞑"/>
            </a:pPr>
            <a:r>
              <a:rPr lang="en-US"/>
              <a:t>DIBELS</a:t>
            </a:r>
            <a:endParaRPr/>
          </a:p>
          <a:p>
            <a:pPr indent="-274320" lvl="1" marL="640080" rtl="0" algn="l">
              <a:spcBef>
                <a:spcPts val="550"/>
              </a:spcBef>
              <a:spcAft>
                <a:spcPts val="0"/>
              </a:spcAft>
              <a:buSzPct val="70000"/>
              <a:buChar char="🞑"/>
            </a:pPr>
            <a:r>
              <a:rPr lang="en-US"/>
              <a:t>iReady</a:t>
            </a:r>
            <a:endParaRPr/>
          </a:p>
          <a:p>
            <a:pPr indent="-274320" lvl="1" marL="640080" rtl="0" algn="l">
              <a:spcBef>
                <a:spcPts val="550"/>
              </a:spcBef>
              <a:spcAft>
                <a:spcPts val="0"/>
              </a:spcAft>
              <a:buSzPct val="70000"/>
              <a:buChar char="🞑"/>
            </a:pPr>
            <a:r>
              <a:rPr lang="en-US"/>
              <a:t>Evaluaciones de las clases</a:t>
            </a:r>
            <a:endParaRPr/>
          </a:p>
          <a:p>
            <a:pPr indent="0" lvl="1" marL="365760" rtl="0" algn="l">
              <a:spcBef>
                <a:spcPts val="550"/>
              </a:spcBef>
              <a:spcAft>
                <a:spcPts val="0"/>
              </a:spcAft>
              <a:buSzPct val="70000"/>
              <a:buNone/>
            </a:pPr>
            <a:r>
              <a:t/>
            </a:r>
            <a:endParaRPr/>
          </a:p>
          <a:p>
            <a:pPr indent="-320059" lvl="0" marL="320040" rtl="0" algn="l">
              <a:spcBef>
                <a:spcPts val="700"/>
              </a:spcBef>
              <a:spcAft>
                <a:spcPts val="0"/>
              </a:spcAft>
              <a:buSzPct val="59999"/>
              <a:buChar char="◻"/>
            </a:pPr>
            <a:r>
              <a:rPr lang="en-US"/>
              <a:t>Notificación de los resultados de la evaluación de su hijo	</a:t>
            </a:r>
            <a:endParaRPr/>
          </a:p>
          <a:p>
            <a:pPr indent="-274320" lvl="1" marL="640080" rtl="0" algn="l">
              <a:spcBef>
                <a:spcPts val="550"/>
              </a:spcBef>
              <a:spcAft>
                <a:spcPts val="0"/>
              </a:spcAft>
              <a:buSzPct val="70000"/>
              <a:buChar char="🞑"/>
            </a:pPr>
            <a:r>
              <a:rPr lang="en-US"/>
              <a:t>SBAC: Anualmente, a través de las calificaciones</a:t>
            </a:r>
            <a:endParaRPr/>
          </a:p>
          <a:p>
            <a:pPr indent="-274320" lvl="1" marL="640080" rtl="0" algn="l">
              <a:spcBef>
                <a:spcPts val="550"/>
              </a:spcBef>
              <a:spcAft>
                <a:spcPts val="0"/>
              </a:spcAft>
              <a:buSzPct val="70000"/>
              <a:buChar char="🞑"/>
            </a:pPr>
            <a:r>
              <a:rPr lang="en-US"/>
              <a:t>Proceso de seguimiento de los avances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21"/>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3600"/>
              <a:buFont typeface="Twentieth Century"/>
              <a:buNone/>
            </a:pPr>
            <a:r>
              <a:rPr lang="en-US" sz="3600"/>
              <a:t>Parent Involvement Requirements/ Requisitos de Participación de los Padres</a:t>
            </a:r>
            <a:endParaRPr/>
          </a:p>
        </p:txBody>
      </p:sp>
      <p:grpSp>
        <p:nvGrpSpPr>
          <p:cNvPr id="190" name="Google Shape;190;p21"/>
          <p:cNvGrpSpPr/>
          <p:nvPr/>
        </p:nvGrpSpPr>
        <p:grpSpPr>
          <a:xfrm>
            <a:off x="4844900" y="1589567"/>
            <a:ext cx="4168009" cy="3908892"/>
            <a:chOff x="0" y="0"/>
            <a:chExt cx="4168009" cy="3908892"/>
          </a:xfrm>
        </p:grpSpPr>
        <p:sp>
          <p:nvSpPr>
            <p:cNvPr id="191" name="Google Shape;191;p21"/>
            <p:cNvSpPr/>
            <p:nvPr/>
          </p:nvSpPr>
          <p:spPr>
            <a:xfrm rot="5400000">
              <a:off x="414664" y="1338895"/>
              <a:ext cx="869321" cy="784922"/>
            </a:xfrm>
            <a:prstGeom prst="bentUpArrow">
              <a:avLst>
                <a:gd fmla="val 32840" name="adj1"/>
                <a:gd fmla="val 25000" name="adj2"/>
                <a:gd fmla="val 35780" name="adj3"/>
              </a:avLst>
            </a:prstGeom>
            <a:solidFill>
              <a:srgbClr val="D2DEEA"/>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1"/>
            <p:cNvSpPr/>
            <p:nvPr/>
          </p:nvSpPr>
          <p:spPr>
            <a:xfrm>
              <a:off x="0" y="0"/>
              <a:ext cx="1601090" cy="1210303"/>
            </a:xfrm>
            <a:prstGeom prst="roundRect">
              <a:avLst>
                <a:gd fmla="val 16670" name="adj"/>
              </a:avLst>
            </a:prstGeom>
            <a:solidFill>
              <a:srgbClr val="DC7F45"/>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1"/>
            <p:cNvSpPr txBox="1"/>
            <p:nvPr/>
          </p:nvSpPr>
          <p:spPr>
            <a:xfrm>
              <a:off x="59093" y="59093"/>
              <a:ext cx="1482904" cy="1092117"/>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chemeClr val="dk1"/>
                </a:buClr>
                <a:buSzPts val="1400"/>
                <a:buFont typeface="Twentieth Century"/>
                <a:buNone/>
              </a:pPr>
              <a:r>
                <a:rPr lang="en-US" sz="1400">
                  <a:solidFill>
                    <a:schemeClr val="dk1"/>
                  </a:solidFill>
                  <a:latin typeface="Twentieth Century"/>
                  <a:ea typeface="Twentieth Century"/>
                  <a:cs typeface="Twentieth Century"/>
                  <a:sym typeface="Twentieth Century"/>
                </a:rPr>
                <a:t>PolÍtica de Participación de los Padres a nivel de Distrito</a:t>
              </a:r>
              <a:endParaRPr/>
            </a:p>
          </p:txBody>
        </p:sp>
        <p:sp>
          <p:nvSpPr>
            <p:cNvPr id="194" name="Google Shape;194;p21"/>
            <p:cNvSpPr/>
            <p:nvPr/>
          </p:nvSpPr>
          <p:spPr>
            <a:xfrm>
              <a:off x="1617339" y="608852"/>
              <a:ext cx="1187990" cy="92409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1"/>
            <p:cNvSpPr/>
            <p:nvPr/>
          </p:nvSpPr>
          <p:spPr>
            <a:xfrm rot="5400000">
              <a:off x="1796007" y="2540798"/>
              <a:ext cx="858949" cy="778150"/>
            </a:xfrm>
            <a:prstGeom prst="bentUpArrow">
              <a:avLst>
                <a:gd fmla="val 32840" name="adj1"/>
                <a:gd fmla="val 25000" name="adj2"/>
                <a:gd fmla="val 35780" name="adj3"/>
              </a:avLst>
            </a:prstGeom>
            <a:solidFill>
              <a:srgbClr val="F8EBE7"/>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1"/>
            <p:cNvSpPr/>
            <p:nvPr/>
          </p:nvSpPr>
          <p:spPr>
            <a:xfrm>
              <a:off x="1329926" y="1266829"/>
              <a:ext cx="1633415" cy="1143337"/>
            </a:xfrm>
            <a:prstGeom prst="roundRect">
              <a:avLst>
                <a:gd fmla="val 16670" name="adj"/>
              </a:avLst>
            </a:prstGeom>
            <a:solidFill>
              <a:schemeClr val="accent3"/>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1"/>
            <p:cNvSpPr txBox="1"/>
            <p:nvPr/>
          </p:nvSpPr>
          <p:spPr>
            <a:xfrm>
              <a:off x="1385749" y="1322652"/>
              <a:ext cx="1521769" cy="1031691"/>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rgbClr val="000000"/>
                </a:buClr>
                <a:buSzPts val="1400"/>
                <a:buFont typeface="Twentieth Century"/>
                <a:buNone/>
              </a:pPr>
              <a:r>
                <a:rPr lang="en-US" sz="1400">
                  <a:solidFill>
                    <a:srgbClr val="000000"/>
                  </a:solidFill>
                  <a:latin typeface="Twentieth Century"/>
                  <a:ea typeface="Twentieth Century"/>
                  <a:cs typeface="Twentieth Century"/>
                  <a:sym typeface="Twentieth Century"/>
                </a:rPr>
                <a:t>Paln de Nivel Escolar de Padres</a:t>
              </a:r>
              <a:endParaRPr/>
            </a:p>
          </p:txBody>
        </p:sp>
        <p:sp>
          <p:nvSpPr>
            <p:cNvPr id="198" name="Google Shape;198;p21"/>
            <p:cNvSpPr/>
            <p:nvPr/>
          </p:nvSpPr>
          <p:spPr>
            <a:xfrm>
              <a:off x="2980019" y="1842708"/>
              <a:ext cx="1187990" cy="92409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21"/>
            <p:cNvSpPr/>
            <p:nvPr/>
          </p:nvSpPr>
          <p:spPr>
            <a:xfrm>
              <a:off x="2719647" y="2765555"/>
              <a:ext cx="1362137" cy="1143337"/>
            </a:xfrm>
            <a:prstGeom prst="roundRect">
              <a:avLst>
                <a:gd fmla="val 16670" name="adj"/>
              </a:avLst>
            </a:prstGeom>
            <a:solidFill>
              <a:srgbClr val="D8B259"/>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1"/>
            <p:cNvSpPr txBox="1"/>
            <p:nvPr/>
          </p:nvSpPr>
          <p:spPr>
            <a:xfrm>
              <a:off x="2775470" y="2821378"/>
              <a:ext cx="1250491" cy="1031691"/>
            </a:xfrm>
            <a:prstGeom prst="rect">
              <a:avLst/>
            </a:prstGeom>
            <a:noFill/>
            <a:ln>
              <a:noFill/>
            </a:ln>
          </p:spPr>
          <p:txBody>
            <a:bodyPr anchorCtr="0" anchor="ctr" bIns="53325" lIns="53325" spcFirstLastPara="1" rIns="53325" wrap="square" tIns="53325">
              <a:noAutofit/>
            </a:bodyPr>
            <a:lstStyle/>
            <a:p>
              <a:pPr indent="0" lvl="0" marL="0" marR="0" rtl="0" algn="ctr">
                <a:lnSpc>
                  <a:spcPct val="90000"/>
                </a:lnSpc>
                <a:spcBef>
                  <a:spcPts val="0"/>
                </a:spcBef>
                <a:spcAft>
                  <a:spcPts val="0"/>
                </a:spcAft>
                <a:buClr>
                  <a:srgbClr val="000000"/>
                </a:buClr>
                <a:buSzPts val="1400"/>
                <a:buFont typeface="Twentieth Century"/>
                <a:buNone/>
              </a:pPr>
              <a:r>
                <a:rPr lang="en-US" sz="1400">
                  <a:solidFill>
                    <a:srgbClr val="000000"/>
                  </a:solidFill>
                  <a:latin typeface="Twentieth Century"/>
                  <a:ea typeface="Twentieth Century"/>
                  <a:cs typeface="Twentieth Century"/>
                  <a:sym typeface="Twentieth Century"/>
                </a:rPr>
                <a:t>Escuela de Titulo 1 Padres Compactos</a:t>
              </a:r>
              <a:endParaRPr sz="1400">
                <a:solidFill>
                  <a:srgbClr val="000000"/>
                </a:solidFill>
                <a:latin typeface="Twentieth Century"/>
                <a:ea typeface="Twentieth Century"/>
                <a:cs typeface="Twentieth Century"/>
                <a:sym typeface="Twentieth Century"/>
              </a:endParaRPr>
            </a:p>
          </p:txBody>
        </p:sp>
      </p:grpSp>
      <p:grpSp>
        <p:nvGrpSpPr>
          <p:cNvPr id="201" name="Google Shape;201;p21"/>
          <p:cNvGrpSpPr/>
          <p:nvPr/>
        </p:nvGrpSpPr>
        <p:grpSpPr>
          <a:xfrm>
            <a:off x="420165" y="1660470"/>
            <a:ext cx="4289269" cy="3871995"/>
            <a:chOff x="98431" y="0"/>
            <a:chExt cx="4289269" cy="3871995"/>
          </a:xfrm>
        </p:grpSpPr>
        <p:sp>
          <p:nvSpPr>
            <p:cNvPr id="202" name="Google Shape;202;p21"/>
            <p:cNvSpPr/>
            <p:nvPr/>
          </p:nvSpPr>
          <p:spPr>
            <a:xfrm rot="5400000">
              <a:off x="357849" y="974813"/>
              <a:ext cx="830448" cy="945436"/>
            </a:xfrm>
            <a:prstGeom prst="bentUpArrow">
              <a:avLst>
                <a:gd fmla="val 32840" name="adj1"/>
                <a:gd fmla="val 25000" name="adj2"/>
                <a:gd fmla="val 35780" name="adj3"/>
              </a:avLst>
            </a:prstGeom>
            <a:solidFill>
              <a:srgbClr val="D2DEEA"/>
            </a:solidFill>
            <a:ln cap="flat" cmpd="sng" w="10000">
              <a:solidFill>
                <a:schemeClr val="lt1"/>
              </a:solidFill>
              <a:prstDash val="solid"/>
              <a:round/>
              <a:headEnd len="sm" w="sm" type="none"/>
              <a:tailEnd len="sm" w="sm" type="none"/>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1"/>
            <p:cNvSpPr/>
            <p:nvPr/>
          </p:nvSpPr>
          <p:spPr>
            <a:xfrm>
              <a:off x="98431" y="0"/>
              <a:ext cx="1397986" cy="978545"/>
            </a:xfrm>
            <a:prstGeom prst="roundRect">
              <a:avLst>
                <a:gd fmla="val 16670" name="adj"/>
              </a:avLst>
            </a:prstGeom>
            <a:solidFill>
              <a:srgbClr val="DC7F45"/>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1"/>
            <p:cNvSpPr txBox="1"/>
            <p:nvPr/>
          </p:nvSpPr>
          <p:spPr>
            <a:xfrm>
              <a:off x="146208" y="47777"/>
              <a:ext cx="1302432" cy="882991"/>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dk1"/>
                </a:buClr>
                <a:buSzPts val="1500"/>
                <a:buFont typeface="Twentieth Century"/>
                <a:buNone/>
              </a:pPr>
              <a:r>
                <a:rPr lang="en-US" sz="1500">
                  <a:solidFill>
                    <a:schemeClr val="dk1"/>
                  </a:solidFill>
                  <a:latin typeface="Twentieth Century"/>
                  <a:ea typeface="Twentieth Century"/>
                  <a:cs typeface="Twentieth Century"/>
                  <a:sym typeface="Twentieth Century"/>
                </a:rPr>
                <a:t>District Level Parent Involvement Policy</a:t>
              </a:r>
              <a:endParaRPr/>
            </a:p>
          </p:txBody>
        </p:sp>
        <p:sp>
          <p:nvSpPr>
            <p:cNvPr id="205" name="Google Shape;205;p21"/>
            <p:cNvSpPr/>
            <p:nvPr/>
          </p:nvSpPr>
          <p:spPr>
            <a:xfrm>
              <a:off x="1410101" y="856973"/>
              <a:ext cx="2279154" cy="79090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1"/>
            <p:cNvSpPr txBox="1"/>
            <p:nvPr/>
          </p:nvSpPr>
          <p:spPr>
            <a:xfrm>
              <a:off x="1410101" y="856973"/>
              <a:ext cx="2279154" cy="790903"/>
            </a:xfrm>
            <a:prstGeom prst="rect">
              <a:avLst/>
            </a:prstGeom>
            <a:noFill/>
            <a:ln>
              <a:noFill/>
            </a:ln>
          </p:spPr>
          <p:txBody>
            <a:bodyPr anchorCtr="0" anchor="ctr" bIns="57150" lIns="57150" spcFirstLastPara="1" rIns="57150" wrap="square" tIns="57150">
              <a:noAutofit/>
            </a:bodyPr>
            <a:lstStyle/>
            <a:p>
              <a:pPr indent="-38100" lvl="1" marL="114300" marR="0" rtl="0" algn="l">
                <a:lnSpc>
                  <a:spcPct val="90000"/>
                </a:lnSpc>
                <a:spcBef>
                  <a:spcPts val="0"/>
                </a:spcBef>
                <a:spcAft>
                  <a:spcPts val="0"/>
                </a:spcAft>
                <a:buClr>
                  <a:schemeClr val="dk1"/>
                </a:buClr>
                <a:buSzPts val="1200"/>
                <a:buFont typeface="Twentieth Century"/>
                <a:buNone/>
              </a:pPr>
              <a:r>
                <a:t/>
              </a:r>
              <a:endParaRPr b="0" i="0" sz="1200" u="none" cap="none" strike="noStrike">
                <a:solidFill>
                  <a:schemeClr val="dk1"/>
                </a:solidFill>
                <a:latin typeface="Twentieth Century"/>
                <a:ea typeface="Twentieth Century"/>
                <a:cs typeface="Twentieth Century"/>
                <a:sym typeface="Twentieth Century"/>
              </a:endParaRPr>
            </a:p>
          </p:txBody>
        </p:sp>
        <p:sp>
          <p:nvSpPr>
            <p:cNvPr id="207" name="Google Shape;207;p21"/>
            <p:cNvSpPr/>
            <p:nvPr/>
          </p:nvSpPr>
          <p:spPr>
            <a:xfrm rot="5400000">
              <a:off x="1682616" y="2783444"/>
              <a:ext cx="830448" cy="945436"/>
            </a:xfrm>
            <a:prstGeom prst="bentUpArrow">
              <a:avLst>
                <a:gd fmla="val 32840" name="adj1"/>
                <a:gd fmla="val 25000" name="adj2"/>
                <a:gd fmla="val 35780" name="adj3"/>
              </a:avLst>
            </a:prstGeom>
            <a:solidFill>
              <a:srgbClr val="FFFF00"/>
            </a:solidFill>
            <a:ln cap="flat" cmpd="sng" w="10000">
              <a:solidFill>
                <a:schemeClr val="lt1"/>
              </a:solidFill>
              <a:prstDash val="solid"/>
              <a:round/>
              <a:headEnd len="sm" w="sm" type="none"/>
              <a:tailEnd len="sm" w="sm" type="none"/>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1"/>
            <p:cNvSpPr/>
            <p:nvPr/>
          </p:nvSpPr>
          <p:spPr>
            <a:xfrm>
              <a:off x="1359636" y="1325106"/>
              <a:ext cx="1397986" cy="978545"/>
            </a:xfrm>
            <a:prstGeom prst="roundRect">
              <a:avLst>
                <a:gd fmla="val 16670" name="adj"/>
              </a:avLst>
            </a:prstGeom>
            <a:solidFill>
              <a:schemeClr val="accent3"/>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1"/>
            <p:cNvSpPr txBox="1"/>
            <p:nvPr/>
          </p:nvSpPr>
          <p:spPr>
            <a:xfrm>
              <a:off x="1407413" y="1372883"/>
              <a:ext cx="1302432" cy="882991"/>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dk1"/>
                </a:buClr>
                <a:buSzPts val="1500"/>
                <a:buFont typeface="Twentieth Century"/>
                <a:buNone/>
              </a:pPr>
              <a:r>
                <a:rPr lang="en-US" sz="1500">
                  <a:solidFill>
                    <a:schemeClr val="dk1"/>
                  </a:solidFill>
                  <a:latin typeface="Twentieth Century"/>
                  <a:ea typeface="Twentieth Century"/>
                  <a:cs typeface="Twentieth Century"/>
                  <a:sym typeface="Twentieth Century"/>
                </a:rPr>
                <a:t>School Level Parent Plan</a:t>
              </a:r>
              <a:endParaRPr/>
            </a:p>
          </p:txBody>
        </p:sp>
        <p:sp>
          <p:nvSpPr>
            <p:cNvPr id="210" name="Google Shape;210;p21"/>
            <p:cNvSpPr/>
            <p:nvPr/>
          </p:nvSpPr>
          <p:spPr>
            <a:xfrm>
              <a:off x="2351319" y="1956202"/>
              <a:ext cx="2036381" cy="790903"/>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1"/>
            <p:cNvSpPr txBox="1"/>
            <p:nvPr/>
          </p:nvSpPr>
          <p:spPr>
            <a:xfrm>
              <a:off x="2351319" y="1956202"/>
              <a:ext cx="2036381" cy="790903"/>
            </a:xfrm>
            <a:prstGeom prst="rect">
              <a:avLst/>
            </a:prstGeom>
            <a:noFill/>
            <a:ln>
              <a:noFill/>
            </a:ln>
          </p:spPr>
          <p:txBody>
            <a:bodyPr anchorCtr="0" anchor="ctr" bIns="57150" lIns="57150" spcFirstLastPara="1" rIns="57150" wrap="square" tIns="57150">
              <a:noAutofit/>
            </a:bodyPr>
            <a:lstStyle/>
            <a:p>
              <a:pPr indent="-38100" lvl="1" marL="114300" marR="0" rtl="0" algn="l">
                <a:lnSpc>
                  <a:spcPct val="90000"/>
                </a:lnSpc>
                <a:spcBef>
                  <a:spcPts val="0"/>
                </a:spcBef>
                <a:spcAft>
                  <a:spcPts val="0"/>
                </a:spcAft>
                <a:buClr>
                  <a:schemeClr val="dk1"/>
                </a:buClr>
                <a:buSzPts val="1200"/>
                <a:buFont typeface="Twentieth Century"/>
                <a:buNone/>
              </a:pPr>
              <a:r>
                <a:t/>
              </a:r>
              <a:endParaRPr b="0" i="0" sz="1200" u="none" cap="none" strike="noStrike">
                <a:solidFill>
                  <a:schemeClr val="dk1"/>
                </a:solidFill>
                <a:latin typeface="Twentieth Century"/>
                <a:ea typeface="Twentieth Century"/>
                <a:cs typeface="Twentieth Century"/>
                <a:sym typeface="Twentieth Century"/>
              </a:endParaRPr>
            </a:p>
          </p:txBody>
        </p:sp>
        <p:sp>
          <p:nvSpPr>
            <p:cNvPr id="212" name="Google Shape;212;p21"/>
            <p:cNvSpPr/>
            <p:nvPr/>
          </p:nvSpPr>
          <p:spPr>
            <a:xfrm>
              <a:off x="2640608" y="2893450"/>
              <a:ext cx="1397986" cy="978545"/>
            </a:xfrm>
            <a:prstGeom prst="roundRect">
              <a:avLst>
                <a:gd fmla="val 16670" name="adj"/>
              </a:avLst>
            </a:prstGeom>
            <a:solidFill>
              <a:srgbClr val="D8B259"/>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1"/>
            <p:cNvSpPr txBox="1"/>
            <p:nvPr/>
          </p:nvSpPr>
          <p:spPr>
            <a:xfrm>
              <a:off x="2688385" y="2941227"/>
              <a:ext cx="1302432" cy="882991"/>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dk1"/>
                </a:buClr>
                <a:buSzPts val="1500"/>
                <a:buFont typeface="Twentieth Century"/>
                <a:buNone/>
              </a:pPr>
              <a:r>
                <a:rPr lang="en-US" sz="1500">
                  <a:solidFill>
                    <a:schemeClr val="dk1"/>
                  </a:solidFill>
                  <a:latin typeface="Twentieth Century"/>
                  <a:ea typeface="Twentieth Century"/>
                  <a:cs typeface="Twentieth Century"/>
                  <a:sym typeface="Twentieth Century"/>
                </a:rPr>
                <a:t>Title I School/Parent Compacts</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2"/>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3800"/>
              <a:buFont typeface="Twentieth Century"/>
              <a:buNone/>
            </a:pPr>
            <a:r>
              <a:rPr lang="en-US" sz="3800"/>
              <a:t>Parent’s Rights under ESEA/ </a:t>
            </a:r>
            <a:br>
              <a:rPr lang="en-US" sz="3800"/>
            </a:br>
            <a:r>
              <a:rPr lang="en-US" sz="3800"/>
              <a:t>Derechos de los Padres bajo ESEA</a:t>
            </a:r>
            <a:endParaRPr/>
          </a:p>
        </p:txBody>
      </p:sp>
      <p:sp>
        <p:nvSpPr>
          <p:cNvPr id="220" name="Google Shape;220;p22"/>
          <p:cNvSpPr txBox="1"/>
          <p:nvPr>
            <p:ph idx="1" type="body"/>
          </p:nvPr>
        </p:nvSpPr>
        <p:spPr>
          <a:xfrm>
            <a:off x="609600" y="1589567"/>
            <a:ext cx="3886200" cy="4572000"/>
          </a:xfrm>
          <a:prstGeom prst="rect">
            <a:avLst/>
          </a:prstGeom>
          <a:noFill/>
          <a:ln>
            <a:noFill/>
          </a:ln>
        </p:spPr>
        <p:txBody>
          <a:bodyPr anchorCtr="0" anchor="t" bIns="45700" lIns="91425" spcFirstLastPara="1" rIns="91425" wrap="square" tIns="45700">
            <a:normAutofit/>
          </a:bodyPr>
          <a:lstStyle/>
          <a:p>
            <a:pPr indent="-209550" lvl="0" marL="320040" rtl="0" algn="l">
              <a:spcBef>
                <a:spcPts val="0"/>
              </a:spcBef>
              <a:spcAft>
                <a:spcPts val="0"/>
              </a:spcAft>
              <a:buSzPts val="1740"/>
              <a:buNone/>
            </a:pPr>
            <a:r>
              <a:t/>
            </a:r>
            <a:endParaRPr/>
          </a:p>
        </p:txBody>
      </p:sp>
      <p:grpSp>
        <p:nvGrpSpPr>
          <p:cNvPr id="221" name="Google Shape;221;p22"/>
          <p:cNvGrpSpPr/>
          <p:nvPr/>
        </p:nvGrpSpPr>
        <p:grpSpPr>
          <a:xfrm>
            <a:off x="4844901" y="1777015"/>
            <a:ext cx="3886200" cy="4244623"/>
            <a:chOff x="0" y="187448"/>
            <a:chExt cx="3886200" cy="4244623"/>
          </a:xfrm>
        </p:grpSpPr>
        <p:sp>
          <p:nvSpPr>
            <p:cNvPr id="222" name="Google Shape;222;p22"/>
            <p:cNvSpPr/>
            <p:nvPr/>
          </p:nvSpPr>
          <p:spPr>
            <a:xfrm>
              <a:off x="0" y="187448"/>
              <a:ext cx="3886200" cy="462465"/>
            </a:xfrm>
            <a:prstGeom prst="roundRect">
              <a:avLst>
                <a:gd fmla="val 16667" name="adj"/>
              </a:avLst>
            </a:prstGeom>
            <a:solidFill>
              <a:srgbClr val="93B6D2"/>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2"/>
            <p:cNvSpPr txBox="1"/>
            <p:nvPr/>
          </p:nvSpPr>
          <p:spPr>
            <a:xfrm>
              <a:off x="22576" y="210024"/>
              <a:ext cx="3841048" cy="417313"/>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Twentieth Century"/>
                <a:buNone/>
              </a:pPr>
              <a:r>
                <a:rPr lang="en-US" sz="1600">
                  <a:solidFill>
                    <a:schemeClr val="lt1"/>
                  </a:solidFill>
                  <a:latin typeface="Twentieth Century"/>
                  <a:ea typeface="Twentieth Century"/>
                  <a:cs typeface="Twentieth Century"/>
                  <a:sym typeface="Twentieth Century"/>
                </a:rPr>
                <a:t>Derecho de solicitar licencias de los maestros	</a:t>
              </a:r>
              <a:endParaRPr/>
            </a:p>
          </p:txBody>
        </p:sp>
        <p:sp>
          <p:nvSpPr>
            <p:cNvPr id="224" name="Google Shape;224;p22"/>
            <p:cNvSpPr/>
            <p:nvPr/>
          </p:nvSpPr>
          <p:spPr>
            <a:xfrm>
              <a:off x="0" y="479757"/>
              <a:ext cx="3886200" cy="87768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2"/>
            <p:cNvSpPr txBox="1"/>
            <p:nvPr/>
          </p:nvSpPr>
          <p:spPr>
            <a:xfrm>
              <a:off x="0" y="479757"/>
              <a:ext cx="3886200" cy="877680"/>
            </a:xfrm>
            <a:prstGeom prst="rect">
              <a:avLst/>
            </a:prstGeom>
            <a:noFill/>
            <a:ln>
              <a:noFill/>
            </a:ln>
          </p:spPr>
          <p:txBody>
            <a:bodyPr anchorCtr="0" anchor="t" bIns="67300" lIns="123375" spcFirstLastPara="1" rIns="376925" wrap="square" tIns="67300">
              <a:noAutofit/>
            </a:bodyPr>
            <a:lstStyle/>
            <a:p>
              <a:pPr indent="-25400" lvl="1" marL="285750" marR="0" rtl="0" algn="l">
                <a:lnSpc>
                  <a:spcPct val="90000"/>
                </a:lnSpc>
                <a:spcBef>
                  <a:spcPts val="0"/>
                </a:spcBef>
                <a:spcAft>
                  <a:spcPts val="0"/>
                </a:spcAft>
                <a:buClr>
                  <a:schemeClr val="dk1"/>
                </a:buClr>
                <a:buSzPts val="4100"/>
                <a:buFont typeface="Twentieth Century"/>
                <a:buNone/>
              </a:pPr>
              <a:r>
                <a:t/>
              </a:r>
              <a:endParaRPr b="0" i="0" sz="4100" u="none" cap="none" strike="noStrike">
                <a:solidFill>
                  <a:schemeClr val="dk1"/>
                </a:solidFill>
                <a:latin typeface="Twentieth Century"/>
                <a:ea typeface="Twentieth Century"/>
                <a:cs typeface="Twentieth Century"/>
                <a:sym typeface="Twentieth Century"/>
              </a:endParaRPr>
            </a:p>
          </p:txBody>
        </p:sp>
        <p:sp>
          <p:nvSpPr>
            <p:cNvPr id="226" name="Google Shape;226;p22"/>
            <p:cNvSpPr/>
            <p:nvPr/>
          </p:nvSpPr>
          <p:spPr>
            <a:xfrm>
              <a:off x="0" y="2461886"/>
              <a:ext cx="3886200" cy="592428"/>
            </a:xfrm>
            <a:prstGeom prst="roundRect">
              <a:avLst>
                <a:gd fmla="val 16667" name="adj"/>
              </a:avLst>
            </a:prstGeom>
            <a:solidFill>
              <a:srgbClr val="93B6D2"/>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2"/>
            <p:cNvSpPr txBox="1"/>
            <p:nvPr/>
          </p:nvSpPr>
          <p:spPr>
            <a:xfrm>
              <a:off x="28920" y="2490806"/>
              <a:ext cx="3828360" cy="534588"/>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Twentieth Century"/>
                <a:buNone/>
              </a:pPr>
              <a:r>
                <a:rPr lang="en-US" sz="1600">
                  <a:solidFill>
                    <a:schemeClr val="lt1"/>
                  </a:solidFill>
                  <a:latin typeface="Twentieth Century"/>
                  <a:ea typeface="Twentieth Century"/>
                  <a:cs typeface="Twentieth Century"/>
                  <a:sym typeface="Twentieth Century"/>
                </a:rPr>
                <a:t>Participar en las decisiones que afectan a su hijo	</a:t>
              </a:r>
              <a:endParaRPr/>
            </a:p>
          </p:txBody>
        </p:sp>
        <p:sp>
          <p:nvSpPr>
            <p:cNvPr id="228" name="Google Shape;228;p22"/>
            <p:cNvSpPr/>
            <p:nvPr/>
          </p:nvSpPr>
          <p:spPr>
            <a:xfrm>
              <a:off x="0" y="882885"/>
              <a:ext cx="3886200" cy="462465"/>
            </a:xfrm>
            <a:prstGeom prst="roundRect">
              <a:avLst>
                <a:gd fmla="val 16667" name="adj"/>
              </a:avLst>
            </a:prstGeom>
            <a:solidFill>
              <a:srgbClr val="93B6D2"/>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2"/>
            <p:cNvSpPr txBox="1"/>
            <p:nvPr/>
          </p:nvSpPr>
          <p:spPr>
            <a:xfrm>
              <a:off x="22576" y="905461"/>
              <a:ext cx="3841048" cy="417313"/>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Twentieth Century"/>
                <a:buNone/>
              </a:pPr>
              <a:r>
                <a:rPr lang="en-US" sz="1700">
                  <a:solidFill>
                    <a:schemeClr val="lt1"/>
                  </a:solidFill>
                  <a:latin typeface="Twentieth Century"/>
                  <a:ea typeface="Twentieth Century"/>
                  <a:cs typeface="Twentieth Century"/>
                  <a:sym typeface="Twentieth Century"/>
                </a:rPr>
                <a:t>Notificación de </a:t>
              </a:r>
              <a:r>
                <a:rPr lang="en-US" sz="1600">
                  <a:solidFill>
                    <a:schemeClr val="lt1"/>
                  </a:solidFill>
                  <a:latin typeface="Twentieth Century"/>
                  <a:ea typeface="Twentieth Century"/>
                  <a:cs typeface="Twentieth Century"/>
                  <a:sym typeface="Twentieth Century"/>
                </a:rPr>
                <a:t>maestro</a:t>
              </a:r>
              <a:r>
                <a:rPr lang="en-US" sz="1700">
                  <a:solidFill>
                    <a:schemeClr val="lt1"/>
                  </a:solidFill>
                  <a:latin typeface="Twentieth Century"/>
                  <a:ea typeface="Twentieth Century"/>
                  <a:cs typeface="Twentieth Century"/>
                  <a:sym typeface="Twentieth Century"/>
                </a:rPr>
                <a:t> no altamente calificado por cuatro o más semanas</a:t>
              </a:r>
              <a:endParaRPr sz="1700">
                <a:solidFill>
                  <a:schemeClr val="lt1"/>
                </a:solidFill>
                <a:latin typeface="Twentieth Century"/>
                <a:ea typeface="Twentieth Century"/>
                <a:cs typeface="Twentieth Century"/>
                <a:sym typeface="Twentieth Century"/>
              </a:endParaRPr>
            </a:p>
          </p:txBody>
        </p:sp>
        <p:sp>
          <p:nvSpPr>
            <p:cNvPr id="230" name="Google Shape;230;p22"/>
            <p:cNvSpPr/>
            <p:nvPr/>
          </p:nvSpPr>
          <p:spPr>
            <a:xfrm>
              <a:off x="0" y="3291185"/>
              <a:ext cx="3886200" cy="549408"/>
            </a:xfrm>
            <a:prstGeom prst="roundRect">
              <a:avLst>
                <a:gd fmla="val 16667" name="adj"/>
              </a:avLst>
            </a:prstGeom>
            <a:solidFill>
              <a:srgbClr val="93B6D2"/>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2"/>
            <p:cNvSpPr txBox="1"/>
            <p:nvPr/>
          </p:nvSpPr>
          <p:spPr>
            <a:xfrm>
              <a:off x="26820" y="3318005"/>
              <a:ext cx="3832560" cy="495768"/>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Twentieth Century"/>
                <a:buNone/>
              </a:pPr>
              <a:r>
                <a:rPr lang="en-US" sz="1600">
                  <a:solidFill>
                    <a:schemeClr val="lt1"/>
                  </a:solidFill>
                  <a:latin typeface="Twentieth Century"/>
                  <a:ea typeface="Twentieth Century"/>
                  <a:cs typeface="Twentieth Century"/>
                  <a:sym typeface="Twentieth Century"/>
                </a:rPr>
                <a:t>Revisar el plan de la escuela de Title 1-A y hacer sugerencias</a:t>
              </a:r>
              <a:endParaRPr sz="1600">
                <a:solidFill>
                  <a:schemeClr val="lt1"/>
                </a:solidFill>
                <a:latin typeface="Twentieth Century"/>
                <a:ea typeface="Twentieth Century"/>
                <a:cs typeface="Twentieth Century"/>
                <a:sym typeface="Twentieth Century"/>
              </a:endParaRPr>
            </a:p>
          </p:txBody>
        </p:sp>
        <p:sp>
          <p:nvSpPr>
            <p:cNvPr id="232" name="Google Shape;232;p22"/>
            <p:cNvSpPr/>
            <p:nvPr/>
          </p:nvSpPr>
          <p:spPr>
            <a:xfrm>
              <a:off x="0" y="1616576"/>
              <a:ext cx="3886200" cy="692567"/>
            </a:xfrm>
            <a:prstGeom prst="roundRect">
              <a:avLst>
                <a:gd fmla="val 16667" name="adj"/>
              </a:avLst>
            </a:prstGeom>
            <a:solidFill>
              <a:srgbClr val="93B6D2"/>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2"/>
            <p:cNvSpPr txBox="1"/>
            <p:nvPr/>
          </p:nvSpPr>
          <p:spPr>
            <a:xfrm>
              <a:off x="33808" y="1650384"/>
              <a:ext cx="3818584" cy="624951"/>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Twentieth Century"/>
                <a:buNone/>
              </a:pPr>
              <a:r>
                <a:rPr lang="en-US" sz="1600">
                  <a:solidFill>
                    <a:schemeClr val="lt1"/>
                  </a:solidFill>
                  <a:latin typeface="Twentieth Century"/>
                  <a:ea typeface="Twentieth Century"/>
                  <a:cs typeface="Twentieth Century"/>
                  <a:sym typeface="Twentieth Century"/>
                </a:rPr>
                <a:t>Solicitar a cabo encuentros regularmente con el personal para la participación de los padres</a:t>
              </a:r>
              <a:endParaRPr/>
            </a:p>
          </p:txBody>
        </p:sp>
        <p:sp>
          <p:nvSpPr>
            <p:cNvPr id="234" name="Google Shape;234;p22"/>
            <p:cNvSpPr/>
            <p:nvPr/>
          </p:nvSpPr>
          <p:spPr>
            <a:xfrm>
              <a:off x="0" y="4142232"/>
              <a:ext cx="3886200" cy="289839"/>
            </a:xfrm>
            <a:prstGeom prst="roundRect">
              <a:avLst>
                <a:gd fmla="val 16667" name="adj"/>
              </a:avLst>
            </a:prstGeom>
            <a:solidFill>
              <a:srgbClr val="93B6D2"/>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2"/>
            <p:cNvSpPr txBox="1"/>
            <p:nvPr/>
          </p:nvSpPr>
          <p:spPr>
            <a:xfrm>
              <a:off x="14149" y="4156381"/>
              <a:ext cx="3857902" cy="261541"/>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Twentieth Century"/>
                <a:buNone/>
              </a:pPr>
              <a:r>
                <a:rPr lang="en-US" sz="1600">
                  <a:solidFill>
                    <a:schemeClr val="lt1"/>
                  </a:solidFill>
                  <a:latin typeface="Twentieth Century"/>
                  <a:ea typeface="Twentieth Century"/>
                  <a:cs typeface="Twentieth Century"/>
                  <a:sym typeface="Twentieth Century"/>
                </a:rPr>
                <a:t>Participar en actividades de la escuela</a:t>
              </a:r>
              <a:endParaRPr sz="1600">
                <a:solidFill>
                  <a:schemeClr val="lt1"/>
                </a:solidFill>
                <a:latin typeface="Twentieth Century"/>
                <a:ea typeface="Twentieth Century"/>
                <a:cs typeface="Twentieth Century"/>
                <a:sym typeface="Twentieth Century"/>
              </a:endParaRPr>
            </a:p>
          </p:txBody>
        </p:sp>
      </p:grpSp>
      <p:grpSp>
        <p:nvGrpSpPr>
          <p:cNvPr id="236" name="Google Shape;236;p22"/>
          <p:cNvGrpSpPr/>
          <p:nvPr/>
        </p:nvGrpSpPr>
        <p:grpSpPr>
          <a:xfrm>
            <a:off x="481859" y="1693854"/>
            <a:ext cx="4013941" cy="4561920"/>
            <a:chOff x="0" y="44338"/>
            <a:chExt cx="4013941" cy="4561920"/>
          </a:xfrm>
        </p:grpSpPr>
        <p:sp>
          <p:nvSpPr>
            <p:cNvPr id="237" name="Google Shape;237;p22"/>
            <p:cNvSpPr/>
            <p:nvPr/>
          </p:nvSpPr>
          <p:spPr>
            <a:xfrm>
              <a:off x="0" y="44338"/>
              <a:ext cx="4013941" cy="673920"/>
            </a:xfrm>
            <a:prstGeom prst="roundRect">
              <a:avLst>
                <a:gd fmla="val 16667" name="adj"/>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2"/>
            <p:cNvSpPr txBox="1"/>
            <p:nvPr/>
          </p:nvSpPr>
          <p:spPr>
            <a:xfrm>
              <a:off x="32898" y="77236"/>
              <a:ext cx="3948145" cy="608124"/>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Twentieth Century"/>
                <a:buNone/>
              </a:pPr>
              <a:r>
                <a:rPr lang="en-US" sz="1600">
                  <a:solidFill>
                    <a:schemeClr val="lt1"/>
                  </a:solidFill>
                  <a:latin typeface="Twentieth Century"/>
                  <a:ea typeface="Twentieth Century"/>
                  <a:cs typeface="Twentieth Century"/>
                  <a:sym typeface="Twentieth Century"/>
                </a:rPr>
                <a:t>Right to request teacher qualifications</a:t>
              </a:r>
              <a:endParaRPr/>
            </a:p>
          </p:txBody>
        </p:sp>
        <p:sp>
          <p:nvSpPr>
            <p:cNvPr id="239" name="Google Shape;239;p22"/>
            <p:cNvSpPr/>
            <p:nvPr/>
          </p:nvSpPr>
          <p:spPr>
            <a:xfrm>
              <a:off x="0" y="821938"/>
              <a:ext cx="4013941" cy="673920"/>
            </a:xfrm>
            <a:prstGeom prst="roundRect">
              <a:avLst>
                <a:gd fmla="val 16667" name="adj"/>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2"/>
            <p:cNvSpPr txBox="1"/>
            <p:nvPr/>
          </p:nvSpPr>
          <p:spPr>
            <a:xfrm>
              <a:off x="32898" y="854836"/>
              <a:ext cx="3948145" cy="608124"/>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Twentieth Century"/>
                <a:buNone/>
              </a:pPr>
              <a:r>
                <a:rPr lang="en-US" sz="1600">
                  <a:solidFill>
                    <a:schemeClr val="lt1"/>
                  </a:solidFill>
                  <a:latin typeface="Twentieth Century"/>
                  <a:ea typeface="Twentieth Century"/>
                  <a:cs typeface="Twentieth Century"/>
                  <a:sym typeface="Twentieth Century"/>
                </a:rPr>
                <a:t>Notification of non-highly qualified teacher for four or more weeks</a:t>
              </a:r>
              <a:endParaRPr/>
            </a:p>
          </p:txBody>
        </p:sp>
        <p:sp>
          <p:nvSpPr>
            <p:cNvPr id="241" name="Google Shape;241;p22"/>
            <p:cNvSpPr/>
            <p:nvPr/>
          </p:nvSpPr>
          <p:spPr>
            <a:xfrm>
              <a:off x="0" y="1599538"/>
              <a:ext cx="4013941" cy="673920"/>
            </a:xfrm>
            <a:prstGeom prst="roundRect">
              <a:avLst>
                <a:gd fmla="val 16667" name="adj"/>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2"/>
            <p:cNvSpPr txBox="1"/>
            <p:nvPr/>
          </p:nvSpPr>
          <p:spPr>
            <a:xfrm>
              <a:off x="32898" y="1632436"/>
              <a:ext cx="3948145" cy="608124"/>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Twentieth Century"/>
                <a:buNone/>
              </a:pPr>
              <a:r>
                <a:rPr lang="en-US" sz="1600">
                  <a:solidFill>
                    <a:schemeClr val="lt1"/>
                  </a:solidFill>
                  <a:latin typeface="Twentieth Century"/>
                  <a:ea typeface="Twentieth Century"/>
                  <a:cs typeface="Twentieth Century"/>
                  <a:sym typeface="Twentieth Century"/>
                </a:rPr>
                <a:t>Request opportunities to meet regularly with staff for parent involvement</a:t>
              </a:r>
              <a:endParaRPr/>
            </a:p>
          </p:txBody>
        </p:sp>
        <p:sp>
          <p:nvSpPr>
            <p:cNvPr id="243" name="Google Shape;243;p22"/>
            <p:cNvSpPr/>
            <p:nvPr/>
          </p:nvSpPr>
          <p:spPr>
            <a:xfrm>
              <a:off x="0" y="2377138"/>
              <a:ext cx="4013941" cy="673920"/>
            </a:xfrm>
            <a:prstGeom prst="roundRect">
              <a:avLst>
                <a:gd fmla="val 16667" name="adj"/>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2"/>
            <p:cNvSpPr txBox="1"/>
            <p:nvPr/>
          </p:nvSpPr>
          <p:spPr>
            <a:xfrm>
              <a:off x="32898" y="2410036"/>
              <a:ext cx="3948145" cy="608124"/>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Twentieth Century"/>
                <a:buNone/>
              </a:pPr>
              <a:r>
                <a:rPr lang="en-US" sz="1600">
                  <a:solidFill>
                    <a:schemeClr val="lt1"/>
                  </a:solidFill>
                  <a:latin typeface="Twentieth Century"/>
                  <a:ea typeface="Twentieth Century"/>
                  <a:cs typeface="Twentieth Century"/>
                  <a:sym typeface="Twentieth Century"/>
                </a:rPr>
                <a:t>Participate in decisions affecting your child</a:t>
              </a:r>
              <a:endParaRPr/>
            </a:p>
          </p:txBody>
        </p:sp>
        <p:sp>
          <p:nvSpPr>
            <p:cNvPr id="245" name="Google Shape;245;p22"/>
            <p:cNvSpPr/>
            <p:nvPr/>
          </p:nvSpPr>
          <p:spPr>
            <a:xfrm>
              <a:off x="0" y="3154738"/>
              <a:ext cx="4013941" cy="673920"/>
            </a:xfrm>
            <a:prstGeom prst="roundRect">
              <a:avLst>
                <a:gd fmla="val 16667" name="adj"/>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2"/>
            <p:cNvSpPr txBox="1"/>
            <p:nvPr/>
          </p:nvSpPr>
          <p:spPr>
            <a:xfrm>
              <a:off x="32898" y="3187636"/>
              <a:ext cx="3948145" cy="608124"/>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Twentieth Century"/>
                <a:buNone/>
              </a:pPr>
              <a:r>
                <a:rPr lang="en-US" sz="1600">
                  <a:solidFill>
                    <a:schemeClr val="lt1"/>
                  </a:solidFill>
                  <a:latin typeface="Twentieth Century"/>
                  <a:ea typeface="Twentieth Century"/>
                  <a:cs typeface="Twentieth Century"/>
                  <a:sym typeface="Twentieth Century"/>
                </a:rPr>
                <a:t>Review school’s Title I-A plan and make suggestions</a:t>
              </a:r>
              <a:endParaRPr/>
            </a:p>
          </p:txBody>
        </p:sp>
        <p:sp>
          <p:nvSpPr>
            <p:cNvPr id="247" name="Google Shape;247;p22"/>
            <p:cNvSpPr/>
            <p:nvPr/>
          </p:nvSpPr>
          <p:spPr>
            <a:xfrm>
              <a:off x="0" y="3932338"/>
              <a:ext cx="4013941" cy="673920"/>
            </a:xfrm>
            <a:prstGeom prst="roundRect">
              <a:avLst>
                <a:gd fmla="val 16667" name="adj"/>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2"/>
            <p:cNvSpPr txBox="1"/>
            <p:nvPr/>
          </p:nvSpPr>
          <p:spPr>
            <a:xfrm>
              <a:off x="32898" y="3965236"/>
              <a:ext cx="3948145" cy="608124"/>
            </a:xfrm>
            <a:prstGeom prst="rect">
              <a:avLst/>
            </a:prstGeom>
            <a:noFill/>
            <a:ln>
              <a:noFill/>
            </a:ln>
          </p:spPr>
          <p:txBody>
            <a:bodyPr anchorCtr="0" anchor="ctr" bIns="60950" lIns="60950" spcFirstLastPara="1" rIns="60950" wrap="square" tIns="60950">
              <a:noAutofit/>
            </a:bodyPr>
            <a:lstStyle/>
            <a:p>
              <a:pPr indent="0" lvl="0" marL="0" marR="0" rtl="0" algn="l">
                <a:lnSpc>
                  <a:spcPct val="90000"/>
                </a:lnSpc>
                <a:spcBef>
                  <a:spcPts val="0"/>
                </a:spcBef>
                <a:spcAft>
                  <a:spcPts val="0"/>
                </a:spcAft>
                <a:buClr>
                  <a:schemeClr val="lt1"/>
                </a:buClr>
                <a:buSzPts val="1600"/>
                <a:buFont typeface="Twentieth Century"/>
                <a:buNone/>
              </a:pPr>
              <a:r>
                <a:rPr lang="en-US" sz="1600">
                  <a:solidFill>
                    <a:schemeClr val="lt1"/>
                  </a:solidFill>
                  <a:latin typeface="Twentieth Century"/>
                  <a:ea typeface="Twentieth Century"/>
                  <a:cs typeface="Twentieth Century"/>
                  <a:sym typeface="Twentieth Century"/>
                </a:rPr>
                <a:t>Participate in school activities</a:t>
              </a: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23"/>
          <p:cNvSpPr txBox="1"/>
          <p:nvPr>
            <p:ph type="title"/>
          </p:nvPr>
        </p:nvSpPr>
        <p:spPr>
          <a:xfrm>
            <a:off x="0" y="228600"/>
            <a:ext cx="9144000" cy="990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3600"/>
              <a:buFont typeface="Twentieth Century"/>
              <a:buNone/>
            </a:pPr>
            <a:r>
              <a:rPr lang="en-US" sz="3600"/>
              <a:t>Parent Involvement/Rights</a:t>
            </a:r>
            <a:br>
              <a:rPr lang="en-US" sz="3600"/>
            </a:br>
            <a:r>
              <a:rPr lang="en-US" sz="3200"/>
              <a:t>Participacion de los Padres/Derechos de los Padres</a:t>
            </a:r>
            <a:endParaRPr/>
          </a:p>
        </p:txBody>
      </p:sp>
      <p:sp>
        <p:nvSpPr>
          <p:cNvPr id="255" name="Google Shape;255;p23"/>
          <p:cNvSpPr txBox="1"/>
          <p:nvPr>
            <p:ph idx="1" type="body"/>
          </p:nvPr>
        </p:nvSpPr>
        <p:spPr>
          <a:xfrm>
            <a:off x="609600" y="1589567"/>
            <a:ext cx="3886200" cy="4572000"/>
          </a:xfrm>
          <a:prstGeom prst="rect">
            <a:avLst/>
          </a:prstGeom>
          <a:noFill/>
          <a:ln>
            <a:noFill/>
          </a:ln>
        </p:spPr>
        <p:txBody>
          <a:bodyPr anchorCtr="0" anchor="t" bIns="45700" lIns="91425" spcFirstLastPara="1" rIns="91425" wrap="square" tIns="45700">
            <a:normAutofit lnSpcReduction="10000"/>
          </a:bodyPr>
          <a:lstStyle/>
          <a:p>
            <a:pPr indent="-320040" lvl="0" marL="320040" rtl="0" algn="l">
              <a:spcBef>
                <a:spcPts val="0"/>
              </a:spcBef>
              <a:spcAft>
                <a:spcPts val="0"/>
              </a:spcAft>
              <a:buSzPts val="1740"/>
              <a:buChar char="◻"/>
            </a:pPr>
            <a:r>
              <a:rPr lang="en-US"/>
              <a:t>Literacy Nights </a:t>
            </a:r>
            <a:endParaRPr/>
          </a:p>
          <a:p>
            <a:pPr indent="-320040" lvl="0" marL="320040" rtl="0" algn="l">
              <a:spcBef>
                <a:spcPts val="700"/>
              </a:spcBef>
              <a:spcAft>
                <a:spcPts val="0"/>
              </a:spcAft>
              <a:buSzPts val="1740"/>
              <a:buChar char="◻"/>
            </a:pPr>
            <a:r>
              <a:rPr lang="en-US"/>
              <a:t>Parent/Teacher Conferences</a:t>
            </a:r>
            <a:endParaRPr/>
          </a:p>
          <a:p>
            <a:pPr indent="-320040" lvl="0" marL="320040" rtl="0" algn="l">
              <a:spcBef>
                <a:spcPts val="700"/>
              </a:spcBef>
              <a:spcAft>
                <a:spcPts val="0"/>
              </a:spcAft>
              <a:buSzPts val="1740"/>
              <a:buChar char="◻"/>
            </a:pPr>
            <a:r>
              <a:rPr lang="en-US"/>
              <a:t>Advisory Council Meetings</a:t>
            </a:r>
            <a:endParaRPr/>
          </a:p>
          <a:p>
            <a:pPr indent="-320040" lvl="0" marL="320040" rtl="0" algn="l">
              <a:spcBef>
                <a:spcPts val="700"/>
              </a:spcBef>
              <a:spcAft>
                <a:spcPts val="0"/>
              </a:spcAft>
              <a:buSzPts val="1740"/>
              <a:buChar char="◻"/>
            </a:pPr>
            <a:r>
              <a:rPr lang="en-US"/>
              <a:t>Annual Meeting to review the Title I Plan, Parent Involvement Plan and Compact</a:t>
            </a:r>
            <a:endParaRPr/>
          </a:p>
          <a:p>
            <a:pPr indent="0" lvl="0" marL="0" rtl="0" algn="l">
              <a:spcBef>
                <a:spcPts val="700"/>
              </a:spcBef>
              <a:spcAft>
                <a:spcPts val="0"/>
              </a:spcAft>
              <a:buSzPts val="1740"/>
              <a:buNone/>
            </a:pPr>
            <a:r>
              <a:t/>
            </a:r>
            <a:endParaRPr i="1"/>
          </a:p>
        </p:txBody>
      </p:sp>
      <p:sp>
        <p:nvSpPr>
          <p:cNvPr id="256" name="Google Shape;256;p23"/>
          <p:cNvSpPr txBox="1"/>
          <p:nvPr>
            <p:ph idx="2" type="body"/>
          </p:nvPr>
        </p:nvSpPr>
        <p:spPr>
          <a:xfrm>
            <a:off x="4844901" y="1589567"/>
            <a:ext cx="3886200" cy="4572000"/>
          </a:xfrm>
          <a:prstGeom prst="rect">
            <a:avLst/>
          </a:prstGeom>
          <a:noFill/>
          <a:ln>
            <a:noFill/>
          </a:ln>
        </p:spPr>
        <p:txBody>
          <a:bodyPr anchorCtr="0" anchor="t" bIns="45700" lIns="91425" spcFirstLastPara="1" rIns="91425" wrap="square" tIns="45700">
            <a:normAutofit lnSpcReduction="10000"/>
          </a:bodyPr>
          <a:lstStyle/>
          <a:p>
            <a:pPr indent="-320040" lvl="0" marL="320040" rtl="0" algn="l">
              <a:spcBef>
                <a:spcPts val="0"/>
              </a:spcBef>
              <a:spcAft>
                <a:spcPts val="0"/>
              </a:spcAft>
              <a:buSzPts val="1740"/>
              <a:buChar char="◻"/>
            </a:pPr>
            <a:r>
              <a:rPr lang="en-US"/>
              <a:t>Noches de Alfabetización</a:t>
            </a:r>
            <a:endParaRPr/>
          </a:p>
          <a:p>
            <a:pPr indent="-320040" lvl="0" marL="320040" rtl="0" algn="l">
              <a:spcBef>
                <a:spcPts val="700"/>
              </a:spcBef>
              <a:spcAft>
                <a:spcPts val="0"/>
              </a:spcAft>
              <a:buSzPts val="1740"/>
              <a:buChar char="◻"/>
            </a:pPr>
            <a:r>
              <a:rPr lang="en-US"/>
              <a:t>Conferencias de Padres / Maestros</a:t>
            </a:r>
            <a:endParaRPr/>
          </a:p>
          <a:p>
            <a:pPr indent="-320040" lvl="0" marL="320040" rtl="0" algn="l">
              <a:spcBef>
                <a:spcPts val="700"/>
              </a:spcBef>
              <a:spcAft>
                <a:spcPts val="0"/>
              </a:spcAft>
              <a:buSzPts val="1740"/>
              <a:buChar char="◻"/>
            </a:pPr>
            <a:r>
              <a:rPr lang="en-US"/>
              <a:t>Reuniones del Consejo Asesor</a:t>
            </a:r>
            <a:endParaRPr/>
          </a:p>
          <a:p>
            <a:pPr indent="-320040" lvl="0" marL="320040" rtl="0" algn="l">
              <a:spcBef>
                <a:spcPts val="700"/>
              </a:spcBef>
              <a:spcAft>
                <a:spcPts val="0"/>
              </a:spcAft>
              <a:buSzPts val="1740"/>
              <a:buChar char="◻"/>
            </a:pPr>
            <a:r>
              <a:rPr lang="en-US"/>
              <a:t>Reunión para revisar el Plan de Título I, Plan de Participación de los Padres y Compacto</a:t>
            </a:r>
            <a:endParaRPr/>
          </a:p>
          <a:p>
            <a:pPr indent="0" lvl="0" marL="0" rtl="0" algn="l">
              <a:spcBef>
                <a:spcPts val="700"/>
              </a:spcBef>
              <a:spcAft>
                <a:spcPts val="0"/>
              </a:spcAft>
              <a:buSzPts val="174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4"/>
          <p:cNvSpPr txBox="1"/>
          <p:nvPr>
            <p:ph type="title"/>
          </p:nvPr>
        </p:nvSpPr>
        <p:spPr>
          <a:xfrm>
            <a:off x="609600" y="228600"/>
            <a:ext cx="8153400" cy="990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3800"/>
              <a:buFont typeface="Twentieth Century"/>
              <a:buNone/>
            </a:pPr>
            <a:r>
              <a:rPr lang="en-US" sz="3800"/>
              <a:t>Annual Review &amp; Evaluation/</a:t>
            </a:r>
            <a:br>
              <a:rPr lang="en-US" sz="3800"/>
            </a:br>
            <a:r>
              <a:rPr lang="en-US" sz="3800"/>
              <a:t>Reseña Annual y Evaluación</a:t>
            </a:r>
            <a:endParaRPr sz="3800"/>
          </a:p>
        </p:txBody>
      </p:sp>
      <p:grpSp>
        <p:nvGrpSpPr>
          <p:cNvPr id="263" name="Google Shape;263;p24"/>
          <p:cNvGrpSpPr/>
          <p:nvPr/>
        </p:nvGrpSpPr>
        <p:grpSpPr>
          <a:xfrm>
            <a:off x="479217" y="1932096"/>
            <a:ext cx="4146965" cy="3885983"/>
            <a:chOff x="-130383" y="343008"/>
            <a:chExt cx="4146965" cy="3885983"/>
          </a:xfrm>
        </p:grpSpPr>
        <p:sp>
          <p:nvSpPr>
            <p:cNvPr id="264" name="Google Shape;264;p24"/>
            <p:cNvSpPr/>
            <p:nvPr/>
          </p:nvSpPr>
          <p:spPr>
            <a:xfrm>
              <a:off x="1190208" y="343008"/>
              <a:ext cx="1505782" cy="1244798"/>
            </a:xfrm>
            <a:prstGeom prst="ellipse">
              <a:avLst/>
            </a:prstGeom>
            <a:solidFill>
              <a:srgbClr val="DC7F45"/>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24"/>
            <p:cNvSpPr txBox="1"/>
            <p:nvPr/>
          </p:nvSpPr>
          <p:spPr>
            <a:xfrm>
              <a:off x="1410725" y="525304"/>
              <a:ext cx="1064748" cy="880206"/>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Twentieth Century"/>
                <a:buNone/>
              </a:pPr>
              <a:r>
                <a:rPr lang="en-US" sz="1800">
                  <a:solidFill>
                    <a:schemeClr val="dk1"/>
                  </a:solidFill>
                  <a:latin typeface="Twentieth Century"/>
                  <a:ea typeface="Twentieth Century"/>
                  <a:cs typeface="Twentieth Century"/>
                  <a:sym typeface="Twentieth Century"/>
                </a:rPr>
                <a:t>Review plan</a:t>
              </a:r>
              <a:endParaRPr/>
            </a:p>
          </p:txBody>
        </p:sp>
        <p:sp>
          <p:nvSpPr>
            <p:cNvPr id="266" name="Google Shape;266;p24"/>
            <p:cNvSpPr/>
            <p:nvPr/>
          </p:nvSpPr>
          <p:spPr>
            <a:xfrm rot="2700000">
              <a:off x="2434241" y="1410226"/>
              <a:ext cx="327474" cy="420119"/>
            </a:xfrm>
            <a:prstGeom prst="rightArrow">
              <a:avLst>
                <a:gd fmla="val 60000" name="adj1"/>
                <a:gd fmla="val 50000" name="adj2"/>
              </a:avLst>
            </a:prstGeom>
            <a:solidFill>
              <a:srgbClr val="DC7F45"/>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4"/>
            <p:cNvSpPr txBox="1"/>
            <p:nvPr/>
          </p:nvSpPr>
          <p:spPr>
            <a:xfrm rot="2700000">
              <a:off x="2448628" y="1459516"/>
              <a:ext cx="229232" cy="25207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Twentieth Century"/>
                <a:buNone/>
              </a:pPr>
              <a:r>
                <a:t/>
              </a:r>
              <a:endParaRPr sz="1600">
                <a:solidFill>
                  <a:schemeClr val="dk1"/>
                </a:solidFill>
                <a:latin typeface="Twentieth Century"/>
                <a:ea typeface="Twentieth Century"/>
                <a:cs typeface="Twentieth Century"/>
                <a:sym typeface="Twentieth Century"/>
              </a:endParaRPr>
            </a:p>
          </p:txBody>
        </p:sp>
        <p:sp>
          <p:nvSpPr>
            <p:cNvPr id="268" name="Google Shape;268;p24"/>
            <p:cNvSpPr/>
            <p:nvPr/>
          </p:nvSpPr>
          <p:spPr>
            <a:xfrm>
              <a:off x="2510800" y="1663600"/>
              <a:ext cx="1505782" cy="1244798"/>
            </a:xfrm>
            <a:prstGeom prst="ellipse">
              <a:avLst/>
            </a:prstGeom>
            <a:solidFill>
              <a:schemeClr val="accent3"/>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4"/>
            <p:cNvSpPr txBox="1"/>
            <p:nvPr/>
          </p:nvSpPr>
          <p:spPr>
            <a:xfrm>
              <a:off x="2731317" y="1845896"/>
              <a:ext cx="1064748" cy="880206"/>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Twentieth Century"/>
                <a:buNone/>
              </a:pPr>
              <a:r>
                <a:rPr lang="en-US" sz="1800">
                  <a:solidFill>
                    <a:schemeClr val="dk1"/>
                  </a:solidFill>
                  <a:latin typeface="Twentieth Century"/>
                  <a:ea typeface="Twentieth Century"/>
                  <a:cs typeface="Twentieth Century"/>
                  <a:sym typeface="Twentieth Century"/>
                </a:rPr>
                <a:t>Provide any clarifications</a:t>
              </a:r>
              <a:endParaRPr/>
            </a:p>
          </p:txBody>
        </p:sp>
        <p:sp>
          <p:nvSpPr>
            <p:cNvPr id="270" name="Google Shape;270;p24"/>
            <p:cNvSpPr/>
            <p:nvPr/>
          </p:nvSpPr>
          <p:spPr>
            <a:xfrm rot="8100000">
              <a:off x="2445076" y="2730818"/>
              <a:ext cx="327474" cy="420119"/>
            </a:xfrm>
            <a:prstGeom prst="rightArrow">
              <a:avLst>
                <a:gd fmla="val 60000" name="adj1"/>
                <a:gd fmla="val 50000" name="adj2"/>
              </a:avLst>
            </a:prstGeom>
            <a:solidFill>
              <a:schemeClr val="accent3"/>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4"/>
            <p:cNvSpPr txBox="1"/>
            <p:nvPr/>
          </p:nvSpPr>
          <p:spPr>
            <a:xfrm rot="-2700000">
              <a:off x="2528931" y="2780108"/>
              <a:ext cx="229232" cy="25207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Twentieth Century"/>
                <a:buNone/>
              </a:pPr>
              <a:r>
                <a:t/>
              </a:r>
              <a:endParaRPr sz="1600">
                <a:solidFill>
                  <a:schemeClr val="dk1"/>
                </a:solidFill>
                <a:latin typeface="Twentieth Century"/>
                <a:ea typeface="Twentieth Century"/>
                <a:cs typeface="Twentieth Century"/>
                <a:sym typeface="Twentieth Century"/>
              </a:endParaRPr>
            </a:p>
          </p:txBody>
        </p:sp>
        <p:sp>
          <p:nvSpPr>
            <p:cNvPr id="272" name="Google Shape;272;p24"/>
            <p:cNvSpPr/>
            <p:nvPr/>
          </p:nvSpPr>
          <p:spPr>
            <a:xfrm>
              <a:off x="1190208" y="2984193"/>
              <a:ext cx="1505782" cy="1244798"/>
            </a:xfrm>
            <a:prstGeom prst="ellipse">
              <a:avLst/>
            </a:prstGeom>
            <a:solidFill>
              <a:srgbClr val="D8B259"/>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4"/>
            <p:cNvSpPr txBox="1"/>
            <p:nvPr/>
          </p:nvSpPr>
          <p:spPr>
            <a:xfrm>
              <a:off x="1410725" y="3166489"/>
              <a:ext cx="1064748" cy="880206"/>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Twentieth Century"/>
                <a:buNone/>
              </a:pPr>
              <a:r>
                <a:rPr lang="en-US" sz="1800">
                  <a:solidFill>
                    <a:schemeClr val="dk1"/>
                  </a:solidFill>
                  <a:latin typeface="Twentieth Century"/>
                  <a:ea typeface="Twentieth Century"/>
                  <a:cs typeface="Twentieth Century"/>
                  <a:sym typeface="Twentieth Century"/>
                </a:rPr>
                <a:t>Discuss plans for upcoming year</a:t>
              </a:r>
              <a:endParaRPr/>
            </a:p>
          </p:txBody>
        </p:sp>
        <p:sp>
          <p:nvSpPr>
            <p:cNvPr id="274" name="Google Shape;274;p24"/>
            <p:cNvSpPr/>
            <p:nvPr/>
          </p:nvSpPr>
          <p:spPr>
            <a:xfrm rot="-8100000">
              <a:off x="1124484" y="2741654"/>
              <a:ext cx="327474" cy="420119"/>
            </a:xfrm>
            <a:prstGeom prst="rightArrow">
              <a:avLst>
                <a:gd fmla="val 60000" name="adj1"/>
                <a:gd fmla="val 50000" name="adj2"/>
              </a:avLst>
            </a:prstGeom>
            <a:solidFill>
              <a:srgbClr val="D8B259"/>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4"/>
            <p:cNvSpPr txBox="1"/>
            <p:nvPr/>
          </p:nvSpPr>
          <p:spPr>
            <a:xfrm rot="2700000">
              <a:off x="1208339" y="2860412"/>
              <a:ext cx="229232" cy="25207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Twentieth Century"/>
                <a:buNone/>
              </a:pPr>
              <a:r>
                <a:t/>
              </a:r>
              <a:endParaRPr sz="1600">
                <a:solidFill>
                  <a:schemeClr val="dk1"/>
                </a:solidFill>
                <a:latin typeface="Twentieth Century"/>
                <a:ea typeface="Twentieth Century"/>
                <a:cs typeface="Twentieth Century"/>
                <a:sym typeface="Twentieth Century"/>
              </a:endParaRPr>
            </a:p>
          </p:txBody>
        </p:sp>
        <p:sp>
          <p:nvSpPr>
            <p:cNvPr id="276" name="Google Shape;276;p24"/>
            <p:cNvSpPr/>
            <p:nvPr/>
          </p:nvSpPr>
          <p:spPr>
            <a:xfrm>
              <a:off x="-130383" y="1663600"/>
              <a:ext cx="1505782" cy="1244798"/>
            </a:xfrm>
            <a:prstGeom prst="ellipse">
              <a:avLst/>
            </a:prstGeom>
            <a:solidFill>
              <a:schemeClr val="accent5"/>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4"/>
            <p:cNvSpPr txBox="1"/>
            <p:nvPr/>
          </p:nvSpPr>
          <p:spPr>
            <a:xfrm>
              <a:off x="90134" y="1845896"/>
              <a:ext cx="1064748" cy="880206"/>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Twentieth Century"/>
                <a:buNone/>
              </a:pPr>
              <a:r>
                <a:rPr lang="en-US" sz="1800">
                  <a:solidFill>
                    <a:schemeClr val="dk1"/>
                  </a:solidFill>
                  <a:latin typeface="Twentieth Century"/>
                  <a:ea typeface="Twentieth Century"/>
                  <a:cs typeface="Twentieth Century"/>
                  <a:sym typeface="Twentieth Century"/>
                </a:rPr>
                <a:t>Request feedback</a:t>
              </a:r>
              <a:endParaRPr/>
            </a:p>
          </p:txBody>
        </p:sp>
        <p:sp>
          <p:nvSpPr>
            <p:cNvPr id="278" name="Google Shape;278;p24"/>
            <p:cNvSpPr/>
            <p:nvPr/>
          </p:nvSpPr>
          <p:spPr>
            <a:xfrm rot="-2700000">
              <a:off x="1113649" y="1421061"/>
              <a:ext cx="327474" cy="420119"/>
            </a:xfrm>
            <a:prstGeom prst="rightArrow">
              <a:avLst>
                <a:gd fmla="val 60000" name="adj1"/>
                <a:gd fmla="val 50000" name="adj2"/>
              </a:avLst>
            </a:prstGeom>
            <a:solidFill>
              <a:schemeClr val="accent5"/>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4"/>
            <p:cNvSpPr txBox="1"/>
            <p:nvPr/>
          </p:nvSpPr>
          <p:spPr>
            <a:xfrm rot="-2700000">
              <a:off x="1128036" y="1539819"/>
              <a:ext cx="229232" cy="25207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600"/>
                <a:buFont typeface="Twentieth Century"/>
                <a:buNone/>
              </a:pPr>
              <a:r>
                <a:t/>
              </a:r>
              <a:endParaRPr sz="1600">
                <a:solidFill>
                  <a:schemeClr val="dk1"/>
                </a:solidFill>
                <a:latin typeface="Twentieth Century"/>
                <a:ea typeface="Twentieth Century"/>
                <a:cs typeface="Twentieth Century"/>
                <a:sym typeface="Twentieth Century"/>
              </a:endParaRPr>
            </a:p>
          </p:txBody>
        </p:sp>
      </p:grpSp>
      <p:grpSp>
        <p:nvGrpSpPr>
          <p:cNvPr id="280" name="Google Shape;280;p24"/>
          <p:cNvGrpSpPr/>
          <p:nvPr/>
        </p:nvGrpSpPr>
        <p:grpSpPr>
          <a:xfrm>
            <a:off x="4709274" y="1898663"/>
            <a:ext cx="4157454" cy="3963410"/>
            <a:chOff x="-135627" y="309096"/>
            <a:chExt cx="4157454" cy="3963410"/>
          </a:xfrm>
        </p:grpSpPr>
        <p:sp>
          <p:nvSpPr>
            <p:cNvPr id="281" name="Google Shape;281;p24"/>
            <p:cNvSpPr/>
            <p:nvPr/>
          </p:nvSpPr>
          <p:spPr>
            <a:xfrm>
              <a:off x="1346552" y="309096"/>
              <a:ext cx="1354340" cy="1225591"/>
            </a:xfrm>
            <a:prstGeom prst="ellipse">
              <a:avLst/>
            </a:prstGeom>
            <a:solidFill>
              <a:srgbClr val="DC7F45"/>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4"/>
            <p:cNvSpPr txBox="1"/>
            <p:nvPr/>
          </p:nvSpPr>
          <p:spPr>
            <a:xfrm>
              <a:off x="1544891" y="488580"/>
              <a:ext cx="957662" cy="866623"/>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chemeClr val="dk1"/>
                </a:buClr>
                <a:buSzPts val="1800"/>
                <a:buFont typeface="Twentieth Century"/>
                <a:buNone/>
              </a:pPr>
              <a:r>
                <a:rPr lang="en-US" sz="1800">
                  <a:solidFill>
                    <a:schemeClr val="dk1"/>
                  </a:solidFill>
                  <a:latin typeface="Twentieth Century"/>
                  <a:ea typeface="Twentieth Century"/>
                  <a:cs typeface="Twentieth Century"/>
                  <a:sym typeface="Twentieth Century"/>
                </a:rPr>
                <a:t>Plan de Revisión</a:t>
              </a:r>
              <a:endParaRPr sz="1800">
                <a:solidFill>
                  <a:schemeClr val="dk1"/>
                </a:solidFill>
                <a:latin typeface="Twentieth Century"/>
                <a:ea typeface="Twentieth Century"/>
                <a:cs typeface="Twentieth Century"/>
                <a:sym typeface="Twentieth Century"/>
              </a:endParaRPr>
            </a:p>
          </p:txBody>
        </p:sp>
        <p:sp>
          <p:nvSpPr>
            <p:cNvPr id="283" name="Google Shape;283;p24"/>
            <p:cNvSpPr/>
            <p:nvPr/>
          </p:nvSpPr>
          <p:spPr>
            <a:xfrm rot="2700000">
              <a:off x="2523054" y="1364021"/>
              <a:ext cx="305713" cy="420119"/>
            </a:xfrm>
            <a:prstGeom prst="rightArrow">
              <a:avLst>
                <a:gd fmla="val 60000" name="adj1"/>
                <a:gd fmla="val 50000" name="adj2"/>
              </a:avLst>
            </a:prstGeom>
            <a:solidFill>
              <a:srgbClr val="DC7F45"/>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4"/>
            <p:cNvSpPr txBox="1"/>
            <p:nvPr/>
          </p:nvSpPr>
          <p:spPr>
            <a:xfrm rot="2700000">
              <a:off x="2536485" y="1415619"/>
              <a:ext cx="213999" cy="25207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2000"/>
                <a:buFont typeface="Twentieth Century"/>
                <a:buNone/>
              </a:pPr>
              <a:r>
                <a:t/>
              </a:r>
              <a:endParaRPr sz="2000">
                <a:solidFill>
                  <a:schemeClr val="lt1"/>
                </a:solidFill>
                <a:latin typeface="Twentieth Century"/>
                <a:ea typeface="Twentieth Century"/>
                <a:cs typeface="Twentieth Century"/>
                <a:sym typeface="Twentieth Century"/>
              </a:endParaRPr>
            </a:p>
          </p:txBody>
        </p:sp>
        <p:sp>
          <p:nvSpPr>
            <p:cNvPr id="285" name="Google Shape;285;p24"/>
            <p:cNvSpPr/>
            <p:nvPr/>
          </p:nvSpPr>
          <p:spPr>
            <a:xfrm>
              <a:off x="2666802" y="1620085"/>
              <a:ext cx="1355025" cy="1244798"/>
            </a:xfrm>
            <a:prstGeom prst="ellipse">
              <a:avLst/>
            </a:prstGeom>
            <a:solidFill>
              <a:schemeClr val="accent3"/>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4"/>
            <p:cNvSpPr txBox="1"/>
            <p:nvPr/>
          </p:nvSpPr>
          <p:spPr>
            <a:xfrm>
              <a:off x="2865241" y="1802381"/>
              <a:ext cx="958147" cy="880206"/>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rgbClr val="000000"/>
                </a:buClr>
                <a:buSzPts val="1400"/>
                <a:buFont typeface="Twentieth Century"/>
                <a:buNone/>
              </a:pPr>
              <a:r>
                <a:rPr lang="en-US" sz="1400">
                  <a:solidFill>
                    <a:srgbClr val="000000"/>
                  </a:solidFill>
                  <a:latin typeface="Twentieth Century"/>
                  <a:ea typeface="Twentieth Century"/>
                  <a:cs typeface="Twentieth Century"/>
                  <a:sym typeface="Twentieth Century"/>
                </a:rPr>
                <a:t>Las Aclaraciones</a:t>
              </a:r>
              <a:endParaRPr sz="1400">
                <a:solidFill>
                  <a:srgbClr val="000000"/>
                </a:solidFill>
                <a:latin typeface="Twentieth Century"/>
                <a:ea typeface="Twentieth Century"/>
                <a:cs typeface="Twentieth Century"/>
                <a:sym typeface="Twentieth Century"/>
              </a:endParaRPr>
            </a:p>
          </p:txBody>
        </p:sp>
        <p:sp>
          <p:nvSpPr>
            <p:cNvPr id="287" name="Google Shape;287;p24"/>
            <p:cNvSpPr/>
            <p:nvPr/>
          </p:nvSpPr>
          <p:spPr>
            <a:xfrm rot="8100000">
              <a:off x="2546891" y="2682048"/>
              <a:ext cx="295599" cy="420119"/>
            </a:xfrm>
            <a:prstGeom prst="rightArrow">
              <a:avLst>
                <a:gd fmla="val 60000" name="adj1"/>
                <a:gd fmla="val 50000" name="adj2"/>
              </a:avLst>
            </a:prstGeom>
            <a:solidFill>
              <a:schemeClr val="accent3"/>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4"/>
            <p:cNvSpPr txBox="1"/>
            <p:nvPr/>
          </p:nvSpPr>
          <p:spPr>
            <a:xfrm rot="-2700000">
              <a:off x="2622584" y="2734719"/>
              <a:ext cx="206919" cy="25207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2000"/>
                <a:buFont typeface="Twentieth Century"/>
                <a:buNone/>
              </a:pPr>
              <a:r>
                <a:t/>
              </a:r>
              <a:endParaRPr sz="2000">
                <a:solidFill>
                  <a:schemeClr val="lt1"/>
                </a:solidFill>
                <a:latin typeface="Twentieth Century"/>
                <a:ea typeface="Twentieth Century"/>
                <a:cs typeface="Twentieth Century"/>
                <a:sym typeface="Twentieth Century"/>
              </a:endParaRPr>
            </a:p>
          </p:txBody>
        </p:sp>
        <p:sp>
          <p:nvSpPr>
            <p:cNvPr id="289" name="Google Shape;289;p24"/>
            <p:cNvSpPr/>
            <p:nvPr/>
          </p:nvSpPr>
          <p:spPr>
            <a:xfrm>
              <a:off x="1401323" y="2853648"/>
              <a:ext cx="1244798" cy="1418858"/>
            </a:xfrm>
            <a:prstGeom prst="ellipse">
              <a:avLst/>
            </a:prstGeom>
            <a:solidFill>
              <a:srgbClr val="D8B259"/>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4"/>
            <p:cNvSpPr txBox="1"/>
            <p:nvPr/>
          </p:nvSpPr>
          <p:spPr>
            <a:xfrm>
              <a:off x="1583619" y="3061435"/>
              <a:ext cx="880206" cy="1003284"/>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rgbClr val="000000"/>
                </a:buClr>
                <a:buSzPts val="1600"/>
                <a:buFont typeface="Twentieth Century"/>
                <a:buNone/>
              </a:pPr>
              <a:r>
                <a:rPr lang="en-US" sz="1600">
                  <a:solidFill>
                    <a:srgbClr val="000000"/>
                  </a:solidFill>
                  <a:latin typeface="Twentieth Century"/>
                  <a:ea typeface="Twentieth Century"/>
                  <a:cs typeface="Twentieth Century"/>
                  <a:sym typeface="Twentieth Century"/>
                </a:rPr>
                <a:t>Discutir los planes para el año próximo</a:t>
              </a:r>
              <a:endParaRPr sz="1600">
                <a:solidFill>
                  <a:srgbClr val="000000"/>
                </a:solidFill>
                <a:latin typeface="Twentieth Century"/>
                <a:ea typeface="Twentieth Century"/>
                <a:cs typeface="Twentieth Century"/>
                <a:sym typeface="Twentieth Century"/>
              </a:endParaRPr>
            </a:p>
          </p:txBody>
        </p:sp>
        <p:sp>
          <p:nvSpPr>
            <p:cNvPr id="291" name="Google Shape;291;p24"/>
            <p:cNvSpPr/>
            <p:nvPr/>
          </p:nvSpPr>
          <p:spPr>
            <a:xfrm rot="-8100000">
              <a:off x="1261613" y="2719167"/>
              <a:ext cx="256519" cy="420119"/>
            </a:xfrm>
            <a:prstGeom prst="rightArrow">
              <a:avLst>
                <a:gd fmla="val 60000" name="adj1"/>
                <a:gd fmla="val 50000" name="adj2"/>
              </a:avLst>
            </a:prstGeom>
            <a:solidFill>
              <a:srgbClr val="D8B259"/>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4"/>
            <p:cNvSpPr txBox="1"/>
            <p:nvPr/>
          </p:nvSpPr>
          <p:spPr>
            <a:xfrm rot="2700000">
              <a:off x="1327299" y="2830399"/>
              <a:ext cx="179563" cy="25207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2000"/>
                <a:buFont typeface="Twentieth Century"/>
                <a:buNone/>
              </a:pPr>
              <a:r>
                <a:t/>
              </a:r>
              <a:endParaRPr sz="2000">
                <a:solidFill>
                  <a:schemeClr val="lt1"/>
                </a:solidFill>
                <a:latin typeface="Twentieth Century"/>
                <a:ea typeface="Twentieth Century"/>
                <a:cs typeface="Twentieth Century"/>
                <a:sym typeface="Twentieth Century"/>
              </a:endParaRPr>
            </a:p>
          </p:txBody>
        </p:sp>
        <p:sp>
          <p:nvSpPr>
            <p:cNvPr id="293" name="Google Shape;293;p24"/>
            <p:cNvSpPr/>
            <p:nvPr/>
          </p:nvSpPr>
          <p:spPr>
            <a:xfrm>
              <a:off x="-135627" y="1599110"/>
              <a:ext cx="1677515" cy="1286748"/>
            </a:xfrm>
            <a:prstGeom prst="ellipse">
              <a:avLst/>
            </a:prstGeom>
            <a:solidFill>
              <a:schemeClr val="accent5"/>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4"/>
            <p:cNvSpPr txBox="1"/>
            <p:nvPr/>
          </p:nvSpPr>
          <p:spPr>
            <a:xfrm>
              <a:off x="110039" y="1787550"/>
              <a:ext cx="1186183" cy="909868"/>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rgbClr val="000000"/>
                </a:buClr>
                <a:buSzPts val="1400"/>
                <a:buFont typeface="Twentieth Century"/>
                <a:buNone/>
              </a:pPr>
              <a:r>
                <a:rPr lang="en-US" sz="1400">
                  <a:solidFill>
                    <a:srgbClr val="000000"/>
                  </a:solidFill>
                  <a:latin typeface="Twentieth Century"/>
                  <a:ea typeface="Twentieth Century"/>
                  <a:cs typeface="Twentieth Century"/>
                  <a:sym typeface="Twentieth Century"/>
                </a:rPr>
                <a:t>Solicitud de Realimentación</a:t>
              </a:r>
              <a:endParaRPr sz="1400">
                <a:solidFill>
                  <a:srgbClr val="000000"/>
                </a:solidFill>
                <a:latin typeface="Twentieth Century"/>
                <a:ea typeface="Twentieth Century"/>
                <a:cs typeface="Twentieth Century"/>
                <a:sym typeface="Twentieth Century"/>
              </a:endParaRPr>
            </a:p>
          </p:txBody>
        </p:sp>
        <p:sp>
          <p:nvSpPr>
            <p:cNvPr id="295" name="Google Shape;295;p24"/>
            <p:cNvSpPr/>
            <p:nvPr/>
          </p:nvSpPr>
          <p:spPr>
            <a:xfrm rot="-2700000">
              <a:off x="1252833" y="1349405"/>
              <a:ext cx="266632" cy="420119"/>
            </a:xfrm>
            <a:prstGeom prst="rightArrow">
              <a:avLst>
                <a:gd fmla="val 60000" name="adj1"/>
                <a:gd fmla="val 50000" name="adj2"/>
              </a:avLst>
            </a:prstGeom>
            <a:solidFill>
              <a:schemeClr val="accent5"/>
            </a:solidFill>
            <a:ln>
              <a:noFill/>
            </a:ln>
            <a:effectLst>
              <a:outerShdw blurRad="38100" rotWithShape="0" dir="5400000" dist="30000">
                <a:srgbClr val="000000">
                  <a:alpha val="4470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4"/>
            <p:cNvSpPr txBox="1"/>
            <p:nvPr/>
          </p:nvSpPr>
          <p:spPr>
            <a:xfrm rot="-2700000">
              <a:off x="1264547" y="1461710"/>
              <a:ext cx="186642" cy="252071"/>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2000"/>
                <a:buFont typeface="Twentieth Century"/>
                <a:buNone/>
              </a:pPr>
              <a:r>
                <a:t/>
              </a:r>
              <a:endParaRPr sz="2000">
                <a:solidFill>
                  <a:schemeClr val="lt1"/>
                </a:solidFill>
                <a:latin typeface="Twentieth Century"/>
                <a:ea typeface="Twentieth Century"/>
                <a:cs typeface="Twentieth Century"/>
                <a:sym typeface="Twentieth Century"/>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Median">
  <a:themeElements>
    <a:clrScheme name="Median">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edian">
  <a:themeElements>
    <a:clrScheme name="Median">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