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Urbanist" panose="020B0604020202020204" charset="0"/>
      <p:regular r:id="rId13"/>
      <p:bold r:id="rId14"/>
      <p:italic r:id="rId15"/>
      <p:boldItalic r:id="rId16"/>
    </p:embeddedFont>
    <p:embeddedFont>
      <p:font typeface="Urbanist Medium" panose="020B0604020202020204" charset="0"/>
      <p:regular r:id="rId17"/>
      <p:bold r:id="rId18"/>
      <p:italic r:id="rId19"/>
      <p:boldItalic r:id="rId20"/>
    </p:embeddedFont>
    <p:embeddedFont>
      <p:font typeface="Urbanist SemiBold" panose="020B060402020202020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1" d="100"/>
          <a:sy n="141" d="100"/>
        </p:scale>
        <p:origin x="744" y="1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a40422dd7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3a40422dd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a420600caf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3a420600ca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stories-So’ahots’ii- pinching or doubtful stars- Twin Sisters in Hyades Taurus </a:t>
            </a:r>
            <a:endParaRPr>
              <a:solidFill>
                <a:schemeClr val="dk1"/>
              </a:solidFill>
            </a:endParaRPr>
          </a:p>
          <a:p>
            <a:pPr marL="0" lvl="0" indent="0" algn="l" rtl="0">
              <a:spcBef>
                <a:spcPts val="0"/>
              </a:spcBef>
              <a:spcAft>
                <a:spcPts val="0"/>
              </a:spcAft>
              <a:buNone/>
            </a:pPr>
            <a:r>
              <a:rPr lang="en">
                <a:solidFill>
                  <a:schemeClr val="dk1"/>
                </a:solidFill>
              </a:rPr>
              <a:t>meanings-Náhookos Bika'ii is a man lying down on one his side. He represents the father &amp; protector of the home.</a:t>
            </a:r>
            <a:endParaRPr>
              <a:solidFill>
                <a:schemeClr val="dk1"/>
              </a:solidFill>
            </a:endParaRPr>
          </a:p>
          <a:p>
            <a:pPr marL="0" lvl="0" indent="0" algn="l" rtl="0">
              <a:spcBef>
                <a:spcPts val="0"/>
              </a:spcBef>
              <a:spcAft>
                <a:spcPts val="0"/>
              </a:spcAft>
              <a:buNone/>
            </a:pPr>
            <a:r>
              <a:rPr lang="en">
                <a:solidFill>
                  <a:schemeClr val="dk1"/>
                </a:solidFill>
              </a:rPr>
              <a:t>characteristics-Atse etosh- first big one- Scorpius (upper) represents strength and stablility</a:t>
            </a:r>
            <a:endParaRPr>
              <a:solidFill>
                <a:schemeClr val="dk1"/>
              </a:solidFill>
            </a:endParaRPr>
          </a:p>
          <a:p>
            <a:pPr marL="0" lvl="0" indent="0" algn="l" rtl="0">
              <a:spcBef>
                <a:spcPts val="0"/>
              </a:spcBef>
              <a:spcAft>
                <a:spcPts val="0"/>
              </a:spcAft>
              <a:buNone/>
            </a:pPr>
            <a:r>
              <a:rPr lang="en">
                <a:solidFill>
                  <a:schemeClr val="dk1"/>
                </a:solidFill>
              </a:rPr>
              <a:t>planting/hunting-Gah hahat’ee- rabbit tracks- Scorpius (lower curve) </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a40422dd71_0_10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a40422dd71_0_10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a40422dd71_0_9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a40422dd71_0_9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https://www.youtube.com/watch?v=ZIl0Nqpt41A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a40422dd71_0_9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3a40422dd71_0_9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3a40422dd71_0_9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3a40422dd71_0_9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https://www.youtube.com/watch?v=ILNA1aO30Qk</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3a40422dd71_0_9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3a40422dd71_0_9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https://www.youtube.com/watch?v=ZIl0Nqpt41A</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3a40422dd71_0_10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3a40422dd71_0_1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3a40422dd71_0_10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3a40422dd71_0_10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3a40422dd71_0_10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3a40422dd71_0_10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ALT 1">
  <p:cSld name="BLANK_4">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mt="50000"/>
          </a:blip>
          <a:srcRect l="3133" t="16785" r="7834" b="8145"/>
          <a:stretch/>
        </p:blipFill>
        <p:spPr>
          <a:xfrm rot="10800000" flipH="1">
            <a:off x="0" y="-3474"/>
            <a:ext cx="9161550" cy="5154499"/>
          </a:xfrm>
          <a:prstGeom prst="rect">
            <a:avLst/>
          </a:prstGeom>
          <a:noFill/>
          <a:ln>
            <a:noFill/>
          </a:ln>
        </p:spPr>
      </p:pic>
      <p:sp>
        <p:nvSpPr>
          <p:cNvPr id="11" name="Google Shape;11;p2"/>
          <p:cNvSpPr/>
          <p:nvPr/>
        </p:nvSpPr>
        <p:spPr>
          <a:xfrm rot="10800000" flipH="1">
            <a:off x="0" y="4676700"/>
            <a:ext cx="9149700" cy="4668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12" name="Google Shape;12;p2"/>
          <p:cNvSpPr txBox="1">
            <a:spLocks noGrp="1"/>
          </p:cNvSpPr>
          <p:nvPr>
            <p:ph type="subTitle" idx="1"/>
          </p:nvPr>
        </p:nvSpPr>
        <p:spPr>
          <a:xfrm>
            <a:off x="228600" y="1738950"/>
            <a:ext cx="4402800" cy="252000"/>
          </a:xfrm>
          <a:prstGeom prst="rect">
            <a:avLst/>
          </a:prstGeom>
        </p:spPr>
        <p:txBody>
          <a:bodyPr spcFirstLastPara="1" wrap="square" lIns="0" tIns="0" rIns="0" bIns="0" anchor="t" anchorCtr="0">
            <a:noAutofit/>
          </a:bodyPr>
          <a:lstStyle>
            <a:lvl1pPr lvl="0">
              <a:spcBef>
                <a:spcPts val="0"/>
              </a:spcBef>
              <a:spcAft>
                <a:spcPts val="0"/>
              </a:spcAft>
              <a:buClr>
                <a:schemeClr val="dk2"/>
              </a:buClr>
              <a:buSzPts val="1600"/>
              <a:buFont typeface="Urbanist"/>
              <a:buNone/>
              <a:defRPr>
                <a:solidFill>
                  <a:schemeClr val="dk2"/>
                </a:solidFill>
              </a:defRPr>
            </a:lvl1pPr>
            <a:lvl2pPr lvl="1">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2pPr>
            <a:lvl3pPr lvl="2">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3pPr>
            <a:lvl4pPr lvl="3">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4pPr>
            <a:lvl5pPr lvl="4">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5pPr>
            <a:lvl6pPr lvl="5">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6pPr>
            <a:lvl7pPr lvl="6">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7pPr>
            <a:lvl8pPr lvl="7">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8pPr>
            <a:lvl9pPr lvl="8">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9pPr>
          </a:lstStyle>
          <a:p>
            <a:endParaRPr/>
          </a:p>
        </p:txBody>
      </p:sp>
      <p:sp>
        <p:nvSpPr>
          <p:cNvPr id="13" name="Google Shape;13;p2"/>
          <p:cNvSpPr txBox="1">
            <a:spLocks noGrp="1"/>
          </p:cNvSpPr>
          <p:nvPr>
            <p:ph type="subTitle" idx="2"/>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4" name="Google Shape;14;p2"/>
          <p:cNvSpPr txBox="1">
            <a:spLocks noGrp="1"/>
          </p:cNvSpPr>
          <p:nvPr>
            <p:ph type="subTitle" idx="3"/>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5" name="Google Shape;15;p2"/>
          <p:cNvSpPr txBox="1">
            <a:spLocks noGrp="1"/>
          </p:cNvSpPr>
          <p:nvPr>
            <p:ph type="subTitle" idx="4"/>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6" name="Google Shape;16;p2"/>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17" name="Google Shape;17;p2"/>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18" name="Google Shape;18;p2"/>
          <p:cNvSpPr txBox="1">
            <a:spLocks noGrp="1"/>
          </p:cNvSpPr>
          <p:nvPr>
            <p:ph type="title"/>
          </p:nvPr>
        </p:nvSpPr>
        <p:spPr>
          <a:xfrm>
            <a:off x="228600" y="228600"/>
            <a:ext cx="6658800" cy="1419000"/>
          </a:xfrm>
          <a:prstGeom prst="rect">
            <a:avLst/>
          </a:prstGeom>
        </p:spPr>
        <p:txBody>
          <a:bodyPr spcFirstLastPara="1" wrap="square" lIns="0" tIns="0" rIns="0" bIns="0" anchor="t" anchorCtr="0">
            <a:noAutofit/>
          </a:bodyPr>
          <a:lstStyle>
            <a:lvl1pPr lvl="0">
              <a:lnSpc>
                <a:spcPct val="85000"/>
              </a:lnSpc>
              <a:spcBef>
                <a:spcPts val="0"/>
              </a:spcBef>
              <a:spcAft>
                <a:spcPts val="0"/>
              </a:spcAft>
              <a:buNone/>
              <a:defRPr sz="4800">
                <a:solidFill>
                  <a:schemeClr val="dk2"/>
                </a:solidFill>
              </a:defRPr>
            </a:lvl1pPr>
            <a:lvl2pPr lvl="1">
              <a:lnSpc>
                <a:spcPct val="85000"/>
              </a:lnSpc>
              <a:spcBef>
                <a:spcPts val="0"/>
              </a:spcBef>
              <a:spcAft>
                <a:spcPts val="0"/>
              </a:spcAft>
              <a:buNone/>
              <a:defRPr sz="4800">
                <a:solidFill>
                  <a:schemeClr val="dk2"/>
                </a:solidFill>
              </a:defRPr>
            </a:lvl2pPr>
            <a:lvl3pPr lvl="2">
              <a:lnSpc>
                <a:spcPct val="85000"/>
              </a:lnSpc>
              <a:spcBef>
                <a:spcPts val="0"/>
              </a:spcBef>
              <a:spcAft>
                <a:spcPts val="0"/>
              </a:spcAft>
              <a:buNone/>
              <a:defRPr sz="4800">
                <a:solidFill>
                  <a:schemeClr val="dk2"/>
                </a:solidFill>
              </a:defRPr>
            </a:lvl3pPr>
            <a:lvl4pPr lvl="3">
              <a:lnSpc>
                <a:spcPct val="85000"/>
              </a:lnSpc>
              <a:spcBef>
                <a:spcPts val="0"/>
              </a:spcBef>
              <a:spcAft>
                <a:spcPts val="0"/>
              </a:spcAft>
              <a:buNone/>
              <a:defRPr sz="4800">
                <a:solidFill>
                  <a:schemeClr val="dk2"/>
                </a:solidFill>
              </a:defRPr>
            </a:lvl4pPr>
            <a:lvl5pPr lvl="4">
              <a:lnSpc>
                <a:spcPct val="85000"/>
              </a:lnSpc>
              <a:spcBef>
                <a:spcPts val="0"/>
              </a:spcBef>
              <a:spcAft>
                <a:spcPts val="0"/>
              </a:spcAft>
              <a:buNone/>
              <a:defRPr sz="4800">
                <a:solidFill>
                  <a:schemeClr val="dk2"/>
                </a:solidFill>
              </a:defRPr>
            </a:lvl5pPr>
            <a:lvl6pPr lvl="5">
              <a:lnSpc>
                <a:spcPct val="85000"/>
              </a:lnSpc>
              <a:spcBef>
                <a:spcPts val="0"/>
              </a:spcBef>
              <a:spcAft>
                <a:spcPts val="0"/>
              </a:spcAft>
              <a:buNone/>
              <a:defRPr sz="4800">
                <a:solidFill>
                  <a:schemeClr val="dk2"/>
                </a:solidFill>
              </a:defRPr>
            </a:lvl6pPr>
            <a:lvl7pPr lvl="6">
              <a:lnSpc>
                <a:spcPct val="85000"/>
              </a:lnSpc>
              <a:spcBef>
                <a:spcPts val="0"/>
              </a:spcBef>
              <a:spcAft>
                <a:spcPts val="0"/>
              </a:spcAft>
              <a:buNone/>
              <a:defRPr sz="4800">
                <a:solidFill>
                  <a:schemeClr val="dk2"/>
                </a:solidFill>
              </a:defRPr>
            </a:lvl7pPr>
            <a:lvl8pPr lvl="7">
              <a:lnSpc>
                <a:spcPct val="85000"/>
              </a:lnSpc>
              <a:spcBef>
                <a:spcPts val="0"/>
              </a:spcBef>
              <a:spcAft>
                <a:spcPts val="0"/>
              </a:spcAft>
              <a:buNone/>
              <a:defRPr sz="4800">
                <a:solidFill>
                  <a:schemeClr val="dk2"/>
                </a:solidFill>
              </a:defRPr>
            </a:lvl8pPr>
            <a:lvl9pPr lvl="8">
              <a:lnSpc>
                <a:spcPct val="85000"/>
              </a:lnSpc>
              <a:spcBef>
                <a:spcPts val="0"/>
              </a:spcBef>
              <a:spcAft>
                <a:spcPts val="0"/>
              </a:spcAft>
              <a:buNone/>
              <a:defRPr sz="4800">
                <a:solidFill>
                  <a:schemeClr val="dk2"/>
                </a:solidFill>
              </a:defRPr>
            </a:lvl9pPr>
          </a:lstStyle>
          <a:p>
            <a:endParaRPr/>
          </a:p>
        </p:txBody>
      </p:sp>
      <p:cxnSp>
        <p:nvCxnSpPr>
          <p:cNvPr id="19" name="Google Shape;19;p2"/>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20" name="Google Shape;20;p2"/>
          <p:cNvSpPr txBox="1">
            <a:spLocks noGrp="1"/>
          </p:cNvSpPr>
          <p:nvPr>
            <p:ph type="subTitle" idx="5"/>
          </p:nvPr>
        </p:nvSpPr>
        <p:spPr>
          <a:xfrm>
            <a:off x="297075" y="4175900"/>
            <a:ext cx="1264800" cy="228600"/>
          </a:xfrm>
          <a:prstGeom prst="rect">
            <a:avLst/>
          </a:prstGeom>
        </p:spPr>
        <p:txBody>
          <a:bodyPr spcFirstLastPara="1" wrap="square" lIns="0" tIns="0" rIns="0" bIns="0" anchor="t" anchorCtr="0">
            <a:noAutofit/>
          </a:bodyPr>
          <a:lstStyle>
            <a:lvl1pPr lvl="0" algn="ctr">
              <a:spcBef>
                <a:spcPts val="0"/>
              </a:spcBef>
              <a:spcAft>
                <a:spcPts val="0"/>
              </a:spcAft>
              <a:buClr>
                <a:schemeClr val="lt1"/>
              </a:buClr>
              <a:buSzPts val="1200"/>
              <a:buFont typeface="Urbanist"/>
              <a:buNone/>
              <a:defRPr sz="1200"/>
            </a:lvl1pPr>
            <a:lvl2pPr lvl="1"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2pPr>
            <a:lvl3pPr lvl="2"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3pPr>
            <a:lvl4pPr lvl="3"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4pPr>
            <a:lvl5pPr lvl="4"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5pPr>
            <a:lvl6pPr lvl="5"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6pPr>
            <a:lvl7pPr lvl="6"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7pPr>
            <a:lvl8pPr lvl="7"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8pPr>
            <a:lvl9pPr lvl="8"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9pPr>
          </a:lstStyle>
          <a:p>
            <a:endParaRPr/>
          </a:p>
        </p:txBody>
      </p:sp>
      <p:sp>
        <p:nvSpPr>
          <p:cNvPr id="21" name="Google Shape;21;p2"/>
          <p:cNvSpPr txBox="1">
            <a:spLocks noGrp="1"/>
          </p:cNvSpPr>
          <p:nvPr>
            <p:ph type="subTitle" idx="6"/>
          </p:nvPr>
        </p:nvSpPr>
        <p:spPr>
          <a:xfrm>
            <a:off x="1786375" y="4175900"/>
            <a:ext cx="1264800" cy="228600"/>
          </a:xfrm>
          <a:prstGeom prst="rect">
            <a:avLst/>
          </a:prstGeom>
        </p:spPr>
        <p:txBody>
          <a:bodyPr spcFirstLastPara="1" wrap="square" lIns="0" tIns="0" rIns="0" bIns="0" anchor="t" anchorCtr="0">
            <a:noAutofit/>
          </a:bodyPr>
          <a:lstStyle>
            <a:lvl1pPr lvl="0" algn="ctr">
              <a:spcBef>
                <a:spcPts val="0"/>
              </a:spcBef>
              <a:spcAft>
                <a:spcPts val="0"/>
              </a:spcAft>
              <a:buClr>
                <a:schemeClr val="lt1"/>
              </a:buClr>
              <a:buSzPts val="1200"/>
              <a:buFont typeface="Urbanist"/>
              <a:buNone/>
              <a:defRPr sz="1200"/>
            </a:lvl1pPr>
            <a:lvl2pPr lvl="1"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2pPr>
            <a:lvl3pPr lvl="2"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3pPr>
            <a:lvl4pPr lvl="3"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4pPr>
            <a:lvl5pPr lvl="4"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5pPr>
            <a:lvl6pPr lvl="5"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6pPr>
            <a:lvl7pPr lvl="6"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7pPr>
            <a:lvl8pPr lvl="7"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8pPr>
            <a:lvl9pPr lvl="8" algn="ctr">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9pPr>
          </a:lstStyle>
          <a:p>
            <a:endParaRPr/>
          </a:p>
        </p:txBody>
      </p:sp>
      <p:sp>
        <p:nvSpPr>
          <p:cNvPr id="22" name="Google Shape;22;p2"/>
          <p:cNvSpPr txBox="1">
            <a:spLocks noGrp="1"/>
          </p:cNvSpPr>
          <p:nvPr>
            <p:ph type="subTitle" idx="7"/>
          </p:nvPr>
        </p:nvSpPr>
        <p:spPr>
          <a:xfrm>
            <a:off x="228591" y="3454475"/>
            <a:ext cx="4659600" cy="2520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200"/>
              <a:buFont typeface="Urbanist"/>
              <a:buNone/>
              <a:defRPr sz="1200" b="1"/>
            </a:lvl1pPr>
            <a:lvl2pPr lvl="1">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9pPr>
          </a:lstStyle>
          <a:p>
            <a:endParaRPr/>
          </a:p>
        </p:txBody>
      </p:sp>
      <p:sp>
        <p:nvSpPr>
          <p:cNvPr id="23" name="Google Shape;23;p2"/>
          <p:cNvSpPr txBox="1">
            <a:spLocks noGrp="1"/>
          </p:cNvSpPr>
          <p:nvPr>
            <p:ph type="subTitle" idx="8"/>
          </p:nvPr>
        </p:nvSpPr>
        <p:spPr>
          <a:xfrm>
            <a:off x="228591" y="3743050"/>
            <a:ext cx="4659600" cy="2520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200"/>
              <a:buFont typeface="Urbanist"/>
              <a:buNone/>
              <a:defRPr sz="1200" b="1"/>
            </a:lvl1pPr>
            <a:lvl2pPr lvl="1">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b="1">
                <a:solidFill>
                  <a:schemeClr val="lt1"/>
                </a:solidFill>
                <a:latin typeface="Urbanist"/>
                <a:ea typeface="Urbanist"/>
                <a:cs typeface="Urbanist"/>
                <a:sym typeface="Urbanist"/>
              </a:defRPr>
            </a:lvl9pPr>
          </a:lstStyle>
          <a:p>
            <a:endParaRPr/>
          </a:p>
        </p:txBody>
      </p: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ALT 1">
  <p:cSld name="BLANK_1_1_2">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228600" y="395043"/>
            <a:ext cx="6480300" cy="587700"/>
          </a:xfrm>
          <a:prstGeom prst="rect">
            <a:avLst/>
          </a:prstGeom>
        </p:spPr>
        <p:txBody>
          <a:bodyPr spcFirstLastPara="1" wrap="square" lIns="0" tIns="0" rIns="91425" bIns="91425" anchor="t" anchorCtr="0">
            <a:spAutoFit/>
          </a:bodyPr>
          <a:lstStyle>
            <a:lvl1pPr lvl="0">
              <a:lnSpc>
                <a:spcPct val="90000"/>
              </a:lnSpc>
              <a:spcBef>
                <a:spcPts val="0"/>
              </a:spcBef>
              <a:spcAft>
                <a:spcPts val="0"/>
              </a:spcAft>
              <a:buNone/>
              <a:defRPr sz="3400"/>
            </a:lvl1pPr>
            <a:lvl2pPr lvl="1">
              <a:lnSpc>
                <a:spcPct val="115000"/>
              </a:lnSpc>
              <a:spcBef>
                <a:spcPts val="0"/>
              </a:spcBef>
              <a:spcAft>
                <a:spcPts val="0"/>
              </a:spcAft>
              <a:buNone/>
              <a:defRPr sz="3400"/>
            </a:lvl2pPr>
            <a:lvl3pPr lvl="2">
              <a:lnSpc>
                <a:spcPct val="115000"/>
              </a:lnSpc>
              <a:spcBef>
                <a:spcPts val="0"/>
              </a:spcBef>
              <a:spcAft>
                <a:spcPts val="0"/>
              </a:spcAft>
              <a:buNone/>
              <a:defRPr sz="3400"/>
            </a:lvl3pPr>
            <a:lvl4pPr lvl="3">
              <a:lnSpc>
                <a:spcPct val="115000"/>
              </a:lnSpc>
              <a:spcBef>
                <a:spcPts val="0"/>
              </a:spcBef>
              <a:spcAft>
                <a:spcPts val="0"/>
              </a:spcAft>
              <a:buNone/>
              <a:defRPr sz="3400"/>
            </a:lvl4pPr>
            <a:lvl5pPr lvl="4">
              <a:lnSpc>
                <a:spcPct val="115000"/>
              </a:lnSpc>
              <a:spcBef>
                <a:spcPts val="0"/>
              </a:spcBef>
              <a:spcAft>
                <a:spcPts val="0"/>
              </a:spcAft>
              <a:buNone/>
              <a:defRPr sz="3400"/>
            </a:lvl5pPr>
            <a:lvl6pPr lvl="5">
              <a:lnSpc>
                <a:spcPct val="115000"/>
              </a:lnSpc>
              <a:spcBef>
                <a:spcPts val="0"/>
              </a:spcBef>
              <a:spcAft>
                <a:spcPts val="0"/>
              </a:spcAft>
              <a:buNone/>
              <a:defRPr sz="3400"/>
            </a:lvl6pPr>
            <a:lvl7pPr lvl="6">
              <a:lnSpc>
                <a:spcPct val="115000"/>
              </a:lnSpc>
              <a:spcBef>
                <a:spcPts val="0"/>
              </a:spcBef>
              <a:spcAft>
                <a:spcPts val="0"/>
              </a:spcAft>
              <a:buNone/>
              <a:defRPr sz="3400"/>
            </a:lvl7pPr>
            <a:lvl8pPr lvl="7">
              <a:lnSpc>
                <a:spcPct val="115000"/>
              </a:lnSpc>
              <a:spcBef>
                <a:spcPts val="0"/>
              </a:spcBef>
              <a:spcAft>
                <a:spcPts val="0"/>
              </a:spcAft>
              <a:buNone/>
              <a:defRPr sz="3400"/>
            </a:lvl8pPr>
            <a:lvl9pPr lvl="8">
              <a:lnSpc>
                <a:spcPct val="115000"/>
              </a:lnSpc>
              <a:spcBef>
                <a:spcPts val="0"/>
              </a:spcBef>
              <a:spcAft>
                <a:spcPts val="0"/>
              </a:spcAft>
              <a:buNone/>
              <a:defRPr sz="3400"/>
            </a:lvl9pPr>
          </a:lstStyle>
          <a:p>
            <a:endParaRPr/>
          </a:p>
        </p:txBody>
      </p:sp>
      <p:sp>
        <p:nvSpPr>
          <p:cNvPr id="26" name="Google Shape;26;p3"/>
          <p:cNvSpPr txBox="1">
            <a:spLocks noGrp="1"/>
          </p:cNvSpPr>
          <p:nvPr>
            <p:ph type="body" idx="1"/>
          </p:nvPr>
        </p:nvSpPr>
        <p:spPr>
          <a:xfrm>
            <a:off x="228600" y="1743625"/>
            <a:ext cx="4296600" cy="2709000"/>
          </a:xfrm>
          <a:prstGeom prst="rect">
            <a:avLst/>
          </a:prstGeom>
        </p:spPr>
        <p:txBody>
          <a:bodyPr spcFirstLastPara="1" wrap="square" lIns="0" tIns="91425" rIns="91425" bIns="91425" anchor="b" anchorCtr="0">
            <a:no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27" name="Google Shape;27;p3"/>
          <p:cNvSpPr txBox="1">
            <a:spLocks noGrp="1"/>
          </p:cNvSpPr>
          <p:nvPr>
            <p:ph type="subTitle" idx="2"/>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8" name="Google Shape;28;p3"/>
          <p:cNvSpPr txBox="1">
            <a:spLocks noGrp="1"/>
          </p:cNvSpPr>
          <p:nvPr>
            <p:ph type="subTitle" idx="3"/>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9" name="Google Shape;29;p3"/>
          <p:cNvSpPr txBox="1">
            <a:spLocks noGrp="1"/>
          </p:cNvSpPr>
          <p:nvPr>
            <p:ph type="subTitle" idx="4"/>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30" name="Google Shape;30;p3"/>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Urbanist"/>
              <a:ea typeface="Urbanist"/>
              <a:cs typeface="Urbanist"/>
              <a:sym typeface="Urbanist"/>
            </a:endParaRPr>
          </a:p>
        </p:txBody>
      </p:sp>
      <p:sp>
        <p:nvSpPr>
          <p:cNvPr id="31" name="Google Shape;31;p3"/>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Urbanist"/>
              <a:ea typeface="Urbanist"/>
              <a:cs typeface="Urbanist"/>
              <a:sym typeface="Urbanist"/>
            </a:endParaRPr>
          </a:p>
        </p:txBody>
      </p:sp>
      <p:cxnSp>
        <p:nvCxnSpPr>
          <p:cNvPr id="32" name="Google Shape;32;p3"/>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ur values">
  <p:cSld name="BLANK_1_1_1_1">
    <p:spTree>
      <p:nvGrpSpPr>
        <p:cNvPr id="1" name="Shape 33"/>
        <p:cNvGrpSpPr/>
        <p:nvPr/>
      </p:nvGrpSpPr>
      <p:grpSpPr>
        <a:xfrm>
          <a:off x="0" y="0"/>
          <a:ext cx="0" cy="0"/>
          <a:chOff x="0" y="0"/>
          <a:chExt cx="0" cy="0"/>
        </a:xfrm>
      </p:grpSpPr>
      <p:sp>
        <p:nvSpPr>
          <p:cNvPr id="34" name="Google Shape;34;p4"/>
          <p:cNvSpPr txBox="1">
            <a:spLocks noGrp="1"/>
          </p:cNvSpPr>
          <p:nvPr>
            <p:ph type="subTitle" idx="1"/>
          </p:nvPr>
        </p:nvSpPr>
        <p:spPr>
          <a:xfrm>
            <a:off x="228600" y="228600"/>
            <a:ext cx="2920800" cy="228600"/>
          </a:xfrm>
          <a:prstGeom prst="rect">
            <a:avLst/>
          </a:prstGeom>
        </p:spPr>
        <p:txBody>
          <a:bodyPr spcFirstLastPara="1" wrap="square" lIns="0" tIns="0" rIns="0" bIns="0" anchor="t" anchorCtr="0">
            <a:noAutofit/>
          </a:bodyPr>
          <a:lstStyle>
            <a:lvl1pPr lvl="0">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9pPr>
          </a:lstStyle>
          <a:p>
            <a:endParaRPr/>
          </a:p>
        </p:txBody>
      </p:sp>
      <p:sp>
        <p:nvSpPr>
          <p:cNvPr id="35" name="Google Shape;35;p4"/>
          <p:cNvSpPr txBox="1">
            <a:spLocks noGrp="1"/>
          </p:cNvSpPr>
          <p:nvPr>
            <p:ph type="title"/>
          </p:nvPr>
        </p:nvSpPr>
        <p:spPr>
          <a:xfrm>
            <a:off x="228600" y="613525"/>
            <a:ext cx="7223400" cy="422100"/>
          </a:xfrm>
          <a:prstGeom prst="rect">
            <a:avLst/>
          </a:prstGeom>
        </p:spPr>
        <p:txBody>
          <a:bodyPr spcFirstLastPara="1" wrap="square" lIns="0" tIns="0" rIns="91425" bIns="91425" anchor="t" anchorCtr="0">
            <a:spAutoFit/>
          </a:bodyPr>
          <a:lstStyle>
            <a:lvl1pPr lvl="0">
              <a:lnSpc>
                <a:spcPct val="85000"/>
              </a:lnSpc>
              <a:spcBef>
                <a:spcPts val="0"/>
              </a:spcBef>
              <a:spcAft>
                <a:spcPts val="0"/>
              </a:spcAft>
              <a:buNone/>
              <a:defRPr sz="2400">
                <a:solidFill>
                  <a:schemeClr val="dk2"/>
                </a:solidFill>
              </a:defRPr>
            </a:lvl1pPr>
            <a:lvl2pPr lvl="1">
              <a:lnSpc>
                <a:spcPct val="85000"/>
              </a:lnSpc>
              <a:spcBef>
                <a:spcPts val="0"/>
              </a:spcBef>
              <a:spcAft>
                <a:spcPts val="0"/>
              </a:spcAft>
              <a:buNone/>
              <a:defRPr sz="2400">
                <a:solidFill>
                  <a:schemeClr val="dk2"/>
                </a:solidFill>
              </a:defRPr>
            </a:lvl2pPr>
            <a:lvl3pPr lvl="2">
              <a:lnSpc>
                <a:spcPct val="85000"/>
              </a:lnSpc>
              <a:spcBef>
                <a:spcPts val="0"/>
              </a:spcBef>
              <a:spcAft>
                <a:spcPts val="0"/>
              </a:spcAft>
              <a:buNone/>
              <a:defRPr sz="2400">
                <a:solidFill>
                  <a:schemeClr val="dk2"/>
                </a:solidFill>
              </a:defRPr>
            </a:lvl3pPr>
            <a:lvl4pPr lvl="3">
              <a:lnSpc>
                <a:spcPct val="85000"/>
              </a:lnSpc>
              <a:spcBef>
                <a:spcPts val="0"/>
              </a:spcBef>
              <a:spcAft>
                <a:spcPts val="0"/>
              </a:spcAft>
              <a:buNone/>
              <a:defRPr sz="2400">
                <a:solidFill>
                  <a:schemeClr val="dk2"/>
                </a:solidFill>
              </a:defRPr>
            </a:lvl4pPr>
            <a:lvl5pPr lvl="4">
              <a:lnSpc>
                <a:spcPct val="85000"/>
              </a:lnSpc>
              <a:spcBef>
                <a:spcPts val="0"/>
              </a:spcBef>
              <a:spcAft>
                <a:spcPts val="0"/>
              </a:spcAft>
              <a:buNone/>
              <a:defRPr sz="2400">
                <a:solidFill>
                  <a:schemeClr val="dk2"/>
                </a:solidFill>
              </a:defRPr>
            </a:lvl5pPr>
            <a:lvl6pPr lvl="5">
              <a:lnSpc>
                <a:spcPct val="85000"/>
              </a:lnSpc>
              <a:spcBef>
                <a:spcPts val="0"/>
              </a:spcBef>
              <a:spcAft>
                <a:spcPts val="0"/>
              </a:spcAft>
              <a:buNone/>
              <a:defRPr sz="2400">
                <a:solidFill>
                  <a:schemeClr val="dk2"/>
                </a:solidFill>
              </a:defRPr>
            </a:lvl6pPr>
            <a:lvl7pPr lvl="6">
              <a:lnSpc>
                <a:spcPct val="85000"/>
              </a:lnSpc>
              <a:spcBef>
                <a:spcPts val="0"/>
              </a:spcBef>
              <a:spcAft>
                <a:spcPts val="0"/>
              </a:spcAft>
              <a:buNone/>
              <a:defRPr sz="2400">
                <a:solidFill>
                  <a:schemeClr val="dk2"/>
                </a:solidFill>
              </a:defRPr>
            </a:lvl7pPr>
            <a:lvl8pPr lvl="7">
              <a:lnSpc>
                <a:spcPct val="85000"/>
              </a:lnSpc>
              <a:spcBef>
                <a:spcPts val="0"/>
              </a:spcBef>
              <a:spcAft>
                <a:spcPts val="0"/>
              </a:spcAft>
              <a:buNone/>
              <a:defRPr sz="2400">
                <a:solidFill>
                  <a:schemeClr val="dk2"/>
                </a:solidFill>
              </a:defRPr>
            </a:lvl8pPr>
            <a:lvl9pPr lvl="8">
              <a:lnSpc>
                <a:spcPct val="85000"/>
              </a:lnSpc>
              <a:spcBef>
                <a:spcPts val="0"/>
              </a:spcBef>
              <a:spcAft>
                <a:spcPts val="0"/>
              </a:spcAft>
              <a:buNone/>
              <a:defRPr sz="2400">
                <a:solidFill>
                  <a:schemeClr val="dk2"/>
                </a:solidFill>
              </a:defRPr>
            </a:lvl9pPr>
          </a:lstStyle>
          <a:p>
            <a:endParaRPr/>
          </a:p>
        </p:txBody>
      </p:sp>
      <p:sp>
        <p:nvSpPr>
          <p:cNvPr id="36" name="Google Shape;36;p4"/>
          <p:cNvSpPr txBox="1">
            <a:spLocks noGrp="1"/>
          </p:cNvSpPr>
          <p:nvPr>
            <p:ph type="subTitle" idx="2"/>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37" name="Google Shape;37;p4"/>
          <p:cNvSpPr txBox="1">
            <a:spLocks noGrp="1"/>
          </p:cNvSpPr>
          <p:nvPr>
            <p:ph type="subTitle" idx="3"/>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38" name="Google Shape;38;p4"/>
          <p:cNvSpPr txBox="1">
            <a:spLocks noGrp="1"/>
          </p:cNvSpPr>
          <p:nvPr>
            <p:ph type="subTitle" idx="4"/>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39" name="Google Shape;39;p4"/>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40" name="Google Shape;40;p4"/>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cxnSp>
        <p:nvCxnSpPr>
          <p:cNvPr id="41" name="Google Shape;41;p4"/>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42" name="Google Shape;42;p4"/>
          <p:cNvSpPr txBox="1">
            <a:spLocks noGrp="1"/>
          </p:cNvSpPr>
          <p:nvPr>
            <p:ph type="subTitle" idx="5"/>
          </p:nvPr>
        </p:nvSpPr>
        <p:spPr>
          <a:xfrm>
            <a:off x="254625" y="1638300"/>
            <a:ext cx="1128900" cy="1188300"/>
          </a:xfrm>
          <a:prstGeom prst="rect">
            <a:avLst/>
          </a:prstGeom>
        </p:spPr>
        <p:txBody>
          <a:bodyPr spcFirstLastPara="1" wrap="square" lIns="0" tIns="0" rIns="91425" bIns="91425" anchor="t" anchorCtr="0">
            <a:noAutofit/>
          </a:bodyPr>
          <a:lstStyle>
            <a:lvl1pPr lvl="0">
              <a:spcBef>
                <a:spcPts val="0"/>
              </a:spcBef>
              <a:spcAft>
                <a:spcPts val="0"/>
              </a:spcAft>
              <a:buClr>
                <a:schemeClr val="accent3"/>
              </a:buClr>
              <a:buSzPts val="4800"/>
              <a:buFont typeface="Urbanist"/>
              <a:buNone/>
              <a:defRPr sz="4800">
                <a:solidFill>
                  <a:schemeClr val="accent3"/>
                </a:solidFill>
              </a:defRPr>
            </a:lvl1pPr>
            <a:lvl2pPr lvl="1">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2pPr>
            <a:lvl3pPr lvl="2">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3pPr>
            <a:lvl4pPr lvl="3">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4pPr>
            <a:lvl5pPr lvl="4">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5pPr>
            <a:lvl6pPr lvl="5">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6pPr>
            <a:lvl7pPr lvl="6">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7pPr>
            <a:lvl8pPr lvl="7">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8pPr>
            <a:lvl9pPr lvl="8">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9pPr>
          </a:lstStyle>
          <a:p>
            <a:endParaRPr/>
          </a:p>
        </p:txBody>
      </p:sp>
      <p:sp>
        <p:nvSpPr>
          <p:cNvPr id="43" name="Google Shape;43;p4"/>
          <p:cNvSpPr txBox="1">
            <a:spLocks noGrp="1"/>
          </p:cNvSpPr>
          <p:nvPr>
            <p:ph type="subTitle" idx="6"/>
          </p:nvPr>
        </p:nvSpPr>
        <p:spPr>
          <a:xfrm>
            <a:off x="3275850" y="1638300"/>
            <a:ext cx="1128900" cy="1188300"/>
          </a:xfrm>
          <a:prstGeom prst="rect">
            <a:avLst/>
          </a:prstGeom>
        </p:spPr>
        <p:txBody>
          <a:bodyPr spcFirstLastPara="1" wrap="square" lIns="0" tIns="0" rIns="91425" bIns="91425" anchor="t" anchorCtr="0">
            <a:noAutofit/>
          </a:bodyPr>
          <a:lstStyle>
            <a:lvl1pPr lvl="0">
              <a:spcBef>
                <a:spcPts val="0"/>
              </a:spcBef>
              <a:spcAft>
                <a:spcPts val="0"/>
              </a:spcAft>
              <a:buClr>
                <a:schemeClr val="accent3"/>
              </a:buClr>
              <a:buSzPts val="4800"/>
              <a:buFont typeface="Urbanist"/>
              <a:buNone/>
              <a:defRPr sz="4800">
                <a:solidFill>
                  <a:schemeClr val="accent3"/>
                </a:solidFill>
              </a:defRPr>
            </a:lvl1pPr>
            <a:lvl2pPr lvl="1">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2pPr>
            <a:lvl3pPr lvl="2">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3pPr>
            <a:lvl4pPr lvl="3">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4pPr>
            <a:lvl5pPr lvl="4">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5pPr>
            <a:lvl6pPr lvl="5">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6pPr>
            <a:lvl7pPr lvl="6">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7pPr>
            <a:lvl8pPr lvl="7">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8pPr>
            <a:lvl9pPr lvl="8">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9pPr>
          </a:lstStyle>
          <a:p>
            <a:endParaRPr/>
          </a:p>
        </p:txBody>
      </p:sp>
      <p:sp>
        <p:nvSpPr>
          <p:cNvPr id="44" name="Google Shape;44;p4"/>
          <p:cNvSpPr txBox="1">
            <a:spLocks noGrp="1"/>
          </p:cNvSpPr>
          <p:nvPr>
            <p:ph type="subTitle" idx="7"/>
          </p:nvPr>
        </p:nvSpPr>
        <p:spPr>
          <a:xfrm>
            <a:off x="6215463" y="1638300"/>
            <a:ext cx="1128900" cy="1188300"/>
          </a:xfrm>
          <a:prstGeom prst="rect">
            <a:avLst/>
          </a:prstGeom>
        </p:spPr>
        <p:txBody>
          <a:bodyPr spcFirstLastPara="1" wrap="square" lIns="0" tIns="0" rIns="91425" bIns="91425" anchor="t" anchorCtr="0">
            <a:noAutofit/>
          </a:bodyPr>
          <a:lstStyle>
            <a:lvl1pPr lvl="0">
              <a:spcBef>
                <a:spcPts val="0"/>
              </a:spcBef>
              <a:spcAft>
                <a:spcPts val="0"/>
              </a:spcAft>
              <a:buClr>
                <a:schemeClr val="accent3"/>
              </a:buClr>
              <a:buSzPts val="4800"/>
              <a:buFont typeface="Urbanist"/>
              <a:buNone/>
              <a:defRPr sz="4800">
                <a:solidFill>
                  <a:schemeClr val="accent3"/>
                </a:solidFill>
              </a:defRPr>
            </a:lvl1pPr>
            <a:lvl2pPr lvl="1">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2pPr>
            <a:lvl3pPr lvl="2">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3pPr>
            <a:lvl4pPr lvl="3">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4pPr>
            <a:lvl5pPr lvl="4">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5pPr>
            <a:lvl6pPr lvl="5">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6pPr>
            <a:lvl7pPr lvl="6">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7pPr>
            <a:lvl8pPr lvl="7">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8pPr>
            <a:lvl9pPr lvl="8">
              <a:spcBef>
                <a:spcPts val="0"/>
              </a:spcBef>
              <a:spcAft>
                <a:spcPts val="0"/>
              </a:spcAft>
              <a:buClr>
                <a:schemeClr val="accent3"/>
              </a:buClr>
              <a:buSzPts val="4800"/>
              <a:buFont typeface="Urbanist"/>
              <a:buNone/>
              <a:defRPr sz="4800">
                <a:solidFill>
                  <a:schemeClr val="accent3"/>
                </a:solidFill>
                <a:latin typeface="Urbanist"/>
                <a:ea typeface="Urbanist"/>
                <a:cs typeface="Urbanist"/>
                <a:sym typeface="Urbanist"/>
              </a:defRPr>
            </a:lvl9pPr>
          </a:lstStyle>
          <a:p>
            <a:endParaRPr/>
          </a:p>
        </p:txBody>
      </p:sp>
      <p:sp>
        <p:nvSpPr>
          <p:cNvPr id="45" name="Google Shape;45;p4"/>
          <p:cNvSpPr txBox="1">
            <a:spLocks noGrp="1"/>
          </p:cNvSpPr>
          <p:nvPr>
            <p:ph type="body" idx="8"/>
          </p:nvPr>
        </p:nvSpPr>
        <p:spPr>
          <a:xfrm>
            <a:off x="288575" y="3386400"/>
            <a:ext cx="2665200" cy="1188300"/>
          </a:xfrm>
          <a:prstGeom prst="rect">
            <a:avLst/>
          </a:prstGeom>
        </p:spPr>
        <p:txBody>
          <a:bodyPr spcFirstLastPara="1" wrap="square" lIns="0" tIns="0" rIns="91425" bIns="91425" anchor="b" anchorCtr="0">
            <a:noAutofit/>
          </a:bodyPr>
          <a:lstStyle>
            <a:lvl1pPr marL="457200" lvl="0" indent="-304800">
              <a:spcBef>
                <a:spcPts val="0"/>
              </a:spcBef>
              <a:spcAft>
                <a:spcPts val="0"/>
              </a:spcAft>
              <a:buClr>
                <a:schemeClr val="lt1"/>
              </a:buClr>
              <a:buSzPts val="1200"/>
              <a:buFont typeface="Urbanist"/>
              <a:buChar char="●"/>
              <a:defRPr/>
            </a:lvl1pPr>
            <a:lvl2pPr marL="914400" lvl="1" indent="-304800">
              <a:spcBef>
                <a:spcPts val="0"/>
              </a:spcBef>
              <a:spcAft>
                <a:spcPts val="0"/>
              </a:spcAft>
              <a:buClr>
                <a:schemeClr val="lt1"/>
              </a:buClr>
              <a:buSzPts val="1200"/>
              <a:buFont typeface="Urbanist"/>
              <a:buChar char="○"/>
              <a:defRPr/>
            </a:lvl2pPr>
            <a:lvl3pPr marL="1371600" lvl="2" indent="-304800">
              <a:spcBef>
                <a:spcPts val="0"/>
              </a:spcBef>
              <a:spcAft>
                <a:spcPts val="0"/>
              </a:spcAft>
              <a:buClr>
                <a:schemeClr val="lt1"/>
              </a:buClr>
              <a:buSzPts val="1200"/>
              <a:buFont typeface="Urbanist"/>
              <a:buChar char="■"/>
              <a:defRPr/>
            </a:lvl3pPr>
            <a:lvl4pPr marL="1828800" lvl="3" indent="-304800">
              <a:spcBef>
                <a:spcPts val="0"/>
              </a:spcBef>
              <a:spcAft>
                <a:spcPts val="0"/>
              </a:spcAft>
              <a:buClr>
                <a:schemeClr val="lt1"/>
              </a:buClr>
              <a:buSzPts val="1200"/>
              <a:buFont typeface="Urbanist"/>
              <a:buChar char="●"/>
              <a:defRPr/>
            </a:lvl4pPr>
            <a:lvl5pPr marL="2286000" lvl="4" indent="-304800">
              <a:spcBef>
                <a:spcPts val="0"/>
              </a:spcBef>
              <a:spcAft>
                <a:spcPts val="0"/>
              </a:spcAft>
              <a:buClr>
                <a:schemeClr val="lt1"/>
              </a:buClr>
              <a:buSzPts val="1200"/>
              <a:buFont typeface="Urbanist"/>
              <a:buChar char="○"/>
              <a:defRPr/>
            </a:lvl5pPr>
            <a:lvl6pPr marL="2743200" lvl="5" indent="-304800">
              <a:spcBef>
                <a:spcPts val="0"/>
              </a:spcBef>
              <a:spcAft>
                <a:spcPts val="0"/>
              </a:spcAft>
              <a:buClr>
                <a:schemeClr val="lt1"/>
              </a:buClr>
              <a:buSzPts val="1200"/>
              <a:buFont typeface="Urbanist"/>
              <a:buChar char="■"/>
              <a:defRPr/>
            </a:lvl6pPr>
            <a:lvl7pPr marL="3200400" lvl="6" indent="-304800">
              <a:spcBef>
                <a:spcPts val="0"/>
              </a:spcBef>
              <a:spcAft>
                <a:spcPts val="0"/>
              </a:spcAft>
              <a:buClr>
                <a:schemeClr val="lt1"/>
              </a:buClr>
              <a:buSzPts val="1200"/>
              <a:buFont typeface="Urbanist"/>
              <a:buChar char="●"/>
              <a:defRPr/>
            </a:lvl7pPr>
            <a:lvl8pPr marL="3657600" lvl="7" indent="-304800">
              <a:spcBef>
                <a:spcPts val="0"/>
              </a:spcBef>
              <a:spcAft>
                <a:spcPts val="0"/>
              </a:spcAft>
              <a:buClr>
                <a:schemeClr val="lt1"/>
              </a:buClr>
              <a:buSzPts val="1200"/>
              <a:buFont typeface="Urbanist"/>
              <a:buChar char="○"/>
              <a:defRPr/>
            </a:lvl8pPr>
            <a:lvl9pPr marL="4114800" lvl="8" indent="-304800">
              <a:spcBef>
                <a:spcPts val="0"/>
              </a:spcBef>
              <a:spcAft>
                <a:spcPts val="0"/>
              </a:spcAft>
              <a:buClr>
                <a:schemeClr val="lt1"/>
              </a:buClr>
              <a:buSzPts val="1200"/>
              <a:buFont typeface="Urbanist"/>
              <a:buChar char="■"/>
              <a:defRPr/>
            </a:lvl9pPr>
          </a:lstStyle>
          <a:p>
            <a:endParaRPr/>
          </a:p>
        </p:txBody>
      </p:sp>
      <p:sp>
        <p:nvSpPr>
          <p:cNvPr id="46" name="Google Shape;46;p4"/>
          <p:cNvSpPr txBox="1">
            <a:spLocks noGrp="1"/>
          </p:cNvSpPr>
          <p:nvPr>
            <p:ph type="body" idx="9"/>
          </p:nvPr>
        </p:nvSpPr>
        <p:spPr>
          <a:xfrm>
            <a:off x="6121413" y="3386400"/>
            <a:ext cx="2665200" cy="1188300"/>
          </a:xfrm>
          <a:prstGeom prst="rect">
            <a:avLst/>
          </a:prstGeom>
        </p:spPr>
        <p:txBody>
          <a:bodyPr spcFirstLastPara="1" wrap="square" lIns="0" tIns="0" rIns="91425" bIns="91425" anchor="b" anchorCtr="0">
            <a:noAutofit/>
          </a:bodyPr>
          <a:lstStyle>
            <a:lvl1pPr marL="457200" lvl="0" indent="-304800">
              <a:spcBef>
                <a:spcPts val="0"/>
              </a:spcBef>
              <a:spcAft>
                <a:spcPts val="0"/>
              </a:spcAft>
              <a:buClr>
                <a:schemeClr val="lt1"/>
              </a:buClr>
              <a:buSzPts val="1200"/>
              <a:buFont typeface="Urbanist"/>
              <a:buChar char="●"/>
              <a:defRPr/>
            </a:lvl1pPr>
            <a:lvl2pPr marL="914400" lvl="1" indent="-304800">
              <a:spcBef>
                <a:spcPts val="0"/>
              </a:spcBef>
              <a:spcAft>
                <a:spcPts val="0"/>
              </a:spcAft>
              <a:buClr>
                <a:schemeClr val="lt1"/>
              </a:buClr>
              <a:buSzPts val="1200"/>
              <a:buFont typeface="Urbanist"/>
              <a:buChar char="○"/>
              <a:defRPr/>
            </a:lvl2pPr>
            <a:lvl3pPr marL="1371600" lvl="2" indent="-304800">
              <a:spcBef>
                <a:spcPts val="0"/>
              </a:spcBef>
              <a:spcAft>
                <a:spcPts val="0"/>
              </a:spcAft>
              <a:buClr>
                <a:schemeClr val="lt1"/>
              </a:buClr>
              <a:buSzPts val="1200"/>
              <a:buFont typeface="Urbanist"/>
              <a:buChar char="■"/>
              <a:defRPr/>
            </a:lvl3pPr>
            <a:lvl4pPr marL="1828800" lvl="3" indent="-304800">
              <a:spcBef>
                <a:spcPts val="0"/>
              </a:spcBef>
              <a:spcAft>
                <a:spcPts val="0"/>
              </a:spcAft>
              <a:buClr>
                <a:schemeClr val="lt1"/>
              </a:buClr>
              <a:buSzPts val="1200"/>
              <a:buFont typeface="Urbanist"/>
              <a:buChar char="●"/>
              <a:defRPr/>
            </a:lvl4pPr>
            <a:lvl5pPr marL="2286000" lvl="4" indent="-304800">
              <a:spcBef>
                <a:spcPts val="0"/>
              </a:spcBef>
              <a:spcAft>
                <a:spcPts val="0"/>
              </a:spcAft>
              <a:buClr>
                <a:schemeClr val="lt1"/>
              </a:buClr>
              <a:buSzPts val="1200"/>
              <a:buFont typeface="Urbanist"/>
              <a:buChar char="○"/>
              <a:defRPr/>
            </a:lvl5pPr>
            <a:lvl6pPr marL="2743200" lvl="5" indent="-304800">
              <a:spcBef>
                <a:spcPts val="0"/>
              </a:spcBef>
              <a:spcAft>
                <a:spcPts val="0"/>
              </a:spcAft>
              <a:buClr>
                <a:schemeClr val="lt1"/>
              </a:buClr>
              <a:buSzPts val="1200"/>
              <a:buFont typeface="Urbanist"/>
              <a:buChar char="■"/>
              <a:defRPr/>
            </a:lvl6pPr>
            <a:lvl7pPr marL="3200400" lvl="6" indent="-304800">
              <a:spcBef>
                <a:spcPts val="0"/>
              </a:spcBef>
              <a:spcAft>
                <a:spcPts val="0"/>
              </a:spcAft>
              <a:buClr>
                <a:schemeClr val="lt1"/>
              </a:buClr>
              <a:buSzPts val="1200"/>
              <a:buFont typeface="Urbanist"/>
              <a:buChar char="●"/>
              <a:defRPr/>
            </a:lvl7pPr>
            <a:lvl8pPr marL="3657600" lvl="7" indent="-304800">
              <a:spcBef>
                <a:spcPts val="0"/>
              </a:spcBef>
              <a:spcAft>
                <a:spcPts val="0"/>
              </a:spcAft>
              <a:buClr>
                <a:schemeClr val="lt1"/>
              </a:buClr>
              <a:buSzPts val="1200"/>
              <a:buFont typeface="Urbanist"/>
              <a:buChar char="○"/>
              <a:defRPr/>
            </a:lvl8pPr>
            <a:lvl9pPr marL="4114800" lvl="8" indent="-304800">
              <a:spcBef>
                <a:spcPts val="0"/>
              </a:spcBef>
              <a:spcAft>
                <a:spcPts val="0"/>
              </a:spcAft>
              <a:buClr>
                <a:schemeClr val="lt1"/>
              </a:buClr>
              <a:buSzPts val="1200"/>
              <a:buFont typeface="Urbanist"/>
              <a:buChar char="■"/>
              <a:defRPr/>
            </a:lvl9pPr>
          </a:lstStyle>
          <a:p>
            <a:endParaRPr/>
          </a:p>
        </p:txBody>
      </p:sp>
      <p:sp>
        <p:nvSpPr>
          <p:cNvPr id="47" name="Google Shape;47;p4"/>
          <p:cNvSpPr txBox="1">
            <a:spLocks noGrp="1"/>
          </p:cNvSpPr>
          <p:nvPr>
            <p:ph type="body" idx="13"/>
          </p:nvPr>
        </p:nvSpPr>
        <p:spPr>
          <a:xfrm>
            <a:off x="3192450" y="3386400"/>
            <a:ext cx="2665200" cy="1188300"/>
          </a:xfrm>
          <a:prstGeom prst="rect">
            <a:avLst/>
          </a:prstGeom>
        </p:spPr>
        <p:txBody>
          <a:bodyPr spcFirstLastPara="1" wrap="square" lIns="0" tIns="0" rIns="91425" bIns="91425" anchor="b" anchorCtr="0">
            <a:noAutofit/>
          </a:bodyPr>
          <a:lstStyle>
            <a:lvl1pPr marL="457200" lvl="0" indent="-304800">
              <a:spcBef>
                <a:spcPts val="0"/>
              </a:spcBef>
              <a:spcAft>
                <a:spcPts val="0"/>
              </a:spcAft>
              <a:buClr>
                <a:schemeClr val="lt1"/>
              </a:buClr>
              <a:buSzPts val="1200"/>
              <a:buFont typeface="Urbanist"/>
              <a:buChar char="●"/>
              <a:defRPr/>
            </a:lvl1pPr>
            <a:lvl2pPr marL="914400" lvl="1" indent="-304800">
              <a:spcBef>
                <a:spcPts val="0"/>
              </a:spcBef>
              <a:spcAft>
                <a:spcPts val="0"/>
              </a:spcAft>
              <a:buClr>
                <a:schemeClr val="lt1"/>
              </a:buClr>
              <a:buSzPts val="1200"/>
              <a:buFont typeface="Urbanist"/>
              <a:buChar char="○"/>
              <a:defRPr/>
            </a:lvl2pPr>
            <a:lvl3pPr marL="1371600" lvl="2" indent="-304800">
              <a:spcBef>
                <a:spcPts val="0"/>
              </a:spcBef>
              <a:spcAft>
                <a:spcPts val="0"/>
              </a:spcAft>
              <a:buClr>
                <a:schemeClr val="lt1"/>
              </a:buClr>
              <a:buSzPts val="1200"/>
              <a:buFont typeface="Urbanist"/>
              <a:buChar char="■"/>
              <a:defRPr/>
            </a:lvl3pPr>
            <a:lvl4pPr marL="1828800" lvl="3" indent="-304800">
              <a:spcBef>
                <a:spcPts val="0"/>
              </a:spcBef>
              <a:spcAft>
                <a:spcPts val="0"/>
              </a:spcAft>
              <a:buClr>
                <a:schemeClr val="lt1"/>
              </a:buClr>
              <a:buSzPts val="1200"/>
              <a:buFont typeface="Urbanist"/>
              <a:buChar char="●"/>
              <a:defRPr/>
            </a:lvl4pPr>
            <a:lvl5pPr marL="2286000" lvl="4" indent="-304800">
              <a:spcBef>
                <a:spcPts val="0"/>
              </a:spcBef>
              <a:spcAft>
                <a:spcPts val="0"/>
              </a:spcAft>
              <a:buClr>
                <a:schemeClr val="lt1"/>
              </a:buClr>
              <a:buSzPts val="1200"/>
              <a:buFont typeface="Urbanist"/>
              <a:buChar char="○"/>
              <a:defRPr/>
            </a:lvl5pPr>
            <a:lvl6pPr marL="2743200" lvl="5" indent="-304800">
              <a:spcBef>
                <a:spcPts val="0"/>
              </a:spcBef>
              <a:spcAft>
                <a:spcPts val="0"/>
              </a:spcAft>
              <a:buClr>
                <a:schemeClr val="lt1"/>
              </a:buClr>
              <a:buSzPts val="1200"/>
              <a:buFont typeface="Urbanist"/>
              <a:buChar char="■"/>
              <a:defRPr/>
            </a:lvl6pPr>
            <a:lvl7pPr marL="3200400" lvl="6" indent="-304800">
              <a:spcBef>
                <a:spcPts val="0"/>
              </a:spcBef>
              <a:spcAft>
                <a:spcPts val="0"/>
              </a:spcAft>
              <a:buClr>
                <a:schemeClr val="lt1"/>
              </a:buClr>
              <a:buSzPts val="1200"/>
              <a:buFont typeface="Urbanist"/>
              <a:buChar char="●"/>
              <a:defRPr/>
            </a:lvl7pPr>
            <a:lvl8pPr marL="3657600" lvl="7" indent="-304800">
              <a:spcBef>
                <a:spcPts val="0"/>
              </a:spcBef>
              <a:spcAft>
                <a:spcPts val="0"/>
              </a:spcAft>
              <a:buClr>
                <a:schemeClr val="lt1"/>
              </a:buClr>
              <a:buSzPts val="1200"/>
              <a:buFont typeface="Urbanist"/>
              <a:buChar char="○"/>
              <a:defRPr/>
            </a:lvl8pPr>
            <a:lvl9pPr marL="4114800" lvl="8" indent="-304800">
              <a:spcBef>
                <a:spcPts val="0"/>
              </a:spcBef>
              <a:spcAft>
                <a:spcPts val="0"/>
              </a:spcAft>
              <a:buClr>
                <a:schemeClr val="lt1"/>
              </a:buClr>
              <a:buSzPts val="1200"/>
              <a:buFont typeface="Urbanist"/>
              <a:buChar char="■"/>
              <a:defRPr/>
            </a:lvl9pPr>
          </a:lstStyle>
          <a:p>
            <a:endParaRPr/>
          </a:p>
        </p:txBody>
      </p: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and image ALT 2">
  <p:cSld name="CUSTOM_3">
    <p:spTree>
      <p:nvGrpSpPr>
        <p:cNvPr id="1" name="Shape 48"/>
        <p:cNvGrpSpPr/>
        <p:nvPr/>
      </p:nvGrpSpPr>
      <p:grpSpPr>
        <a:xfrm>
          <a:off x="0" y="0"/>
          <a:ext cx="0" cy="0"/>
          <a:chOff x="0" y="0"/>
          <a:chExt cx="0" cy="0"/>
        </a:xfrm>
      </p:grpSpPr>
      <p:sp>
        <p:nvSpPr>
          <p:cNvPr id="49" name="Google Shape;49;p5"/>
          <p:cNvSpPr>
            <a:spLocks noGrp="1"/>
          </p:cNvSpPr>
          <p:nvPr>
            <p:ph type="pic" idx="2"/>
          </p:nvPr>
        </p:nvSpPr>
        <p:spPr>
          <a:xfrm>
            <a:off x="246150" y="237650"/>
            <a:ext cx="4196400" cy="4438200"/>
          </a:xfrm>
          <a:prstGeom prst="rect">
            <a:avLst/>
          </a:prstGeom>
          <a:noFill/>
          <a:ln>
            <a:noFill/>
          </a:ln>
        </p:spPr>
      </p:sp>
      <p:sp>
        <p:nvSpPr>
          <p:cNvPr id="50" name="Google Shape;50;p5"/>
          <p:cNvSpPr txBox="1">
            <a:spLocks noGrp="1"/>
          </p:cNvSpPr>
          <p:nvPr>
            <p:ph type="title"/>
          </p:nvPr>
        </p:nvSpPr>
        <p:spPr>
          <a:xfrm>
            <a:off x="4591800" y="304700"/>
            <a:ext cx="3861900" cy="1920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3000"/>
              <a:buFont typeface="Urbanist"/>
              <a:buNone/>
              <a:defRPr>
                <a:latin typeface="Urbanist"/>
                <a:ea typeface="Urbanist"/>
                <a:cs typeface="Urbanist"/>
                <a:sym typeface="Urbanist"/>
              </a:defRPr>
            </a:lvl1pPr>
            <a:lvl2pPr lvl="1">
              <a:spcBef>
                <a:spcPts val="0"/>
              </a:spcBef>
              <a:spcAft>
                <a:spcPts val="0"/>
              </a:spcAft>
              <a:buClr>
                <a:schemeClr val="lt1"/>
              </a:buClr>
              <a:buSzPts val="3000"/>
              <a:buNone/>
              <a:defRPr/>
            </a:lvl2pPr>
            <a:lvl3pPr lvl="2">
              <a:spcBef>
                <a:spcPts val="0"/>
              </a:spcBef>
              <a:spcAft>
                <a:spcPts val="0"/>
              </a:spcAft>
              <a:buClr>
                <a:schemeClr val="lt1"/>
              </a:buClr>
              <a:buSzPts val="3000"/>
              <a:buNone/>
              <a:defRPr/>
            </a:lvl3pPr>
            <a:lvl4pPr lvl="3">
              <a:spcBef>
                <a:spcPts val="0"/>
              </a:spcBef>
              <a:spcAft>
                <a:spcPts val="0"/>
              </a:spcAft>
              <a:buClr>
                <a:schemeClr val="lt1"/>
              </a:buClr>
              <a:buSzPts val="3000"/>
              <a:buNone/>
              <a:defRPr/>
            </a:lvl4pPr>
            <a:lvl5pPr lvl="4">
              <a:spcBef>
                <a:spcPts val="0"/>
              </a:spcBef>
              <a:spcAft>
                <a:spcPts val="0"/>
              </a:spcAft>
              <a:buClr>
                <a:schemeClr val="lt1"/>
              </a:buClr>
              <a:buSzPts val="3000"/>
              <a:buNone/>
              <a:defRPr/>
            </a:lvl5pPr>
            <a:lvl6pPr lvl="5">
              <a:spcBef>
                <a:spcPts val="0"/>
              </a:spcBef>
              <a:spcAft>
                <a:spcPts val="0"/>
              </a:spcAft>
              <a:buClr>
                <a:schemeClr val="lt1"/>
              </a:buClr>
              <a:buSzPts val="3000"/>
              <a:buNone/>
              <a:defRPr/>
            </a:lvl6pPr>
            <a:lvl7pPr lvl="6">
              <a:spcBef>
                <a:spcPts val="0"/>
              </a:spcBef>
              <a:spcAft>
                <a:spcPts val="0"/>
              </a:spcAft>
              <a:buClr>
                <a:schemeClr val="lt1"/>
              </a:buClr>
              <a:buSzPts val="3000"/>
              <a:buNone/>
              <a:defRPr/>
            </a:lvl7pPr>
            <a:lvl8pPr lvl="7">
              <a:spcBef>
                <a:spcPts val="0"/>
              </a:spcBef>
              <a:spcAft>
                <a:spcPts val="0"/>
              </a:spcAft>
              <a:buClr>
                <a:schemeClr val="lt1"/>
              </a:buClr>
              <a:buSzPts val="3000"/>
              <a:buNone/>
              <a:defRPr/>
            </a:lvl8pPr>
            <a:lvl9pPr lvl="8">
              <a:spcBef>
                <a:spcPts val="0"/>
              </a:spcBef>
              <a:spcAft>
                <a:spcPts val="0"/>
              </a:spcAft>
              <a:buClr>
                <a:schemeClr val="lt1"/>
              </a:buClr>
              <a:buSzPts val="3000"/>
              <a:buNone/>
              <a:defRPr/>
            </a:lvl9pPr>
          </a:lstStyle>
          <a:p>
            <a:endParaRPr/>
          </a:p>
        </p:txBody>
      </p:sp>
      <p:sp>
        <p:nvSpPr>
          <p:cNvPr id="51" name="Google Shape;51;p5"/>
          <p:cNvSpPr txBox="1">
            <a:spLocks noGrp="1"/>
          </p:cNvSpPr>
          <p:nvPr>
            <p:ph type="title" idx="3"/>
          </p:nvPr>
        </p:nvSpPr>
        <p:spPr>
          <a:xfrm>
            <a:off x="4591800" y="738425"/>
            <a:ext cx="4290000" cy="20514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800"/>
              <a:buNone/>
              <a:defRPr sz="3400"/>
            </a:lvl1pPr>
            <a:lvl2pPr lvl="1">
              <a:spcBef>
                <a:spcPts val="0"/>
              </a:spcBef>
              <a:spcAft>
                <a:spcPts val="0"/>
              </a:spcAft>
              <a:buClr>
                <a:schemeClr val="lt1"/>
              </a:buClr>
              <a:buSzPts val="3000"/>
              <a:buNone/>
              <a:defRPr/>
            </a:lvl2pPr>
            <a:lvl3pPr lvl="2">
              <a:spcBef>
                <a:spcPts val="0"/>
              </a:spcBef>
              <a:spcAft>
                <a:spcPts val="0"/>
              </a:spcAft>
              <a:buClr>
                <a:schemeClr val="lt1"/>
              </a:buClr>
              <a:buSzPts val="3000"/>
              <a:buNone/>
              <a:defRPr/>
            </a:lvl3pPr>
            <a:lvl4pPr lvl="3">
              <a:spcBef>
                <a:spcPts val="0"/>
              </a:spcBef>
              <a:spcAft>
                <a:spcPts val="0"/>
              </a:spcAft>
              <a:buClr>
                <a:schemeClr val="lt1"/>
              </a:buClr>
              <a:buSzPts val="3000"/>
              <a:buNone/>
              <a:defRPr/>
            </a:lvl4pPr>
            <a:lvl5pPr lvl="4">
              <a:spcBef>
                <a:spcPts val="0"/>
              </a:spcBef>
              <a:spcAft>
                <a:spcPts val="0"/>
              </a:spcAft>
              <a:buClr>
                <a:schemeClr val="lt1"/>
              </a:buClr>
              <a:buSzPts val="3000"/>
              <a:buNone/>
              <a:defRPr/>
            </a:lvl5pPr>
            <a:lvl6pPr lvl="5">
              <a:spcBef>
                <a:spcPts val="0"/>
              </a:spcBef>
              <a:spcAft>
                <a:spcPts val="0"/>
              </a:spcAft>
              <a:buClr>
                <a:schemeClr val="lt1"/>
              </a:buClr>
              <a:buSzPts val="3000"/>
              <a:buNone/>
              <a:defRPr/>
            </a:lvl6pPr>
            <a:lvl7pPr lvl="6">
              <a:spcBef>
                <a:spcPts val="0"/>
              </a:spcBef>
              <a:spcAft>
                <a:spcPts val="0"/>
              </a:spcAft>
              <a:buClr>
                <a:schemeClr val="lt1"/>
              </a:buClr>
              <a:buSzPts val="3000"/>
              <a:buNone/>
              <a:defRPr/>
            </a:lvl7pPr>
            <a:lvl8pPr lvl="7">
              <a:spcBef>
                <a:spcPts val="0"/>
              </a:spcBef>
              <a:spcAft>
                <a:spcPts val="0"/>
              </a:spcAft>
              <a:buClr>
                <a:schemeClr val="lt1"/>
              </a:buClr>
              <a:buSzPts val="3000"/>
              <a:buNone/>
              <a:defRPr/>
            </a:lvl8pPr>
            <a:lvl9pPr lvl="8">
              <a:spcBef>
                <a:spcPts val="0"/>
              </a:spcBef>
              <a:spcAft>
                <a:spcPts val="0"/>
              </a:spcAft>
              <a:buClr>
                <a:schemeClr val="lt1"/>
              </a:buClr>
              <a:buSzPts val="3000"/>
              <a:buNone/>
              <a:defRPr/>
            </a:lvl9pPr>
          </a:lstStyle>
          <a:p>
            <a:endParaRPr/>
          </a:p>
        </p:txBody>
      </p:sp>
      <p:sp>
        <p:nvSpPr>
          <p:cNvPr id="52" name="Google Shape;52;p5"/>
          <p:cNvSpPr txBox="1">
            <a:spLocks noGrp="1"/>
          </p:cNvSpPr>
          <p:nvPr>
            <p:ph type="body" idx="1"/>
          </p:nvPr>
        </p:nvSpPr>
        <p:spPr>
          <a:xfrm>
            <a:off x="4618950" y="2205375"/>
            <a:ext cx="4290000" cy="1629600"/>
          </a:xfrm>
          <a:prstGeom prst="rect">
            <a:avLst/>
          </a:prstGeom>
        </p:spPr>
        <p:txBody>
          <a:bodyPr spcFirstLastPara="1" wrap="square" lIns="0" tIns="0" rIns="91425" bIns="91425" anchor="b" anchorCtr="0">
            <a:noAutofit/>
          </a:bodyPr>
          <a:lstStyle>
            <a:lvl1pPr marL="457200" lvl="0" indent="-304800">
              <a:spcBef>
                <a:spcPts val="0"/>
              </a:spcBef>
              <a:spcAft>
                <a:spcPts val="0"/>
              </a:spcAft>
              <a:buClr>
                <a:schemeClr val="lt1"/>
              </a:buClr>
              <a:buSzPts val="1200"/>
              <a:buFont typeface="Urbanist"/>
              <a:buChar char="●"/>
              <a:defRPr/>
            </a:lvl1pPr>
            <a:lvl2pPr marL="914400" lvl="1" indent="-304800">
              <a:spcBef>
                <a:spcPts val="0"/>
              </a:spcBef>
              <a:spcAft>
                <a:spcPts val="0"/>
              </a:spcAft>
              <a:buClr>
                <a:schemeClr val="lt1"/>
              </a:buClr>
              <a:buSzPts val="1200"/>
              <a:buFont typeface="Urbanist"/>
              <a:buChar char="○"/>
              <a:defRPr/>
            </a:lvl2pPr>
            <a:lvl3pPr marL="1371600" lvl="2" indent="-304800">
              <a:spcBef>
                <a:spcPts val="0"/>
              </a:spcBef>
              <a:spcAft>
                <a:spcPts val="0"/>
              </a:spcAft>
              <a:buClr>
                <a:schemeClr val="lt1"/>
              </a:buClr>
              <a:buSzPts val="1200"/>
              <a:buFont typeface="Urbanist"/>
              <a:buChar char="■"/>
              <a:defRPr/>
            </a:lvl3pPr>
            <a:lvl4pPr marL="1828800" lvl="3" indent="-304800">
              <a:spcBef>
                <a:spcPts val="0"/>
              </a:spcBef>
              <a:spcAft>
                <a:spcPts val="0"/>
              </a:spcAft>
              <a:buClr>
                <a:schemeClr val="lt1"/>
              </a:buClr>
              <a:buSzPts val="1200"/>
              <a:buFont typeface="Urbanist"/>
              <a:buChar char="●"/>
              <a:defRPr/>
            </a:lvl4pPr>
            <a:lvl5pPr marL="2286000" lvl="4" indent="-304800">
              <a:spcBef>
                <a:spcPts val="0"/>
              </a:spcBef>
              <a:spcAft>
                <a:spcPts val="0"/>
              </a:spcAft>
              <a:buClr>
                <a:schemeClr val="lt1"/>
              </a:buClr>
              <a:buSzPts val="1200"/>
              <a:buFont typeface="Urbanist"/>
              <a:buChar char="○"/>
              <a:defRPr/>
            </a:lvl5pPr>
            <a:lvl6pPr marL="2743200" lvl="5" indent="-304800">
              <a:spcBef>
                <a:spcPts val="0"/>
              </a:spcBef>
              <a:spcAft>
                <a:spcPts val="0"/>
              </a:spcAft>
              <a:buClr>
                <a:schemeClr val="lt1"/>
              </a:buClr>
              <a:buSzPts val="1200"/>
              <a:buFont typeface="Urbanist"/>
              <a:buChar char="■"/>
              <a:defRPr/>
            </a:lvl6pPr>
            <a:lvl7pPr marL="3200400" lvl="6" indent="-304800">
              <a:spcBef>
                <a:spcPts val="0"/>
              </a:spcBef>
              <a:spcAft>
                <a:spcPts val="0"/>
              </a:spcAft>
              <a:buClr>
                <a:schemeClr val="lt1"/>
              </a:buClr>
              <a:buSzPts val="1200"/>
              <a:buFont typeface="Urbanist"/>
              <a:buChar char="●"/>
              <a:defRPr/>
            </a:lvl7pPr>
            <a:lvl8pPr marL="3657600" lvl="7" indent="-304800">
              <a:spcBef>
                <a:spcPts val="0"/>
              </a:spcBef>
              <a:spcAft>
                <a:spcPts val="0"/>
              </a:spcAft>
              <a:buClr>
                <a:schemeClr val="lt1"/>
              </a:buClr>
              <a:buSzPts val="1200"/>
              <a:buFont typeface="Urbanist"/>
              <a:buChar char="○"/>
              <a:defRPr/>
            </a:lvl8pPr>
            <a:lvl9pPr marL="4114800" lvl="8" indent="-304800">
              <a:spcBef>
                <a:spcPts val="0"/>
              </a:spcBef>
              <a:spcAft>
                <a:spcPts val="0"/>
              </a:spcAft>
              <a:buClr>
                <a:schemeClr val="lt1"/>
              </a:buClr>
              <a:buSzPts val="1200"/>
              <a:buFont typeface="Urbanist"/>
              <a:buChar char="■"/>
              <a:defRPr/>
            </a:lvl9pPr>
          </a:lstStyle>
          <a:p>
            <a:endParaRPr/>
          </a:p>
        </p:txBody>
      </p:sp>
      <p:sp>
        <p:nvSpPr>
          <p:cNvPr id="53" name="Google Shape;53;p5"/>
          <p:cNvSpPr txBox="1">
            <a:spLocks noGrp="1"/>
          </p:cNvSpPr>
          <p:nvPr>
            <p:ph type="subTitle" idx="4"/>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54" name="Google Shape;54;p5"/>
          <p:cNvSpPr txBox="1">
            <a:spLocks noGrp="1"/>
          </p:cNvSpPr>
          <p:nvPr>
            <p:ph type="subTitle" idx="5"/>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55" name="Google Shape;55;p5"/>
          <p:cNvSpPr txBox="1">
            <a:spLocks noGrp="1"/>
          </p:cNvSpPr>
          <p:nvPr>
            <p:ph type="subTitle" idx="6"/>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56" name="Google Shape;56;p5"/>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57" name="Google Shape;57;p5"/>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cxnSp>
        <p:nvCxnSpPr>
          <p:cNvPr id="58" name="Google Shape;58;p5"/>
          <p:cNvCxnSpPr/>
          <p:nvPr/>
        </p:nvCxnSpPr>
        <p:spPr>
          <a:xfrm>
            <a:off x="228600" y="226100"/>
            <a:ext cx="8687100" cy="0"/>
          </a:xfrm>
          <a:prstGeom prst="straightConnector1">
            <a:avLst/>
          </a:prstGeom>
          <a:noFill/>
          <a:ln w="9525" cap="flat" cmpd="sng">
            <a:solidFill>
              <a:schemeClr val="lt2"/>
            </a:solidFill>
            <a:prstDash val="solid"/>
            <a:round/>
            <a:headEnd type="none" w="med" len="med"/>
            <a:tailEnd type="none" w="med" len="med"/>
          </a:ln>
        </p:spPr>
      </p:cxnSp>
      <p:cxnSp>
        <p:nvCxnSpPr>
          <p:cNvPr id="59" name="Google Shape;59;p5"/>
          <p:cNvCxnSpPr/>
          <p:nvPr/>
        </p:nvCxnSpPr>
        <p:spPr>
          <a:xfrm>
            <a:off x="4444600" y="570000"/>
            <a:ext cx="4470900" cy="0"/>
          </a:xfrm>
          <a:prstGeom prst="straightConnector1">
            <a:avLst/>
          </a:prstGeom>
          <a:noFill/>
          <a:ln w="9525" cap="flat" cmpd="sng">
            <a:solidFill>
              <a:schemeClr val="lt2"/>
            </a:solidFill>
            <a:prstDash val="solid"/>
            <a:round/>
            <a:headEnd type="none" w="med" len="med"/>
            <a:tailEnd type="none" w="med" len="med"/>
          </a:ln>
        </p:spPr>
      </p:cxnSp>
      <p:cxnSp>
        <p:nvCxnSpPr>
          <p:cNvPr id="60" name="Google Shape;60;p5"/>
          <p:cNvCxnSpPr/>
          <p:nvPr/>
        </p:nvCxnSpPr>
        <p:spPr>
          <a:xfrm>
            <a:off x="4442500" y="226100"/>
            <a:ext cx="0" cy="4457700"/>
          </a:xfrm>
          <a:prstGeom prst="straightConnector1">
            <a:avLst/>
          </a:prstGeom>
          <a:noFill/>
          <a:ln w="9525" cap="flat" cmpd="sng">
            <a:solidFill>
              <a:schemeClr val="lt2"/>
            </a:solidFill>
            <a:prstDash val="solid"/>
            <a:round/>
            <a:headEnd type="none" w="med" len="med"/>
            <a:tailEnd type="none" w="med" len="med"/>
          </a:ln>
        </p:spPr>
      </p:cxnSp>
      <p:cxnSp>
        <p:nvCxnSpPr>
          <p:cNvPr id="61" name="Google Shape;61;p5"/>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body and image ALT 1">
  <p:cSld name="BLANK_1_1_1_1_3">
    <p:spTree>
      <p:nvGrpSpPr>
        <p:cNvPr id="1" name="Shape 62"/>
        <p:cNvGrpSpPr/>
        <p:nvPr/>
      </p:nvGrpSpPr>
      <p:grpSpPr>
        <a:xfrm>
          <a:off x="0" y="0"/>
          <a:ext cx="0" cy="0"/>
          <a:chOff x="0" y="0"/>
          <a:chExt cx="0" cy="0"/>
        </a:xfrm>
      </p:grpSpPr>
      <p:sp>
        <p:nvSpPr>
          <p:cNvPr id="63" name="Google Shape;63;p6"/>
          <p:cNvSpPr txBox="1">
            <a:spLocks noGrp="1"/>
          </p:cNvSpPr>
          <p:nvPr>
            <p:ph type="title"/>
          </p:nvPr>
        </p:nvSpPr>
        <p:spPr>
          <a:xfrm>
            <a:off x="228600" y="613525"/>
            <a:ext cx="3904500" cy="1162800"/>
          </a:xfrm>
          <a:prstGeom prst="rect">
            <a:avLst/>
          </a:prstGeom>
        </p:spPr>
        <p:txBody>
          <a:bodyPr spcFirstLastPara="1" wrap="square" lIns="0" tIns="0" rIns="91425" bIns="91425" anchor="t" anchorCtr="0">
            <a:spAutoFit/>
          </a:bodyPr>
          <a:lstStyle>
            <a:lvl1pPr lvl="0">
              <a:lnSpc>
                <a:spcPct val="85000"/>
              </a:lnSpc>
              <a:spcBef>
                <a:spcPts val="0"/>
              </a:spcBef>
              <a:spcAft>
                <a:spcPts val="0"/>
              </a:spcAft>
              <a:buNone/>
              <a:defRPr sz="3400">
                <a:solidFill>
                  <a:schemeClr val="dk2"/>
                </a:solidFill>
              </a:defRPr>
            </a:lvl1pPr>
            <a:lvl2pPr lvl="1">
              <a:lnSpc>
                <a:spcPct val="85000"/>
              </a:lnSpc>
              <a:spcBef>
                <a:spcPts val="0"/>
              </a:spcBef>
              <a:spcAft>
                <a:spcPts val="0"/>
              </a:spcAft>
              <a:buNone/>
              <a:defRPr sz="3600">
                <a:solidFill>
                  <a:schemeClr val="dk2"/>
                </a:solidFill>
              </a:defRPr>
            </a:lvl2pPr>
            <a:lvl3pPr lvl="2">
              <a:lnSpc>
                <a:spcPct val="85000"/>
              </a:lnSpc>
              <a:spcBef>
                <a:spcPts val="0"/>
              </a:spcBef>
              <a:spcAft>
                <a:spcPts val="0"/>
              </a:spcAft>
              <a:buNone/>
              <a:defRPr sz="3600">
                <a:solidFill>
                  <a:schemeClr val="dk2"/>
                </a:solidFill>
              </a:defRPr>
            </a:lvl3pPr>
            <a:lvl4pPr lvl="3">
              <a:lnSpc>
                <a:spcPct val="85000"/>
              </a:lnSpc>
              <a:spcBef>
                <a:spcPts val="0"/>
              </a:spcBef>
              <a:spcAft>
                <a:spcPts val="0"/>
              </a:spcAft>
              <a:buNone/>
              <a:defRPr sz="3600">
                <a:solidFill>
                  <a:schemeClr val="dk2"/>
                </a:solidFill>
              </a:defRPr>
            </a:lvl4pPr>
            <a:lvl5pPr lvl="4">
              <a:lnSpc>
                <a:spcPct val="85000"/>
              </a:lnSpc>
              <a:spcBef>
                <a:spcPts val="0"/>
              </a:spcBef>
              <a:spcAft>
                <a:spcPts val="0"/>
              </a:spcAft>
              <a:buNone/>
              <a:defRPr sz="3600">
                <a:solidFill>
                  <a:schemeClr val="dk2"/>
                </a:solidFill>
              </a:defRPr>
            </a:lvl5pPr>
            <a:lvl6pPr lvl="5">
              <a:lnSpc>
                <a:spcPct val="85000"/>
              </a:lnSpc>
              <a:spcBef>
                <a:spcPts val="0"/>
              </a:spcBef>
              <a:spcAft>
                <a:spcPts val="0"/>
              </a:spcAft>
              <a:buNone/>
              <a:defRPr sz="3600">
                <a:solidFill>
                  <a:schemeClr val="dk2"/>
                </a:solidFill>
              </a:defRPr>
            </a:lvl6pPr>
            <a:lvl7pPr lvl="6">
              <a:lnSpc>
                <a:spcPct val="85000"/>
              </a:lnSpc>
              <a:spcBef>
                <a:spcPts val="0"/>
              </a:spcBef>
              <a:spcAft>
                <a:spcPts val="0"/>
              </a:spcAft>
              <a:buNone/>
              <a:defRPr sz="3600">
                <a:solidFill>
                  <a:schemeClr val="dk2"/>
                </a:solidFill>
              </a:defRPr>
            </a:lvl7pPr>
            <a:lvl8pPr lvl="7">
              <a:lnSpc>
                <a:spcPct val="85000"/>
              </a:lnSpc>
              <a:spcBef>
                <a:spcPts val="0"/>
              </a:spcBef>
              <a:spcAft>
                <a:spcPts val="0"/>
              </a:spcAft>
              <a:buNone/>
              <a:defRPr sz="3600">
                <a:solidFill>
                  <a:schemeClr val="dk2"/>
                </a:solidFill>
              </a:defRPr>
            </a:lvl8pPr>
            <a:lvl9pPr lvl="8">
              <a:lnSpc>
                <a:spcPct val="85000"/>
              </a:lnSpc>
              <a:spcBef>
                <a:spcPts val="0"/>
              </a:spcBef>
              <a:spcAft>
                <a:spcPts val="0"/>
              </a:spcAft>
              <a:buNone/>
              <a:defRPr sz="3600">
                <a:solidFill>
                  <a:schemeClr val="dk2"/>
                </a:solidFill>
              </a:defRPr>
            </a:lvl9pPr>
          </a:lstStyle>
          <a:p>
            <a:endParaRPr/>
          </a:p>
        </p:txBody>
      </p:sp>
      <p:sp>
        <p:nvSpPr>
          <p:cNvPr id="64" name="Google Shape;64;p6"/>
          <p:cNvSpPr>
            <a:spLocks noGrp="1"/>
          </p:cNvSpPr>
          <p:nvPr>
            <p:ph type="pic" idx="2"/>
          </p:nvPr>
        </p:nvSpPr>
        <p:spPr>
          <a:xfrm>
            <a:off x="4523050" y="737975"/>
            <a:ext cx="2164800" cy="1350300"/>
          </a:xfrm>
          <a:prstGeom prst="roundRect">
            <a:avLst>
              <a:gd name="adj" fmla="val 7802"/>
            </a:avLst>
          </a:prstGeom>
          <a:noFill/>
          <a:ln w="9525" cap="flat" cmpd="sng">
            <a:solidFill>
              <a:schemeClr val="accent1"/>
            </a:solidFill>
            <a:prstDash val="solid"/>
            <a:round/>
            <a:headEnd type="none" w="sm" len="sm"/>
            <a:tailEnd type="none" w="sm" len="sm"/>
          </a:ln>
        </p:spPr>
      </p:sp>
      <p:sp>
        <p:nvSpPr>
          <p:cNvPr id="65" name="Google Shape;65;p6"/>
          <p:cNvSpPr>
            <a:spLocks noGrp="1"/>
          </p:cNvSpPr>
          <p:nvPr>
            <p:ph type="pic" idx="3"/>
          </p:nvPr>
        </p:nvSpPr>
        <p:spPr>
          <a:xfrm>
            <a:off x="6752100" y="737775"/>
            <a:ext cx="2164800" cy="1350300"/>
          </a:xfrm>
          <a:prstGeom prst="roundRect">
            <a:avLst>
              <a:gd name="adj" fmla="val 7802"/>
            </a:avLst>
          </a:prstGeom>
          <a:noFill/>
          <a:ln w="9525" cap="flat" cmpd="sng">
            <a:solidFill>
              <a:schemeClr val="accent1"/>
            </a:solidFill>
            <a:prstDash val="solid"/>
            <a:round/>
            <a:headEnd type="none" w="sm" len="sm"/>
            <a:tailEnd type="none" w="sm" len="sm"/>
          </a:ln>
        </p:spPr>
      </p:sp>
      <p:sp>
        <p:nvSpPr>
          <p:cNvPr id="66" name="Google Shape;66;p6"/>
          <p:cNvSpPr>
            <a:spLocks noGrp="1"/>
          </p:cNvSpPr>
          <p:nvPr>
            <p:ph type="pic" idx="4"/>
          </p:nvPr>
        </p:nvSpPr>
        <p:spPr>
          <a:xfrm>
            <a:off x="4523050" y="2158000"/>
            <a:ext cx="4394100" cy="2282700"/>
          </a:xfrm>
          <a:prstGeom prst="roundRect">
            <a:avLst>
              <a:gd name="adj" fmla="val 6108"/>
            </a:avLst>
          </a:prstGeom>
          <a:noFill/>
          <a:ln w="9525" cap="flat" cmpd="sng">
            <a:solidFill>
              <a:schemeClr val="accent1"/>
            </a:solidFill>
            <a:prstDash val="solid"/>
            <a:round/>
            <a:headEnd type="none" w="sm" len="sm"/>
            <a:tailEnd type="none" w="sm" len="sm"/>
          </a:ln>
        </p:spPr>
      </p:sp>
      <p:sp>
        <p:nvSpPr>
          <p:cNvPr id="67" name="Google Shape;67;p6"/>
          <p:cNvSpPr txBox="1">
            <a:spLocks noGrp="1"/>
          </p:cNvSpPr>
          <p:nvPr>
            <p:ph type="body" idx="1"/>
          </p:nvPr>
        </p:nvSpPr>
        <p:spPr>
          <a:xfrm>
            <a:off x="233850" y="3127075"/>
            <a:ext cx="2920800" cy="13137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sp>
        <p:nvSpPr>
          <p:cNvPr id="68" name="Google Shape;68;p6"/>
          <p:cNvSpPr txBox="1">
            <a:spLocks noGrp="1"/>
          </p:cNvSpPr>
          <p:nvPr>
            <p:ph type="subTitle" idx="5"/>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69" name="Google Shape;69;p6"/>
          <p:cNvSpPr txBox="1">
            <a:spLocks noGrp="1"/>
          </p:cNvSpPr>
          <p:nvPr>
            <p:ph type="subTitle" idx="6"/>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70" name="Google Shape;70;p6"/>
          <p:cNvSpPr txBox="1">
            <a:spLocks noGrp="1"/>
          </p:cNvSpPr>
          <p:nvPr>
            <p:ph type="subTitle" idx="7"/>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71" name="Google Shape;71;p6"/>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72" name="Google Shape;72;p6"/>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73" name="Google Shape;73;p6"/>
          <p:cNvSpPr txBox="1">
            <a:spLocks noGrp="1"/>
          </p:cNvSpPr>
          <p:nvPr>
            <p:ph type="subTitle" idx="8"/>
          </p:nvPr>
        </p:nvSpPr>
        <p:spPr>
          <a:xfrm>
            <a:off x="228600" y="228600"/>
            <a:ext cx="2920800" cy="228600"/>
          </a:xfrm>
          <a:prstGeom prst="rect">
            <a:avLst/>
          </a:prstGeom>
        </p:spPr>
        <p:txBody>
          <a:bodyPr spcFirstLastPara="1" wrap="square" lIns="0" tIns="0" rIns="0" bIns="0" anchor="t" anchorCtr="0">
            <a:noAutofit/>
          </a:bodyPr>
          <a:lstStyle>
            <a:lvl1pPr lvl="0">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9pPr>
          </a:lstStyle>
          <a:p>
            <a:endParaRPr/>
          </a:p>
        </p:txBody>
      </p:sp>
      <p:cxnSp>
        <p:nvCxnSpPr>
          <p:cNvPr id="74" name="Google Shape;74;p6"/>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genda ALT 1">
  <p:cSld name="BLANK_1_1_1_1_2">
    <p:spTree>
      <p:nvGrpSpPr>
        <p:cNvPr id="1" name="Shape 75"/>
        <p:cNvGrpSpPr/>
        <p:nvPr/>
      </p:nvGrpSpPr>
      <p:grpSpPr>
        <a:xfrm>
          <a:off x="0" y="0"/>
          <a:ext cx="0" cy="0"/>
          <a:chOff x="0" y="0"/>
          <a:chExt cx="0" cy="0"/>
        </a:xfrm>
      </p:grpSpPr>
      <p:pic>
        <p:nvPicPr>
          <p:cNvPr id="76" name="Google Shape;76;p7"/>
          <p:cNvPicPr preferRelativeResize="0"/>
          <p:nvPr/>
        </p:nvPicPr>
        <p:blipFill rotWithShape="1">
          <a:blip r:embed="rId2">
            <a:alphaModFix amt="60000"/>
          </a:blip>
          <a:srcRect r="15469" b="14588"/>
          <a:stretch/>
        </p:blipFill>
        <p:spPr>
          <a:xfrm>
            <a:off x="25" y="1172500"/>
            <a:ext cx="5181349" cy="3493250"/>
          </a:xfrm>
          <a:prstGeom prst="rect">
            <a:avLst/>
          </a:prstGeom>
          <a:noFill/>
          <a:ln>
            <a:noFill/>
          </a:ln>
        </p:spPr>
      </p:pic>
      <p:sp>
        <p:nvSpPr>
          <p:cNvPr id="77" name="Google Shape;77;p7"/>
          <p:cNvSpPr txBox="1">
            <a:spLocks noGrp="1"/>
          </p:cNvSpPr>
          <p:nvPr>
            <p:ph type="subTitle" idx="1"/>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78" name="Google Shape;78;p7"/>
          <p:cNvSpPr txBox="1">
            <a:spLocks noGrp="1"/>
          </p:cNvSpPr>
          <p:nvPr>
            <p:ph type="subTitle" idx="2"/>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79" name="Google Shape;79;p7"/>
          <p:cNvSpPr txBox="1">
            <a:spLocks noGrp="1"/>
          </p:cNvSpPr>
          <p:nvPr>
            <p:ph type="subTitle" idx="3"/>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80" name="Google Shape;80;p7"/>
          <p:cNvSpPr txBox="1">
            <a:spLocks noGrp="1"/>
          </p:cNvSpPr>
          <p:nvPr>
            <p:ph type="title"/>
          </p:nvPr>
        </p:nvSpPr>
        <p:spPr>
          <a:xfrm>
            <a:off x="277500" y="228600"/>
            <a:ext cx="3904500" cy="1162800"/>
          </a:xfrm>
          <a:prstGeom prst="rect">
            <a:avLst/>
          </a:prstGeom>
        </p:spPr>
        <p:txBody>
          <a:bodyPr spcFirstLastPara="1" wrap="square" lIns="0" tIns="0" rIns="91425" bIns="91425" anchor="t" anchorCtr="0">
            <a:spAutoFit/>
          </a:bodyPr>
          <a:lstStyle>
            <a:lvl1pPr lvl="0">
              <a:lnSpc>
                <a:spcPct val="85000"/>
              </a:lnSpc>
              <a:spcBef>
                <a:spcPts val="0"/>
              </a:spcBef>
              <a:spcAft>
                <a:spcPts val="0"/>
              </a:spcAft>
              <a:buNone/>
              <a:defRPr sz="3400">
                <a:solidFill>
                  <a:schemeClr val="dk2"/>
                </a:solidFill>
              </a:defRPr>
            </a:lvl1pPr>
            <a:lvl2pPr lvl="1">
              <a:lnSpc>
                <a:spcPct val="85000"/>
              </a:lnSpc>
              <a:spcBef>
                <a:spcPts val="0"/>
              </a:spcBef>
              <a:spcAft>
                <a:spcPts val="0"/>
              </a:spcAft>
              <a:buNone/>
              <a:defRPr sz="3600">
                <a:solidFill>
                  <a:schemeClr val="dk2"/>
                </a:solidFill>
              </a:defRPr>
            </a:lvl2pPr>
            <a:lvl3pPr lvl="2">
              <a:lnSpc>
                <a:spcPct val="85000"/>
              </a:lnSpc>
              <a:spcBef>
                <a:spcPts val="0"/>
              </a:spcBef>
              <a:spcAft>
                <a:spcPts val="0"/>
              </a:spcAft>
              <a:buNone/>
              <a:defRPr sz="3600">
                <a:solidFill>
                  <a:schemeClr val="dk2"/>
                </a:solidFill>
              </a:defRPr>
            </a:lvl3pPr>
            <a:lvl4pPr lvl="3">
              <a:lnSpc>
                <a:spcPct val="85000"/>
              </a:lnSpc>
              <a:spcBef>
                <a:spcPts val="0"/>
              </a:spcBef>
              <a:spcAft>
                <a:spcPts val="0"/>
              </a:spcAft>
              <a:buNone/>
              <a:defRPr sz="3600">
                <a:solidFill>
                  <a:schemeClr val="dk2"/>
                </a:solidFill>
              </a:defRPr>
            </a:lvl4pPr>
            <a:lvl5pPr lvl="4">
              <a:lnSpc>
                <a:spcPct val="85000"/>
              </a:lnSpc>
              <a:spcBef>
                <a:spcPts val="0"/>
              </a:spcBef>
              <a:spcAft>
                <a:spcPts val="0"/>
              </a:spcAft>
              <a:buNone/>
              <a:defRPr sz="3600">
                <a:solidFill>
                  <a:schemeClr val="dk2"/>
                </a:solidFill>
              </a:defRPr>
            </a:lvl5pPr>
            <a:lvl6pPr lvl="5">
              <a:lnSpc>
                <a:spcPct val="85000"/>
              </a:lnSpc>
              <a:spcBef>
                <a:spcPts val="0"/>
              </a:spcBef>
              <a:spcAft>
                <a:spcPts val="0"/>
              </a:spcAft>
              <a:buNone/>
              <a:defRPr sz="3600">
                <a:solidFill>
                  <a:schemeClr val="dk2"/>
                </a:solidFill>
              </a:defRPr>
            </a:lvl6pPr>
            <a:lvl7pPr lvl="6">
              <a:lnSpc>
                <a:spcPct val="85000"/>
              </a:lnSpc>
              <a:spcBef>
                <a:spcPts val="0"/>
              </a:spcBef>
              <a:spcAft>
                <a:spcPts val="0"/>
              </a:spcAft>
              <a:buNone/>
              <a:defRPr sz="3600">
                <a:solidFill>
                  <a:schemeClr val="dk2"/>
                </a:solidFill>
              </a:defRPr>
            </a:lvl7pPr>
            <a:lvl8pPr lvl="7">
              <a:lnSpc>
                <a:spcPct val="85000"/>
              </a:lnSpc>
              <a:spcBef>
                <a:spcPts val="0"/>
              </a:spcBef>
              <a:spcAft>
                <a:spcPts val="0"/>
              </a:spcAft>
              <a:buNone/>
              <a:defRPr sz="3600">
                <a:solidFill>
                  <a:schemeClr val="dk2"/>
                </a:solidFill>
              </a:defRPr>
            </a:lvl8pPr>
            <a:lvl9pPr lvl="8">
              <a:lnSpc>
                <a:spcPct val="85000"/>
              </a:lnSpc>
              <a:spcBef>
                <a:spcPts val="0"/>
              </a:spcBef>
              <a:spcAft>
                <a:spcPts val="0"/>
              </a:spcAft>
              <a:buNone/>
              <a:defRPr sz="3600">
                <a:solidFill>
                  <a:schemeClr val="dk2"/>
                </a:solidFill>
              </a:defRPr>
            </a:lvl9pPr>
          </a:lstStyle>
          <a:p>
            <a:endParaRPr/>
          </a:p>
        </p:txBody>
      </p:sp>
      <p:cxnSp>
        <p:nvCxnSpPr>
          <p:cNvPr id="81" name="Google Shape;81;p7"/>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82" name="Google Shape;82;p7"/>
          <p:cNvSpPr txBox="1">
            <a:spLocks noGrp="1"/>
          </p:cNvSpPr>
          <p:nvPr>
            <p:ph type="subTitle" idx="4"/>
          </p:nvPr>
        </p:nvSpPr>
        <p:spPr>
          <a:xfrm>
            <a:off x="4744575" y="387150"/>
            <a:ext cx="322500" cy="288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600"/>
              <a:buFont typeface="Urbanist"/>
              <a:buNone/>
              <a:defRPr>
                <a:solidFill>
                  <a:schemeClr val="accent3"/>
                </a:solidFill>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83" name="Google Shape;83;p7"/>
          <p:cNvSpPr txBox="1">
            <a:spLocks noGrp="1"/>
          </p:cNvSpPr>
          <p:nvPr>
            <p:ph type="subTitle" idx="5"/>
          </p:nvPr>
        </p:nvSpPr>
        <p:spPr>
          <a:xfrm>
            <a:off x="4744575" y="1066588"/>
            <a:ext cx="322500" cy="288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600"/>
              <a:buFont typeface="Urbanist"/>
              <a:buNone/>
              <a:defRPr>
                <a:solidFill>
                  <a:schemeClr val="accent3"/>
                </a:solidFill>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84" name="Google Shape;84;p7"/>
          <p:cNvSpPr txBox="1">
            <a:spLocks noGrp="1"/>
          </p:cNvSpPr>
          <p:nvPr>
            <p:ph type="subTitle" idx="6"/>
          </p:nvPr>
        </p:nvSpPr>
        <p:spPr>
          <a:xfrm>
            <a:off x="4744575" y="1742700"/>
            <a:ext cx="322500" cy="288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600"/>
              <a:buFont typeface="Urbanist"/>
              <a:buNone/>
              <a:defRPr>
                <a:solidFill>
                  <a:schemeClr val="accent3"/>
                </a:solidFill>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85" name="Google Shape;85;p7"/>
          <p:cNvSpPr txBox="1">
            <a:spLocks noGrp="1"/>
          </p:cNvSpPr>
          <p:nvPr>
            <p:ph type="subTitle" idx="7"/>
          </p:nvPr>
        </p:nvSpPr>
        <p:spPr>
          <a:xfrm>
            <a:off x="4744575" y="2420513"/>
            <a:ext cx="322500" cy="288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600"/>
              <a:buFont typeface="Urbanist"/>
              <a:buNone/>
              <a:defRPr>
                <a:solidFill>
                  <a:schemeClr val="accent3"/>
                </a:solidFill>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86" name="Google Shape;86;p7"/>
          <p:cNvSpPr txBox="1">
            <a:spLocks noGrp="1"/>
          </p:cNvSpPr>
          <p:nvPr>
            <p:ph type="subTitle" idx="8"/>
          </p:nvPr>
        </p:nvSpPr>
        <p:spPr>
          <a:xfrm>
            <a:off x="4744575" y="3098275"/>
            <a:ext cx="322500" cy="288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600"/>
              <a:buFont typeface="Urbanist"/>
              <a:buNone/>
              <a:defRPr>
                <a:solidFill>
                  <a:schemeClr val="accent3"/>
                </a:solidFill>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87" name="Google Shape;87;p7"/>
          <p:cNvSpPr txBox="1">
            <a:spLocks noGrp="1"/>
          </p:cNvSpPr>
          <p:nvPr>
            <p:ph type="subTitle" idx="9"/>
          </p:nvPr>
        </p:nvSpPr>
        <p:spPr>
          <a:xfrm>
            <a:off x="4744575" y="3776075"/>
            <a:ext cx="322500" cy="288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600"/>
              <a:buFont typeface="Urbanist"/>
              <a:buNone/>
              <a:defRPr>
                <a:solidFill>
                  <a:schemeClr val="accent3"/>
                </a:solidFill>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88" name="Google Shape;88;p7"/>
          <p:cNvSpPr txBox="1">
            <a:spLocks noGrp="1"/>
          </p:cNvSpPr>
          <p:nvPr>
            <p:ph type="subTitle" idx="13"/>
          </p:nvPr>
        </p:nvSpPr>
        <p:spPr>
          <a:xfrm>
            <a:off x="5067075" y="387150"/>
            <a:ext cx="3267600" cy="28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600"/>
              <a:buFont typeface="Urbanist"/>
              <a:buNone/>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89" name="Google Shape;89;p7"/>
          <p:cNvSpPr txBox="1">
            <a:spLocks noGrp="1"/>
          </p:cNvSpPr>
          <p:nvPr>
            <p:ph type="subTitle" idx="14"/>
          </p:nvPr>
        </p:nvSpPr>
        <p:spPr>
          <a:xfrm>
            <a:off x="5067075" y="1061588"/>
            <a:ext cx="3267600" cy="28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600"/>
              <a:buFont typeface="Urbanist"/>
              <a:buNone/>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90" name="Google Shape;90;p7"/>
          <p:cNvSpPr txBox="1">
            <a:spLocks noGrp="1"/>
          </p:cNvSpPr>
          <p:nvPr>
            <p:ph type="subTitle" idx="15"/>
          </p:nvPr>
        </p:nvSpPr>
        <p:spPr>
          <a:xfrm>
            <a:off x="5067075" y="1739350"/>
            <a:ext cx="3267600" cy="28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600"/>
              <a:buFont typeface="Urbanist"/>
              <a:buNone/>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91" name="Google Shape;91;p7"/>
          <p:cNvSpPr txBox="1">
            <a:spLocks noGrp="1"/>
          </p:cNvSpPr>
          <p:nvPr>
            <p:ph type="subTitle" idx="16"/>
          </p:nvPr>
        </p:nvSpPr>
        <p:spPr>
          <a:xfrm>
            <a:off x="5067075" y="2424100"/>
            <a:ext cx="3267600" cy="28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600"/>
              <a:buFont typeface="Urbanist"/>
              <a:buNone/>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92" name="Google Shape;92;p7"/>
          <p:cNvSpPr txBox="1">
            <a:spLocks noGrp="1"/>
          </p:cNvSpPr>
          <p:nvPr>
            <p:ph type="subTitle" idx="17"/>
          </p:nvPr>
        </p:nvSpPr>
        <p:spPr>
          <a:xfrm>
            <a:off x="5067075" y="3094938"/>
            <a:ext cx="3267600" cy="28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600"/>
              <a:buFont typeface="Urbanist"/>
              <a:buNone/>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93" name="Google Shape;93;p7"/>
          <p:cNvSpPr txBox="1">
            <a:spLocks noGrp="1"/>
          </p:cNvSpPr>
          <p:nvPr>
            <p:ph type="subTitle" idx="18"/>
          </p:nvPr>
        </p:nvSpPr>
        <p:spPr>
          <a:xfrm>
            <a:off x="5067075" y="3765788"/>
            <a:ext cx="3267600" cy="28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600"/>
              <a:buFont typeface="Urbanist"/>
              <a:buNone/>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94" name="Google Shape;94;p7"/>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95" name="Google Shape;95;p7"/>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images">
  <p:cSld name="BLANK_1_1_1_1_2_1">
    <p:spTree>
      <p:nvGrpSpPr>
        <p:cNvPr id="1" name="Shape 96"/>
        <p:cNvGrpSpPr/>
        <p:nvPr/>
      </p:nvGrpSpPr>
      <p:grpSpPr>
        <a:xfrm>
          <a:off x="0" y="0"/>
          <a:ext cx="0" cy="0"/>
          <a:chOff x="0" y="0"/>
          <a:chExt cx="0" cy="0"/>
        </a:xfrm>
      </p:grpSpPr>
      <p:sp>
        <p:nvSpPr>
          <p:cNvPr id="97" name="Google Shape;97;p8"/>
          <p:cNvSpPr>
            <a:spLocks noGrp="1"/>
          </p:cNvSpPr>
          <p:nvPr>
            <p:ph type="pic" idx="2"/>
          </p:nvPr>
        </p:nvSpPr>
        <p:spPr>
          <a:xfrm>
            <a:off x="4618950" y="228600"/>
            <a:ext cx="1370400" cy="1357500"/>
          </a:xfrm>
          <a:prstGeom prst="roundRect">
            <a:avLst>
              <a:gd name="adj" fmla="val 16935"/>
            </a:avLst>
          </a:prstGeom>
          <a:noFill/>
          <a:ln>
            <a:noFill/>
          </a:ln>
        </p:spPr>
      </p:sp>
      <p:sp>
        <p:nvSpPr>
          <p:cNvPr id="98" name="Google Shape;98;p8"/>
          <p:cNvSpPr txBox="1">
            <a:spLocks noGrp="1"/>
          </p:cNvSpPr>
          <p:nvPr>
            <p:ph type="subTitle" idx="1"/>
          </p:nvPr>
        </p:nvSpPr>
        <p:spPr>
          <a:xfrm>
            <a:off x="4619000" y="1702322"/>
            <a:ext cx="1370400" cy="171900"/>
          </a:xfrm>
          <a:prstGeom prst="rect">
            <a:avLst/>
          </a:prstGeom>
        </p:spPr>
        <p:txBody>
          <a:bodyPr spcFirstLastPara="1" wrap="square" lIns="0" tIns="0" rIns="91425" bIns="0" anchor="b" anchorCtr="0">
            <a:noAutofit/>
          </a:bodyPr>
          <a:lstStyle>
            <a:lvl1pPr lvl="0">
              <a:spcBef>
                <a:spcPts val="0"/>
              </a:spcBef>
              <a:spcAft>
                <a:spcPts val="0"/>
              </a:spcAft>
              <a:buNone/>
              <a:defRPr sz="1200">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2pPr>
            <a:lvl3pPr lvl="2">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3pPr>
            <a:lvl4pPr lvl="3">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4pPr>
            <a:lvl5pPr lvl="4">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5pPr>
            <a:lvl6pPr lvl="5">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6pPr>
            <a:lvl7pPr lvl="6">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7pPr>
            <a:lvl8pPr lvl="7">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8pPr>
            <a:lvl9pPr lvl="8">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9pPr>
          </a:lstStyle>
          <a:p>
            <a:endParaRPr/>
          </a:p>
        </p:txBody>
      </p:sp>
      <p:sp>
        <p:nvSpPr>
          <p:cNvPr id="99" name="Google Shape;99;p8"/>
          <p:cNvSpPr txBox="1">
            <a:spLocks noGrp="1"/>
          </p:cNvSpPr>
          <p:nvPr>
            <p:ph type="subTitle" idx="3"/>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00" name="Google Shape;100;p8"/>
          <p:cNvSpPr txBox="1">
            <a:spLocks noGrp="1"/>
          </p:cNvSpPr>
          <p:nvPr>
            <p:ph type="subTitle" idx="4"/>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01" name="Google Shape;101;p8"/>
          <p:cNvSpPr txBox="1">
            <a:spLocks noGrp="1"/>
          </p:cNvSpPr>
          <p:nvPr>
            <p:ph type="subTitle" idx="5"/>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02" name="Google Shape;102;p8"/>
          <p:cNvSpPr txBox="1">
            <a:spLocks noGrp="1"/>
          </p:cNvSpPr>
          <p:nvPr>
            <p:ph type="title"/>
          </p:nvPr>
        </p:nvSpPr>
        <p:spPr>
          <a:xfrm>
            <a:off x="228600" y="234750"/>
            <a:ext cx="3904500" cy="1162800"/>
          </a:xfrm>
          <a:prstGeom prst="rect">
            <a:avLst/>
          </a:prstGeom>
        </p:spPr>
        <p:txBody>
          <a:bodyPr spcFirstLastPara="1" wrap="square" lIns="0" tIns="0" rIns="91425" bIns="91425" anchor="t" anchorCtr="0">
            <a:spAutoFit/>
          </a:bodyPr>
          <a:lstStyle>
            <a:lvl1pPr lvl="0">
              <a:lnSpc>
                <a:spcPct val="85000"/>
              </a:lnSpc>
              <a:spcBef>
                <a:spcPts val="0"/>
              </a:spcBef>
              <a:spcAft>
                <a:spcPts val="0"/>
              </a:spcAft>
              <a:buNone/>
              <a:defRPr sz="3400">
                <a:solidFill>
                  <a:schemeClr val="dk2"/>
                </a:solidFill>
              </a:defRPr>
            </a:lvl1pPr>
            <a:lvl2pPr lvl="1">
              <a:lnSpc>
                <a:spcPct val="85000"/>
              </a:lnSpc>
              <a:spcBef>
                <a:spcPts val="0"/>
              </a:spcBef>
              <a:spcAft>
                <a:spcPts val="0"/>
              </a:spcAft>
              <a:buNone/>
              <a:defRPr sz="3600">
                <a:solidFill>
                  <a:schemeClr val="dk2"/>
                </a:solidFill>
              </a:defRPr>
            </a:lvl2pPr>
            <a:lvl3pPr lvl="2">
              <a:lnSpc>
                <a:spcPct val="85000"/>
              </a:lnSpc>
              <a:spcBef>
                <a:spcPts val="0"/>
              </a:spcBef>
              <a:spcAft>
                <a:spcPts val="0"/>
              </a:spcAft>
              <a:buNone/>
              <a:defRPr sz="3600">
                <a:solidFill>
                  <a:schemeClr val="dk2"/>
                </a:solidFill>
              </a:defRPr>
            </a:lvl3pPr>
            <a:lvl4pPr lvl="3">
              <a:lnSpc>
                <a:spcPct val="85000"/>
              </a:lnSpc>
              <a:spcBef>
                <a:spcPts val="0"/>
              </a:spcBef>
              <a:spcAft>
                <a:spcPts val="0"/>
              </a:spcAft>
              <a:buNone/>
              <a:defRPr sz="3600">
                <a:solidFill>
                  <a:schemeClr val="dk2"/>
                </a:solidFill>
              </a:defRPr>
            </a:lvl4pPr>
            <a:lvl5pPr lvl="4">
              <a:lnSpc>
                <a:spcPct val="85000"/>
              </a:lnSpc>
              <a:spcBef>
                <a:spcPts val="0"/>
              </a:spcBef>
              <a:spcAft>
                <a:spcPts val="0"/>
              </a:spcAft>
              <a:buNone/>
              <a:defRPr sz="3600">
                <a:solidFill>
                  <a:schemeClr val="dk2"/>
                </a:solidFill>
              </a:defRPr>
            </a:lvl5pPr>
            <a:lvl6pPr lvl="5">
              <a:lnSpc>
                <a:spcPct val="85000"/>
              </a:lnSpc>
              <a:spcBef>
                <a:spcPts val="0"/>
              </a:spcBef>
              <a:spcAft>
                <a:spcPts val="0"/>
              </a:spcAft>
              <a:buNone/>
              <a:defRPr sz="3600">
                <a:solidFill>
                  <a:schemeClr val="dk2"/>
                </a:solidFill>
              </a:defRPr>
            </a:lvl6pPr>
            <a:lvl7pPr lvl="6">
              <a:lnSpc>
                <a:spcPct val="85000"/>
              </a:lnSpc>
              <a:spcBef>
                <a:spcPts val="0"/>
              </a:spcBef>
              <a:spcAft>
                <a:spcPts val="0"/>
              </a:spcAft>
              <a:buNone/>
              <a:defRPr sz="3600">
                <a:solidFill>
                  <a:schemeClr val="dk2"/>
                </a:solidFill>
              </a:defRPr>
            </a:lvl7pPr>
            <a:lvl8pPr lvl="7">
              <a:lnSpc>
                <a:spcPct val="85000"/>
              </a:lnSpc>
              <a:spcBef>
                <a:spcPts val="0"/>
              </a:spcBef>
              <a:spcAft>
                <a:spcPts val="0"/>
              </a:spcAft>
              <a:buNone/>
              <a:defRPr sz="3600">
                <a:solidFill>
                  <a:schemeClr val="dk2"/>
                </a:solidFill>
              </a:defRPr>
            </a:lvl8pPr>
            <a:lvl9pPr lvl="8">
              <a:lnSpc>
                <a:spcPct val="85000"/>
              </a:lnSpc>
              <a:spcBef>
                <a:spcPts val="0"/>
              </a:spcBef>
              <a:spcAft>
                <a:spcPts val="0"/>
              </a:spcAft>
              <a:buNone/>
              <a:defRPr sz="3600">
                <a:solidFill>
                  <a:schemeClr val="dk2"/>
                </a:solidFill>
              </a:defRPr>
            </a:lvl9pPr>
          </a:lstStyle>
          <a:p>
            <a:endParaRPr/>
          </a:p>
        </p:txBody>
      </p:sp>
      <p:sp>
        <p:nvSpPr>
          <p:cNvPr id="103" name="Google Shape;103;p8"/>
          <p:cNvSpPr txBox="1">
            <a:spLocks noGrp="1"/>
          </p:cNvSpPr>
          <p:nvPr>
            <p:ph type="subTitle" idx="6"/>
          </p:nvPr>
        </p:nvSpPr>
        <p:spPr>
          <a:xfrm>
            <a:off x="4619000" y="1880160"/>
            <a:ext cx="1370400" cy="1719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Urbanist Medium"/>
                <a:ea typeface="Urbanist Medium"/>
                <a:cs typeface="Urbanist Medium"/>
                <a:sym typeface="Urbanist Medium"/>
              </a:defRPr>
            </a:lvl1pPr>
            <a:lvl2pPr lvl="1">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9pPr>
          </a:lstStyle>
          <a:p>
            <a:endParaRPr/>
          </a:p>
        </p:txBody>
      </p:sp>
      <p:sp>
        <p:nvSpPr>
          <p:cNvPr id="104" name="Google Shape;104;p8"/>
          <p:cNvSpPr>
            <a:spLocks noGrp="1"/>
          </p:cNvSpPr>
          <p:nvPr>
            <p:ph type="pic" idx="7"/>
          </p:nvPr>
        </p:nvSpPr>
        <p:spPr>
          <a:xfrm>
            <a:off x="6080700" y="228600"/>
            <a:ext cx="1370400" cy="1357500"/>
          </a:xfrm>
          <a:prstGeom prst="roundRect">
            <a:avLst>
              <a:gd name="adj" fmla="val 16935"/>
            </a:avLst>
          </a:prstGeom>
          <a:noFill/>
          <a:ln>
            <a:noFill/>
          </a:ln>
        </p:spPr>
      </p:sp>
      <p:sp>
        <p:nvSpPr>
          <p:cNvPr id="105" name="Google Shape;105;p8"/>
          <p:cNvSpPr txBox="1">
            <a:spLocks noGrp="1"/>
          </p:cNvSpPr>
          <p:nvPr>
            <p:ph type="subTitle" idx="8"/>
          </p:nvPr>
        </p:nvSpPr>
        <p:spPr>
          <a:xfrm>
            <a:off x="6080750" y="1702321"/>
            <a:ext cx="1370400" cy="171900"/>
          </a:xfrm>
          <a:prstGeom prst="rect">
            <a:avLst/>
          </a:prstGeom>
        </p:spPr>
        <p:txBody>
          <a:bodyPr spcFirstLastPara="1" wrap="square" lIns="0" tIns="0" rIns="91425" bIns="0" anchor="b" anchorCtr="0">
            <a:noAutofit/>
          </a:bodyPr>
          <a:lstStyle>
            <a:lvl1pPr lvl="0">
              <a:spcBef>
                <a:spcPts val="0"/>
              </a:spcBef>
              <a:spcAft>
                <a:spcPts val="0"/>
              </a:spcAft>
              <a:buNone/>
              <a:defRPr sz="1200">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2pPr>
            <a:lvl3pPr lvl="2">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3pPr>
            <a:lvl4pPr lvl="3">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4pPr>
            <a:lvl5pPr lvl="4">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5pPr>
            <a:lvl6pPr lvl="5">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6pPr>
            <a:lvl7pPr lvl="6">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7pPr>
            <a:lvl8pPr lvl="7">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8pPr>
            <a:lvl9pPr lvl="8">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9pPr>
          </a:lstStyle>
          <a:p>
            <a:endParaRPr/>
          </a:p>
        </p:txBody>
      </p:sp>
      <p:sp>
        <p:nvSpPr>
          <p:cNvPr id="106" name="Google Shape;106;p8"/>
          <p:cNvSpPr txBox="1">
            <a:spLocks noGrp="1"/>
          </p:cNvSpPr>
          <p:nvPr>
            <p:ph type="subTitle" idx="9"/>
          </p:nvPr>
        </p:nvSpPr>
        <p:spPr>
          <a:xfrm>
            <a:off x="6080750" y="1880160"/>
            <a:ext cx="1370400" cy="1719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Urbanist Medium"/>
                <a:ea typeface="Urbanist Medium"/>
                <a:cs typeface="Urbanist Medium"/>
                <a:sym typeface="Urbanist Medium"/>
              </a:defRPr>
            </a:lvl1pPr>
            <a:lvl2pPr lvl="1">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9pPr>
          </a:lstStyle>
          <a:p>
            <a:endParaRPr/>
          </a:p>
        </p:txBody>
      </p:sp>
      <p:sp>
        <p:nvSpPr>
          <p:cNvPr id="107" name="Google Shape;107;p8"/>
          <p:cNvSpPr>
            <a:spLocks noGrp="1"/>
          </p:cNvSpPr>
          <p:nvPr>
            <p:ph type="pic" idx="13"/>
          </p:nvPr>
        </p:nvSpPr>
        <p:spPr>
          <a:xfrm>
            <a:off x="7542450" y="228600"/>
            <a:ext cx="1370400" cy="1357500"/>
          </a:xfrm>
          <a:prstGeom prst="roundRect">
            <a:avLst>
              <a:gd name="adj" fmla="val 16935"/>
            </a:avLst>
          </a:prstGeom>
          <a:noFill/>
          <a:ln>
            <a:noFill/>
          </a:ln>
        </p:spPr>
      </p:sp>
      <p:sp>
        <p:nvSpPr>
          <p:cNvPr id="108" name="Google Shape;108;p8"/>
          <p:cNvSpPr txBox="1">
            <a:spLocks noGrp="1"/>
          </p:cNvSpPr>
          <p:nvPr>
            <p:ph type="subTitle" idx="14"/>
          </p:nvPr>
        </p:nvSpPr>
        <p:spPr>
          <a:xfrm>
            <a:off x="7542500" y="1702321"/>
            <a:ext cx="1370400" cy="171900"/>
          </a:xfrm>
          <a:prstGeom prst="rect">
            <a:avLst/>
          </a:prstGeom>
        </p:spPr>
        <p:txBody>
          <a:bodyPr spcFirstLastPara="1" wrap="square" lIns="0" tIns="0" rIns="91425" bIns="0" anchor="b" anchorCtr="0">
            <a:noAutofit/>
          </a:bodyPr>
          <a:lstStyle>
            <a:lvl1pPr lvl="0">
              <a:spcBef>
                <a:spcPts val="0"/>
              </a:spcBef>
              <a:spcAft>
                <a:spcPts val="0"/>
              </a:spcAft>
              <a:buNone/>
              <a:defRPr sz="1200">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2pPr>
            <a:lvl3pPr lvl="2">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3pPr>
            <a:lvl4pPr lvl="3">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4pPr>
            <a:lvl5pPr lvl="4">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5pPr>
            <a:lvl6pPr lvl="5">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6pPr>
            <a:lvl7pPr lvl="6">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7pPr>
            <a:lvl8pPr lvl="7">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8pPr>
            <a:lvl9pPr lvl="8">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9pPr>
          </a:lstStyle>
          <a:p>
            <a:endParaRPr/>
          </a:p>
        </p:txBody>
      </p:sp>
      <p:sp>
        <p:nvSpPr>
          <p:cNvPr id="109" name="Google Shape;109;p8"/>
          <p:cNvSpPr txBox="1">
            <a:spLocks noGrp="1"/>
          </p:cNvSpPr>
          <p:nvPr>
            <p:ph type="subTitle" idx="15"/>
          </p:nvPr>
        </p:nvSpPr>
        <p:spPr>
          <a:xfrm>
            <a:off x="7542500" y="1880160"/>
            <a:ext cx="1370400" cy="1719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Urbanist Medium"/>
                <a:ea typeface="Urbanist Medium"/>
                <a:cs typeface="Urbanist Medium"/>
                <a:sym typeface="Urbanist Medium"/>
              </a:defRPr>
            </a:lvl1pPr>
            <a:lvl2pPr lvl="1">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9pPr>
          </a:lstStyle>
          <a:p>
            <a:endParaRPr/>
          </a:p>
        </p:txBody>
      </p:sp>
      <p:sp>
        <p:nvSpPr>
          <p:cNvPr id="110" name="Google Shape;110;p8"/>
          <p:cNvSpPr>
            <a:spLocks noGrp="1"/>
          </p:cNvSpPr>
          <p:nvPr>
            <p:ph type="pic" idx="16"/>
          </p:nvPr>
        </p:nvSpPr>
        <p:spPr>
          <a:xfrm>
            <a:off x="4618950" y="2295725"/>
            <a:ext cx="1370400" cy="1357500"/>
          </a:xfrm>
          <a:prstGeom prst="roundRect">
            <a:avLst>
              <a:gd name="adj" fmla="val 16935"/>
            </a:avLst>
          </a:prstGeom>
          <a:noFill/>
          <a:ln>
            <a:noFill/>
          </a:ln>
        </p:spPr>
      </p:sp>
      <p:sp>
        <p:nvSpPr>
          <p:cNvPr id="111" name="Google Shape;111;p8"/>
          <p:cNvSpPr txBox="1">
            <a:spLocks noGrp="1"/>
          </p:cNvSpPr>
          <p:nvPr>
            <p:ph type="subTitle" idx="17"/>
          </p:nvPr>
        </p:nvSpPr>
        <p:spPr>
          <a:xfrm>
            <a:off x="4619000" y="3769446"/>
            <a:ext cx="1370400" cy="171900"/>
          </a:xfrm>
          <a:prstGeom prst="rect">
            <a:avLst/>
          </a:prstGeom>
        </p:spPr>
        <p:txBody>
          <a:bodyPr spcFirstLastPara="1" wrap="square" lIns="0" tIns="0" rIns="91425" bIns="0" anchor="b" anchorCtr="0">
            <a:noAutofit/>
          </a:bodyPr>
          <a:lstStyle>
            <a:lvl1pPr lvl="0">
              <a:spcBef>
                <a:spcPts val="0"/>
              </a:spcBef>
              <a:spcAft>
                <a:spcPts val="0"/>
              </a:spcAft>
              <a:buNone/>
              <a:defRPr sz="1200">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2pPr>
            <a:lvl3pPr lvl="2">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3pPr>
            <a:lvl4pPr lvl="3">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4pPr>
            <a:lvl5pPr lvl="4">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5pPr>
            <a:lvl6pPr lvl="5">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6pPr>
            <a:lvl7pPr lvl="6">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7pPr>
            <a:lvl8pPr lvl="7">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8pPr>
            <a:lvl9pPr lvl="8">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9pPr>
          </a:lstStyle>
          <a:p>
            <a:endParaRPr/>
          </a:p>
        </p:txBody>
      </p:sp>
      <p:sp>
        <p:nvSpPr>
          <p:cNvPr id="112" name="Google Shape;112;p8"/>
          <p:cNvSpPr txBox="1">
            <a:spLocks noGrp="1"/>
          </p:cNvSpPr>
          <p:nvPr>
            <p:ph type="subTitle" idx="18"/>
          </p:nvPr>
        </p:nvSpPr>
        <p:spPr>
          <a:xfrm>
            <a:off x="4619000" y="3947285"/>
            <a:ext cx="1370400" cy="1719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Urbanist Medium"/>
                <a:ea typeface="Urbanist Medium"/>
                <a:cs typeface="Urbanist Medium"/>
                <a:sym typeface="Urbanist Medium"/>
              </a:defRPr>
            </a:lvl1pPr>
            <a:lvl2pPr lvl="1">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9pPr>
          </a:lstStyle>
          <a:p>
            <a:endParaRPr/>
          </a:p>
        </p:txBody>
      </p:sp>
      <p:sp>
        <p:nvSpPr>
          <p:cNvPr id="113" name="Google Shape;113;p8"/>
          <p:cNvSpPr>
            <a:spLocks noGrp="1"/>
          </p:cNvSpPr>
          <p:nvPr>
            <p:ph type="pic" idx="19"/>
          </p:nvPr>
        </p:nvSpPr>
        <p:spPr>
          <a:xfrm>
            <a:off x="6080700" y="2295725"/>
            <a:ext cx="1370400" cy="1357500"/>
          </a:xfrm>
          <a:prstGeom prst="roundRect">
            <a:avLst>
              <a:gd name="adj" fmla="val 16935"/>
            </a:avLst>
          </a:prstGeom>
          <a:noFill/>
          <a:ln>
            <a:noFill/>
          </a:ln>
        </p:spPr>
      </p:sp>
      <p:sp>
        <p:nvSpPr>
          <p:cNvPr id="114" name="Google Shape;114;p8"/>
          <p:cNvSpPr txBox="1">
            <a:spLocks noGrp="1"/>
          </p:cNvSpPr>
          <p:nvPr>
            <p:ph type="subTitle" idx="20"/>
          </p:nvPr>
        </p:nvSpPr>
        <p:spPr>
          <a:xfrm>
            <a:off x="6080750" y="3769447"/>
            <a:ext cx="1370400" cy="171900"/>
          </a:xfrm>
          <a:prstGeom prst="rect">
            <a:avLst/>
          </a:prstGeom>
        </p:spPr>
        <p:txBody>
          <a:bodyPr spcFirstLastPara="1" wrap="square" lIns="0" tIns="0" rIns="91425" bIns="0" anchor="b" anchorCtr="0">
            <a:noAutofit/>
          </a:bodyPr>
          <a:lstStyle>
            <a:lvl1pPr lvl="0">
              <a:spcBef>
                <a:spcPts val="0"/>
              </a:spcBef>
              <a:spcAft>
                <a:spcPts val="0"/>
              </a:spcAft>
              <a:buNone/>
              <a:defRPr sz="1200">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2pPr>
            <a:lvl3pPr lvl="2">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3pPr>
            <a:lvl4pPr lvl="3">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4pPr>
            <a:lvl5pPr lvl="4">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5pPr>
            <a:lvl6pPr lvl="5">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6pPr>
            <a:lvl7pPr lvl="6">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7pPr>
            <a:lvl8pPr lvl="7">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8pPr>
            <a:lvl9pPr lvl="8">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9pPr>
          </a:lstStyle>
          <a:p>
            <a:endParaRPr/>
          </a:p>
        </p:txBody>
      </p:sp>
      <p:sp>
        <p:nvSpPr>
          <p:cNvPr id="115" name="Google Shape;115;p8"/>
          <p:cNvSpPr txBox="1">
            <a:spLocks noGrp="1"/>
          </p:cNvSpPr>
          <p:nvPr>
            <p:ph type="subTitle" idx="21"/>
          </p:nvPr>
        </p:nvSpPr>
        <p:spPr>
          <a:xfrm>
            <a:off x="6080750" y="3947285"/>
            <a:ext cx="1370400" cy="1719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Urbanist Medium"/>
                <a:ea typeface="Urbanist Medium"/>
                <a:cs typeface="Urbanist Medium"/>
                <a:sym typeface="Urbanist Medium"/>
              </a:defRPr>
            </a:lvl1pPr>
            <a:lvl2pPr lvl="1">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9pPr>
          </a:lstStyle>
          <a:p>
            <a:endParaRPr/>
          </a:p>
        </p:txBody>
      </p:sp>
      <p:sp>
        <p:nvSpPr>
          <p:cNvPr id="116" name="Google Shape;116;p8"/>
          <p:cNvSpPr>
            <a:spLocks noGrp="1"/>
          </p:cNvSpPr>
          <p:nvPr>
            <p:ph type="pic" idx="22"/>
          </p:nvPr>
        </p:nvSpPr>
        <p:spPr>
          <a:xfrm>
            <a:off x="7542450" y="2295725"/>
            <a:ext cx="1370400" cy="1357500"/>
          </a:xfrm>
          <a:prstGeom prst="roundRect">
            <a:avLst>
              <a:gd name="adj" fmla="val 16935"/>
            </a:avLst>
          </a:prstGeom>
          <a:noFill/>
          <a:ln>
            <a:noFill/>
          </a:ln>
        </p:spPr>
      </p:sp>
      <p:sp>
        <p:nvSpPr>
          <p:cNvPr id="117" name="Google Shape;117;p8"/>
          <p:cNvSpPr txBox="1">
            <a:spLocks noGrp="1"/>
          </p:cNvSpPr>
          <p:nvPr>
            <p:ph type="subTitle" idx="23"/>
          </p:nvPr>
        </p:nvSpPr>
        <p:spPr>
          <a:xfrm>
            <a:off x="7542500" y="3769446"/>
            <a:ext cx="1370400" cy="171900"/>
          </a:xfrm>
          <a:prstGeom prst="rect">
            <a:avLst/>
          </a:prstGeom>
        </p:spPr>
        <p:txBody>
          <a:bodyPr spcFirstLastPara="1" wrap="square" lIns="0" tIns="0" rIns="91425" bIns="0" anchor="b" anchorCtr="0">
            <a:noAutofit/>
          </a:bodyPr>
          <a:lstStyle>
            <a:lvl1pPr lvl="0">
              <a:spcBef>
                <a:spcPts val="0"/>
              </a:spcBef>
              <a:spcAft>
                <a:spcPts val="0"/>
              </a:spcAft>
              <a:buNone/>
              <a:defRPr sz="1200">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2pPr>
            <a:lvl3pPr lvl="2">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3pPr>
            <a:lvl4pPr lvl="3">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4pPr>
            <a:lvl5pPr lvl="4">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5pPr>
            <a:lvl6pPr lvl="5">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6pPr>
            <a:lvl7pPr lvl="6">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7pPr>
            <a:lvl8pPr lvl="7">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8pPr>
            <a:lvl9pPr lvl="8">
              <a:spcBef>
                <a:spcPts val="0"/>
              </a:spcBef>
              <a:spcAft>
                <a:spcPts val="0"/>
              </a:spcAft>
              <a:buClr>
                <a:schemeClr val="accent3"/>
              </a:buClr>
              <a:buSzPts val="1000"/>
              <a:buFont typeface="Urbanist SemiBold"/>
              <a:buNone/>
              <a:defRPr sz="1000">
                <a:solidFill>
                  <a:schemeClr val="accent3"/>
                </a:solidFill>
                <a:latin typeface="Urbanist SemiBold"/>
                <a:ea typeface="Urbanist SemiBold"/>
                <a:cs typeface="Urbanist SemiBold"/>
                <a:sym typeface="Urbanist SemiBold"/>
              </a:defRPr>
            </a:lvl9pPr>
          </a:lstStyle>
          <a:p>
            <a:endParaRPr/>
          </a:p>
        </p:txBody>
      </p:sp>
      <p:sp>
        <p:nvSpPr>
          <p:cNvPr id="118" name="Google Shape;118;p8"/>
          <p:cNvSpPr txBox="1">
            <a:spLocks noGrp="1"/>
          </p:cNvSpPr>
          <p:nvPr>
            <p:ph type="subTitle" idx="24"/>
          </p:nvPr>
        </p:nvSpPr>
        <p:spPr>
          <a:xfrm>
            <a:off x="7542500" y="3947285"/>
            <a:ext cx="1370400" cy="1719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Urbanist Medium"/>
                <a:ea typeface="Urbanist Medium"/>
                <a:cs typeface="Urbanist Medium"/>
                <a:sym typeface="Urbanist Medium"/>
              </a:defRPr>
            </a:lvl1pPr>
            <a:lvl2pPr lvl="1">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000"/>
              <a:buFont typeface="Urbanist SemiBold"/>
              <a:buNone/>
              <a:defRPr sz="1000">
                <a:solidFill>
                  <a:schemeClr val="lt1"/>
                </a:solidFill>
                <a:latin typeface="Urbanist SemiBold"/>
                <a:ea typeface="Urbanist SemiBold"/>
                <a:cs typeface="Urbanist SemiBold"/>
                <a:sym typeface="Urbanist SemiBold"/>
              </a:defRPr>
            </a:lvl9pPr>
          </a:lstStyle>
          <a:p>
            <a:endParaRPr/>
          </a:p>
        </p:txBody>
      </p:sp>
      <p:cxnSp>
        <p:nvCxnSpPr>
          <p:cNvPr id="119" name="Google Shape;119;p8"/>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120" name="Google Shape;120;p8"/>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121" name="Google Shape;121;p8"/>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ALT 2">
  <p:cSld name="BLANK_1_1_1_1_1_1">
    <p:spTree>
      <p:nvGrpSpPr>
        <p:cNvPr id="1" name="Shape 122"/>
        <p:cNvGrpSpPr/>
        <p:nvPr/>
      </p:nvGrpSpPr>
      <p:grpSpPr>
        <a:xfrm>
          <a:off x="0" y="0"/>
          <a:ext cx="0" cy="0"/>
          <a:chOff x="0" y="0"/>
          <a:chExt cx="0" cy="0"/>
        </a:xfrm>
      </p:grpSpPr>
      <p:sp>
        <p:nvSpPr>
          <p:cNvPr id="123" name="Google Shape;123;p9"/>
          <p:cNvSpPr>
            <a:spLocks noGrp="1"/>
          </p:cNvSpPr>
          <p:nvPr>
            <p:ph type="pic" idx="2"/>
          </p:nvPr>
        </p:nvSpPr>
        <p:spPr>
          <a:xfrm>
            <a:off x="9425" y="-3075"/>
            <a:ext cx="9144000" cy="4641000"/>
          </a:xfrm>
          <a:prstGeom prst="rect">
            <a:avLst/>
          </a:prstGeom>
          <a:noFill/>
          <a:ln>
            <a:noFill/>
          </a:ln>
        </p:spPr>
      </p:sp>
      <p:sp>
        <p:nvSpPr>
          <p:cNvPr id="124" name="Google Shape;124;p9"/>
          <p:cNvSpPr txBox="1">
            <a:spLocks noGrp="1"/>
          </p:cNvSpPr>
          <p:nvPr>
            <p:ph type="title"/>
          </p:nvPr>
        </p:nvSpPr>
        <p:spPr>
          <a:xfrm>
            <a:off x="234125" y="3337800"/>
            <a:ext cx="8574600" cy="1114800"/>
          </a:xfrm>
          <a:prstGeom prst="rect">
            <a:avLst/>
          </a:prstGeom>
        </p:spPr>
        <p:txBody>
          <a:bodyPr spcFirstLastPara="1" wrap="square" lIns="0" tIns="0" rIns="0" bIns="0" anchor="b" anchorCtr="0">
            <a:noAutofit/>
          </a:bodyPr>
          <a:lstStyle>
            <a:lvl1pPr lvl="0">
              <a:spcBef>
                <a:spcPts val="0"/>
              </a:spcBef>
              <a:spcAft>
                <a:spcPts val="0"/>
              </a:spcAft>
              <a:buNone/>
              <a:defRPr sz="3400"/>
            </a:lvl1pPr>
            <a:lvl2pPr lvl="1">
              <a:lnSpc>
                <a:spcPct val="115000"/>
              </a:lnSpc>
              <a:spcBef>
                <a:spcPts val="0"/>
              </a:spcBef>
              <a:spcAft>
                <a:spcPts val="0"/>
              </a:spcAft>
              <a:buNone/>
              <a:defRPr sz="3400"/>
            </a:lvl2pPr>
            <a:lvl3pPr lvl="2">
              <a:lnSpc>
                <a:spcPct val="115000"/>
              </a:lnSpc>
              <a:spcBef>
                <a:spcPts val="0"/>
              </a:spcBef>
              <a:spcAft>
                <a:spcPts val="0"/>
              </a:spcAft>
              <a:buNone/>
              <a:defRPr sz="3400"/>
            </a:lvl3pPr>
            <a:lvl4pPr lvl="3">
              <a:lnSpc>
                <a:spcPct val="115000"/>
              </a:lnSpc>
              <a:spcBef>
                <a:spcPts val="0"/>
              </a:spcBef>
              <a:spcAft>
                <a:spcPts val="0"/>
              </a:spcAft>
              <a:buNone/>
              <a:defRPr sz="3400"/>
            </a:lvl4pPr>
            <a:lvl5pPr lvl="4">
              <a:lnSpc>
                <a:spcPct val="115000"/>
              </a:lnSpc>
              <a:spcBef>
                <a:spcPts val="0"/>
              </a:spcBef>
              <a:spcAft>
                <a:spcPts val="0"/>
              </a:spcAft>
              <a:buNone/>
              <a:defRPr sz="3400"/>
            </a:lvl5pPr>
            <a:lvl6pPr lvl="5">
              <a:lnSpc>
                <a:spcPct val="115000"/>
              </a:lnSpc>
              <a:spcBef>
                <a:spcPts val="0"/>
              </a:spcBef>
              <a:spcAft>
                <a:spcPts val="0"/>
              </a:spcAft>
              <a:buNone/>
              <a:defRPr sz="3400"/>
            </a:lvl6pPr>
            <a:lvl7pPr lvl="6">
              <a:lnSpc>
                <a:spcPct val="115000"/>
              </a:lnSpc>
              <a:spcBef>
                <a:spcPts val="0"/>
              </a:spcBef>
              <a:spcAft>
                <a:spcPts val="0"/>
              </a:spcAft>
              <a:buNone/>
              <a:defRPr sz="3400"/>
            </a:lvl7pPr>
            <a:lvl8pPr lvl="7">
              <a:lnSpc>
                <a:spcPct val="115000"/>
              </a:lnSpc>
              <a:spcBef>
                <a:spcPts val="0"/>
              </a:spcBef>
              <a:spcAft>
                <a:spcPts val="0"/>
              </a:spcAft>
              <a:buNone/>
              <a:defRPr sz="3400"/>
            </a:lvl8pPr>
            <a:lvl9pPr lvl="8">
              <a:lnSpc>
                <a:spcPct val="115000"/>
              </a:lnSpc>
              <a:spcBef>
                <a:spcPts val="0"/>
              </a:spcBef>
              <a:spcAft>
                <a:spcPts val="0"/>
              </a:spcAft>
              <a:buNone/>
              <a:defRPr sz="3400"/>
            </a:lvl9pPr>
          </a:lstStyle>
          <a:p>
            <a:endParaRPr/>
          </a:p>
        </p:txBody>
      </p:sp>
      <p:sp>
        <p:nvSpPr>
          <p:cNvPr id="125" name="Google Shape;125;p9"/>
          <p:cNvSpPr txBox="1">
            <a:spLocks noGrp="1"/>
          </p:cNvSpPr>
          <p:nvPr>
            <p:ph type="subTitle" idx="1"/>
          </p:nvPr>
        </p:nvSpPr>
        <p:spPr>
          <a:xfrm>
            <a:off x="228600" y="228600"/>
            <a:ext cx="2870100" cy="228600"/>
          </a:xfrm>
          <a:prstGeom prst="rect">
            <a:avLst/>
          </a:prstGeom>
        </p:spPr>
        <p:txBody>
          <a:bodyPr spcFirstLastPara="1" wrap="square" lIns="0" tIns="0" rIns="0" bIns="0" anchor="t" anchorCtr="0">
            <a:noAutofit/>
          </a:bodyPr>
          <a:lstStyle>
            <a:lvl1pPr lvl="0">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9pPr>
          </a:lstStyle>
          <a:p>
            <a:endParaRPr/>
          </a:p>
        </p:txBody>
      </p:sp>
      <p:sp>
        <p:nvSpPr>
          <p:cNvPr id="126" name="Google Shape;126;p9"/>
          <p:cNvSpPr txBox="1">
            <a:spLocks noGrp="1"/>
          </p:cNvSpPr>
          <p:nvPr>
            <p:ph type="subTitle" idx="3"/>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27" name="Google Shape;127;p9"/>
          <p:cNvSpPr txBox="1">
            <a:spLocks noGrp="1"/>
          </p:cNvSpPr>
          <p:nvPr>
            <p:ph type="subTitle" idx="4"/>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28" name="Google Shape;128;p9"/>
          <p:cNvSpPr txBox="1">
            <a:spLocks noGrp="1"/>
          </p:cNvSpPr>
          <p:nvPr>
            <p:ph type="subTitle" idx="5"/>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cxnSp>
        <p:nvCxnSpPr>
          <p:cNvPr id="129" name="Google Shape;129;p9"/>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130" name="Google Shape;130;p9"/>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131" name="Google Shape;131;p9"/>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rds w/ images">
  <p:cSld name="BLANK_1_1_1_1_1_1_1_1_1_1_3">
    <p:spTree>
      <p:nvGrpSpPr>
        <p:cNvPr id="1" name="Shape 132"/>
        <p:cNvGrpSpPr/>
        <p:nvPr/>
      </p:nvGrpSpPr>
      <p:grpSpPr>
        <a:xfrm>
          <a:off x="0" y="0"/>
          <a:ext cx="0" cy="0"/>
          <a:chOff x="0" y="0"/>
          <a:chExt cx="0" cy="0"/>
        </a:xfrm>
      </p:grpSpPr>
      <p:sp>
        <p:nvSpPr>
          <p:cNvPr id="133" name="Google Shape;133;p10"/>
          <p:cNvSpPr txBox="1">
            <a:spLocks noGrp="1"/>
          </p:cNvSpPr>
          <p:nvPr>
            <p:ph type="subTitle" idx="1"/>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34" name="Google Shape;134;p10"/>
          <p:cNvSpPr txBox="1">
            <a:spLocks noGrp="1"/>
          </p:cNvSpPr>
          <p:nvPr>
            <p:ph type="subTitle" idx="2"/>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35" name="Google Shape;135;p10"/>
          <p:cNvSpPr txBox="1">
            <a:spLocks noGrp="1"/>
          </p:cNvSpPr>
          <p:nvPr>
            <p:ph type="subTitle" idx="3"/>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grpSp>
        <p:nvGrpSpPr>
          <p:cNvPr id="136" name="Google Shape;136;p10"/>
          <p:cNvGrpSpPr/>
          <p:nvPr/>
        </p:nvGrpSpPr>
        <p:grpSpPr>
          <a:xfrm rot="5400000">
            <a:off x="8691475" y="228504"/>
            <a:ext cx="228589" cy="228623"/>
            <a:chOff x="1688332" y="4135245"/>
            <a:chExt cx="338700" cy="338700"/>
          </a:xfrm>
        </p:grpSpPr>
        <p:sp>
          <p:nvSpPr>
            <p:cNvPr id="137" name="Google Shape;137;p10"/>
            <p:cNvSpPr/>
            <p:nvPr/>
          </p:nvSpPr>
          <p:spPr>
            <a:xfrm rot="-5400000">
              <a:off x="1688332" y="4135245"/>
              <a:ext cx="338700" cy="3387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grpSp>
          <p:nvGrpSpPr>
            <p:cNvPr id="138" name="Google Shape;138;p10"/>
            <p:cNvGrpSpPr/>
            <p:nvPr/>
          </p:nvGrpSpPr>
          <p:grpSpPr>
            <a:xfrm rot="-5400000">
              <a:off x="1787014" y="4262191"/>
              <a:ext cx="169598" cy="84809"/>
              <a:chOff x="498725" y="2069800"/>
              <a:chExt cx="205200" cy="102600"/>
            </a:xfrm>
          </p:grpSpPr>
          <p:cxnSp>
            <p:nvCxnSpPr>
              <p:cNvPr id="139" name="Google Shape;139;p10"/>
              <p:cNvCxnSpPr/>
              <p:nvPr/>
            </p:nvCxnSpPr>
            <p:spPr>
              <a:xfrm>
                <a:off x="498725" y="2069800"/>
                <a:ext cx="102600" cy="102600"/>
              </a:xfrm>
              <a:prstGeom prst="straightConnector1">
                <a:avLst/>
              </a:prstGeom>
              <a:noFill/>
              <a:ln w="9525" cap="flat" cmpd="sng">
                <a:solidFill>
                  <a:schemeClr val="dk1"/>
                </a:solidFill>
                <a:prstDash val="solid"/>
                <a:round/>
                <a:headEnd type="none" w="med" len="med"/>
                <a:tailEnd type="none" w="med" len="med"/>
              </a:ln>
            </p:spPr>
          </p:cxnSp>
          <p:cxnSp>
            <p:nvCxnSpPr>
              <p:cNvPr id="140" name="Google Shape;140;p10"/>
              <p:cNvCxnSpPr/>
              <p:nvPr/>
            </p:nvCxnSpPr>
            <p:spPr>
              <a:xfrm flipH="1">
                <a:off x="601325" y="2069800"/>
                <a:ext cx="102600" cy="102600"/>
              </a:xfrm>
              <a:prstGeom prst="straightConnector1">
                <a:avLst/>
              </a:prstGeom>
              <a:noFill/>
              <a:ln w="9525" cap="flat" cmpd="sng">
                <a:solidFill>
                  <a:schemeClr val="dk1"/>
                </a:solidFill>
                <a:prstDash val="solid"/>
                <a:round/>
                <a:headEnd type="none" w="med" len="med"/>
                <a:tailEnd type="none" w="med" len="med"/>
              </a:ln>
            </p:spPr>
          </p:cxnSp>
        </p:grpSp>
      </p:grpSp>
      <p:sp>
        <p:nvSpPr>
          <p:cNvPr id="141" name="Google Shape;141;p10"/>
          <p:cNvSpPr>
            <a:spLocks noGrp="1"/>
          </p:cNvSpPr>
          <p:nvPr>
            <p:ph type="pic" idx="4"/>
          </p:nvPr>
        </p:nvSpPr>
        <p:spPr>
          <a:xfrm>
            <a:off x="426700" y="1896600"/>
            <a:ext cx="665400" cy="685500"/>
          </a:xfrm>
          <a:prstGeom prst="roundRect">
            <a:avLst>
              <a:gd name="adj" fmla="val 17601"/>
            </a:avLst>
          </a:prstGeom>
          <a:noFill/>
          <a:ln>
            <a:noFill/>
          </a:ln>
        </p:spPr>
      </p:sp>
      <p:sp>
        <p:nvSpPr>
          <p:cNvPr id="142" name="Google Shape;142;p10"/>
          <p:cNvSpPr txBox="1">
            <a:spLocks noGrp="1"/>
          </p:cNvSpPr>
          <p:nvPr>
            <p:ph type="subTitle" idx="5"/>
          </p:nvPr>
        </p:nvSpPr>
        <p:spPr>
          <a:xfrm>
            <a:off x="426700" y="2708802"/>
            <a:ext cx="1761900" cy="228600"/>
          </a:xfrm>
          <a:prstGeom prst="rect">
            <a:avLst/>
          </a:prstGeom>
        </p:spPr>
        <p:txBody>
          <a:bodyPr spcFirstLastPara="1" wrap="square" lIns="0" tIns="0" rIns="91425" bIns="0" anchor="b" anchorCtr="0">
            <a:noAutofit/>
          </a:bodyPr>
          <a:lstStyle>
            <a:lvl1pPr lvl="0">
              <a:lnSpc>
                <a:spcPct val="85000"/>
              </a:lnSpc>
              <a:spcBef>
                <a:spcPts val="0"/>
              </a:spcBef>
              <a:spcAft>
                <a:spcPts val="0"/>
              </a:spcAft>
              <a:buNone/>
              <a:defRPr>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143" name="Google Shape;143;p10"/>
          <p:cNvSpPr txBox="1">
            <a:spLocks noGrp="1"/>
          </p:cNvSpPr>
          <p:nvPr>
            <p:ph type="subTitle" idx="6"/>
          </p:nvPr>
        </p:nvSpPr>
        <p:spPr>
          <a:xfrm>
            <a:off x="426700" y="2936076"/>
            <a:ext cx="1761900" cy="163800"/>
          </a:xfrm>
          <a:prstGeom prst="rect">
            <a:avLst/>
          </a:prstGeom>
        </p:spPr>
        <p:txBody>
          <a:bodyPr spcFirstLastPara="1" wrap="square" lIns="0" tIns="0" rIns="91425" bIns="0" anchor="t" anchorCtr="0">
            <a:noAutofit/>
          </a:bodyPr>
          <a:lstStyle>
            <a:lvl1pPr lvl="0">
              <a:lnSpc>
                <a:spcPct val="85000"/>
              </a:lnSpc>
              <a:spcBef>
                <a:spcPts val="0"/>
              </a:spcBef>
              <a:spcAft>
                <a:spcPts val="0"/>
              </a:spcAft>
              <a:buNone/>
              <a:defRPr sz="1200">
                <a:latin typeface="Urbanist Medium"/>
                <a:ea typeface="Urbanist Medium"/>
                <a:cs typeface="Urbanist Medium"/>
                <a:sym typeface="Urbanist Medium"/>
              </a:defRPr>
            </a:lvl1pPr>
            <a:lvl2pPr lvl="1">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9pPr>
          </a:lstStyle>
          <a:p>
            <a:endParaRPr/>
          </a:p>
        </p:txBody>
      </p:sp>
      <p:sp>
        <p:nvSpPr>
          <p:cNvPr id="144" name="Google Shape;144;p10"/>
          <p:cNvSpPr txBox="1">
            <a:spLocks noGrp="1"/>
          </p:cNvSpPr>
          <p:nvPr>
            <p:ph type="body" idx="7"/>
          </p:nvPr>
        </p:nvSpPr>
        <p:spPr>
          <a:xfrm>
            <a:off x="426700" y="3251425"/>
            <a:ext cx="1761900" cy="965100"/>
          </a:xfrm>
          <a:prstGeom prst="rect">
            <a:avLst/>
          </a:prstGeom>
        </p:spPr>
        <p:txBody>
          <a:bodyPr spcFirstLastPara="1" wrap="square" lIns="0" tIns="0" rIns="91425"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sp>
        <p:nvSpPr>
          <p:cNvPr id="145" name="Google Shape;145;p10"/>
          <p:cNvSpPr>
            <a:spLocks noGrp="1"/>
          </p:cNvSpPr>
          <p:nvPr>
            <p:ph type="pic" idx="8"/>
          </p:nvPr>
        </p:nvSpPr>
        <p:spPr>
          <a:xfrm>
            <a:off x="2621800" y="1896600"/>
            <a:ext cx="665400" cy="685500"/>
          </a:xfrm>
          <a:prstGeom prst="roundRect">
            <a:avLst>
              <a:gd name="adj" fmla="val 17601"/>
            </a:avLst>
          </a:prstGeom>
          <a:noFill/>
          <a:ln>
            <a:noFill/>
          </a:ln>
        </p:spPr>
      </p:sp>
      <p:sp>
        <p:nvSpPr>
          <p:cNvPr id="146" name="Google Shape;146;p10"/>
          <p:cNvSpPr txBox="1">
            <a:spLocks noGrp="1"/>
          </p:cNvSpPr>
          <p:nvPr>
            <p:ph type="subTitle" idx="9"/>
          </p:nvPr>
        </p:nvSpPr>
        <p:spPr>
          <a:xfrm>
            <a:off x="2621800" y="2708807"/>
            <a:ext cx="1761900" cy="228600"/>
          </a:xfrm>
          <a:prstGeom prst="rect">
            <a:avLst/>
          </a:prstGeom>
        </p:spPr>
        <p:txBody>
          <a:bodyPr spcFirstLastPara="1" wrap="square" lIns="0" tIns="0" rIns="91425" bIns="0" anchor="b" anchorCtr="0">
            <a:noAutofit/>
          </a:bodyPr>
          <a:lstStyle>
            <a:lvl1pPr lvl="0">
              <a:lnSpc>
                <a:spcPct val="85000"/>
              </a:lnSpc>
              <a:spcBef>
                <a:spcPts val="0"/>
              </a:spcBef>
              <a:spcAft>
                <a:spcPts val="0"/>
              </a:spcAft>
              <a:buNone/>
              <a:defRPr>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147" name="Google Shape;147;p10"/>
          <p:cNvSpPr txBox="1">
            <a:spLocks noGrp="1"/>
          </p:cNvSpPr>
          <p:nvPr>
            <p:ph type="subTitle" idx="13"/>
          </p:nvPr>
        </p:nvSpPr>
        <p:spPr>
          <a:xfrm>
            <a:off x="2621800" y="2936075"/>
            <a:ext cx="1761900" cy="163800"/>
          </a:xfrm>
          <a:prstGeom prst="rect">
            <a:avLst/>
          </a:prstGeom>
        </p:spPr>
        <p:txBody>
          <a:bodyPr spcFirstLastPara="1" wrap="square" lIns="0" tIns="0" rIns="91425" bIns="0" anchor="t" anchorCtr="0">
            <a:noAutofit/>
          </a:bodyPr>
          <a:lstStyle>
            <a:lvl1pPr lvl="0">
              <a:lnSpc>
                <a:spcPct val="85000"/>
              </a:lnSpc>
              <a:spcBef>
                <a:spcPts val="0"/>
              </a:spcBef>
              <a:spcAft>
                <a:spcPts val="0"/>
              </a:spcAft>
              <a:buNone/>
              <a:defRPr sz="1200">
                <a:latin typeface="Urbanist Medium"/>
                <a:ea typeface="Urbanist Medium"/>
                <a:cs typeface="Urbanist Medium"/>
                <a:sym typeface="Urbanist Medium"/>
              </a:defRPr>
            </a:lvl1pPr>
            <a:lvl2pPr lvl="1">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9pPr>
          </a:lstStyle>
          <a:p>
            <a:endParaRPr/>
          </a:p>
        </p:txBody>
      </p:sp>
      <p:sp>
        <p:nvSpPr>
          <p:cNvPr id="148" name="Google Shape;148;p10"/>
          <p:cNvSpPr txBox="1">
            <a:spLocks noGrp="1"/>
          </p:cNvSpPr>
          <p:nvPr>
            <p:ph type="body" idx="14"/>
          </p:nvPr>
        </p:nvSpPr>
        <p:spPr>
          <a:xfrm>
            <a:off x="2621800" y="3251425"/>
            <a:ext cx="1705800" cy="965100"/>
          </a:xfrm>
          <a:prstGeom prst="rect">
            <a:avLst/>
          </a:prstGeom>
        </p:spPr>
        <p:txBody>
          <a:bodyPr spcFirstLastPara="1" wrap="square" lIns="0" tIns="0" rIns="91425"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sp>
        <p:nvSpPr>
          <p:cNvPr id="149" name="Google Shape;149;p10"/>
          <p:cNvSpPr>
            <a:spLocks noGrp="1"/>
          </p:cNvSpPr>
          <p:nvPr>
            <p:ph type="pic" idx="15"/>
          </p:nvPr>
        </p:nvSpPr>
        <p:spPr>
          <a:xfrm>
            <a:off x="4816900" y="1896600"/>
            <a:ext cx="665400" cy="685500"/>
          </a:xfrm>
          <a:prstGeom prst="roundRect">
            <a:avLst>
              <a:gd name="adj" fmla="val 17601"/>
            </a:avLst>
          </a:prstGeom>
          <a:noFill/>
          <a:ln>
            <a:noFill/>
          </a:ln>
        </p:spPr>
      </p:sp>
      <p:sp>
        <p:nvSpPr>
          <p:cNvPr id="150" name="Google Shape;150;p10"/>
          <p:cNvSpPr txBox="1">
            <a:spLocks noGrp="1"/>
          </p:cNvSpPr>
          <p:nvPr>
            <p:ph type="subTitle" idx="16"/>
          </p:nvPr>
        </p:nvSpPr>
        <p:spPr>
          <a:xfrm>
            <a:off x="4816900" y="2708808"/>
            <a:ext cx="1761900" cy="228600"/>
          </a:xfrm>
          <a:prstGeom prst="rect">
            <a:avLst/>
          </a:prstGeom>
        </p:spPr>
        <p:txBody>
          <a:bodyPr spcFirstLastPara="1" wrap="square" lIns="0" tIns="0" rIns="91425" bIns="0" anchor="b" anchorCtr="0">
            <a:noAutofit/>
          </a:bodyPr>
          <a:lstStyle>
            <a:lvl1pPr lvl="0">
              <a:lnSpc>
                <a:spcPct val="85000"/>
              </a:lnSpc>
              <a:spcBef>
                <a:spcPts val="0"/>
              </a:spcBef>
              <a:spcAft>
                <a:spcPts val="0"/>
              </a:spcAft>
              <a:buNone/>
              <a:defRPr>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151" name="Google Shape;151;p10"/>
          <p:cNvSpPr txBox="1">
            <a:spLocks noGrp="1"/>
          </p:cNvSpPr>
          <p:nvPr>
            <p:ph type="subTitle" idx="17"/>
          </p:nvPr>
        </p:nvSpPr>
        <p:spPr>
          <a:xfrm>
            <a:off x="4816900" y="2936076"/>
            <a:ext cx="1761900" cy="163800"/>
          </a:xfrm>
          <a:prstGeom prst="rect">
            <a:avLst/>
          </a:prstGeom>
        </p:spPr>
        <p:txBody>
          <a:bodyPr spcFirstLastPara="1" wrap="square" lIns="0" tIns="0" rIns="91425" bIns="0" anchor="t" anchorCtr="0">
            <a:noAutofit/>
          </a:bodyPr>
          <a:lstStyle>
            <a:lvl1pPr lvl="0">
              <a:lnSpc>
                <a:spcPct val="85000"/>
              </a:lnSpc>
              <a:spcBef>
                <a:spcPts val="0"/>
              </a:spcBef>
              <a:spcAft>
                <a:spcPts val="0"/>
              </a:spcAft>
              <a:buNone/>
              <a:defRPr sz="1200">
                <a:latin typeface="Urbanist Medium"/>
                <a:ea typeface="Urbanist Medium"/>
                <a:cs typeface="Urbanist Medium"/>
                <a:sym typeface="Urbanist Medium"/>
              </a:defRPr>
            </a:lvl1pPr>
            <a:lvl2pPr lvl="1">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9pPr>
          </a:lstStyle>
          <a:p>
            <a:endParaRPr/>
          </a:p>
        </p:txBody>
      </p:sp>
      <p:sp>
        <p:nvSpPr>
          <p:cNvPr id="152" name="Google Shape;152;p10"/>
          <p:cNvSpPr txBox="1">
            <a:spLocks noGrp="1"/>
          </p:cNvSpPr>
          <p:nvPr>
            <p:ph type="body" idx="18"/>
          </p:nvPr>
        </p:nvSpPr>
        <p:spPr>
          <a:xfrm>
            <a:off x="4817025" y="3251425"/>
            <a:ext cx="1761900" cy="965100"/>
          </a:xfrm>
          <a:prstGeom prst="rect">
            <a:avLst/>
          </a:prstGeom>
        </p:spPr>
        <p:txBody>
          <a:bodyPr spcFirstLastPara="1" wrap="square" lIns="0" tIns="0" rIns="91425"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sp>
        <p:nvSpPr>
          <p:cNvPr id="153" name="Google Shape;153;p10"/>
          <p:cNvSpPr>
            <a:spLocks noGrp="1"/>
          </p:cNvSpPr>
          <p:nvPr>
            <p:ph type="pic" idx="19"/>
          </p:nvPr>
        </p:nvSpPr>
        <p:spPr>
          <a:xfrm>
            <a:off x="7012000" y="1896600"/>
            <a:ext cx="665400" cy="685500"/>
          </a:xfrm>
          <a:prstGeom prst="roundRect">
            <a:avLst>
              <a:gd name="adj" fmla="val 17601"/>
            </a:avLst>
          </a:prstGeom>
          <a:noFill/>
          <a:ln>
            <a:noFill/>
          </a:ln>
        </p:spPr>
      </p:sp>
      <p:sp>
        <p:nvSpPr>
          <p:cNvPr id="154" name="Google Shape;154;p10"/>
          <p:cNvSpPr txBox="1">
            <a:spLocks noGrp="1"/>
          </p:cNvSpPr>
          <p:nvPr>
            <p:ph type="subTitle" idx="20"/>
          </p:nvPr>
        </p:nvSpPr>
        <p:spPr>
          <a:xfrm>
            <a:off x="7012000" y="2708807"/>
            <a:ext cx="1761900" cy="228600"/>
          </a:xfrm>
          <a:prstGeom prst="rect">
            <a:avLst/>
          </a:prstGeom>
        </p:spPr>
        <p:txBody>
          <a:bodyPr spcFirstLastPara="1" wrap="square" lIns="0" tIns="0" rIns="91425" bIns="0" anchor="b" anchorCtr="0">
            <a:noAutofit/>
          </a:bodyPr>
          <a:lstStyle>
            <a:lvl1pPr lvl="0">
              <a:lnSpc>
                <a:spcPct val="85000"/>
              </a:lnSpc>
              <a:spcBef>
                <a:spcPts val="0"/>
              </a:spcBef>
              <a:spcAft>
                <a:spcPts val="0"/>
              </a:spcAft>
              <a:buNone/>
              <a:defRPr>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2pPr>
            <a:lvl3pPr lvl="2">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3pPr>
            <a:lvl4pPr lvl="3">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4pPr>
            <a:lvl5pPr lvl="4">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5pPr>
            <a:lvl6pPr lvl="5">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6pPr>
            <a:lvl7pPr lvl="6">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7pPr>
            <a:lvl8pPr lvl="7">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8pPr>
            <a:lvl9pPr lvl="8">
              <a:spcBef>
                <a:spcPts val="0"/>
              </a:spcBef>
              <a:spcAft>
                <a:spcPts val="0"/>
              </a:spcAft>
              <a:buClr>
                <a:schemeClr val="accent3"/>
              </a:buClr>
              <a:buSzPts val="1400"/>
              <a:buFont typeface="Urbanist"/>
              <a:buNone/>
              <a:defRPr>
                <a:solidFill>
                  <a:schemeClr val="accent3"/>
                </a:solidFill>
                <a:latin typeface="Urbanist"/>
                <a:ea typeface="Urbanist"/>
                <a:cs typeface="Urbanist"/>
                <a:sym typeface="Urbanist"/>
              </a:defRPr>
            </a:lvl9pPr>
          </a:lstStyle>
          <a:p>
            <a:endParaRPr/>
          </a:p>
        </p:txBody>
      </p:sp>
      <p:sp>
        <p:nvSpPr>
          <p:cNvPr id="155" name="Google Shape;155;p10"/>
          <p:cNvSpPr txBox="1">
            <a:spLocks noGrp="1"/>
          </p:cNvSpPr>
          <p:nvPr>
            <p:ph type="subTitle" idx="21"/>
          </p:nvPr>
        </p:nvSpPr>
        <p:spPr>
          <a:xfrm>
            <a:off x="7012000" y="2936076"/>
            <a:ext cx="1761900" cy="163800"/>
          </a:xfrm>
          <a:prstGeom prst="rect">
            <a:avLst/>
          </a:prstGeom>
        </p:spPr>
        <p:txBody>
          <a:bodyPr spcFirstLastPara="1" wrap="square" lIns="0" tIns="0" rIns="91425" bIns="0" anchor="t" anchorCtr="0">
            <a:noAutofit/>
          </a:bodyPr>
          <a:lstStyle>
            <a:lvl1pPr lvl="0">
              <a:lnSpc>
                <a:spcPct val="85000"/>
              </a:lnSpc>
              <a:spcBef>
                <a:spcPts val="0"/>
              </a:spcBef>
              <a:spcAft>
                <a:spcPts val="0"/>
              </a:spcAft>
              <a:buNone/>
              <a:defRPr sz="1200">
                <a:latin typeface="Urbanist Medium"/>
                <a:ea typeface="Urbanist Medium"/>
                <a:cs typeface="Urbanist Medium"/>
                <a:sym typeface="Urbanist Medium"/>
              </a:defRPr>
            </a:lvl1pPr>
            <a:lvl2pPr lvl="1">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9pPr>
          </a:lstStyle>
          <a:p>
            <a:endParaRPr/>
          </a:p>
        </p:txBody>
      </p:sp>
      <p:sp>
        <p:nvSpPr>
          <p:cNvPr id="156" name="Google Shape;156;p10"/>
          <p:cNvSpPr txBox="1">
            <a:spLocks noGrp="1"/>
          </p:cNvSpPr>
          <p:nvPr>
            <p:ph type="body" idx="22"/>
          </p:nvPr>
        </p:nvSpPr>
        <p:spPr>
          <a:xfrm>
            <a:off x="7012000" y="3251425"/>
            <a:ext cx="1761900" cy="965100"/>
          </a:xfrm>
          <a:prstGeom prst="rect">
            <a:avLst/>
          </a:prstGeom>
        </p:spPr>
        <p:txBody>
          <a:bodyPr spcFirstLastPara="1" wrap="square" lIns="0" tIns="0" rIns="91425"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cxnSp>
        <p:nvCxnSpPr>
          <p:cNvPr id="157" name="Google Shape;157;p10"/>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158" name="Google Shape;158;p10"/>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159" name="Google Shape;159;p10"/>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hort big title and body">
  <p:cSld name="BLANK_1_1_1_1_1_1_1_1_1_1_2">
    <p:spTree>
      <p:nvGrpSpPr>
        <p:cNvPr id="1" name="Shape 160"/>
        <p:cNvGrpSpPr/>
        <p:nvPr/>
      </p:nvGrpSpPr>
      <p:grpSpPr>
        <a:xfrm>
          <a:off x="0" y="0"/>
          <a:ext cx="0" cy="0"/>
          <a:chOff x="0" y="0"/>
          <a:chExt cx="0" cy="0"/>
        </a:xfrm>
      </p:grpSpPr>
      <p:pic>
        <p:nvPicPr>
          <p:cNvPr id="161" name="Google Shape;161;p11" descr="Oval black shapes against a shadowy background. "/>
          <p:cNvPicPr preferRelativeResize="0"/>
          <p:nvPr/>
        </p:nvPicPr>
        <p:blipFill rotWithShape="1">
          <a:blip r:embed="rId2">
            <a:alphaModFix/>
          </a:blip>
          <a:srcRect l="17240" t="34" r="25038" b="42245"/>
          <a:stretch/>
        </p:blipFill>
        <p:spPr>
          <a:xfrm>
            <a:off x="0" y="-289"/>
            <a:ext cx="9144000" cy="5144100"/>
          </a:xfrm>
          <a:prstGeom prst="roundRect">
            <a:avLst>
              <a:gd name="adj" fmla="val 0"/>
            </a:avLst>
          </a:prstGeom>
          <a:noFill/>
          <a:ln w="9525" cap="flat" cmpd="sng">
            <a:solidFill>
              <a:schemeClr val="accent1"/>
            </a:solidFill>
            <a:prstDash val="solid"/>
            <a:round/>
            <a:headEnd type="none" w="sm" len="sm"/>
            <a:tailEnd type="none" w="sm" len="sm"/>
          </a:ln>
        </p:spPr>
      </p:pic>
      <p:sp>
        <p:nvSpPr>
          <p:cNvPr id="162" name="Google Shape;162;p11"/>
          <p:cNvSpPr txBox="1">
            <a:spLocks noGrp="1"/>
          </p:cNvSpPr>
          <p:nvPr>
            <p:ph type="subTitle" idx="1"/>
          </p:nvPr>
        </p:nvSpPr>
        <p:spPr>
          <a:xfrm>
            <a:off x="4314775" y="3818375"/>
            <a:ext cx="4230600" cy="4527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1600"/>
              <a:buFont typeface="Urbanist"/>
              <a:buNone/>
              <a:defRPr/>
            </a:lvl1pPr>
            <a:lvl2pPr lvl="1">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9pPr>
          </a:lstStyle>
          <a:p>
            <a:endParaRPr/>
          </a:p>
        </p:txBody>
      </p:sp>
      <p:sp>
        <p:nvSpPr>
          <p:cNvPr id="163" name="Google Shape;163;p11"/>
          <p:cNvSpPr txBox="1">
            <a:spLocks noGrp="1"/>
          </p:cNvSpPr>
          <p:nvPr>
            <p:ph type="subTitle" idx="2"/>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64" name="Google Shape;164;p11"/>
          <p:cNvSpPr txBox="1">
            <a:spLocks noGrp="1"/>
          </p:cNvSpPr>
          <p:nvPr>
            <p:ph type="subTitle" idx="3"/>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65" name="Google Shape;165;p11"/>
          <p:cNvSpPr txBox="1">
            <a:spLocks noGrp="1"/>
          </p:cNvSpPr>
          <p:nvPr>
            <p:ph type="subTitle" idx="4"/>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66" name="Google Shape;166;p11"/>
          <p:cNvSpPr txBox="1">
            <a:spLocks noGrp="1"/>
          </p:cNvSpPr>
          <p:nvPr>
            <p:ph type="title"/>
          </p:nvPr>
        </p:nvSpPr>
        <p:spPr>
          <a:xfrm>
            <a:off x="228600" y="290448"/>
            <a:ext cx="3655800" cy="2407500"/>
          </a:xfrm>
          <a:prstGeom prst="rect">
            <a:avLst/>
          </a:prstGeom>
        </p:spPr>
        <p:txBody>
          <a:bodyPr spcFirstLastPara="1" wrap="square" lIns="0" tIns="91425" rIns="91425" bIns="91425" anchor="t" anchorCtr="0">
            <a:spAutoFit/>
          </a:bodyPr>
          <a:lstStyle>
            <a:lvl1pPr lvl="0">
              <a:lnSpc>
                <a:spcPct val="85000"/>
              </a:lnSpc>
              <a:spcBef>
                <a:spcPts val="0"/>
              </a:spcBef>
              <a:spcAft>
                <a:spcPts val="0"/>
              </a:spcAft>
              <a:buNone/>
              <a:defRPr sz="4800">
                <a:solidFill>
                  <a:schemeClr val="dk2"/>
                </a:solidFill>
              </a:defRPr>
            </a:lvl1pPr>
            <a:lvl2pPr lvl="1">
              <a:lnSpc>
                <a:spcPct val="85000"/>
              </a:lnSpc>
              <a:spcBef>
                <a:spcPts val="0"/>
              </a:spcBef>
              <a:spcAft>
                <a:spcPts val="0"/>
              </a:spcAft>
              <a:buNone/>
              <a:defRPr sz="4800">
                <a:solidFill>
                  <a:schemeClr val="dk2"/>
                </a:solidFill>
              </a:defRPr>
            </a:lvl2pPr>
            <a:lvl3pPr lvl="2">
              <a:lnSpc>
                <a:spcPct val="85000"/>
              </a:lnSpc>
              <a:spcBef>
                <a:spcPts val="0"/>
              </a:spcBef>
              <a:spcAft>
                <a:spcPts val="0"/>
              </a:spcAft>
              <a:buNone/>
              <a:defRPr sz="4800">
                <a:solidFill>
                  <a:schemeClr val="dk2"/>
                </a:solidFill>
              </a:defRPr>
            </a:lvl3pPr>
            <a:lvl4pPr lvl="3">
              <a:lnSpc>
                <a:spcPct val="85000"/>
              </a:lnSpc>
              <a:spcBef>
                <a:spcPts val="0"/>
              </a:spcBef>
              <a:spcAft>
                <a:spcPts val="0"/>
              </a:spcAft>
              <a:buNone/>
              <a:defRPr sz="4800">
                <a:solidFill>
                  <a:schemeClr val="dk2"/>
                </a:solidFill>
              </a:defRPr>
            </a:lvl4pPr>
            <a:lvl5pPr lvl="4">
              <a:lnSpc>
                <a:spcPct val="85000"/>
              </a:lnSpc>
              <a:spcBef>
                <a:spcPts val="0"/>
              </a:spcBef>
              <a:spcAft>
                <a:spcPts val="0"/>
              </a:spcAft>
              <a:buNone/>
              <a:defRPr sz="4800">
                <a:solidFill>
                  <a:schemeClr val="dk2"/>
                </a:solidFill>
              </a:defRPr>
            </a:lvl5pPr>
            <a:lvl6pPr lvl="5">
              <a:lnSpc>
                <a:spcPct val="85000"/>
              </a:lnSpc>
              <a:spcBef>
                <a:spcPts val="0"/>
              </a:spcBef>
              <a:spcAft>
                <a:spcPts val="0"/>
              </a:spcAft>
              <a:buNone/>
              <a:defRPr sz="4800">
                <a:solidFill>
                  <a:schemeClr val="dk2"/>
                </a:solidFill>
              </a:defRPr>
            </a:lvl6pPr>
            <a:lvl7pPr lvl="6">
              <a:lnSpc>
                <a:spcPct val="85000"/>
              </a:lnSpc>
              <a:spcBef>
                <a:spcPts val="0"/>
              </a:spcBef>
              <a:spcAft>
                <a:spcPts val="0"/>
              </a:spcAft>
              <a:buNone/>
              <a:defRPr sz="4800">
                <a:solidFill>
                  <a:schemeClr val="dk2"/>
                </a:solidFill>
              </a:defRPr>
            </a:lvl7pPr>
            <a:lvl8pPr lvl="7">
              <a:lnSpc>
                <a:spcPct val="85000"/>
              </a:lnSpc>
              <a:spcBef>
                <a:spcPts val="0"/>
              </a:spcBef>
              <a:spcAft>
                <a:spcPts val="0"/>
              </a:spcAft>
              <a:buNone/>
              <a:defRPr sz="4800">
                <a:solidFill>
                  <a:schemeClr val="dk2"/>
                </a:solidFill>
              </a:defRPr>
            </a:lvl8pPr>
            <a:lvl9pPr lvl="8">
              <a:lnSpc>
                <a:spcPct val="85000"/>
              </a:lnSpc>
              <a:spcBef>
                <a:spcPts val="0"/>
              </a:spcBef>
              <a:spcAft>
                <a:spcPts val="0"/>
              </a:spcAft>
              <a:buNone/>
              <a:defRPr sz="4800">
                <a:solidFill>
                  <a:schemeClr val="dk2"/>
                </a:solidFill>
              </a:defRPr>
            </a:lvl9pPr>
          </a:lstStyle>
          <a:p>
            <a:endParaRPr/>
          </a:p>
        </p:txBody>
      </p:sp>
      <p:cxnSp>
        <p:nvCxnSpPr>
          <p:cNvPr id="167" name="Google Shape;167;p11"/>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cxnSp>
        <p:nvCxnSpPr>
          <p:cNvPr id="168" name="Google Shape;168;p11"/>
          <p:cNvCxnSpPr/>
          <p:nvPr/>
        </p:nvCxnSpPr>
        <p:spPr>
          <a:xfrm>
            <a:off x="4159025" y="226100"/>
            <a:ext cx="0" cy="4457700"/>
          </a:xfrm>
          <a:prstGeom prst="straightConnector1">
            <a:avLst/>
          </a:prstGeom>
          <a:noFill/>
          <a:ln w="9525" cap="flat" cmpd="sng">
            <a:solidFill>
              <a:schemeClr val="accent1"/>
            </a:solidFill>
            <a:prstDash val="solid"/>
            <a:round/>
            <a:headEnd type="none" w="med" len="med"/>
            <a:tailEnd type="none" w="med" len="med"/>
          </a:ln>
        </p:spPr>
      </p:cxnSp>
      <p:cxnSp>
        <p:nvCxnSpPr>
          <p:cNvPr id="169" name="Google Shape;169;p11"/>
          <p:cNvCxnSpPr/>
          <p:nvPr/>
        </p:nvCxnSpPr>
        <p:spPr>
          <a:xfrm>
            <a:off x="228600" y="226100"/>
            <a:ext cx="8687100" cy="0"/>
          </a:xfrm>
          <a:prstGeom prst="straightConnector1">
            <a:avLst/>
          </a:prstGeom>
          <a:noFill/>
          <a:ln w="9525" cap="flat" cmpd="sng">
            <a:solidFill>
              <a:schemeClr val="accent1"/>
            </a:solidFill>
            <a:prstDash val="solid"/>
            <a:round/>
            <a:headEnd type="none" w="med" len="med"/>
            <a:tailEnd type="none" w="med" len="med"/>
          </a:ln>
        </p:spPr>
      </p:cxnSp>
      <p:sp>
        <p:nvSpPr>
          <p:cNvPr id="170" name="Google Shape;170;p11"/>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171" name="Google Shape;171;p11"/>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body and image ALT 2">
  <p:cSld name="BLANK_1_1_1_1_1_1_1_1_1_1_1_1_2">
    <p:spTree>
      <p:nvGrpSpPr>
        <p:cNvPr id="1" name="Shape 172"/>
        <p:cNvGrpSpPr/>
        <p:nvPr/>
      </p:nvGrpSpPr>
      <p:grpSpPr>
        <a:xfrm>
          <a:off x="0" y="0"/>
          <a:ext cx="0" cy="0"/>
          <a:chOff x="0" y="0"/>
          <a:chExt cx="0" cy="0"/>
        </a:xfrm>
      </p:grpSpPr>
      <p:sp>
        <p:nvSpPr>
          <p:cNvPr id="173" name="Google Shape;173;p12"/>
          <p:cNvSpPr txBox="1">
            <a:spLocks noGrp="1"/>
          </p:cNvSpPr>
          <p:nvPr>
            <p:ph type="body" idx="1"/>
          </p:nvPr>
        </p:nvSpPr>
        <p:spPr>
          <a:xfrm>
            <a:off x="228600" y="1743625"/>
            <a:ext cx="4296600" cy="2709000"/>
          </a:xfrm>
          <a:prstGeom prst="rect">
            <a:avLst/>
          </a:prstGeom>
        </p:spPr>
        <p:txBody>
          <a:bodyPr spcFirstLastPara="1" wrap="square" lIns="0" tIns="91425" rIns="91425" bIns="91425" anchor="b" anchorCtr="0">
            <a:noAutofit/>
          </a:bodyPr>
          <a:lstStyle>
            <a:lvl1pPr marL="457200" lvl="0" indent="-317500">
              <a:spcBef>
                <a:spcPts val="0"/>
              </a:spcBef>
              <a:spcAft>
                <a:spcPts val="0"/>
              </a:spcAft>
              <a:buSzPts val="1400"/>
              <a:buChar char="●"/>
              <a:defRPr sz="1400"/>
            </a:lvl1pPr>
            <a:lvl2pPr marL="914400" lvl="1" indent="-317500">
              <a:spcBef>
                <a:spcPts val="800"/>
              </a:spcBef>
              <a:spcAft>
                <a:spcPts val="0"/>
              </a:spcAft>
              <a:buSzPts val="1400"/>
              <a:buChar char="○"/>
              <a:defRPr sz="1400"/>
            </a:lvl2pPr>
            <a:lvl3pPr marL="1371600" lvl="2" indent="-317500">
              <a:spcBef>
                <a:spcPts val="800"/>
              </a:spcBef>
              <a:spcAft>
                <a:spcPts val="0"/>
              </a:spcAft>
              <a:buSzPts val="1400"/>
              <a:buChar char="■"/>
              <a:defRPr sz="1400"/>
            </a:lvl3pPr>
            <a:lvl4pPr marL="1828800" lvl="3" indent="-317500">
              <a:spcBef>
                <a:spcPts val="800"/>
              </a:spcBef>
              <a:spcAft>
                <a:spcPts val="0"/>
              </a:spcAft>
              <a:buSzPts val="1400"/>
              <a:buChar char="●"/>
              <a:defRPr sz="1400"/>
            </a:lvl4pPr>
            <a:lvl5pPr marL="2286000" lvl="4" indent="-317500">
              <a:spcBef>
                <a:spcPts val="800"/>
              </a:spcBef>
              <a:spcAft>
                <a:spcPts val="0"/>
              </a:spcAft>
              <a:buSzPts val="1400"/>
              <a:buChar char="○"/>
              <a:defRPr sz="1400"/>
            </a:lvl5pPr>
            <a:lvl6pPr marL="2743200" lvl="5" indent="-317500">
              <a:spcBef>
                <a:spcPts val="800"/>
              </a:spcBef>
              <a:spcAft>
                <a:spcPts val="0"/>
              </a:spcAft>
              <a:buSzPts val="1400"/>
              <a:buChar char="■"/>
              <a:defRPr sz="1400"/>
            </a:lvl6pPr>
            <a:lvl7pPr marL="3200400" lvl="6" indent="-317500">
              <a:spcBef>
                <a:spcPts val="800"/>
              </a:spcBef>
              <a:spcAft>
                <a:spcPts val="0"/>
              </a:spcAft>
              <a:buSzPts val="1400"/>
              <a:buChar char="●"/>
              <a:defRPr sz="1400"/>
            </a:lvl7pPr>
            <a:lvl8pPr marL="3657600" lvl="7" indent="-317500">
              <a:spcBef>
                <a:spcPts val="800"/>
              </a:spcBef>
              <a:spcAft>
                <a:spcPts val="0"/>
              </a:spcAft>
              <a:buSzPts val="1400"/>
              <a:buChar char="○"/>
              <a:defRPr sz="1400"/>
            </a:lvl8pPr>
            <a:lvl9pPr marL="4114800" lvl="8" indent="-317500">
              <a:spcBef>
                <a:spcPts val="800"/>
              </a:spcBef>
              <a:spcAft>
                <a:spcPts val="800"/>
              </a:spcAft>
              <a:buSzPts val="1400"/>
              <a:buChar char="■"/>
              <a:defRPr sz="1400"/>
            </a:lvl9pPr>
          </a:lstStyle>
          <a:p>
            <a:endParaRPr/>
          </a:p>
        </p:txBody>
      </p:sp>
      <p:sp>
        <p:nvSpPr>
          <p:cNvPr id="174" name="Google Shape;174;p12"/>
          <p:cNvSpPr>
            <a:spLocks noGrp="1"/>
          </p:cNvSpPr>
          <p:nvPr>
            <p:ph type="pic" idx="2"/>
          </p:nvPr>
        </p:nvSpPr>
        <p:spPr>
          <a:xfrm>
            <a:off x="5342000" y="457200"/>
            <a:ext cx="3573300" cy="3995400"/>
          </a:xfrm>
          <a:prstGeom prst="roundRect">
            <a:avLst>
              <a:gd name="adj" fmla="val 6865"/>
            </a:avLst>
          </a:prstGeom>
          <a:noFill/>
          <a:ln>
            <a:noFill/>
          </a:ln>
        </p:spPr>
      </p:sp>
      <p:sp>
        <p:nvSpPr>
          <p:cNvPr id="175" name="Google Shape;175;p12"/>
          <p:cNvSpPr txBox="1">
            <a:spLocks noGrp="1"/>
          </p:cNvSpPr>
          <p:nvPr>
            <p:ph type="subTitle" idx="3"/>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76" name="Google Shape;176;p12"/>
          <p:cNvSpPr txBox="1">
            <a:spLocks noGrp="1"/>
          </p:cNvSpPr>
          <p:nvPr>
            <p:ph type="subTitle" idx="4"/>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77" name="Google Shape;177;p12"/>
          <p:cNvSpPr txBox="1">
            <a:spLocks noGrp="1"/>
          </p:cNvSpPr>
          <p:nvPr>
            <p:ph type="subTitle" idx="5"/>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78" name="Google Shape;178;p12"/>
          <p:cNvSpPr txBox="1">
            <a:spLocks noGrp="1"/>
          </p:cNvSpPr>
          <p:nvPr>
            <p:ph type="subTitle" idx="6"/>
          </p:nvPr>
        </p:nvSpPr>
        <p:spPr>
          <a:xfrm>
            <a:off x="228600" y="228600"/>
            <a:ext cx="2920800" cy="22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200"/>
              <a:buFont typeface="Urbanist Medium"/>
              <a:buNone/>
              <a:defRPr sz="1200">
                <a:latin typeface="Urbanist Medium"/>
                <a:ea typeface="Urbanist Medium"/>
                <a:cs typeface="Urbanist Medium"/>
                <a:sym typeface="Urbanist Medium"/>
              </a:defRPr>
            </a:lvl1pPr>
            <a:lvl2pPr lvl="1">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2pPr>
            <a:lvl3pPr lvl="2">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3pPr>
            <a:lvl4pPr lvl="3">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4pPr>
            <a:lvl5pPr lvl="4">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5pPr>
            <a:lvl6pPr lvl="5">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6pPr>
            <a:lvl7pPr lvl="6">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7pPr>
            <a:lvl8pPr lvl="7">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8pPr>
            <a:lvl9pPr lvl="8">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9pPr>
          </a:lstStyle>
          <a:p>
            <a:endParaRPr/>
          </a:p>
        </p:txBody>
      </p:sp>
      <p:sp>
        <p:nvSpPr>
          <p:cNvPr id="179" name="Google Shape;179;p12"/>
          <p:cNvSpPr txBox="1">
            <a:spLocks noGrp="1"/>
          </p:cNvSpPr>
          <p:nvPr>
            <p:ph type="title"/>
          </p:nvPr>
        </p:nvSpPr>
        <p:spPr>
          <a:xfrm>
            <a:off x="228600" y="613525"/>
            <a:ext cx="4296600" cy="1162800"/>
          </a:xfrm>
          <a:prstGeom prst="rect">
            <a:avLst/>
          </a:prstGeom>
        </p:spPr>
        <p:txBody>
          <a:bodyPr spcFirstLastPara="1" wrap="square" lIns="0" tIns="0" rIns="91425" bIns="91425" anchor="t" anchorCtr="0">
            <a:spAutoFit/>
          </a:bodyPr>
          <a:lstStyle>
            <a:lvl1pPr lvl="0">
              <a:lnSpc>
                <a:spcPct val="85000"/>
              </a:lnSpc>
              <a:spcBef>
                <a:spcPts val="0"/>
              </a:spcBef>
              <a:spcAft>
                <a:spcPts val="0"/>
              </a:spcAft>
              <a:buNone/>
              <a:defRPr sz="3400"/>
            </a:lvl1pPr>
            <a:lvl2pPr lvl="1">
              <a:lnSpc>
                <a:spcPct val="85000"/>
              </a:lnSpc>
              <a:spcBef>
                <a:spcPts val="0"/>
              </a:spcBef>
              <a:spcAft>
                <a:spcPts val="0"/>
              </a:spcAft>
              <a:buNone/>
              <a:defRPr sz="3600"/>
            </a:lvl2pPr>
            <a:lvl3pPr lvl="2">
              <a:lnSpc>
                <a:spcPct val="85000"/>
              </a:lnSpc>
              <a:spcBef>
                <a:spcPts val="0"/>
              </a:spcBef>
              <a:spcAft>
                <a:spcPts val="0"/>
              </a:spcAft>
              <a:buNone/>
              <a:defRPr sz="3600"/>
            </a:lvl3pPr>
            <a:lvl4pPr lvl="3">
              <a:lnSpc>
                <a:spcPct val="85000"/>
              </a:lnSpc>
              <a:spcBef>
                <a:spcPts val="0"/>
              </a:spcBef>
              <a:spcAft>
                <a:spcPts val="0"/>
              </a:spcAft>
              <a:buNone/>
              <a:defRPr sz="3600"/>
            </a:lvl4pPr>
            <a:lvl5pPr lvl="4">
              <a:lnSpc>
                <a:spcPct val="85000"/>
              </a:lnSpc>
              <a:spcBef>
                <a:spcPts val="0"/>
              </a:spcBef>
              <a:spcAft>
                <a:spcPts val="0"/>
              </a:spcAft>
              <a:buNone/>
              <a:defRPr sz="3600"/>
            </a:lvl5pPr>
            <a:lvl6pPr lvl="5">
              <a:lnSpc>
                <a:spcPct val="85000"/>
              </a:lnSpc>
              <a:spcBef>
                <a:spcPts val="0"/>
              </a:spcBef>
              <a:spcAft>
                <a:spcPts val="0"/>
              </a:spcAft>
              <a:buNone/>
              <a:defRPr sz="3600"/>
            </a:lvl6pPr>
            <a:lvl7pPr lvl="6">
              <a:lnSpc>
                <a:spcPct val="85000"/>
              </a:lnSpc>
              <a:spcBef>
                <a:spcPts val="0"/>
              </a:spcBef>
              <a:spcAft>
                <a:spcPts val="0"/>
              </a:spcAft>
              <a:buNone/>
              <a:defRPr sz="3600"/>
            </a:lvl7pPr>
            <a:lvl8pPr lvl="7">
              <a:lnSpc>
                <a:spcPct val="85000"/>
              </a:lnSpc>
              <a:spcBef>
                <a:spcPts val="0"/>
              </a:spcBef>
              <a:spcAft>
                <a:spcPts val="0"/>
              </a:spcAft>
              <a:buNone/>
              <a:defRPr sz="3600"/>
            </a:lvl8pPr>
            <a:lvl9pPr lvl="8">
              <a:lnSpc>
                <a:spcPct val="85000"/>
              </a:lnSpc>
              <a:spcBef>
                <a:spcPts val="0"/>
              </a:spcBef>
              <a:spcAft>
                <a:spcPts val="0"/>
              </a:spcAft>
              <a:buNone/>
              <a:defRPr sz="3600"/>
            </a:lvl9pPr>
          </a:lstStyle>
          <a:p>
            <a:endParaRPr/>
          </a:p>
        </p:txBody>
      </p:sp>
      <p:cxnSp>
        <p:nvCxnSpPr>
          <p:cNvPr id="180" name="Google Shape;180;p12"/>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181" name="Google Shape;181;p12"/>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182" name="Google Shape;182;p12"/>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big cards">
  <p:cSld name="CUSTOM_1">
    <p:spTree>
      <p:nvGrpSpPr>
        <p:cNvPr id="1" name="Shape 183"/>
        <p:cNvGrpSpPr/>
        <p:nvPr/>
      </p:nvGrpSpPr>
      <p:grpSpPr>
        <a:xfrm>
          <a:off x="0" y="0"/>
          <a:ext cx="0" cy="0"/>
          <a:chOff x="0" y="0"/>
          <a:chExt cx="0" cy="0"/>
        </a:xfrm>
      </p:grpSpPr>
      <p:sp>
        <p:nvSpPr>
          <p:cNvPr id="184" name="Google Shape;184;p13"/>
          <p:cNvSpPr txBox="1">
            <a:spLocks noGrp="1"/>
          </p:cNvSpPr>
          <p:nvPr>
            <p:ph type="title"/>
          </p:nvPr>
        </p:nvSpPr>
        <p:spPr>
          <a:xfrm>
            <a:off x="3386700" y="489887"/>
            <a:ext cx="1862100" cy="293100"/>
          </a:xfrm>
          <a:prstGeom prst="rect">
            <a:avLst/>
          </a:prstGeom>
        </p:spPr>
        <p:txBody>
          <a:bodyPr spcFirstLastPara="1" wrap="square" lIns="0" tIns="0" rIns="91425" bIns="91425" anchor="b" anchorCtr="0">
            <a:noAutofit/>
          </a:bodyPr>
          <a:lstStyle>
            <a:lvl1pPr lvl="0">
              <a:spcBef>
                <a:spcPts val="0"/>
              </a:spcBef>
              <a:spcAft>
                <a:spcPts val="0"/>
              </a:spcAft>
              <a:buClr>
                <a:schemeClr val="accent3"/>
              </a:buClr>
              <a:buSzPts val="1800"/>
              <a:buFont typeface="Urbanist"/>
              <a:buNone/>
              <a:defRPr sz="1800">
                <a:solidFill>
                  <a:schemeClr val="accent3"/>
                </a:solidFill>
                <a:latin typeface="Urbanist"/>
                <a:ea typeface="Urbanist"/>
                <a:cs typeface="Urbanist"/>
                <a:sym typeface="Urbanist"/>
              </a:defRPr>
            </a:lvl1pPr>
            <a:lvl2pPr lvl="1">
              <a:spcBef>
                <a:spcPts val="0"/>
              </a:spcBef>
              <a:spcAft>
                <a:spcPts val="0"/>
              </a:spcAft>
              <a:buClr>
                <a:schemeClr val="accent3"/>
              </a:buClr>
              <a:buSzPts val="1800"/>
              <a:buFont typeface="Urbanist Medium"/>
              <a:buNone/>
              <a:defRPr sz="1800">
                <a:solidFill>
                  <a:schemeClr val="accent3"/>
                </a:solidFill>
              </a:defRPr>
            </a:lvl2pPr>
            <a:lvl3pPr lvl="2">
              <a:spcBef>
                <a:spcPts val="0"/>
              </a:spcBef>
              <a:spcAft>
                <a:spcPts val="0"/>
              </a:spcAft>
              <a:buClr>
                <a:schemeClr val="accent3"/>
              </a:buClr>
              <a:buSzPts val="1800"/>
              <a:buFont typeface="Urbanist Medium"/>
              <a:buNone/>
              <a:defRPr sz="1800">
                <a:solidFill>
                  <a:schemeClr val="accent3"/>
                </a:solidFill>
              </a:defRPr>
            </a:lvl3pPr>
            <a:lvl4pPr lvl="3">
              <a:spcBef>
                <a:spcPts val="0"/>
              </a:spcBef>
              <a:spcAft>
                <a:spcPts val="0"/>
              </a:spcAft>
              <a:buClr>
                <a:schemeClr val="accent3"/>
              </a:buClr>
              <a:buSzPts val="1800"/>
              <a:buFont typeface="Urbanist Medium"/>
              <a:buNone/>
              <a:defRPr sz="1800">
                <a:solidFill>
                  <a:schemeClr val="accent3"/>
                </a:solidFill>
              </a:defRPr>
            </a:lvl4pPr>
            <a:lvl5pPr lvl="4">
              <a:spcBef>
                <a:spcPts val="0"/>
              </a:spcBef>
              <a:spcAft>
                <a:spcPts val="0"/>
              </a:spcAft>
              <a:buClr>
                <a:schemeClr val="accent3"/>
              </a:buClr>
              <a:buSzPts val="1800"/>
              <a:buFont typeface="Urbanist Medium"/>
              <a:buNone/>
              <a:defRPr sz="1800">
                <a:solidFill>
                  <a:schemeClr val="accent3"/>
                </a:solidFill>
              </a:defRPr>
            </a:lvl5pPr>
            <a:lvl6pPr lvl="5">
              <a:spcBef>
                <a:spcPts val="0"/>
              </a:spcBef>
              <a:spcAft>
                <a:spcPts val="0"/>
              </a:spcAft>
              <a:buClr>
                <a:schemeClr val="accent3"/>
              </a:buClr>
              <a:buSzPts val="1800"/>
              <a:buFont typeface="Urbanist Medium"/>
              <a:buNone/>
              <a:defRPr sz="1800">
                <a:solidFill>
                  <a:schemeClr val="accent3"/>
                </a:solidFill>
              </a:defRPr>
            </a:lvl6pPr>
            <a:lvl7pPr lvl="6">
              <a:spcBef>
                <a:spcPts val="0"/>
              </a:spcBef>
              <a:spcAft>
                <a:spcPts val="0"/>
              </a:spcAft>
              <a:buClr>
                <a:schemeClr val="accent3"/>
              </a:buClr>
              <a:buSzPts val="1800"/>
              <a:buFont typeface="Urbanist Medium"/>
              <a:buNone/>
              <a:defRPr sz="1800">
                <a:solidFill>
                  <a:schemeClr val="accent3"/>
                </a:solidFill>
              </a:defRPr>
            </a:lvl7pPr>
            <a:lvl8pPr lvl="7">
              <a:spcBef>
                <a:spcPts val="0"/>
              </a:spcBef>
              <a:spcAft>
                <a:spcPts val="0"/>
              </a:spcAft>
              <a:buClr>
                <a:schemeClr val="accent3"/>
              </a:buClr>
              <a:buSzPts val="1800"/>
              <a:buFont typeface="Urbanist Medium"/>
              <a:buNone/>
              <a:defRPr sz="1800">
                <a:solidFill>
                  <a:schemeClr val="accent3"/>
                </a:solidFill>
              </a:defRPr>
            </a:lvl8pPr>
            <a:lvl9pPr lvl="8">
              <a:spcBef>
                <a:spcPts val="0"/>
              </a:spcBef>
              <a:spcAft>
                <a:spcPts val="0"/>
              </a:spcAft>
              <a:buClr>
                <a:schemeClr val="accent3"/>
              </a:buClr>
              <a:buSzPts val="1800"/>
              <a:buFont typeface="Urbanist Medium"/>
              <a:buNone/>
              <a:defRPr sz="1800">
                <a:solidFill>
                  <a:schemeClr val="accent3"/>
                </a:solidFill>
              </a:defRPr>
            </a:lvl9pPr>
          </a:lstStyle>
          <a:p>
            <a:endParaRPr/>
          </a:p>
        </p:txBody>
      </p:sp>
      <p:sp>
        <p:nvSpPr>
          <p:cNvPr id="185" name="Google Shape;185;p13"/>
          <p:cNvSpPr txBox="1">
            <a:spLocks noGrp="1"/>
          </p:cNvSpPr>
          <p:nvPr>
            <p:ph type="subTitle" idx="1"/>
          </p:nvPr>
        </p:nvSpPr>
        <p:spPr>
          <a:xfrm>
            <a:off x="3386700" y="690369"/>
            <a:ext cx="19746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2pPr>
            <a:lvl3pPr lvl="2">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3pPr>
            <a:lvl4pPr lvl="3">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4pPr>
            <a:lvl5pPr lvl="4">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5pPr>
            <a:lvl6pPr lvl="5">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6pPr>
            <a:lvl7pPr lvl="6">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7pPr>
            <a:lvl8pPr lvl="7">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8pPr>
            <a:lvl9pPr lvl="8">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9pPr>
          </a:lstStyle>
          <a:p>
            <a:endParaRPr/>
          </a:p>
        </p:txBody>
      </p:sp>
      <p:sp>
        <p:nvSpPr>
          <p:cNvPr id="186" name="Google Shape;186;p13"/>
          <p:cNvSpPr txBox="1">
            <a:spLocks noGrp="1"/>
          </p:cNvSpPr>
          <p:nvPr>
            <p:ph type="subTitle" idx="2"/>
          </p:nvPr>
        </p:nvSpPr>
        <p:spPr>
          <a:xfrm>
            <a:off x="3386700" y="1070875"/>
            <a:ext cx="2444700" cy="8181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000">
                <a:solidFill>
                  <a:schemeClr val="dk2"/>
                </a:solidFill>
              </a:defRPr>
            </a:lvl1pPr>
            <a:lvl2pPr lvl="1">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2pPr>
            <a:lvl3pPr lvl="2">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3pPr>
            <a:lvl4pPr lvl="3">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4pPr>
            <a:lvl5pPr lvl="4">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5pPr>
            <a:lvl6pPr lvl="5">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6pPr>
            <a:lvl7pPr lvl="6">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7pPr>
            <a:lvl8pPr lvl="7">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8pPr>
            <a:lvl9pPr lvl="8">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9pPr>
          </a:lstStyle>
          <a:p>
            <a:endParaRPr/>
          </a:p>
        </p:txBody>
      </p:sp>
      <p:sp>
        <p:nvSpPr>
          <p:cNvPr id="187" name="Google Shape;187;p13"/>
          <p:cNvSpPr txBox="1">
            <a:spLocks noGrp="1"/>
          </p:cNvSpPr>
          <p:nvPr>
            <p:ph type="title" idx="3"/>
          </p:nvPr>
        </p:nvSpPr>
        <p:spPr>
          <a:xfrm>
            <a:off x="6307650" y="482616"/>
            <a:ext cx="1862100" cy="293100"/>
          </a:xfrm>
          <a:prstGeom prst="rect">
            <a:avLst/>
          </a:prstGeom>
        </p:spPr>
        <p:txBody>
          <a:bodyPr spcFirstLastPara="1" wrap="square" lIns="0" tIns="0" rIns="91425" bIns="91425" anchor="b" anchorCtr="0">
            <a:noAutofit/>
          </a:bodyPr>
          <a:lstStyle>
            <a:lvl1pPr lvl="0">
              <a:spcBef>
                <a:spcPts val="0"/>
              </a:spcBef>
              <a:spcAft>
                <a:spcPts val="0"/>
              </a:spcAft>
              <a:buClr>
                <a:schemeClr val="accent3"/>
              </a:buClr>
              <a:buSzPts val="1800"/>
              <a:buFont typeface="Urbanist"/>
              <a:buNone/>
              <a:defRPr sz="1800">
                <a:solidFill>
                  <a:schemeClr val="accent3"/>
                </a:solidFill>
                <a:latin typeface="Urbanist"/>
                <a:ea typeface="Urbanist"/>
                <a:cs typeface="Urbanist"/>
                <a:sym typeface="Urbanist"/>
              </a:defRPr>
            </a:lvl1pPr>
            <a:lvl2pPr lvl="1">
              <a:spcBef>
                <a:spcPts val="0"/>
              </a:spcBef>
              <a:spcAft>
                <a:spcPts val="0"/>
              </a:spcAft>
              <a:buClr>
                <a:schemeClr val="accent3"/>
              </a:buClr>
              <a:buSzPts val="1800"/>
              <a:buFont typeface="Urbanist"/>
              <a:buNone/>
              <a:defRPr sz="1800">
                <a:solidFill>
                  <a:schemeClr val="accent3"/>
                </a:solidFill>
              </a:defRPr>
            </a:lvl2pPr>
            <a:lvl3pPr lvl="2">
              <a:spcBef>
                <a:spcPts val="0"/>
              </a:spcBef>
              <a:spcAft>
                <a:spcPts val="0"/>
              </a:spcAft>
              <a:buClr>
                <a:schemeClr val="accent3"/>
              </a:buClr>
              <a:buSzPts val="1800"/>
              <a:buFont typeface="Urbanist"/>
              <a:buNone/>
              <a:defRPr sz="1800">
                <a:solidFill>
                  <a:schemeClr val="accent3"/>
                </a:solidFill>
              </a:defRPr>
            </a:lvl3pPr>
            <a:lvl4pPr lvl="3">
              <a:spcBef>
                <a:spcPts val="0"/>
              </a:spcBef>
              <a:spcAft>
                <a:spcPts val="0"/>
              </a:spcAft>
              <a:buClr>
                <a:schemeClr val="accent3"/>
              </a:buClr>
              <a:buSzPts val="1800"/>
              <a:buFont typeface="Urbanist"/>
              <a:buNone/>
              <a:defRPr sz="1800">
                <a:solidFill>
                  <a:schemeClr val="accent3"/>
                </a:solidFill>
              </a:defRPr>
            </a:lvl4pPr>
            <a:lvl5pPr lvl="4">
              <a:spcBef>
                <a:spcPts val="0"/>
              </a:spcBef>
              <a:spcAft>
                <a:spcPts val="0"/>
              </a:spcAft>
              <a:buClr>
                <a:schemeClr val="accent3"/>
              </a:buClr>
              <a:buSzPts val="1800"/>
              <a:buFont typeface="Urbanist"/>
              <a:buNone/>
              <a:defRPr sz="1800">
                <a:solidFill>
                  <a:schemeClr val="accent3"/>
                </a:solidFill>
              </a:defRPr>
            </a:lvl5pPr>
            <a:lvl6pPr lvl="5">
              <a:spcBef>
                <a:spcPts val="0"/>
              </a:spcBef>
              <a:spcAft>
                <a:spcPts val="0"/>
              </a:spcAft>
              <a:buClr>
                <a:schemeClr val="accent3"/>
              </a:buClr>
              <a:buSzPts val="1800"/>
              <a:buFont typeface="Urbanist"/>
              <a:buNone/>
              <a:defRPr sz="1800">
                <a:solidFill>
                  <a:schemeClr val="accent3"/>
                </a:solidFill>
              </a:defRPr>
            </a:lvl6pPr>
            <a:lvl7pPr lvl="6">
              <a:spcBef>
                <a:spcPts val="0"/>
              </a:spcBef>
              <a:spcAft>
                <a:spcPts val="0"/>
              </a:spcAft>
              <a:buClr>
                <a:schemeClr val="accent3"/>
              </a:buClr>
              <a:buSzPts val="1800"/>
              <a:buFont typeface="Urbanist"/>
              <a:buNone/>
              <a:defRPr sz="1800">
                <a:solidFill>
                  <a:schemeClr val="accent3"/>
                </a:solidFill>
              </a:defRPr>
            </a:lvl7pPr>
            <a:lvl8pPr lvl="7">
              <a:spcBef>
                <a:spcPts val="0"/>
              </a:spcBef>
              <a:spcAft>
                <a:spcPts val="0"/>
              </a:spcAft>
              <a:buClr>
                <a:schemeClr val="accent3"/>
              </a:buClr>
              <a:buSzPts val="1800"/>
              <a:buFont typeface="Urbanist"/>
              <a:buNone/>
              <a:defRPr sz="1800">
                <a:solidFill>
                  <a:schemeClr val="accent3"/>
                </a:solidFill>
              </a:defRPr>
            </a:lvl8pPr>
            <a:lvl9pPr lvl="8">
              <a:spcBef>
                <a:spcPts val="0"/>
              </a:spcBef>
              <a:spcAft>
                <a:spcPts val="0"/>
              </a:spcAft>
              <a:buClr>
                <a:schemeClr val="accent3"/>
              </a:buClr>
              <a:buSzPts val="1800"/>
              <a:buFont typeface="Urbanist"/>
              <a:buNone/>
              <a:defRPr sz="1800">
                <a:solidFill>
                  <a:schemeClr val="accent3"/>
                </a:solidFill>
              </a:defRPr>
            </a:lvl9pPr>
          </a:lstStyle>
          <a:p>
            <a:endParaRPr/>
          </a:p>
        </p:txBody>
      </p:sp>
      <p:sp>
        <p:nvSpPr>
          <p:cNvPr id="188" name="Google Shape;188;p13"/>
          <p:cNvSpPr txBox="1">
            <a:spLocks noGrp="1"/>
          </p:cNvSpPr>
          <p:nvPr>
            <p:ph type="subTitle" idx="4"/>
          </p:nvPr>
        </p:nvSpPr>
        <p:spPr>
          <a:xfrm>
            <a:off x="6307650" y="690369"/>
            <a:ext cx="19746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2pPr>
            <a:lvl3pPr lvl="2">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3pPr>
            <a:lvl4pPr lvl="3">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4pPr>
            <a:lvl5pPr lvl="4">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5pPr>
            <a:lvl6pPr lvl="5">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6pPr>
            <a:lvl7pPr lvl="6">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7pPr>
            <a:lvl8pPr lvl="7">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8pPr>
            <a:lvl9pPr lvl="8">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9pPr>
          </a:lstStyle>
          <a:p>
            <a:endParaRPr/>
          </a:p>
        </p:txBody>
      </p:sp>
      <p:sp>
        <p:nvSpPr>
          <p:cNvPr id="189" name="Google Shape;189;p13"/>
          <p:cNvSpPr txBox="1">
            <a:spLocks noGrp="1"/>
          </p:cNvSpPr>
          <p:nvPr>
            <p:ph type="subTitle" idx="5"/>
          </p:nvPr>
        </p:nvSpPr>
        <p:spPr>
          <a:xfrm>
            <a:off x="6307650" y="1070875"/>
            <a:ext cx="2444700" cy="8181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0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2pPr>
            <a:lvl3pPr lvl="2">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3pPr>
            <a:lvl4pPr lvl="3">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4pPr>
            <a:lvl5pPr lvl="4">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5pPr>
            <a:lvl6pPr lvl="5">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6pPr>
            <a:lvl7pPr lvl="6">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7pPr>
            <a:lvl8pPr lvl="7">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8pPr>
            <a:lvl9pPr lvl="8">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9pPr>
          </a:lstStyle>
          <a:p>
            <a:endParaRPr/>
          </a:p>
        </p:txBody>
      </p:sp>
      <p:sp>
        <p:nvSpPr>
          <p:cNvPr id="190" name="Google Shape;190;p13"/>
          <p:cNvSpPr txBox="1">
            <a:spLocks noGrp="1"/>
          </p:cNvSpPr>
          <p:nvPr>
            <p:ph type="title" idx="6"/>
          </p:nvPr>
        </p:nvSpPr>
        <p:spPr>
          <a:xfrm>
            <a:off x="233850" y="228600"/>
            <a:ext cx="2190000" cy="228600"/>
          </a:xfrm>
          <a:prstGeom prst="rect">
            <a:avLst/>
          </a:prstGeom>
        </p:spPr>
        <p:txBody>
          <a:bodyPr spcFirstLastPara="1" wrap="square" lIns="0" tIns="0" rIns="0" bIns="0" anchor="t" anchorCtr="0">
            <a:noAutofit/>
          </a:bodyPr>
          <a:lstStyle>
            <a:lvl1pPr lvl="0">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1pPr>
            <a:lvl2pPr lvl="1">
              <a:spcBef>
                <a:spcPts val="0"/>
              </a:spcBef>
              <a:spcAft>
                <a:spcPts val="0"/>
              </a:spcAft>
              <a:buClr>
                <a:schemeClr val="dk2"/>
              </a:buClr>
              <a:buSzPts val="3000"/>
              <a:buFont typeface="Urbanist"/>
              <a:buNone/>
              <a:defRPr>
                <a:solidFill>
                  <a:schemeClr val="dk2"/>
                </a:solidFill>
              </a:defRPr>
            </a:lvl2pPr>
            <a:lvl3pPr lvl="2">
              <a:spcBef>
                <a:spcPts val="0"/>
              </a:spcBef>
              <a:spcAft>
                <a:spcPts val="0"/>
              </a:spcAft>
              <a:buClr>
                <a:schemeClr val="dk2"/>
              </a:buClr>
              <a:buSzPts val="3000"/>
              <a:buFont typeface="Urbanist"/>
              <a:buNone/>
              <a:defRPr>
                <a:solidFill>
                  <a:schemeClr val="dk2"/>
                </a:solidFill>
              </a:defRPr>
            </a:lvl3pPr>
            <a:lvl4pPr lvl="3">
              <a:spcBef>
                <a:spcPts val="0"/>
              </a:spcBef>
              <a:spcAft>
                <a:spcPts val="0"/>
              </a:spcAft>
              <a:buClr>
                <a:schemeClr val="dk2"/>
              </a:buClr>
              <a:buSzPts val="3000"/>
              <a:buFont typeface="Urbanist"/>
              <a:buNone/>
              <a:defRPr>
                <a:solidFill>
                  <a:schemeClr val="dk2"/>
                </a:solidFill>
              </a:defRPr>
            </a:lvl4pPr>
            <a:lvl5pPr lvl="4">
              <a:spcBef>
                <a:spcPts val="0"/>
              </a:spcBef>
              <a:spcAft>
                <a:spcPts val="0"/>
              </a:spcAft>
              <a:buClr>
                <a:schemeClr val="dk2"/>
              </a:buClr>
              <a:buSzPts val="3000"/>
              <a:buFont typeface="Urbanist"/>
              <a:buNone/>
              <a:defRPr>
                <a:solidFill>
                  <a:schemeClr val="dk2"/>
                </a:solidFill>
              </a:defRPr>
            </a:lvl5pPr>
            <a:lvl6pPr lvl="5">
              <a:spcBef>
                <a:spcPts val="0"/>
              </a:spcBef>
              <a:spcAft>
                <a:spcPts val="0"/>
              </a:spcAft>
              <a:buClr>
                <a:schemeClr val="dk2"/>
              </a:buClr>
              <a:buSzPts val="3000"/>
              <a:buFont typeface="Urbanist"/>
              <a:buNone/>
              <a:defRPr>
                <a:solidFill>
                  <a:schemeClr val="dk2"/>
                </a:solidFill>
              </a:defRPr>
            </a:lvl6pPr>
            <a:lvl7pPr lvl="6">
              <a:spcBef>
                <a:spcPts val="0"/>
              </a:spcBef>
              <a:spcAft>
                <a:spcPts val="0"/>
              </a:spcAft>
              <a:buClr>
                <a:schemeClr val="dk2"/>
              </a:buClr>
              <a:buSzPts val="3000"/>
              <a:buFont typeface="Urbanist"/>
              <a:buNone/>
              <a:defRPr>
                <a:solidFill>
                  <a:schemeClr val="dk2"/>
                </a:solidFill>
              </a:defRPr>
            </a:lvl7pPr>
            <a:lvl8pPr lvl="7">
              <a:spcBef>
                <a:spcPts val="0"/>
              </a:spcBef>
              <a:spcAft>
                <a:spcPts val="0"/>
              </a:spcAft>
              <a:buClr>
                <a:schemeClr val="dk2"/>
              </a:buClr>
              <a:buSzPts val="3000"/>
              <a:buFont typeface="Urbanist"/>
              <a:buNone/>
              <a:defRPr>
                <a:solidFill>
                  <a:schemeClr val="dk2"/>
                </a:solidFill>
              </a:defRPr>
            </a:lvl8pPr>
            <a:lvl9pPr lvl="8">
              <a:spcBef>
                <a:spcPts val="0"/>
              </a:spcBef>
              <a:spcAft>
                <a:spcPts val="0"/>
              </a:spcAft>
              <a:buClr>
                <a:schemeClr val="dk2"/>
              </a:buClr>
              <a:buSzPts val="3000"/>
              <a:buFont typeface="Urbanist"/>
              <a:buNone/>
              <a:defRPr>
                <a:solidFill>
                  <a:schemeClr val="dk2"/>
                </a:solidFill>
              </a:defRPr>
            </a:lvl9pPr>
          </a:lstStyle>
          <a:p>
            <a:endParaRPr/>
          </a:p>
        </p:txBody>
      </p:sp>
      <p:sp>
        <p:nvSpPr>
          <p:cNvPr id="191" name="Google Shape;191;p13"/>
          <p:cNvSpPr txBox="1">
            <a:spLocks noGrp="1"/>
          </p:cNvSpPr>
          <p:nvPr>
            <p:ph type="subTitle" idx="7"/>
          </p:nvPr>
        </p:nvSpPr>
        <p:spPr>
          <a:xfrm>
            <a:off x="3482800" y="4057204"/>
            <a:ext cx="1076100" cy="168300"/>
          </a:xfrm>
          <a:prstGeom prst="rect">
            <a:avLst/>
          </a:prstGeom>
        </p:spPr>
        <p:txBody>
          <a:bodyPr spcFirstLastPara="1" wrap="square" lIns="0" tIns="0" rIns="91425" bIns="91425" anchor="t" anchorCtr="0">
            <a:noAutofit/>
          </a:bodyPr>
          <a:lstStyle>
            <a:lvl1pPr lvl="0" algn="ctr">
              <a:lnSpc>
                <a:spcPct val="85000"/>
              </a:lnSpc>
              <a:spcBef>
                <a:spcPts val="0"/>
              </a:spcBef>
              <a:spcAft>
                <a:spcPts val="0"/>
              </a:spcAft>
              <a:buNone/>
              <a:defRPr sz="800">
                <a:solidFill>
                  <a:schemeClr val="dk1"/>
                </a:solidFill>
                <a:latin typeface="Urbanist Medium"/>
                <a:ea typeface="Urbanist Medium"/>
                <a:cs typeface="Urbanist Medium"/>
                <a:sym typeface="Urbanist Medium"/>
              </a:defRPr>
            </a:lvl1pPr>
            <a:lvl2pPr lvl="1"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2pPr>
            <a:lvl3pPr lvl="2"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3pPr>
            <a:lvl4pPr lvl="3"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4pPr>
            <a:lvl5pPr lvl="4"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5pPr>
            <a:lvl6pPr lvl="5"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6pPr>
            <a:lvl7pPr lvl="6"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7pPr>
            <a:lvl8pPr lvl="7"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8pPr>
            <a:lvl9pPr lvl="8"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9pPr>
          </a:lstStyle>
          <a:p>
            <a:endParaRPr/>
          </a:p>
        </p:txBody>
      </p:sp>
      <p:sp>
        <p:nvSpPr>
          <p:cNvPr id="192" name="Google Shape;192;p13"/>
          <p:cNvSpPr txBox="1">
            <a:spLocks noGrp="1"/>
          </p:cNvSpPr>
          <p:nvPr>
            <p:ph type="subTitle" idx="8"/>
          </p:nvPr>
        </p:nvSpPr>
        <p:spPr>
          <a:xfrm>
            <a:off x="6405300" y="4057079"/>
            <a:ext cx="1076100" cy="168300"/>
          </a:xfrm>
          <a:prstGeom prst="rect">
            <a:avLst/>
          </a:prstGeom>
        </p:spPr>
        <p:txBody>
          <a:bodyPr spcFirstLastPara="1" wrap="square" lIns="0" tIns="0" rIns="91425" bIns="91425" anchor="t" anchorCtr="0">
            <a:noAutofit/>
          </a:bodyPr>
          <a:lstStyle>
            <a:lvl1pPr lvl="0" algn="ctr">
              <a:lnSpc>
                <a:spcPct val="85000"/>
              </a:lnSpc>
              <a:spcBef>
                <a:spcPts val="0"/>
              </a:spcBef>
              <a:spcAft>
                <a:spcPts val="0"/>
              </a:spcAft>
              <a:buNone/>
              <a:defRPr sz="800">
                <a:solidFill>
                  <a:schemeClr val="dk1"/>
                </a:solidFill>
                <a:latin typeface="Urbanist Medium"/>
                <a:ea typeface="Urbanist Medium"/>
                <a:cs typeface="Urbanist Medium"/>
                <a:sym typeface="Urbanist Medium"/>
              </a:defRPr>
            </a:lvl1pPr>
            <a:lvl2pPr lvl="1"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2pPr>
            <a:lvl3pPr lvl="2"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3pPr>
            <a:lvl4pPr lvl="3"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4pPr>
            <a:lvl5pPr lvl="4"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5pPr>
            <a:lvl6pPr lvl="5"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6pPr>
            <a:lvl7pPr lvl="6"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7pPr>
            <a:lvl8pPr lvl="7"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8pPr>
            <a:lvl9pPr lvl="8" algn="ctr">
              <a:spcBef>
                <a:spcPts val="0"/>
              </a:spcBef>
              <a:spcAft>
                <a:spcPts val="0"/>
              </a:spcAft>
              <a:buClr>
                <a:schemeClr val="dk1"/>
              </a:buClr>
              <a:buSzPts val="800"/>
              <a:buFont typeface="Urbanist"/>
              <a:buNone/>
              <a:defRPr sz="800">
                <a:solidFill>
                  <a:schemeClr val="dk1"/>
                </a:solidFill>
                <a:latin typeface="Urbanist"/>
                <a:ea typeface="Urbanist"/>
                <a:cs typeface="Urbanist"/>
                <a:sym typeface="Urbanist"/>
              </a:defRPr>
            </a:lvl9pPr>
          </a:lstStyle>
          <a:p>
            <a:endParaRPr/>
          </a:p>
        </p:txBody>
      </p:sp>
      <p:sp>
        <p:nvSpPr>
          <p:cNvPr id="193" name="Google Shape;193;p13"/>
          <p:cNvSpPr txBox="1">
            <a:spLocks noGrp="1"/>
          </p:cNvSpPr>
          <p:nvPr>
            <p:ph type="subTitle" idx="9"/>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94" name="Google Shape;194;p13"/>
          <p:cNvSpPr txBox="1">
            <a:spLocks noGrp="1"/>
          </p:cNvSpPr>
          <p:nvPr>
            <p:ph type="subTitle" idx="13"/>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195" name="Google Shape;195;p13"/>
          <p:cNvSpPr txBox="1">
            <a:spLocks noGrp="1"/>
          </p:cNvSpPr>
          <p:nvPr>
            <p:ph type="subTitle" idx="14"/>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cxnSp>
        <p:nvCxnSpPr>
          <p:cNvPr id="196" name="Google Shape;196;p13"/>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grpSp>
        <p:nvGrpSpPr>
          <p:cNvPr id="197" name="Google Shape;197;p13"/>
          <p:cNvGrpSpPr/>
          <p:nvPr/>
        </p:nvGrpSpPr>
        <p:grpSpPr>
          <a:xfrm rot="-5400000">
            <a:off x="4794488" y="4206993"/>
            <a:ext cx="141588" cy="73485"/>
            <a:chOff x="498725" y="2069800"/>
            <a:chExt cx="205200" cy="106500"/>
          </a:xfrm>
        </p:grpSpPr>
        <p:cxnSp>
          <p:nvCxnSpPr>
            <p:cNvPr id="198" name="Google Shape;198;p13"/>
            <p:cNvCxnSpPr/>
            <p:nvPr/>
          </p:nvCxnSpPr>
          <p:spPr>
            <a:xfrm rot="-5400000" flipH="1">
              <a:off x="498725" y="2069800"/>
              <a:ext cx="103500" cy="103500"/>
            </a:xfrm>
            <a:prstGeom prst="straightConnector1">
              <a:avLst/>
            </a:prstGeom>
            <a:noFill/>
            <a:ln w="9525" cap="flat" cmpd="sng">
              <a:solidFill>
                <a:schemeClr val="lt2"/>
              </a:solidFill>
              <a:prstDash val="solid"/>
              <a:round/>
              <a:headEnd type="none" w="med" len="med"/>
              <a:tailEnd type="none" w="med" len="med"/>
            </a:ln>
          </p:spPr>
        </p:cxnSp>
        <p:cxnSp>
          <p:nvCxnSpPr>
            <p:cNvPr id="199" name="Google Shape;199;p13"/>
            <p:cNvCxnSpPr/>
            <p:nvPr/>
          </p:nvCxnSpPr>
          <p:spPr>
            <a:xfrm rot="5400000">
              <a:off x="596825" y="2069200"/>
              <a:ext cx="106500" cy="107700"/>
            </a:xfrm>
            <a:prstGeom prst="straightConnector1">
              <a:avLst/>
            </a:prstGeom>
            <a:noFill/>
            <a:ln w="9525" cap="flat" cmpd="sng">
              <a:solidFill>
                <a:schemeClr val="lt2"/>
              </a:solidFill>
              <a:prstDash val="solid"/>
              <a:round/>
              <a:headEnd type="none" w="med" len="med"/>
              <a:tailEnd type="none" w="med" len="med"/>
            </a:ln>
          </p:spPr>
        </p:cxnSp>
      </p:grpSp>
      <p:sp>
        <p:nvSpPr>
          <p:cNvPr id="200" name="Google Shape;200;p13"/>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201" name="Google Shape;201;p13"/>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Four big cards">
  <p:cSld name="CUSTOM_1_1">
    <p:spTree>
      <p:nvGrpSpPr>
        <p:cNvPr id="1" name="Shape 202"/>
        <p:cNvGrpSpPr/>
        <p:nvPr/>
      </p:nvGrpSpPr>
      <p:grpSpPr>
        <a:xfrm>
          <a:off x="0" y="0"/>
          <a:ext cx="0" cy="0"/>
          <a:chOff x="0" y="0"/>
          <a:chExt cx="0" cy="0"/>
        </a:xfrm>
      </p:grpSpPr>
      <p:sp>
        <p:nvSpPr>
          <p:cNvPr id="203" name="Google Shape;203;p14"/>
          <p:cNvSpPr txBox="1">
            <a:spLocks noGrp="1"/>
          </p:cNvSpPr>
          <p:nvPr>
            <p:ph type="title"/>
          </p:nvPr>
        </p:nvSpPr>
        <p:spPr>
          <a:xfrm>
            <a:off x="233850" y="228600"/>
            <a:ext cx="2190000" cy="22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200"/>
              <a:buFont typeface="Urbanist"/>
              <a:buNone/>
              <a:defRPr sz="1200">
                <a:latin typeface="Urbanist"/>
                <a:ea typeface="Urbanist"/>
                <a:cs typeface="Urbanist"/>
                <a:sym typeface="Urbanist"/>
              </a:defRPr>
            </a:lvl1pPr>
            <a:lvl2pPr lvl="1">
              <a:spcBef>
                <a:spcPts val="0"/>
              </a:spcBef>
              <a:spcAft>
                <a:spcPts val="0"/>
              </a:spcAft>
              <a:buClr>
                <a:schemeClr val="lt1"/>
              </a:buClr>
              <a:buSzPts val="3000"/>
              <a:buFont typeface="Urbanist"/>
              <a:buNone/>
              <a:defRPr/>
            </a:lvl2pPr>
            <a:lvl3pPr lvl="2">
              <a:spcBef>
                <a:spcPts val="0"/>
              </a:spcBef>
              <a:spcAft>
                <a:spcPts val="0"/>
              </a:spcAft>
              <a:buClr>
                <a:schemeClr val="lt1"/>
              </a:buClr>
              <a:buSzPts val="3000"/>
              <a:buFont typeface="Urbanist"/>
              <a:buNone/>
              <a:defRPr/>
            </a:lvl3pPr>
            <a:lvl4pPr lvl="3">
              <a:spcBef>
                <a:spcPts val="0"/>
              </a:spcBef>
              <a:spcAft>
                <a:spcPts val="0"/>
              </a:spcAft>
              <a:buClr>
                <a:schemeClr val="lt1"/>
              </a:buClr>
              <a:buSzPts val="3000"/>
              <a:buFont typeface="Urbanist"/>
              <a:buNone/>
              <a:defRPr/>
            </a:lvl4pPr>
            <a:lvl5pPr lvl="4">
              <a:spcBef>
                <a:spcPts val="0"/>
              </a:spcBef>
              <a:spcAft>
                <a:spcPts val="0"/>
              </a:spcAft>
              <a:buClr>
                <a:schemeClr val="lt1"/>
              </a:buClr>
              <a:buSzPts val="3000"/>
              <a:buFont typeface="Urbanist"/>
              <a:buNone/>
              <a:defRPr/>
            </a:lvl5pPr>
            <a:lvl6pPr lvl="5">
              <a:spcBef>
                <a:spcPts val="0"/>
              </a:spcBef>
              <a:spcAft>
                <a:spcPts val="0"/>
              </a:spcAft>
              <a:buClr>
                <a:schemeClr val="lt1"/>
              </a:buClr>
              <a:buSzPts val="3000"/>
              <a:buFont typeface="Urbanist"/>
              <a:buNone/>
              <a:defRPr/>
            </a:lvl6pPr>
            <a:lvl7pPr lvl="6">
              <a:spcBef>
                <a:spcPts val="0"/>
              </a:spcBef>
              <a:spcAft>
                <a:spcPts val="0"/>
              </a:spcAft>
              <a:buClr>
                <a:schemeClr val="lt1"/>
              </a:buClr>
              <a:buSzPts val="3000"/>
              <a:buFont typeface="Urbanist"/>
              <a:buNone/>
              <a:defRPr/>
            </a:lvl7pPr>
            <a:lvl8pPr lvl="7">
              <a:spcBef>
                <a:spcPts val="0"/>
              </a:spcBef>
              <a:spcAft>
                <a:spcPts val="0"/>
              </a:spcAft>
              <a:buClr>
                <a:schemeClr val="lt1"/>
              </a:buClr>
              <a:buSzPts val="3000"/>
              <a:buFont typeface="Urbanist"/>
              <a:buNone/>
              <a:defRPr/>
            </a:lvl8pPr>
            <a:lvl9pPr lvl="8">
              <a:spcBef>
                <a:spcPts val="0"/>
              </a:spcBef>
              <a:spcAft>
                <a:spcPts val="0"/>
              </a:spcAft>
              <a:buClr>
                <a:schemeClr val="lt1"/>
              </a:buClr>
              <a:buSzPts val="3000"/>
              <a:buFont typeface="Urbanist"/>
              <a:buNone/>
              <a:defRPr/>
            </a:lvl9pPr>
          </a:lstStyle>
          <a:p>
            <a:endParaRPr/>
          </a:p>
        </p:txBody>
      </p:sp>
      <p:sp>
        <p:nvSpPr>
          <p:cNvPr id="204" name="Google Shape;204;p14"/>
          <p:cNvSpPr txBox="1">
            <a:spLocks noGrp="1"/>
          </p:cNvSpPr>
          <p:nvPr>
            <p:ph type="subTitle" idx="1"/>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05" name="Google Shape;205;p14"/>
          <p:cNvSpPr txBox="1">
            <a:spLocks noGrp="1"/>
          </p:cNvSpPr>
          <p:nvPr>
            <p:ph type="subTitle" idx="2"/>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06" name="Google Shape;206;p14"/>
          <p:cNvSpPr txBox="1">
            <a:spLocks noGrp="1"/>
          </p:cNvSpPr>
          <p:nvPr>
            <p:ph type="subTitle" idx="3"/>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cxnSp>
        <p:nvCxnSpPr>
          <p:cNvPr id="207" name="Google Shape;207;p14"/>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208" name="Google Shape;208;p14"/>
          <p:cNvSpPr txBox="1">
            <a:spLocks noGrp="1"/>
          </p:cNvSpPr>
          <p:nvPr>
            <p:ph type="title" idx="4"/>
          </p:nvPr>
        </p:nvSpPr>
        <p:spPr>
          <a:xfrm>
            <a:off x="3379125" y="491100"/>
            <a:ext cx="1461300" cy="293100"/>
          </a:xfrm>
          <a:prstGeom prst="rect">
            <a:avLst/>
          </a:prstGeom>
        </p:spPr>
        <p:txBody>
          <a:bodyPr spcFirstLastPara="1" wrap="square" lIns="0" tIns="0" rIns="91425" bIns="91425" anchor="b" anchorCtr="0">
            <a:noAutofit/>
          </a:bodyPr>
          <a:lstStyle>
            <a:lvl1pPr lvl="0">
              <a:spcBef>
                <a:spcPts val="0"/>
              </a:spcBef>
              <a:spcAft>
                <a:spcPts val="0"/>
              </a:spcAft>
              <a:buClr>
                <a:schemeClr val="accent3"/>
              </a:buClr>
              <a:buSzPts val="1800"/>
              <a:buFont typeface="Urbanist"/>
              <a:buNone/>
              <a:defRPr sz="1800">
                <a:solidFill>
                  <a:schemeClr val="accent3"/>
                </a:solidFill>
              </a:defRPr>
            </a:lvl1pPr>
            <a:lvl2pPr lvl="1">
              <a:spcBef>
                <a:spcPts val="0"/>
              </a:spcBef>
              <a:spcAft>
                <a:spcPts val="0"/>
              </a:spcAft>
              <a:buClr>
                <a:schemeClr val="accent3"/>
              </a:buClr>
              <a:buSzPts val="1800"/>
              <a:buFont typeface="Urbanist"/>
              <a:buNone/>
              <a:defRPr sz="1800">
                <a:solidFill>
                  <a:schemeClr val="accent3"/>
                </a:solidFill>
              </a:defRPr>
            </a:lvl2pPr>
            <a:lvl3pPr lvl="2">
              <a:spcBef>
                <a:spcPts val="0"/>
              </a:spcBef>
              <a:spcAft>
                <a:spcPts val="0"/>
              </a:spcAft>
              <a:buClr>
                <a:schemeClr val="accent3"/>
              </a:buClr>
              <a:buSzPts val="1800"/>
              <a:buFont typeface="Urbanist"/>
              <a:buNone/>
              <a:defRPr sz="1800">
                <a:solidFill>
                  <a:schemeClr val="accent3"/>
                </a:solidFill>
              </a:defRPr>
            </a:lvl3pPr>
            <a:lvl4pPr lvl="3">
              <a:spcBef>
                <a:spcPts val="0"/>
              </a:spcBef>
              <a:spcAft>
                <a:spcPts val="0"/>
              </a:spcAft>
              <a:buClr>
                <a:schemeClr val="accent3"/>
              </a:buClr>
              <a:buSzPts val="1800"/>
              <a:buFont typeface="Urbanist"/>
              <a:buNone/>
              <a:defRPr sz="1800">
                <a:solidFill>
                  <a:schemeClr val="accent3"/>
                </a:solidFill>
              </a:defRPr>
            </a:lvl4pPr>
            <a:lvl5pPr lvl="4">
              <a:spcBef>
                <a:spcPts val="0"/>
              </a:spcBef>
              <a:spcAft>
                <a:spcPts val="0"/>
              </a:spcAft>
              <a:buClr>
                <a:schemeClr val="accent3"/>
              </a:buClr>
              <a:buSzPts val="1800"/>
              <a:buFont typeface="Urbanist"/>
              <a:buNone/>
              <a:defRPr sz="1800">
                <a:solidFill>
                  <a:schemeClr val="accent3"/>
                </a:solidFill>
              </a:defRPr>
            </a:lvl5pPr>
            <a:lvl6pPr lvl="5">
              <a:spcBef>
                <a:spcPts val="0"/>
              </a:spcBef>
              <a:spcAft>
                <a:spcPts val="0"/>
              </a:spcAft>
              <a:buClr>
                <a:schemeClr val="accent3"/>
              </a:buClr>
              <a:buSzPts val="1800"/>
              <a:buFont typeface="Urbanist"/>
              <a:buNone/>
              <a:defRPr sz="1800">
                <a:solidFill>
                  <a:schemeClr val="accent3"/>
                </a:solidFill>
              </a:defRPr>
            </a:lvl6pPr>
            <a:lvl7pPr lvl="6">
              <a:spcBef>
                <a:spcPts val="0"/>
              </a:spcBef>
              <a:spcAft>
                <a:spcPts val="0"/>
              </a:spcAft>
              <a:buClr>
                <a:schemeClr val="accent3"/>
              </a:buClr>
              <a:buSzPts val="1800"/>
              <a:buFont typeface="Urbanist"/>
              <a:buNone/>
              <a:defRPr sz="1800">
                <a:solidFill>
                  <a:schemeClr val="accent3"/>
                </a:solidFill>
              </a:defRPr>
            </a:lvl7pPr>
            <a:lvl8pPr lvl="7">
              <a:spcBef>
                <a:spcPts val="0"/>
              </a:spcBef>
              <a:spcAft>
                <a:spcPts val="0"/>
              </a:spcAft>
              <a:buClr>
                <a:schemeClr val="accent3"/>
              </a:buClr>
              <a:buSzPts val="1800"/>
              <a:buFont typeface="Urbanist"/>
              <a:buNone/>
              <a:defRPr sz="1800">
                <a:solidFill>
                  <a:schemeClr val="accent3"/>
                </a:solidFill>
              </a:defRPr>
            </a:lvl8pPr>
            <a:lvl9pPr lvl="8">
              <a:spcBef>
                <a:spcPts val="0"/>
              </a:spcBef>
              <a:spcAft>
                <a:spcPts val="0"/>
              </a:spcAft>
              <a:buClr>
                <a:schemeClr val="accent3"/>
              </a:buClr>
              <a:buSzPts val="1800"/>
              <a:buFont typeface="Urbanist"/>
              <a:buNone/>
              <a:defRPr sz="1800">
                <a:solidFill>
                  <a:schemeClr val="accent3"/>
                </a:solidFill>
              </a:defRPr>
            </a:lvl9pPr>
          </a:lstStyle>
          <a:p>
            <a:endParaRPr/>
          </a:p>
        </p:txBody>
      </p:sp>
      <p:sp>
        <p:nvSpPr>
          <p:cNvPr id="209" name="Google Shape;209;p14"/>
          <p:cNvSpPr txBox="1">
            <a:spLocks noGrp="1"/>
          </p:cNvSpPr>
          <p:nvPr>
            <p:ph type="subTitle" idx="5"/>
          </p:nvPr>
        </p:nvSpPr>
        <p:spPr>
          <a:xfrm>
            <a:off x="3379125" y="691577"/>
            <a:ext cx="15495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2pPr>
            <a:lvl3pPr lvl="2">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3pPr>
            <a:lvl4pPr lvl="3">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4pPr>
            <a:lvl5pPr lvl="4">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5pPr>
            <a:lvl6pPr lvl="5">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6pPr>
            <a:lvl7pPr lvl="6">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7pPr>
            <a:lvl8pPr lvl="7">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8pPr>
            <a:lvl9pPr lvl="8">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9pPr>
          </a:lstStyle>
          <a:p>
            <a:endParaRPr/>
          </a:p>
        </p:txBody>
      </p:sp>
      <p:sp>
        <p:nvSpPr>
          <p:cNvPr id="210" name="Google Shape;210;p14"/>
          <p:cNvSpPr txBox="1">
            <a:spLocks noGrp="1"/>
          </p:cNvSpPr>
          <p:nvPr>
            <p:ph type="subTitle" idx="6"/>
          </p:nvPr>
        </p:nvSpPr>
        <p:spPr>
          <a:xfrm>
            <a:off x="3379123" y="1072077"/>
            <a:ext cx="2444700" cy="8181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0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2pPr>
            <a:lvl3pPr lvl="2">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3pPr>
            <a:lvl4pPr lvl="3">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4pPr>
            <a:lvl5pPr lvl="4">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5pPr>
            <a:lvl6pPr lvl="5">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6pPr>
            <a:lvl7pPr lvl="6">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7pPr>
            <a:lvl8pPr lvl="7">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8pPr>
            <a:lvl9pPr lvl="8">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9pPr>
          </a:lstStyle>
          <a:p>
            <a:endParaRPr/>
          </a:p>
        </p:txBody>
      </p:sp>
      <p:sp>
        <p:nvSpPr>
          <p:cNvPr id="211" name="Google Shape;211;p14"/>
          <p:cNvSpPr txBox="1">
            <a:spLocks noGrp="1"/>
          </p:cNvSpPr>
          <p:nvPr>
            <p:ph type="title" idx="7"/>
          </p:nvPr>
        </p:nvSpPr>
        <p:spPr>
          <a:xfrm>
            <a:off x="6318039" y="491100"/>
            <a:ext cx="1461300" cy="293100"/>
          </a:xfrm>
          <a:prstGeom prst="rect">
            <a:avLst/>
          </a:prstGeom>
        </p:spPr>
        <p:txBody>
          <a:bodyPr spcFirstLastPara="1" wrap="square" lIns="0" tIns="0" rIns="91425" bIns="91425" anchor="b" anchorCtr="0">
            <a:noAutofit/>
          </a:bodyPr>
          <a:lstStyle>
            <a:lvl1pPr lvl="0">
              <a:spcBef>
                <a:spcPts val="0"/>
              </a:spcBef>
              <a:spcAft>
                <a:spcPts val="0"/>
              </a:spcAft>
              <a:buClr>
                <a:schemeClr val="accent3"/>
              </a:buClr>
              <a:buSzPts val="1800"/>
              <a:buFont typeface="Urbanist"/>
              <a:buNone/>
              <a:defRPr sz="1800">
                <a:solidFill>
                  <a:schemeClr val="accent3"/>
                </a:solidFill>
                <a:latin typeface="Urbanist"/>
                <a:ea typeface="Urbanist"/>
                <a:cs typeface="Urbanist"/>
                <a:sym typeface="Urbanist"/>
              </a:defRPr>
            </a:lvl1pPr>
            <a:lvl2pPr lvl="1">
              <a:spcBef>
                <a:spcPts val="0"/>
              </a:spcBef>
              <a:spcAft>
                <a:spcPts val="0"/>
              </a:spcAft>
              <a:buClr>
                <a:schemeClr val="accent3"/>
              </a:buClr>
              <a:buSzPts val="1800"/>
              <a:buFont typeface="Urbanist"/>
              <a:buNone/>
              <a:defRPr sz="1800">
                <a:solidFill>
                  <a:schemeClr val="accent3"/>
                </a:solidFill>
              </a:defRPr>
            </a:lvl2pPr>
            <a:lvl3pPr lvl="2">
              <a:spcBef>
                <a:spcPts val="0"/>
              </a:spcBef>
              <a:spcAft>
                <a:spcPts val="0"/>
              </a:spcAft>
              <a:buClr>
                <a:schemeClr val="accent3"/>
              </a:buClr>
              <a:buSzPts val="1800"/>
              <a:buFont typeface="Urbanist"/>
              <a:buNone/>
              <a:defRPr sz="1800">
                <a:solidFill>
                  <a:schemeClr val="accent3"/>
                </a:solidFill>
              </a:defRPr>
            </a:lvl3pPr>
            <a:lvl4pPr lvl="3">
              <a:spcBef>
                <a:spcPts val="0"/>
              </a:spcBef>
              <a:spcAft>
                <a:spcPts val="0"/>
              </a:spcAft>
              <a:buClr>
                <a:schemeClr val="accent3"/>
              </a:buClr>
              <a:buSzPts val="1800"/>
              <a:buFont typeface="Urbanist"/>
              <a:buNone/>
              <a:defRPr sz="1800">
                <a:solidFill>
                  <a:schemeClr val="accent3"/>
                </a:solidFill>
              </a:defRPr>
            </a:lvl4pPr>
            <a:lvl5pPr lvl="4">
              <a:spcBef>
                <a:spcPts val="0"/>
              </a:spcBef>
              <a:spcAft>
                <a:spcPts val="0"/>
              </a:spcAft>
              <a:buClr>
                <a:schemeClr val="accent3"/>
              </a:buClr>
              <a:buSzPts val="1800"/>
              <a:buFont typeface="Urbanist"/>
              <a:buNone/>
              <a:defRPr sz="1800">
                <a:solidFill>
                  <a:schemeClr val="accent3"/>
                </a:solidFill>
              </a:defRPr>
            </a:lvl5pPr>
            <a:lvl6pPr lvl="5">
              <a:spcBef>
                <a:spcPts val="0"/>
              </a:spcBef>
              <a:spcAft>
                <a:spcPts val="0"/>
              </a:spcAft>
              <a:buClr>
                <a:schemeClr val="accent3"/>
              </a:buClr>
              <a:buSzPts val="1800"/>
              <a:buFont typeface="Urbanist"/>
              <a:buNone/>
              <a:defRPr sz="1800">
                <a:solidFill>
                  <a:schemeClr val="accent3"/>
                </a:solidFill>
              </a:defRPr>
            </a:lvl6pPr>
            <a:lvl7pPr lvl="6">
              <a:spcBef>
                <a:spcPts val="0"/>
              </a:spcBef>
              <a:spcAft>
                <a:spcPts val="0"/>
              </a:spcAft>
              <a:buClr>
                <a:schemeClr val="accent3"/>
              </a:buClr>
              <a:buSzPts val="1800"/>
              <a:buFont typeface="Urbanist"/>
              <a:buNone/>
              <a:defRPr sz="1800">
                <a:solidFill>
                  <a:schemeClr val="accent3"/>
                </a:solidFill>
              </a:defRPr>
            </a:lvl7pPr>
            <a:lvl8pPr lvl="7">
              <a:spcBef>
                <a:spcPts val="0"/>
              </a:spcBef>
              <a:spcAft>
                <a:spcPts val="0"/>
              </a:spcAft>
              <a:buClr>
                <a:schemeClr val="accent3"/>
              </a:buClr>
              <a:buSzPts val="1800"/>
              <a:buFont typeface="Urbanist"/>
              <a:buNone/>
              <a:defRPr sz="1800">
                <a:solidFill>
                  <a:schemeClr val="accent3"/>
                </a:solidFill>
              </a:defRPr>
            </a:lvl8pPr>
            <a:lvl9pPr lvl="8">
              <a:spcBef>
                <a:spcPts val="0"/>
              </a:spcBef>
              <a:spcAft>
                <a:spcPts val="0"/>
              </a:spcAft>
              <a:buClr>
                <a:schemeClr val="accent3"/>
              </a:buClr>
              <a:buSzPts val="1800"/>
              <a:buFont typeface="Urbanist"/>
              <a:buNone/>
              <a:defRPr sz="1800">
                <a:solidFill>
                  <a:schemeClr val="accent3"/>
                </a:solidFill>
              </a:defRPr>
            </a:lvl9pPr>
          </a:lstStyle>
          <a:p>
            <a:endParaRPr/>
          </a:p>
        </p:txBody>
      </p:sp>
      <p:sp>
        <p:nvSpPr>
          <p:cNvPr id="212" name="Google Shape;212;p14"/>
          <p:cNvSpPr txBox="1">
            <a:spLocks noGrp="1"/>
          </p:cNvSpPr>
          <p:nvPr>
            <p:ph type="subTitle" idx="8"/>
          </p:nvPr>
        </p:nvSpPr>
        <p:spPr>
          <a:xfrm>
            <a:off x="6318039" y="691577"/>
            <a:ext cx="15495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2pPr>
            <a:lvl3pPr lvl="2">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3pPr>
            <a:lvl4pPr lvl="3">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4pPr>
            <a:lvl5pPr lvl="4">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5pPr>
            <a:lvl6pPr lvl="5">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6pPr>
            <a:lvl7pPr lvl="6">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7pPr>
            <a:lvl8pPr lvl="7">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8pPr>
            <a:lvl9pPr lvl="8">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9pPr>
          </a:lstStyle>
          <a:p>
            <a:endParaRPr/>
          </a:p>
        </p:txBody>
      </p:sp>
      <p:sp>
        <p:nvSpPr>
          <p:cNvPr id="213" name="Google Shape;213;p14"/>
          <p:cNvSpPr txBox="1">
            <a:spLocks noGrp="1"/>
          </p:cNvSpPr>
          <p:nvPr>
            <p:ph type="subTitle" idx="9"/>
          </p:nvPr>
        </p:nvSpPr>
        <p:spPr>
          <a:xfrm>
            <a:off x="6318036" y="1072077"/>
            <a:ext cx="2444700" cy="8181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0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2pPr>
            <a:lvl3pPr lvl="2">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3pPr>
            <a:lvl4pPr lvl="3">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4pPr>
            <a:lvl5pPr lvl="4">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5pPr>
            <a:lvl6pPr lvl="5">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6pPr>
            <a:lvl7pPr lvl="6">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7pPr>
            <a:lvl8pPr lvl="7">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8pPr>
            <a:lvl9pPr lvl="8">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9pPr>
          </a:lstStyle>
          <a:p>
            <a:endParaRPr/>
          </a:p>
        </p:txBody>
      </p:sp>
      <p:sp>
        <p:nvSpPr>
          <p:cNvPr id="214" name="Google Shape;214;p14"/>
          <p:cNvSpPr txBox="1">
            <a:spLocks noGrp="1"/>
          </p:cNvSpPr>
          <p:nvPr>
            <p:ph type="title" idx="13"/>
          </p:nvPr>
        </p:nvSpPr>
        <p:spPr>
          <a:xfrm>
            <a:off x="6318039" y="2655740"/>
            <a:ext cx="1461300" cy="293100"/>
          </a:xfrm>
          <a:prstGeom prst="rect">
            <a:avLst/>
          </a:prstGeom>
        </p:spPr>
        <p:txBody>
          <a:bodyPr spcFirstLastPara="1" wrap="square" lIns="0" tIns="0" rIns="91425" bIns="91425" anchor="b" anchorCtr="0">
            <a:noAutofit/>
          </a:bodyPr>
          <a:lstStyle>
            <a:lvl1pPr lvl="0">
              <a:spcBef>
                <a:spcPts val="0"/>
              </a:spcBef>
              <a:spcAft>
                <a:spcPts val="0"/>
              </a:spcAft>
              <a:buClr>
                <a:schemeClr val="accent3"/>
              </a:buClr>
              <a:buSzPts val="1800"/>
              <a:buFont typeface="Urbanist"/>
              <a:buNone/>
              <a:defRPr sz="1800">
                <a:solidFill>
                  <a:schemeClr val="accent3"/>
                </a:solidFill>
                <a:latin typeface="Urbanist"/>
                <a:ea typeface="Urbanist"/>
                <a:cs typeface="Urbanist"/>
                <a:sym typeface="Urbanist"/>
              </a:defRPr>
            </a:lvl1pPr>
            <a:lvl2pPr lvl="1">
              <a:spcBef>
                <a:spcPts val="0"/>
              </a:spcBef>
              <a:spcAft>
                <a:spcPts val="0"/>
              </a:spcAft>
              <a:buClr>
                <a:schemeClr val="accent3"/>
              </a:buClr>
              <a:buSzPts val="1800"/>
              <a:buFont typeface="Urbanist"/>
              <a:buNone/>
              <a:defRPr sz="1800">
                <a:solidFill>
                  <a:schemeClr val="accent3"/>
                </a:solidFill>
              </a:defRPr>
            </a:lvl2pPr>
            <a:lvl3pPr lvl="2">
              <a:spcBef>
                <a:spcPts val="0"/>
              </a:spcBef>
              <a:spcAft>
                <a:spcPts val="0"/>
              </a:spcAft>
              <a:buClr>
                <a:schemeClr val="accent3"/>
              </a:buClr>
              <a:buSzPts val="1800"/>
              <a:buFont typeface="Urbanist"/>
              <a:buNone/>
              <a:defRPr sz="1800">
                <a:solidFill>
                  <a:schemeClr val="accent3"/>
                </a:solidFill>
              </a:defRPr>
            </a:lvl3pPr>
            <a:lvl4pPr lvl="3">
              <a:spcBef>
                <a:spcPts val="0"/>
              </a:spcBef>
              <a:spcAft>
                <a:spcPts val="0"/>
              </a:spcAft>
              <a:buClr>
                <a:schemeClr val="accent3"/>
              </a:buClr>
              <a:buSzPts val="1800"/>
              <a:buFont typeface="Urbanist"/>
              <a:buNone/>
              <a:defRPr sz="1800">
                <a:solidFill>
                  <a:schemeClr val="accent3"/>
                </a:solidFill>
              </a:defRPr>
            </a:lvl4pPr>
            <a:lvl5pPr lvl="4">
              <a:spcBef>
                <a:spcPts val="0"/>
              </a:spcBef>
              <a:spcAft>
                <a:spcPts val="0"/>
              </a:spcAft>
              <a:buClr>
                <a:schemeClr val="accent3"/>
              </a:buClr>
              <a:buSzPts val="1800"/>
              <a:buFont typeface="Urbanist"/>
              <a:buNone/>
              <a:defRPr sz="1800">
                <a:solidFill>
                  <a:schemeClr val="accent3"/>
                </a:solidFill>
              </a:defRPr>
            </a:lvl5pPr>
            <a:lvl6pPr lvl="5">
              <a:spcBef>
                <a:spcPts val="0"/>
              </a:spcBef>
              <a:spcAft>
                <a:spcPts val="0"/>
              </a:spcAft>
              <a:buClr>
                <a:schemeClr val="accent3"/>
              </a:buClr>
              <a:buSzPts val="1800"/>
              <a:buFont typeface="Urbanist"/>
              <a:buNone/>
              <a:defRPr sz="1800">
                <a:solidFill>
                  <a:schemeClr val="accent3"/>
                </a:solidFill>
              </a:defRPr>
            </a:lvl6pPr>
            <a:lvl7pPr lvl="6">
              <a:spcBef>
                <a:spcPts val="0"/>
              </a:spcBef>
              <a:spcAft>
                <a:spcPts val="0"/>
              </a:spcAft>
              <a:buClr>
                <a:schemeClr val="accent3"/>
              </a:buClr>
              <a:buSzPts val="1800"/>
              <a:buFont typeface="Urbanist"/>
              <a:buNone/>
              <a:defRPr sz="1800">
                <a:solidFill>
                  <a:schemeClr val="accent3"/>
                </a:solidFill>
              </a:defRPr>
            </a:lvl7pPr>
            <a:lvl8pPr lvl="7">
              <a:spcBef>
                <a:spcPts val="0"/>
              </a:spcBef>
              <a:spcAft>
                <a:spcPts val="0"/>
              </a:spcAft>
              <a:buClr>
                <a:schemeClr val="accent3"/>
              </a:buClr>
              <a:buSzPts val="1800"/>
              <a:buFont typeface="Urbanist"/>
              <a:buNone/>
              <a:defRPr sz="1800">
                <a:solidFill>
                  <a:schemeClr val="accent3"/>
                </a:solidFill>
              </a:defRPr>
            </a:lvl8pPr>
            <a:lvl9pPr lvl="8">
              <a:spcBef>
                <a:spcPts val="0"/>
              </a:spcBef>
              <a:spcAft>
                <a:spcPts val="0"/>
              </a:spcAft>
              <a:buClr>
                <a:schemeClr val="accent3"/>
              </a:buClr>
              <a:buSzPts val="1800"/>
              <a:buFont typeface="Urbanist"/>
              <a:buNone/>
              <a:defRPr sz="1800">
                <a:solidFill>
                  <a:schemeClr val="accent3"/>
                </a:solidFill>
              </a:defRPr>
            </a:lvl9pPr>
          </a:lstStyle>
          <a:p>
            <a:endParaRPr/>
          </a:p>
        </p:txBody>
      </p:sp>
      <p:sp>
        <p:nvSpPr>
          <p:cNvPr id="215" name="Google Shape;215;p14"/>
          <p:cNvSpPr txBox="1">
            <a:spLocks noGrp="1"/>
          </p:cNvSpPr>
          <p:nvPr>
            <p:ph type="subTitle" idx="14"/>
          </p:nvPr>
        </p:nvSpPr>
        <p:spPr>
          <a:xfrm>
            <a:off x="6318039" y="2856216"/>
            <a:ext cx="15495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2pPr>
            <a:lvl3pPr lvl="2">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3pPr>
            <a:lvl4pPr lvl="3">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4pPr>
            <a:lvl5pPr lvl="4">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5pPr>
            <a:lvl6pPr lvl="5">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6pPr>
            <a:lvl7pPr lvl="6">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7pPr>
            <a:lvl8pPr lvl="7">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8pPr>
            <a:lvl9pPr lvl="8">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9pPr>
          </a:lstStyle>
          <a:p>
            <a:endParaRPr/>
          </a:p>
        </p:txBody>
      </p:sp>
      <p:sp>
        <p:nvSpPr>
          <p:cNvPr id="216" name="Google Shape;216;p14"/>
          <p:cNvSpPr txBox="1">
            <a:spLocks noGrp="1"/>
          </p:cNvSpPr>
          <p:nvPr>
            <p:ph type="subTitle" idx="15"/>
          </p:nvPr>
        </p:nvSpPr>
        <p:spPr>
          <a:xfrm>
            <a:off x="6318036" y="3236717"/>
            <a:ext cx="2444700" cy="8181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0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2pPr>
            <a:lvl3pPr lvl="2">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3pPr>
            <a:lvl4pPr lvl="3">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4pPr>
            <a:lvl5pPr lvl="4">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5pPr>
            <a:lvl6pPr lvl="5">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6pPr>
            <a:lvl7pPr lvl="6">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7pPr>
            <a:lvl8pPr lvl="7">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8pPr>
            <a:lvl9pPr lvl="8">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9pPr>
          </a:lstStyle>
          <a:p>
            <a:endParaRPr/>
          </a:p>
        </p:txBody>
      </p:sp>
      <p:sp>
        <p:nvSpPr>
          <p:cNvPr id="217" name="Google Shape;217;p14"/>
          <p:cNvSpPr txBox="1">
            <a:spLocks noGrp="1"/>
          </p:cNvSpPr>
          <p:nvPr>
            <p:ph type="title" idx="16"/>
          </p:nvPr>
        </p:nvSpPr>
        <p:spPr>
          <a:xfrm>
            <a:off x="3379125" y="2655740"/>
            <a:ext cx="1461300" cy="293100"/>
          </a:xfrm>
          <a:prstGeom prst="rect">
            <a:avLst/>
          </a:prstGeom>
        </p:spPr>
        <p:txBody>
          <a:bodyPr spcFirstLastPara="1" wrap="square" lIns="0" tIns="0" rIns="91425" bIns="91425" anchor="b" anchorCtr="0">
            <a:noAutofit/>
          </a:bodyPr>
          <a:lstStyle>
            <a:lvl1pPr lvl="0">
              <a:spcBef>
                <a:spcPts val="0"/>
              </a:spcBef>
              <a:spcAft>
                <a:spcPts val="0"/>
              </a:spcAft>
              <a:buClr>
                <a:schemeClr val="accent3"/>
              </a:buClr>
              <a:buSzPts val="1800"/>
              <a:buFont typeface="Urbanist"/>
              <a:buNone/>
              <a:defRPr sz="1800">
                <a:solidFill>
                  <a:schemeClr val="accent3"/>
                </a:solidFill>
                <a:latin typeface="Urbanist"/>
                <a:ea typeface="Urbanist"/>
                <a:cs typeface="Urbanist"/>
                <a:sym typeface="Urbanist"/>
              </a:defRPr>
            </a:lvl1pPr>
            <a:lvl2pPr lvl="1">
              <a:spcBef>
                <a:spcPts val="0"/>
              </a:spcBef>
              <a:spcAft>
                <a:spcPts val="0"/>
              </a:spcAft>
              <a:buClr>
                <a:schemeClr val="accent3"/>
              </a:buClr>
              <a:buSzPts val="1800"/>
              <a:buFont typeface="Urbanist"/>
              <a:buNone/>
              <a:defRPr sz="1800">
                <a:solidFill>
                  <a:schemeClr val="accent3"/>
                </a:solidFill>
              </a:defRPr>
            </a:lvl2pPr>
            <a:lvl3pPr lvl="2">
              <a:spcBef>
                <a:spcPts val="0"/>
              </a:spcBef>
              <a:spcAft>
                <a:spcPts val="0"/>
              </a:spcAft>
              <a:buClr>
                <a:schemeClr val="accent3"/>
              </a:buClr>
              <a:buSzPts val="1800"/>
              <a:buFont typeface="Urbanist"/>
              <a:buNone/>
              <a:defRPr sz="1800">
                <a:solidFill>
                  <a:schemeClr val="accent3"/>
                </a:solidFill>
              </a:defRPr>
            </a:lvl3pPr>
            <a:lvl4pPr lvl="3">
              <a:spcBef>
                <a:spcPts val="0"/>
              </a:spcBef>
              <a:spcAft>
                <a:spcPts val="0"/>
              </a:spcAft>
              <a:buClr>
                <a:schemeClr val="accent3"/>
              </a:buClr>
              <a:buSzPts val="1800"/>
              <a:buFont typeface="Urbanist"/>
              <a:buNone/>
              <a:defRPr sz="1800">
                <a:solidFill>
                  <a:schemeClr val="accent3"/>
                </a:solidFill>
              </a:defRPr>
            </a:lvl4pPr>
            <a:lvl5pPr lvl="4">
              <a:spcBef>
                <a:spcPts val="0"/>
              </a:spcBef>
              <a:spcAft>
                <a:spcPts val="0"/>
              </a:spcAft>
              <a:buClr>
                <a:schemeClr val="accent3"/>
              </a:buClr>
              <a:buSzPts val="1800"/>
              <a:buFont typeface="Urbanist"/>
              <a:buNone/>
              <a:defRPr sz="1800">
                <a:solidFill>
                  <a:schemeClr val="accent3"/>
                </a:solidFill>
              </a:defRPr>
            </a:lvl5pPr>
            <a:lvl6pPr lvl="5">
              <a:spcBef>
                <a:spcPts val="0"/>
              </a:spcBef>
              <a:spcAft>
                <a:spcPts val="0"/>
              </a:spcAft>
              <a:buClr>
                <a:schemeClr val="accent3"/>
              </a:buClr>
              <a:buSzPts val="1800"/>
              <a:buFont typeface="Urbanist"/>
              <a:buNone/>
              <a:defRPr sz="1800">
                <a:solidFill>
                  <a:schemeClr val="accent3"/>
                </a:solidFill>
              </a:defRPr>
            </a:lvl6pPr>
            <a:lvl7pPr lvl="6">
              <a:spcBef>
                <a:spcPts val="0"/>
              </a:spcBef>
              <a:spcAft>
                <a:spcPts val="0"/>
              </a:spcAft>
              <a:buClr>
                <a:schemeClr val="accent3"/>
              </a:buClr>
              <a:buSzPts val="1800"/>
              <a:buFont typeface="Urbanist"/>
              <a:buNone/>
              <a:defRPr sz="1800">
                <a:solidFill>
                  <a:schemeClr val="accent3"/>
                </a:solidFill>
              </a:defRPr>
            </a:lvl7pPr>
            <a:lvl8pPr lvl="7">
              <a:spcBef>
                <a:spcPts val="0"/>
              </a:spcBef>
              <a:spcAft>
                <a:spcPts val="0"/>
              </a:spcAft>
              <a:buClr>
                <a:schemeClr val="accent3"/>
              </a:buClr>
              <a:buSzPts val="1800"/>
              <a:buFont typeface="Urbanist"/>
              <a:buNone/>
              <a:defRPr sz="1800">
                <a:solidFill>
                  <a:schemeClr val="accent3"/>
                </a:solidFill>
              </a:defRPr>
            </a:lvl8pPr>
            <a:lvl9pPr lvl="8">
              <a:spcBef>
                <a:spcPts val="0"/>
              </a:spcBef>
              <a:spcAft>
                <a:spcPts val="0"/>
              </a:spcAft>
              <a:buClr>
                <a:schemeClr val="accent3"/>
              </a:buClr>
              <a:buSzPts val="1800"/>
              <a:buFont typeface="Urbanist"/>
              <a:buNone/>
              <a:defRPr sz="1800">
                <a:solidFill>
                  <a:schemeClr val="accent3"/>
                </a:solidFill>
              </a:defRPr>
            </a:lvl9pPr>
          </a:lstStyle>
          <a:p>
            <a:endParaRPr/>
          </a:p>
        </p:txBody>
      </p:sp>
      <p:sp>
        <p:nvSpPr>
          <p:cNvPr id="218" name="Google Shape;218;p14"/>
          <p:cNvSpPr txBox="1">
            <a:spLocks noGrp="1"/>
          </p:cNvSpPr>
          <p:nvPr>
            <p:ph type="subTitle" idx="17"/>
          </p:nvPr>
        </p:nvSpPr>
        <p:spPr>
          <a:xfrm>
            <a:off x="3379125" y="2856216"/>
            <a:ext cx="15495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2pPr>
            <a:lvl3pPr lvl="2">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3pPr>
            <a:lvl4pPr lvl="3">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4pPr>
            <a:lvl5pPr lvl="4">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5pPr>
            <a:lvl6pPr lvl="5">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6pPr>
            <a:lvl7pPr lvl="6">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7pPr>
            <a:lvl8pPr lvl="7">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8pPr>
            <a:lvl9pPr lvl="8">
              <a:spcBef>
                <a:spcPts val="0"/>
              </a:spcBef>
              <a:spcAft>
                <a:spcPts val="0"/>
              </a:spcAft>
              <a:buClr>
                <a:schemeClr val="dk2"/>
              </a:buClr>
              <a:buSzPts val="1200"/>
              <a:buFont typeface="Urbanist"/>
              <a:buNone/>
              <a:defRPr sz="1200">
                <a:solidFill>
                  <a:schemeClr val="dk2"/>
                </a:solidFill>
                <a:latin typeface="Urbanist"/>
                <a:ea typeface="Urbanist"/>
                <a:cs typeface="Urbanist"/>
                <a:sym typeface="Urbanist"/>
              </a:defRPr>
            </a:lvl9pPr>
          </a:lstStyle>
          <a:p>
            <a:endParaRPr/>
          </a:p>
        </p:txBody>
      </p:sp>
      <p:sp>
        <p:nvSpPr>
          <p:cNvPr id="219" name="Google Shape;219;p14"/>
          <p:cNvSpPr txBox="1">
            <a:spLocks noGrp="1"/>
          </p:cNvSpPr>
          <p:nvPr>
            <p:ph type="subTitle" idx="18"/>
          </p:nvPr>
        </p:nvSpPr>
        <p:spPr>
          <a:xfrm>
            <a:off x="3379123" y="3236717"/>
            <a:ext cx="2444700" cy="8181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0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2pPr>
            <a:lvl3pPr lvl="2">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3pPr>
            <a:lvl4pPr lvl="3">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4pPr>
            <a:lvl5pPr lvl="4">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5pPr>
            <a:lvl6pPr lvl="5">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6pPr>
            <a:lvl7pPr lvl="6">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7pPr>
            <a:lvl8pPr lvl="7">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8pPr>
            <a:lvl9pPr lvl="8">
              <a:spcBef>
                <a:spcPts val="0"/>
              </a:spcBef>
              <a:spcAft>
                <a:spcPts val="0"/>
              </a:spcAft>
              <a:buClr>
                <a:schemeClr val="dk2"/>
              </a:buClr>
              <a:buSzPts val="1000"/>
              <a:buFont typeface="Urbanist"/>
              <a:buNone/>
              <a:defRPr sz="1000">
                <a:solidFill>
                  <a:schemeClr val="dk2"/>
                </a:solidFill>
                <a:latin typeface="Urbanist"/>
                <a:ea typeface="Urbanist"/>
                <a:cs typeface="Urbanist"/>
                <a:sym typeface="Urbanist"/>
              </a:defRPr>
            </a:lvl9pPr>
          </a:lstStyle>
          <a:p>
            <a:endParaRPr/>
          </a:p>
        </p:txBody>
      </p:sp>
      <p:sp>
        <p:nvSpPr>
          <p:cNvPr id="220" name="Google Shape;220;p14"/>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221" name="Google Shape;221;p14"/>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meline">
  <p:cSld name="CUSTOM_7_1_1_1_1_1_1_1_1_1_1_1_1_1_1_1_1_1">
    <p:spTree>
      <p:nvGrpSpPr>
        <p:cNvPr id="1" name="Shape 222"/>
        <p:cNvGrpSpPr/>
        <p:nvPr/>
      </p:nvGrpSpPr>
      <p:grpSpPr>
        <a:xfrm>
          <a:off x="0" y="0"/>
          <a:ext cx="0" cy="0"/>
          <a:chOff x="0" y="0"/>
          <a:chExt cx="0" cy="0"/>
        </a:xfrm>
      </p:grpSpPr>
      <p:pic>
        <p:nvPicPr>
          <p:cNvPr id="223" name="Google Shape;223;p15"/>
          <p:cNvPicPr preferRelativeResize="0"/>
          <p:nvPr/>
        </p:nvPicPr>
        <p:blipFill rotWithShape="1">
          <a:blip r:embed="rId2">
            <a:alphaModFix/>
          </a:blip>
          <a:srcRect r="15469" b="14588"/>
          <a:stretch/>
        </p:blipFill>
        <p:spPr>
          <a:xfrm flipH="1">
            <a:off x="4571999" y="2061075"/>
            <a:ext cx="4572001" cy="3082424"/>
          </a:xfrm>
          <a:prstGeom prst="rect">
            <a:avLst/>
          </a:prstGeom>
          <a:noFill/>
          <a:ln>
            <a:noFill/>
          </a:ln>
        </p:spPr>
      </p:pic>
      <p:cxnSp>
        <p:nvCxnSpPr>
          <p:cNvPr id="224" name="Google Shape;224;p15"/>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225" name="Google Shape;225;p15"/>
          <p:cNvSpPr txBox="1">
            <a:spLocks noGrp="1"/>
          </p:cNvSpPr>
          <p:nvPr>
            <p:ph type="subTitle" idx="1"/>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26" name="Google Shape;226;p15"/>
          <p:cNvSpPr txBox="1">
            <a:spLocks noGrp="1"/>
          </p:cNvSpPr>
          <p:nvPr>
            <p:ph type="subTitle" idx="2"/>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27" name="Google Shape;227;p15"/>
          <p:cNvSpPr txBox="1">
            <a:spLocks noGrp="1"/>
          </p:cNvSpPr>
          <p:nvPr>
            <p:ph type="subTitle" idx="3"/>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28" name="Google Shape;228;p15"/>
          <p:cNvSpPr txBox="1">
            <a:spLocks noGrp="1"/>
          </p:cNvSpPr>
          <p:nvPr>
            <p:ph type="subTitle" idx="4"/>
          </p:nvPr>
        </p:nvSpPr>
        <p:spPr>
          <a:xfrm>
            <a:off x="228600" y="228600"/>
            <a:ext cx="2920800" cy="228600"/>
          </a:xfrm>
          <a:prstGeom prst="rect">
            <a:avLst/>
          </a:prstGeom>
        </p:spPr>
        <p:txBody>
          <a:bodyPr spcFirstLastPara="1" wrap="square" lIns="0" tIns="0" rIns="0" bIns="0" anchor="t" anchorCtr="0">
            <a:noAutofit/>
          </a:bodyPr>
          <a:lstStyle>
            <a:lvl1pPr lvl="0">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9pPr>
          </a:lstStyle>
          <a:p>
            <a:endParaRPr/>
          </a:p>
        </p:txBody>
      </p:sp>
      <p:sp>
        <p:nvSpPr>
          <p:cNvPr id="229" name="Google Shape;229;p15"/>
          <p:cNvSpPr txBox="1">
            <a:spLocks noGrp="1"/>
          </p:cNvSpPr>
          <p:nvPr>
            <p:ph type="title"/>
          </p:nvPr>
        </p:nvSpPr>
        <p:spPr>
          <a:xfrm>
            <a:off x="355225" y="1775475"/>
            <a:ext cx="1862100" cy="293100"/>
          </a:xfrm>
          <a:prstGeom prst="rect">
            <a:avLst/>
          </a:prstGeom>
        </p:spPr>
        <p:txBody>
          <a:bodyPr spcFirstLastPara="1" wrap="square" lIns="0" tIns="0" rIns="91425" bIns="91425" anchor="b" anchorCtr="0">
            <a:noAutofit/>
          </a:bodyPr>
          <a:lstStyle>
            <a:lvl1pPr lvl="0">
              <a:spcBef>
                <a:spcPts val="0"/>
              </a:spcBef>
              <a:spcAft>
                <a:spcPts val="0"/>
              </a:spcAft>
              <a:buClr>
                <a:schemeClr val="accent3"/>
              </a:buClr>
              <a:buSzPts val="3000"/>
              <a:buFont typeface="Urbanist"/>
              <a:buNone/>
              <a:defRPr sz="1800">
                <a:solidFill>
                  <a:schemeClr val="accent3"/>
                </a:solidFill>
              </a:defRPr>
            </a:lvl1pPr>
            <a:lvl2pPr lvl="1">
              <a:spcBef>
                <a:spcPts val="0"/>
              </a:spcBef>
              <a:spcAft>
                <a:spcPts val="0"/>
              </a:spcAft>
              <a:buClr>
                <a:schemeClr val="accent3"/>
              </a:buClr>
              <a:buSzPts val="3000"/>
              <a:buFont typeface="Urbanist"/>
              <a:buNone/>
              <a:defRPr>
                <a:solidFill>
                  <a:schemeClr val="accent3"/>
                </a:solidFill>
              </a:defRPr>
            </a:lvl2pPr>
            <a:lvl3pPr lvl="2">
              <a:spcBef>
                <a:spcPts val="0"/>
              </a:spcBef>
              <a:spcAft>
                <a:spcPts val="0"/>
              </a:spcAft>
              <a:buClr>
                <a:schemeClr val="accent3"/>
              </a:buClr>
              <a:buSzPts val="3000"/>
              <a:buFont typeface="Urbanist"/>
              <a:buNone/>
              <a:defRPr>
                <a:solidFill>
                  <a:schemeClr val="accent3"/>
                </a:solidFill>
              </a:defRPr>
            </a:lvl3pPr>
            <a:lvl4pPr lvl="3">
              <a:spcBef>
                <a:spcPts val="0"/>
              </a:spcBef>
              <a:spcAft>
                <a:spcPts val="0"/>
              </a:spcAft>
              <a:buClr>
                <a:schemeClr val="accent3"/>
              </a:buClr>
              <a:buSzPts val="3000"/>
              <a:buFont typeface="Urbanist"/>
              <a:buNone/>
              <a:defRPr>
                <a:solidFill>
                  <a:schemeClr val="accent3"/>
                </a:solidFill>
              </a:defRPr>
            </a:lvl4pPr>
            <a:lvl5pPr lvl="4">
              <a:spcBef>
                <a:spcPts val="0"/>
              </a:spcBef>
              <a:spcAft>
                <a:spcPts val="0"/>
              </a:spcAft>
              <a:buClr>
                <a:schemeClr val="accent3"/>
              </a:buClr>
              <a:buSzPts val="3000"/>
              <a:buFont typeface="Urbanist"/>
              <a:buNone/>
              <a:defRPr>
                <a:solidFill>
                  <a:schemeClr val="accent3"/>
                </a:solidFill>
              </a:defRPr>
            </a:lvl5pPr>
            <a:lvl6pPr lvl="5">
              <a:spcBef>
                <a:spcPts val="0"/>
              </a:spcBef>
              <a:spcAft>
                <a:spcPts val="0"/>
              </a:spcAft>
              <a:buClr>
                <a:schemeClr val="accent3"/>
              </a:buClr>
              <a:buSzPts val="3000"/>
              <a:buFont typeface="Urbanist"/>
              <a:buNone/>
              <a:defRPr>
                <a:solidFill>
                  <a:schemeClr val="accent3"/>
                </a:solidFill>
              </a:defRPr>
            </a:lvl6pPr>
            <a:lvl7pPr lvl="6">
              <a:spcBef>
                <a:spcPts val="0"/>
              </a:spcBef>
              <a:spcAft>
                <a:spcPts val="0"/>
              </a:spcAft>
              <a:buClr>
                <a:schemeClr val="accent3"/>
              </a:buClr>
              <a:buSzPts val="3000"/>
              <a:buFont typeface="Urbanist"/>
              <a:buNone/>
              <a:defRPr>
                <a:solidFill>
                  <a:schemeClr val="accent3"/>
                </a:solidFill>
              </a:defRPr>
            </a:lvl7pPr>
            <a:lvl8pPr lvl="7">
              <a:spcBef>
                <a:spcPts val="0"/>
              </a:spcBef>
              <a:spcAft>
                <a:spcPts val="0"/>
              </a:spcAft>
              <a:buClr>
                <a:schemeClr val="accent3"/>
              </a:buClr>
              <a:buSzPts val="3000"/>
              <a:buFont typeface="Urbanist"/>
              <a:buNone/>
              <a:defRPr>
                <a:solidFill>
                  <a:schemeClr val="accent3"/>
                </a:solidFill>
              </a:defRPr>
            </a:lvl8pPr>
            <a:lvl9pPr lvl="8">
              <a:spcBef>
                <a:spcPts val="0"/>
              </a:spcBef>
              <a:spcAft>
                <a:spcPts val="0"/>
              </a:spcAft>
              <a:buClr>
                <a:schemeClr val="accent3"/>
              </a:buClr>
              <a:buSzPts val="3000"/>
              <a:buFont typeface="Urbanist"/>
              <a:buNone/>
              <a:defRPr>
                <a:solidFill>
                  <a:schemeClr val="accent3"/>
                </a:solidFill>
              </a:defRPr>
            </a:lvl9pPr>
          </a:lstStyle>
          <a:p>
            <a:endParaRPr/>
          </a:p>
        </p:txBody>
      </p:sp>
      <p:sp>
        <p:nvSpPr>
          <p:cNvPr id="230" name="Google Shape;230;p15"/>
          <p:cNvSpPr txBox="1">
            <a:spLocks noGrp="1"/>
          </p:cNvSpPr>
          <p:nvPr>
            <p:ph type="subTitle" idx="5"/>
          </p:nvPr>
        </p:nvSpPr>
        <p:spPr>
          <a:xfrm>
            <a:off x="355225" y="2161825"/>
            <a:ext cx="19746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3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2pPr>
            <a:lvl3pPr lvl="2">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3pPr>
            <a:lvl4pPr lvl="3">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4pPr>
            <a:lvl5pPr lvl="4">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5pPr>
            <a:lvl6pPr lvl="5">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6pPr>
            <a:lvl7pPr lvl="6">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7pPr>
            <a:lvl8pPr lvl="7">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8pPr>
            <a:lvl9pPr lvl="8">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9pPr>
          </a:lstStyle>
          <a:p>
            <a:endParaRPr/>
          </a:p>
        </p:txBody>
      </p:sp>
      <p:sp>
        <p:nvSpPr>
          <p:cNvPr id="231" name="Google Shape;231;p15"/>
          <p:cNvSpPr txBox="1">
            <a:spLocks noGrp="1"/>
          </p:cNvSpPr>
          <p:nvPr>
            <p:ph type="body" idx="6"/>
          </p:nvPr>
        </p:nvSpPr>
        <p:spPr>
          <a:xfrm>
            <a:off x="355225" y="2465025"/>
            <a:ext cx="1826700" cy="477900"/>
          </a:xfrm>
          <a:prstGeom prst="rect">
            <a:avLst/>
          </a:prstGeom>
        </p:spPr>
        <p:txBody>
          <a:bodyPr spcFirstLastPara="1" wrap="square" lIns="0" tIns="0" rIns="91425" bIns="91425" anchor="t" anchorCtr="0">
            <a:noAutofit/>
          </a:bodyPr>
          <a:lstStyle>
            <a:lvl1pPr marL="457200" lvl="0" indent="-279400">
              <a:spcBef>
                <a:spcPts val="0"/>
              </a:spcBef>
              <a:spcAft>
                <a:spcPts val="0"/>
              </a:spcAft>
              <a:buClr>
                <a:schemeClr val="dk2"/>
              </a:buClr>
              <a:buSzPts val="800"/>
              <a:buFont typeface="Urbanist"/>
              <a:buChar char="●"/>
              <a:defRPr sz="800">
                <a:solidFill>
                  <a:schemeClr val="dk2"/>
                </a:solidFill>
              </a:defRPr>
            </a:lvl1pPr>
            <a:lvl2pPr marL="914400" lvl="1" indent="-279400">
              <a:spcBef>
                <a:spcPts val="0"/>
              </a:spcBef>
              <a:spcAft>
                <a:spcPts val="0"/>
              </a:spcAft>
              <a:buClr>
                <a:schemeClr val="dk2"/>
              </a:buClr>
              <a:buSzPts val="800"/>
              <a:buFont typeface="Urbanist"/>
              <a:buChar char="○"/>
              <a:defRPr sz="800">
                <a:solidFill>
                  <a:schemeClr val="dk2"/>
                </a:solidFill>
              </a:defRPr>
            </a:lvl2pPr>
            <a:lvl3pPr marL="1371600" lvl="2" indent="-279400">
              <a:spcBef>
                <a:spcPts val="0"/>
              </a:spcBef>
              <a:spcAft>
                <a:spcPts val="0"/>
              </a:spcAft>
              <a:buClr>
                <a:schemeClr val="dk2"/>
              </a:buClr>
              <a:buSzPts val="800"/>
              <a:buFont typeface="Urbanist"/>
              <a:buChar char="■"/>
              <a:defRPr sz="800">
                <a:solidFill>
                  <a:schemeClr val="dk2"/>
                </a:solidFill>
              </a:defRPr>
            </a:lvl3pPr>
            <a:lvl4pPr marL="1828800" lvl="3" indent="-279400">
              <a:spcBef>
                <a:spcPts val="0"/>
              </a:spcBef>
              <a:spcAft>
                <a:spcPts val="0"/>
              </a:spcAft>
              <a:buClr>
                <a:schemeClr val="dk2"/>
              </a:buClr>
              <a:buSzPts val="800"/>
              <a:buFont typeface="Urbanist"/>
              <a:buChar char="●"/>
              <a:defRPr sz="800">
                <a:solidFill>
                  <a:schemeClr val="dk2"/>
                </a:solidFill>
              </a:defRPr>
            </a:lvl4pPr>
            <a:lvl5pPr marL="2286000" lvl="4" indent="-279400">
              <a:spcBef>
                <a:spcPts val="0"/>
              </a:spcBef>
              <a:spcAft>
                <a:spcPts val="0"/>
              </a:spcAft>
              <a:buClr>
                <a:schemeClr val="dk2"/>
              </a:buClr>
              <a:buSzPts val="800"/>
              <a:buFont typeface="Urbanist"/>
              <a:buChar char="○"/>
              <a:defRPr sz="800">
                <a:solidFill>
                  <a:schemeClr val="dk2"/>
                </a:solidFill>
              </a:defRPr>
            </a:lvl5pPr>
            <a:lvl6pPr marL="2743200" lvl="5" indent="-279400">
              <a:spcBef>
                <a:spcPts val="0"/>
              </a:spcBef>
              <a:spcAft>
                <a:spcPts val="0"/>
              </a:spcAft>
              <a:buClr>
                <a:schemeClr val="dk2"/>
              </a:buClr>
              <a:buSzPts val="800"/>
              <a:buFont typeface="Urbanist"/>
              <a:buChar char="■"/>
              <a:defRPr sz="800">
                <a:solidFill>
                  <a:schemeClr val="dk2"/>
                </a:solidFill>
              </a:defRPr>
            </a:lvl6pPr>
            <a:lvl7pPr marL="3200400" lvl="6" indent="-279400">
              <a:spcBef>
                <a:spcPts val="0"/>
              </a:spcBef>
              <a:spcAft>
                <a:spcPts val="0"/>
              </a:spcAft>
              <a:buClr>
                <a:schemeClr val="dk2"/>
              </a:buClr>
              <a:buSzPts val="800"/>
              <a:buFont typeface="Urbanist"/>
              <a:buChar char="●"/>
              <a:defRPr sz="800">
                <a:solidFill>
                  <a:schemeClr val="dk2"/>
                </a:solidFill>
              </a:defRPr>
            </a:lvl7pPr>
            <a:lvl8pPr marL="3657600" lvl="7" indent="-279400">
              <a:spcBef>
                <a:spcPts val="0"/>
              </a:spcBef>
              <a:spcAft>
                <a:spcPts val="0"/>
              </a:spcAft>
              <a:buClr>
                <a:schemeClr val="dk2"/>
              </a:buClr>
              <a:buSzPts val="800"/>
              <a:buFont typeface="Urbanist"/>
              <a:buChar char="○"/>
              <a:defRPr sz="800">
                <a:solidFill>
                  <a:schemeClr val="dk2"/>
                </a:solidFill>
              </a:defRPr>
            </a:lvl8pPr>
            <a:lvl9pPr marL="4114800" lvl="8" indent="-279400">
              <a:spcBef>
                <a:spcPts val="0"/>
              </a:spcBef>
              <a:spcAft>
                <a:spcPts val="0"/>
              </a:spcAft>
              <a:buClr>
                <a:schemeClr val="dk2"/>
              </a:buClr>
              <a:buSzPts val="800"/>
              <a:buFont typeface="Urbanist"/>
              <a:buChar char="■"/>
              <a:defRPr sz="800">
                <a:solidFill>
                  <a:schemeClr val="dk2"/>
                </a:solidFill>
              </a:defRPr>
            </a:lvl9pPr>
          </a:lstStyle>
          <a:p>
            <a:endParaRPr/>
          </a:p>
        </p:txBody>
      </p:sp>
      <p:sp>
        <p:nvSpPr>
          <p:cNvPr id="232" name="Google Shape;232;p15"/>
          <p:cNvSpPr txBox="1">
            <a:spLocks noGrp="1"/>
          </p:cNvSpPr>
          <p:nvPr>
            <p:ph type="title" idx="7"/>
          </p:nvPr>
        </p:nvSpPr>
        <p:spPr>
          <a:xfrm>
            <a:off x="2543875" y="1775475"/>
            <a:ext cx="1862100" cy="293100"/>
          </a:xfrm>
          <a:prstGeom prst="rect">
            <a:avLst/>
          </a:prstGeom>
        </p:spPr>
        <p:txBody>
          <a:bodyPr spcFirstLastPara="1" wrap="square" lIns="0" tIns="0" rIns="91425" bIns="91425" anchor="b" anchorCtr="0">
            <a:noAutofit/>
          </a:bodyPr>
          <a:lstStyle>
            <a:lvl1pPr lvl="0">
              <a:lnSpc>
                <a:spcPct val="90000"/>
              </a:lnSpc>
              <a:spcBef>
                <a:spcPts val="0"/>
              </a:spcBef>
              <a:spcAft>
                <a:spcPts val="0"/>
              </a:spcAft>
              <a:buClr>
                <a:schemeClr val="accent3"/>
              </a:buClr>
              <a:buSzPts val="3000"/>
              <a:buFont typeface="Urbanist"/>
              <a:buNone/>
              <a:defRPr sz="1800">
                <a:solidFill>
                  <a:schemeClr val="accent3"/>
                </a:solidFill>
              </a:defRPr>
            </a:lvl1pPr>
            <a:lvl2pPr lvl="1">
              <a:spcBef>
                <a:spcPts val="0"/>
              </a:spcBef>
              <a:spcAft>
                <a:spcPts val="0"/>
              </a:spcAft>
              <a:buClr>
                <a:schemeClr val="accent3"/>
              </a:buClr>
              <a:buSzPts val="3000"/>
              <a:buFont typeface="Urbanist"/>
              <a:buNone/>
              <a:defRPr>
                <a:solidFill>
                  <a:schemeClr val="accent3"/>
                </a:solidFill>
              </a:defRPr>
            </a:lvl2pPr>
            <a:lvl3pPr lvl="2">
              <a:spcBef>
                <a:spcPts val="0"/>
              </a:spcBef>
              <a:spcAft>
                <a:spcPts val="0"/>
              </a:spcAft>
              <a:buClr>
                <a:schemeClr val="accent3"/>
              </a:buClr>
              <a:buSzPts val="3000"/>
              <a:buFont typeface="Urbanist"/>
              <a:buNone/>
              <a:defRPr>
                <a:solidFill>
                  <a:schemeClr val="accent3"/>
                </a:solidFill>
              </a:defRPr>
            </a:lvl3pPr>
            <a:lvl4pPr lvl="3">
              <a:spcBef>
                <a:spcPts val="0"/>
              </a:spcBef>
              <a:spcAft>
                <a:spcPts val="0"/>
              </a:spcAft>
              <a:buClr>
                <a:schemeClr val="accent3"/>
              </a:buClr>
              <a:buSzPts val="3000"/>
              <a:buFont typeface="Urbanist"/>
              <a:buNone/>
              <a:defRPr>
                <a:solidFill>
                  <a:schemeClr val="accent3"/>
                </a:solidFill>
              </a:defRPr>
            </a:lvl4pPr>
            <a:lvl5pPr lvl="4">
              <a:spcBef>
                <a:spcPts val="0"/>
              </a:spcBef>
              <a:spcAft>
                <a:spcPts val="0"/>
              </a:spcAft>
              <a:buClr>
                <a:schemeClr val="accent3"/>
              </a:buClr>
              <a:buSzPts val="3000"/>
              <a:buFont typeface="Urbanist"/>
              <a:buNone/>
              <a:defRPr>
                <a:solidFill>
                  <a:schemeClr val="accent3"/>
                </a:solidFill>
              </a:defRPr>
            </a:lvl5pPr>
            <a:lvl6pPr lvl="5">
              <a:spcBef>
                <a:spcPts val="0"/>
              </a:spcBef>
              <a:spcAft>
                <a:spcPts val="0"/>
              </a:spcAft>
              <a:buClr>
                <a:schemeClr val="accent3"/>
              </a:buClr>
              <a:buSzPts val="3000"/>
              <a:buFont typeface="Urbanist"/>
              <a:buNone/>
              <a:defRPr>
                <a:solidFill>
                  <a:schemeClr val="accent3"/>
                </a:solidFill>
              </a:defRPr>
            </a:lvl6pPr>
            <a:lvl7pPr lvl="6">
              <a:spcBef>
                <a:spcPts val="0"/>
              </a:spcBef>
              <a:spcAft>
                <a:spcPts val="0"/>
              </a:spcAft>
              <a:buClr>
                <a:schemeClr val="accent3"/>
              </a:buClr>
              <a:buSzPts val="3000"/>
              <a:buFont typeface="Urbanist"/>
              <a:buNone/>
              <a:defRPr>
                <a:solidFill>
                  <a:schemeClr val="accent3"/>
                </a:solidFill>
              </a:defRPr>
            </a:lvl7pPr>
            <a:lvl8pPr lvl="7">
              <a:spcBef>
                <a:spcPts val="0"/>
              </a:spcBef>
              <a:spcAft>
                <a:spcPts val="0"/>
              </a:spcAft>
              <a:buClr>
                <a:schemeClr val="accent3"/>
              </a:buClr>
              <a:buSzPts val="3000"/>
              <a:buFont typeface="Urbanist"/>
              <a:buNone/>
              <a:defRPr>
                <a:solidFill>
                  <a:schemeClr val="accent3"/>
                </a:solidFill>
              </a:defRPr>
            </a:lvl8pPr>
            <a:lvl9pPr lvl="8">
              <a:spcBef>
                <a:spcPts val="0"/>
              </a:spcBef>
              <a:spcAft>
                <a:spcPts val="0"/>
              </a:spcAft>
              <a:buClr>
                <a:schemeClr val="accent3"/>
              </a:buClr>
              <a:buSzPts val="3000"/>
              <a:buFont typeface="Urbanist"/>
              <a:buNone/>
              <a:defRPr>
                <a:solidFill>
                  <a:schemeClr val="accent3"/>
                </a:solidFill>
              </a:defRPr>
            </a:lvl9pPr>
          </a:lstStyle>
          <a:p>
            <a:endParaRPr/>
          </a:p>
        </p:txBody>
      </p:sp>
      <p:sp>
        <p:nvSpPr>
          <p:cNvPr id="233" name="Google Shape;233;p15"/>
          <p:cNvSpPr txBox="1">
            <a:spLocks noGrp="1"/>
          </p:cNvSpPr>
          <p:nvPr>
            <p:ph type="subTitle" idx="8"/>
          </p:nvPr>
        </p:nvSpPr>
        <p:spPr>
          <a:xfrm>
            <a:off x="2543875" y="2161825"/>
            <a:ext cx="19746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3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2pPr>
            <a:lvl3pPr lvl="2">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3pPr>
            <a:lvl4pPr lvl="3">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4pPr>
            <a:lvl5pPr lvl="4">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5pPr>
            <a:lvl6pPr lvl="5">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6pPr>
            <a:lvl7pPr lvl="6">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7pPr>
            <a:lvl8pPr lvl="7">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8pPr>
            <a:lvl9pPr lvl="8">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9pPr>
          </a:lstStyle>
          <a:p>
            <a:endParaRPr/>
          </a:p>
        </p:txBody>
      </p:sp>
      <p:sp>
        <p:nvSpPr>
          <p:cNvPr id="234" name="Google Shape;234;p15"/>
          <p:cNvSpPr txBox="1">
            <a:spLocks noGrp="1"/>
          </p:cNvSpPr>
          <p:nvPr>
            <p:ph type="body" idx="9"/>
          </p:nvPr>
        </p:nvSpPr>
        <p:spPr>
          <a:xfrm>
            <a:off x="2543875" y="2465025"/>
            <a:ext cx="1826700" cy="477900"/>
          </a:xfrm>
          <a:prstGeom prst="rect">
            <a:avLst/>
          </a:prstGeom>
        </p:spPr>
        <p:txBody>
          <a:bodyPr spcFirstLastPara="1" wrap="square" lIns="0" tIns="0" rIns="91425" bIns="91425" anchor="t" anchorCtr="0">
            <a:noAutofit/>
          </a:bodyPr>
          <a:lstStyle>
            <a:lvl1pPr marL="457200" lvl="0" indent="-279400">
              <a:spcBef>
                <a:spcPts val="0"/>
              </a:spcBef>
              <a:spcAft>
                <a:spcPts val="0"/>
              </a:spcAft>
              <a:buClr>
                <a:schemeClr val="dk2"/>
              </a:buClr>
              <a:buSzPts val="800"/>
              <a:buFont typeface="Urbanist"/>
              <a:buChar char="●"/>
              <a:defRPr sz="800">
                <a:solidFill>
                  <a:schemeClr val="dk2"/>
                </a:solidFill>
              </a:defRPr>
            </a:lvl1pPr>
            <a:lvl2pPr marL="914400" lvl="1" indent="-279400">
              <a:spcBef>
                <a:spcPts val="0"/>
              </a:spcBef>
              <a:spcAft>
                <a:spcPts val="0"/>
              </a:spcAft>
              <a:buClr>
                <a:schemeClr val="dk2"/>
              </a:buClr>
              <a:buSzPts val="800"/>
              <a:buFont typeface="Urbanist"/>
              <a:buChar char="○"/>
              <a:defRPr sz="800">
                <a:solidFill>
                  <a:schemeClr val="dk2"/>
                </a:solidFill>
              </a:defRPr>
            </a:lvl2pPr>
            <a:lvl3pPr marL="1371600" lvl="2" indent="-279400">
              <a:spcBef>
                <a:spcPts val="0"/>
              </a:spcBef>
              <a:spcAft>
                <a:spcPts val="0"/>
              </a:spcAft>
              <a:buClr>
                <a:schemeClr val="dk2"/>
              </a:buClr>
              <a:buSzPts val="800"/>
              <a:buFont typeface="Urbanist"/>
              <a:buChar char="■"/>
              <a:defRPr sz="800">
                <a:solidFill>
                  <a:schemeClr val="dk2"/>
                </a:solidFill>
              </a:defRPr>
            </a:lvl3pPr>
            <a:lvl4pPr marL="1828800" lvl="3" indent="-279400">
              <a:spcBef>
                <a:spcPts val="0"/>
              </a:spcBef>
              <a:spcAft>
                <a:spcPts val="0"/>
              </a:spcAft>
              <a:buClr>
                <a:schemeClr val="dk2"/>
              </a:buClr>
              <a:buSzPts val="800"/>
              <a:buFont typeface="Urbanist"/>
              <a:buChar char="●"/>
              <a:defRPr sz="800">
                <a:solidFill>
                  <a:schemeClr val="dk2"/>
                </a:solidFill>
              </a:defRPr>
            </a:lvl4pPr>
            <a:lvl5pPr marL="2286000" lvl="4" indent="-279400">
              <a:spcBef>
                <a:spcPts val="0"/>
              </a:spcBef>
              <a:spcAft>
                <a:spcPts val="0"/>
              </a:spcAft>
              <a:buClr>
                <a:schemeClr val="dk2"/>
              </a:buClr>
              <a:buSzPts val="800"/>
              <a:buFont typeface="Urbanist"/>
              <a:buChar char="○"/>
              <a:defRPr sz="800">
                <a:solidFill>
                  <a:schemeClr val="dk2"/>
                </a:solidFill>
              </a:defRPr>
            </a:lvl5pPr>
            <a:lvl6pPr marL="2743200" lvl="5" indent="-279400">
              <a:spcBef>
                <a:spcPts val="0"/>
              </a:spcBef>
              <a:spcAft>
                <a:spcPts val="0"/>
              </a:spcAft>
              <a:buClr>
                <a:schemeClr val="dk2"/>
              </a:buClr>
              <a:buSzPts val="800"/>
              <a:buFont typeface="Urbanist"/>
              <a:buChar char="■"/>
              <a:defRPr sz="800">
                <a:solidFill>
                  <a:schemeClr val="dk2"/>
                </a:solidFill>
              </a:defRPr>
            </a:lvl6pPr>
            <a:lvl7pPr marL="3200400" lvl="6" indent="-279400">
              <a:spcBef>
                <a:spcPts val="0"/>
              </a:spcBef>
              <a:spcAft>
                <a:spcPts val="0"/>
              </a:spcAft>
              <a:buClr>
                <a:schemeClr val="dk2"/>
              </a:buClr>
              <a:buSzPts val="800"/>
              <a:buFont typeface="Urbanist"/>
              <a:buChar char="●"/>
              <a:defRPr sz="800">
                <a:solidFill>
                  <a:schemeClr val="dk2"/>
                </a:solidFill>
              </a:defRPr>
            </a:lvl7pPr>
            <a:lvl8pPr marL="3657600" lvl="7" indent="-279400">
              <a:spcBef>
                <a:spcPts val="0"/>
              </a:spcBef>
              <a:spcAft>
                <a:spcPts val="0"/>
              </a:spcAft>
              <a:buClr>
                <a:schemeClr val="dk2"/>
              </a:buClr>
              <a:buSzPts val="800"/>
              <a:buFont typeface="Urbanist"/>
              <a:buChar char="○"/>
              <a:defRPr sz="800">
                <a:solidFill>
                  <a:schemeClr val="dk2"/>
                </a:solidFill>
              </a:defRPr>
            </a:lvl8pPr>
            <a:lvl9pPr marL="4114800" lvl="8" indent="-279400">
              <a:spcBef>
                <a:spcPts val="0"/>
              </a:spcBef>
              <a:spcAft>
                <a:spcPts val="0"/>
              </a:spcAft>
              <a:buClr>
                <a:schemeClr val="dk2"/>
              </a:buClr>
              <a:buSzPts val="800"/>
              <a:buFont typeface="Urbanist"/>
              <a:buChar char="■"/>
              <a:defRPr sz="800">
                <a:solidFill>
                  <a:schemeClr val="dk2"/>
                </a:solidFill>
              </a:defRPr>
            </a:lvl9pPr>
          </a:lstStyle>
          <a:p>
            <a:endParaRPr/>
          </a:p>
        </p:txBody>
      </p:sp>
      <p:sp>
        <p:nvSpPr>
          <p:cNvPr id="235" name="Google Shape;235;p15"/>
          <p:cNvSpPr txBox="1">
            <a:spLocks noGrp="1"/>
          </p:cNvSpPr>
          <p:nvPr>
            <p:ph type="title" idx="13"/>
          </p:nvPr>
        </p:nvSpPr>
        <p:spPr>
          <a:xfrm>
            <a:off x="4745500" y="1775475"/>
            <a:ext cx="1862100" cy="293100"/>
          </a:xfrm>
          <a:prstGeom prst="rect">
            <a:avLst/>
          </a:prstGeom>
        </p:spPr>
        <p:txBody>
          <a:bodyPr spcFirstLastPara="1" wrap="square" lIns="0" tIns="0" rIns="91425" bIns="91425" anchor="b" anchorCtr="0">
            <a:noAutofit/>
          </a:bodyPr>
          <a:lstStyle>
            <a:lvl1pPr lvl="0">
              <a:lnSpc>
                <a:spcPct val="90000"/>
              </a:lnSpc>
              <a:spcBef>
                <a:spcPts val="0"/>
              </a:spcBef>
              <a:spcAft>
                <a:spcPts val="0"/>
              </a:spcAft>
              <a:buClr>
                <a:schemeClr val="accent3"/>
              </a:buClr>
              <a:buSzPts val="3000"/>
              <a:buFont typeface="Urbanist"/>
              <a:buNone/>
              <a:defRPr sz="1800">
                <a:solidFill>
                  <a:schemeClr val="accent3"/>
                </a:solidFill>
              </a:defRPr>
            </a:lvl1pPr>
            <a:lvl2pPr lvl="1">
              <a:spcBef>
                <a:spcPts val="0"/>
              </a:spcBef>
              <a:spcAft>
                <a:spcPts val="0"/>
              </a:spcAft>
              <a:buClr>
                <a:schemeClr val="accent3"/>
              </a:buClr>
              <a:buSzPts val="3000"/>
              <a:buFont typeface="Urbanist"/>
              <a:buNone/>
              <a:defRPr>
                <a:solidFill>
                  <a:schemeClr val="accent3"/>
                </a:solidFill>
              </a:defRPr>
            </a:lvl2pPr>
            <a:lvl3pPr lvl="2">
              <a:spcBef>
                <a:spcPts val="0"/>
              </a:spcBef>
              <a:spcAft>
                <a:spcPts val="0"/>
              </a:spcAft>
              <a:buClr>
                <a:schemeClr val="accent3"/>
              </a:buClr>
              <a:buSzPts val="3000"/>
              <a:buFont typeface="Urbanist"/>
              <a:buNone/>
              <a:defRPr>
                <a:solidFill>
                  <a:schemeClr val="accent3"/>
                </a:solidFill>
              </a:defRPr>
            </a:lvl3pPr>
            <a:lvl4pPr lvl="3">
              <a:spcBef>
                <a:spcPts val="0"/>
              </a:spcBef>
              <a:spcAft>
                <a:spcPts val="0"/>
              </a:spcAft>
              <a:buClr>
                <a:schemeClr val="accent3"/>
              </a:buClr>
              <a:buSzPts val="3000"/>
              <a:buFont typeface="Urbanist"/>
              <a:buNone/>
              <a:defRPr>
                <a:solidFill>
                  <a:schemeClr val="accent3"/>
                </a:solidFill>
              </a:defRPr>
            </a:lvl4pPr>
            <a:lvl5pPr lvl="4">
              <a:spcBef>
                <a:spcPts val="0"/>
              </a:spcBef>
              <a:spcAft>
                <a:spcPts val="0"/>
              </a:spcAft>
              <a:buClr>
                <a:schemeClr val="accent3"/>
              </a:buClr>
              <a:buSzPts val="3000"/>
              <a:buFont typeface="Urbanist"/>
              <a:buNone/>
              <a:defRPr>
                <a:solidFill>
                  <a:schemeClr val="accent3"/>
                </a:solidFill>
              </a:defRPr>
            </a:lvl5pPr>
            <a:lvl6pPr lvl="5">
              <a:spcBef>
                <a:spcPts val="0"/>
              </a:spcBef>
              <a:spcAft>
                <a:spcPts val="0"/>
              </a:spcAft>
              <a:buClr>
                <a:schemeClr val="accent3"/>
              </a:buClr>
              <a:buSzPts val="3000"/>
              <a:buFont typeface="Urbanist"/>
              <a:buNone/>
              <a:defRPr>
                <a:solidFill>
                  <a:schemeClr val="accent3"/>
                </a:solidFill>
              </a:defRPr>
            </a:lvl6pPr>
            <a:lvl7pPr lvl="6">
              <a:spcBef>
                <a:spcPts val="0"/>
              </a:spcBef>
              <a:spcAft>
                <a:spcPts val="0"/>
              </a:spcAft>
              <a:buClr>
                <a:schemeClr val="accent3"/>
              </a:buClr>
              <a:buSzPts val="3000"/>
              <a:buFont typeface="Urbanist"/>
              <a:buNone/>
              <a:defRPr>
                <a:solidFill>
                  <a:schemeClr val="accent3"/>
                </a:solidFill>
              </a:defRPr>
            </a:lvl7pPr>
            <a:lvl8pPr lvl="7">
              <a:spcBef>
                <a:spcPts val="0"/>
              </a:spcBef>
              <a:spcAft>
                <a:spcPts val="0"/>
              </a:spcAft>
              <a:buClr>
                <a:schemeClr val="accent3"/>
              </a:buClr>
              <a:buSzPts val="3000"/>
              <a:buFont typeface="Urbanist"/>
              <a:buNone/>
              <a:defRPr>
                <a:solidFill>
                  <a:schemeClr val="accent3"/>
                </a:solidFill>
              </a:defRPr>
            </a:lvl8pPr>
            <a:lvl9pPr lvl="8">
              <a:spcBef>
                <a:spcPts val="0"/>
              </a:spcBef>
              <a:spcAft>
                <a:spcPts val="0"/>
              </a:spcAft>
              <a:buClr>
                <a:schemeClr val="accent3"/>
              </a:buClr>
              <a:buSzPts val="3000"/>
              <a:buFont typeface="Urbanist"/>
              <a:buNone/>
              <a:defRPr>
                <a:solidFill>
                  <a:schemeClr val="accent3"/>
                </a:solidFill>
              </a:defRPr>
            </a:lvl9pPr>
          </a:lstStyle>
          <a:p>
            <a:endParaRPr/>
          </a:p>
        </p:txBody>
      </p:sp>
      <p:sp>
        <p:nvSpPr>
          <p:cNvPr id="236" name="Google Shape;236;p15"/>
          <p:cNvSpPr txBox="1">
            <a:spLocks noGrp="1"/>
          </p:cNvSpPr>
          <p:nvPr>
            <p:ph type="subTitle" idx="14"/>
          </p:nvPr>
        </p:nvSpPr>
        <p:spPr>
          <a:xfrm>
            <a:off x="4745500" y="2161825"/>
            <a:ext cx="19746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3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2pPr>
            <a:lvl3pPr lvl="2">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3pPr>
            <a:lvl4pPr lvl="3">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4pPr>
            <a:lvl5pPr lvl="4">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5pPr>
            <a:lvl6pPr lvl="5">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6pPr>
            <a:lvl7pPr lvl="6">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7pPr>
            <a:lvl8pPr lvl="7">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8pPr>
            <a:lvl9pPr lvl="8">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9pPr>
          </a:lstStyle>
          <a:p>
            <a:endParaRPr/>
          </a:p>
        </p:txBody>
      </p:sp>
      <p:sp>
        <p:nvSpPr>
          <p:cNvPr id="237" name="Google Shape;237;p15"/>
          <p:cNvSpPr txBox="1">
            <a:spLocks noGrp="1"/>
          </p:cNvSpPr>
          <p:nvPr>
            <p:ph type="body" idx="15"/>
          </p:nvPr>
        </p:nvSpPr>
        <p:spPr>
          <a:xfrm>
            <a:off x="4745400" y="2465025"/>
            <a:ext cx="1826700" cy="477900"/>
          </a:xfrm>
          <a:prstGeom prst="rect">
            <a:avLst/>
          </a:prstGeom>
        </p:spPr>
        <p:txBody>
          <a:bodyPr spcFirstLastPara="1" wrap="square" lIns="0" tIns="0" rIns="91425" bIns="91425" anchor="t" anchorCtr="0">
            <a:noAutofit/>
          </a:bodyPr>
          <a:lstStyle>
            <a:lvl1pPr marL="457200" lvl="0" indent="-279400">
              <a:spcBef>
                <a:spcPts val="0"/>
              </a:spcBef>
              <a:spcAft>
                <a:spcPts val="0"/>
              </a:spcAft>
              <a:buClr>
                <a:schemeClr val="dk2"/>
              </a:buClr>
              <a:buSzPts val="800"/>
              <a:buFont typeface="Urbanist"/>
              <a:buChar char="●"/>
              <a:defRPr sz="800">
                <a:solidFill>
                  <a:schemeClr val="dk2"/>
                </a:solidFill>
              </a:defRPr>
            </a:lvl1pPr>
            <a:lvl2pPr marL="914400" lvl="1" indent="-279400">
              <a:spcBef>
                <a:spcPts val="0"/>
              </a:spcBef>
              <a:spcAft>
                <a:spcPts val="0"/>
              </a:spcAft>
              <a:buClr>
                <a:schemeClr val="dk2"/>
              </a:buClr>
              <a:buSzPts val="800"/>
              <a:buFont typeface="Urbanist"/>
              <a:buChar char="○"/>
              <a:defRPr sz="800">
                <a:solidFill>
                  <a:schemeClr val="dk2"/>
                </a:solidFill>
              </a:defRPr>
            </a:lvl2pPr>
            <a:lvl3pPr marL="1371600" lvl="2" indent="-279400">
              <a:spcBef>
                <a:spcPts val="0"/>
              </a:spcBef>
              <a:spcAft>
                <a:spcPts val="0"/>
              </a:spcAft>
              <a:buClr>
                <a:schemeClr val="dk2"/>
              </a:buClr>
              <a:buSzPts val="800"/>
              <a:buFont typeface="Urbanist"/>
              <a:buChar char="■"/>
              <a:defRPr sz="800">
                <a:solidFill>
                  <a:schemeClr val="dk2"/>
                </a:solidFill>
              </a:defRPr>
            </a:lvl3pPr>
            <a:lvl4pPr marL="1828800" lvl="3" indent="-279400">
              <a:spcBef>
                <a:spcPts val="0"/>
              </a:spcBef>
              <a:spcAft>
                <a:spcPts val="0"/>
              </a:spcAft>
              <a:buClr>
                <a:schemeClr val="dk2"/>
              </a:buClr>
              <a:buSzPts val="800"/>
              <a:buFont typeface="Urbanist"/>
              <a:buChar char="●"/>
              <a:defRPr sz="800">
                <a:solidFill>
                  <a:schemeClr val="dk2"/>
                </a:solidFill>
              </a:defRPr>
            </a:lvl4pPr>
            <a:lvl5pPr marL="2286000" lvl="4" indent="-279400">
              <a:spcBef>
                <a:spcPts val="0"/>
              </a:spcBef>
              <a:spcAft>
                <a:spcPts val="0"/>
              </a:spcAft>
              <a:buClr>
                <a:schemeClr val="dk2"/>
              </a:buClr>
              <a:buSzPts val="800"/>
              <a:buFont typeface="Urbanist"/>
              <a:buChar char="○"/>
              <a:defRPr sz="800">
                <a:solidFill>
                  <a:schemeClr val="dk2"/>
                </a:solidFill>
              </a:defRPr>
            </a:lvl5pPr>
            <a:lvl6pPr marL="2743200" lvl="5" indent="-279400">
              <a:spcBef>
                <a:spcPts val="0"/>
              </a:spcBef>
              <a:spcAft>
                <a:spcPts val="0"/>
              </a:spcAft>
              <a:buClr>
                <a:schemeClr val="dk2"/>
              </a:buClr>
              <a:buSzPts val="800"/>
              <a:buFont typeface="Urbanist"/>
              <a:buChar char="■"/>
              <a:defRPr sz="800">
                <a:solidFill>
                  <a:schemeClr val="dk2"/>
                </a:solidFill>
              </a:defRPr>
            </a:lvl6pPr>
            <a:lvl7pPr marL="3200400" lvl="6" indent="-279400">
              <a:spcBef>
                <a:spcPts val="0"/>
              </a:spcBef>
              <a:spcAft>
                <a:spcPts val="0"/>
              </a:spcAft>
              <a:buClr>
                <a:schemeClr val="dk2"/>
              </a:buClr>
              <a:buSzPts val="800"/>
              <a:buFont typeface="Urbanist"/>
              <a:buChar char="●"/>
              <a:defRPr sz="800">
                <a:solidFill>
                  <a:schemeClr val="dk2"/>
                </a:solidFill>
              </a:defRPr>
            </a:lvl7pPr>
            <a:lvl8pPr marL="3657600" lvl="7" indent="-279400">
              <a:spcBef>
                <a:spcPts val="0"/>
              </a:spcBef>
              <a:spcAft>
                <a:spcPts val="0"/>
              </a:spcAft>
              <a:buClr>
                <a:schemeClr val="dk2"/>
              </a:buClr>
              <a:buSzPts val="800"/>
              <a:buFont typeface="Urbanist"/>
              <a:buChar char="○"/>
              <a:defRPr sz="800">
                <a:solidFill>
                  <a:schemeClr val="dk2"/>
                </a:solidFill>
              </a:defRPr>
            </a:lvl8pPr>
            <a:lvl9pPr marL="4114800" lvl="8" indent="-279400">
              <a:spcBef>
                <a:spcPts val="0"/>
              </a:spcBef>
              <a:spcAft>
                <a:spcPts val="0"/>
              </a:spcAft>
              <a:buClr>
                <a:schemeClr val="dk2"/>
              </a:buClr>
              <a:buSzPts val="800"/>
              <a:buFont typeface="Urbanist"/>
              <a:buChar char="■"/>
              <a:defRPr sz="800">
                <a:solidFill>
                  <a:schemeClr val="dk2"/>
                </a:solidFill>
              </a:defRPr>
            </a:lvl9pPr>
          </a:lstStyle>
          <a:p>
            <a:endParaRPr/>
          </a:p>
        </p:txBody>
      </p:sp>
      <p:sp>
        <p:nvSpPr>
          <p:cNvPr id="238" name="Google Shape;238;p15"/>
          <p:cNvSpPr txBox="1">
            <a:spLocks noGrp="1"/>
          </p:cNvSpPr>
          <p:nvPr>
            <p:ph type="title" idx="16"/>
          </p:nvPr>
        </p:nvSpPr>
        <p:spPr>
          <a:xfrm>
            <a:off x="6942300" y="1775475"/>
            <a:ext cx="1862100" cy="293100"/>
          </a:xfrm>
          <a:prstGeom prst="rect">
            <a:avLst/>
          </a:prstGeom>
        </p:spPr>
        <p:txBody>
          <a:bodyPr spcFirstLastPara="1" wrap="square" lIns="0" tIns="0" rIns="91425" bIns="91425" anchor="b" anchorCtr="0">
            <a:noAutofit/>
          </a:bodyPr>
          <a:lstStyle>
            <a:lvl1pPr lvl="0">
              <a:lnSpc>
                <a:spcPct val="90000"/>
              </a:lnSpc>
              <a:spcBef>
                <a:spcPts val="0"/>
              </a:spcBef>
              <a:spcAft>
                <a:spcPts val="0"/>
              </a:spcAft>
              <a:buClr>
                <a:schemeClr val="accent3"/>
              </a:buClr>
              <a:buSzPts val="3000"/>
              <a:buFont typeface="Urbanist"/>
              <a:buNone/>
              <a:defRPr sz="1800">
                <a:solidFill>
                  <a:schemeClr val="accent3"/>
                </a:solidFill>
              </a:defRPr>
            </a:lvl1pPr>
            <a:lvl2pPr lvl="1">
              <a:spcBef>
                <a:spcPts val="0"/>
              </a:spcBef>
              <a:spcAft>
                <a:spcPts val="0"/>
              </a:spcAft>
              <a:buClr>
                <a:schemeClr val="accent3"/>
              </a:buClr>
              <a:buSzPts val="3000"/>
              <a:buFont typeface="Urbanist"/>
              <a:buNone/>
              <a:defRPr>
                <a:solidFill>
                  <a:schemeClr val="accent3"/>
                </a:solidFill>
              </a:defRPr>
            </a:lvl2pPr>
            <a:lvl3pPr lvl="2">
              <a:spcBef>
                <a:spcPts val="0"/>
              </a:spcBef>
              <a:spcAft>
                <a:spcPts val="0"/>
              </a:spcAft>
              <a:buClr>
                <a:schemeClr val="accent3"/>
              </a:buClr>
              <a:buSzPts val="3000"/>
              <a:buFont typeface="Urbanist"/>
              <a:buNone/>
              <a:defRPr>
                <a:solidFill>
                  <a:schemeClr val="accent3"/>
                </a:solidFill>
              </a:defRPr>
            </a:lvl3pPr>
            <a:lvl4pPr lvl="3">
              <a:spcBef>
                <a:spcPts val="0"/>
              </a:spcBef>
              <a:spcAft>
                <a:spcPts val="0"/>
              </a:spcAft>
              <a:buClr>
                <a:schemeClr val="accent3"/>
              </a:buClr>
              <a:buSzPts val="3000"/>
              <a:buFont typeface="Urbanist"/>
              <a:buNone/>
              <a:defRPr>
                <a:solidFill>
                  <a:schemeClr val="accent3"/>
                </a:solidFill>
              </a:defRPr>
            </a:lvl4pPr>
            <a:lvl5pPr lvl="4">
              <a:spcBef>
                <a:spcPts val="0"/>
              </a:spcBef>
              <a:spcAft>
                <a:spcPts val="0"/>
              </a:spcAft>
              <a:buClr>
                <a:schemeClr val="accent3"/>
              </a:buClr>
              <a:buSzPts val="3000"/>
              <a:buFont typeface="Urbanist"/>
              <a:buNone/>
              <a:defRPr>
                <a:solidFill>
                  <a:schemeClr val="accent3"/>
                </a:solidFill>
              </a:defRPr>
            </a:lvl5pPr>
            <a:lvl6pPr lvl="5">
              <a:spcBef>
                <a:spcPts val="0"/>
              </a:spcBef>
              <a:spcAft>
                <a:spcPts val="0"/>
              </a:spcAft>
              <a:buClr>
                <a:schemeClr val="accent3"/>
              </a:buClr>
              <a:buSzPts val="3000"/>
              <a:buFont typeface="Urbanist"/>
              <a:buNone/>
              <a:defRPr>
                <a:solidFill>
                  <a:schemeClr val="accent3"/>
                </a:solidFill>
              </a:defRPr>
            </a:lvl6pPr>
            <a:lvl7pPr lvl="6">
              <a:spcBef>
                <a:spcPts val="0"/>
              </a:spcBef>
              <a:spcAft>
                <a:spcPts val="0"/>
              </a:spcAft>
              <a:buClr>
                <a:schemeClr val="accent3"/>
              </a:buClr>
              <a:buSzPts val="3000"/>
              <a:buFont typeface="Urbanist"/>
              <a:buNone/>
              <a:defRPr>
                <a:solidFill>
                  <a:schemeClr val="accent3"/>
                </a:solidFill>
              </a:defRPr>
            </a:lvl7pPr>
            <a:lvl8pPr lvl="7">
              <a:spcBef>
                <a:spcPts val="0"/>
              </a:spcBef>
              <a:spcAft>
                <a:spcPts val="0"/>
              </a:spcAft>
              <a:buClr>
                <a:schemeClr val="accent3"/>
              </a:buClr>
              <a:buSzPts val="3000"/>
              <a:buFont typeface="Urbanist"/>
              <a:buNone/>
              <a:defRPr>
                <a:solidFill>
                  <a:schemeClr val="accent3"/>
                </a:solidFill>
              </a:defRPr>
            </a:lvl8pPr>
            <a:lvl9pPr lvl="8">
              <a:spcBef>
                <a:spcPts val="0"/>
              </a:spcBef>
              <a:spcAft>
                <a:spcPts val="0"/>
              </a:spcAft>
              <a:buClr>
                <a:schemeClr val="accent3"/>
              </a:buClr>
              <a:buSzPts val="3000"/>
              <a:buFont typeface="Urbanist"/>
              <a:buNone/>
              <a:defRPr>
                <a:solidFill>
                  <a:schemeClr val="accent3"/>
                </a:solidFill>
              </a:defRPr>
            </a:lvl9pPr>
          </a:lstStyle>
          <a:p>
            <a:endParaRPr/>
          </a:p>
        </p:txBody>
      </p:sp>
      <p:sp>
        <p:nvSpPr>
          <p:cNvPr id="239" name="Google Shape;239;p15"/>
          <p:cNvSpPr txBox="1">
            <a:spLocks noGrp="1"/>
          </p:cNvSpPr>
          <p:nvPr>
            <p:ph type="subTitle" idx="17"/>
          </p:nvPr>
        </p:nvSpPr>
        <p:spPr>
          <a:xfrm>
            <a:off x="6942300" y="2161825"/>
            <a:ext cx="1974600" cy="204600"/>
          </a:xfrm>
          <a:prstGeom prst="rect">
            <a:avLst/>
          </a:prstGeom>
        </p:spPr>
        <p:txBody>
          <a:bodyPr spcFirstLastPara="1" wrap="square" lIns="0" tIns="0" rIns="91425" bIns="91425" anchor="t" anchorCtr="0">
            <a:noAutofit/>
          </a:bodyPr>
          <a:lstStyle>
            <a:lvl1pPr lvl="0">
              <a:lnSpc>
                <a:spcPct val="85000"/>
              </a:lnSpc>
              <a:spcBef>
                <a:spcPts val="0"/>
              </a:spcBef>
              <a:spcAft>
                <a:spcPts val="0"/>
              </a:spcAft>
              <a:buNone/>
              <a:defRPr sz="13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2pPr>
            <a:lvl3pPr lvl="2">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3pPr>
            <a:lvl4pPr lvl="3">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4pPr>
            <a:lvl5pPr lvl="4">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5pPr>
            <a:lvl6pPr lvl="5">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6pPr>
            <a:lvl7pPr lvl="6">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7pPr>
            <a:lvl8pPr lvl="7">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8pPr>
            <a:lvl9pPr lvl="8">
              <a:spcBef>
                <a:spcPts val="0"/>
              </a:spcBef>
              <a:spcAft>
                <a:spcPts val="0"/>
              </a:spcAft>
              <a:buClr>
                <a:schemeClr val="dk2"/>
              </a:buClr>
              <a:buSzPts val="1400"/>
              <a:buFont typeface="Urbanist"/>
              <a:buNone/>
              <a:defRPr>
                <a:solidFill>
                  <a:schemeClr val="dk2"/>
                </a:solidFill>
                <a:latin typeface="Urbanist"/>
                <a:ea typeface="Urbanist"/>
                <a:cs typeface="Urbanist"/>
                <a:sym typeface="Urbanist"/>
              </a:defRPr>
            </a:lvl9pPr>
          </a:lstStyle>
          <a:p>
            <a:endParaRPr/>
          </a:p>
        </p:txBody>
      </p:sp>
      <p:sp>
        <p:nvSpPr>
          <p:cNvPr id="240" name="Google Shape;240;p15"/>
          <p:cNvSpPr txBox="1">
            <a:spLocks noGrp="1"/>
          </p:cNvSpPr>
          <p:nvPr>
            <p:ph type="body" idx="18"/>
          </p:nvPr>
        </p:nvSpPr>
        <p:spPr>
          <a:xfrm>
            <a:off x="6942300" y="2465025"/>
            <a:ext cx="1791600" cy="477900"/>
          </a:xfrm>
          <a:prstGeom prst="rect">
            <a:avLst/>
          </a:prstGeom>
        </p:spPr>
        <p:txBody>
          <a:bodyPr spcFirstLastPara="1" wrap="square" lIns="0" tIns="0" rIns="91425" bIns="91425" anchor="t" anchorCtr="0">
            <a:noAutofit/>
          </a:bodyPr>
          <a:lstStyle>
            <a:lvl1pPr marL="457200" lvl="0" indent="-279400">
              <a:spcBef>
                <a:spcPts val="0"/>
              </a:spcBef>
              <a:spcAft>
                <a:spcPts val="0"/>
              </a:spcAft>
              <a:buClr>
                <a:schemeClr val="dk2"/>
              </a:buClr>
              <a:buSzPts val="800"/>
              <a:buFont typeface="Urbanist"/>
              <a:buChar char="●"/>
              <a:defRPr sz="800">
                <a:solidFill>
                  <a:schemeClr val="dk2"/>
                </a:solidFill>
              </a:defRPr>
            </a:lvl1pPr>
            <a:lvl2pPr marL="914400" lvl="1" indent="-279400">
              <a:spcBef>
                <a:spcPts val="0"/>
              </a:spcBef>
              <a:spcAft>
                <a:spcPts val="0"/>
              </a:spcAft>
              <a:buClr>
                <a:schemeClr val="dk2"/>
              </a:buClr>
              <a:buSzPts val="800"/>
              <a:buFont typeface="Urbanist"/>
              <a:buChar char="○"/>
              <a:defRPr sz="800">
                <a:solidFill>
                  <a:schemeClr val="dk2"/>
                </a:solidFill>
              </a:defRPr>
            </a:lvl2pPr>
            <a:lvl3pPr marL="1371600" lvl="2" indent="-279400">
              <a:spcBef>
                <a:spcPts val="0"/>
              </a:spcBef>
              <a:spcAft>
                <a:spcPts val="0"/>
              </a:spcAft>
              <a:buClr>
                <a:schemeClr val="dk2"/>
              </a:buClr>
              <a:buSzPts val="800"/>
              <a:buFont typeface="Urbanist"/>
              <a:buChar char="■"/>
              <a:defRPr sz="800">
                <a:solidFill>
                  <a:schemeClr val="dk2"/>
                </a:solidFill>
              </a:defRPr>
            </a:lvl3pPr>
            <a:lvl4pPr marL="1828800" lvl="3" indent="-279400">
              <a:spcBef>
                <a:spcPts val="0"/>
              </a:spcBef>
              <a:spcAft>
                <a:spcPts val="0"/>
              </a:spcAft>
              <a:buClr>
                <a:schemeClr val="dk2"/>
              </a:buClr>
              <a:buSzPts val="800"/>
              <a:buFont typeface="Urbanist"/>
              <a:buChar char="●"/>
              <a:defRPr sz="800">
                <a:solidFill>
                  <a:schemeClr val="dk2"/>
                </a:solidFill>
              </a:defRPr>
            </a:lvl4pPr>
            <a:lvl5pPr marL="2286000" lvl="4" indent="-279400">
              <a:spcBef>
                <a:spcPts val="0"/>
              </a:spcBef>
              <a:spcAft>
                <a:spcPts val="0"/>
              </a:spcAft>
              <a:buClr>
                <a:schemeClr val="dk2"/>
              </a:buClr>
              <a:buSzPts val="800"/>
              <a:buFont typeface="Urbanist"/>
              <a:buChar char="○"/>
              <a:defRPr sz="800">
                <a:solidFill>
                  <a:schemeClr val="dk2"/>
                </a:solidFill>
              </a:defRPr>
            </a:lvl5pPr>
            <a:lvl6pPr marL="2743200" lvl="5" indent="-279400">
              <a:spcBef>
                <a:spcPts val="0"/>
              </a:spcBef>
              <a:spcAft>
                <a:spcPts val="0"/>
              </a:spcAft>
              <a:buClr>
                <a:schemeClr val="dk2"/>
              </a:buClr>
              <a:buSzPts val="800"/>
              <a:buFont typeface="Urbanist"/>
              <a:buChar char="■"/>
              <a:defRPr sz="800">
                <a:solidFill>
                  <a:schemeClr val="dk2"/>
                </a:solidFill>
              </a:defRPr>
            </a:lvl6pPr>
            <a:lvl7pPr marL="3200400" lvl="6" indent="-279400">
              <a:spcBef>
                <a:spcPts val="0"/>
              </a:spcBef>
              <a:spcAft>
                <a:spcPts val="0"/>
              </a:spcAft>
              <a:buClr>
                <a:schemeClr val="dk2"/>
              </a:buClr>
              <a:buSzPts val="800"/>
              <a:buFont typeface="Urbanist"/>
              <a:buChar char="●"/>
              <a:defRPr sz="800">
                <a:solidFill>
                  <a:schemeClr val="dk2"/>
                </a:solidFill>
              </a:defRPr>
            </a:lvl7pPr>
            <a:lvl8pPr marL="3657600" lvl="7" indent="-279400">
              <a:spcBef>
                <a:spcPts val="0"/>
              </a:spcBef>
              <a:spcAft>
                <a:spcPts val="0"/>
              </a:spcAft>
              <a:buClr>
                <a:schemeClr val="dk2"/>
              </a:buClr>
              <a:buSzPts val="800"/>
              <a:buFont typeface="Urbanist"/>
              <a:buChar char="○"/>
              <a:defRPr sz="800">
                <a:solidFill>
                  <a:schemeClr val="dk2"/>
                </a:solidFill>
              </a:defRPr>
            </a:lvl8pPr>
            <a:lvl9pPr marL="4114800" lvl="8" indent="-279400">
              <a:spcBef>
                <a:spcPts val="0"/>
              </a:spcBef>
              <a:spcAft>
                <a:spcPts val="0"/>
              </a:spcAft>
              <a:buClr>
                <a:schemeClr val="dk2"/>
              </a:buClr>
              <a:buSzPts val="800"/>
              <a:buFont typeface="Urbanist"/>
              <a:buChar char="■"/>
              <a:defRPr sz="800">
                <a:solidFill>
                  <a:schemeClr val="dk2"/>
                </a:solidFill>
              </a:defRPr>
            </a:lvl9pPr>
          </a:lstStyle>
          <a:p>
            <a:endParaRPr/>
          </a:p>
        </p:txBody>
      </p:sp>
      <p:sp>
        <p:nvSpPr>
          <p:cNvPr id="241" name="Google Shape;241;p15"/>
          <p:cNvSpPr txBox="1">
            <a:spLocks noGrp="1"/>
          </p:cNvSpPr>
          <p:nvPr>
            <p:ph type="title" idx="19"/>
          </p:nvPr>
        </p:nvSpPr>
        <p:spPr>
          <a:xfrm>
            <a:off x="228600" y="613525"/>
            <a:ext cx="3904500" cy="864900"/>
          </a:xfrm>
          <a:prstGeom prst="rect">
            <a:avLst/>
          </a:prstGeom>
        </p:spPr>
        <p:txBody>
          <a:bodyPr spcFirstLastPara="1" wrap="square" lIns="0" tIns="0" rIns="91425" bIns="91425" anchor="t" anchorCtr="0">
            <a:spAutoFit/>
          </a:bodyPr>
          <a:lstStyle>
            <a:lvl1pPr lvl="0">
              <a:lnSpc>
                <a:spcPct val="85000"/>
              </a:lnSpc>
              <a:spcBef>
                <a:spcPts val="0"/>
              </a:spcBef>
              <a:spcAft>
                <a:spcPts val="0"/>
              </a:spcAft>
              <a:buNone/>
              <a:defRPr sz="3400">
                <a:solidFill>
                  <a:schemeClr val="dk2"/>
                </a:solidFill>
              </a:defRPr>
            </a:lvl1pPr>
            <a:lvl2pPr lvl="1">
              <a:lnSpc>
                <a:spcPct val="85000"/>
              </a:lnSpc>
              <a:spcBef>
                <a:spcPts val="0"/>
              </a:spcBef>
              <a:spcAft>
                <a:spcPts val="0"/>
              </a:spcAft>
              <a:buNone/>
              <a:defRPr sz="3600">
                <a:solidFill>
                  <a:schemeClr val="dk2"/>
                </a:solidFill>
              </a:defRPr>
            </a:lvl2pPr>
            <a:lvl3pPr lvl="2">
              <a:lnSpc>
                <a:spcPct val="85000"/>
              </a:lnSpc>
              <a:spcBef>
                <a:spcPts val="0"/>
              </a:spcBef>
              <a:spcAft>
                <a:spcPts val="0"/>
              </a:spcAft>
              <a:buNone/>
              <a:defRPr sz="3600">
                <a:solidFill>
                  <a:schemeClr val="dk2"/>
                </a:solidFill>
              </a:defRPr>
            </a:lvl3pPr>
            <a:lvl4pPr lvl="3">
              <a:lnSpc>
                <a:spcPct val="85000"/>
              </a:lnSpc>
              <a:spcBef>
                <a:spcPts val="0"/>
              </a:spcBef>
              <a:spcAft>
                <a:spcPts val="0"/>
              </a:spcAft>
              <a:buNone/>
              <a:defRPr sz="3600">
                <a:solidFill>
                  <a:schemeClr val="dk2"/>
                </a:solidFill>
              </a:defRPr>
            </a:lvl4pPr>
            <a:lvl5pPr lvl="4">
              <a:lnSpc>
                <a:spcPct val="85000"/>
              </a:lnSpc>
              <a:spcBef>
                <a:spcPts val="0"/>
              </a:spcBef>
              <a:spcAft>
                <a:spcPts val="0"/>
              </a:spcAft>
              <a:buNone/>
              <a:defRPr sz="3600">
                <a:solidFill>
                  <a:schemeClr val="dk2"/>
                </a:solidFill>
              </a:defRPr>
            </a:lvl5pPr>
            <a:lvl6pPr lvl="5">
              <a:lnSpc>
                <a:spcPct val="85000"/>
              </a:lnSpc>
              <a:spcBef>
                <a:spcPts val="0"/>
              </a:spcBef>
              <a:spcAft>
                <a:spcPts val="0"/>
              </a:spcAft>
              <a:buNone/>
              <a:defRPr sz="3600">
                <a:solidFill>
                  <a:schemeClr val="dk2"/>
                </a:solidFill>
              </a:defRPr>
            </a:lvl6pPr>
            <a:lvl7pPr lvl="6">
              <a:lnSpc>
                <a:spcPct val="85000"/>
              </a:lnSpc>
              <a:spcBef>
                <a:spcPts val="0"/>
              </a:spcBef>
              <a:spcAft>
                <a:spcPts val="0"/>
              </a:spcAft>
              <a:buNone/>
              <a:defRPr sz="3600">
                <a:solidFill>
                  <a:schemeClr val="dk2"/>
                </a:solidFill>
              </a:defRPr>
            </a:lvl7pPr>
            <a:lvl8pPr lvl="7">
              <a:lnSpc>
                <a:spcPct val="85000"/>
              </a:lnSpc>
              <a:spcBef>
                <a:spcPts val="0"/>
              </a:spcBef>
              <a:spcAft>
                <a:spcPts val="0"/>
              </a:spcAft>
              <a:buNone/>
              <a:defRPr sz="3600">
                <a:solidFill>
                  <a:schemeClr val="dk2"/>
                </a:solidFill>
              </a:defRPr>
            </a:lvl8pPr>
            <a:lvl9pPr lvl="8">
              <a:lnSpc>
                <a:spcPct val="85000"/>
              </a:lnSpc>
              <a:spcBef>
                <a:spcPts val="0"/>
              </a:spcBef>
              <a:spcAft>
                <a:spcPts val="0"/>
              </a:spcAft>
              <a:buNone/>
              <a:defRPr sz="3600">
                <a:solidFill>
                  <a:schemeClr val="dk2"/>
                </a:solidFill>
              </a:defRPr>
            </a:lvl9pPr>
          </a:lstStyle>
          <a:p>
            <a:endParaRPr/>
          </a:p>
        </p:txBody>
      </p:sp>
      <p:sp>
        <p:nvSpPr>
          <p:cNvPr id="242" name="Google Shape;242;p15"/>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243" name="Google Shape;243;p15"/>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extLst>
    <p:ext uri="{DCECCB84-F9BA-43D5-87BE-67443E8EF086}">
      <p15:sldGuideLst xmlns:p15="http://schemas.microsoft.com/office/powerpoint/2012/main">
        <p15:guide id="1" orient="horz" pos="2805">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ers">
  <p:cSld name="CUSTOM">
    <p:spTree>
      <p:nvGrpSpPr>
        <p:cNvPr id="1" name="Shape 244"/>
        <p:cNvGrpSpPr/>
        <p:nvPr/>
      </p:nvGrpSpPr>
      <p:grpSpPr>
        <a:xfrm>
          <a:off x="0" y="0"/>
          <a:ext cx="0" cy="0"/>
          <a:chOff x="0" y="0"/>
          <a:chExt cx="0" cy="0"/>
        </a:xfrm>
      </p:grpSpPr>
      <p:sp>
        <p:nvSpPr>
          <p:cNvPr id="245" name="Google Shape;245;p16"/>
          <p:cNvSpPr txBox="1">
            <a:spLocks noGrp="1"/>
          </p:cNvSpPr>
          <p:nvPr>
            <p:ph type="subTitle" idx="1"/>
          </p:nvPr>
        </p:nvSpPr>
        <p:spPr>
          <a:xfrm>
            <a:off x="228600" y="228600"/>
            <a:ext cx="2920800" cy="22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200"/>
              <a:buFont typeface="Urbanist Medium"/>
              <a:buNone/>
              <a:defRPr sz="1200">
                <a:latin typeface="Urbanist Medium"/>
                <a:ea typeface="Urbanist Medium"/>
                <a:cs typeface="Urbanist Medium"/>
                <a:sym typeface="Urbanist Medium"/>
              </a:defRPr>
            </a:lvl1pPr>
            <a:lvl2pPr lvl="1">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2pPr>
            <a:lvl3pPr lvl="2">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3pPr>
            <a:lvl4pPr lvl="3">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4pPr>
            <a:lvl5pPr lvl="4">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5pPr>
            <a:lvl6pPr lvl="5">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6pPr>
            <a:lvl7pPr lvl="6">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7pPr>
            <a:lvl8pPr lvl="7">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8pPr>
            <a:lvl9pPr lvl="8">
              <a:spcBef>
                <a:spcPts val="0"/>
              </a:spcBef>
              <a:spcAft>
                <a:spcPts val="0"/>
              </a:spcAft>
              <a:buClr>
                <a:schemeClr val="lt1"/>
              </a:buClr>
              <a:buSzPts val="1200"/>
              <a:buFont typeface="Urbanist Medium"/>
              <a:buNone/>
              <a:defRPr sz="1200">
                <a:solidFill>
                  <a:schemeClr val="lt1"/>
                </a:solidFill>
                <a:latin typeface="Urbanist Medium"/>
                <a:ea typeface="Urbanist Medium"/>
                <a:cs typeface="Urbanist Medium"/>
                <a:sym typeface="Urbanist Medium"/>
              </a:defRPr>
            </a:lvl9pPr>
          </a:lstStyle>
          <a:p>
            <a:endParaRPr/>
          </a:p>
        </p:txBody>
      </p:sp>
      <p:cxnSp>
        <p:nvCxnSpPr>
          <p:cNvPr id="246" name="Google Shape;246;p16"/>
          <p:cNvCxnSpPr/>
          <p:nvPr/>
        </p:nvCxnSpPr>
        <p:spPr>
          <a:xfrm>
            <a:off x="228450" y="2061025"/>
            <a:ext cx="8687100" cy="0"/>
          </a:xfrm>
          <a:prstGeom prst="straightConnector1">
            <a:avLst/>
          </a:prstGeom>
          <a:noFill/>
          <a:ln w="9525" cap="flat" cmpd="sng">
            <a:solidFill>
              <a:schemeClr val="lt2"/>
            </a:solidFill>
            <a:prstDash val="solid"/>
            <a:round/>
            <a:headEnd type="none" w="med" len="med"/>
            <a:tailEnd type="none" w="med" len="med"/>
          </a:ln>
        </p:spPr>
      </p:cxnSp>
      <p:sp>
        <p:nvSpPr>
          <p:cNvPr id="247" name="Google Shape;247;p16"/>
          <p:cNvSpPr txBox="1">
            <a:spLocks noGrp="1"/>
          </p:cNvSpPr>
          <p:nvPr>
            <p:ph type="subTitle" idx="2"/>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48" name="Google Shape;248;p16"/>
          <p:cNvSpPr txBox="1">
            <a:spLocks noGrp="1"/>
          </p:cNvSpPr>
          <p:nvPr>
            <p:ph type="subTitle" idx="3"/>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49" name="Google Shape;249;p16"/>
          <p:cNvSpPr txBox="1">
            <a:spLocks noGrp="1"/>
          </p:cNvSpPr>
          <p:nvPr>
            <p:ph type="subTitle" idx="4"/>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cxnSp>
        <p:nvCxnSpPr>
          <p:cNvPr id="250" name="Google Shape;250;p16"/>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251" name="Google Shape;251;p16"/>
          <p:cNvSpPr txBox="1">
            <a:spLocks noGrp="1"/>
          </p:cNvSpPr>
          <p:nvPr>
            <p:ph type="title"/>
          </p:nvPr>
        </p:nvSpPr>
        <p:spPr>
          <a:xfrm>
            <a:off x="228600" y="369300"/>
            <a:ext cx="6480300" cy="587700"/>
          </a:xfrm>
          <a:prstGeom prst="rect">
            <a:avLst/>
          </a:prstGeom>
        </p:spPr>
        <p:txBody>
          <a:bodyPr spcFirstLastPara="1" wrap="square" lIns="0" tIns="91425" rIns="91425" bIns="91425" anchor="t" anchorCtr="0">
            <a:spAutoFit/>
          </a:bodyPr>
          <a:lstStyle>
            <a:lvl1pPr lvl="0">
              <a:lnSpc>
                <a:spcPct val="90000"/>
              </a:lnSpc>
              <a:spcBef>
                <a:spcPts val="0"/>
              </a:spcBef>
              <a:spcAft>
                <a:spcPts val="0"/>
              </a:spcAft>
              <a:buNone/>
              <a:defRPr sz="3400"/>
            </a:lvl1pPr>
            <a:lvl2pPr lvl="1">
              <a:lnSpc>
                <a:spcPct val="115000"/>
              </a:lnSpc>
              <a:spcBef>
                <a:spcPts val="0"/>
              </a:spcBef>
              <a:spcAft>
                <a:spcPts val="0"/>
              </a:spcAft>
              <a:buNone/>
              <a:defRPr sz="3400"/>
            </a:lvl2pPr>
            <a:lvl3pPr lvl="2">
              <a:lnSpc>
                <a:spcPct val="115000"/>
              </a:lnSpc>
              <a:spcBef>
                <a:spcPts val="0"/>
              </a:spcBef>
              <a:spcAft>
                <a:spcPts val="0"/>
              </a:spcAft>
              <a:buNone/>
              <a:defRPr sz="3400"/>
            </a:lvl3pPr>
            <a:lvl4pPr lvl="3">
              <a:lnSpc>
                <a:spcPct val="115000"/>
              </a:lnSpc>
              <a:spcBef>
                <a:spcPts val="0"/>
              </a:spcBef>
              <a:spcAft>
                <a:spcPts val="0"/>
              </a:spcAft>
              <a:buNone/>
              <a:defRPr sz="3400"/>
            </a:lvl4pPr>
            <a:lvl5pPr lvl="4">
              <a:lnSpc>
                <a:spcPct val="115000"/>
              </a:lnSpc>
              <a:spcBef>
                <a:spcPts val="0"/>
              </a:spcBef>
              <a:spcAft>
                <a:spcPts val="0"/>
              </a:spcAft>
              <a:buNone/>
              <a:defRPr sz="3400"/>
            </a:lvl5pPr>
            <a:lvl6pPr lvl="5">
              <a:lnSpc>
                <a:spcPct val="115000"/>
              </a:lnSpc>
              <a:spcBef>
                <a:spcPts val="0"/>
              </a:spcBef>
              <a:spcAft>
                <a:spcPts val="0"/>
              </a:spcAft>
              <a:buNone/>
              <a:defRPr sz="3400"/>
            </a:lvl6pPr>
            <a:lvl7pPr lvl="6">
              <a:lnSpc>
                <a:spcPct val="115000"/>
              </a:lnSpc>
              <a:spcBef>
                <a:spcPts val="0"/>
              </a:spcBef>
              <a:spcAft>
                <a:spcPts val="0"/>
              </a:spcAft>
              <a:buNone/>
              <a:defRPr sz="3400"/>
            </a:lvl7pPr>
            <a:lvl8pPr lvl="7">
              <a:lnSpc>
                <a:spcPct val="115000"/>
              </a:lnSpc>
              <a:spcBef>
                <a:spcPts val="0"/>
              </a:spcBef>
              <a:spcAft>
                <a:spcPts val="0"/>
              </a:spcAft>
              <a:buNone/>
              <a:defRPr sz="3400"/>
            </a:lvl8pPr>
            <a:lvl9pPr lvl="8">
              <a:lnSpc>
                <a:spcPct val="115000"/>
              </a:lnSpc>
              <a:spcBef>
                <a:spcPts val="0"/>
              </a:spcBef>
              <a:spcAft>
                <a:spcPts val="0"/>
              </a:spcAft>
              <a:buNone/>
              <a:defRPr sz="3400"/>
            </a:lvl9pPr>
          </a:lstStyle>
          <a:p>
            <a:endParaRPr/>
          </a:p>
        </p:txBody>
      </p:sp>
      <p:sp>
        <p:nvSpPr>
          <p:cNvPr id="252" name="Google Shape;252;p16"/>
          <p:cNvSpPr>
            <a:spLocks noGrp="1"/>
          </p:cNvSpPr>
          <p:nvPr>
            <p:ph type="pic" idx="5"/>
          </p:nvPr>
        </p:nvSpPr>
        <p:spPr>
          <a:xfrm>
            <a:off x="3795900" y="2682425"/>
            <a:ext cx="1458300" cy="1458300"/>
          </a:xfrm>
          <a:prstGeom prst="ellipse">
            <a:avLst/>
          </a:prstGeom>
          <a:noFill/>
          <a:ln w="9525" cap="flat" cmpd="sng">
            <a:solidFill>
              <a:schemeClr val="accent3"/>
            </a:solidFill>
            <a:prstDash val="solid"/>
            <a:round/>
            <a:headEnd type="none" w="sm" len="sm"/>
            <a:tailEnd type="none" w="sm" len="sm"/>
          </a:ln>
        </p:spPr>
      </p:sp>
      <p:sp>
        <p:nvSpPr>
          <p:cNvPr id="253" name="Google Shape;253;p16"/>
          <p:cNvSpPr txBox="1">
            <a:spLocks noGrp="1"/>
          </p:cNvSpPr>
          <p:nvPr>
            <p:ph type="body" idx="6"/>
          </p:nvPr>
        </p:nvSpPr>
        <p:spPr>
          <a:xfrm>
            <a:off x="5871500" y="2468775"/>
            <a:ext cx="2864700" cy="676500"/>
          </a:xfrm>
          <a:prstGeom prst="rect">
            <a:avLst/>
          </a:prstGeom>
        </p:spPr>
        <p:txBody>
          <a:bodyPr spcFirstLastPara="1" wrap="square" lIns="0" tIns="0" rIns="91425" bIns="91425" anchor="t" anchorCtr="0">
            <a:noAutofit/>
          </a:bodyPr>
          <a:lstStyle>
            <a:lvl1pPr marL="457200" lvl="0" indent="-292100">
              <a:spcBef>
                <a:spcPts val="0"/>
              </a:spcBef>
              <a:spcAft>
                <a:spcPts val="0"/>
              </a:spcAft>
              <a:buClr>
                <a:schemeClr val="dk2"/>
              </a:buClr>
              <a:buSzPts val="1000"/>
              <a:buFont typeface="Urbanist"/>
              <a:buChar char="●"/>
              <a:defRPr sz="1000">
                <a:solidFill>
                  <a:schemeClr val="dk2"/>
                </a:solidFill>
              </a:defRPr>
            </a:lvl1pPr>
            <a:lvl2pPr marL="914400" lvl="1" indent="-292100">
              <a:spcBef>
                <a:spcPts val="0"/>
              </a:spcBef>
              <a:spcAft>
                <a:spcPts val="0"/>
              </a:spcAft>
              <a:buClr>
                <a:schemeClr val="dk2"/>
              </a:buClr>
              <a:buSzPts val="1000"/>
              <a:buFont typeface="Urbanist"/>
              <a:buChar char="○"/>
              <a:defRPr sz="1000">
                <a:solidFill>
                  <a:schemeClr val="dk2"/>
                </a:solidFill>
              </a:defRPr>
            </a:lvl2pPr>
            <a:lvl3pPr marL="1371600" lvl="2" indent="-292100">
              <a:spcBef>
                <a:spcPts val="0"/>
              </a:spcBef>
              <a:spcAft>
                <a:spcPts val="0"/>
              </a:spcAft>
              <a:buClr>
                <a:schemeClr val="dk2"/>
              </a:buClr>
              <a:buSzPts val="1000"/>
              <a:buFont typeface="Urbanist"/>
              <a:buChar char="■"/>
              <a:defRPr sz="1000">
                <a:solidFill>
                  <a:schemeClr val="dk2"/>
                </a:solidFill>
              </a:defRPr>
            </a:lvl3pPr>
            <a:lvl4pPr marL="1828800" lvl="3" indent="-292100">
              <a:spcBef>
                <a:spcPts val="0"/>
              </a:spcBef>
              <a:spcAft>
                <a:spcPts val="0"/>
              </a:spcAft>
              <a:buClr>
                <a:schemeClr val="dk2"/>
              </a:buClr>
              <a:buSzPts val="1000"/>
              <a:buFont typeface="Urbanist"/>
              <a:buChar char="●"/>
              <a:defRPr sz="1000">
                <a:solidFill>
                  <a:schemeClr val="dk2"/>
                </a:solidFill>
              </a:defRPr>
            </a:lvl4pPr>
            <a:lvl5pPr marL="2286000" lvl="4" indent="-292100">
              <a:spcBef>
                <a:spcPts val="0"/>
              </a:spcBef>
              <a:spcAft>
                <a:spcPts val="0"/>
              </a:spcAft>
              <a:buClr>
                <a:schemeClr val="dk2"/>
              </a:buClr>
              <a:buSzPts val="1000"/>
              <a:buFont typeface="Urbanist"/>
              <a:buChar char="○"/>
              <a:defRPr sz="1000">
                <a:solidFill>
                  <a:schemeClr val="dk2"/>
                </a:solidFill>
              </a:defRPr>
            </a:lvl5pPr>
            <a:lvl6pPr marL="2743200" lvl="5" indent="-292100">
              <a:spcBef>
                <a:spcPts val="0"/>
              </a:spcBef>
              <a:spcAft>
                <a:spcPts val="0"/>
              </a:spcAft>
              <a:buClr>
                <a:schemeClr val="dk2"/>
              </a:buClr>
              <a:buSzPts val="1000"/>
              <a:buFont typeface="Urbanist"/>
              <a:buChar char="■"/>
              <a:defRPr sz="1000">
                <a:solidFill>
                  <a:schemeClr val="dk2"/>
                </a:solidFill>
              </a:defRPr>
            </a:lvl6pPr>
            <a:lvl7pPr marL="3200400" lvl="6" indent="-292100">
              <a:spcBef>
                <a:spcPts val="0"/>
              </a:spcBef>
              <a:spcAft>
                <a:spcPts val="0"/>
              </a:spcAft>
              <a:buClr>
                <a:schemeClr val="dk2"/>
              </a:buClr>
              <a:buSzPts val="1000"/>
              <a:buFont typeface="Urbanist"/>
              <a:buChar char="●"/>
              <a:defRPr sz="1000">
                <a:solidFill>
                  <a:schemeClr val="dk2"/>
                </a:solidFill>
              </a:defRPr>
            </a:lvl7pPr>
            <a:lvl8pPr marL="3657600" lvl="7" indent="-292100">
              <a:spcBef>
                <a:spcPts val="0"/>
              </a:spcBef>
              <a:spcAft>
                <a:spcPts val="0"/>
              </a:spcAft>
              <a:buClr>
                <a:schemeClr val="dk2"/>
              </a:buClr>
              <a:buSzPts val="1000"/>
              <a:buFont typeface="Urbanist"/>
              <a:buChar char="○"/>
              <a:defRPr sz="1000">
                <a:solidFill>
                  <a:schemeClr val="dk2"/>
                </a:solidFill>
              </a:defRPr>
            </a:lvl8pPr>
            <a:lvl9pPr marL="4114800" lvl="8" indent="-292100">
              <a:spcBef>
                <a:spcPts val="0"/>
              </a:spcBef>
              <a:spcAft>
                <a:spcPts val="0"/>
              </a:spcAft>
              <a:buClr>
                <a:schemeClr val="dk2"/>
              </a:buClr>
              <a:buSzPts val="1000"/>
              <a:buFont typeface="Urbanist"/>
              <a:buChar char="■"/>
              <a:defRPr sz="1000">
                <a:solidFill>
                  <a:schemeClr val="dk2"/>
                </a:solidFill>
              </a:defRPr>
            </a:lvl9pPr>
          </a:lstStyle>
          <a:p>
            <a:endParaRPr/>
          </a:p>
        </p:txBody>
      </p:sp>
      <p:sp>
        <p:nvSpPr>
          <p:cNvPr id="254" name="Google Shape;254;p16"/>
          <p:cNvSpPr txBox="1">
            <a:spLocks noGrp="1"/>
          </p:cNvSpPr>
          <p:nvPr>
            <p:ph type="body" idx="7"/>
          </p:nvPr>
        </p:nvSpPr>
        <p:spPr>
          <a:xfrm>
            <a:off x="5871500" y="3553025"/>
            <a:ext cx="2864700" cy="696000"/>
          </a:xfrm>
          <a:prstGeom prst="rect">
            <a:avLst/>
          </a:prstGeom>
        </p:spPr>
        <p:txBody>
          <a:bodyPr spcFirstLastPara="1" wrap="square" lIns="0" tIns="0" rIns="91425" bIns="91425" anchor="t" anchorCtr="0">
            <a:spAutoFit/>
          </a:bodyPr>
          <a:lstStyle>
            <a:lvl1pPr marL="457200" lvl="0" indent="-304800">
              <a:lnSpc>
                <a:spcPct val="100000"/>
              </a:lnSpc>
              <a:spcBef>
                <a:spcPts val="0"/>
              </a:spcBef>
              <a:spcAft>
                <a:spcPts val="0"/>
              </a:spcAft>
              <a:buClr>
                <a:schemeClr val="accent3"/>
              </a:buClr>
              <a:buSzPts val="1200"/>
              <a:buFont typeface="Urbanist Medium"/>
              <a:buChar char="●"/>
              <a:defRPr>
                <a:solidFill>
                  <a:schemeClr val="accent3"/>
                </a:solidFill>
                <a:latin typeface="Urbanist Medium"/>
                <a:ea typeface="Urbanist Medium"/>
                <a:cs typeface="Urbanist Medium"/>
                <a:sym typeface="Urbanist Medium"/>
              </a:defRPr>
            </a:lvl1pPr>
            <a:lvl2pPr marL="914400" lvl="1" indent="-304800">
              <a:lnSpc>
                <a:spcPct val="100000"/>
              </a:lnSpc>
              <a:spcBef>
                <a:spcPts val="800"/>
              </a:spcBef>
              <a:spcAft>
                <a:spcPts val="0"/>
              </a:spcAft>
              <a:buClr>
                <a:schemeClr val="accent3"/>
              </a:buClr>
              <a:buSzPts val="1200"/>
              <a:buFont typeface="Urbanist Medium"/>
              <a:buChar char="○"/>
              <a:defRPr>
                <a:solidFill>
                  <a:schemeClr val="accent3"/>
                </a:solidFill>
                <a:latin typeface="Urbanist Medium"/>
                <a:ea typeface="Urbanist Medium"/>
                <a:cs typeface="Urbanist Medium"/>
                <a:sym typeface="Urbanist Medium"/>
              </a:defRPr>
            </a:lvl2pPr>
            <a:lvl3pPr marL="1371600" lvl="2" indent="-304800">
              <a:lnSpc>
                <a:spcPct val="100000"/>
              </a:lnSpc>
              <a:spcBef>
                <a:spcPts val="800"/>
              </a:spcBef>
              <a:spcAft>
                <a:spcPts val="0"/>
              </a:spcAft>
              <a:buClr>
                <a:schemeClr val="accent3"/>
              </a:buClr>
              <a:buSzPts val="1200"/>
              <a:buFont typeface="Urbanist Medium"/>
              <a:buChar char="■"/>
              <a:defRPr>
                <a:solidFill>
                  <a:schemeClr val="accent3"/>
                </a:solidFill>
                <a:latin typeface="Urbanist Medium"/>
                <a:ea typeface="Urbanist Medium"/>
                <a:cs typeface="Urbanist Medium"/>
                <a:sym typeface="Urbanist Medium"/>
              </a:defRPr>
            </a:lvl3pPr>
            <a:lvl4pPr marL="1828800" lvl="3" indent="-304800">
              <a:lnSpc>
                <a:spcPct val="100000"/>
              </a:lnSpc>
              <a:spcBef>
                <a:spcPts val="800"/>
              </a:spcBef>
              <a:spcAft>
                <a:spcPts val="0"/>
              </a:spcAft>
              <a:buClr>
                <a:schemeClr val="accent3"/>
              </a:buClr>
              <a:buSzPts val="1200"/>
              <a:buFont typeface="Urbanist Medium"/>
              <a:buChar char="●"/>
              <a:defRPr>
                <a:solidFill>
                  <a:schemeClr val="accent3"/>
                </a:solidFill>
                <a:latin typeface="Urbanist Medium"/>
                <a:ea typeface="Urbanist Medium"/>
                <a:cs typeface="Urbanist Medium"/>
                <a:sym typeface="Urbanist Medium"/>
              </a:defRPr>
            </a:lvl4pPr>
            <a:lvl5pPr marL="2286000" lvl="4" indent="-304800">
              <a:lnSpc>
                <a:spcPct val="100000"/>
              </a:lnSpc>
              <a:spcBef>
                <a:spcPts val="800"/>
              </a:spcBef>
              <a:spcAft>
                <a:spcPts val="0"/>
              </a:spcAft>
              <a:buClr>
                <a:schemeClr val="accent3"/>
              </a:buClr>
              <a:buSzPts val="1200"/>
              <a:buFont typeface="Urbanist Medium"/>
              <a:buChar char="○"/>
              <a:defRPr>
                <a:solidFill>
                  <a:schemeClr val="accent3"/>
                </a:solidFill>
                <a:latin typeface="Urbanist Medium"/>
                <a:ea typeface="Urbanist Medium"/>
                <a:cs typeface="Urbanist Medium"/>
                <a:sym typeface="Urbanist Medium"/>
              </a:defRPr>
            </a:lvl5pPr>
            <a:lvl6pPr marL="2743200" lvl="5" indent="-304800">
              <a:lnSpc>
                <a:spcPct val="100000"/>
              </a:lnSpc>
              <a:spcBef>
                <a:spcPts val="800"/>
              </a:spcBef>
              <a:spcAft>
                <a:spcPts val="0"/>
              </a:spcAft>
              <a:buClr>
                <a:schemeClr val="accent3"/>
              </a:buClr>
              <a:buSzPts val="1200"/>
              <a:buFont typeface="Urbanist Medium"/>
              <a:buChar char="■"/>
              <a:defRPr>
                <a:solidFill>
                  <a:schemeClr val="accent3"/>
                </a:solidFill>
                <a:latin typeface="Urbanist Medium"/>
                <a:ea typeface="Urbanist Medium"/>
                <a:cs typeface="Urbanist Medium"/>
                <a:sym typeface="Urbanist Medium"/>
              </a:defRPr>
            </a:lvl6pPr>
            <a:lvl7pPr marL="3200400" lvl="6" indent="-304800">
              <a:lnSpc>
                <a:spcPct val="100000"/>
              </a:lnSpc>
              <a:spcBef>
                <a:spcPts val="800"/>
              </a:spcBef>
              <a:spcAft>
                <a:spcPts val="0"/>
              </a:spcAft>
              <a:buClr>
                <a:schemeClr val="accent3"/>
              </a:buClr>
              <a:buSzPts val="1200"/>
              <a:buFont typeface="Urbanist Medium"/>
              <a:buChar char="●"/>
              <a:defRPr>
                <a:solidFill>
                  <a:schemeClr val="accent3"/>
                </a:solidFill>
                <a:latin typeface="Urbanist Medium"/>
                <a:ea typeface="Urbanist Medium"/>
                <a:cs typeface="Urbanist Medium"/>
                <a:sym typeface="Urbanist Medium"/>
              </a:defRPr>
            </a:lvl7pPr>
            <a:lvl8pPr marL="3657600" lvl="7" indent="-304800">
              <a:lnSpc>
                <a:spcPct val="100000"/>
              </a:lnSpc>
              <a:spcBef>
                <a:spcPts val="800"/>
              </a:spcBef>
              <a:spcAft>
                <a:spcPts val="0"/>
              </a:spcAft>
              <a:buClr>
                <a:schemeClr val="accent3"/>
              </a:buClr>
              <a:buSzPts val="1200"/>
              <a:buFont typeface="Urbanist Medium"/>
              <a:buChar char="○"/>
              <a:defRPr>
                <a:solidFill>
                  <a:schemeClr val="accent3"/>
                </a:solidFill>
                <a:latin typeface="Urbanist Medium"/>
                <a:ea typeface="Urbanist Medium"/>
                <a:cs typeface="Urbanist Medium"/>
                <a:sym typeface="Urbanist Medium"/>
              </a:defRPr>
            </a:lvl8pPr>
            <a:lvl9pPr marL="4114800" lvl="8" indent="-304800">
              <a:lnSpc>
                <a:spcPct val="100000"/>
              </a:lnSpc>
              <a:spcBef>
                <a:spcPts val="800"/>
              </a:spcBef>
              <a:spcAft>
                <a:spcPts val="800"/>
              </a:spcAft>
              <a:buClr>
                <a:schemeClr val="accent3"/>
              </a:buClr>
              <a:buSzPts val="1200"/>
              <a:buFont typeface="Urbanist Medium"/>
              <a:buChar char="■"/>
              <a:defRPr>
                <a:solidFill>
                  <a:schemeClr val="accent3"/>
                </a:solidFill>
                <a:latin typeface="Urbanist Medium"/>
                <a:ea typeface="Urbanist Medium"/>
                <a:cs typeface="Urbanist Medium"/>
                <a:sym typeface="Urbanist Medium"/>
              </a:defRPr>
            </a:lvl9pPr>
          </a:lstStyle>
          <a:p>
            <a:endParaRPr/>
          </a:p>
        </p:txBody>
      </p:sp>
      <p:sp>
        <p:nvSpPr>
          <p:cNvPr id="255" name="Google Shape;255;p16"/>
          <p:cNvSpPr txBox="1">
            <a:spLocks noGrp="1"/>
          </p:cNvSpPr>
          <p:nvPr>
            <p:ph type="subTitle" idx="8"/>
          </p:nvPr>
        </p:nvSpPr>
        <p:spPr>
          <a:xfrm>
            <a:off x="238800" y="2720113"/>
            <a:ext cx="2824500" cy="1458300"/>
          </a:xfrm>
          <a:prstGeom prst="rect">
            <a:avLst/>
          </a:prstGeom>
        </p:spPr>
        <p:txBody>
          <a:bodyPr spcFirstLastPara="1" wrap="square" lIns="0" tIns="0" rIns="91425" bIns="91425" anchor="t" anchorCtr="0">
            <a:noAutofit/>
          </a:bodyPr>
          <a:lstStyle>
            <a:lvl1pPr lvl="0">
              <a:spcBef>
                <a:spcPts val="0"/>
              </a:spcBef>
              <a:spcAft>
                <a:spcPts val="0"/>
              </a:spcAft>
              <a:buClr>
                <a:schemeClr val="accent3"/>
              </a:buClr>
              <a:buSzPts val="1800"/>
              <a:buFont typeface="Urbanist Medium"/>
              <a:buNone/>
              <a:defRPr sz="1800">
                <a:solidFill>
                  <a:schemeClr val="accent3"/>
                </a:solidFill>
                <a:latin typeface="Urbanist Medium"/>
                <a:ea typeface="Urbanist Medium"/>
                <a:cs typeface="Urbanist Medium"/>
                <a:sym typeface="Urbanist Medium"/>
              </a:defRPr>
            </a:lvl1pPr>
            <a:lvl2pPr lvl="1">
              <a:spcBef>
                <a:spcPts val="0"/>
              </a:spcBef>
              <a:spcAft>
                <a:spcPts val="0"/>
              </a:spcAft>
              <a:buClr>
                <a:schemeClr val="accent3"/>
              </a:buClr>
              <a:buSzPts val="1800"/>
              <a:buFont typeface="Urbanist Medium"/>
              <a:buNone/>
              <a:defRPr sz="1800">
                <a:solidFill>
                  <a:schemeClr val="accent3"/>
                </a:solidFill>
                <a:latin typeface="Urbanist Medium"/>
                <a:ea typeface="Urbanist Medium"/>
                <a:cs typeface="Urbanist Medium"/>
                <a:sym typeface="Urbanist Medium"/>
              </a:defRPr>
            </a:lvl2pPr>
            <a:lvl3pPr lvl="2">
              <a:spcBef>
                <a:spcPts val="0"/>
              </a:spcBef>
              <a:spcAft>
                <a:spcPts val="0"/>
              </a:spcAft>
              <a:buClr>
                <a:schemeClr val="accent3"/>
              </a:buClr>
              <a:buSzPts val="1800"/>
              <a:buFont typeface="Urbanist Medium"/>
              <a:buNone/>
              <a:defRPr sz="1800">
                <a:solidFill>
                  <a:schemeClr val="accent3"/>
                </a:solidFill>
                <a:latin typeface="Urbanist Medium"/>
                <a:ea typeface="Urbanist Medium"/>
                <a:cs typeface="Urbanist Medium"/>
                <a:sym typeface="Urbanist Medium"/>
              </a:defRPr>
            </a:lvl3pPr>
            <a:lvl4pPr lvl="3">
              <a:spcBef>
                <a:spcPts val="0"/>
              </a:spcBef>
              <a:spcAft>
                <a:spcPts val="0"/>
              </a:spcAft>
              <a:buClr>
                <a:schemeClr val="accent3"/>
              </a:buClr>
              <a:buSzPts val="1800"/>
              <a:buFont typeface="Urbanist Medium"/>
              <a:buNone/>
              <a:defRPr sz="1800">
                <a:solidFill>
                  <a:schemeClr val="accent3"/>
                </a:solidFill>
                <a:latin typeface="Urbanist Medium"/>
                <a:ea typeface="Urbanist Medium"/>
                <a:cs typeface="Urbanist Medium"/>
                <a:sym typeface="Urbanist Medium"/>
              </a:defRPr>
            </a:lvl4pPr>
            <a:lvl5pPr lvl="4">
              <a:spcBef>
                <a:spcPts val="0"/>
              </a:spcBef>
              <a:spcAft>
                <a:spcPts val="0"/>
              </a:spcAft>
              <a:buClr>
                <a:schemeClr val="accent3"/>
              </a:buClr>
              <a:buSzPts val="1800"/>
              <a:buFont typeface="Urbanist Medium"/>
              <a:buNone/>
              <a:defRPr sz="1800">
                <a:solidFill>
                  <a:schemeClr val="accent3"/>
                </a:solidFill>
                <a:latin typeface="Urbanist Medium"/>
                <a:ea typeface="Urbanist Medium"/>
                <a:cs typeface="Urbanist Medium"/>
                <a:sym typeface="Urbanist Medium"/>
              </a:defRPr>
            </a:lvl5pPr>
            <a:lvl6pPr lvl="5">
              <a:spcBef>
                <a:spcPts val="0"/>
              </a:spcBef>
              <a:spcAft>
                <a:spcPts val="0"/>
              </a:spcAft>
              <a:buClr>
                <a:schemeClr val="accent3"/>
              </a:buClr>
              <a:buSzPts val="1800"/>
              <a:buFont typeface="Urbanist Medium"/>
              <a:buNone/>
              <a:defRPr sz="1800">
                <a:solidFill>
                  <a:schemeClr val="accent3"/>
                </a:solidFill>
                <a:latin typeface="Urbanist Medium"/>
                <a:ea typeface="Urbanist Medium"/>
                <a:cs typeface="Urbanist Medium"/>
                <a:sym typeface="Urbanist Medium"/>
              </a:defRPr>
            </a:lvl6pPr>
            <a:lvl7pPr lvl="6">
              <a:spcBef>
                <a:spcPts val="0"/>
              </a:spcBef>
              <a:spcAft>
                <a:spcPts val="0"/>
              </a:spcAft>
              <a:buClr>
                <a:schemeClr val="accent3"/>
              </a:buClr>
              <a:buSzPts val="1800"/>
              <a:buFont typeface="Urbanist Medium"/>
              <a:buNone/>
              <a:defRPr sz="1800">
                <a:solidFill>
                  <a:schemeClr val="accent3"/>
                </a:solidFill>
                <a:latin typeface="Urbanist Medium"/>
                <a:ea typeface="Urbanist Medium"/>
                <a:cs typeface="Urbanist Medium"/>
                <a:sym typeface="Urbanist Medium"/>
              </a:defRPr>
            </a:lvl7pPr>
            <a:lvl8pPr lvl="7">
              <a:spcBef>
                <a:spcPts val="0"/>
              </a:spcBef>
              <a:spcAft>
                <a:spcPts val="0"/>
              </a:spcAft>
              <a:buClr>
                <a:schemeClr val="accent3"/>
              </a:buClr>
              <a:buSzPts val="1800"/>
              <a:buFont typeface="Urbanist Medium"/>
              <a:buNone/>
              <a:defRPr sz="1800">
                <a:solidFill>
                  <a:schemeClr val="accent3"/>
                </a:solidFill>
                <a:latin typeface="Urbanist Medium"/>
                <a:ea typeface="Urbanist Medium"/>
                <a:cs typeface="Urbanist Medium"/>
                <a:sym typeface="Urbanist Medium"/>
              </a:defRPr>
            </a:lvl8pPr>
            <a:lvl9pPr lvl="8">
              <a:spcBef>
                <a:spcPts val="0"/>
              </a:spcBef>
              <a:spcAft>
                <a:spcPts val="0"/>
              </a:spcAft>
              <a:buClr>
                <a:schemeClr val="accent3"/>
              </a:buClr>
              <a:buSzPts val="1800"/>
              <a:buFont typeface="Urbanist Medium"/>
              <a:buNone/>
              <a:defRPr sz="1800">
                <a:solidFill>
                  <a:schemeClr val="accent3"/>
                </a:solidFill>
                <a:latin typeface="Urbanist Medium"/>
                <a:ea typeface="Urbanist Medium"/>
                <a:cs typeface="Urbanist Medium"/>
                <a:sym typeface="Urbanist Medium"/>
              </a:defRPr>
            </a:lvl9pPr>
          </a:lstStyle>
          <a:p>
            <a:endParaRPr/>
          </a:p>
        </p:txBody>
      </p:sp>
      <p:sp>
        <p:nvSpPr>
          <p:cNvPr id="256" name="Google Shape;256;p16"/>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257" name="Google Shape;257;p16"/>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Graphics">
  <p:cSld name="CUSTOM_2">
    <p:spTree>
      <p:nvGrpSpPr>
        <p:cNvPr id="1" name="Shape 258"/>
        <p:cNvGrpSpPr/>
        <p:nvPr/>
      </p:nvGrpSpPr>
      <p:grpSpPr>
        <a:xfrm>
          <a:off x="0" y="0"/>
          <a:ext cx="0" cy="0"/>
          <a:chOff x="0" y="0"/>
          <a:chExt cx="0" cy="0"/>
        </a:xfrm>
      </p:grpSpPr>
      <p:sp>
        <p:nvSpPr>
          <p:cNvPr id="259" name="Google Shape;259;p17"/>
          <p:cNvSpPr txBox="1">
            <a:spLocks noGrp="1"/>
          </p:cNvSpPr>
          <p:nvPr>
            <p:ph type="subTitle" idx="1"/>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60" name="Google Shape;260;p17"/>
          <p:cNvSpPr txBox="1">
            <a:spLocks noGrp="1"/>
          </p:cNvSpPr>
          <p:nvPr>
            <p:ph type="subTitle" idx="2"/>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61" name="Google Shape;261;p17"/>
          <p:cNvSpPr txBox="1">
            <a:spLocks noGrp="1"/>
          </p:cNvSpPr>
          <p:nvPr>
            <p:ph type="subTitle" idx="3"/>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cxnSp>
        <p:nvCxnSpPr>
          <p:cNvPr id="262" name="Google Shape;262;p17"/>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263" name="Google Shape;263;p17"/>
          <p:cNvSpPr/>
          <p:nvPr/>
        </p:nvSpPr>
        <p:spPr>
          <a:xfrm>
            <a:off x="228600" y="1395962"/>
            <a:ext cx="2101200" cy="3054000"/>
          </a:xfrm>
          <a:prstGeom prst="roundRect">
            <a:avLst>
              <a:gd name="adj" fmla="val 9631"/>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264" name="Google Shape;264;p17"/>
          <p:cNvSpPr/>
          <p:nvPr/>
        </p:nvSpPr>
        <p:spPr>
          <a:xfrm>
            <a:off x="2423700" y="1395962"/>
            <a:ext cx="3198600" cy="3054000"/>
          </a:xfrm>
          <a:prstGeom prst="roundRect">
            <a:avLst>
              <a:gd name="adj" fmla="val 6747"/>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265" name="Google Shape;265;p17"/>
          <p:cNvSpPr/>
          <p:nvPr/>
        </p:nvSpPr>
        <p:spPr>
          <a:xfrm>
            <a:off x="5716850" y="1395962"/>
            <a:ext cx="3198600" cy="1758300"/>
          </a:xfrm>
          <a:prstGeom prst="roundRect">
            <a:avLst>
              <a:gd name="adj" fmla="val 9631"/>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266" name="Google Shape;266;p17"/>
          <p:cNvSpPr/>
          <p:nvPr/>
        </p:nvSpPr>
        <p:spPr>
          <a:xfrm>
            <a:off x="5716200" y="3231390"/>
            <a:ext cx="3198600" cy="1217400"/>
          </a:xfrm>
          <a:prstGeom prst="roundRect">
            <a:avLst>
              <a:gd name="adj" fmla="val 13607"/>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267" name="Google Shape;267;p17"/>
          <p:cNvSpPr>
            <a:spLocks noGrp="1"/>
          </p:cNvSpPr>
          <p:nvPr>
            <p:ph type="pic" idx="4"/>
          </p:nvPr>
        </p:nvSpPr>
        <p:spPr>
          <a:xfrm>
            <a:off x="381950" y="993050"/>
            <a:ext cx="850500" cy="850500"/>
          </a:xfrm>
          <a:prstGeom prst="ellipse">
            <a:avLst/>
          </a:prstGeom>
          <a:noFill/>
          <a:ln w="9525" cap="flat" cmpd="sng">
            <a:solidFill>
              <a:schemeClr val="accent3"/>
            </a:solidFill>
            <a:prstDash val="solid"/>
            <a:round/>
            <a:headEnd type="none" w="sm" len="sm"/>
            <a:tailEnd type="none" w="sm" len="sm"/>
          </a:ln>
        </p:spPr>
      </p:sp>
      <p:sp>
        <p:nvSpPr>
          <p:cNvPr id="268" name="Google Shape;268;p17"/>
          <p:cNvSpPr txBox="1">
            <a:spLocks noGrp="1"/>
          </p:cNvSpPr>
          <p:nvPr>
            <p:ph type="subTitle" idx="5"/>
          </p:nvPr>
        </p:nvSpPr>
        <p:spPr>
          <a:xfrm>
            <a:off x="381950" y="2062875"/>
            <a:ext cx="1786500" cy="236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1200"/>
              <a:buFont typeface="Urbanist"/>
              <a:buNone/>
              <a:defRPr sz="1200" b="1">
                <a:solidFill>
                  <a:schemeClr val="dk1"/>
                </a:solidFill>
              </a:defRPr>
            </a:lvl1pPr>
            <a:lvl2pPr lvl="1">
              <a:spcBef>
                <a:spcPts val="0"/>
              </a:spcBef>
              <a:spcAft>
                <a:spcPts val="0"/>
              </a:spcAft>
              <a:buClr>
                <a:schemeClr val="dk1"/>
              </a:buClr>
              <a:buSzPts val="1400"/>
              <a:buFont typeface="Urbanist"/>
              <a:buNone/>
              <a:defRPr>
                <a:solidFill>
                  <a:schemeClr val="dk1"/>
                </a:solidFill>
                <a:latin typeface="Urbanist"/>
                <a:ea typeface="Urbanist"/>
                <a:cs typeface="Urbanist"/>
                <a:sym typeface="Urbanist"/>
              </a:defRPr>
            </a:lvl2pPr>
            <a:lvl3pPr lvl="2">
              <a:spcBef>
                <a:spcPts val="0"/>
              </a:spcBef>
              <a:spcAft>
                <a:spcPts val="0"/>
              </a:spcAft>
              <a:buClr>
                <a:schemeClr val="dk1"/>
              </a:buClr>
              <a:buSzPts val="1400"/>
              <a:buFont typeface="Urbanist"/>
              <a:buNone/>
              <a:defRPr>
                <a:solidFill>
                  <a:schemeClr val="dk1"/>
                </a:solidFill>
                <a:latin typeface="Urbanist"/>
                <a:ea typeface="Urbanist"/>
                <a:cs typeface="Urbanist"/>
                <a:sym typeface="Urbanist"/>
              </a:defRPr>
            </a:lvl3pPr>
            <a:lvl4pPr lvl="3">
              <a:spcBef>
                <a:spcPts val="0"/>
              </a:spcBef>
              <a:spcAft>
                <a:spcPts val="0"/>
              </a:spcAft>
              <a:buClr>
                <a:schemeClr val="dk1"/>
              </a:buClr>
              <a:buSzPts val="1400"/>
              <a:buFont typeface="Urbanist"/>
              <a:buNone/>
              <a:defRPr>
                <a:solidFill>
                  <a:schemeClr val="dk1"/>
                </a:solidFill>
                <a:latin typeface="Urbanist"/>
                <a:ea typeface="Urbanist"/>
                <a:cs typeface="Urbanist"/>
                <a:sym typeface="Urbanist"/>
              </a:defRPr>
            </a:lvl4pPr>
            <a:lvl5pPr lvl="4">
              <a:spcBef>
                <a:spcPts val="0"/>
              </a:spcBef>
              <a:spcAft>
                <a:spcPts val="0"/>
              </a:spcAft>
              <a:buClr>
                <a:schemeClr val="dk1"/>
              </a:buClr>
              <a:buSzPts val="1400"/>
              <a:buFont typeface="Urbanist"/>
              <a:buNone/>
              <a:defRPr>
                <a:solidFill>
                  <a:schemeClr val="dk1"/>
                </a:solidFill>
                <a:latin typeface="Urbanist"/>
                <a:ea typeface="Urbanist"/>
                <a:cs typeface="Urbanist"/>
                <a:sym typeface="Urbanist"/>
              </a:defRPr>
            </a:lvl5pPr>
            <a:lvl6pPr lvl="5">
              <a:spcBef>
                <a:spcPts val="0"/>
              </a:spcBef>
              <a:spcAft>
                <a:spcPts val="0"/>
              </a:spcAft>
              <a:buClr>
                <a:schemeClr val="dk1"/>
              </a:buClr>
              <a:buSzPts val="1400"/>
              <a:buFont typeface="Urbanist"/>
              <a:buNone/>
              <a:defRPr>
                <a:solidFill>
                  <a:schemeClr val="dk1"/>
                </a:solidFill>
                <a:latin typeface="Urbanist"/>
                <a:ea typeface="Urbanist"/>
                <a:cs typeface="Urbanist"/>
                <a:sym typeface="Urbanist"/>
              </a:defRPr>
            </a:lvl6pPr>
            <a:lvl7pPr lvl="6">
              <a:spcBef>
                <a:spcPts val="0"/>
              </a:spcBef>
              <a:spcAft>
                <a:spcPts val="0"/>
              </a:spcAft>
              <a:buClr>
                <a:schemeClr val="dk1"/>
              </a:buClr>
              <a:buSzPts val="1400"/>
              <a:buFont typeface="Urbanist"/>
              <a:buNone/>
              <a:defRPr>
                <a:solidFill>
                  <a:schemeClr val="dk1"/>
                </a:solidFill>
                <a:latin typeface="Urbanist"/>
                <a:ea typeface="Urbanist"/>
                <a:cs typeface="Urbanist"/>
                <a:sym typeface="Urbanist"/>
              </a:defRPr>
            </a:lvl7pPr>
            <a:lvl8pPr lvl="7">
              <a:spcBef>
                <a:spcPts val="0"/>
              </a:spcBef>
              <a:spcAft>
                <a:spcPts val="0"/>
              </a:spcAft>
              <a:buClr>
                <a:schemeClr val="dk1"/>
              </a:buClr>
              <a:buSzPts val="1400"/>
              <a:buFont typeface="Urbanist"/>
              <a:buNone/>
              <a:defRPr>
                <a:solidFill>
                  <a:schemeClr val="dk1"/>
                </a:solidFill>
                <a:latin typeface="Urbanist"/>
                <a:ea typeface="Urbanist"/>
                <a:cs typeface="Urbanist"/>
                <a:sym typeface="Urbanist"/>
              </a:defRPr>
            </a:lvl8pPr>
            <a:lvl9pPr lvl="8">
              <a:spcBef>
                <a:spcPts val="0"/>
              </a:spcBef>
              <a:spcAft>
                <a:spcPts val="0"/>
              </a:spcAft>
              <a:buClr>
                <a:schemeClr val="dk1"/>
              </a:buClr>
              <a:buSzPts val="1400"/>
              <a:buFont typeface="Urbanist"/>
              <a:buNone/>
              <a:defRPr>
                <a:solidFill>
                  <a:schemeClr val="dk1"/>
                </a:solidFill>
                <a:latin typeface="Urbanist"/>
                <a:ea typeface="Urbanist"/>
                <a:cs typeface="Urbanist"/>
                <a:sym typeface="Urbanist"/>
              </a:defRPr>
            </a:lvl9pPr>
          </a:lstStyle>
          <a:p>
            <a:endParaRPr/>
          </a:p>
        </p:txBody>
      </p:sp>
      <p:sp>
        <p:nvSpPr>
          <p:cNvPr id="269" name="Google Shape;269;p17"/>
          <p:cNvSpPr txBox="1">
            <a:spLocks noGrp="1"/>
          </p:cNvSpPr>
          <p:nvPr>
            <p:ph type="body" idx="6"/>
          </p:nvPr>
        </p:nvSpPr>
        <p:spPr>
          <a:xfrm>
            <a:off x="381950" y="2453500"/>
            <a:ext cx="1786500" cy="15363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dk1"/>
              </a:buClr>
              <a:buSzPts val="1000"/>
              <a:buFont typeface="Urbanist"/>
              <a:buChar char="●"/>
              <a:defRPr sz="1000">
                <a:solidFill>
                  <a:schemeClr val="dk1"/>
                </a:solidFill>
              </a:defRPr>
            </a:lvl1pPr>
            <a:lvl2pPr marL="914400" lvl="1" indent="-292100">
              <a:spcBef>
                <a:spcPts val="0"/>
              </a:spcBef>
              <a:spcAft>
                <a:spcPts val="0"/>
              </a:spcAft>
              <a:buClr>
                <a:schemeClr val="dk1"/>
              </a:buClr>
              <a:buSzPts val="1000"/>
              <a:buFont typeface="Urbanist"/>
              <a:buChar char="○"/>
              <a:defRPr sz="1000">
                <a:solidFill>
                  <a:schemeClr val="dk1"/>
                </a:solidFill>
              </a:defRPr>
            </a:lvl2pPr>
            <a:lvl3pPr marL="1371600" lvl="2" indent="-292100">
              <a:spcBef>
                <a:spcPts val="0"/>
              </a:spcBef>
              <a:spcAft>
                <a:spcPts val="0"/>
              </a:spcAft>
              <a:buClr>
                <a:schemeClr val="dk1"/>
              </a:buClr>
              <a:buSzPts val="1000"/>
              <a:buFont typeface="Urbanist"/>
              <a:buChar char="■"/>
              <a:defRPr sz="1000">
                <a:solidFill>
                  <a:schemeClr val="dk1"/>
                </a:solidFill>
              </a:defRPr>
            </a:lvl3pPr>
            <a:lvl4pPr marL="1828800" lvl="3" indent="-292100">
              <a:spcBef>
                <a:spcPts val="0"/>
              </a:spcBef>
              <a:spcAft>
                <a:spcPts val="0"/>
              </a:spcAft>
              <a:buClr>
                <a:schemeClr val="dk1"/>
              </a:buClr>
              <a:buSzPts val="1000"/>
              <a:buFont typeface="Urbanist"/>
              <a:buChar char="●"/>
              <a:defRPr sz="1000">
                <a:solidFill>
                  <a:schemeClr val="dk1"/>
                </a:solidFill>
              </a:defRPr>
            </a:lvl4pPr>
            <a:lvl5pPr marL="2286000" lvl="4" indent="-292100">
              <a:spcBef>
                <a:spcPts val="0"/>
              </a:spcBef>
              <a:spcAft>
                <a:spcPts val="0"/>
              </a:spcAft>
              <a:buClr>
                <a:schemeClr val="dk1"/>
              </a:buClr>
              <a:buSzPts val="1000"/>
              <a:buFont typeface="Urbanist"/>
              <a:buChar char="○"/>
              <a:defRPr sz="1000">
                <a:solidFill>
                  <a:schemeClr val="dk1"/>
                </a:solidFill>
              </a:defRPr>
            </a:lvl5pPr>
            <a:lvl6pPr marL="2743200" lvl="5" indent="-292100">
              <a:spcBef>
                <a:spcPts val="0"/>
              </a:spcBef>
              <a:spcAft>
                <a:spcPts val="0"/>
              </a:spcAft>
              <a:buClr>
                <a:schemeClr val="dk1"/>
              </a:buClr>
              <a:buSzPts val="1000"/>
              <a:buFont typeface="Urbanist"/>
              <a:buChar char="■"/>
              <a:defRPr sz="1000">
                <a:solidFill>
                  <a:schemeClr val="dk1"/>
                </a:solidFill>
              </a:defRPr>
            </a:lvl6pPr>
            <a:lvl7pPr marL="3200400" lvl="6" indent="-292100">
              <a:spcBef>
                <a:spcPts val="0"/>
              </a:spcBef>
              <a:spcAft>
                <a:spcPts val="0"/>
              </a:spcAft>
              <a:buClr>
                <a:schemeClr val="dk1"/>
              </a:buClr>
              <a:buSzPts val="1000"/>
              <a:buFont typeface="Urbanist"/>
              <a:buChar char="●"/>
              <a:defRPr sz="1000">
                <a:solidFill>
                  <a:schemeClr val="dk1"/>
                </a:solidFill>
              </a:defRPr>
            </a:lvl7pPr>
            <a:lvl8pPr marL="3657600" lvl="7" indent="-292100">
              <a:spcBef>
                <a:spcPts val="0"/>
              </a:spcBef>
              <a:spcAft>
                <a:spcPts val="0"/>
              </a:spcAft>
              <a:buClr>
                <a:schemeClr val="dk1"/>
              </a:buClr>
              <a:buSzPts val="1000"/>
              <a:buFont typeface="Urbanist"/>
              <a:buChar char="○"/>
              <a:defRPr sz="1000">
                <a:solidFill>
                  <a:schemeClr val="dk1"/>
                </a:solidFill>
              </a:defRPr>
            </a:lvl8pPr>
            <a:lvl9pPr marL="4114800" lvl="8" indent="-292100">
              <a:spcBef>
                <a:spcPts val="0"/>
              </a:spcBef>
              <a:spcAft>
                <a:spcPts val="0"/>
              </a:spcAft>
              <a:buClr>
                <a:schemeClr val="dk1"/>
              </a:buClr>
              <a:buSzPts val="1000"/>
              <a:buFont typeface="Urbanist"/>
              <a:buChar char="■"/>
              <a:defRPr sz="1000">
                <a:solidFill>
                  <a:schemeClr val="dk1"/>
                </a:solidFill>
              </a:defRPr>
            </a:lvl9pPr>
          </a:lstStyle>
          <a:p>
            <a:endParaRPr/>
          </a:p>
        </p:txBody>
      </p:sp>
      <p:sp>
        <p:nvSpPr>
          <p:cNvPr id="270" name="Google Shape;270;p17"/>
          <p:cNvSpPr txBox="1">
            <a:spLocks noGrp="1"/>
          </p:cNvSpPr>
          <p:nvPr>
            <p:ph type="subTitle" idx="7"/>
          </p:nvPr>
        </p:nvSpPr>
        <p:spPr>
          <a:xfrm>
            <a:off x="2580250" y="1528150"/>
            <a:ext cx="2911500" cy="22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000"/>
              <a:buFont typeface="Urbanist"/>
              <a:buNone/>
              <a:defRPr sz="1000" b="1"/>
            </a:lvl1pPr>
            <a:lvl2pPr lvl="1">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9pPr>
          </a:lstStyle>
          <a:p>
            <a:endParaRPr/>
          </a:p>
        </p:txBody>
      </p:sp>
      <p:sp>
        <p:nvSpPr>
          <p:cNvPr id="271" name="Google Shape;271;p17"/>
          <p:cNvSpPr txBox="1">
            <a:spLocks noGrp="1"/>
          </p:cNvSpPr>
          <p:nvPr>
            <p:ph type="body" idx="8"/>
          </p:nvPr>
        </p:nvSpPr>
        <p:spPr>
          <a:xfrm>
            <a:off x="2580250" y="1791652"/>
            <a:ext cx="2911500" cy="610500"/>
          </a:xfrm>
          <a:prstGeom prst="rect">
            <a:avLst/>
          </a:prstGeom>
        </p:spPr>
        <p:txBody>
          <a:bodyPr spcFirstLastPara="1" wrap="square" lIns="0" tIns="0" rIns="0" bIns="0" anchor="t"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800"/>
              </a:spcBef>
              <a:spcAft>
                <a:spcPts val="0"/>
              </a:spcAft>
              <a:buSzPts val="1000"/>
              <a:buChar char="○"/>
              <a:defRPr sz="1000"/>
            </a:lvl2pPr>
            <a:lvl3pPr marL="1371600" lvl="2" indent="-292100">
              <a:lnSpc>
                <a:spcPct val="100000"/>
              </a:lnSpc>
              <a:spcBef>
                <a:spcPts val="800"/>
              </a:spcBef>
              <a:spcAft>
                <a:spcPts val="0"/>
              </a:spcAft>
              <a:buSzPts val="1000"/>
              <a:buChar char="■"/>
              <a:defRPr sz="1000"/>
            </a:lvl3pPr>
            <a:lvl4pPr marL="1828800" lvl="3" indent="-292100">
              <a:lnSpc>
                <a:spcPct val="100000"/>
              </a:lnSpc>
              <a:spcBef>
                <a:spcPts val="800"/>
              </a:spcBef>
              <a:spcAft>
                <a:spcPts val="0"/>
              </a:spcAft>
              <a:buSzPts val="1000"/>
              <a:buChar char="●"/>
              <a:defRPr sz="1000"/>
            </a:lvl4pPr>
            <a:lvl5pPr marL="2286000" lvl="4" indent="-292100">
              <a:lnSpc>
                <a:spcPct val="100000"/>
              </a:lnSpc>
              <a:spcBef>
                <a:spcPts val="800"/>
              </a:spcBef>
              <a:spcAft>
                <a:spcPts val="0"/>
              </a:spcAft>
              <a:buSzPts val="1000"/>
              <a:buChar char="○"/>
              <a:defRPr sz="1000"/>
            </a:lvl5pPr>
            <a:lvl6pPr marL="2743200" lvl="5" indent="-292100">
              <a:lnSpc>
                <a:spcPct val="100000"/>
              </a:lnSpc>
              <a:spcBef>
                <a:spcPts val="800"/>
              </a:spcBef>
              <a:spcAft>
                <a:spcPts val="0"/>
              </a:spcAft>
              <a:buSzPts val="1000"/>
              <a:buChar char="■"/>
              <a:defRPr sz="1000"/>
            </a:lvl6pPr>
            <a:lvl7pPr marL="3200400" lvl="6" indent="-292100">
              <a:lnSpc>
                <a:spcPct val="100000"/>
              </a:lnSpc>
              <a:spcBef>
                <a:spcPts val="800"/>
              </a:spcBef>
              <a:spcAft>
                <a:spcPts val="0"/>
              </a:spcAft>
              <a:buSzPts val="1000"/>
              <a:buChar char="●"/>
              <a:defRPr sz="1000"/>
            </a:lvl7pPr>
            <a:lvl8pPr marL="3657600" lvl="7" indent="-292100">
              <a:lnSpc>
                <a:spcPct val="100000"/>
              </a:lnSpc>
              <a:spcBef>
                <a:spcPts val="800"/>
              </a:spcBef>
              <a:spcAft>
                <a:spcPts val="0"/>
              </a:spcAft>
              <a:buSzPts val="1000"/>
              <a:buChar char="○"/>
              <a:defRPr sz="1000"/>
            </a:lvl8pPr>
            <a:lvl9pPr marL="4114800" lvl="8" indent="-292100">
              <a:lnSpc>
                <a:spcPct val="100000"/>
              </a:lnSpc>
              <a:spcBef>
                <a:spcPts val="800"/>
              </a:spcBef>
              <a:spcAft>
                <a:spcPts val="800"/>
              </a:spcAft>
              <a:buSzPts val="1000"/>
              <a:buChar char="■"/>
              <a:defRPr sz="1000"/>
            </a:lvl9pPr>
          </a:lstStyle>
          <a:p>
            <a:endParaRPr/>
          </a:p>
        </p:txBody>
      </p:sp>
      <p:cxnSp>
        <p:nvCxnSpPr>
          <p:cNvPr id="272" name="Google Shape;272;p17"/>
          <p:cNvCxnSpPr/>
          <p:nvPr/>
        </p:nvCxnSpPr>
        <p:spPr>
          <a:xfrm>
            <a:off x="2423700" y="2531312"/>
            <a:ext cx="3194400" cy="0"/>
          </a:xfrm>
          <a:prstGeom prst="straightConnector1">
            <a:avLst/>
          </a:prstGeom>
          <a:noFill/>
          <a:ln w="9525" cap="flat" cmpd="sng">
            <a:solidFill>
              <a:schemeClr val="dk1"/>
            </a:solidFill>
            <a:prstDash val="solid"/>
            <a:round/>
            <a:headEnd type="none" w="med" len="med"/>
            <a:tailEnd type="none" w="med" len="med"/>
          </a:ln>
        </p:spPr>
      </p:cxnSp>
      <p:cxnSp>
        <p:nvCxnSpPr>
          <p:cNvPr id="273" name="Google Shape;273;p17"/>
          <p:cNvCxnSpPr/>
          <p:nvPr/>
        </p:nvCxnSpPr>
        <p:spPr>
          <a:xfrm>
            <a:off x="2423700" y="3583537"/>
            <a:ext cx="3194400" cy="0"/>
          </a:xfrm>
          <a:prstGeom prst="straightConnector1">
            <a:avLst/>
          </a:prstGeom>
          <a:noFill/>
          <a:ln w="9525" cap="flat" cmpd="sng">
            <a:solidFill>
              <a:schemeClr val="dk1"/>
            </a:solidFill>
            <a:prstDash val="solid"/>
            <a:round/>
            <a:headEnd type="none" w="med" len="med"/>
            <a:tailEnd type="none" w="med" len="med"/>
          </a:ln>
        </p:spPr>
      </p:cxnSp>
      <p:sp>
        <p:nvSpPr>
          <p:cNvPr id="274" name="Google Shape;274;p17"/>
          <p:cNvSpPr txBox="1">
            <a:spLocks noGrp="1"/>
          </p:cNvSpPr>
          <p:nvPr>
            <p:ph type="subTitle" idx="9"/>
          </p:nvPr>
        </p:nvSpPr>
        <p:spPr>
          <a:xfrm>
            <a:off x="2580250" y="2660457"/>
            <a:ext cx="2911500" cy="22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000"/>
              <a:buFont typeface="Urbanist"/>
              <a:buNone/>
              <a:defRPr sz="1000" b="1"/>
            </a:lvl1pPr>
            <a:lvl2pPr lvl="1">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9pPr>
          </a:lstStyle>
          <a:p>
            <a:endParaRPr/>
          </a:p>
        </p:txBody>
      </p:sp>
      <p:sp>
        <p:nvSpPr>
          <p:cNvPr id="275" name="Google Shape;275;p17"/>
          <p:cNvSpPr txBox="1">
            <a:spLocks noGrp="1"/>
          </p:cNvSpPr>
          <p:nvPr>
            <p:ph type="body" idx="13"/>
          </p:nvPr>
        </p:nvSpPr>
        <p:spPr>
          <a:xfrm>
            <a:off x="2580250" y="2931046"/>
            <a:ext cx="2911500" cy="6105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sp>
        <p:nvSpPr>
          <p:cNvPr id="276" name="Google Shape;276;p17"/>
          <p:cNvSpPr/>
          <p:nvPr/>
        </p:nvSpPr>
        <p:spPr>
          <a:xfrm flipH="1">
            <a:off x="2600988" y="3992942"/>
            <a:ext cx="681000" cy="2736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None/>
            </a:pPr>
            <a:endParaRPr sz="800" b="1">
              <a:solidFill>
                <a:schemeClr val="dk1"/>
              </a:solidFill>
              <a:latin typeface="Urbanist"/>
              <a:ea typeface="Urbanist"/>
              <a:cs typeface="Urbanist"/>
              <a:sym typeface="Urbanist"/>
            </a:endParaRPr>
          </a:p>
        </p:txBody>
      </p:sp>
      <p:sp>
        <p:nvSpPr>
          <p:cNvPr id="277" name="Google Shape;277;p17"/>
          <p:cNvSpPr/>
          <p:nvPr/>
        </p:nvSpPr>
        <p:spPr>
          <a:xfrm flipH="1">
            <a:off x="3654625" y="3992942"/>
            <a:ext cx="681000" cy="2736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None/>
            </a:pPr>
            <a:endParaRPr sz="800" b="1">
              <a:solidFill>
                <a:schemeClr val="dk1"/>
              </a:solidFill>
              <a:latin typeface="Urbanist"/>
              <a:ea typeface="Urbanist"/>
              <a:cs typeface="Urbanist"/>
              <a:sym typeface="Urbanist"/>
            </a:endParaRPr>
          </a:p>
        </p:txBody>
      </p:sp>
      <p:sp>
        <p:nvSpPr>
          <p:cNvPr id="278" name="Google Shape;278;p17"/>
          <p:cNvSpPr/>
          <p:nvPr/>
        </p:nvSpPr>
        <p:spPr>
          <a:xfrm flipH="1">
            <a:off x="4602650" y="3992942"/>
            <a:ext cx="681000" cy="2736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None/>
            </a:pPr>
            <a:endParaRPr sz="800" b="1">
              <a:solidFill>
                <a:schemeClr val="dk1"/>
              </a:solidFill>
              <a:latin typeface="Urbanist"/>
              <a:ea typeface="Urbanist"/>
              <a:cs typeface="Urbanist"/>
              <a:sym typeface="Urbanist"/>
            </a:endParaRPr>
          </a:p>
        </p:txBody>
      </p:sp>
      <p:sp>
        <p:nvSpPr>
          <p:cNvPr id="279" name="Google Shape;279;p17"/>
          <p:cNvSpPr txBox="1">
            <a:spLocks noGrp="1"/>
          </p:cNvSpPr>
          <p:nvPr>
            <p:ph type="subTitle" idx="14"/>
          </p:nvPr>
        </p:nvSpPr>
        <p:spPr>
          <a:xfrm>
            <a:off x="2567250" y="3671882"/>
            <a:ext cx="2911500" cy="22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000"/>
              <a:buFont typeface="Urbanist"/>
              <a:buNone/>
              <a:defRPr sz="1000" b="1"/>
            </a:lvl1pPr>
            <a:lvl2pPr lvl="1">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2pPr>
            <a:lvl3pPr lvl="2">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3pPr>
            <a:lvl4pPr lvl="3">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4pPr>
            <a:lvl5pPr lvl="4">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5pPr>
            <a:lvl6pPr lvl="5">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6pPr>
            <a:lvl7pPr lvl="6">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7pPr>
            <a:lvl8pPr lvl="7">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8pPr>
            <a:lvl9pPr lvl="8">
              <a:spcBef>
                <a:spcPts val="0"/>
              </a:spcBef>
              <a:spcAft>
                <a:spcPts val="0"/>
              </a:spcAft>
              <a:buClr>
                <a:schemeClr val="lt1"/>
              </a:buClr>
              <a:buSzPts val="1400"/>
              <a:buFont typeface="Urbanist"/>
              <a:buNone/>
              <a:defRPr>
                <a:solidFill>
                  <a:schemeClr val="lt1"/>
                </a:solidFill>
                <a:latin typeface="Urbanist"/>
                <a:ea typeface="Urbanist"/>
                <a:cs typeface="Urbanist"/>
                <a:sym typeface="Urbanist"/>
              </a:defRPr>
            </a:lvl9pPr>
          </a:lstStyle>
          <a:p>
            <a:endParaRPr/>
          </a:p>
        </p:txBody>
      </p:sp>
      <p:sp>
        <p:nvSpPr>
          <p:cNvPr id="280" name="Google Shape;280;p17"/>
          <p:cNvSpPr txBox="1">
            <a:spLocks noGrp="1"/>
          </p:cNvSpPr>
          <p:nvPr>
            <p:ph type="subTitle" idx="15"/>
          </p:nvPr>
        </p:nvSpPr>
        <p:spPr>
          <a:xfrm>
            <a:off x="5877425" y="1528157"/>
            <a:ext cx="2911500" cy="22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000"/>
              <a:buFont typeface="Urbanist"/>
              <a:buNone/>
              <a:defRPr sz="1000" b="1"/>
            </a:lvl1pPr>
            <a:lvl2pPr lvl="1">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2pPr>
            <a:lvl3pPr lvl="2">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3pPr>
            <a:lvl4pPr lvl="3">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4pPr>
            <a:lvl5pPr lvl="4">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5pPr>
            <a:lvl6pPr lvl="5">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6pPr>
            <a:lvl7pPr lvl="6">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7pPr>
            <a:lvl8pPr lvl="7">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8pPr>
            <a:lvl9pPr lvl="8">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9pPr>
          </a:lstStyle>
          <a:p>
            <a:endParaRPr/>
          </a:p>
        </p:txBody>
      </p:sp>
      <p:sp>
        <p:nvSpPr>
          <p:cNvPr id="281" name="Google Shape;281;p17"/>
          <p:cNvSpPr txBox="1">
            <a:spLocks noGrp="1"/>
          </p:cNvSpPr>
          <p:nvPr>
            <p:ph type="subTitle" idx="16"/>
          </p:nvPr>
        </p:nvSpPr>
        <p:spPr>
          <a:xfrm>
            <a:off x="5877425" y="1781107"/>
            <a:ext cx="2911500" cy="228600"/>
          </a:xfrm>
          <a:prstGeom prst="rect">
            <a:avLst/>
          </a:prstGeom>
        </p:spPr>
        <p:txBody>
          <a:bodyPr spcFirstLastPara="1" wrap="square" lIns="0" tIns="0" rIns="0" bIns="0" anchor="t" anchorCtr="0">
            <a:noAutofit/>
          </a:bodyPr>
          <a:lstStyle>
            <a:lvl1pPr lvl="0">
              <a:spcBef>
                <a:spcPts val="0"/>
              </a:spcBef>
              <a:spcAft>
                <a:spcPts val="0"/>
              </a:spcAft>
              <a:buClr>
                <a:schemeClr val="accent3"/>
              </a:buClr>
              <a:buSzPts val="800"/>
              <a:buFont typeface="Urbanist"/>
              <a:buNone/>
              <a:defRPr sz="800" b="1">
                <a:solidFill>
                  <a:schemeClr val="accent3"/>
                </a:solidFill>
              </a:defRPr>
            </a:lvl1pPr>
            <a:lvl2pPr lvl="1">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2pPr>
            <a:lvl3pPr lvl="2">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3pPr>
            <a:lvl4pPr lvl="3">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4pPr>
            <a:lvl5pPr lvl="4">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5pPr>
            <a:lvl6pPr lvl="5">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6pPr>
            <a:lvl7pPr lvl="6">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7pPr>
            <a:lvl8pPr lvl="7">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8pPr>
            <a:lvl9pPr lvl="8">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9pPr>
          </a:lstStyle>
          <a:p>
            <a:endParaRPr/>
          </a:p>
        </p:txBody>
      </p:sp>
      <p:sp>
        <p:nvSpPr>
          <p:cNvPr id="282" name="Google Shape;282;p17"/>
          <p:cNvSpPr txBox="1">
            <a:spLocks noGrp="1"/>
          </p:cNvSpPr>
          <p:nvPr>
            <p:ph type="subTitle" idx="17"/>
          </p:nvPr>
        </p:nvSpPr>
        <p:spPr>
          <a:xfrm>
            <a:off x="5877425" y="2219182"/>
            <a:ext cx="2911500" cy="228600"/>
          </a:xfrm>
          <a:prstGeom prst="rect">
            <a:avLst/>
          </a:prstGeom>
        </p:spPr>
        <p:txBody>
          <a:bodyPr spcFirstLastPara="1" wrap="square" lIns="0" tIns="0" rIns="0" bIns="0" anchor="t" anchorCtr="0">
            <a:noAutofit/>
          </a:bodyPr>
          <a:lstStyle>
            <a:lvl1pPr lvl="0">
              <a:spcBef>
                <a:spcPts val="0"/>
              </a:spcBef>
              <a:spcAft>
                <a:spcPts val="0"/>
              </a:spcAft>
              <a:buClr>
                <a:schemeClr val="accent3"/>
              </a:buClr>
              <a:buSzPts val="800"/>
              <a:buFont typeface="Urbanist"/>
              <a:buNone/>
              <a:defRPr sz="800" b="1">
                <a:solidFill>
                  <a:schemeClr val="accent3"/>
                </a:solidFill>
              </a:defRPr>
            </a:lvl1pPr>
            <a:lvl2pPr lvl="1">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2pPr>
            <a:lvl3pPr lvl="2">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3pPr>
            <a:lvl4pPr lvl="3">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4pPr>
            <a:lvl5pPr lvl="4">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5pPr>
            <a:lvl6pPr lvl="5">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6pPr>
            <a:lvl7pPr lvl="6">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7pPr>
            <a:lvl8pPr lvl="7">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8pPr>
            <a:lvl9pPr lvl="8">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9pPr>
          </a:lstStyle>
          <a:p>
            <a:endParaRPr/>
          </a:p>
        </p:txBody>
      </p:sp>
      <p:sp>
        <p:nvSpPr>
          <p:cNvPr id="283" name="Google Shape;283;p17"/>
          <p:cNvSpPr txBox="1">
            <a:spLocks noGrp="1"/>
          </p:cNvSpPr>
          <p:nvPr>
            <p:ph type="subTitle" idx="18"/>
          </p:nvPr>
        </p:nvSpPr>
        <p:spPr>
          <a:xfrm>
            <a:off x="5877425" y="2657257"/>
            <a:ext cx="2911500" cy="228600"/>
          </a:xfrm>
          <a:prstGeom prst="rect">
            <a:avLst/>
          </a:prstGeom>
        </p:spPr>
        <p:txBody>
          <a:bodyPr spcFirstLastPara="1" wrap="square" lIns="0" tIns="0" rIns="0" bIns="0" anchor="t" anchorCtr="0">
            <a:noAutofit/>
          </a:bodyPr>
          <a:lstStyle>
            <a:lvl1pPr lvl="0">
              <a:spcBef>
                <a:spcPts val="0"/>
              </a:spcBef>
              <a:spcAft>
                <a:spcPts val="0"/>
              </a:spcAft>
              <a:buClr>
                <a:schemeClr val="accent3"/>
              </a:buClr>
              <a:buSzPts val="800"/>
              <a:buFont typeface="Urbanist"/>
              <a:buNone/>
              <a:defRPr sz="800" b="1">
                <a:solidFill>
                  <a:schemeClr val="accent3"/>
                </a:solidFill>
              </a:defRPr>
            </a:lvl1pPr>
            <a:lvl2pPr lvl="1">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2pPr>
            <a:lvl3pPr lvl="2">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3pPr>
            <a:lvl4pPr lvl="3">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4pPr>
            <a:lvl5pPr lvl="4">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5pPr>
            <a:lvl6pPr lvl="5">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6pPr>
            <a:lvl7pPr lvl="6">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7pPr>
            <a:lvl8pPr lvl="7">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8pPr>
            <a:lvl9pPr lvl="8">
              <a:spcBef>
                <a:spcPts val="0"/>
              </a:spcBef>
              <a:spcAft>
                <a:spcPts val="0"/>
              </a:spcAft>
              <a:buClr>
                <a:schemeClr val="accent3"/>
              </a:buClr>
              <a:buSzPts val="1200"/>
              <a:buFont typeface="Urbanist"/>
              <a:buNone/>
              <a:defRPr sz="1200" b="1">
                <a:solidFill>
                  <a:schemeClr val="accent3"/>
                </a:solidFill>
                <a:latin typeface="Urbanist"/>
                <a:ea typeface="Urbanist"/>
                <a:cs typeface="Urbanist"/>
                <a:sym typeface="Urbanist"/>
              </a:defRPr>
            </a:lvl9pPr>
          </a:lstStyle>
          <a:p>
            <a:endParaRPr/>
          </a:p>
        </p:txBody>
      </p:sp>
      <p:sp>
        <p:nvSpPr>
          <p:cNvPr id="284" name="Google Shape;284;p17"/>
          <p:cNvSpPr txBox="1">
            <a:spLocks noGrp="1"/>
          </p:cNvSpPr>
          <p:nvPr>
            <p:ph type="subTitle" idx="19"/>
          </p:nvPr>
        </p:nvSpPr>
        <p:spPr>
          <a:xfrm>
            <a:off x="5877425" y="3354932"/>
            <a:ext cx="2911500" cy="2286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000"/>
              <a:buFont typeface="Urbanist"/>
              <a:buNone/>
              <a:defRPr sz="1000" b="1"/>
            </a:lvl1pPr>
            <a:lvl2pPr lvl="1">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2pPr>
            <a:lvl3pPr lvl="2">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3pPr>
            <a:lvl4pPr lvl="3">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4pPr>
            <a:lvl5pPr lvl="4">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5pPr>
            <a:lvl6pPr lvl="5">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6pPr>
            <a:lvl7pPr lvl="6">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7pPr>
            <a:lvl8pPr lvl="7">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8pPr>
            <a:lvl9pPr lvl="8">
              <a:spcBef>
                <a:spcPts val="0"/>
              </a:spcBef>
              <a:spcAft>
                <a:spcPts val="0"/>
              </a:spcAft>
              <a:buClr>
                <a:schemeClr val="lt1"/>
              </a:buClr>
              <a:buSzPts val="1000"/>
              <a:buFont typeface="Urbanist"/>
              <a:buNone/>
              <a:defRPr sz="1000">
                <a:solidFill>
                  <a:schemeClr val="lt1"/>
                </a:solidFill>
                <a:latin typeface="Urbanist"/>
                <a:ea typeface="Urbanist"/>
                <a:cs typeface="Urbanist"/>
                <a:sym typeface="Urbanist"/>
              </a:defRPr>
            </a:lvl9pPr>
          </a:lstStyle>
          <a:p>
            <a:endParaRPr/>
          </a:p>
        </p:txBody>
      </p:sp>
      <p:sp>
        <p:nvSpPr>
          <p:cNvPr id="285" name="Google Shape;285;p17"/>
          <p:cNvSpPr txBox="1">
            <a:spLocks noGrp="1"/>
          </p:cNvSpPr>
          <p:nvPr>
            <p:ph type="subTitle" idx="20"/>
          </p:nvPr>
        </p:nvSpPr>
        <p:spPr>
          <a:xfrm>
            <a:off x="228600" y="228600"/>
            <a:ext cx="2920800" cy="228600"/>
          </a:xfrm>
          <a:prstGeom prst="rect">
            <a:avLst/>
          </a:prstGeom>
        </p:spPr>
        <p:txBody>
          <a:bodyPr spcFirstLastPara="1" wrap="square" lIns="0" tIns="0" rIns="0" bIns="0" anchor="t" anchorCtr="0">
            <a:noAutofit/>
          </a:bodyPr>
          <a:lstStyle>
            <a:lvl1pPr lvl="0">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1200"/>
              <a:buFont typeface="Urbanist Medium"/>
              <a:buNone/>
              <a:defRPr sz="1200">
                <a:solidFill>
                  <a:schemeClr val="dk2"/>
                </a:solidFill>
                <a:latin typeface="Urbanist Medium"/>
                <a:ea typeface="Urbanist Medium"/>
                <a:cs typeface="Urbanist Medium"/>
                <a:sym typeface="Urbanist Medium"/>
              </a:defRPr>
            </a:lvl9pPr>
          </a:lstStyle>
          <a:p>
            <a:endParaRPr/>
          </a:p>
        </p:txBody>
      </p:sp>
      <p:sp>
        <p:nvSpPr>
          <p:cNvPr id="286" name="Google Shape;286;p17"/>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287" name="Google Shape;287;p17"/>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ilestones">
  <p:cSld name="CUSTOM_4">
    <p:spTree>
      <p:nvGrpSpPr>
        <p:cNvPr id="1" name="Shape 288"/>
        <p:cNvGrpSpPr/>
        <p:nvPr/>
      </p:nvGrpSpPr>
      <p:grpSpPr>
        <a:xfrm>
          <a:off x="0" y="0"/>
          <a:ext cx="0" cy="0"/>
          <a:chOff x="0" y="0"/>
          <a:chExt cx="0" cy="0"/>
        </a:xfrm>
      </p:grpSpPr>
      <p:sp>
        <p:nvSpPr>
          <p:cNvPr id="289" name="Google Shape;289;p18"/>
          <p:cNvSpPr txBox="1">
            <a:spLocks noGrp="1"/>
          </p:cNvSpPr>
          <p:nvPr>
            <p:ph type="body" idx="1"/>
          </p:nvPr>
        </p:nvSpPr>
        <p:spPr>
          <a:xfrm>
            <a:off x="2054000" y="2952175"/>
            <a:ext cx="1377600" cy="937800"/>
          </a:xfrm>
          <a:prstGeom prst="rect">
            <a:avLst/>
          </a:prstGeom>
        </p:spPr>
        <p:txBody>
          <a:bodyPr spcFirstLastPara="1" wrap="square" lIns="0" tIns="0" rIns="0" bIns="0" anchor="t" anchorCtr="0">
            <a:sp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800"/>
              </a:spcBef>
              <a:spcAft>
                <a:spcPts val="0"/>
              </a:spcAft>
              <a:buSzPts val="1000"/>
              <a:buChar char="○"/>
              <a:defRPr sz="1000"/>
            </a:lvl2pPr>
            <a:lvl3pPr marL="1371600" lvl="2" indent="-292100">
              <a:lnSpc>
                <a:spcPct val="100000"/>
              </a:lnSpc>
              <a:spcBef>
                <a:spcPts val="800"/>
              </a:spcBef>
              <a:spcAft>
                <a:spcPts val="0"/>
              </a:spcAft>
              <a:buSzPts val="1000"/>
              <a:buChar char="■"/>
              <a:defRPr sz="1000"/>
            </a:lvl3pPr>
            <a:lvl4pPr marL="1828800" lvl="3" indent="-292100">
              <a:lnSpc>
                <a:spcPct val="100000"/>
              </a:lnSpc>
              <a:spcBef>
                <a:spcPts val="800"/>
              </a:spcBef>
              <a:spcAft>
                <a:spcPts val="0"/>
              </a:spcAft>
              <a:buSzPts val="1000"/>
              <a:buChar char="●"/>
              <a:defRPr sz="1000"/>
            </a:lvl4pPr>
            <a:lvl5pPr marL="2286000" lvl="4" indent="-292100">
              <a:lnSpc>
                <a:spcPct val="100000"/>
              </a:lnSpc>
              <a:spcBef>
                <a:spcPts val="800"/>
              </a:spcBef>
              <a:spcAft>
                <a:spcPts val="0"/>
              </a:spcAft>
              <a:buSzPts val="1000"/>
              <a:buChar char="○"/>
              <a:defRPr sz="1000"/>
            </a:lvl5pPr>
            <a:lvl6pPr marL="2743200" lvl="5" indent="-292100">
              <a:lnSpc>
                <a:spcPct val="100000"/>
              </a:lnSpc>
              <a:spcBef>
                <a:spcPts val="800"/>
              </a:spcBef>
              <a:spcAft>
                <a:spcPts val="0"/>
              </a:spcAft>
              <a:buSzPts val="1000"/>
              <a:buChar char="■"/>
              <a:defRPr sz="1000"/>
            </a:lvl6pPr>
            <a:lvl7pPr marL="3200400" lvl="6" indent="-292100">
              <a:lnSpc>
                <a:spcPct val="100000"/>
              </a:lnSpc>
              <a:spcBef>
                <a:spcPts val="800"/>
              </a:spcBef>
              <a:spcAft>
                <a:spcPts val="0"/>
              </a:spcAft>
              <a:buSzPts val="1000"/>
              <a:buChar char="●"/>
              <a:defRPr sz="1000"/>
            </a:lvl7pPr>
            <a:lvl8pPr marL="3657600" lvl="7" indent="-292100">
              <a:lnSpc>
                <a:spcPct val="100000"/>
              </a:lnSpc>
              <a:spcBef>
                <a:spcPts val="800"/>
              </a:spcBef>
              <a:spcAft>
                <a:spcPts val="0"/>
              </a:spcAft>
              <a:buSzPts val="1000"/>
              <a:buChar char="○"/>
              <a:defRPr sz="1000"/>
            </a:lvl8pPr>
            <a:lvl9pPr marL="4114800" lvl="8" indent="-292100">
              <a:lnSpc>
                <a:spcPct val="100000"/>
              </a:lnSpc>
              <a:spcBef>
                <a:spcPts val="800"/>
              </a:spcBef>
              <a:spcAft>
                <a:spcPts val="800"/>
              </a:spcAft>
              <a:buSzPts val="1000"/>
              <a:buChar char="■"/>
              <a:defRPr sz="1000"/>
            </a:lvl9pPr>
          </a:lstStyle>
          <a:p>
            <a:endParaRPr/>
          </a:p>
        </p:txBody>
      </p:sp>
      <p:sp>
        <p:nvSpPr>
          <p:cNvPr id="290" name="Google Shape;290;p18"/>
          <p:cNvSpPr txBox="1">
            <a:spLocks noGrp="1"/>
          </p:cNvSpPr>
          <p:nvPr>
            <p:ph type="body" idx="2"/>
          </p:nvPr>
        </p:nvSpPr>
        <p:spPr>
          <a:xfrm>
            <a:off x="246150" y="2952175"/>
            <a:ext cx="1458000" cy="8121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sp>
        <p:nvSpPr>
          <p:cNvPr id="291" name="Google Shape;291;p18"/>
          <p:cNvSpPr txBox="1">
            <a:spLocks noGrp="1"/>
          </p:cNvSpPr>
          <p:nvPr>
            <p:ph type="subTitle" idx="3"/>
          </p:nvPr>
        </p:nvSpPr>
        <p:spPr>
          <a:xfrm>
            <a:off x="3829950" y="2667925"/>
            <a:ext cx="1339800" cy="1443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200"/>
              <a:buFont typeface="Urbanist SemiBold"/>
              <a:buNone/>
              <a:defRPr sz="1200">
                <a:latin typeface="Urbanist SemiBold"/>
                <a:ea typeface="Urbanist SemiBold"/>
                <a:cs typeface="Urbanist SemiBold"/>
                <a:sym typeface="Urbanist SemiBold"/>
              </a:defRPr>
            </a:lvl1pPr>
            <a:lvl2pPr lvl="1">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9pPr>
          </a:lstStyle>
          <a:p>
            <a:endParaRPr/>
          </a:p>
        </p:txBody>
      </p:sp>
      <p:sp>
        <p:nvSpPr>
          <p:cNvPr id="292" name="Google Shape;292;p18"/>
          <p:cNvSpPr txBox="1">
            <a:spLocks noGrp="1"/>
          </p:cNvSpPr>
          <p:nvPr>
            <p:ph type="body" idx="4"/>
          </p:nvPr>
        </p:nvSpPr>
        <p:spPr>
          <a:xfrm>
            <a:off x="3848250" y="2952163"/>
            <a:ext cx="1458000" cy="8121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sp>
        <p:nvSpPr>
          <p:cNvPr id="293" name="Google Shape;293;p18"/>
          <p:cNvSpPr txBox="1">
            <a:spLocks noGrp="1"/>
          </p:cNvSpPr>
          <p:nvPr>
            <p:ph type="subTitle" idx="5"/>
          </p:nvPr>
        </p:nvSpPr>
        <p:spPr>
          <a:xfrm>
            <a:off x="2077400" y="4218350"/>
            <a:ext cx="1377600" cy="144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accent3"/>
              </a:buClr>
              <a:buSzPts val="1000"/>
              <a:buFont typeface="Urbanist"/>
              <a:buNone/>
              <a:defRPr sz="1000">
                <a:solidFill>
                  <a:schemeClr val="accent3"/>
                </a:solidFill>
              </a:defRPr>
            </a:lvl1pPr>
            <a:lvl2pPr lvl="1"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2pPr>
            <a:lvl3pPr lvl="2"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3pPr>
            <a:lvl4pPr lvl="3"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4pPr>
            <a:lvl5pPr lvl="4"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5pPr>
            <a:lvl6pPr lvl="5"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6pPr>
            <a:lvl7pPr lvl="6"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7pPr>
            <a:lvl8pPr lvl="7"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8pPr>
            <a:lvl9pPr lvl="8"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9pPr>
          </a:lstStyle>
          <a:p>
            <a:endParaRPr/>
          </a:p>
        </p:txBody>
      </p:sp>
      <p:sp>
        <p:nvSpPr>
          <p:cNvPr id="294" name="Google Shape;294;p18"/>
          <p:cNvSpPr txBox="1">
            <a:spLocks noGrp="1"/>
          </p:cNvSpPr>
          <p:nvPr>
            <p:ph type="body" idx="6"/>
          </p:nvPr>
        </p:nvSpPr>
        <p:spPr>
          <a:xfrm>
            <a:off x="5634175" y="2952175"/>
            <a:ext cx="1458000" cy="8121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sp>
        <p:nvSpPr>
          <p:cNvPr id="295" name="Google Shape;295;p18"/>
          <p:cNvSpPr txBox="1">
            <a:spLocks noGrp="1"/>
          </p:cNvSpPr>
          <p:nvPr>
            <p:ph type="subTitle" idx="7"/>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96" name="Google Shape;296;p18"/>
          <p:cNvSpPr txBox="1">
            <a:spLocks noGrp="1"/>
          </p:cNvSpPr>
          <p:nvPr>
            <p:ph type="subTitle" idx="8"/>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297" name="Google Shape;297;p18"/>
          <p:cNvSpPr txBox="1">
            <a:spLocks noGrp="1"/>
          </p:cNvSpPr>
          <p:nvPr>
            <p:ph type="subTitle" idx="9"/>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cxnSp>
        <p:nvCxnSpPr>
          <p:cNvPr id="298" name="Google Shape;298;p18"/>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299" name="Google Shape;299;p18"/>
          <p:cNvSpPr txBox="1">
            <a:spLocks noGrp="1"/>
          </p:cNvSpPr>
          <p:nvPr>
            <p:ph type="title"/>
          </p:nvPr>
        </p:nvSpPr>
        <p:spPr>
          <a:xfrm>
            <a:off x="228600" y="613525"/>
            <a:ext cx="6841500" cy="753000"/>
          </a:xfrm>
          <a:prstGeom prst="rect">
            <a:avLst/>
          </a:prstGeom>
        </p:spPr>
        <p:txBody>
          <a:bodyPr spcFirstLastPara="1" wrap="square" lIns="0" tIns="0" rIns="91425" bIns="91425" anchor="t" anchorCtr="0">
            <a:spAutoFit/>
          </a:bodyPr>
          <a:lstStyle>
            <a:lvl1pPr lvl="0">
              <a:lnSpc>
                <a:spcPct val="85000"/>
              </a:lnSpc>
              <a:spcBef>
                <a:spcPts val="0"/>
              </a:spcBef>
              <a:spcAft>
                <a:spcPts val="0"/>
              </a:spcAft>
              <a:buNone/>
              <a:defRPr sz="3400">
                <a:solidFill>
                  <a:schemeClr val="dk2"/>
                </a:solidFill>
              </a:defRPr>
            </a:lvl1pPr>
            <a:lvl2pPr lvl="1">
              <a:lnSpc>
                <a:spcPct val="85000"/>
              </a:lnSpc>
              <a:spcBef>
                <a:spcPts val="0"/>
              </a:spcBef>
              <a:spcAft>
                <a:spcPts val="0"/>
              </a:spcAft>
              <a:buNone/>
              <a:defRPr sz="3600">
                <a:solidFill>
                  <a:schemeClr val="dk2"/>
                </a:solidFill>
              </a:defRPr>
            </a:lvl2pPr>
            <a:lvl3pPr lvl="2">
              <a:lnSpc>
                <a:spcPct val="85000"/>
              </a:lnSpc>
              <a:spcBef>
                <a:spcPts val="0"/>
              </a:spcBef>
              <a:spcAft>
                <a:spcPts val="0"/>
              </a:spcAft>
              <a:buNone/>
              <a:defRPr sz="3600">
                <a:solidFill>
                  <a:schemeClr val="dk2"/>
                </a:solidFill>
              </a:defRPr>
            </a:lvl3pPr>
            <a:lvl4pPr lvl="3">
              <a:lnSpc>
                <a:spcPct val="85000"/>
              </a:lnSpc>
              <a:spcBef>
                <a:spcPts val="0"/>
              </a:spcBef>
              <a:spcAft>
                <a:spcPts val="0"/>
              </a:spcAft>
              <a:buNone/>
              <a:defRPr sz="3600">
                <a:solidFill>
                  <a:schemeClr val="dk2"/>
                </a:solidFill>
              </a:defRPr>
            </a:lvl4pPr>
            <a:lvl5pPr lvl="4">
              <a:lnSpc>
                <a:spcPct val="85000"/>
              </a:lnSpc>
              <a:spcBef>
                <a:spcPts val="0"/>
              </a:spcBef>
              <a:spcAft>
                <a:spcPts val="0"/>
              </a:spcAft>
              <a:buNone/>
              <a:defRPr sz="3600">
                <a:solidFill>
                  <a:schemeClr val="dk2"/>
                </a:solidFill>
              </a:defRPr>
            </a:lvl5pPr>
            <a:lvl6pPr lvl="5">
              <a:lnSpc>
                <a:spcPct val="85000"/>
              </a:lnSpc>
              <a:spcBef>
                <a:spcPts val="0"/>
              </a:spcBef>
              <a:spcAft>
                <a:spcPts val="0"/>
              </a:spcAft>
              <a:buNone/>
              <a:defRPr sz="3600">
                <a:solidFill>
                  <a:schemeClr val="dk2"/>
                </a:solidFill>
              </a:defRPr>
            </a:lvl6pPr>
            <a:lvl7pPr lvl="6">
              <a:lnSpc>
                <a:spcPct val="85000"/>
              </a:lnSpc>
              <a:spcBef>
                <a:spcPts val="0"/>
              </a:spcBef>
              <a:spcAft>
                <a:spcPts val="0"/>
              </a:spcAft>
              <a:buNone/>
              <a:defRPr sz="3600">
                <a:solidFill>
                  <a:schemeClr val="dk2"/>
                </a:solidFill>
              </a:defRPr>
            </a:lvl7pPr>
            <a:lvl8pPr lvl="7">
              <a:lnSpc>
                <a:spcPct val="85000"/>
              </a:lnSpc>
              <a:spcBef>
                <a:spcPts val="0"/>
              </a:spcBef>
              <a:spcAft>
                <a:spcPts val="0"/>
              </a:spcAft>
              <a:buNone/>
              <a:defRPr sz="3600">
                <a:solidFill>
                  <a:schemeClr val="dk2"/>
                </a:solidFill>
              </a:defRPr>
            </a:lvl8pPr>
            <a:lvl9pPr lvl="8">
              <a:lnSpc>
                <a:spcPct val="85000"/>
              </a:lnSpc>
              <a:spcBef>
                <a:spcPts val="0"/>
              </a:spcBef>
              <a:spcAft>
                <a:spcPts val="0"/>
              </a:spcAft>
              <a:buNone/>
              <a:defRPr sz="3600">
                <a:solidFill>
                  <a:schemeClr val="dk2"/>
                </a:solidFill>
              </a:defRPr>
            </a:lvl9pPr>
          </a:lstStyle>
          <a:p>
            <a:endParaRPr/>
          </a:p>
        </p:txBody>
      </p:sp>
      <p:sp>
        <p:nvSpPr>
          <p:cNvPr id="300" name="Google Shape;300;p18"/>
          <p:cNvSpPr txBox="1">
            <a:spLocks noGrp="1"/>
          </p:cNvSpPr>
          <p:nvPr>
            <p:ph type="subTitle" idx="13"/>
          </p:nvPr>
        </p:nvSpPr>
        <p:spPr>
          <a:xfrm>
            <a:off x="277500" y="4218350"/>
            <a:ext cx="1377600" cy="144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1"/>
              </a:buClr>
              <a:buSzPts val="1000"/>
              <a:buFont typeface="Urbanist"/>
              <a:buNone/>
              <a:defRPr sz="1000">
                <a:solidFill>
                  <a:schemeClr val="dk1"/>
                </a:solidFill>
              </a:defRPr>
            </a:lvl1pPr>
            <a:lvl2pPr lvl="1"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2pPr>
            <a:lvl3pPr lvl="2"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3pPr>
            <a:lvl4pPr lvl="3"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4pPr>
            <a:lvl5pPr lvl="4"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5pPr>
            <a:lvl6pPr lvl="5"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6pPr>
            <a:lvl7pPr lvl="6"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7pPr>
            <a:lvl8pPr lvl="7"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8pPr>
            <a:lvl9pPr lvl="8"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9pPr>
          </a:lstStyle>
          <a:p>
            <a:endParaRPr/>
          </a:p>
        </p:txBody>
      </p:sp>
      <p:sp>
        <p:nvSpPr>
          <p:cNvPr id="301" name="Google Shape;301;p18"/>
          <p:cNvSpPr txBox="1">
            <a:spLocks noGrp="1"/>
          </p:cNvSpPr>
          <p:nvPr>
            <p:ph type="subTitle" idx="14"/>
          </p:nvPr>
        </p:nvSpPr>
        <p:spPr>
          <a:xfrm>
            <a:off x="3877300" y="4218350"/>
            <a:ext cx="1377600" cy="144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accent3"/>
              </a:buClr>
              <a:buSzPts val="1000"/>
              <a:buFont typeface="Urbanist"/>
              <a:buNone/>
              <a:defRPr sz="1000">
                <a:solidFill>
                  <a:schemeClr val="accent3"/>
                </a:solidFill>
              </a:defRPr>
            </a:lvl1pPr>
            <a:lvl2pPr lvl="1"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2pPr>
            <a:lvl3pPr lvl="2"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3pPr>
            <a:lvl4pPr lvl="3"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4pPr>
            <a:lvl5pPr lvl="4"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5pPr>
            <a:lvl6pPr lvl="5"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6pPr>
            <a:lvl7pPr lvl="6"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7pPr>
            <a:lvl8pPr lvl="7"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8pPr>
            <a:lvl9pPr lvl="8" algn="ctr">
              <a:spcBef>
                <a:spcPts val="0"/>
              </a:spcBef>
              <a:spcAft>
                <a:spcPts val="0"/>
              </a:spcAft>
              <a:buClr>
                <a:schemeClr val="accent3"/>
              </a:buClr>
              <a:buSzPts val="1000"/>
              <a:buFont typeface="Urbanist"/>
              <a:buNone/>
              <a:defRPr sz="1000">
                <a:solidFill>
                  <a:schemeClr val="accent3"/>
                </a:solidFill>
                <a:latin typeface="Urbanist"/>
                <a:ea typeface="Urbanist"/>
                <a:cs typeface="Urbanist"/>
                <a:sym typeface="Urbanist"/>
              </a:defRPr>
            </a:lvl9pPr>
          </a:lstStyle>
          <a:p>
            <a:endParaRPr/>
          </a:p>
        </p:txBody>
      </p:sp>
      <p:sp>
        <p:nvSpPr>
          <p:cNvPr id="302" name="Google Shape;302;p18"/>
          <p:cNvSpPr txBox="1">
            <a:spLocks noGrp="1"/>
          </p:cNvSpPr>
          <p:nvPr>
            <p:ph type="subTitle" idx="15"/>
          </p:nvPr>
        </p:nvSpPr>
        <p:spPr>
          <a:xfrm>
            <a:off x="5677200" y="4218350"/>
            <a:ext cx="1377600" cy="144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accent3"/>
              </a:buClr>
              <a:buSzPts val="1000"/>
              <a:buFont typeface="Urbanist"/>
              <a:buNone/>
              <a:defRPr sz="1000">
                <a:solidFill>
                  <a:schemeClr val="accent3"/>
                </a:solidFill>
              </a:defRPr>
            </a:lvl1pPr>
            <a:lvl2pPr lvl="1"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2pPr>
            <a:lvl3pPr lvl="2"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3pPr>
            <a:lvl4pPr lvl="3"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4pPr>
            <a:lvl5pPr lvl="4"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5pPr>
            <a:lvl6pPr lvl="5"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6pPr>
            <a:lvl7pPr lvl="6"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7pPr>
            <a:lvl8pPr lvl="7"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8pPr>
            <a:lvl9pPr lvl="8"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9pPr>
          </a:lstStyle>
          <a:p>
            <a:endParaRPr/>
          </a:p>
        </p:txBody>
      </p:sp>
      <p:sp>
        <p:nvSpPr>
          <p:cNvPr id="303" name="Google Shape;303;p18"/>
          <p:cNvSpPr txBox="1">
            <a:spLocks noGrp="1"/>
          </p:cNvSpPr>
          <p:nvPr>
            <p:ph type="subTitle" idx="16"/>
          </p:nvPr>
        </p:nvSpPr>
        <p:spPr>
          <a:xfrm>
            <a:off x="7477100" y="4218350"/>
            <a:ext cx="1377600" cy="144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accent3"/>
              </a:buClr>
              <a:buSzPts val="1000"/>
              <a:buFont typeface="Urbanist"/>
              <a:buNone/>
              <a:defRPr sz="1000">
                <a:solidFill>
                  <a:schemeClr val="accent3"/>
                </a:solidFill>
              </a:defRPr>
            </a:lvl1pPr>
            <a:lvl2pPr lvl="1"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2pPr>
            <a:lvl3pPr lvl="2"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3pPr>
            <a:lvl4pPr lvl="3"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4pPr>
            <a:lvl5pPr lvl="4"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5pPr>
            <a:lvl6pPr lvl="5"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6pPr>
            <a:lvl7pPr lvl="6"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7pPr>
            <a:lvl8pPr lvl="7"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8pPr>
            <a:lvl9pPr lvl="8" algn="ctr">
              <a:spcBef>
                <a:spcPts val="0"/>
              </a:spcBef>
              <a:spcAft>
                <a:spcPts val="0"/>
              </a:spcAft>
              <a:buClr>
                <a:schemeClr val="dk1"/>
              </a:buClr>
              <a:buSzPts val="1000"/>
              <a:buFont typeface="Urbanist"/>
              <a:buNone/>
              <a:defRPr sz="1000">
                <a:solidFill>
                  <a:schemeClr val="dk1"/>
                </a:solidFill>
                <a:latin typeface="Urbanist"/>
                <a:ea typeface="Urbanist"/>
                <a:cs typeface="Urbanist"/>
                <a:sym typeface="Urbanist"/>
              </a:defRPr>
            </a:lvl9pPr>
          </a:lstStyle>
          <a:p>
            <a:endParaRPr/>
          </a:p>
        </p:txBody>
      </p:sp>
      <p:sp>
        <p:nvSpPr>
          <p:cNvPr id="304" name="Google Shape;304;p18"/>
          <p:cNvSpPr txBox="1">
            <a:spLocks noGrp="1"/>
          </p:cNvSpPr>
          <p:nvPr>
            <p:ph type="subTitle" idx="17"/>
          </p:nvPr>
        </p:nvSpPr>
        <p:spPr>
          <a:xfrm>
            <a:off x="238800" y="2667925"/>
            <a:ext cx="1339800" cy="144300"/>
          </a:xfrm>
          <a:prstGeom prst="rect">
            <a:avLst/>
          </a:prstGeom>
        </p:spPr>
        <p:txBody>
          <a:bodyPr spcFirstLastPara="1" wrap="square" lIns="0" tIns="0" rIns="91425" bIns="91425" anchor="t" anchorCtr="0">
            <a:noAutofit/>
          </a:bodyPr>
          <a:lstStyle>
            <a:lvl1pPr lvl="0">
              <a:spcBef>
                <a:spcPts val="0"/>
              </a:spcBef>
              <a:spcAft>
                <a:spcPts val="0"/>
              </a:spcAft>
              <a:buClr>
                <a:schemeClr val="accent3"/>
              </a:buClr>
              <a:buSzPts val="1200"/>
              <a:buFont typeface="Urbanist"/>
              <a:buNone/>
              <a:defRPr sz="1200"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5" name="Google Shape;305;p18"/>
          <p:cNvSpPr txBox="1">
            <a:spLocks noGrp="1"/>
          </p:cNvSpPr>
          <p:nvPr>
            <p:ph type="subTitle" idx="18"/>
          </p:nvPr>
        </p:nvSpPr>
        <p:spPr>
          <a:xfrm>
            <a:off x="2034375" y="2667925"/>
            <a:ext cx="1339800" cy="1443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200"/>
              <a:buFont typeface="Urbanist SemiBold"/>
              <a:buNone/>
              <a:defRPr sz="1200">
                <a:latin typeface="Urbanist SemiBold"/>
                <a:ea typeface="Urbanist SemiBold"/>
                <a:cs typeface="Urbanist SemiBold"/>
                <a:sym typeface="Urbanist SemiBold"/>
              </a:defRPr>
            </a:lvl1pPr>
            <a:lvl2pPr lvl="1">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9pPr>
          </a:lstStyle>
          <a:p>
            <a:endParaRPr/>
          </a:p>
        </p:txBody>
      </p:sp>
      <p:sp>
        <p:nvSpPr>
          <p:cNvPr id="306" name="Google Shape;306;p18"/>
          <p:cNvSpPr txBox="1">
            <a:spLocks noGrp="1"/>
          </p:cNvSpPr>
          <p:nvPr>
            <p:ph type="subTitle" idx="19"/>
          </p:nvPr>
        </p:nvSpPr>
        <p:spPr>
          <a:xfrm>
            <a:off x="5645375" y="2667925"/>
            <a:ext cx="1339800" cy="1443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200"/>
              <a:buFont typeface="Urbanist SemiBold"/>
              <a:buNone/>
              <a:defRPr sz="1200">
                <a:latin typeface="Urbanist SemiBold"/>
                <a:ea typeface="Urbanist SemiBold"/>
                <a:cs typeface="Urbanist SemiBold"/>
                <a:sym typeface="Urbanist SemiBold"/>
              </a:defRPr>
            </a:lvl1pPr>
            <a:lvl2pPr lvl="1">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9pPr>
          </a:lstStyle>
          <a:p>
            <a:endParaRPr/>
          </a:p>
        </p:txBody>
      </p:sp>
      <p:sp>
        <p:nvSpPr>
          <p:cNvPr id="307" name="Google Shape;307;p18"/>
          <p:cNvSpPr txBox="1">
            <a:spLocks noGrp="1"/>
          </p:cNvSpPr>
          <p:nvPr>
            <p:ph type="subTitle" idx="20"/>
          </p:nvPr>
        </p:nvSpPr>
        <p:spPr>
          <a:xfrm>
            <a:off x="7460789" y="2667925"/>
            <a:ext cx="1339800" cy="1443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200"/>
              <a:buFont typeface="Urbanist SemiBold"/>
              <a:buNone/>
              <a:defRPr sz="1200">
                <a:latin typeface="Urbanist SemiBold"/>
                <a:ea typeface="Urbanist SemiBold"/>
                <a:cs typeface="Urbanist SemiBold"/>
                <a:sym typeface="Urbanist SemiBold"/>
              </a:defRPr>
            </a:lvl1pPr>
            <a:lvl2pPr lvl="1">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2pPr>
            <a:lvl3pPr lvl="2">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3pPr>
            <a:lvl4pPr lvl="3">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4pPr>
            <a:lvl5pPr lvl="4">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5pPr>
            <a:lvl6pPr lvl="5">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6pPr>
            <a:lvl7pPr lvl="6">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7pPr>
            <a:lvl8pPr lvl="7">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8pPr>
            <a:lvl9pPr lvl="8">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9pPr>
          </a:lstStyle>
          <a:p>
            <a:endParaRPr/>
          </a:p>
        </p:txBody>
      </p:sp>
      <p:sp>
        <p:nvSpPr>
          <p:cNvPr id="308" name="Google Shape;308;p18"/>
          <p:cNvSpPr txBox="1">
            <a:spLocks noGrp="1"/>
          </p:cNvSpPr>
          <p:nvPr>
            <p:ph type="subTitle" idx="21"/>
          </p:nvPr>
        </p:nvSpPr>
        <p:spPr>
          <a:xfrm>
            <a:off x="372900" y="2029450"/>
            <a:ext cx="314100" cy="338700"/>
          </a:xfrm>
          <a:prstGeom prst="rect">
            <a:avLst/>
          </a:prstGeom>
        </p:spPr>
        <p:txBody>
          <a:bodyPr spcFirstLastPara="1" wrap="square" lIns="0" tIns="0" rIns="0" bIns="0" anchor="t" anchorCtr="0">
            <a:noAutofit/>
          </a:bodyPr>
          <a:lstStyle>
            <a:lvl1pPr lvl="0" algn="ctr">
              <a:spcBef>
                <a:spcPts val="0"/>
              </a:spcBef>
              <a:spcAft>
                <a:spcPts val="0"/>
              </a:spcAft>
              <a:buClr>
                <a:schemeClr val="dk1"/>
              </a:buClr>
              <a:buSzPts val="1600"/>
              <a:buFont typeface="Urbanist"/>
              <a:buNone/>
              <a:defRPr b="1">
                <a:solidFill>
                  <a:schemeClr val="dk1"/>
                </a:solidFill>
              </a:defRPr>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a:endParaRPr/>
          </a:p>
        </p:txBody>
      </p:sp>
      <p:sp>
        <p:nvSpPr>
          <p:cNvPr id="309" name="Google Shape;309;p18"/>
          <p:cNvSpPr txBox="1">
            <a:spLocks noGrp="1"/>
          </p:cNvSpPr>
          <p:nvPr>
            <p:ph type="subTitle" idx="22"/>
          </p:nvPr>
        </p:nvSpPr>
        <p:spPr>
          <a:xfrm>
            <a:off x="2178663" y="2027390"/>
            <a:ext cx="314100" cy="338700"/>
          </a:xfrm>
          <a:prstGeom prst="rect">
            <a:avLst/>
          </a:prstGeom>
        </p:spPr>
        <p:txBody>
          <a:bodyPr spcFirstLastPara="1" wrap="square" lIns="0" tIns="0" rIns="0" bIns="0" anchor="t" anchorCtr="0">
            <a:noAutofit/>
          </a:bodyPr>
          <a:lstStyle>
            <a:lvl1pPr lvl="0" algn="ctr">
              <a:spcBef>
                <a:spcPts val="0"/>
              </a:spcBef>
              <a:spcAft>
                <a:spcPts val="0"/>
              </a:spcAft>
              <a:buClr>
                <a:schemeClr val="accent3"/>
              </a:buClr>
              <a:buSzPts val="1600"/>
              <a:buFont typeface="Urbanist"/>
              <a:buNone/>
              <a:defRPr b="1">
                <a:solidFill>
                  <a:schemeClr val="accent3"/>
                </a:solidFill>
              </a:defRPr>
            </a:lvl1pPr>
            <a:lvl2pPr lvl="1" algn="ctr">
              <a:spcBef>
                <a:spcPts val="0"/>
              </a:spcBef>
              <a:spcAft>
                <a:spcPts val="0"/>
              </a:spcAft>
              <a:buClr>
                <a:schemeClr val="accent3"/>
              </a:buClr>
              <a:buSzPts val="1600"/>
              <a:buNone/>
              <a:defRPr sz="1600" b="1">
                <a:solidFill>
                  <a:schemeClr val="accent3"/>
                </a:solidFill>
              </a:defRPr>
            </a:lvl2pPr>
            <a:lvl3pPr lvl="2" algn="ctr">
              <a:spcBef>
                <a:spcPts val="0"/>
              </a:spcBef>
              <a:spcAft>
                <a:spcPts val="0"/>
              </a:spcAft>
              <a:buClr>
                <a:schemeClr val="accent3"/>
              </a:buClr>
              <a:buSzPts val="1600"/>
              <a:buNone/>
              <a:defRPr sz="1600" b="1">
                <a:solidFill>
                  <a:schemeClr val="accent3"/>
                </a:solidFill>
              </a:defRPr>
            </a:lvl3pPr>
            <a:lvl4pPr lvl="3" algn="ctr">
              <a:spcBef>
                <a:spcPts val="0"/>
              </a:spcBef>
              <a:spcAft>
                <a:spcPts val="0"/>
              </a:spcAft>
              <a:buClr>
                <a:schemeClr val="accent3"/>
              </a:buClr>
              <a:buSzPts val="1600"/>
              <a:buNone/>
              <a:defRPr sz="1600" b="1">
                <a:solidFill>
                  <a:schemeClr val="accent3"/>
                </a:solidFill>
              </a:defRPr>
            </a:lvl4pPr>
            <a:lvl5pPr lvl="4" algn="ctr">
              <a:spcBef>
                <a:spcPts val="0"/>
              </a:spcBef>
              <a:spcAft>
                <a:spcPts val="0"/>
              </a:spcAft>
              <a:buClr>
                <a:schemeClr val="accent3"/>
              </a:buClr>
              <a:buSzPts val="1600"/>
              <a:buNone/>
              <a:defRPr sz="1600" b="1">
                <a:solidFill>
                  <a:schemeClr val="accent3"/>
                </a:solidFill>
              </a:defRPr>
            </a:lvl5pPr>
            <a:lvl6pPr lvl="5" algn="ctr">
              <a:spcBef>
                <a:spcPts val="0"/>
              </a:spcBef>
              <a:spcAft>
                <a:spcPts val="0"/>
              </a:spcAft>
              <a:buClr>
                <a:schemeClr val="accent3"/>
              </a:buClr>
              <a:buSzPts val="1600"/>
              <a:buNone/>
              <a:defRPr sz="1600" b="1">
                <a:solidFill>
                  <a:schemeClr val="accent3"/>
                </a:solidFill>
              </a:defRPr>
            </a:lvl6pPr>
            <a:lvl7pPr lvl="6" algn="ctr">
              <a:spcBef>
                <a:spcPts val="0"/>
              </a:spcBef>
              <a:spcAft>
                <a:spcPts val="0"/>
              </a:spcAft>
              <a:buClr>
                <a:schemeClr val="accent3"/>
              </a:buClr>
              <a:buSzPts val="1600"/>
              <a:buNone/>
              <a:defRPr sz="1600" b="1">
                <a:solidFill>
                  <a:schemeClr val="accent3"/>
                </a:solidFill>
              </a:defRPr>
            </a:lvl7pPr>
            <a:lvl8pPr lvl="7" algn="ctr">
              <a:spcBef>
                <a:spcPts val="0"/>
              </a:spcBef>
              <a:spcAft>
                <a:spcPts val="0"/>
              </a:spcAft>
              <a:buClr>
                <a:schemeClr val="accent3"/>
              </a:buClr>
              <a:buSzPts val="1600"/>
              <a:buNone/>
              <a:defRPr sz="1600" b="1">
                <a:solidFill>
                  <a:schemeClr val="accent3"/>
                </a:solidFill>
              </a:defRPr>
            </a:lvl8pPr>
            <a:lvl9pPr lvl="8" algn="ctr">
              <a:spcBef>
                <a:spcPts val="0"/>
              </a:spcBef>
              <a:spcAft>
                <a:spcPts val="0"/>
              </a:spcAft>
              <a:buClr>
                <a:schemeClr val="accent3"/>
              </a:buClr>
              <a:buSzPts val="1600"/>
              <a:buNone/>
              <a:defRPr sz="1600" b="1">
                <a:solidFill>
                  <a:schemeClr val="accent3"/>
                </a:solidFill>
              </a:defRPr>
            </a:lvl9pPr>
          </a:lstStyle>
          <a:p>
            <a:endParaRPr/>
          </a:p>
        </p:txBody>
      </p:sp>
      <p:sp>
        <p:nvSpPr>
          <p:cNvPr id="310" name="Google Shape;310;p18"/>
          <p:cNvSpPr txBox="1">
            <a:spLocks noGrp="1"/>
          </p:cNvSpPr>
          <p:nvPr>
            <p:ph type="subTitle" idx="23"/>
          </p:nvPr>
        </p:nvSpPr>
        <p:spPr>
          <a:xfrm>
            <a:off x="3974250" y="2027390"/>
            <a:ext cx="314100" cy="338700"/>
          </a:xfrm>
          <a:prstGeom prst="rect">
            <a:avLst/>
          </a:prstGeom>
        </p:spPr>
        <p:txBody>
          <a:bodyPr spcFirstLastPara="1" wrap="square" lIns="0" tIns="0" rIns="0" bIns="0" anchor="t" anchorCtr="0">
            <a:noAutofit/>
          </a:bodyPr>
          <a:lstStyle>
            <a:lvl1pPr lvl="0" algn="ctr">
              <a:spcBef>
                <a:spcPts val="0"/>
              </a:spcBef>
              <a:spcAft>
                <a:spcPts val="0"/>
              </a:spcAft>
              <a:buClr>
                <a:schemeClr val="accent3"/>
              </a:buClr>
              <a:buSzPts val="1600"/>
              <a:buFont typeface="Urbanist"/>
              <a:buNone/>
              <a:defRPr b="1">
                <a:solidFill>
                  <a:schemeClr val="accent3"/>
                </a:solidFill>
              </a:defRPr>
            </a:lvl1pPr>
            <a:lvl2pPr lvl="1" algn="ctr">
              <a:spcBef>
                <a:spcPts val="0"/>
              </a:spcBef>
              <a:spcAft>
                <a:spcPts val="0"/>
              </a:spcAft>
              <a:buClr>
                <a:schemeClr val="accent3"/>
              </a:buClr>
              <a:buSzPts val="1600"/>
              <a:buNone/>
              <a:defRPr sz="1600" b="1">
                <a:solidFill>
                  <a:schemeClr val="accent3"/>
                </a:solidFill>
              </a:defRPr>
            </a:lvl2pPr>
            <a:lvl3pPr lvl="2" algn="ctr">
              <a:spcBef>
                <a:spcPts val="0"/>
              </a:spcBef>
              <a:spcAft>
                <a:spcPts val="0"/>
              </a:spcAft>
              <a:buClr>
                <a:schemeClr val="accent3"/>
              </a:buClr>
              <a:buSzPts val="1600"/>
              <a:buNone/>
              <a:defRPr sz="1600" b="1">
                <a:solidFill>
                  <a:schemeClr val="accent3"/>
                </a:solidFill>
              </a:defRPr>
            </a:lvl3pPr>
            <a:lvl4pPr lvl="3" algn="ctr">
              <a:spcBef>
                <a:spcPts val="0"/>
              </a:spcBef>
              <a:spcAft>
                <a:spcPts val="0"/>
              </a:spcAft>
              <a:buClr>
                <a:schemeClr val="accent3"/>
              </a:buClr>
              <a:buSzPts val="1600"/>
              <a:buNone/>
              <a:defRPr sz="1600" b="1">
                <a:solidFill>
                  <a:schemeClr val="accent3"/>
                </a:solidFill>
              </a:defRPr>
            </a:lvl4pPr>
            <a:lvl5pPr lvl="4" algn="ctr">
              <a:spcBef>
                <a:spcPts val="0"/>
              </a:spcBef>
              <a:spcAft>
                <a:spcPts val="0"/>
              </a:spcAft>
              <a:buClr>
                <a:schemeClr val="accent3"/>
              </a:buClr>
              <a:buSzPts val="1600"/>
              <a:buNone/>
              <a:defRPr sz="1600" b="1">
                <a:solidFill>
                  <a:schemeClr val="accent3"/>
                </a:solidFill>
              </a:defRPr>
            </a:lvl5pPr>
            <a:lvl6pPr lvl="5" algn="ctr">
              <a:spcBef>
                <a:spcPts val="0"/>
              </a:spcBef>
              <a:spcAft>
                <a:spcPts val="0"/>
              </a:spcAft>
              <a:buClr>
                <a:schemeClr val="accent3"/>
              </a:buClr>
              <a:buSzPts val="1600"/>
              <a:buNone/>
              <a:defRPr sz="1600" b="1">
                <a:solidFill>
                  <a:schemeClr val="accent3"/>
                </a:solidFill>
              </a:defRPr>
            </a:lvl6pPr>
            <a:lvl7pPr lvl="6" algn="ctr">
              <a:spcBef>
                <a:spcPts val="0"/>
              </a:spcBef>
              <a:spcAft>
                <a:spcPts val="0"/>
              </a:spcAft>
              <a:buClr>
                <a:schemeClr val="accent3"/>
              </a:buClr>
              <a:buSzPts val="1600"/>
              <a:buNone/>
              <a:defRPr sz="1600" b="1">
                <a:solidFill>
                  <a:schemeClr val="accent3"/>
                </a:solidFill>
              </a:defRPr>
            </a:lvl7pPr>
            <a:lvl8pPr lvl="7" algn="ctr">
              <a:spcBef>
                <a:spcPts val="0"/>
              </a:spcBef>
              <a:spcAft>
                <a:spcPts val="0"/>
              </a:spcAft>
              <a:buClr>
                <a:schemeClr val="accent3"/>
              </a:buClr>
              <a:buSzPts val="1600"/>
              <a:buNone/>
              <a:defRPr sz="1600" b="1">
                <a:solidFill>
                  <a:schemeClr val="accent3"/>
                </a:solidFill>
              </a:defRPr>
            </a:lvl8pPr>
            <a:lvl9pPr lvl="8" algn="ctr">
              <a:spcBef>
                <a:spcPts val="0"/>
              </a:spcBef>
              <a:spcAft>
                <a:spcPts val="0"/>
              </a:spcAft>
              <a:buClr>
                <a:schemeClr val="accent3"/>
              </a:buClr>
              <a:buSzPts val="1600"/>
              <a:buNone/>
              <a:defRPr sz="1600" b="1">
                <a:solidFill>
                  <a:schemeClr val="accent3"/>
                </a:solidFill>
              </a:defRPr>
            </a:lvl9pPr>
          </a:lstStyle>
          <a:p>
            <a:endParaRPr/>
          </a:p>
        </p:txBody>
      </p:sp>
      <p:sp>
        <p:nvSpPr>
          <p:cNvPr id="311" name="Google Shape;311;p18"/>
          <p:cNvSpPr txBox="1">
            <a:spLocks noGrp="1"/>
          </p:cNvSpPr>
          <p:nvPr>
            <p:ph type="subTitle" idx="24"/>
          </p:nvPr>
        </p:nvSpPr>
        <p:spPr>
          <a:xfrm>
            <a:off x="5789675" y="2027390"/>
            <a:ext cx="314100" cy="338700"/>
          </a:xfrm>
          <a:prstGeom prst="rect">
            <a:avLst/>
          </a:prstGeom>
        </p:spPr>
        <p:txBody>
          <a:bodyPr spcFirstLastPara="1" wrap="square" lIns="0" tIns="0" rIns="0" bIns="0" anchor="t" anchorCtr="0">
            <a:noAutofit/>
          </a:bodyPr>
          <a:lstStyle>
            <a:lvl1pPr lvl="0" algn="ctr">
              <a:spcBef>
                <a:spcPts val="0"/>
              </a:spcBef>
              <a:spcAft>
                <a:spcPts val="0"/>
              </a:spcAft>
              <a:buClr>
                <a:schemeClr val="accent3"/>
              </a:buClr>
              <a:buSzPts val="1600"/>
              <a:buFont typeface="Urbanist"/>
              <a:buNone/>
              <a:defRPr b="1">
                <a:solidFill>
                  <a:schemeClr val="accent3"/>
                </a:solidFill>
              </a:defRPr>
            </a:lvl1pPr>
            <a:lvl2pPr lvl="1" algn="ctr">
              <a:spcBef>
                <a:spcPts val="0"/>
              </a:spcBef>
              <a:spcAft>
                <a:spcPts val="0"/>
              </a:spcAft>
              <a:buClr>
                <a:schemeClr val="accent3"/>
              </a:buClr>
              <a:buSzPts val="1600"/>
              <a:buNone/>
              <a:defRPr sz="1600" b="1">
                <a:solidFill>
                  <a:schemeClr val="accent3"/>
                </a:solidFill>
              </a:defRPr>
            </a:lvl2pPr>
            <a:lvl3pPr lvl="2" algn="ctr">
              <a:spcBef>
                <a:spcPts val="0"/>
              </a:spcBef>
              <a:spcAft>
                <a:spcPts val="0"/>
              </a:spcAft>
              <a:buClr>
                <a:schemeClr val="accent3"/>
              </a:buClr>
              <a:buSzPts val="1600"/>
              <a:buNone/>
              <a:defRPr sz="1600" b="1">
                <a:solidFill>
                  <a:schemeClr val="accent3"/>
                </a:solidFill>
              </a:defRPr>
            </a:lvl3pPr>
            <a:lvl4pPr lvl="3" algn="ctr">
              <a:spcBef>
                <a:spcPts val="0"/>
              </a:spcBef>
              <a:spcAft>
                <a:spcPts val="0"/>
              </a:spcAft>
              <a:buClr>
                <a:schemeClr val="accent3"/>
              </a:buClr>
              <a:buSzPts val="1600"/>
              <a:buNone/>
              <a:defRPr sz="1600" b="1">
                <a:solidFill>
                  <a:schemeClr val="accent3"/>
                </a:solidFill>
              </a:defRPr>
            </a:lvl4pPr>
            <a:lvl5pPr lvl="4" algn="ctr">
              <a:spcBef>
                <a:spcPts val="0"/>
              </a:spcBef>
              <a:spcAft>
                <a:spcPts val="0"/>
              </a:spcAft>
              <a:buClr>
                <a:schemeClr val="accent3"/>
              </a:buClr>
              <a:buSzPts val="1600"/>
              <a:buNone/>
              <a:defRPr sz="1600" b="1">
                <a:solidFill>
                  <a:schemeClr val="accent3"/>
                </a:solidFill>
              </a:defRPr>
            </a:lvl5pPr>
            <a:lvl6pPr lvl="5" algn="ctr">
              <a:spcBef>
                <a:spcPts val="0"/>
              </a:spcBef>
              <a:spcAft>
                <a:spcPts val="0"/>
              </a:spcAft>
              <a:buClr>
                <a:schemeClr val="accent3"/>
              </a:buClr>
              <a:buSzPts val="1600"/>
              <a:buNone/>
              <a:defRPr sz="1600" b="1">
                <a:solidFill>
                  <a:schemeClr val="accent3"/>
                </a:solidFill>
              </a:defRPr>
            </a:lvl6pPr>
            <a:lvl7pPr lvl="6" algn="ctr">
              <a:spcBef>
                <a:spcPts val="0"/>
              </a:spcBef>
              <a:spcAft>
                <a:spcPts val="0"/>
              </a:spcAft>
              <a:buClr>
                <a:schemeClr val="accent3"/>
              </a:buClr>
              <a:buSzPts val="1600"/>
              <a:buNone/>
              <a:defRPr sz="1600" b="1">
                <a:solidFill>
                  <a:schemeClr val="accent3"/>
                </a:solidFill>
              </a:defRPr>
            </a:lvl7pPr>
            <a:lvl8pPr lvl="7" algn="ctr">
              <a:spcBef>
                <a:spcPts val="0"/>
              </a:spcBef>
              <a:spcAft>
                <a:spcPts val="0"/>
              </a:spcAft>
              <a:buClr>
                <a:schemeClr val="accent3"/>
              </a:buClr>
              <a:buSzPts val="1600"/>
              <a:buNone/>
              <a:defRPr sz="1600" b="1">
                <a:solidFill>
                  <a:schemeClr val="accent3"/>
                </a:solidFill>
              </a:defRPr>
            </a:lvl8pPr>
            <a:lvl9pPr lvl="8" algn="ctr">
              <a:spcBef>
                <a:spcPts val="0"/>
              </a:spcBef>
              <a:spcAft>
                <a:spcPts val="0"/>
              </a:spcAft>
              <a:buClr>
                <a:schemeClr val="accent3"/>
              </a:buClr>
              <a:buSzPts val="1600"/>
              <a:buNone/>
              <a:defRPr sz="1600" b="1">
                <a:solidFill>
                  <a:schemeClr val="accent3"/>
                </a:solidFill>
              </a:defRPr>
            </a:lvl9pPr>
          </a:lstStyle>
          <a:p>
            <a:endParaRPr/>
          </a:p>
        </p:txBody>
      </p:sp>
      <p:sp>
        <p:nvSpPr>
          <p:cNvPr id="312" name="Google Shape;312;p18"/>
          <p:cNvSpPr txBox="1">
            <a:spLocks noGrp="1"/>
          </p:cNvSpPr>
          <p:nvPr>
            <p:ph type="subTitle" idx="25"/>
          </p:nvPr>
        </p:nvSpPr>
        <p:spPr>
          <a:xfrm>
            <a:off x="7605089" y="2027390"/>
            <a:ext cx="314100" cy="338700"/>
          </a:xfrm>
          <a:prstGeom prst="rect">
            <a:avLst/>
          </a:prstGeom>
        </p:spPr>
        <p:txBody>
          <a:bodyPr spcFirstLastPara="1" wrap="square" lIns="0" tIns="0" rIns="0" bIns="0" anchor="t" anchorCtr="0">
            <a:noAutofit/>
          </a:bodyPr>
          <a:lstStyle>
            <a:lvl1pPr lvl="0" algn="ctr">
              <a:spcBef>
                <a:spcPts val="0"/>
              </a:spcBef>
              <a:spcAft>
                <a:spcPts val="0"/>
              </a:spcAft>
              <a:buClr>
                <a:schemeClr val="accent3"/>
              </a:buClr>
              <a:buSzPts val="1600"/>
              <a:buFont typeface="Urbanist"/>
              <a:buNone/>
              <a:defRPr b="1">
                <a:solidFill>
                  <a:schemeClr val="accent3"/>
                </a:solidFill>
              </a:defRPr>
            </a:lvl1pPr>
            <a:lvl2pPr lvl="1" algn="ctr">
              <a:spcBef>
                <a:spcPts val="0"/>
              </a:spcBef>
              <a:spcAft>
                <a:spcPts val="0"/>
              </a:spcAft>
              <a:buClr>
                <a:schemeClr val="accent3"/>
              </a:buClr>
              <a:buSzPts val="1600"/>
              <a:buNone/>
              <a:defRPr sz="1600" b="1">
                <a:solidFill>
                  <a:schemeClr val="accent3"/>
                </a:solidFill>
              </a:defRPr>
            </a:lvl2pPr>
            <a:lvl3pPr lvl="2" algn="ctr">
              <a:spcBef>
                <a:spcPts val="0"/>
              </a:spcBef>
              <a:spcAft>
                <a:spcPts val="0"/>
              </a:spcAft>
              <a:buClr>
                <a:schemeClr val="accent3"/>
              </a:buClr>
              <a:buSzPts val="1600"/>
              <a:buNone/>
              <a:defRPr sz="1600" b="1">
                <a:solidFill>
                  <a:schemeClr val="accent3"/>
                </a:solidFill>
              </a:defRPr>
            </a:lvl3pPr>
            <a:lvl4pPr lvl="3" algn="ctr">
              <a:spcBef>
                <a:spcPts val="0"/>
              </a:spcBef>
              <a:spcAft>
                <a:spcPts val="0"/>
              </a:spcAft>
              <a:buClr>
                <a:schemeClr val="accent3"/>
              </a:buClr>
              <a:buSzPts val="1600"/>
              <a:buNone/>
              <a:defRPr sz="1600" b="1">
                <a:solidFill>
                  <a:schemeClr val="accent3"/>
                </a:solidFill>
              </a:defRPr>
            </a:lvl4pPr>
            <a:lvl5pPr lvl="4" algn="ctr">
              <a:spcBef>
                <a:spcPts val="0"/>
              </a:spcBef>
              <a:spcAft>
                <a:spcPts val="0"/>
              </a:spcAft>
              <a:buClr>
                <a:schemeClr val="accent3"/>
              </a:buClr>
              <a:buSzPts val="1600"/>
              <a:buNone/>
              <a:defRPr sz="1600" b="1">
                <a:solidFill>
                  <a:schemeClr val="accent3"/>
                </a:solidFill>
              </a:defRPr>
            </a:lvl5pPr>
            <a:lvl6pPr lvl="5" algn="ctr">
              <a:spcBef>
                <a:spcPts val="0"/>
              </a:spcBef>
              <a:spcAft>
                <a:spcPts val="0"/>
              </a:spcAft>
              <a:buClr>
                <a:schemeClr val="accent3"/>
              </a:buClr>
              <a:buSzPts val="1600"/>
              <a:buNone/>
              <a:defRPr sz="1600" b="1">
                <a:solidFill>
                  <a:schemeClr val="accent3"/>
                </a:solidFill>
              </a:defRPr>
            </a:lvl6pPr>
            <a:lvl7pPr lvl="6" algn="ctr">
              <a:spcBef>
                <a:spcPts val="0"/>
              </a:spcBef>
              <a:spcAft>
                <a:spcPts val="0"/>
              </a:spcAft>
              <a:buClr>
                <a:schemeClr val="accent3"/>
              </a:buClr>
              <a:buSzPts val="1600"/>
              <a:buNone/>
              <a:defRPr sz="1600" b="1">
                <a:solidFill>
                  <a:schemeClr val="accent3"/>
                </a:solidFill>
              </a:defRPr>
            </a:lvl7pPr>
            <a:lvl8pPr lvl="7" algn="ctr">
              <a:spcBef>
                <a:spcPts val="0"/>
              </a:spcBef>
              <a:spcAft>
                <a:spcPts val="0"/>
              </a:spcAft>
              <a:buClr>
                <a:schemeClr val="accent3"/>
              </a:buClr>
              <a:buSzPts val="1600"/>
              <a:buNone/>
              <a:defRPr sz="1600" b="1">
                <a:solidFill>
                  <a:schemeClr val="accent3"/>
                </a:solidFill>
              </a:defRPr>
            </a:lvl8pPr>
            <a:lvl9pPr lvl="8" algn="ctr">
              <a:spcBef>
                <a:spcPts val="0"/>
              </a:spcBef>
              <a:spcAft>
                <a:spcPts val="0"/>
              </a:spcAft>
              <a:buClr>
                <a:schemeClr val="accent3"/>
              </a:buClr>
              <a:buSzPts val="1600"/>
              <a:buNone/>
              <a:defRPr sz="1600" b="1">
                <a:solidFill>
                  <a:schemeClr val="accent3"/>
                </a:solidFill>
              </a:defRPr>
            </a:lvl9pPr>
          </a:lstStyle>
          <a:p>
            <a:endParaRPr/>
          </a:p>
        </p:txBody>
      </p:sp>
      <p:sp>
        <p:nvSpPr>
          <p:cNvPr id="313" name="Google Shape;313;p18"/>
          <p:cNvSpPr txBox="1">
            <a:spLocks noGrp="1"/>
          </p:cNvSpPr>
          <p:nvPr>
            <p:ph type="body" idx="26"/>
          </p:nvPr>
        </p:nvSpPr>
        <p:spPr>
          <a:xfrm>
            <a:off x="7450350" y="2952175"/>
            <a:ext cx="1458000" cy="8121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Urbanist"/>
              <a:buChar char="●"/>
              <a:defRPr sz="1000"/>
            </a:lvl1pPr>
            <a:lvl2pPr marL="914400" lvl="1" indent="-292100">
              <a:spcBef>
                <a:spcPts val="0"/>
              </a:spcBef>
              <a:spcAft>
                <a:spcPts val="0"/>
              </a:spcAft>
              <a:buClr>
                <a:schemeClr val="lt1"/>
              </a:buClr>
              <a:buSzPts val="1000"/>
              <a:buFont typeface="Urbanist"/>
              <a:buChar char="○"/>
              <a:defRPr sz="1000"/>
            </a:lvl2pPr>
            <a:lvl3pPr marL="1371600" lvl="2" indent="-292100">
              <a:spcBef>
                <a:spcPts val="0"/>
              </a:spcBef>
              <a:spcAft>
                <a:spcPts val="0"/>
              </a:spcAft>
              <a:buClr>
                <a:schemeClr val="lt1"/>
              </a:buClr>
              <a:buSzPts val="1000"/>
              <a:buFont typeface="Urbanist"/>
              <a:buChar char="■"/>
              <a:defRPr sz="1000"/>
            </a:lvl3pPr>
            <a:lvl4pPr marL="1828800" lvl="3" indent="-292100">
              <a:spcBef>
                <a:spcPts val="0"/>
              </a:spcBef>
              <a:spcAft>
                <a:spcPts val="0"/>
              </a:spcAft>
              <a:buClr>
                <a:schemeClr val="lt1"/>
              </a:buClr>
              <a:buSzPts val="1000"/>
              <a:buFont typeface="Urbanist"/>
              <a:buChar char="●"/>
              <a:defRPr sz="1000"/>
            </a:lvl4pPr>
            <a:lvl5pPr marL="2286000" lvl="4" indent="-292100">
              <a:spcBef>
                <a:spcPts val="0"/>
              </a:spcBef>
              <a:spcAft>
                <a:spcPts val="0"/>
              </a:spcAft>
              <a:buClr>
                <a:schemeClr val="lt1"/>
              </a:buClr>
              <a:buSzPts val="1000"/>
              <a:buFont typeface="Urbanist"/>
              <a:buChar char="○"/>
              <a:defRPr sz="1000"/>
            </a:lvl5pPr>
            <a:lvl6pPr marL="2743200" lvl="5" indent="-292100">
              <a:spcBef>
                <a:spcPts val="0"/>
              </a:spcBef>
              <a:spcAft>
                <a:spcPts val="0"/>
              </a:spcAft>
              <a:buClr>
                <a:schemeClr val="lt1"/>
              </a:buClr>
              <a:buSzPts val="1000"/>
              <a:buFont typeface="Urbanist"/>
              <a:buChar char="■"/>
              <a:defRPr sz="1000"/>
            </a:lvl6pPr>
            <a:lvl7pPr marL="3200400" lvl="6" indent="-292100">
              <a:spcBef>
                <a:spcPts val="0"/>
              </a:spcBef>
              <a:spcAft>
                <a:spcPts val="0"/>
              </a:spcAft>
              <a:buClr>
                <a:schemeClr val="lt1"/>
              </a:buClr>
              <a:buSzPts val="1000"/>
              <a:buFont typeface="Urbanist"/>
              <a:buChar char="●"/>
              <a:defRPr sz="1000"/>
            </a:lvl7pPr>
            <a:lvl8pPr marL="3657600" lvl="7" indent="-292100">
              <a:spcBef>
                <a:spcPts val="0"/>
              </a:spcBef>
              <a:spcAft>
                <a:spcPts val="0"/>
              </a:spcAft>
              <a:buClr>
                <a:schemeClr val="lt1"/>
              </a:buClr>
              <a:buSzPts val="1000"/>
              <a:buFont typeface="Urbanist"/>
              <a:buChar char="○"/>
              <a:defRPr sz="1000"/>
            </a:lvl8pPr>
            <a:lvl9pPr marL="4114800" lvl="8" indent="-292100">
              <a:spcBef>
                <a:spcPts val="0"/>
              </a:spcBef>
              <a:spcAft>
                <a:spcPts val="0"/>
              </a:spcAft>
              <a:buClr>
                <a:schemeClr val="lt1"/>
              </a:buClr>
              <a:buSzPts val="1000"/>
              <a:buFont typeface="Urbanist"/>
              <a:buChar char="■"/>
              <a:defRPr sz="1000"/>
            </a:lvl9pPr>
          </a:lstStyle>
          <a:p>
            <a:endParaRPr/>
          </a:p>
        </p:txBody>
      </p:sp>
      <p:sp>
        <p:nvSpPr>
          <p:cNvPr id="314" name="Google Shape;314;p18"/>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315" name="Google Shape;315;p18"/>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etrics ">
  <p:cSld name="CUSTOM_5">
    <p:spTree>
      <p:nvGrpSpPr>
        <p:cNvPr id="1" name="Shape 316"/>
        <p:cNvGrpSpPr/>
        <p:nvPr/>
      </p:nvGrpSpPr>
      <p:grpSpPr>
        <a:xfrm>
          <a:off x="0" y="0"/>
          <a:ext cx="0" cy="0"/>
          <a:chOff x="0" y="0"/>
          <a:chExt cx="0" cy="0"/>
        </a:xfrm>
      </p:grpSpPr>
      <p:sp>
        <p:nvSpPr>
          <p:cNvPr id="317" name="Google Shape;317;p19"/>
          <p:cNvSpPr txBox="1">
            <a:spLocks noGrp="1"/>
          </p:cNvSpPr>
          <p:nvPr>
            <p:ph type="subTitle" idx="1"/>
          </p:nvPr>
        </p:nvSpPr>
        <p:spPr>
          <a:xfrm>
            <a:off x="320625" y="4675975"/>
            <a:ext cx="27000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318" name="Google Shape;318;p19"/>
          <p:cNvSpPr txBox="1">
            <a:spLocks noGrp="1"/>
          </p:cNvSpPr>
          <p:nvPr>
            <p:ph type="subTitle" idx="2"/>
          </p:nvPr>
        </p:nvSpPr>
        <p:spPr>
          <a:xfrm>
            <a:off x="4716740" y="4675975"/>
            <a:ext cx="2294700" cy="2364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sp>
        <p:nvSpPr>
          <p:cNvPr id="319" name="Google Shape;319;p19"/>
          <p:cNvSpPr txBox="1">
            <a:spLocks noGrp="1"/>
          </p:cNvSpPr>
          <p:nvPr>
            <p:ph type="subTitle" idx="3"/>
          </p:nvPr>
        </p:nvSpPr>
        <p:spPr>
          <a:xfrm>
            <a:off x="6859200" y="4683725"/>
            <a:ext cx="2056500" cy="228600"/>
          </a:xfrm>
          <a:prstGeom prst="rect">
            <a:avLst/>
          </a:prstGeom>
        </p:spPr>
        <p:txBody>
          <a:bodyPr spcFirstLastPara="1" wrap="square" lIns="0" tIns="0" rIns="0" bIns="0" anchor="b" anchorCtr="0">
            <a:noAutofit/>
          </a:bodyPr>
          <a:lstStyle>
            <a:lvl1pPr lvl="0"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1pPr>
            <a:lvl2pPr lvl="1"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2pPr>
            <a:lvl3pPr lvl="2"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3pPr>
            <a:lvl4pPr lvl="3"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4pPr>
            <a:lvl5pPr lvl="4"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5pPr>
            <a:lvl6pPr lvl="5"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6pPr>
            <a:lvl7pPr lvl="6"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7pPr>
            <a:lvl8pPr lvl="7"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8pPr>
            <a:lvl9pPr lvl="8" algn="r">
              <a:spcBef>
                <a:spcPts val="0"/>
              </a:spcBef>
              <a:spcAft>
                <a:spcPts val="0"/>
              </a:spcAft>
              <a:buClr>
                <a:schemeClr val="dk2"/>
              </a:buClr>
              <a:buSzPts val="700"/>
              <a:buFont typeface="Urbanist Medium"/>
              <a:buNone/>
              <a:defRPr sz="700">
                <a:solidFill>
                  <a:schemeClr val="dk2"/>
                </a:solidFill>
                <a:latin typeface="Urbanist Medium"/>
                <a:ea typeface="Urbanist Medium"/>
                <a:cs typeface="Urbanist Medium"/>
                <a:sym typeface="Urbanist Medium"/>
              </a:defRPr>
            </a:lvl9pPr>
          </a:lstStyle>
          <a:p>
            <a:endParaRPr/>
          </a:p>
        </p:txBody>
      </p:sp>
      <p:cxnSp>
        <p:nvCxnSpPr>
          <p:cNvPr id="320" name="Google Shape;320;p19"/>
          <p:cNvCxnSpPr/>
          <p:nvPr/>
        </p:nvCxnSpPr>
        <p:spPr>
          <a:xfrm>
            <a:off x="238800" y="4683300"/>
            <a:ext cx="8676900" cy="0"/>
          </a:xfrm>
          <a:prstGeom prst="straightConnector1">
            <a:avLst/>
          </a:prstGeom>
          <a:noFill/>
          <a:ln w="9525" cap="flat" cmpd="sng">
            <a:solidFill>
              <a:schemeClr val="accent1"/>
            </a:solidFill>
            <a:prstDash val="solid"/>
            <a:round/>
            <a:headEnd type="none" w="med" len="med"/>
            <a:tailEnd type="none" w="med" len="med"/>
          </a:ln>
        </p:spPr>
      </p:cxnSp>
      <p:sp>
        <p:nvSpPr>
          <p:cNvPr id="321" name="Google Shape;321;p19"/>
          <p:cNvSpPr/>
          <p:nvPr/>
        </p:nvSpPr>
        <p:spPr>
          <a:xfrm>
            <a:off x="228600" y="48375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322" name="Google Shape;322;p19"/>
          <p:cNvSpPr/>
          <p:nvPr/>
        </p:nvSpPr>
        <p:spPr>
          <a:xfrm>
            <a:off x="4618950" y="4839000"/>
            <a:ext cx="45900" cy="45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Urbanist"/>
              <a:ea typeface="Urbanist"/>
              <a:cs typeface="Urbanist"/>
              <a:sym typeface="Urbanist"/>
            </a:endParaRPr>
          </a:p>
        </p:txBody>
      </p:sp>
      <p:sp>
        <p:nvSpPr>
          <p:cNvPr id="323" name="Google Shape;323;p19"/>
          <p:cNvSpPr txBox="1">
            <a:spLocks noGrp="1"/>
          </p:cNvSpPr>
          <p:nvPr>
            <p:ph type="subTitle" idx="4"/>
          </p:nvPr>
        </p:nvSpPr>
        <p:spPr>
          <a:xfrm>
            <a:off x="6314800" y="458325"/>
            <a:ext cx="2294700" cy="3300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600"/>
              <a:buFont typeface="Urbanist"/>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4" name="Google Shape;324;p19"/>
          <p:cNvSpPr txBox="1">
            <a:spLocks noGrp="1"/>
          </p:cNvSpPr>
          <p:nvPr>
            <p:ph type="title"/>
          </p:nvPr>
        </p:nvSpPr>
        <p:spPr>
          <a:xfrm>
            <a:off x="237650" y="746900"/>
            <a:ext cx="2834700" cy="25908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3000"/>
              <a:buFont typeface="Urbanist"/>
              <a:buNone/>
              <a:defRPr>
                <a:latin typeface="Urbanist"/>
                <a:ea typeface="Urbanist"/>
                <a:cs typeface="Urbanist"/>
                <a:sym typeface="Urbanist"/>
              </a:defRPr>
            </a:lvl1pPr>
            <a:lvl2pPr lvl="1">
              <a:spcBef>
                <a:spcPts val="0"/>
              </a:spcBef>
              <a:spcAft>
                <a:spcPts val="0"/>
              </a:spcAft>
              <a:buClr>
                <a:schemeClr val="lt1"/>
              </a:buClr>
              <a:buSzPts val="3000"/>
              <a:buFont typeface="Urbanist"/>
              <a:buNone/>
              <a:defRPr/>
            </a:lvl2pPr>
            <a:lvl3pPr lvl="2">
              <a:spcBef>
                <a:spcPts val="0"/>
              </a:spcBef>
              <a:spcAft>
                <a:spcPts val="0"/>
              </a:spcAft>
              <a:buClr>
                <a:schemeClr val="lt1"/>
              </a:buClr>
              <a:buSzPts val="3000"/>
              <a:buFont typeface="Urbanist"/>
              <a:buNone/>
              <a:defRPr/>
            </a:lvl3pPr>
            <a:lvl4pPr lvl="3">
              <a:spcBef>
                <a:spcPts val="0"/>
              </a:spcBef>
              <a:spcAft>
                <a:spcPts val="0"/>
              </a:spcAft>
              <a:buClr>
                <a:schemeClr val="lt1"/>
              </a:buClr>
              <a:buSzPts val="3000"/>
              <a:buFont typeface="Urbanist"/>
              <a:buNone/>
              <a:defRPr/>
            </a:lvl4pPr>
            <a:lvl5pPr lvl="4">
              <a:spcBef>
                <a:spcPts val="0"/>
              </a:spcBef>
              <a:spcAft>
                <a:spcPts val="0"/>
              </a:spcAft>
              <a:buClr>
                <a:schemeClr val="lt1"/>
              </a:buClr>
              <a:buSzPts val="3000"/>
              <a:buFont typeface="Urbanist"/>
              <a:buNone/>
              <a:defRPr/>
            </a:lvl5pPr>
            <a:lvl6pPr lvl="5">
              <a:spcBef>
                <a:spcPts val="0"/>
              </a:spcBef>
              <a:spcAft>
                <a:spcPts val="0"/>
              </a:spcAft>
              <a:buClr>
                <a:schemeClr val="lt1"/>
              </a:buClr>
              <a:buSzPts val="3000"/>
              <a:buFont typeface="Urbanist"/>
              <a:buNone/>
              <a:defRPr/>
            </a:lvl6pPr>
            <a:lvl7pPr lvl="6">
              <a:spcBef>
                <a:spcPts val="0"/>
              </a:spcBef>
              <a:spcAft>
                <a:spcPts val="0"/>
              </a:spcAft>
              <a:buClr>
                <a:schemeClr val="lt1"/>
              </a:buClr>
              <a:buSzPts val="3000"/>
              <a:buFont typeface="Urbanist"/>
              <a:buNone/>
              <a:defRPr/>
            </a:lvl7pPr>
            <a:lvl8pPr lvl="7">
              <a:spcBef>
                <a:spcPts val="0"/>
              </a:spcBef>
              <a:spcAft>
                <a:spcPts val="0"/>
              </a:spcAft>
              <a:buClr>
                <a:schemeClr val="lt1"/>
              </a:buClr>
              <a:buSzPts val="3000"/>
              <a:buFont typeface="Urbanist"/>
              <a:buNone/>
              <a:defRPr/>
            </a:lvl8pPr>
            <a:lvl9pPr lvl="8">
              <a:spcBef>
                <a:spcPts val="0"/>
              </a:spcBef>
              <a:spcAft>
                <a:spcPts val="0"/>
              </a:spcAft>
              <a:buClr>
                <a:schemeClr val="lt1"/>
              </a:buClr>
              <a:buSzPts val="3000"/>
              <a:buFont typeface="Urbanist"/>
              <a:buNone/>
              <a:defRPr/>
            </a:lvl9pPr>
          </a:lstStyle>
          <a:p>
            <a:endParaRPr/>
          </a:p>
        </p:txBody>
      </p:sp>
      <p:sp>
        <p:nvSpPr>
          <p:cNvPr id="325" name="Google Shape;325;p19"/>
          <p:cNvSpPr txBox="1">
            <a:spLocks noGrp="1"/>
          </p:cNvSpPr>
          <p:nvPr>
            <p:ph type="subTitle" idx="5"/>
          </p:nvPr>
        </p:nvSpPr>
        <p:spPr>
          <a:xfrm>
            <a:off x="229175" y="229175"/>
            <a:ext cx="2834700" cy="3300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200"/>
              <a:buFont typeface="Urbanist"/>
              <a:buNone/>
              <a:defRPr sz="1200"/>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26" name="Google Shape;326;p19"/>
          <p:cNvSpPr txBox="1">
            <a:spLocks noGrp="1"/>
          </p:cNvSpPr>
          <p:nvPr>
            <p:ph type="subTitle" idx="6"/>
          </p:nvPr>
        </p:nvSpPr>
        <p:spPr>
          <a:xfrm>
            <a:off x="3437500" y="882725"/>
            <a:ext cx="2294700" cy="5007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200"/>
              <a:buFont typeface="Urbanist"/>
              <a:buNone/>
              <a:defRPr sz="1200"/>
            </a:lvl1pPr>
            <a:lvl2pPr lvl="1">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2pPr>
            <a:lvl3pPr lvl="2">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3pPr>
            <a:lvl4pPr lvl="3">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4pPr>
            <a:lvl5pPr lvl="4">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5pPr>
            <a:lvl6pPr lvl="5">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6pPr>
            <a:lvl7pPr lvl="6">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7pPr>
            <a:lvl8pPr lvl="7">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8pPr>
            <a:lvl9pPr lvl="8">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9pPr>
          </a:lstStyle>
          <a:p>
            <a:endParaRPr/>
          </a:p>
        </p:txBody>
      </p:sp>
      <p:sp>
        <p:nvSpPr>
          <p:cNvPr id="327" name="Google Shape;327;p19"/>
          <p:cNvSpPr txBox="1">
            <a:spLocks noGrp="1"/>
          </p:cNvSpPr>
          <p:nvPr>
            <p:ph type="title" idx="7"/>
          </p:nvPr>
        </p:nvSpPr>
        <p:spPr>
          <a:xfrm>
            <a:off x="3611850" y="1848195"/>
            <a:ext cx="1924200" cy="5940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6200"/>
              <a:buNone/>
              <a:defRPr sz="6200"/>
            </a:lvl1pPr>
            <a:lvl2pPr lvl="1">
              <a:spcBef>
                <a:spcPts val="0"/>
              </a:spcBef>
              <a:spcAft>
                <a:spcPts val="0"/>
              </a:spcAft>
              <a:buClr>
                <a:schemeClr val="lt1"/>
              </a:buClr>
              <a:buSzPts val="6200"/>
              <a:buNone/>
              <a:defRPr sz="6200"/>
            </a:lvl2pPr>
            <a:lvl3pPr lvl="2">
              <a:spcBef>
                <a:spcPts val="0"/>
              </a:spcBef>
              <a:spcAft>
                <a:spcPts val="0"/>
              </a:spcAft>
              <a:buClr>
                <a:schemeClr val="lt1"/>
              </a:buClr>
              <a:buSzPts val="6200"/>
              <a:buNone/>
              <a:defRPr sz="6200"/>
            </a:lvl3pPr>
            <a:lvl4pPr lvl="3">
              <a:spcBef>
                <a:spcPts val="0"/>
              </a:spcBef>
              <a:spcAft>
                <a:spcPts val="0"/>
              </a:spcAft>
              <a:buClr>
                <a:schemeClr val="lt1"/>
              </a:buClr>
              <a:buSzPts val="6200"/>
              <a:buNone/>
              <a:defRPr sz="6200"/>
            </a:lvl4pPr>
            <a:lvl5pPr lvl="4">
              <a:spcBef>
                <a:spcPts val="0"/>
              </a:spcBef>
              <a:spcAft>
                <a:spcPts val="0"/>
              </a:spcAft>
              <a:buClr>
                <a:schemeClr val="lt1"/>
              </a:buClr>
              <a:buSzPts val="6200"/>
              <a:buNone/>
              <a:defRPr sz="6200"/>
            </a:lvl5pPr>
            <a:lvl6pPr lvl="5">
              <a:spcBef>
                <a:spcPts val="0"/>
              </a:spcBef>
              <a:spcAft>
                <a:spcPts val="0"/>
              </a:spcAft>
              <a:buClr>
                <a:schemeClr val="lt1"/>
              </a:buClr>
              <a:buSzPts val="6200"/>
              <a:buNone/>
              <a:defRPr sz="6200"/>
            </a:lvl6pPr>
            <a:lvl7pPr lvl="6">
              <a:spcBef>
                <a:spcPts val="0"/>
              </a:spcBef>
              <a:spcAft>
                <a:spcPts val="0"/>
              </a:spcAft>
              <a:buClr>
                <a:schemeClr val="lt1"/>
              </a:buClr>
              <a:buSzPts val="6200"/>
              <a:buNone/>
              <a:defRPr sz="6200"/>
            </a:lvl7pPr>
            <a:lvl8pPr lvl="7">
              <a:spcBef>
                <a:spcPts val="0"/>
              </a:spcBef>
              <a:spcAft>
                <a:spcPts val="0"/>
              </a:spcAft>
              <a:buClr>
                <a:schemeClr val="lt1"/>
              </a:buClr>
              <a:buSzPts val="6200"/>
              <a:buNone/>
              <a:defRPr sz="6200"/>
            </a:lvl8pPr>
            <a:lvl9pPr lvl="8">
              <a:spcBef>
                <a:spcPts val="0"/>
              </a:spcBef>
              <a:spcAft>
                <a:spcPts val="0"/>
              </a:spcAft>
              <a:buClr>
                <a:schemeClr val="lt1"/>
              </a:buClr>
              <a:buSzPts val="6200"/>
              <a:buNone/>
              <a:defRPr sz="6200"/>
            </a:lvl9pPr>
          </a:lstStyle>
          <a:p>
            <a:endParaRPr/>
          </a:p>
        </p:txBody>
      </p:sp>
      <p:sp>
        <p:nvSpPr>
          <p:cNvPr id="328" name="Google Shape;328;p19"/>
          <p:cNvSpPr txBox="1">
            <a:spLocks noGrp="1"/>
          </p:cNvSpPr>
          <p:nvPr>
            <p:ph type="title" idx="8"/>
          </p:nvPr>
        </p:nvSpPr>
        <p:spPr>
          <a:xfrm>
            <a:off x="3611850" y="3250202"/>
            <a:ext cx="1920300" cy="5943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6200"/>
              <a:buFont typeface="Urbanist"/>
              <a:buNone/>
              <a:defRPr sz="6200">
                <a:latin typeface="Urbanist"/>
                <a:ea typeface="Urbanist"/>
                <a:cs typeface="Urbanist"/>
                <a:sym typeface="Urbanist"/>
              </a:defRPr>
            </a:lvl1pPr>
            <a:lvl2pPr lvl="1">
              <a:spcBef>
                <a:spcPts val="0"/>
              </a:spcBef>
              <a:spcAft>
                <a:spcPts val="0"/>
              </a:spcAft>
              <a:buClr>
                <a:schemeClr val="lt1"/>
              </a:buClr>
              <a:buSzPts val="3000"/>
              <a:buFont typeface="Urbanist"/>
              <a:buNone/>
              <a:defRPr/>
            </a:lvl2pPr>
            <a:lvl3pPr lvl="2">
              <a:spcBef>
                <a:spcPts val="0"/>
              </a:spcBef>
              <a:spcAft>
                <a:spcPts val="0"/>
              </a:spcAft>
              <a:buClr>
                <a:schemeClr val="lt1"/>
              </a:buClr>
              <a:buSzPts val="3000"/>
              <a:buFont typeface="Urbanist"/>
              <a:buNone/>
              <a:defRPr/>
            </a:lvl3pPr>
            <a:lvl4pPr lvl="3">
              <a:spcBef>
                <a:spcPts val="0"/>
              </a:spcBef>
              <a:spcAft>
                <a:spcPts val="0"/>
              </a:spcAft>
              <a:buClr>
                <a:schemeClr val="lt1"/>
              </a:buClr>
              <a:buSzPts val="3000"/>
              <a:buFont typeface="Urbanist"/>
              <a:buNone/>
              <a:defRPr/>
            </a:lvl4pPr>
            <a:lvl5pPr lvl="4">
              <a:spcBef>
                <a:spcPts val="0"/>
              </a:spcBef>
              <a:spcAft>
                <a:spcPts val="0"/>
              </a:spcAft>
              <a:buClr>
                <a:schemeClr val="lt1"/>
              </a:buClr>
              <a:buSzPts val="3000"/>
              <a:buFont typeface="Urbanist"/>
              <a:buNone/>
              <a:defRPr/>
            </a:lvl5pPr>
            <a:lvl6pPr lvl="5">
              <a:spcBef>
                <a:spcPts val="0"/>
              </a:spcBef>
              <a:spcAft>
                <a:spcPts val="0"/>
              </a:spcAft>
              <a:buClr>
                <a:schemeClr val="lt1"/>
              </a:buClr>
              <a:buSzPts val="3000"/>
              <a:buFont typeface="Urbanist"/>
              <a:buNone/>
              <a:defRPr/>
            </a:lvl6pPr>
            <a:lvl7pPr lvl="6">
              <a:spcBef>
                <a:spcPts val="0"/>
              </a:spcBef>
              <a:spcAft>
                <a:spcPts val="0"/>
              </a:spcAft>
              <a:buClr>
                <a:schemeClr val="lt1"/>
              </a:buClr>
              <a:buSzPts val="3000"/>
              <a:buFont typeface="Urbanist"/>
              <a:buNone/>
              <a:defRPr/>
            </a:lvl7pPr>
            <a:lvl8pPr lvl="7">
              <a:spcBef>
                <a:spcPts val="0"/>
              </a:spcBef>
              <a:spcAft>
                <a:spcPts val="0"/>
              </a:spcAft>
              <a:buClr>
                <a:schemeClr val="lt1"/>
              </a:buClr>
              <a:buSzPts val="3000"/>
              <a:buFont typeface="Urbanist"/>
              <a:buNone/>
              <a:defRPr/>
            </a:lvl8pPr>
            <a:lvl9pPr lvl="8">
              <a:spcBef>
                <a:spcPts val="0"/>
              </a:spcBef>
              <a:spcAft>
                <a:spcPts val="0"/>
              </a:spcAft>
              <a:buClr>
                <a:schemeClr val="lt1"/>
              </a:buClr>
              <a:buSzPts val="3000"/>
              <a:buFont typeface="Urbanist"/>
              <a:buNone/>
              <a:defRPr/>
            </a:lvl9pPr>
          </a:lstStyle>
          <a:p>
            <a:endParaRPr/>
          </a:p>
        </p:txBody>
      </p:sp>
      <p:sp>
        <p:nvSpPr>
          <p:cNvPr id="329" name="Google Shape;329;p19"/>
          <p:cNvSpPr txBox="1">
            <a:spLocks noGrp="1"/>
          </p:cNvSpPr>
          <p:nvPr>
            <p:ph type="subTitle" idx="9"/>
          </p:nvPr>
        </p:nvSpPr>
        <p:spPr>
          <a:xfrm>
            <a:off x="3611850" y="2707575"/>
            <a:ext cx="2120400" cy="1683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000"/>
              <a:buFont typeface="Urbanist"/>
              <a:buNone/>
              <a:defRPr sz="1000"/>
            </a:lvl1pPr>
            <a:lvl2pPr lvl="1">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2pPr>
            <a:lvl3pPr lvl="2">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3pPr>
            <a:lvl4pPr lvl="3">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4pPr>
            <a:lvl5pPr lvl="4">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5pPr>
            <a:lvl6pPr lvl="5">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6pPr>
            <a:lvl7pPr lvl="6">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7pPr>
            <a:lvl8pPr lvl="7">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8pPr>
            <a:lvl9pPr lvl="8">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9pPr>
          </a:lstStyle>
          <a:p>
            <a:endParaRPr/>
          </a:p>
        </p:txBody>
      </p:sp>
      <p:sp>
        <p:nvSpPr>
          <p:cNvPr id="330" name="Google Shape;330;p19"/>
          <p:cNvSpPr txBox="1">
            <a:spLocks noGrp="1"/>
          </p:cNvSpPr>
          <p:nvPr>
            <p:ph type="subTitle" idx="13"/>
          </p:nvPr>
        </p:nvSpPr>
        <p:spPr>
          <a:xfrm>
            <a:off x="3611850" y="4076800"/>
            <a:ext cx="2120400" cy="1683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000"/>
              <a:buFont typeface="Urbanist"/>
              <a:buNone/>
              <a:defRPr sz="1000"/>
            </a:lvl1pPr>
            <a:lvl2pPr lvl="1">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2pPr>
            <a:lvl3pPr lvl="2">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3pPr>
            <a:lvl4pPr lvl="3">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4pPr>
            <a:lvl5pPr lvl="4">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5pPr>
            <a:lvl6pPr lvl="5">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6pPr>
            <a:lvl7pPr lvl="6">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7pPr>
            <a:lvl8pPr lvl="7">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8pPr>
            <a:lvl9pPr lvl="8">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9pPr>
          </a:lstStyle>
          <a:p>
            <a:endParaRPr/>
          </a:p>
        </p:txBody>
      </p:sp>
      <p:sp>
        <p:nvSpPr>
          <p:cNvPr id="331" name="Google Shape;331;p19"/>
          <p:cNvSpPr txBox="1">
            <a:spLocks noGrp="1"/>
          </p:cNvSpPr>
          <p:nvPr>
            <p:ph type="subTitle" idx="14"/>
          </p:nvPr>
        </p:nvSpPr>
        <p:spPr>
          <a:xfrm>
            <a:off x="6258900" y="3267725"/>
            <a:ext cx="2478300" cy="500700"/>
          </a:xfrm>
          <a:prstGeom prst="rect">
            <a:avLst/>
          </a:prstGeom>
        </p:spPr>
        <p:txBody>
          <a:bodyPr spcFirstLastPara="1" wrap="square" lIns="0" tIns="0" rIns="91425" bIns="91425" anchor="t" anchorCtr="0">
            <a:noAutofit/>
          </a:bodyPr>
          <a:lstStyle>
            <a:lvl1pPr lvl="0">
              <a:spcBef>
                <a:spcPts val="0"/>
              </a:spcBef>
              <a:spcAft>
                <a:spcPts val="0"/>
              </a:spcAft>
              <a:buClr>
                <a:schemeClr val="lt1"/>
              </a:buClr>
              <a:buSzPts val="1200"/>
              <a:buFont typeface="Urbanist"/>
              <a:buNone/>
              <a:defRPr sz="1200"/>
            </a:lvl1pPr>
            <a:lvl2pPr lvl="1">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2pPr>
            <a:lvl3pPr lvl="2">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3pPr>
            <a:lvl4pPr lvl="3">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4pPr>
            <a:lvl5pPr lvl="4">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5pPr>
            <a:lvl6pPr lvl="5">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6pPr>
            <a:lvl7pPr lvl="6">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7pPr>
            <a:lvl8pPr lvl="7">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8pPr>
            <a:lvl9pPr lvl="8">
              <a:spcBef>
                <a:spcPts val="0"/>
              </a:spcBef>
              <a:spcAft>
                <a:spcPts val="0"/>
              </a:spcAft>
              <a:buClr>
                <a:schemeClr val="lt1"/>
              </a:buClr>
              <a:buSzPts val="1200"/>
              <a:buFont typeface="Urbanist"/>
              <a:buNone/>
              <a:defRPr sz="1200">
                <a:solidFill>
                  <a:schemeClr val="lt1"/>
                </a:solidFill>
                <a:latin typeface="Urbanist"/>
                <a:ea typeface="Urbanist"/>
                <a:cs typeface="Urbanist"/>
                <a:sym typeface="Urbanist"/>
              </a:defRPr>
            </a:lvl9pPr>
          </a:lstStyle>
          <a:p>
            <a:endParaRPr/>
          </a:p>
        </p:txBody>
      </p:sp>
      <p:sp>
        <p:nvSpPr>
          <p:cNvPr id="332" name="Google Shape;332;p19"/>
          <p:cNvSpPr txBox="1">
            <a:spLocks noGrp="1"/>
          </p:cNvSpPr>
          <p:nvPr>
            <p:ph type="subTitle" idx="15"/>
          </p:nvPr>
        </p:nvSpPr>
        <p:spPr>
          <a:xfrm>
            <a:off x="6258900" y="3955225"/>
            <a:ext cx="2478300" cy="330000"/>
          </a:xfrm>
          <a:prstGeom prst="rect">
            <a:avLst/>
          </a:prstGeom>
        </p:spPr>
        <p:txBody>
          <a:bodyPr spcFirstLastPara="1" wrap="square" lIns="0" tIns="0" rIns="91425" bIns="91425" anchor="t" anchorCtr="0">
            <a:noAutofit/>
          </a:bodyPr>
          <a:lstStyle>
            <a:lvl1pPr lvl="0">
              <a:spcBef>
                <a:spcPts val="0"/>
              </a:spcBef>
              <a:spcAft>
                <a:spcPts val="0"/>
              </a:spcAft>
              <a:buClr>
                <a:schemeClr val="accent3"/>
              </a:buClr>
              <a:buSzPts val="1600"/>
              <a:buFont typeface="Urbanist"/>
              <a:buNone/>
              <a:defRPr b="1" u="sng">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33"/>
        <p:cNvGrpSpPr/>
        <p:nvPr/>
      </p:nvGrpSpPr>
      <p:grpSpPr>
        <a:xfrm>
          <a:off x="0" y="0"/>
          <a:ext cx="0" cy="0"/>
          <a:chOff x="0" y="0"/>
          <a:chExt cx="0" cy="0"/>
        </a:xfrm>
      </p:grpSpPr>
      <p:sp>
        <p:nvSpPr>
          <p:cNvPr id="334" name="Google Shape;334;p2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35" name="Google Shape;335;p2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336"/>
        <p:cNvGrpSpPr/>
        <p:nvPr/>
      </p:nvGrpSpPr>
      <p:grpSpPr>
        <a:xfrm>
          <a:off x="0" y="0"/>
          <a:ext cx="0" cy="0"/>
          <a:chOff x="0" y="0"/>
          <a:chExt cx="0" cy="0"/>
        </a:xfrm>
      </p:grpSpPr>
      <p:sp>
        <p:nvSpPr>
          <p:cNvPr id="337" name="Google Shape;337;p2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338"/>
        <p:cNvGrpSpPr/>
        <p:nvPr/>
      </p:nvGrpSpPr>
      <p:grpSpPr>
        <a:xfrm>
          <a:off x="0" y="0"/>
          <a:ext cx="0" cy="0"/>
          <a:chOff x="0" y="0"/>
          <a:chExt cx="0" cy="0"/>
        </a:xfrm>
      </p:grpSpPr>
      <p:sp>
        <p:nvSpPr>
          <p:cNvPr id="339" name="Google Shape;339;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0" name="Google Shape;340;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341"/>
        <p:cNvGrpSpPr/>
        <p:nvPr/>
      </p:nvGrpSpPr>
      <p:grpSpPr>
        <a:xfrm>
          <a:off x="0" y="0"/>
          <a:ext cx="0" cy="0"/>
          <a:chOff x="0" y="0"/>
          <a:chExt cx="0" cy="0"/>
        </a:xfrm>
      </p:grpSpPr>
      <p:sp>
        <p:nvSpPr>
          <p:cNvPr id="342" name="Google Shape;342;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3" name="Google Shape;343;p2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44" name="Google Shape;344;p2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45"/>
        <p:cNvGrpSpPr/>
        <p:nvPr/>
      </p:nvGrpSpPr>
      <p:grpSpPr>
        <a:xfrm>
          <a:off x="0" y="0"/>
          <a:ext cx="0" cy="0"/>
          <a:chOff x="0" y="0"/>
          <a:chExt cx="0" cy="0"/>
        </a:xfrm>
      </p:grpSpPr>
      <p:sp>
        <p:nvSpPr>
          <p:cNvPr id="346" name="Google Shape;346;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47"/>
        <p:cNvGrpSpPr/>
        <p:nvPr/>
      </p:nvGrpSpPr>
      <p:grpSpPr>
        <a:xfrm>
          <a:off x="0" y="0"/>
          <a:ext cx="0" cy="0"/>
          <a:chOff x="0" y="0"/>
          <a:chExt cx="0" cy="0"/>
        </a:xfrm>
      </p:grpSpPr>
      <p:sp>
        <p:nvSpPr>
          <p:cNvPr id="348" name="Google Shape;348;p25"/>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9" name="Google Shape;349;p2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50"/>
        <p:cNvGrpSpPr/>
        <p:nvPr/>
      </p:nvGrpSpPr>
      <p:grpSpPr>
        <a:xfrm>
          <a:off x="0" y="0"/>
          <a:ext cx="0" cy="0"/>
          <a:chOff x="0" y="0"/>
          <a:chExt cx="0" cy="0"/>
        </a:xfrm>
      </p:grpSpPr>
      <p:sp>
        <p:nvSpPr>
          <p:cNvPr id="351" name="Google Shape;351;p2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2"/>
        <p:cNvGrpSpPr/>
        <p:nvPr/>
      </p:nvGrpSpPr>
      <p:grpSpPr>
        <a:xfrm>
          <a:off x="0" y="0"/>
          <a:ext cx="0" cy="0"/>
          <a:chOff x="0" y="0"/>
          <a:chExt cx="0" cy="0"/>
        </a:xfrm>
      </p:grpSpPr>
      <p:sp>
        <p:nvSpPr>
          <p:cNvPr id="353" name="Google Shape;353;p2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54" name="Google Shape;354;p2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355" name="Google Shape;355;p2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56"/>
        <p:cNvGrpSpPr/>
        <p:nvPr/>
      </p:nvGrpSpPr>
      <p:grpSpPr>
        <a:xfrm>
          <a:off x="0" y="0"/>
          <a:ext cx="0" cy="0"/>
          <a:chOff x="0" y="0"/>
          <a:chExt cx="0" cy="0"/>
        </a:xfrm>
      </p:grpSpPr>
      <p:sp>
        <p:nvSpPr>
          <p:cNvPr id="357" name="Google Shape;357;p2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200"/>
              <a:buNone/>
              <a:defRPr/>
            </a:lvl1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58"/>
        <p:cNvGrpSpPr/>
        <p:nvPr/>
      </p:nvGrpSpPr>
      <p:grpSpPr>
        <a:xfrm>
          <a:off x="0" y="0"/>
          <a:ext cx="0" cy="0"/>
          <a:chOff x="0" y="0"/>
          <a:chExt cx="0" cy="0"/>
        </a:xfrm>
      </p:grpSpPr>
      <p:sp>
        <p:nvSpPr>
          <p:cNvPr id="359" name="Google Shape;359;p2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60" name="Google Shape;360;p2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04800" algn="ctr">
              <a:spcBef>
                <a:spcPts val="0"/>
              </a:spcBef>
              <a:spcAft>
                <a:spcPts val="0"/>
              </a:spcAft>
              <a:buSzPts val="1200"/>
              <a:buChar char="●"/>
              <a:defRPr/>
            </a:lvl1pPr>
            <a:lvl2pPr marL="914400" lvl="1" indent="-304800" algn="ctr">
              <a:spcBef>
                <a:spcPts val="0"/>
              </a:spcBef>
              <a:spcAft>
                <a:spcPts val="0"/>
              </a:spcAft>
              <a:buSzPts val="1200"/>
              <a:buChar char="○"/>
              <a:defRPr/>
            </a:lvl2pPr>
            <a:lvl3pPr marL="1371600" lvl="2" indent="-304800" algn="ctr">
              <a:spcBef>
                <a:spcPts val="0"/>
              </a:spcBef>
              <a:spcAft>
                <a:spcPts val="0"/>
              </a:spcAft>
              <a:buSzPts val="1200"/>
              <a:buChar char="■"/>
              <a:defRPr/>
            </a:lvl3pPr>
            <a:lvl4pPr marL="1828800" lvl="3" indent="-304800" algn="ctr">
              <a:spcBef>
                <a:spcPts val="0"/>
              </a:spcBef>
              <a:spcAft>
                <a:spcPts val="0"/>
              </a:spcAft>
              <a:buSzPts val="1200"/>
              <a:buChar char="●"/>
              <a:defRPr/>
            </a:lvl4pPr>
            <a:lvl5pPr marL="2286000" lvl="4" indent="-304800" algn="ctr">
              <a:spcBef>
                <a:spcPts val="0"/>
              </a:spcBef>
              <a:spcAft>
                <a:spcPts val="0"/>
              </a:spcAft>
              <a:buSzPts val="1200"/>
              <a:buChar char="○"/>
              <a:defRPr/>
            </a:lvl5pPr>
            <a:lvl6pPr marL="2743200" lvl="5" indent="-304800" algn="ctr">
              <a:spcBef>
                <a:spcPts val="0"/>
              </a:spcBef>
              <a:spcAft>
                <a:spcPts val="0"/>
              </a:spcAft>
              <a:buSzPts val="1200"/>
              <a:buChar char="■"/>
              <a:defRPr/>
            </a:lvl6pPr>
            <a:lvl7pPr marL="3200400" lvl="6" indent="-304800" algn="ctr">
              <a:spcBef>
                <a:spcPts val="0"/>
              </a:spcBef>
              <a:spcAft>
                <a:spcPts val="0"/>
              </a:spcAft>
              <a:buSzPts val="1200"/>
              <a:buChar char="●"/>
              <a:defRPr/>
            </a:lvl7pPr>
            <a:lvl8pPr marL="3657600" lvl="7" indent="-304800" algn="ctr">
              <a:spcBef>
                <a:spcPts val="0"/>
              </a:spcBef>
              <a:spcAft>
                <a:spcPts val="0"/>
              </a:spcAft>
              <a:buSzPts val="1200"/>
              <a:buChar char="○"/>
              <a:defRPr/>
            </a:lvl8pPr>
            <a:lvl9pPr marL="4114800" lvl="8" indent="-304800" algn="ctr">
              <a:spcBef>
                <a:spcPts val="0"/>
              </a:spcBef>
              <a:spcAft>
                <a:spcPts val="0"/>
              </a:spcAft>
              <a:buSzPts val="12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61"/>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62"/>
        <p:cNvGrpSpPr/>
        <p:nvPr/>
      </p:nvGrpSpPr>
      <p:grpSpPr>
        <a:xfrm>
          <a:off x="0" y="0"/>
          <a:ext cx="0" cy="0"/>
          <a:chOff x="0" y="0"/>
          <a:chExt cx="0" cy="0"/>
        </a:xfrm>
      </p:grpSpPr>
      <p:sp>
        <p:nvSpPr>
          <p:cNvPr id="363" name="Google Shape;363;p31"/>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4" name="Google Shape;364;p31"/>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65" name="Google Shape;365;p31"/>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66" name="Google Shape;366;p31"/>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67" name="Google Shape;367;p31"/>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68" name="Google Shape;368;p31"/>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69" name="Google Shape;369;p31"/>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70"/>
        <p:cNvGrpSpPr/>
        <p:nvPr/>
      </p:nvGrpSpPr>
      <p:grpSpPr>
        <a:xfrm>
          <a:off x="0" y="0"/>
          <a:ext cx="0" cy="0"/>
          <a:chOff x="0" y="0"/>
          <a:chExt cx="0" cy="0"/>
        </a:xfrm>
      </p:grpSpPr>
      <p:sp>
        <p:nvSpPr>
          <p:cNvPr id="371" name="Google Shape;371;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72" name="Google Shape;372;p32"/>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373" name="Google Shape;373;p32"/>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74"/>
        <p:cNvGrpSpPr/>
        <p:nvPr/>
      </p:nvGrpSpPr>
      <p:grpSpPr>
        <a:xfrm>
          <a:off x="0" y="0"/>
          <a:ext cx="0" cy="0"/>
          <a:chOff x="0" y="0"/>
          <a:chExt cx="0" cy="0"/>
        </a:xfrm>
      </p:grpSpPr>
      <p:sp>
        <p:nvSpPr>
          <p:cNvPr id="375" name="Google Shape;375;p33"/>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76" name="Google Shape;376;p33"/>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377" name="Google Shape;377;p33"/>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78" name="Google Shape;378;p33"/>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79" name="Google Shape;379;p33"/>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80"/>
        <p:cNvGrpSpPr/>
        <p:nvPr/>
      </p:nvGrpSpPr>
      <p:grpSpPr>
        <a:xfrm>
          <a:off x="0" y="0"/>
          <a:ext cx="0" cy="0"/>
          <a:chOff x="0" y="0"/>
          <a:chExt cx="0" cy="0"/>
        </a:xfrm>
      </p:grpSpPr>
      <p:sp>
        <p:nvSpPr>
          <p:cNvPr id="381" name="Google Shape;381;p34"/>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382" name="Google Shape;382;p34"/>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83" name="Google Shape;383;p34"/>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84" name="Google Shape;384;p34"/>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85" name="Google Shape;385;p34"/>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86" name="Google Shape;386;p34"/>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87" name="Google Shape;387;p34"/>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88"/>
        <p:cNvGrpSpPr/>
        <p:nvPr/>
      </p:nvGrpSpPr>
      <p:grpSpPr>
        <a:xfrm>
          <a:off x="0" y="0"/>
          <a:ext cx="0" cy="0"/>
          <a:chOff x="0" y="0"/>
          <a:chExt cx="0" cy="0"/>
        </a:xfrm>
      </p:grpSpPr>
      <p:sp>
        <p:nvSpPr>
          <p:cNvPr id="389" name="Google Shape;389;p35"/>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390" name="Google Shape;390;p35"/>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91" name="Google Shape;391;p35"/>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92" name="Google Shape;392;p35"/>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93" name="Google Shape;393;p35"/>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94" name="Google Shape;394;p35"/>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95" name="Google Shape;395;p35"/>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96" name="Google Shape;396;p35"/>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97" name="Google Shape;397;p35"/>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98"/>
        <p:cNvGrpSpPr/>
        <p:nvPr/>
      </p:nvGrpSpPr>
      <p:grpSpPr>
        <a:xfrm>
          <a:off x="0" y="0"/>
          <a:ext cx="0" cy="0"/>
          <a:chOff x="0" y="0"/>
          <a:chExt cx="0" cy="0"/>
        </a:xfrm>
      </p:grpSpPr>
      <p:sp>
        <p:nvSpPr>
          <p:cNvPr id="399" name="Google Shape;399;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0" name="Google Shape;400;p36"/>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401"/>
        <p:cNvGrpSpPr/>
        <p:nvPr/>
      </p:nvGrpSpPr>
      <p:grpSpPr>
        <a:xfrm>
          <a:off x="0" y="0"/>
          <a:ext cx="0" cy="0"/>
          <a:chOff x="0" y="0"/>
          <a:chExt cx="0" cy="0"/>
        </a:xfrm>
      </p:grpSpPr>
      <p:sp>
        <p:nvSpPr>
          <p:cNvPr id="402" name="Google Shape;402;p37"/>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403" name="Google Shape;403;p37"/>
          <p:cNvSpPr>
            <a:spLocks noGrp="1"/>
          </p:cNvSpPr>
          <p:nvPr>
            <p:ph type="pic" idx="2"/>
          </p:nvPr>
        </p:nvSpPr>
        <p:spPr>
          <a:xfrm>
            <a:off x="4804825" y="1133300"/>
            <a:ext cx="4027500" cy="2392800"/>
          </a:xfrm>
          <a:prstGeom prst="rect">
            <a:avLst/>
          </a:prstGeom>
          <a:noFill/>
          <a:ln>
            <a:noFill/>
          </a:ln>
        </p:spPr>
      </p:sp>
      <p:sp>
        <p:nvSpPr>
          <p:cNvPr id="404" name="Google Shape;404;p37"/>
          <p:cNvSpPr>
            <a:spLocks noGrp="1"/>
          </p:cNvSpPr>
          <p:nvPr>
            <p:ph type="pic" idx="3"/>
          </p:nvPr>
        </p:nvSpPr>
        <p:spPr>
          <a:xfrm>
            <a:off x="311725" y="1133300"/>
            <a:ext cx="4027500" cy="2392800"/>
          </a:xfrm>
          <a:prstGeom prst="rect">
            <a:avLst/>
          </a:prstGeom>
          <a:noFill/>
          <a:ln>
            <a:noFill/>
          </a:ln>
        </p:spPr>
      </p:sp>
      <p:sp>
        <p:nvSpPr>
          <p:cNvPr id="405" name="Google Shape;405;p37"/>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06" name="Google Shape;406;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7" name="Google Shape;407;p37"/>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408" name="Google Shape;408;p37"/>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409"/>
        <p:cNvGrpSpPr/>
        <p:nvPr/>
      </p:nvGrpSpPr>
      <p:grpSpPr>
        <a:xfrm>
          <a:off x="0" y="0"/>
          <a:ext cx="0" cy="0"/>
          <a:chOff x="0" y="0"/>
          <a:chExt cx="0" cy="0"/>
        </a:xfrm>
      </p:grpSpPr>
      <p:sp>
        <p:nvSpPr>
          <p:cNvPr id="410" name="Google Shape;410;p38"/>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411" name="Google Shape;411;p38"/>
          <p:cNvSpPr>
            <a:spLocks noGrp="1"/>
          </p:cNvSpPr>
          <p:nvPr>
            <p:ph type="pic" idx="2"/>
          </p:nvPr>
        </p:nvSpPr>
        <p:spPr>
          <a:xfrm>
            <a:off x="6205225" y="1128325"/>
            <a:ext cx="2627100" cy="2273100"/>
          </a:xfrm>
          <a:prstGeom prst="rect">
            <a:avLst/>
          </a:prstGeom>
          <a:noFill/>
          <a:ln>
            <a:noFill/>
          </a:ln>
        </p:spPr>
      </p:sp>
      <p:sp>
        <p:nvSpPr>
          <p:cNvPr id="412" name="Google Shape;412;p38"/>
          <p:cNvSpPr>
            <a:spLocks noGrp="1"/>
          </p:cNvSpPr>
          <p:nvPr>
            <p:ph type="pic" idx="3"/>
          </p:nvPr>
        </p:nvSpPr>
        <p:spPr>
          <a:xfrm>
            <a:off x="311725" y="1128325"/>
            <a:ext cx="2627100" cy="2273100"/>
          </a:xfrm>
          <a:prstGeom prst="rect">
            <a:avLst/>
          </a:prstGeom>
          <a:noFill/>
          <a:ln>
            <a:noFill/>
          </a:ln>
        </p:spPr>
      </p:sp>
      <p:sp>
        <p:nvSpPr>
          <p:cNvPr id="413" name="Google Shape;413;p38"/>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14" name="Google Shape;414;p38"/>
          <p:cNvSpPr>
            <a:spLocks noGrp="1"/>
          </p:cNvSpPr>
          <p:nvPr>
            <p:ph type="pic" idx="5"/>
          </p:nvPr>
        </p:nvSpPr>
        <p:spPr>
          <a:xfrm>
            <a:off x="3255250" y="1128325"/>
            <a:ext cx="2627100" cy="2273100"/>
          </a:xfrm>
          <a:prstGeom prst="rect">
            <a:avLst/>
          </a:prstGeom>
          <a:noFill/>
          <a:ln>
            <a:noFill/>
          </a:ln>
        </p:spPr>
      </p:sp>
      <p:sp>
        <p:nvSpPr>
          <p:cNvPr id="415" name="Google Shape;415;p38"/>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16" name="Google Shape;416;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17" name="Google Shape;417;p38"/>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418" name="Google Shape;418;p38"/>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419" name="Google Shape;419;p38"/>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420"/>
        <p:cNvGrpSpPr/>
        <p:nvPr/>
      </p:nvGrpSpPr>
      <p:grpSpPr>
        <a:xfrm>
          <a:off x="0" y="0"/>
          <a:ext cx="0" cy="0"/>
          <a:chOff x="0" y="0"/>
          <a:chExt cx="0" cy="0"/>
        </a:xfrm>
      </p:grpSpPr>
      <p:sp>
        <p:nvSpPr>
          <p:cNvPr id="421" name="Google Shape;421;p39"/>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422"/>
        <p:cNvGrpSpPr/>
        <p:nvPr/>
      </p:nvGrpSpPr>
      <p:grpSpPr>
        <a:xfrm>
          <a:off x="0" y="0"/>
          <a:ext cx="0" cy="0"/>
          <a:chOff x="0" y="0"/>
          <a:chExt cx="0" cy="0"/>
        </a:xfrm>
      </p:grpSpPr>
      <p:sp>
        <p:nvSpPr>
          <p:cNvPr id="423" name="Google Shape;423;p40"/>
          <p:cNvSpPr>
            <a:spLocks noGrp="1"/>
          </p:cNvSpPr>
          <p:nvPr>
            <p:ph type="pic" idx="2"/>
          </p:nvPr>
        </p:nvSpPr>
        <p:spPr>
          <a:xfrm>
            <a:off x="3389600" y="118913"/>
            <a:ext cx="1643700" cy="1535100"/>
          </a:xfrm>
          <a:prstGeom prst="rect">
            <a:avLst/>
          </a:prstGeom>
          <a:noFill/>
          <a:ln>
            <a:noFill/>
          </a:ln>
        </p:spPr>
      </p:sp>
      <p:sp>
        <p:nvSpPr>
          <p:cNvPr id="424" name="Google Shape;424;p40"/>
          <p:cNvSpPr>
            <a:spLocks noGrp="1"/>
          </p:cNvSpPr>
          <p:nvPr>
            <p:ph type="pic" idx="3"/>
          </p:nvPr>
        </p:nvSpPr>
        <p:spPr>
          <a:xfrm>
            <a:off x="5195935" y="118913"/>
            <a:ext cx="1643700" cy="1535100"/>
          </a:xfrm>
          <a:prstGeom prst="rect">
            <a:avLst/>
          </a:prstGeom>
          <a:noFill/>
          <a:ln>
            <a:noFill/>
          </a:ln>
        </p:spPr>
      </p:sp>
      <p:sp>
        <p:nvSpPr>
          <p:cNvPr id="425" name="Google Shape;425;p40"/>
          <p:cNvSpPr>
            <a:spLocks noGrp="1"/>
          </p:cNvSpPr>
          <p:nvPr>
            <p:ph type="pic" idx="4"/>
          </p:nvPr>
        </p:nvSpPr>
        <p:spPr>
          <a:xfrm>
            <a:off x="7002270" y="118913"/>
            <a:ext cx="1643700" cy="1535100"/>
          </a:xfrm>
          <a:prstGeom prst="rect">
            <a:avLst/>
          </a:prstGeom>
          <a:noFill/>
          <a:ln>
            <a:noFill/>
          </a:ln>
        </p:spPr>
      </p:sp>
      <p:sp>
        <p:nvSpPr>
          <p:cNvPr id="426" name="Google Shape;426;p40"/>
          <p:cNvSpPr>
            <a:spLocks noGrp="1"/>
          </p:cNvSpPr>
          <p:nvPr>
            <p:ph type="pic" idx="5"/>
          </p:nvPr>
        </p:nvSpPr>
        <p:spPr>
          <a:xfrm>
            <a:off x="3389588" y="1804212"/>
            <a:ext cx="1643700" cy="1535100"/>
          </a:xfrm>
          <a:prstGeom prst="rect">
            <a:avLst/>
          </a:prstGeom>
          <a:noFill/>
          <a:ln>
            <a:noFill/>
          </a:ln>
        </p:spPr>
      </p:sp>
      <p:sp>
        <p:nvSpPr>
          <p:cNvPr id="427" name="Google Shape;427;p40"/>
          <p:cNvSpPr>
            <a:spLocks noGrp="1"/>
          </p:cNvSpPr>
          <p:nvPr>
            <p:ph type="pic" idx="6"/>
          </p:nvPr>
        </p:nvSpPr>
        <p:spPr>
          <a:xfrm>
            <a:off x="5195922" y="1804212"/>
            <a:ext cx="1643700" cy="1535100"/>
          </a:xfrm>
          <a:prstGeom prst="rect">
            <a:avLst/>
          </a:prstGeom>
          <a:noFill/>
          <a:ln>
            <a:noFill/>
          </a:ln>
        </p:spPr>
      </p:sp>
      <p:sp>
        <p:nvSpPr>
          <p:cNvPr id="428" name="Google Shape;428;p40"/>
          <p:cNvSpPr>
            <a:spLocks noGrp="1"/>
          </p:cNvSpPr>
          <p:nvPr>
            <p:ph type="pic" idx="7"/>
          </p:nvPr>
        </p:nvSpPr>
        <p:spPr>
          <a:xfrm>
            <a:off x="7002257" y="1804212"/>
            <a:ext cx="1643700" cy="1535100"/>
          </a:xfrm>
          <a:prstGeom prst="rect">
            <a:avLst/>
          </a:prstGeom>
          <a:noFill/>
          <a:ln>
            <a:noFill/>
          </a:ln>
        </p:spPr>
      </p:sp>
      <p:sp>
        <p:nvSpPr>
          <p:cNvPr id="429" name="Google Shape;429;p40"/>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30" name="Google Shape;430;p40"/>
          <p:cNvSpPr>
            <a:spLocks noGrp="1"/>
          </p:cNvSpPr>
          <p:nvPr>
            <p:ph type="pic" idx="8"/>
          </p:nvPr>
        </p:nvSpPr>
        <p:spPr>
          <a:xfrm>
            <a:off x="3389588" y="3489487"/>
            <a:ext cx="1643700" cy="1535100"/>
          </a:xfrm>
          <a:prstGeom prst="rect">
            <a:avLst/>
          </a:prstGeom>
          <a:noFill/>
          <a:ln>
            <a:noFill/>
          </a:ln>
        </p:spPr>
      </p:sp>
      <p:sp>
        <p:nvSpPr>
          <p:cNvPr id="431" name="Google Shape;431;p40"/>
          <p:cNvSpPr>
            <a:spLocks noGrp="1"/>
          </p:cNvSpPr>
          <p:nvPr>
            <p:ph type="pic" idx="9"/>
          </p:nvPr>
        </p:nvSpPr>
        <p:spPr>
          <a:xfrm>
            <a:off x="5195922" y="3489487"/>
            <a:ext cx="1643700" cy="1535100"/>
          </a:xfrm>
          <a:prstGeom prst="rect">
            <a:avLst/>
          </a:prstGeom>
          <a:noFill/>
          <a:ln>
            <a:noFill/>
          </a:ln>
        </p:spPr>
      </p:sp>
      <p:sp>
        <p:nvSpPr>
          <p:cNvPr id="432" name="Google Shape;432;p40"/>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1452125"/>
            <a:ext cx="5760600" cy="3460200"/>
          </a:xfrm>
          <a:prstGeom prst="rect">
            <a:avLst/>
          </a:prstGeom>
          <a:noFill/>
          <a:ln>
            <a:noFill/>
          </a:ln>
        </p:spPr>
        <p:txBody>
          <a:bodyPr spcFirstLastPara="1" wrap="square" lIns="91425" tIns="91425" rIns="91425" bIns="91425" anchor="t" anchorCtr="0">
            <a:spAutoFit/>
          </a:bodyPr>
          <a:lstStyle>
            <a:lvl1pPr marL="457200" lvl="0" indent="-304800">
              <a:lnSpc>
                <a:spcPct val="115000"/>
              </a:lnSpc>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1pPr>
            <a:lvl2pPr marL="914400" lvl="1" indent="-304800">
              <a:lnSpc>
                <a:spcPct val="115000"/>
              </a:lnSpc>
              <a:spcBef>
                <a:spcPts val="80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2pPr>
            <a:lvl3pPr marL="1371600" lvl="2" indent="-304800">
              <a:lnSpc>
                <a:spcPct val="115000"/>
              </a:lnSpc>
              <a:spcBef>
                <a:spcPts val="80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3pPr>
            <a:lvl4pPr marL="1828800" lvl="3" indent="-304800">
              <a:lnSpc>
                <a:spcPct val="115000"/>
              </a:lnSpc>
              <a:spcBef>
                <a:spcPts val="80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4pPr>
            <a:lvl5pPr marL="2286000" lvl="4" indent="-304800">
              <a:lnSpc>
                <a:spcPct val="115000"/>
              </a:lnSpc>
              <a:spcBef>
                <a:spcPts val="80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5pPr>
            <a:lvl6pPr marL="2743200" lvl="5" indent="-304800">
              <a:lnSpc>
                <a:spcPct val="115000"/>
              </a:lnSpc>
              <a:spcBef>
                <a:spcPts val="80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6pPr>
            <a:lvl7pPr marL="3200400" lvl="6" indent="-304800">
              <a:lnSpc>
                <a:spcPct val="115000"/>
              </a:lnSpc>
              <a:spcBef>
                <a:spcPts val="80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7pPr>
            <a:lvl8pPr marL="3657600" lvl="7" indent="-304800">
              <a:lnSpc>
                <a:spcPct val="115000"/>
              </a:lnSpc>
              <a:spcBef>
                <a:spcPts val="80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8pPr>
            <a:lvl9pPr marL="4114800" lvl="8" indent="-304800">
              <a:lnSpc>
                <a:spcPct val="115000"/>
              </a:lnSpc>
              <a:spcBef>
                <a:spcPts val="800"/>
              </a:spcBef>
              <a:spcAft>
                <a:spcPts val="800"/>
              </a:spcAft>
              <a:buClr>
                <a:schemeClr val="lt1"/>
              </a:buClr>
              <a:buSzPts val="1200"/>
              <a:buFont typeface="Urbanist"/>
              <a:buChar char="■"/>
              <a:defRPr sz="1200">
                <a:solidFill>
                  <a:schemeClr val="lt1"/>
                </a:solidFill>
                <a:latin typeface="Urbanist"/>
                <a:ea typeface="Urbanist"/>
                <a:cs typeface="Urbanist"/>
                <a:sym typeface="Urbanist"/>
              </a:defRPr>
            </a:lvl9pPr>
          </a:lstStyle>
          <a:p>
            <a:endParaRPr/>
          </a:p>
        </p:txBody>
      </p:sp>
      <p:sp>
        <p:nvSpPr>
          <p:cNvPr id="7" name="Google Shape;7;p1"/>
          <p:cNvSpPr txBox="1">
            <a:spLocks noGrp="1"/>
          </p:cNvSpPr>
          <p:nvPr>
            <p:ph type="title"/>
          </p:nvPr>
        </p:nvSpPr>
        <p:spPr>
          <a:xfrm>
            <a:off x="228600" y="85200"/>
            <a:ext cx="5236500" cy="1099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3000"/>
              <a:buFont typeface="Urbanist Medium"/>
              <a:buNone/>
              <a:defRPr sz="3000">
                <a:solidFill>
                  <a:schemeClr val="lt1"/>
                </a:solidFill>
                <a:latin typeface="Urbanist Medium"/>
                <a:ea typeface="Urbanist Medium"/>
                <a:cs typeface="Urbanist Medium"/>
                <a:sym typeface="Urbanist Medium"/>
              </a:defRPr>
            </a:lvl1pPr>
            <a:lvl2pPr lvl="1">
              <a:spcBef>
                <a:spcPts val="0"/>
              </a:spcBef>
              <a:spcAft>
                <a:spcPts val="0"/>
              </a:spcAft>
              <a:buClr>
                <a:schemeClr val="lt1"/>
              </a:buClr>
              <a:buSzPts val="3000"/>
              <a:buFont typeface="Urbanist"/>
              <a:buNone/>
              <a:defRPr sz="3000">
                <a:solidFill>
                  <a:schemeClr val="lt1"/>
                </a:solidFill>
                <a:latin typeface="Urbanist"/>
                <a:ea typeface="Urbanist"/>
                <a:cs typeface="Urbanist"/>
                <a:sym typeface="Urbanist"/>
              </a:defRPr>
            </a:lvl2pPr>
            <a:lvl3pPr lvl="2">
              <a:spcBef>
                <a:spcPts val="0"/>
              </a:spcBef>
              <a:spcAft>
                <a:spcPts val="0"/>
              </a:spcAft>
              <a:buClr>
                <a:schemeClr val="lt1"/>
              </a:buClr>
              <a:buSzPts val="3000"/>
              <a:buFont typeface="Urbanist"/>
              <a:buNone/>
              <a:defRPr sz="3000">
                <a:solidFill>
                  <a:schemeClr val="lt1"/>
                </a:solidFill>
                <a:latin typeface="Urbanist"/>
                <a:ea typeface="Urbanist"/>
                <a:cs typeface="Urbanist"/>
                <a:sym typeface="Urbanist"/>
              </a:defRPr>
            </a:lvl3pPr>
            <a:lvl4pPr lvl="3">
              <a:spcBef>
                <a:spcPts val="0"/>
              </a:spcBef>
              <a:spcAft>
                <a:spcPts val="0"/>
              </a:spcAft>
              <a:buClr>
                <a:schemeClr val="lt1"/>
              </a:buClr>
              <a:buSzPts val="3000"/>
              <a:buFont typeface="Urbanist"/>
              <a:buNone/>
              <a:defRPr sz="3000">
                <a:solidFill>
                  <a:schemeClr val="lt1"/>
                </a:solidFill>
                <a:latin typeface="Urbanist"/>
                <a:ea typeface="Urbanist"/>
                <a:cs typeface="Urbanist"/>
                <a:sym typeface="Urbanist"/>
              </a:defRPr>
            </a:lvl4pPr>
            <a:lvl5pPr lvl="4">
              <a:spcBef>
                <a:spcPts val="0"/>
              </a:spcBef>
              <a:spcAft>
                <a:spcPts val="0"/>
              </a:spcAft>
              <a:buClr>
                <a:schemeClr val="lt1"/>
              </a:buClr>
              <a:buSzPts val="3000"/>
              <a:buFont typeface="Urbanist"/>
              <a:buNone/>
              <a:defRPr sz="3000">
                <a:solidFill>
                  <a:schemeClr val="lt1"/>
                </a:solidFill>
                <a:latin typeface="Urbanist"/>
                <a:ea typeface="Urbanist"/>
                <a:cs typeface="Urbanist"/>
                <a:sym typeface="Urbanist"/>
              </a:defRPr>
            </a:lvl5pPr>
            <a:lvl6pPr lvl="5">
              <a:spcBef>
                <a:spcPts val="0"/>
              </a:spcBef>
              <a:spcAft>
                <a:spcPts val="0"/>
              </a:spcAft>
              <a:buClr>
                <a:schemeClr val="lt1"/>
              </a:buClr>
              <a:buSzPts val="3000"/>
              <a:buFont typeface="Urbanist"/>
              <a:buNone/>
              <a:defRPr sz="3000">
                <a:solidFill>
                  <a:schemeClr val="lt1"/>
                </a:solidFill>
                <a:latin typeface="Urbanist"/>
                <a:ea typeface="Urbanist"/>
                <a:cs typeface="Urbanist"/>
                <a:sym typeface="Urbanist"/>
              </a:defRPr>
            </a:lvl6pPr>
            <a:lvl7pPr lvl="6">
              <a:spcBef>
                <a:spcPts val="0"/>
              </a:spcBef>
              <a:spcAft>
                <a:spcPts val="0"/>
              </a:spcAft>
              <a:buClr>
                <a:schemeClr val="lt1"/>
              </a:buClr>
              <a:buSzPts val="3000"/>
              <a:buFont typeface="Urbanist"/>
              <a:buNone/>
              <a:defRPr sz="3000">
                <a:solidFill>
                  <a:schemeClr val="lt1"/>
                </a:solidFill>
                <a:latin typeface="Urbanist"/>
                <a:ea typeface="Urbanist"/>
                <a:cs typeface="Urbanist"/>
                <a:sym typeface="Urbanist"/>
              </a:defRPr>
            </a:lvl7pPr>
            <a:lvl8pPr lvl="7">
              <a:spcBef>
                <a:spcPts val="0"/>
              </a:spcBef>
              <a:spcAft>
                <a:spcPts val="0"/>
              </a:spcAft>
              <a:buClr>
                <a:schemeClr val="lt1"/>
              </a:buClr>
              <a:buSzPts val="3000"/>
              <a:buFont typeface="Urbanist"/>
              <a:buNone/>
              <a:defRPr sz="3000">
                <a:solidFill>
                  <a:schemeClr val="lt1"/>
                </a:solidFill>
                <a:latin typeface="Urbanist"/>
                <a:ea typeface="Urbanist"/>
                <a:cs typeface="Urbanist"/>
                <a:sym typeface="Urbanist"/>
              </a:defRPr>
            </a:lvl8pPr>
            <a:lvl9pPr lvl="8">
              <a:spcBef>
                <a:spcPts val="0"/>
              </a:spcBef>
              <a:spcAft>
                <a:spcPts val="0"/>
              </a:spcAft>
              <a:buClr>
                <a:schemeClr val="lt1"/>
              </a:buClr>
              <a:buSzPts val="3000"/>
              <a:buFont typeface="Urbanist"/>
              <a:buNone/>
              <a:defRPr sz="3000">
                <a:solidFill>
                  <a:schemeClr val="lt1"/>
                </a:solidFill>
                <a:latin typeface="Urbanist"/>
                <a:ea typeface="Urbanist"/>
                <a:cs typeface="Urbanist"/>
                <a:sym typeface="Urbanist"/>
              </a:defRPr>
            </a:lvl9pPr>
          </a:lstStyle>
          <a:p>
            <a:endParaRPr/>
          </a:p>
        </p:txBody>
      </p:sp>
      <p:sp>
        <p:nvSpPr>
          <p:cNvPr id="8" name="Google Shape;8;p1"/>
          <p:cNvSpPr txBox="1">
            <a:spLocks noGrp="1"/>
          </p:cNvSpPr>
          <p:nvPr>
            <p:ph type="body" idx="2"/>
          </p:nvPr>
        </p:nvSpPr>
        <p:spPr>
          <a:xfrm>
            <a:off x="4562525" y="1518250"/>
            <a:ext cx="3880800" cy="2765400"/>
          </a:xfrm>
          <a:prstGeom prst="rect">
            <a:avLst/>
          </a:prstGeom>
          <a:noFill/>
          <a:ln>
            <a:noFill/>
          </a:ln>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1pPr>
            <a:lvl2pPr marL="914400" lvl="1" indent="-304800">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2pPr>
            <a:lvl3pPr marL="1371600" lvl="2" indent="-304800">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3pPr>
            <a:lvl4pPr marL="1828800" lvl="3" indent="-304800">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4pPr>
            <a:lvl5pPr marL="2286000" lvl="4" indent="-304800">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5pPr>
            <a:lvl6pPr marL="2743200" lvl="5" indent="-304800">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6pPr>
            <a:lvl7pPr marL="3200400" lvl="6" indent="-304800">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7pPr>
            <a:lvl8pPr marL="3657600" lvl="7" indent="-304800">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8pPr>
            <a:lvl9pPr marL="4114800" lvl="8" indent="-304800">
              <a:spcBef>
                <a:spcPts val="0"/>
              </a:spcBef>
              <a:spcAft>
                <a:spcPts val="0"/>
              </a:spcAft>
              <a:buClr>
                <a:schemeClr val="lt1"/>
              </a:buClr>
              <a:buSzPts val="1200"/>
              <a:buFont typeface="Urbanist"/>
              <a:buChar char="■"/>
              <a:defRPr sz="1200">
                <a:solidFill>
                  <a:schemeClr val="lt1"/>
                </a:solidFill>
                <a:latin typeface="Urbanist"/>
                <a:ea typeface="Urbanist"/>
                <a:cs typeface="Urbanist"/>
                <a:sym typeface="Urbanis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33">
          <p15:clr>
            <a:srgbClr val="E46962"/>
          </p15:clr>
        </p15:guide>
        <p15:guide id="10" pos="4292">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ILNA1aO30Qk"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ZIl0Nqpt41A"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41"/>
          <p:cNvSpPr txBox="1">
            <a:spLocks noGrp="1"/>
          </p:cNvSpPr>
          <p:nvPr>
            <p:ph type="title"/>
          </p:nvPr>
        </p:nvSpPr>
        <p:spPr>
          <a:xfrm>
            <a:off x="3130050" y="154650"/>
            <a:ext cx="2883900" cy="605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None/>
            </a:pPr>
            <a:r>
              <a:rPr lang="en" sz="4600">
                <a:solidFill>
                  <a:schemeClr val="lt1"/>
                </a:solidFill>
              </a:rPr>
              <a:t>Welcome</a:t>
            </a:r>
            <a:endParaRPr sz="4600">
              <a:solidFill>
                <a:schemeClr val="lt1"/>
              </a:solidFill>
            </a:endParaRPr>
          </a:p>
        </p:txBody>
      </p:sp>
      <p:sp>
        <p:nvSpPr>
          <p:cNvPr id="438" name="Google Shape;438;p41"/>
          <p:cNvSpPr txBox="1"/>
          <p:nvPr/>
        </p:nvSpPr>
        <p:spPr>
          <a:xfrm>
            <a:off x="380100" y="920125"/>
            <a:ext cx="8383800" cy="3382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250" b="1">
                <a:solidFill>
                  <a:srgbClr val="FFFF00"/>
                </a:solidFill>
              </a:rPr>
              <a:t>Welcome and land acknowledgement</a:t>
            </a:r>
            <a:endParaRPr sz="2250" b="1">
              <a:solidFill>
                <a:srgbClr val="FFFF00"/>
              </a:solidFill>
            </a:endParaRPr>
          </a:p>
          <a:p>
            <a:pPr marL="0" lvl="0" indent="0" algn="l" rtl="0">
              <a:lnSpc>
                <a:spcPct val="115000"/>
              </a:lnSpc>
              <a:spcBef>
                <a:spcPts val="600"/>
              </a:spcBef>
              <a:spcAft>
                <a:spcPts val="0"/>
              </a:spcAft>
              <a:buNone/>
            </a:pPr>
            <a:r>
              <a:rPr lang="en" sz="2250" b="1">
                <a:solidFill>
                  <a:srgbClr val="FFFF00"/>
                </a:solidFill>
              </a:rPr>
              <a:t>Introductions</a:t>
            </a:r>
            <a:endParaRPr sz="2250" b="1">
              <a:solidFill>
                <a:srgbClr val="FFFF00"/>
              </a:solidFill>
            </a:endParaRPr>
          </a:p>
          <a:p>
            <a:pPr marL="0" lvl="0" indent="0" algn="l" rtl="0">
              <a:lnSpc>
                <a:spcPct val="115000"/>
              </a:lnSpc>
              <a:spcBef>
                <a:spcPts val="600"/>
              </a:spcBef>
              <a:spcAft>
                <a:spcPts val="0"/>
              </a:spcAft>
              <a:buNone/>
            </a:pPr>
            <a:r>
              <a:rPr lang="en" sz="2250" b="1">
                <a:solidFill>
                  <a:srgbClr val="FFFF00"/>
                </a:solidFill>
              </a:rPr>
              <a:t>Phoenix Indian Center: L2W presentation</a:t>
            </a:r>
            <a:endParaRPr sz="2250" b="1">
              <a:solidFill>
                <a:srgbClr val="FFFF00"/>
              </a:solidFill>
            </a:endParaRPr>
          </a:p>
          <a:p>
            <a:pPr marL="0" lvl="0" indent="0" algn="l" rtl="0">
              <a:lnSpc>
                <a:spcPct val="115000"/>
              </a:lnSpc>
              <a:spcBef>
                <a:spcPts val="600"/>
              </a:spcBef>
              <a:spcAft>
                <a:spcPts val="0"/>
              </a:spcAft>
              <a:buNone/>
            </a:pPr>
            <a:r>
              <a:rPr lang="en" sz="2250" b="1">
                <a:solidFill>
                  <a:srgbClr val="FFFF00"/>
                </a:solidFill>
              </a:rPr>
              <a:t>Reminder Qtr. 3 supplies</a:t>
            </a:r>
            <a:endParaRPr sz="2250" b="1">
              <a:solidFill>
                <a:srgbClr val="FFFF00"/>
              </a:solidFill>
            </a:endParaRPr>
          </a:p>
          <a:p>
            <a:pPr marL="0" lvl="0" indent="0" algn="l" rtl="0">
              <a:lnSpc>
                <a:spcPct val="115000"/>
              </a:lnSpc>
              <a:spcBef>
                <a:spcPts val="600"/>
              </a:spcBef>
              <a:spcAft>
                <a:spcPts val="0"/>
              </a:spcAft>
              <a:buNone/>
            </a:pPr>
            <a:r>
              <a:rPr lang="en" sz="2250" b="1">
                <a:solidFill>
                  <a:srgbClr val="FFFF00"/>
                </a:solidFill>
              </a:rPr>
              <a:t>Activity with Mrs. Begay</a:t>
            </a:r>
            <a:endParaRPr sz="2250" b="1">
              <a:solidFill>
                <a:srgbClr val="FFFF00"/>
              </a:solidFill>
            </a:endParaRPr>
          </a:p>
          <a:p>
            <a:pPr marL="0" lvl="0" indent="0" algn="l" rtl="0">
              <a:lnSpc>
                <a:spcPct val="115000"/>
              </a:lnSpc>
              <a:spcBef>
                <a:spcPts val="600"/>
              </a:spcBef>
              <a:spcAft>
                <a:spcPts val="0"/>
              </a:spcAft>
              <a:buNone/>
            </a:pPr>
            <a:r>
              <a:rPr lang="en" sz="2250" b="1">
                <a:solidFill>
                  <a:srgbClr val="FFFF00"/>
                </a:solidFill>
              </a:rPr>
              <a:t>Next meeting-January 22nd-VIRTUAL</a:t>
            </a:r>
            <a:endParaRPr sz="2250" b="1">
              <a:solidFill>
                <a:srgbClr val="FFFF00"/>
              </a:solidFill>
            </a:endParaRPr>
          </a:p>
          <a:p>
            <a:pPr marL="0" lvl="0" indent="0" algn="l" rtl="0">
              <a:lnSpc>
                <a:spcPct val="115000"/>
              </a:lnSpc>
              <a:spcBef>
                <a:spcPts val="600"/>
              </a:spcBef>
              <a:spcAft>
                <a:spcPts val="600"/>
              </a:spcAft>
              <a:buNone/>
            </a:pPr>
            <a:r>
              <a:rPr lang="en" sz="2250" b="1">
                <a:solidFill>
                  <a:srgbClr val="FFFF00"/>
                </a:solidFill>
              </a:rPr>
              <a:t>Wrap and Questions</a:t>
            </a:r>
            <a:endParaRPr sz="2250" b="1">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42"/>
          <p:cNvSpPr txBox="1">
            <a:spLocks noGrp="1"/>
          </p:cNvSpPr>
          <p:nvPr>
            <p:ph type="title"/>
          </p:nvPr>
        </p:nvSpPr>
        <p:spPr>
          <a:xfrm>
            <a:off x="920175" y="181450"/>
            <a:ext cx="7571400" cy="605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None/>
            </a:pPr>
            <a:r>
              <a:rPr lang="en" sz="4600">
                <a:solidFill>
                  <a:schemeClr val="lt1"/>
                </a:solidFill>
              </a:rPr>
              <a:t>Winter stories/activities</a:t>
            </a:r>
            <a:endParaRPr sz="4600">
              <a:solidFill>
                <a:schemeClr val="lt1"/>
              </a:solidFill>
            </a:endParaRPr>
          </a:p>
        </p:txBody>
      </p:sp>
      <p:sp>
        <p:nvSpPr>
          <p:cNvPr id="444" name="Google Shape;444;p42"/>
          <p:cNvSpPr txBox="1"/>
          <p:nvPr/>
        </p:nvSpPr>
        <p:spPr>
          <a:xfrm>
            <a:off x="380100" y="920125"/>
            <a:ext cx="8383800" cy="355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50" b="1">
                <a:solidFill>
                  <a:srgbClr val="FFFF00"/>
                </a:solidFill>
              </a:rPr>
              <a:t>Navajo games</a:t>
            </a:r>
            <a:endParaRPr sz="1350" b="1">
              <a:solidFill>
                <a:srgbClr val="FFFF00"/>
              </a:solidFill>
            </a:endParaRPr>
          </a:p>
          <a:p>
            <a:pPr marL="0" lvl="0" indent="0" algn="l" rtl="0">
              <a:lnSpc>
                <a:spcPct val="115000"/>
              </a:lnSpc>
              <a:spcBef>
                <a:spcPts val="600"/>
              </a:spcBef>
              <a:spcAft>
                <a:spcPts val="0"/>
              </a:spcAft>
              <a:buNone/>
            </a:pPr>
            <a:r>
              <a:rPr lang="en" sz="1350">
                <a:solidFill>
                  <a:srgbClr val="FFFF00"/>
                </a:solidFill>
              </a:rPr>
              <a:t>shoe game(night and day)-endurance, teamwork, and loyalty</a:t>
            </a:r>
            <a:endParaRPr sz="1350">
              <a:solidFill>
                <a:srgbClr val="FFFF00"/>
              </a:solidFill>
            </a:endParaRPr>
          </a:p>
          <a:p>
            <a:pPr marL="0" lvl="0" indent="0" algn="l" rtl="0">
              <a:lnSpc>
                <a:spcPct val="115000"/>
              </a:lnSpc>
              <a:spcBef>
                <a:spcPts val="600"/>
              </a:spcBef>
              <a:spcAft>
                <a:spcPts val="0"/>
              </a:spcAft>
              <a:buNone/>
            </a:pPr>
            <a:r>
              <a:rPr lang="en" sz="1350">
                <a:solidFill>
                  <a:srgbClr val="FFFF00"/>
                </a:solidFill>
              </a:rPr>
              <a:t>string game(creation stories and celestial bodies)-patience, focus and coordination</a:t>
            </a:r>
            <a:endParaRPr sz="1350">
              <a:solidFill>
                <a:srgbClr val="FFFF00"/>
              </a:solidFill>
            </a:endParaRPr>
          </a:p>
          <a:p>
            <a:pPr marL="0" lvl="0" indent="0" algn="l" rtl="0">
              <a:lnSpc>
                <a:spcPct val="115000"/>
              </a:lnSpc>
              <a:spcBef>
                <a:spcPts val="600"/>
              </a:spcBef>
              <a:spcAft>
                <a:spcPts val="0"/>
              </a:spcAft>
              <a:buNone/>
            </a:pPr>
            <a:endParaRPr sz="1350">
              <a:solidFill>
                <a:srgbClr val="FFFF00"/>
              </a:solidFill>
            </a:endParaRPr>
          </a:p>
          <a:p>
            <a:pPr marL="0" lvl="0" indent="0" algn="l" rtl="0">
              <a:lnSpc>
                <a:spcPct val="115000"/>
              </a:lnSpc>
              <a:spcBef>
                <a:spcPts val="600"/>
              </a:spcBef>
              <a:spcAft>
                <a:spcPts val="0"/>
              </a:spcAft>
              <a:buNone/>
            </a:pPr>
            <a:r>
              <a:rPr lang="en" sz="1350" b="1">
                <a:solidFill>
                  <a:srgbClr val="FFFF00"/>
                </a:solidFill>
              </a:rPr>
              <a:t>Stories-creation stories, ways of life, reasons for natural occurrences </a:t>
            </a:r>
            <a:endParaRPr sz="1350" b="1">
              <a:solidFill>
                <a:srgbClr val="FFFF00"/>
              </a:solidFill>
            </a:endParaRPr>
          </a:p>
          <a:p>
            <a:pPr marL="0" lvl="0" indent="0" algn="l" rtl="0">
              <a:lnSpc>
                <a:spcPct val="115000"/>
              </a:lnSpc>
              <a:spcBef>
                <a:spcPts val="600"/>
              </a:spcBef>
              <a:spcAft>
                <a:spcPts val="0"/>
              </a:spcAft>
              <a:buNone/>
            </a:pPr>
            <a:r>
              <a:rPr lang="en" sz="1350" b="1">
                <a:solidFill>
                  <a:srgbClr val="FFFF00"/>
                </a:solidFill>
              </a:rPr>
              <a:t>O’odham-Buzzard and the flood</a:t>
            </a:r>
            <a:endParaRPr sz="1350" b="1">
              <a:solidFill>
                <a:srgbClr val="FFFF00"/>
              </a:solidFill>
            </a:endParaRPr>
          </a:p>
          <a:p>
            <a:pPr marL="0" lvl="0" indent="0" algn="l" rtl="0">
              <a:lnSpc>
                <a:spcPct val="115000"/>
              </a:lnSpc>
              <a:spcBef>
                <a:spcPts val="600"/>
              </a:spcBef>
              <a:spcAft>
                <a:spcPts val="0"/>
              </a:spcAft>
              <a:buNone/>
            </a:pPr>
            <a:r>
              <a:rPr lang="en" sz="1350" b="1">
                <a:solidFill>
                  <a:srgbClr val="FFFF00"/>
                </a:solidFill>
              </a:rPr>
              <a:t>Navajo-Changing Woman</a:t>
            </a:r>
            <a:endParaRPr sz="1350" b="1">
              <a:solidFill>
                <a:srgbClr val="FFFF00"/>
              </a:solidFill>
            </a:endParaRPr>
          </a:p>
          <a:p>
            <a:pPr marL="0" lvl="0" indent="0" algn="l" rtl="0">
              <a:lnSpc>
                <a:spcPct val="115000"/>
              </a:lnSpc>
              <a:spcBef>
                <a:spcPts val="600"/>
              </a:spcBef>
              <a:spcAft>
                <a:spcPts val="0"/>
              </a:spcAft>
              <a:buNone/>
            </a:pPr>
            <a:endParaRPr sz="1350" b="1">
              <a:solidFill>
                <a:srgbClr val="FFFF00"/>
              </a:solidFill>
            </a:endParaRPr>
          </a:p>
          <a:p>
            <a:pPr marL="0" lvl="0" indent="0" algn="l" rtl="0">
              <a:lnSpc>
                <a:spcPct val="115000"/>
              </a:lnSpc>
              <a:spcBef>
                <a:spcPts val="600"/>
              </a:spcBef>
              <a:spcAft>
                <a:spcPts val="0"/>
              </a:spcAft>
              <a:buNone/>
            </a:pPr>
            <a:r>
              <a:rPr lang="en" sz="1350" b="1">
                <a:solidFill>
                  <a:srgbClr val="FFFF00"/>
                </a:solidFill>
              </a:rPr>
              <a:t>Reason: the beings in those stories are resting, the land is quiet, and families gather together</a:t>
            </a:r>
            <a:endParaRPr sz="1350" b="1">
              <a:solidFill>
                <a:srgbClr val="FFFF00"/>
              </a:solidFill>
            </a:endParaRPr>
          </a:p>
          <a:p>
            <a:pPr marL="0" lvl="0" indent="0" algn="l" rtl="0">
              <a:lnSpc>
                <a:spcPct val="115000"/>
              </a:lnSpc>
              <a:spcBef>
                <a:spcPts val="600"/>
              </a:spcBef>
              <a:spcAft>
                <a:spcPts val="0"/>
              </a:spcAft>
              <a:buNone/>
            </a:pPr>
            <a:endParaRPr sz="1350" b="1">
              <a:solidFill>
                <a:srgbClr val="FFFF00"/>
              </a:solidFill>
            </a:endParaRPr>
          </a:p>
          <a:p>
            <a:pPr marL="0" lvl="0" indent="0" algn="l" rtl="0">
              <a:lnSpc>
                <a:spcPct val="115000"/>
              </a:lnSpc>
              <a:spcBef>
                <a:spcPts val="600"/>
              </a:spcBef>
              <a:spcAft>
                <a:spcPts val="600"/>
              </a:spcAft>
              <a:buNone/>
            </a:pPr>
            <a:r>
              <a:rPr lang="en" sz="1350" b="1">
                <a:solidFill>
                  <a:srgbClr val="FFFF00"/>
                </a:solidFill>
              </a:rPr>
              <a:t>Maintain </a:t>
            </a:r>
            <a:r>
              <a:rPr lang="en" sz="1300" b="1">
                <a:solidFill>
                  <a:srgbClr val="FFFF00"/>
                </a:solidFill>
                <a:highlight>
                  <a:srgbClr val="1F1F1F"/>
                </a:highlight>
              </a:rPr>
              <a:t>Hózhó</a:t>
            </a:r>
            <a:endParaRPr sz="1150" b="1">
              <a:solidFill>
                <a:srgbClr val="FFFF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43"/>
          <p:cNvSpPr txBox="1">
            <a:spLocks noGrp="1"/>
          </p:cNvSpPr>
          <p:nvPr>
            <p:ph type="title"/>
          </p:nvPr>
        </p:nvSpPr>
        <p:spPr>
          <a:xfrm>
            <a:off x="920175" y="181450"/>
            <a:ext cx="7571400" cy="9432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None/>
            </a:pPr>
            <a:r>
              <a:rPr lang="en" sz="4600">
                <a:solidFill>
                  <a:schemeClr val="lt1"/>
                </a:solidFill>
              </a:rPr>
              <a:t>NAVAJO CONSTELLATIONS</a:t>
            </a:r>
            <a:endParaRPr sz="4600">
              <a:solidFill>
                <a:schemeClr val="lt1"/>
              </a:solidFill>
            </a:endParaRPr>
          </a:p>
        </p:txBody>
      </p:sp>
      <p:sp>
        <p:nvSpPr>
          <p:cNvPr id="450" name="Google Shape;450;p43"/>
          <p:cNvSpPr txBox="1"/>
          <p:nvPr/>
        </p:nvSpPr>
        <p:spPr>
          <a:xfrm>
            <a:off x="380100" y="920125"/>
            <a:ext cx="8383800" cy="407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50">
                <a:solidFill>
                  <a:srgbClr val="FFFF00"/>
                </a:solidFill>
              </a:rPr>
              <a:t>Navajo relationships with the stars can be very personal. Star constellations can be utilized for healing body, mind and spirit. Many Navajo constellations are depicted in human form, providing principles and values for living. The Náhookòs constellations represent family relationships, similar to that of a mother and father in their home. Náhookòs Bikò‘, the North Star, stands for the central fire in a home, providing warmth, stability and security.</a:t>
            </a:r>
            <a:endParaRPr sz="1350">
              <a:solidFill>
                <a:srgbClr val="FFFF00"/>
              </a:solidFill>
            </a:endParaRPr>
          </a:p>
          <a:p>
            <a:pPr marL="0" lvl="0" indent="0" algn="l" rtl="0">
              <a:spcBef>
                <a:spcPts val="0"/>
              </a:spcBef>
              <a:spcAft>
                <a:spcPts val="0"/>
              </a:spcAft>
              <a:buNone/>
            </a:pPr>
            <a:endParaRPr sz="1350">
              <a:solidFill>
                <a:srgbClr val="FFFF00"/>
              </a:solidFill>
            </a:endParaRPr>
          </a:p>
          <a:p>
            <a:pPr marL="0" lvl="0" indent="0" algn="l" rtl="0">
              <a:spcBef>
                <a:spcPts val="0"/>
              </a:spcBef>
              <a:spcAft>
                <a:spcPts val="0"/>
              </a:spcAft>
              <a:buNone/>
            </a:pPr>
            <a:r>
              <a:rPr lang="en" sz="1350">
                <a:solidFill>
                  <a:srgbClr val="FFFF00"/>
                </a:solidFill>
              </a:rPr>
              <a:t>Many Navajo constellations are directly connected to animals. Constellations such as Porcupine, Gila Monster, Mountain Sheep, Snake, Butterfly, Bear, Turkey, Coyote and Horse (Carrier of the Moon and the Sun) illustrate attributes of the animals and show how animals interact with human life. Coyote occupies a special place within Navajo cosmology, as trickster and balancer. Although Coyote often creates chaos, at the same time on a larger plane he provides harmony and balance.</a:t>
            </a:r>
            <a:endParaRPr sz="1350">
              <a:solidFill>
                <a:srgbClr val="FFFF00"/>
              </a:solidFill>
            </a:endParaRPr>
          </a:p>
          <a:p>
            <a:pPr marL="0" lvl="0" indent="0" algn="l" rtl="0">
              <a:spcBef>
                <a:spcPts val="0"/>
              </a:spcBef>
              <a:spcAft>
                <a:spcPts val="0"/>
              </a:spcAft>
              <a:buNone/>
            </a:pPr>
            <a:endParaRPr sz="1350">
              <a:solidFill>
                <a:srgbClr val="FFFF00"/>
              </a:solidFill>
            </a:endParaRPr>
          </a:p>
          <a:p>
            <a:pPr marL="0" lvl="0" indent="0" algn="l" rtl="0">
              <a:spcBef>
                <a:spcPts val="0"/>
              </a:spcBef>
              <a:spcAft>
                <a:spcPts val="0"/>
              </a:spcAft>
              <a:buNone/>
            </a:pPr>
            <a:r>
              <a:rPr lang="en" sz="1350">
                <a:solidFill>
                  <a:srgbClr val="FFFF00"/>
                </a:solidFill>
              </a:rPr>
              <a:t>Each constellation is associated with stories, meanings, characteristics of people and indication of seasons and planting; and some constellations are associated with figures in the Navajo String games.</a:t>
            </a:r>
            <a:endParaRPr sz="1350">
              <a:solidFill>
                <a:srgbClr val="FFFF00"/>
              </a:solidFill>
            </a:endParaRPr>
          </a:p>
          <a:p>
            <a:pPr marL="0" lvl="0" indent="0" algn="l" rtl="0">
              <a:spcBef>
                <a:spcPts val="0"/>
              </a:spcBef>
              <a:spcAft>
                <a:spcPts val="0"/>
              </a:spcAft>
              <a:buNone/>
            </a:pPr>
            <a:endParaRPr sz="1350">
              <a:solidFill>
                <a:srgbClr val="FFFF00"/>
              </a:solidFill>
            </a:endParaRPr>
          </a:p>
          <a:p>
            <a:pPr marL="0" lvl="0" indent="0" algn="l" rtl="0">
              <a:lnSpc>
                <a:spcPct val="115000"/>
              </a:lnSpc>
              <a:spcBef>
                <a:spcPts val="0"/>
              </a:spcBef>
              <a:spcAft>
                <a:spcPts val="0"/>
              </a:spcAft>
              <a:buNone/>
            </a:pPr>
            <a:r>
              <a:rPr lang="en" sz="1350">
                <a:solidFill>
                  <a:srgbClr val="FFFF00"/>
                </a:solidFill>
              </a:rPr>
              <a:t>Winter storytelling season only, October through February</a:t>
            </a:r>
            <a:endParaRPr sz="1350">
              <a:solidFill>
                <a:srgbClr val="FFFF00"/>
              </a:solidFill>
            </a:endParaRPr>
          </a:p>
          <a:p>
            <a:pPr marL="0" lvl="0" indent="0" algn="l" rtl="0">
              <a:lnSpc>
                <a:spcPct val="115000"/>
              </a:lnSpc>
              <a:spcBef>
                <a:spcPts val="600"/>
              </a:spcBef>
              <a:spcAft>
                <a:spcPts val="0"/>
              </a:spcAft>
              <a:buNone/>
            </a:pPr>
            <a:endParaRPr sz="1000" b="1">
              <a:solidFill>
                <a:srgbClr val="351C75"/>
              </a:solidFill>
            </a:endParaRPr>
          </a:p>
          <a:p>
            <a:pPr marL="0" lvl="0" indent="0" algn="l" rtl="0">
              <a:spcBef>
                <a:spcPts val="600"/>
              </a:spcBef>
              <a:spcAft>
                <a:spcPts val="0"/>
              </a:spcAft>
              <a:buNone/>
            </a:pPr>
            <a:endParaRPr sz="1350">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455" name="Google Shape;455;p44"/>
          <p:cNvPicPr preferRelativeResize="0"/>
          <p:nvPr/>
        </p:nvPicPr>
        <p:blipFill>
          <a:blip r:embed="rId3">
            <a:alphaModFix/>
          </a:blip>
          <a:stretch>
            <a:fillRect/>
          </a:stretch>
        </p:blipFill>
        <p:spPr>
          <a:xfrm>
            <a:off x="4364750" y="0"/>
            <a:ext cx="4779239" cy="4838701"/>
          </a:xfrm>
          <a:prstGeom prst="rect">
            <a:avLst/>
          </a:prstGeom>
          <a:noFill/>
          <a:ln>
            <a:noFill/>
          </a:ln>
        </p:spPr>
      </p:pic>
      <p:pic>
        <p:nvPicPr>
          <p:cNvPr id="456" name="Google Shape;456;p44"/>
          <p:cNvPicPr preferRelativeResize="0"/>
          <p:nvPr/>
        </p:nvPicPr>
        <p:blipFill>
          <a:blip r:embed="rId4">
            <a:alphaModFix/>
          </a:blip>
          <a:stretch>
            <a:fillRect/>
          </a:stretch>
        </p:blipFill>
        <p:spPr>
          <a:xfrm>
            <a:off x="0" y="-12462"/>
            <a:ext cx="2115600" cy="939325"/>
          </a:xfrm>
          <a:prstGeom prst="rect">
            <a:avLst/>
          </a:prstGeom>
          <a:noFill/>
          <a:ln>
            <a:noFill/>
          </a:ln>
        </p:spPr>
      </p:pic>
      <p:pic>
        <p:nvPicPr>
          <p:cNvPr id="457" name="Google Shape;457;p44"/>
          <p:cNvPicPr preferRelativeResize="0"/>
          <p:nvPr/>
        </p:nvPicPr>
        <p:blipFill>
          <a:blip r:embed="rId5">
            <a:alphaModFix/>
          </a:blip>
          <a:stretch>
            <a:fillRect/>
          </a:stretch>
        </p:blipFill>
        <p:spPr>
          <a:xfrm>
            <a:off x="2258574" y="19938"/>
            <a:ext cx="2115600" cy="1015489"/>
          </a:xfrm>
          <a:prstGeom prst="rect">
            <a:avLst/>
          </a:prstGeom>
          <a:noFill/>
          <a:ln>
            <a:noFill/>
          </a:ln>
        </p:spPr>
      </p:pic>
      <p:pic>
        <p:nvPicPr>
          <p:cNvPr id="458" name="Google Shape;458;p44"/>
          <p:cNvPicPr preferRelativeResize="0"/>
          <p:nvPr/>
        </p:nvPicPr>
        <p:blipFill>
          <a:blip r:embed="rId6">
            <a:alphaModFix/>
          </a:blip>
          <a:stretch>
            <a:fillRect/>
          </a:stretch>
        </p:blipFill>
        <p:spPr>
          <a:xfrm>
            <a:off x="152400" y="2136739"/>
            <a:ext cx="1533525" cy="1343025"/>
          </a:xfrm>
          <a:prstGeom prst="rect">
            <a:avLst/>
          </a:prstGeom>
          <a:noFill/>
          <a:ln>
            <a:noFill/>
          </a:ln>
        </p:spPr>
      </p:pic>
      <p:pic>
        <p:nvPicPr>
          <p:cNvPr id="459" name="Google Shape;459;p44"/>
          <p:cNvPicPr preferRelativeResize="0"/>
          <p:nvPr/>
        </p:nvPicPr>
        <p:blipFill>
          <a:blip r:embed="rId7">
            <a:alphaModFix/>
          </a:blip>
          <a:stretch>
            <a:fillRect/>
          </a:stretch>
        </p:blipFill>
        <p:spPr>
          <a:xfrm>
            <a:off x="2637825" y="2136750"/>
            <a:ext cx="1201450" cy="1575225"/>
          </a:xfrm>
          <a:prstGeom prst="rect">
            <a:avLst/>
          </a:prstGeom>
          <a:noFill/>
          <a:ln>
            <a:noFill/>
          </a:ln>
        </p:spPr>
      </p:pic>
      <p:sp>
        <p:nvSpPr>
          <p:cNvPr id="460" name="Google Shape;460;p44"/>
          <p:cNvSpPr txBox="1"/>
          <p:nvPr/>
        </p:nvSpPr>
        <p:spPr>
          <a:xfrm>
            <a:off x="152400" y="920125"/>
            <a:ext cx="16722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100" b="1">
                <a:solidFill>
                  <a:srgbClr val="88B9E2"/>
                </a:solidFill>
                <a:highlight>
                  <a:schemeClr val="dk1"/>
                </a:highlight>
              </a:rPr>
              <a:t>Náhookos Bika'ii</a:t>
            </a:r>
            <a:r>
              <a:rPr lang="en" sz="1100">
                <a:solidFill>
                  <a:srgbClr val="FFFFFF"/>
                </a:solidFill>
                <a:highlight>
                  <a:schemeClr val="dk1"/>
                </a:highlight>
              </a:rPr>
              <a:t> (</a:t>
            </a:r>
            <a:r>
              <a:rPr lang="en" sz="1100" i="1">
                <a:solidFill>
                  <a:srgbClr val="FFFFFF"/>
                </a:solidFill>
                <a:highlight>
                  <a:schemeClr val="dk1"/>
                </a:highlight>
              </a:rPr>
              <a:t>Northern Male</a:t>
            </a:r>
            <a:r>
              <a:rPr lang="en" sz="1100">
                <a:solidFill>
                  <a:srgbClr val="FFFFFF"/>
                </a:solidFill>
                <a:highlight>
                  <a:schemeClr val="dk1"/>
                </a:highlight>
              </a:rPr>
              <a:t>)</a:t>
            </a:r>
            <a:endParaRPr sz="1100">
              <a:solidFill>
                <a:srgbClr val="FFFFFF"/>
              </a:solidFill>
              <a:highlight>
                <a:schemeClr val="dk1"/>
              </a:highlight>
            </a:endParaRPr>
          </a:p>
          <a:p>
            <a:pPr marL="0" lvl="0" indent="0" algn="l" rtl="0">
              <a:spcBef>
                <a:spcPts val="0"/>
              </a:spcBef>
              <a:spcAft>
                <a:spcPts val="0"/>
              </a:spcAft>
              <a:buNone/>
            </a:pPr>
            <a:r>
              <a:rPr lang="en" sz="1100">
                <a:solidFill>
                  <a:srgbClr val="FFFFFF"/>
                </a:solidFill>
                <a:highlight>
                  <a:schemeClr val="dk1"/>
                </a:highlight>
              </a:rPr>
              <a:t>This figure is synonymous with the "</a:t>
            </a:r>
            <a:r>
              <a:rPr lang="en" sz="1100" i="1">
                <a:solidFill>
                  <a:srgbClr val="FFFFFF"/>
                </a:solidFill>
                <a:highlight>
                  <a:schemeClr val="dk1"/>
                </a:highlight>
              </a:rPr>
              <a:t>Big Dipper</a:t>
            </a:r>
            <a:r>
              <a:rPr lang="en" sz="1100">
                <a:solidFill>
                  <a:srgbClr val="FFFFFF"/>
                </a:solidFill>
                <a:highlight>
                  <a:schemeClr val="dk1"/>
                </a:highlight>
              </a:rPr>
              <a:t>" </a:t>
            </a:r>
            <a:endParaRPr sz="1350">
              <a:solidFill>
                <a:srgbClr val="FFFF00"/>
              </a:solidFill>
            </a:endParaRPr>
          </a:p>
        </p:txBody>
      </p:sp>
      <p:sp>
        <p:nvSpPr>
          <p:cNvPr id="461" name="Google Shape;461;p44"/>
          <p:cNvSpPr txBox="1"/>
          <p:nvPr/>
        </p:nvSpPr>
        <p:spPr>
          <a:xfrm>
            <a:off x="2685500" y="983075"/>
            <a:ext cx="15336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a:solidFill>
                  <a:srgbClr val="88B9E2"/>
                </a:solidFill>
                <a:highlight>
                  <a:schemeClr val="dk1"/>
                </a:highlight>
              </a:rPr>
              <a:t>Náhookos Bi'áadii</a:t>
            </a:r>
            <a:r>
              <a:rPr lang="en" sz="1100">
                <a:solidFill>
                  <a:srgbClr val="FFFFFF"/>
                </a:solidFill>
                <a:highlight>
                  <a:schemeClr val="dk1"/>
                </a:highlight>
              </a:rPr>
              <a:t> (</a:t>
            </a:r>
            <a:r>
              <a:rPr lang="en" sz="1100" i="1">
                <a:solidFill>
                  <a:srgbClr val="FFFFFF"/>
                </a:solidFill>
                <a:highlight>
                  <a:schemeClr val="dk1"/>
                </a:highlight>
              </a:rPr>
              <a:t>Northern Female</a:t>
            </a:r>
            <a:r>
              <a:rPr lang="en" sz="1100">
                <a:solidFill>
                  <a:srgbClr val="FFFFFF"/>
                </a:solidFill>
                <a:highlight>
                  <a:schemeClr val="dk1"/>
                </a:highlight>
              </a:rPr>
              <a:t>)</a:t>
            </a:r>
            <a:endParaRPr sz="1100">
              <a:solidFill>
                <a:srgbClr val="FFFFFF"/>
              </a:solidFill>
              <a:highlight>
                <a:schemeClr val="dk1"/>
              </a:highlight>
            </a:endParaRPr>
          </a:p>
          <a:p>
            <a:pPr marL="0" lvl="0" indent="0" algn="l" rtl="0">
              <a:spcBef>
                <a:spcPts val="0"/>
              </a:spcBef>
              <a:spcAft>
                <a:spcPts val="0"/>
              </a:spcAft>
              <a:buNone/>
            </a:pPr>
            <a:r>
              <a:rPr lang="en" sz="1100">
                <a:solidFill>
                  <a:srgbClr val="FFFFFF"/>
                </a:solidFill>
                <a:highlight>
                  <a:schemeClr val="dk1"/>
                </a:highlight>
              </a:rPr>
              <a:t>This figure is synonymous with the Greek constellation "</a:t>
            </a:r>
            <a:r>
              <a:rPr lang="en" sz="1100" i="1">
                <a:solidFill>
                  <a:srgbClr val="FFFFFF"/>
                </a:solidFill>
                <a:highlight>
                  <a:schemeClr val="dk1"/>
                </a:highlight>
              </a:rPr>
              <a:t>Cassiopeia</a:t>
            </a:r>
            <a:r>
              <a:rPr lang="en" sz="1100">
                <a:solidFill>
                  <a:srgbClr val="FFFFFF"/>
                </a:solidFill>
                <a:highlight>
                  <a:schemeClr val="dk1"/>
                </a:highlight>
              </a:rPr>
              <a:t>"</a:t>
            </a:r>
            <a:endParaRPr/>
          </a:p>
        </p:txBody>
      </p:sp>
      <p:sp>
        <p:nvSpPr>
          <p:cNvPr id="462" name="Google Shape;462;p44"/>
          <p:cNvSpPr txBox="1"/>
          <p:nvPr/>
        </p:nvSpPr>
        <p:spPr>
          <a:xfrm>
            <a:off x="119063" y="3590825"/>
            <a:ext cx="16002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a:solidFill>
                  <a:srgbClr val="88B9E2"/>
                </a:solidFill>
                <a:highlight>
                  <a:schemeClr val="dk1"/>
                </a:highlight>
              </a:rPr>
              <a:t>Náhookos Biko'</a:t>
            </a:r>
            <a:r>
              <a:rPr lang="en" sz="1100">
                <a:solidFill>
                  <a:srgbClr val="FFFFFF"/>
                </a:solidFill>
                <a:highlight>
                  <a:schemeClr val="dk1"/>
                </a:highlight>
              </a:rPr>
              <a:t> (</a:t>
            </a:r>
            <a:r>
              <a:rPr lang="en" sz="1100" i="1">
                <a:solidFill>
                  <a:srgbClr val="FFFFFF"/>
                </a:solidFill>
                <a:highlight>
                  <a:schemeClr val="dk1"/>
                </a:highlight>
              </a:rPr>
              <a:t>Northern Fire</a:t>
            </a:r>
            <a:r>
              <a:rPr lang="en" sz="1100">
                <a:solidFill>
                  <a:srgbClr val="FFFFFF"/>
                </a:solidFill>
                <a:highlight>
                  <a:schemeClr val="dk1"/>
                </a:highlight>
              </a:rPr>
              <a:t>)</a:t>
            </a:r>
            <a:endParaRPr sz="1100">
              <a:solidFill>
                <a:srgbClr val="FFFFFF"/>
              </a:solidFill>
              <a:highlight>
                <a:schemeClr val="dk1"/>
              </a:highlight>
            </a:endParaRPr>
          </a:p>
          <a:p>
            <a:pPr marL="0" lvl="0" indent="0" algn="l" rtl="0">
              <a:spcBef>
                <a:spcPts val="0"/>
              </a:spcBef>
              <a:spcAft>
                <a:spcPts val="0"/>
              </a:spcAft>
              <a:buNone/>
            </a:pPr>
            <a:r>
              <a:rPr lang="en" sz="1100">
                <a:solidFill>
                  <a:srgbClr val="FFFFFF"/>
                </a:solidFill>
                <a:highlight>
                  <a:schemeClr val="dk1"/>
                </a:highlight>
              </a:rPr>
              <a:t>This is synonymous with the "</a:t>
            </a:r>
            <a:r>
              <a:rPr lang="en" sz="1100" i="1">
                <a:solidFill>
                  <a:srgbClr val="FFFFFF"/>
                </a:solidFill>
                <a:highlight>
                  <a:schemeClr val="dk1"/>
                </a:highlight>
              </a:rPr>
              <a:t>North Star</a:t>
            </a:r>
            <a:r>
              <a:rPr lang="en" sz="1100">
                <a:solidFill>
                  <a:srgbClr val="FFFFFF"/>
                </a:solidFill>
                <a:highlight>
                  <a:schemeClr val="dk1"/>
                </a:highlight>
              </a:rPr>
              <a:t>"</a:t>
            </a:r>
            <a:endParaRPr/>
          </a:p>
        </p:txBody>
      </p:sp>
      <p:sp>
        <p:nvSpPr>
          <p:cNvPr id="463" name="Google Shape;463;p44"/>
          <p:cNvSpPr txBox="1"/>
          <p:nvPr/>
        </p:nvSpPr>
        <p:spPr>
          <a:xfrm>
            <a:off x="2516263" y="3711975"/>
            <a:ext cx="16002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a:solidFill>
                  <a:srgbClr val="88B9E2"/>
                </a:solidFill>
                <a:highlight>
                  <a:schemeClr val="dk1"/>
                </a:highlight>
              </a:rPr>
              <a:t>Altse Alts’oosi </a:t>
            </a:r>
            <a:r>
              <a:rPr lang="en" sz="1100">
                <a:solidFill>
                  <a:srgbClr val="FFFFFF"/>
                </a:solidFill>
                <a:highlight>
                  <a:schemeClr val="dk1"/>
                </a:highlight>
              </a:rPr>
              <a:t>(</a:t>
            </a:r>
            <a:r>
              <a:rPr lang="en" sz="1100" i="1">
                <a:solidFill>
                  <a:srgbClr val="FFFFFF"/>
                </a:solidFill>
                <a:highlight>
                  <a:schemeClr val="dk1"/>
                </a:highlight>
              </a:rPr>
              <a:t>Northern Fire</a:t>
            </a:r>
            <a:r>
              <a:rPr lang="en" sz="1100">
                <a:solidFill>
                  <a:srgbClr val="FFFFFF"/>
                </a:solidFill>
                <a:highlight>
                  <a:schemeClr val="dk1"/>
                </a:highlight>
              </a:rPr>
              <a:t>)</a:t>
            </a:r>
            <a:endParaRPr sz="1100">
              <a:solidFill>
                <a:srgbClr val="FFFFFF"/>
              </a:solidFill>
              <a:highlight>
                <a:schemeClr val="dk1"/>
              </a:highlight>
            </a:endParaRPr>
          </a:p>
          <a:p>
            <a:pPr marL="0" lvl="0" indent="0" algn="l" rtl="0">
              <a:spcBef>
                <a:spcPts val="0"/>
              </a:spcBef>
              <a:spcAft>
                <a:spcPts val="0"/>
              </a:spcAft>
              <a:buNone/>
            </a:pPr>
            <a:r>
              <a:rPr lang="en" sz="1100">
                <a:solidFill>
                  <a:srgbClr val="FFFFFF"/>
                </a:solidFill>
                <a:highlight>
                  <a:schemeClr val="dk1"/>
                </a:highlight>
              </a:rPr>
              <a:t>This is synonymous with the "</a:t>
            </a:r>
            <a:r>
              <a:rPr lang="en" sz="1100" i="1">
                <a:solidFill>
                  <a:srgbClr val="FFFFFF"/>
                </a:solidFill>
                <a:highlight>
                  <a:schemeClr val="dk1"/>
                </a:highlight>
              </a:rPr>
              <a:t>OIrion</a:t>
            </a:r>
            <a:r>
              <a:rPr lang="en" sz="1100">
                <a:solidFill>
                  <a:srgbClr val="FFFFFF"/>
                </a:solidFill>
                <a:highlight>
                  <a:schemeClr val="dk1"/>
                </a:highlight>
              </a:rPr>
              <a: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45"/>
          <p:cNvSpPr txBox="1">
            <a:spLocks noGrp="1"/>
          </p:cNvSpPr>
          <p:nvPr>
            <p:ph type="title"/>
          </p:nvPr>
        </p:nvSpPr>
        <p:spPr>
          <a:xfrm>
            <a:off x="935900" y="79975"/>
            <a:ext cx="7571400" cy="6483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None/>
            </a:pPr>
            <a:r>
              <a:rPr lang="en" sz="4500">
                <a:solidFill>
                  <a:schemeClr val="lt1"/>
                </a:solidFill>
              </a:rPr>
              <a:t>Coyote Tosses the Stars</a:t>
            </a:r>
            <a:endParaRPr sz="4500">
              <a:solidFill>
                <a:schemeClr val="lt1"/>
              </a:solidFill>
            </a:endParaRPr>
          </a:p>
        </p:txBody>
      </p:sp>
      <p:pic>
        <p:nvPicPr>
          <p:cNvPr id="469" name="Google Shape;469;p45"/>
          <p:cNvPicPr preferRelativeResize="0"/>
          <p:nvPr/>
        </p:nvPicPr>
        <p:blipFill>
          <a:blip r:embed="rId3">
            <a:alphaModFix/>
          </a:blip>
          <a:stretch>
            <a:fillRect/>
          </a:stretch>
        </p:blipFill>
        <p:spPr>
          <a:xfrm>
            <a:off x="174426" y="1111938"/>
            <a:ext cx="2021200" cy="2667975"/>
          </a:xfrm>
          <a:prstGeom prst="rect">
            <a:avLst/>
          </a:prstGeom>
          <a:noFill/>
          <a:ln>
            <a:noFill/>
          </a:ln>
        </p:spPr>
      </p:pic>
      <p:sp>
        <p:nvSpPr>
          <p:cNvPr id="470" name="Google Shape;470;p45"/>
          <p:cNvSpPr txBox="1"/>
          <p:nvPr/>
        </p:nvSpPr>
        <p:spPr>
          <a:xfrm>
            <a:off x="2516700" y="757025"/>
            <a:ext cx="6488400" cy="3695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1100">
                <a:solidFill>
                  <a:srgbClr val="FFFF00"/>
                </a:solidFill>
              </a:rPr>
              <a:t>The trickster </a:t>
            </a:r>
            <a:r>
              <a:rPr lang="en" sz="1100" b="1">
                <a:solidFill>
                  <a:srgbClr val="FFFF00"/>
                </a:solidFill>
              </a:rPr>
              <a:t>Ma’ii</a:t>
            </a:r>
            <a:r>
              <a:rPr lang="en" sz="1100">
                <a:solidFill>
                  <a:srgbClr val="FFFF00"/>
                </a:solidFill>
              </a:rPr>
              <a:t>, or </a:t>
            </a:r>
            <a:r>
              <a:rPr lang="en" sz="1100" b="1">
                <a:solidFill>
                  <a:srgbClr val="FFFF00"/>
                </a:solidFill>
              </a:rPr>
              <a:t>Coyote</a:t>
            </a:r>
            <a:r>
              <a:rPr lang="en" sz="1100">
                <a:solidFill>
                  <a:srgbClr val="FFFF00"/>
                </a:solidFill>
              </a:rPr>
              <a:t>, is often known for creating chaos—which, in turn, helps shape the larger order of the universe. </a:t>
            </a:r>
            <a:endParaRPr sz="1100">
              <a:solidFill>
                <a:srgbClr val="FFFF00"/>
              </a:solidFill>
            </a:endParaRPr>
          </a:p>
          <a:p>
            <a:pPr marL="0" lvl="0" indent="0" algn="l" rtl="0">
              <a:lnSpc>
                <a:spcPct val="115000"/>
              </a:lnSpc>
              <a:spcBef>
                <a:spcPts val="1200"/>
              </a:spcBef>
              <a:spcAft>
                <a:spcPts val="0"/>
              </a:spcAft>
              <a:buNone/>
            </a:pPr>
            <a:r>
              <a:rPr lang="en" sz="1100">
                <a:solidFill>
                  <a:srgbClr val="FFFF00"/>
                </a:solidFill>
              </a:rPr>
              <a:t>Long ago, the Holy Beings were carefully forming the constellations using crystals that would become the stars. Black God, was placing each star with intention and precision in the Upper Darkness, what we now call the sky. </a:t>
            </a:r>
            <a:endParaRPr sz="1100">
              <a:solidFill>
                <a:srgbClr val="FFFF00"/>
              </a:solidFill>
            </a:endParaRPr>
          </a:p>
          <a:p>
            <a:pPr marL="0" lvl="0" indent="0" algn="l" rtl="0">
              <a:lnSpc>
                <a:spcPct val="115000"/>
              </a:lnSpc>
              <a:spcBef>
                <a:spcPts val="1200"/>
              </a:spcBef>
              <a:spcAft>
                <a:spcPts val="0"/>
              </a:spcAft>
              <a:buNone/>
            </a:pPr>
            <a:r>
              <a:rPr lang="en" sz="1100">
                <a:solidFill>
                  <a:srgbClr val="FFFF00"/>
                </a:solidFill>
              </a:rPr>
              <a:t>Before long, Coyote wandered over and asked what they were doing. As in many stories, Coyote’s curiosity often leads him into trouble. The Holy Beings explained that they were creating order and light in the sky. Coyote immediately grew excited and asked if he could help. They agreed, and he began taking crystals from the buckskin and placing them in the sky.</a:t>
            </a:r>
            <a:endParaRPr sz="1100">
              <a:solidFill>
                <a:srgbClr val="FFFF00"/>
              </a:solidFill>
            </a:endParaRPr>
          </a:p>
          <a:p>
            <a:pPr marL="0" lvl="0" indent="0" algn="l" rtl="0">
              <a:lnSpc>
                <a:spcPct val="115000"/>
              </a:lnSpc>
              <a:spcBef>
                <a:spcPts val="1200"/>
              </a:spcBef>
              <a:spcAft>
                <a:spcPts val="0"/>
              </a:spcAft>
              <a:buNone/>
            </a:pPr>
            <a:r>
              <a:rPr lang="en" sz="1100">
                <a:solidFill>
                  <a:srgbClr val="FFFF00"/>
                </a:solidFill>
              </a:rPr>
              <a:t>He proudly put one star in the south and declared, “That will be </a:t>
            </a:r>
            <a:r>
              <a:rPr lang="en" sz="1100" b="1">
                <a:solidFill>
                  <a:srgbClr val="FFFF00"/>
                </a:solidFill>
              </a:rPr>
              <a:t>my</a:t>
            </a:r>
            <a:r>
              <a:rPr lang="en" sz="1100">
                <a:solidFill>
                  <a:srgbClr val="FFFF00"/>
                </a:solidFill>
              </a:rPr>
              <a:t> star—the Coyote Star.” He placed a few more stars, claiming them as his, including the red North Star, which ended up dividing the north and south.</a:t>
            </a:r>
            <a:endParaRPr sz="1100">
              <a:solidFill>
                <a:srgbClr val="FFFF00"/>
              </a:solidFill>
            </a:endParaRPr>
          </a:p>
          <a:p>
            <a:pPr marL="0" lvl="0" indent="0" algn="l" rtl="0">
              <a:lnSpc>
                <a:spcPct val="115000"/>
              </a:lnSpc>
              <a:spcBef>
                <a:spcPts val="1200"/>
              </a:spcBef>
              <a:spcAft>
                <a:spcPts val="1200"/>
              </a:spcAft>
              <a:buNone/>
            </a:pPr>
            <a:r>
              <a:rPr lang="en" sz="1100">
                <a:solidFill>
                  <a:srgbClr val="FFFF00"/>
                </a:solidFill>
              </a:rPr>
              <a:t>But Coyote soon became impatient. When no one was watching, he grabbed the buckskin and flung it high into the sky. All the remaining crystals scattered in every direction. The careful placement and naming of the stars was ruined.</a:t>
            </a:r>
            <a:endParaRPr sz="1350">
              <a:solidFill>
                <a:srgbClr val="FFFF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46"/>
          <p:cNvSpPr txBox="1">
            <a:spLocks noGrp="1"/>
          </p:cNvSpPr>
          <p:nvPr>
            <p:ph type="title"/>
          </p:nvPr>
        </p:nvSpPr>
        <p:spPr>
          <a:xfrm>
            <a:off x="1539900" y="95700"/>
            <a:ext cx="6158100" cy="6483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None/>
            </a:pPr>
            <a:r>
              <a:rPr lang="en" sz="4500">
                <a:solidFill>
                  <a:schemeClr val="lt1"/>
                </a:solidFill>
              </a:rPr>
              <a:t>Coyote Tosses the Stars</a:t>
            </a:r>
            <a:endParaRPr sz="4500">
              <a:solidFill>
                <a:schemeClr val="lt1"/>
              </a:solidFill>
            </a:endParaRPr>
          </a:p>
        </p:txBody>
      </p:sp>
      <p:pic>
        <p:nvPicPr>
          <p:cNvPr id="476" name="Google Shape;476;p46" descr="Navajo Historian, Wally Brown, teaches about how the stars ended up the way they did." title="Navajo Story of the Stars">
            <a:hlinkClick r:id="rId3"/>
          </p:cNvPr>
          <p:cNvPicPr preferRelativeResize="0"/>
          <p:nvPr/>
        </p:nvPicPr>
        <p:blipFill>
          <a:blip r:embed="rId4">
            <a:alphaModFix/>
          </a:blip>
          <a:stretch>
            <a:fillRect/>
          </a:stretch>
        </p:blipFill>
        <p:spPr>
          <a:xfrm>
            <a:off x="866813" y="744000"/>
            <a:ext cx="7410377" cy="41683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6"/>
                                        </p:tgtEl>
                                        <p:attrNameLst>
                                          <p:attrName>style.visibility</p:attrName>
                                        </p:attrNameLst>
                                      </p:cBhvr>
                                      <p:to>
                                        <p:strVal val="visible"/>
                                      </p:to>
                                    </p:set>
                                    <p:animEffect transition="in" filter="fade">
                                      <p:cBhvr>
                                        <p:cTn id="7" dur="1000"/>
                                        <p:tgtEl>
                                          <p:spTgt spid="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47"/>
          <p:cNvSpPr txBox="1">
            <a:spLocks noGrp="1"/>
          </p:cNvSpPr>
          <p:nvPr>
            <p:ph type="title"/>
          </p:nvPr>
        </p:nvSpPr>
        <p:spPr>
          <a:xfrm>
            <a:off x="1539900" y="95700"/>
            <a:ext cx="6158100" cy="6483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None/>
            </a:pPr>
            <a:r>
              <a:rPr lang="en" sz="4500">
                <a:solidFill>
                  <a:schemeClr val="lt1"/>
                </a:solidFill>
              </a:rPr>
              <a:t>Coyote Tosses the Stars</a:t>
            </a:r>
            <a:endParaRPr sz="4500">
              <a:solidFill>
                <a:schemeClr val="lt1"/>
              </a:solidFill>
            </a:endParaRPr>
          </a:p>
        </p:txBody>
      </p:sp>
      <p:pic>
        <p:nvPicPr>
          <p:cNvPr id="482" name="Google Shape;482;p47" descr="A film by Julio Berrio, Jared Mathews, Dallin Penman." title="Navajo Tales: The Stars, a film by Julio Berrio et al (MAST Award)">
            <a:hlinkClick r:id="rId3"/>
          </p:cNvPr>
          <p:cNvPicPr preferRelativeResize="0"/>
          <p:nvPr/>
        </p:nvPicPr>
        <p:blipFill>
          <a:blip r:embed="rId4">
            <a:alphaModFix/>
          </a:blip>
          <a:stretch>
            <a:fillRect/>
          </a:stretch>
        </p:blipFill>
        <p:spPr>
          <a:xfrm>
            <a:off x="890064" y="744000"/>
            <a:ext cx="7457775" cy="4195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2"/>
                                        </p:tgtEl>
                                        <p:attrNameLst>
                                          <p:attrName>style.visibility</p:attrName>
                                        </p:attrNameLst>
                                      </p:cBhvr>
                                      <p:to>
                                        <p:strVal val="visible"/>
                                      </p:to>
                                    </p:set>
                                    <p:animEffect transition="in" filter="fade">
                                      <p:cBhvr>
                                        <p:cTn id="7" dur="1000"/>
                                        <p:tgtEl>
                                          <p:spTgt spid="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48"/>
          <p:cNvSpPr txBox="1">
            <a:spLocks noGrp="1"/>
          </p:cNvSpPr>
          <p:nvPr>
            <p:ph type="title"/>
          </p:nvPr>
        </p:nvSpPr>
        <p:spPr>
          <a:xfrm>
            <a:off x="2045250" y="133050"/>
            <a:ext cx="5053500" cy="6483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None/>
            </a:pPr>
            <a:r>
              <a:rPr lang="en" sz="4500">
                <a:solidFill>
                  <a:schemeClr val="lt1"/>
                </a:solidFill>
              </a:rPr>
              <a:t>Felt Star Ornament</a:t>
            </a:r>
            <a:endParaRPr sz="4500">
              <a:solidFill>
                <a:schemeClr val="lt1"/>
              </a:solidFill>
            </a:endParaRPr>
          </a:p>
        </p:txBody>
      </p:sp>
      <p:pic>
        <p:nvPicPr>
          <p:cNvPr id="488" name="Google Shape;488;p48"/>
          <p:cNvPicPr preferRelativeResize="0"/>
          <p:nvPr/>
        </p:nvPicPr>
        <p:blipFill>
          <a:blip r:embed="rId3">
            <a:alphaModFix/>
          </a:blip>
          <a:stretch>
            <a:fillRect/>
          </a:stretch>
        </p:blipFill>
        <p:spPr>
          <a:xfrm>
            <a:off x="2280749" y="840725"/>
            <a:ext cx="4390799" cy="3293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9"/>
          <p:cNvSpPr txBox="1">
            <a:spLocks noGrp="1"/>
          </p:cNvSpPr>
          <p:nvPr>
            <p:ph type="title"/>
          </p:nvPr>
        </p:nvSpPr>
        <p:spPr>
          <a:xfrm>
            <a:off x="2045250" y="133050"/>
            <a:ext cx="5053500" cy="6483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None/>
            </a:pPr>
            <a:r>
              <a:rPr lang="en" sz="4500">
                <a:solidFill>
                  <a:schemeClr val="lt1"/>
                </a:solidFill>
              </a:rPr>
              <a:t>Felt Star Ornament</a:t>
            </a:r>
            <a:endParaRPr sz="4500">
              <a:solidFill>
                <a:schemeClr val="lt1"/>
              </a:solidFill>
            </a:endParaRPr>
          </a:p>
        </p:txBody>
      </p:sp>
      <p:pic>
        <p:nvPicPr>
          <p:cNvPr id="494" name="Google Shape;494;p49"/>
          <p:cNvPicPr preferRelativeResize="0"/>
          <p:nvPr/>
        </p:nvPicPr>
        <p:blipFill rotWithShape="1">
          <a:blip r:embed="rId3">
            <a:alphaModFix/>
          </a:blip>
          <a:srcRect l="-1750" t="6260" r="1750" b="-6260"/>
          <a:stretch/>
        </p:blipFill>
        <p:spPr>
          <a:xfrm>
            <a:off x="157300" y="1284100"/>
            <a:ext cx="4049926" cy="2090676"/>
          </a:xfrm>
          <a:prstGeom prst="rect">
            <a:avLst/>
          </a:prstGeom>
          <a:noFill/>
          <a:ln>
            <a:noFill/>
          </a:ln>
        </p:spPr>
      </p:pic>
      <p:sp>
        <p:nvSpPr>
          <p:cNvPr id="495" name="Google Shape;495;p49"/>
          <p:cNvSpPr/>
          <p:nvPr/>
        </p:nvSpPr>
        <p:spPr>
          <a:xfrm>
            <a:off x="4383988" y="2199688"/>
            <a:ext cx="613500" cy="2595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Urbanist"/>
              <a:ea typeface="Urbanist"/>
              <a:cs typeface="Urbanist"/>
              <a:sym typeface="Urbanist"/>
            </a:endParaRPr>
          </a:p>
        </p:txBody>
      </p:sp>
      <p:pic>
        <p:nvPicPr>
          <p:cNvPr id="496" name="Google Shape;496;p49"/>
          <p:cNvPicPr preferRelativeResize="0"/>
          <p:nvPr/>
        </p:nvPicPr>
        <p:blipFill>
          <a:blip r:embed="rId4">
            <a:alphaModFix/>
          </a:blip>
          <a:stretch>
            <a:fillRect/>
          </a:stretch>
        </p:blipFill>
        <p:spPr>
          <a:xfrm>
            <a:off x="5174275" y="1238900"/>
            <a:ext cx="3279549" cy="2004999"/>
          </a:xfrm>
          <a:prstGeom prst="rect">
            <a:avLst/>
          </a:prstGeom>
          <a:noFill/>
          <a:ln>
            <a:noFill/>
          </a:ln>
        </p:spPr>
      </p:pic>
      <p:sp>
        <p:nvSpPr>
          <p:cNvPr id="497" name="Google Shape;497;p49"/>
          <p:cNvSpPr txBox="1"/>
          <p:nvPr/>
        </p:nvSpPr>
        <p:spPr>
          <a:xfrm>
            <a:off x="621300" y="3337800"/>
            <a:ext cx="3000000" cy="1143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
                <a:solidFill>
                  <a:srgbClr val="FFFF00"/>
                </a:solidFill>
              </a:rPr>
              <a:t> Cut out the star shape and that is your pattern. Use your pattern to cut out 2 felt stars. They can be in the same felt or different colors</a:t>
            </a:r>
            <a:endParaRPr>
              <a:solidFill>
                <a:srgbClr val="FFFF00"/>
              </a:solidFill>
            </a:endParaRPr>
          </a:p>
        </p:txBody>
      </p:sp>
      <p:sp>
        <p:nvSpPr>
          <p:cNvPr id="498" name="Google Shape;498;p49"/>
          <p:cNvSpPr txBox="1"/>
          <p:nvPr/>
        </p:nvSpPr>
        <p:spPr>
          <a:xfrm>
            <a:off x="5453825" y="3337800"/>
            <a:ext cx="30000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
                <a:solidFill>
                  <a:srgbClr val="FFFF00"/>
                </a:solidFill>
              </a:rPr>
              <a:t>Take your 2 stars and place one on top of the other making sure that the wrong sides are together. Start sewing your star closed using a blanket stitch. </a:t>
            </a:r>
            <a:endParaRPr>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50"/>
          <p:cNvSpPr txBox="1">
            <a:spLocks noGrp="1"/>
          </p:cNvSpPr>
          <p:nvPr>
            <p:ph type="title"/>
          </p:nvPr>
        </p:nvSpPr>
        <p:spPr>
          <a:xfrm>
            <a:off x="2045250" y="70125"/>
            <a:ext cx="5053500" cy="6483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None/>
            </a:pPr>
            <a:r>
              <a:rPr lang="en" sz="4500">
                <a:solidFill>
                  <a:schemeClr val="lt1"/>
                </a:solidFill>
              </a:rPr>
              <a:t>Felt Star Ornament</a:t>
            </a:r>
            <a:endParaRPr sz="4500">
              <a:solidFill>
                <a:schemeClr val="lt1"/>
              </a:solidFill>
            </a:endParaRPr>
          </a:p>
        </p:txBody>
      </p:sp>
      <p:pic>
        <p:nvPicPr>
          <p:cNvPr id="504" name="Google Shape;504;p50"/>
          <p:cNvPicPr preferRelativeResize="0"/>
          <p:nvPr/>
        </p:nvPicPr>
        <p:blipFill>
          <a:blip r:embed="rId3">
            <a:alphaModFix/>
          </a:blip>
          <a:stretch>
            <a:fillRect/>
          </a:stretch>
        </p:blipFill>
        <p:spPr>
          <a:xfrm>
            <a:off x="2423696" y="718425"/>
            <a:ext cx="3886251" cy="2739824"/>
          </a:xfrm>
          <a:prstGeom prst="rect">
            <a:avLst/>
          </a:prstGeom>
          <a:noFill/>
          <a:ln>
            <a:noFill/>
          </a:ln>
        </p:spPr>
      </p:pic>
      <p:sp>
        <p:nvSpPr>
          <p:cNvPr id="505" name="Google Shape;505;p50"/>
          <p:cNvSpPr txBox="1"/>
          <p:nvPr/>
        </p:nvSpPr>
        <p:spPr>
          <a:xfrm>
            <a:off x="2101825" y="3400700"/>
            <a:ext cx="45300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
                <a:solidFill>
                  <a:srgbClr val="FFFF00"/>
                </a:solidFill>
              </a:rPr>
              <a:t>Before you complete the star, perhaps with one point to go, it is time to add some stuffing. Add as much or as little as you like. Once you are happy complete your blanket stitch around the edge. Complete stuffing the last point as you sew around it.</a:t>
            </a:r>
            <a:endParaRPr>
              <a:solidFill>
                <a:srgbClr val="FFFF00"/>
              </a:solidFill>
            </a:endParaRPr>
          </a:p>
        </p:txBody>
      </p:sp>
    </p:spTree>
  </p:cSld>
  <p:clrMapOvr>
    <a:masterClrMapping/>
  </p:clrMapOvr>
</p:sld>
</file>

<file path=ppt/theme/theme1.xml><?xml version="1.0" encoding="utf-8"?>
<a:theme xmlns:a="http://schemas.openxmlformats.org/drawingml/2006/main" name="Dark Particles">
  <a:themeElements>
    <a:clrScheme name="Simple Light">
      <a:dk1>
        <a:srgbClr val="000000"/>
      </a:dk1>
      <a:lt1>
        <a:srgbClr val="FFFFFF"/>
      </a:lt1>
      <a:dk2>
        <a:srgbClr val="F5F5F5"/>
      </a:dk2>
      <a:lt2>
        <a:srgbClr val="323232"/>
      </a:lt2>
      <a:accent1>
        <a:srgbClr val="434343"/>
      </a:accent1>
      <a:accent2>
        <a:srgbClr val="252525"/>
      </a:accent2>
      <a:accent3>
        <a:srgbClr val="DEFF9A"/>
      </a:accent3>
      <a:accent4>
        <a:srgbClr val="DAFFDE"/>
      </a:accent4>
      <a:accent5>
        <a:srgbClr val="4CDC8B"/>
      </a:accent5>
      <a:accent6>
        <a:srgbClr val="4C7FDC"/>
      </a:accent6>
      <a:hlink>
        <a:srgbClr val="18181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839</Words>
  <Application>Microsoft Office PowerPoint</Application>
  <PresentationFormat>On-screen Show (16:9)</PresentationFormat>
  <Paragraphs>57</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Urbanist Medium</vt:lpstr>
      <vt:lpstr>Urbanist SemiBold</vt:lpstr>
      <vt:lpstr>Urbanist</vt:lpstr>
      <vt:lpstr>Dark Particles</vt:lpstr>
      <vt:lpstr>Welcome</vt:lpstr>
      <vt:lpstr>Winter stories/activities</vt:lpstr>
      <vt:lpstr>NAVAJO CONSTELLATIONS</vt:lpstr>
      <vt:lpstr>PowerPoint Presentation</vt:lpstr>
      <vt:lpstr>Coyote Tosses the Stars</vt:lpstr>
      <vt:lpstr>Coyote Tosses the Stars</vt:lpstr>
      <vt:lpstr>Coyote Tosses the Stars</vt:lpstr>
      <vt:lpstr>Felt Star Ornament</vt:lpstr>
      <vt:lpstr>Felt Star Ornament</vt:lpstr>
      <vt:lpstr>Felt Star Ornament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Ashley King</dc:creator>
  <cp:lastModifiedBy>Ashley King</cp:lastModifiedBy>
  <cp:revision>1</cp:revision>
  <dcterms:modified xsi:type="dcterms:W3CDTF">2025-12-08T20:23:35Z</dcterms:modified>
</cp:coreProperties>
</file>