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9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embeddedFontLst>
    <p:embeddedFont>
      <p:font typeface="IBM Plex Sans" panose="020B0503050203000203" pitchFamily="34" charset="0"/>
      <p:regular r:id="rId5"/>
      <p:bold r:id="rId6"/>
      <p:italic r:id="rId7"/>
      <p:boldItalic r:id="rId8"/>
    </p:embeddedFont>
    <p:embeddedFont>
      <p:font typeface="IBM Plex Sans Light" panose="020B0403050203000203" pitchFamily="34" charset="0"/>
      <p:regular r:id="rId9"/>
      <p:bold r:id="rId10"/>
      <p:italic r:id="rId11"/>
      <p:boldItalic r:id="rId12"/>
    </p:embeddedFont>
    <p:embeddedFont>
      <p:font typeface="IBM Plex Sans Medium" panose="020B0604020202020204" pitchFamily="34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1" d="100"/>
          <a:sy n="141" d="100"/>
        </p:scale>
        <p:origin x="74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font" Target="fonts/font11.fntdata"/><Relationship Id="rId10" Type="http://schemas.openxmlformats.org/officeDocument/2006/relationships/font" Target="fonts/font6.fntdata"/><Relationship Id="rId19" Type="http://schemas.openxmlformats.org/officeDocument/2006/relationships/theme" Target="theme/theme1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3aeb18ffa7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3aeb18ffa7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3aeb18ffa77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Google Shape;441;g3aeb18ffa77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blank">
  <p:cSld name="BLANK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280600" y="228600"/>
            <a:ext cx="3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pPr marL="0" lvl="0" indent="-5080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" name="Google Shape;11;p2"/>
          <p:cNvSpPr/>
          <p:nvPr/>
        </p:nvSpPr>
        <p:spPr>
          <a:xfrm rot="-5400000">
            <a:off x="5097975" y="1801250"/>
            <a:ext cx="8097300" cy="8097300"/>
          </a:xfrm>
          <a:prstGeom prst="arc">
            <a:avLst>
              <a:gd name="adj1" fmla="val 16801206"/>
              <a:gd name="adj2" fmla="val 13212"/>
            </a:avLst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 </a:t>
            </a:r>
            <a:endParaRPr>
              <a:solidFill>
                <a:schemeClr val="accent6"/>
              </a:solidFill>
              <a:latin typeface="IBM Plex Sans Light"/>
              <a:ea typeface="IBM Plex Sans Light"/>
              <a:cs typeface="IBM Plex Sans Light"/>
              <a:sym typeface="IBM Plex Sans Light"/>
            </a:endParaRPr>
          </a:p>
        </p:txBody>
      </p:sp>
      <p:sp>
        <p:nvSpPr>
          <p:cNvPr id="12" name="Google Shape;12;p2"/>
          <p:cNvSpPr/>
          <p:nvPr/>
        </p:nvSpPr>
        <p:spPr>
          <a:xfrm rot="-5400000">
            <a:off x="6469500" y="3176690"/>
            <a:ext cx="5354400" cy="5354700"/>
          </a:xfrm>
          <a:prstGeom prst="arc">
            <a:avLst>
              <a:gd name="adj1" fmla="val 17122104"/>
              <a:gd name="adj2" fmla="val 642"/>
            </a:avLst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IBM Plex Sans Light"/>
                <a:ea typeface="IBM Plex Sans Light"/>
                <a:cs typeface="IBM Plex Sans Light"/>
                <a:sym typeface="IBM Plex Sans Light"/>
              </a:rPr>
              <a:t> </a:t>
            </a:r>
            <a:endParaRPr>
              <a:solidFill>
                <a:schemeClr val="accent6"/>
              </a:solidFill>
              <a:latin typeface="IBM Plex Sans Light"/>
              <a:ea typeface="IBM Plex Sans Light"/>
              <a:cs typeface="IBM Plex Sans Light"/>
              <a:sym typeface="IBM Plex Sans Light"/>
            </a:endParaRPr>
          </a:p>
        </p:txBody>
      </p:sp>
      <p:sp>
        <p:nvSpPr>
          <p:cNvPr id="13" name="Google Shape;13;p2"/>
          <p:cNvSpPr/>
          <p:nvPr/>
        </p:nvSpPr>
        <p:spPr>
          <a:xfrm rot="-5400000">
            <a:off x="7851600" y="4554800"/>
            <a:ext cx="2590200" cy="2590500"/>
          </a:xfrm>
          <a:prstGeom prst="arc">
            <a:avLst>
              <a:gd name="adj1" fmla="val 18179106"/>
              <a:gd name="adj2" fmla="val 13212"/>
            </a:avLst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/>
              </a:solidFill>
              <a:latin typeface="IBM Plex Sans Light"/>
              <a:ea typeface="IBM Plex Sans Light"/>
              <a:cs typeface="IBM Plex Sans Light"/>
              <a:sym typeface="IBM Plex Sans Light"/>
            </a:endParaRPr>
          </a:p>
        </p:txBody>
      </p:sp>
      <p:cxnSp>
        <p:nvCxnSpPr>
          <p:cNvPr id="14" name="Google Shape;14;p2"/>
          <p:cNvCxnSpPr/>
          <p:nvPr/>
        </p:nvCxnSpPr>
        <p:spPr>
          <a:xfrm>
            <a:off x="-3700" y="3178475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" name="Google Shape;15;p2"/>
          <p:cNvCxnSpPr/>
          <p:nvPr/>
        </p:nvCxnSpPr>
        <p:spPr>
          <a:xfrm>
            <a:off x="-3700" y="4555450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Google Shape;16;p2"/>
          <p:cNvSpPr/>
          <p:nvPr/>
        </p:nvSpPr>
        <p:spPr>
          <a:xfrm>
            <a:off x="-704795" y="3178455"/>
            <a:ext cx="1377000" cy="1377000"/>
          </a:xfrm>
          <a:prstGeom prst="arc">
            <a:avLst>
              <a:gd name="adj1" fmla="val 16292481"/>
              <a:gd name="adj2" fmla="val 5314968"/>
            </a:avLst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/>
              </a:solidFill>
              <a:latin typeface="IBM Plex Sans Light"/>
              <a:ea typeface="IBM Plex Sans Light"/>
              <a:cs typeface="IBM Plex Sans Light"/>
              <a:sym typeface="IBM Plex Sans Light"/>
            </a:endParaRPr>
          </a:p>
        </p:txBody>
      </p:sp>
      <p:sp>
        <p:nvSpPr>
          <p:cNvPr id="17" name="Google Shape;17;p2"/>
          <p:cNvSpPr/>
          <p:nvPr/>
        </p:nvSpPr>
        <p:spPr>
          <a:xfrm rot="10800000">
            <a:off x="8451707" y="1801501"/>
            <a:ext cx="1377000" cy="1377000"/>
          </a:xfrm>
          <a:prstGeom prst="arc">
            <a:avLst>
              <a:gd name="adj1" fmla="val 16200000"/>
              <a:gd name="adj2" fmla="val 5431293"/>
            </a:avLst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/>
              </a:solidFill>
              <a:latin typeface="IBM Plex Sans Light"/>
              <a:ea typeface="IBM Plex Sans Light"/>
              <a:cs typeface="IBM Plex Sans Light"/>
              <a:sym typeface="IBM Plex Sans Light"/>
            </a:endParaRPr>
          </a:p>
        </p:txBody>
      </p:sp>
      <p:sp>
        <p:nvSpPr>
          <p:cNvPr id="18" name="Google Shape;18;p2"/>
          <p:cNvSpPr/>
          <p:nvPr/>
        </p:nvSpPr>
        <p:spPr>
          <a:xfrm rot="-5400000">
            <a:off x="5151857" y="4555451"/>
            <a:ext cx="1377000" cy="1377000"/>
          </a:xfrm>
          <a:prstGeom prst="arc">
            <a:avLst>
              <a:gd name="adj1" fmla="val 16691316"/>
              <a:gd name="adj2" fmla="val 4902631"/>
            </a:avLst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/>
              </a:solidFill>
              <a:latin typeface="IBM Plex Sans Light"/>
              <a:ea typeface="IBM Plex Sans Light"/>
              <a:cs typeface="IBM Plex Sans Light"/>
              <a:sym typeface="IBM Plex Sans Light"/>
            </a:endParaRPr>
          </a:p>
        </p:txBody>
      </p:sp>
      <p:sp>
        <p:nvSpPr>
          <p:cNvPr id="19" name="Google Shape;19;p2"/>
          <p:cNvSpPr txBox="1">
            <a:spLocks noGrp="1"/>
          </p:cNvSpPr>
          <p:nvPr>
            <p:ph type="title"/>
          </p:nvPr>
        </p:nvSpPr>
        <p:spPr>
          <a:xfrm>
            <a:off x="436725" y="713744"/>
            <a:ext cx="4182300" cy="17265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46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600"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600"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600"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600"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600"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600"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600"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600"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ubTitle" idx="1"/>
          </p:nvPr>
        </p:nvSpPr>
        <p:spPr>
          <a:xfrm>
            <a:off x="436725" y="4683700"/>
            <a:ext cx="4346700" cy="228600"/>
          </a:xfrm>
          <a:prstGeom prst="rect">
            <a:avLst/>
          </a:prstGeom>
        </p:spPr>
        <p:txBody>
          <a:bodyPr spcFirstLastPara="1" wrap="square" lIns="0" tIns="91425" rIns="91425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cxnSp>
        <p:nvCxnSpPr>
          <p:cNvPr id="21" name="Google Shape;21;p2"/>
          <p:cNvCxnSpPr/>
          <p:nvPr/>
        </p:nvCxnSpPr>
        <p:spPr>
          <a:xfrm>
            <a:off x="8217600" y="233875"/>
            <a:ext cx="0" cy="99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" name="Google Shape;22;p2"/>
          <p:cNvSpPr txBox="1">
            <a:spLocks noGrp="1"/>
          </p:cNvSpPr>
          <p:nvPr>
            <p:ph type="subTitle" idx="2"/>
          </p:nvPr>
        </p:nvSpPr>
        <p:spPr>
          <a:xfrm>
            <a:off x="6802800" y="230700"/>
            <a:ext cx="1050600" cy="1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p2"/>
          <p:cNvSpPr txBox="1">
            <a:spLocks noGrp="1"/>
          </p:cNvSpPr>
          <p:nvPr>
            <p:ph type="subTitle" idx="3"/>
          </p:nvPr>
        </p:nvSpPr>
        <p:spPr>
          <a:xfrm>
            <a:off x="436725" y="230700"/>
            <a:ext cx="1893000" cy="2286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- Alt 1">
  <p:cSld name="BLANK_1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436725" y="457200"/>
            <a:ext cx="76908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cxnSp>
        <p:nvCxnSpPr>
          <p:cNvPr id="26" name="Google Shape;26;p3"/>
          <p:cNvCxnSpPr/>
          <p:nvPr/>
        </p:nvCxnSpPr>
        <p:spPr>
          <a:xfrm>
            <a:off x="-9" y="1798332"/>
            <a:ext cx="91665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8280600" y="228600"/>
            <a:ext cx="3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pPr marL="0" lvl="0" indent="-5080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8" name="Google Shape;28;p3"/>
          <p:cNvCxnSpPr/>
          <p:nvPr/>
        </p:nvCxnSpPr>
        <p:spPr>
          <a:xfrm>
            <a:off x="8217600" y="233875"/>
            <a:ext cx="0" cy="99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9" name="Google Shape;29;p3"/>
          <p:cNvSpPr txBox="1">
            <a:spLocks noGrp="1"/>
          </p:cNvSpPr>
          <p:nvPr>
            <p:ph type="subTitle" idx="1"/>
          </p:nvPr>
        </p:nvSpPr>
        <p:spPr>
          <a:xfrm>
            <a:off x="6802800" y="230700"/>
            <a:ext cx="1050600" cy="1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subTitle" idx="2"/>
          </p:nvPr>
        </p:nvSpPr>
        <p:spPr>
          <a:xfrm>
            <a:off x="436725" y="230700"/>
            <a:ext cx="1893000" cy="2286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 - Alt 1">
  <p:cSld name="BLANK_1_1_1_1_1_1_1_1_1_1_1_1_1_1">
    <p:bg>
      <p:bgPr>
        <a:solidFill>
          <a:schemeClr val="lt2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>
            <a:spLocks noGrp="1"/>
          </p:cNvSpPr>
          <p:nvPr>
            <p:ph type="subTitle" idx="1"/>
          </p:nvPr>
        </p:nvSpPr>
        <p:spPr>
          <a:xfrm>
            <a:off x="436725" y="2248775"/>
            <a:ext cx="1986900" cy="4527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title"/>
          </p:nvPr>
        </p:nvSpPr>
        <p:spPr>
          <a:xfrm>
            <a:off x="436725" y="457200"/>
            <a:ext cx="82302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subTitle" idx="2"/>
          </p:nvPr>
        </p:nvSpPr>
        <p:spPr>
          <a:xfrm>
            <a:off x="3527938" y="2248775"/>
            <a:ext cx="1986900" cy="4527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subTitle" idx="3"/>
          </p:nvPr>
        </p:nvSpPr>
        <p:spPr>
          <a:xfrm>
            <a:off x="6461650" y="2248775"/>
            <a:ext cx="1986900" cy="4527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8280600" y="228600"/>
            <a:ext cx="3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pPr marL="0" lvl="0" indent="-5080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7" name="Google Shape;37;p4"/>
          <p:cNvCxnSpPr/>
          <p:nvPr/>
        </p:nvCxnSpPr>
        <p:spPr>
          <a:xfrm>
            <a:off x="8217600" y="233875"/>
            <a:ext cx="0" cy="990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8" name="Google Shape;38;p4"/>
          <p:cNvSpPr txBox="1">
            <a:spLocks noGrp="1"/>
          </p:cNvSpPr>
          <p:nvPr>
            <p:ph type="subTitle" idx="4"/>
          </p:nvPr>
        </p:nvSpPr>
        <p:spPr>
          <a:xfrm>
            <a:off x="6802800" y="230700"/>
            <a:ext cx="1050600" cy="1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subTitle" idx="5"/>
          </p:nvPr>
        </p:nvSpPr>
        <p:spPr>
          <a:xfrm>
            <a:off x="436725" y="230700"/>
            <a:ext cx="1893000" cy="2286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4"/>
          <p:cNvSpPr txBox="1">
            <a:spLocks noGrp="1"/>
          </p:cNvSpPr>
          <p:nvPr>
            <p:ph type="body" idx="6"/>
          </p:nvPr>
        </p:nvSpPr>
        <p:spPr>
          <a:xfrm>
            <a:off x="436725" y="3086800"/>
            <a:ext cx="1986900" cy="1825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4"/>
          <p:cNvSpPr txBox="1">
            <a:spLocks noGrp="1"/>
          </p:cNvSpPr>
          <p:nvPr>
            <p:ph type="body" idx="7"/>
          </p:nvPr>
        </p:nvSpPr>
        <p:spPr>
          <a:xfrm>
            <a:off x="3528025" y="3086800"/>
            <a:ext cx="1986900" cy="1825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4"/>
          <p:cNvSpPr txBox="1">
            <a:spLocks noGrp="1"/>
          </p:cNvSpPr>
          <p:nvPr>
            <p:ph type="body" idx="8"/>
          </p:nvPr>
        </p:nvSpPr>
        <p:spPr>
          <a:xfrm>
            <a:off x="6461575" y="3086800"/>
            <a:ext cx="1986900" cy="1825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- Alt 2">
  <p:cSld name="CUSTOM_2_1">
    <p:bg>
      <p:bgPr>
        <a:solidFill>
          <a:schemeClr val="dk2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"/>
          <p:cNvSpPr/>
          <p:nvPr/>
        </p:nvSpPr>
        <p:spPr>
          <a:xfrm rot="5400000" flipH="1">
            <a:off x="-2420625" y="3029200"/>
            <a:ext cx="7621800" cy="7621800"/>
          </a:xfrm>
          <a:prstGeom prst="arc">
            <a:avLst>
              <a:gd name="adj1" fmla="val 17782811"/>
              <a:gd name="adj2" fmla="val 1289626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endParaRPr>
              <a:solidFill>
                <a:schemeClr val="accent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45" name="Google Shape;45;p5"/>
          <p:cNvSpPr txBox="1">
            <a:spLocks noGrp="1"/>
          </p:cNvSpPr>
          <p:nvPr>
            <p:ph type="title"/>
          </p:nvPr>
        </p:nvSpPr>
        <p:spPr>
          <a:xfrm>
            <a:off x="436725" y="647525"/>
            <a:ext cx="27180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subTitle" idx="1"/>
          </p:nvPr>
        </p:nvSpPr>
        <p:spPr>
          <a:xfrm>
            <a:off x="6444950" y="728275"/>
            <a:ext cx="2222100" cy="29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5"/>
          <p:cNvSpPr/>
          <p:nvPr/>
        </p:nvSpPr>
        <p:spPr>
          <a:xfrm flipH="1">
            <a:off x="53468" y="3098413"/>
            <a:ext cx="1296900" cy="1296900"/>
          </a:xfrm>
          <a:prstGeom prst="ellipse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cxnSp>
        <p:nvCxnSpPr>
          <p:cNvPr id="48" name="Google Shape;48;p5"/>
          <p:cNvCxnSpPr/>
          <p:nvPr/>
        </p:nvCxnSpPr>
        <p:spPr>
          <a:xfrm rot="10800000">
            <a:off x="1390200" y="4326200"/>
            <a:ext cx="77538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9" name="Google Shape;49;p5"/>
          <p:cNvSpPr/>
          <p:nvPr/>
        </p:nvSpPr>
        <p:spPr>
          <a:xfrm rot="5400000" flipH="1">
            <a:off x="-1129814" y="4323837"/>
            <a:ext cx="5040000" cy="5040300"/>
          </a:xfrm>
          <a:prstGeom prst="arc">
            <a:avLst>
              <a:gd name="adj1" fmla="val 18735356"/>
              <a:gd name="adj2" fmla="val 2015187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endParaRPr>
              <a:solidFill>
                <a:schemeClr val="accent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0" name="Google Shape;50;p5"/>
          <p:cNvSpPr/>
          <p:nvPr/>
        </p:nvSpPr>
        <p:spPr>
          <a:xfrm rot="5400000" flipH="1">
            <a:off x="3295500" y="4326000"/>
            <a:ext cx="1299900" cy="1299900"/>
          </a:xfrm>
          <a:prstGeom prst="arc">
            <a:avLst>
              <a:gd name="adj1" fmla="val 15272596"/>
              <a:gd name="adj2" fmla="val 6315880"/>
            </a:avLst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51" name="Google Shape;51;p5"/>
          <p:cNvSpPr txBox="1">
            <a:spLocks noGrp="1"/>
          </p:cNvSpPr>
          <p:nvPr>
            <p:ph type="sldNum" idx="12"/>
          </p:nvPr>
        </p:nvSpPr>
        <p:spPr>
          <a:xfrm>
            <a:off x="8280600" y="228600"/>
            <a:ext cx="3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pPr marL="0" lvl="0" indent="-5080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52" name="Google Shape;52;p5"/>
          <p:cNvCxnSpPr/>
          <p:nvPr/>
        </p:nvCxnSpPr>
        <p:spPr>
          <a:xfrm>
            <a:off x="8217600" y="233875"/>
            <a:ext cx="0" cy="990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3" name="Google Shape;53;p5"/>
          <p:cNvSpPr txBox="1">
            <a:spLocks noGrp="1"/>
          </p:cNvSpPr>
          <p:nvPr>
            <p:ph type="subTitle" idx="2"/>
          </p:nvPr>
        </p:nvSpPr>
        <p:spPr>
          <a:xfrm>
            <a:off x="6802800" y="230700"/>
            <a:ext cx="1050600" cy="1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5"/>
          <p:cNvSpPr txBox="1">
            <a:spLocks noGrp="1"/>
          </p:cNvSpPr>
          <p:nvPr>
            <p:ph type="subTitle" idx="3"/>
          </p:nvPr>
        </p:nvSpPr>
        <p:spPr>
          <a:xfrm>
            <a:off x="436725" y="230700"/>
            <a:ext cx="1893000" cy="2286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5"/>
          <p:cNvSpPr txBox="1">
            <a:spLocks noGrp="1"/>
          </p:cNvSpPr>
          <p:nvPr>
            <p:ph type="subTitle" idx="4"/>
          </p:nvPr>
        </p:nvSpPr>
        <p:spPr>
          <a:xfrm>
            <a:off x="6444950" y="1235225"/>
            <a:ext cx="2222100" cy="29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5"/>
          <p:cNvSpPr txBox="1">
            <a:spLocks noGrp="1"/>
          </p:cNvSpPr>
          <p:nvPr>
            <p:ph type="subTitle" idx="5"/>
          </p:nvPr>
        </p:nvSpPr>
        <p:spPr>
          <a:xfrm>
            <a:off x="6444950" y="1742175"/>
            <a:ext cx="2222100" cy="29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5"/>
          <p:cNvSpPr txBox="1">
            <a:spLocks noGrp="1"/>
          </p:cNvSpPr>
          <p:nvPr>
            <p:ph type="subTitle" idx="6"/>
          </p:nvPr>
        </p:nvSpPr>
        <p:spPr>
          <a:xfrm>
            <a:off x="6444950" y="2249125"/>
            <a:ext cx="2222100" cy="29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5"/>
          <p:cNvSpPr txBox="1">
            <a:spLocks noGrp="1"/>
          </p:cNvSpPr>
          <p:nvPr>
            <p:ph type="subTitle" idx="7"/>
          </p:nvPr>
        </p:nvSpPr>
        <p:spPr>
          <a:xfrm>
            <a:off x="6444950" y="2756075"/>
            <a:ext cx="2222100" cy="29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9" name="Google Shape;59;p5"/>
          <p:cNvSpPr txBox="1">
            <a:spLocks noGrp="1"/>
          </p:cNvSpPr>
          <p:nvPr>
            <p:ph type="subTitle" idx="8"/>
          </p:nvPr>
        </p:nvSpPr>
        <p:spPr>
          <a:xfrm>
            <a:off x="6444950" y="3263025"/>
            <a:ext cx="2222100" cy="29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subTitle" idx="9"/>
          </p:nvPr>
        </p:nvSpPr>
        <p:spPr>
          <a:xfrm>
            <a:off x="6080700" y="728275"/>
            <a:ext cx="306600" cy="29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subTitle" idx="13"/>
          </p:nvPr>
        </p:nvSpPr>
        <p:spPr>
          <a:xfrm>
            <a:off x="6080700" y="1235225"/>
            <a:ext cx="306600" cy="29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subTitle" idx="14"/>
          </p:nvPr>
        </p:nvSpPr>
        <p:spPr>
          <a:xfrm>
            <a:off x="6080700" y="1742175"/>
            <a:ext cx="306600" cy="29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subTitle" idx="15"/>
          </p:nvPr>
        </p:nvSpPr>
        <p:spPr>
          <a:xfrm>
            <a:off x="6080700" y="2249125"/>
            <a:ext cx="306600" cy="29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4" name="Google Shape;64;p5"/>
          <p:cNvSpPr txBox="1">
            <a:spLocks noGrp="1"/>
          </p:cNvSpPr>
          <p:nvPr>
            <p:ph type="subTitle" idx="16"/>
          </p:nvPr>
        </p:nvSpPr>
        <p:spPr>
          <a:xfrm>
            <a:off x="6080700" y="2756075"/>
            <a:ext cx="306600" cy="29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5"/>
          <p:cNvSpPr txBox="1">
            <a:spLocks noGrp="1"/>
          </p:cNvSpPr>
          <p:nvPr>
            <p:ph type="subTitle" idx="17"/>
          </p:nvPr>
        </p:nvSpPr>
        <p:spPr>
          <a:xfrm>
            <a:off x="6080700" y="3263025"/>
            <a:ext cx="306600" cy="29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am">
  <p:cSld name="CUSTOM_4">
    <p:bg>
      <p:bgPr>
        <a:solidFill>
          <a:schemeClr val="lt2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6"/>
          <p:cNvSpPr/>
          <p:nvPr/>
        </p:nvSpPr>
        <p:spPr>
          <a:xfrm rot="-5400205" flipH="1">
            <a:off x="3801104" y="-3647425"/>
            <a:ext cx="5040000" cy="5040600"/>
          </a:xfrm>
          <a:prstGeom prst="arc">
            <a:avLst>
              <a:gd name="adj1" fmla="val 17789929"/>
              <a:gd name="adj2" fmla="val 3811513"/>
            </a:avLst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rPr>
              <a:t> </a:t>
            </a:r>
            <a:endParaRPr>
              <a:solidFill>
                <a:schemeClr val="accent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cxnSp>
        <p:nvCxnSpPr>
          <p:cNvPr id="68" name="Google Shape;68;p6"/>
          <p:cNvCxnSpPr/>
          <p:nvPr/>
        </p:nvCxnSpPr>
        <p:spPr>
          <a:xfrm>
            <a:off x="-9" y="1392875"/>
            <a:ext cx="9166500" cy="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9" name="Google Shape;69;p6"/>
          <p:cNvSpPr>
            <a:spLocks noGrp="1"/>
          </p:cNvSpPr>
          <p:nvPr>
            <p:ph type="pic" idx="2"/>
          </p:nvPr>
        </p:nvSpPr>
        <p:spPr>
          <a:xfrm>
            <a:off x="440400" y="1725300"/>
            <a:ext cx="1269600" cy="1269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</p:sp>
      <p:sp>
        <p:nvSpPr>
          <p:cNvPr id="70" name="Google Shape;70;p6"/>
          <p:cNvSpPr txBox="1">
            <a:spLocks noGrp="1"/>
          </p:cNvSpPr>
          <p:nvPr>
            <p:ph type="title"/>
          </p:nvPr>
        </p:nvSpPr>
        <p:spPr>
          <a:xfrm>
            <a:off x="436725" y="457200"/>
            <a:ext cx="40884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6"/>
          <p:cNvSpPr txBox="1">
            <a:spLocks noGrp="1"/>
          </p:cNvSpPr>
          <p:nvPr>
            <p:ph type="body" idx="1"/>
          </p:nvPr>
        </p:nvSpPr>
        <p:spPr>
          <a:xfrm>
            <a:off x="436800" y="3585959"/>
            <a:ext cx="1258200" cy="1034100"/>
          </a:xfrm>
          <a:prstGeom prst="rect">
            <a:avLst/>
          </a:prstGeom>
        </p:spPr>
        <p:txBody>
          <a:bodyPr spcFirstLastPara="1" wrap="square" lIns="0" tIns="0" rIns="0" bIns="91425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2" name="Google Shape;72;p6"/>
          <p:cNvSpPr txBox="1">
            <a:spLocks noGrp="1"/>
          </p:cNvSpPr>
          <p:nvPr>
            <p:ph type="subTitle" idx="3"/>
          </p:nvPr>
        </p:nvSpPr>
        <p:spPr>
          <a:xfrm>
            <a:off x="436725" y="3133425"/>
            <a:ext cx="1258200" cy="201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 Medium"/>
              <a:buNone/>
              <a:defRPr sz="10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6"/>
          <p:cNvSpPr txBox="1">
            <a:spLocks noGrp="1"/>
          </p:cNvSpPr>
          <p:nvPr>
            <p:ph type="subTitle" idx="4"/>
          </p:nvPr>
        </p:nvSpPr>
        <p:spPr>
          <a:xfrm>
            <a:off x="436725" y="3325506"/>
            <a:ext cx="1258200" cy="201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4" name="Google Shape;74;p6"/>
          <p:cNvSpPr txBox="1">
            <a:spLocks noGrp="1"/>
          </p:cNvSpPr>
          <p:nvPr>
            <p:ph type="body" idx="5"/>
          </p:nvPr>
        </p:nvSpPr>
        <p:spPr>
          <a:xfrm>
            <a:off x="1832019" y="3585959"/>
            <a:ext cx="1258200" cy="1034100"/>
          </a:xfrm>
          <a:prstGeom prst="rect">
            <a:avLst/>
          </a:prstGeom>
        </p:spPr>
        <p:txBody>
          <a:bodyPr spcFirstLastPara="1" wrap="square" lIns="0" tIns="0" rIns="0" bIns="91425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6"/>
          <p:cNvSpPr txBox="1">
            <a:spLocks noGrp="1"/>
          </p:cNvSpPr>
          <p:nvPr>
            <p:ph type="subTitle" idx="6"/>
          </p:nvPr>
        </p:nvSpPr>
        <p:spPr>
          <a:xfrm>
            <a:off x="1831944" y="3133425"/>
            <a:ext cx="1258200" cy="201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 Medium"/>
              <a:buNone/>
              <a:defRPr sz="10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6" name="Google Shape;76;p6"/>
          <p:cNvSpPr txBox="1">
            <a:spLocks noGrp="1"/>
          </p:cNvSpPr>
          <p:nvPr>
            <p:ph type="subTitle" idx="7"/>
          </p:nvPr>
        </p:nvSpPr>
        <p:spPr>
          <a:xfrm>
            <a:off x="1831944" y="3325506"/>
            <a:ext cx="1258200" cy="201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7" name="Google Shape;77;p6"/>
          <p:cNvSpPr txBox="1">
            <a:spLocks noGrp="1"/>
          </p:cNvSpPr>
          <p:nvPr>
            <p:ph type="body" idx="8"/>
          </p:nvPr>
        </p:nvSpPr>
        <p:spPr>
          <a:xfrm>
            <a:off x="3227244" y="3585959"/>
            <a:ext cx="1258200" cy="1034100"/>
          </a:xfrm>
          <a:prstGeom prst="rect">
            <a:avLst/>
          </a:prstGeom>
        </p:spPr>
        <p:txBody>
          <a:bodyPr spcFirstLastPara="1" wrap="square" lIns="0" tIns="0" rIns="0" bIns="91425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6"/>
          <p:cNvSpPr txBox="1">
            <a:spLocks noGrp="1"/>
          </p:cNvSpPr>
          <p:nvPr>
            <p:ph type="subTitle" idx="9"/>
          </p:nvPr>
        </p:nvSpPr>
        <p:spPr>
          <a:xfrm>
            <a:off x="3227169" y="3133425"/>
            <a:ext cx="1258200" cy="201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 Medium"/>
              <a:buNone/>
              <a:defRPr sz="10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6"/>
          <p:cNvSpPr txBox="1">
            <a:spLocks noGrp="1"/>
          </p:cNvSpPr>
          <p:nvPr>
            <p:ph type="subTitle" idx="13"/>
          </p:nvPr>
        </p:nvSpPr>
        <p:spPr>
          <a:xfrm>
            <a:off x="3227169" y="3325506"/>
            <a:ext cx="1258200" cy="201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0" name="Google Shape;80;p6"/>
          <p:cNvSpPr txBox="1">
            <a:spLocks noGrp="1"/>
          </p:cNvSpPr>
          <p:nvPr>
            <p:ph type="body" idx="14"/>
          </p:nvPr>
        </p:nvSpPr>
        <p:spPr>
          <a:xfrm>
            <a:off x="4609566" y="3585959"/>
            <a:ext cx="1258200" cy="1034100"/>
          </a:xfrm>
          <a:prstGeom prst="rect">
            <a:avLst/>
          </a:prstGeom>
        </p:spPr>
        <p:txBody>
          <a:bodyPr spcFirstLastPara="1" wrap="square" lIns="0" tIns="0" rIns="0" bIns="91425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1" name="Google Shape;81;p6"/>
          <p:cNvSpPr txBox="1">
            <a:spLocks noGrp="1"/>
          </p:cNvSpPr>
          <p:nvPr>
            <p:ph type="subTitle" idx="15"/>
          </p:nvPr>
        </p:nvSpPr>
        <p:spPr>
          <a:xfrm>
            <a:off x="4609491" y="3133425"/>
            <a:ext cx="1258200" cy="201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 Medium"/>
              <a:buNone/>
              <a:defRPr sz="10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2" name="Google Shape;82;p6"/>
          <p:cNvSpPr txBox="1">
            <a:spLocks noGrp="1"/>
          </p:cNvSpPr>
          <p:nvPr>
            <p:ph type="subTitle" idx="16"/>
          </p:nvPr>
        </p:nvSpPr>
        <p:spPr>
          <a:xfrm>
            <a:off x="4609491" y="3325506"/>
            <a:ext cx="1258200" cy="201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3" name="Google Shape;83;p6"/>
          <p:cNvSpPr txBox="1">
            <a:spLocks noGrp="1"/>
          </p:cNvSpPr>
          <p:nvPr>
            <p:ph type="body" idx="17"/>
          </p:nvPr>
        </p:nvSpPr>
        <p:spPr>
          <a:xfrm>
            <a:off x="6011734" y="3585959"/>
            <a:ext cx="1258200" cy="1034100"/>
          </a:xfrm>
          <a:prstGeom prst="rect">
            <a:avLst/>
          </a:prstGeom>
        </p:spPr>
        <p:txBody>
          <a:bodyPr spcFirstLastPara="1" wrap="square" lIns="0" tIns="0" rIns="0" bIns="91425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4" name="Google Shape;84;p6"/>
          <p:cNvSpPr txBox="1">
            <a:spLocks noGrp="1"/>
          </p:cNvSpPr>
          <p:nvPr>
            <p:ph type="subTitle" idx="18"/>
          </p:nvPr>
        </p:nvSpPr>
        <p:spPr>
          <a:xfrm>
            <a:off x="6011659" y="3133425"/>
            <a:ext cx="1258200" cy="201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 Medium"/>
              <a:buNone/>
              <a:defRPr sz="10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5" name="Google Shape;85;p6"/>
          <p:cNvSpPr txBox="1">
            <a:spLocks noGrp="1"/>
          </p:cNvSpPr>
          <p:nvPr>
            <p:ph type="subTitle" idx="19"/>
          </p:nvPr>
        </p:nvSpPr>
        <p:spPr>
          <a:xfrm>
            <a:off x="6011659" y="3325506"/>
            <a:ext cx="1258200" cy="201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6" name="Google Shape;86;p6"/>
          <p:cNvSpPr txBox="1">
            <a:spLocks noGrp="1"/>
          </p:cNvSpPr>
          <p:nvPr>
            <p:ph type="body" idx="20"/>
          </p:nvPr>
        </p:nvSpPr>
        <p:spPr>
          <a:xfrm>
            <a:off x="7413884" y="3585959"/>
            <a:ext cx="1258200" cy="1034100"/>
          </a:xfrm>
          <a:prstGeom prst="rect">
            <a:avLst/>
          </a:prstGeom>
        </p:spPr>
        <p:txBody>
          <a:bodyPr spcFirstLastPara="1" wrap="square" lIns="0" tIns="0" rIns="0" bIns="91425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7" name="Google Shape;87;p6"/>
          <p:cNvSpPr txBox="1">
            <a:spLocks noGrp="1"/>
          </p:cNvSpPr>
          <p:nvPr>
            <p:ph type="subTitle" idx="21"/>
          </p:nvPr>
        </p:nvSpPr>
        <p:spPr>
          <a:xfrm>
            <a:off x="7413809" y="3133425"/>
            <a:ext cx="1258200" cy="201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 Medium"/>
              <a:buNone/>
              <a:defRPr sz="10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8" name="Google Shape;88;p6"/>
          <p:cNvSpPr txBox="1">
            <a:spLocks noGrp="1"/>
          </p:cNvSpPr>
          <p:nvPr>
            <p:ph type="subTitle" idx="22"/>
          </p:nvPr>
        </p:nvSpPr>
        <p:spPr>
          <a:xfrm>
            <a:off x="7413809" y="3325506"/>
            <a:ext cx="1258200" cy="201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9" name="Google Shape;89;p6"/>
          <p:cNvSpPr>
            <a:spLocks noGrp="1"/>
          </p:cNvSpPr>
          <p:nvPr>
            <p:ph type="pic" idx="23"/>
          </p:nvPr>
        </p:nvSpPr>
        <p:spPr>
          <a:xfrm>
            <a:off x="1832563" y="1725300"/>
            <a:ext cx="1269600" cy="1269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</p:sp>
      <p:sp>
        <p:nvSpPr>
          <p:cNvPr id="90" name="Google Shape;90;p6"/>
          <p:cNvSpPr>
            <a:spLocks noGrp="1"/>
          </p:cNvSpPr>
          <p:nvPr>
            <p:ph type="pic" idx="24"/>
          </p:nvPr>
        </p:nvSpPr>
        <p:spPr>
          <a:xfrm>
            <a:off x="3225625" y="1725300"/>
            <a:ext cx="1269600" cy="1269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</p:sp>
      <p:sp>
        <p:nvSpPr>
          <p:cNvPr id="91" name="Google Shape;91;p6"/>
          <p:cNvSpPr>
            <a:spLocks noGrp="1"/>
          </p:cNvSpPr>
          <p:nvPr>
            <p:ph type="pic" idx="25"/>
          </p:nvPr>
        </p:nvSpPr>
        <p:spPr>
          <a:xfrm>
            <a:off x="4619163" y="1725300"/>
            <a:ext cx="1269600" cy="1269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</p:sp>
      <p:sp>
        <p:nvSpPr>
          <p:cNvPr id="92" name="Google Shape;92;p6"/>
          <p:cNvSpPr>
            <a:spLocks noGrp="1"/>
          </p:cNvSpPr>
          <p:nvPr>
            <p:ph type="pic" idx="26"/>
          </p:nvPr>
        </p:nvSpPr>
        <p:spPr>
          <a:xfrm>
            <a:off x="6012925" y="1725300"/>
            <a:ext cx="1269600" cy="1269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</p:sp>
      <p:sp>
        <p:nvSpPr>
          <p:cNvPr id="93" name="Google Shape;93;p6"/>
          <p:cNvSpPr>
            <a:spLocks noGrp="1"/>
          </p:cNvSpPr>
          <p:nvPr>
            <p:ph type="pic" idx="27"/>
          </p:nvPr>
        </p:nvSpPr>
        <p:spPr>
          <a:xfrm>
            <a:off x="7406675" y="1725300"/>
            <a:ext cx="1269600" cy="1269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</p:sp>
      <p:sp>
        <p:nvSpPr>
          <p:cNvPr id="94" name="Google Shape;94;p6"/>
          <p:cNvSpPr/>
          <p:nvPr/>
        </p:nvSpPr>
        <p:spPr>
          <a:xfrm>
            <a:off x="5592475" y="-26"/>
            <a:ext cx="1392900" cy="1392900"/>
          </a:xfrm>
          <a:prstGeom prst="ellipse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95" name="Google Shape;95;p6"/>
          <p:cNvSpPr txBox="1">
            <a:spLocks noGrp="1"/>
          </p:cNvSpPr>
          <p:nvPr>
            <p:ph type="sldNum" idx="12"/>
          </p:nvPr>
        </p:nvSpPr>
        <p:spPr>
          <a:xfrm>
            <a:off x="8280600" y="228600"/>
            <a:ext cx="3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pPr marL="0" lvl="0" indent="-5080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96" name="Google Shape;96;p6"/>
          <p:cNvCxnSpPr/>
          <p:nvPr/>
        </p:nvCxnSpPr>
        <p:spPr>
          <a:xfrm>
            <a:off x="8217600" y="233875"/>
            <a:ext cx="0" cy="990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7" name="Google Shape;97;p6"/>
          <p:cNvSpPr txBox="1">
            <a:spLocks noGrp="1"/>
          </p:cNvSpPr>
          <p:nvPr>
            <p:ph type="subTitle" idx="28"/>
          </p:nvPr>
        </p:nvSpPr>
        <p:spPr>
          <a:xfrm>
            <a:off x="6802800" y="230700"/>
            <a:ext cx="1050600" cy="1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6"/>
          <p:cNvSpPr txBox="1">
            <a:spLocks noGrp="1"/>
          </p:cNvSpPr>
          <p:nvPr>
            <p:ph type="subTitle" idx="29"/>
          </p:nvPr>
        </p:nvSpPr>
        <p:spPr>
          <a:xfrm>
            <a:off x="436725" y="230700"/>
            <a:ext cx="1893000" cy="2286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am - Alt 1">
  <p:cSld name="CUSTOM_5">
    <p:bg>
      <p:bgPr>
        <a:solidFill>
          <a:schemeClr val="lt2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7"/>
          <p:cNvGrpSpPr/>
          <p:nvPr/>
        </p:nvGrpSpPr>
        <p:grpSpPr>
          <a:xfrm>
            <a:off x="-3059650" y="1891300"/>
            <a:ext cx="7160400" cy="7160400"/>
            <a:chOff x="-3059650" y="1891300"/>
            <a:chExt cx="7160400" cy="7160400"/>
          </a:xfrm>
        </p:grpSpPr>
        <p:sp>
          <p:nvSpPr>
            <p:cNvPr id="101" name="Google Shape;101;p7"/>
            <p:cNvSpPr/>
            <p:nvPr/>
          </p:nvSpPr>
          <p:spPr>
            <a:xfrm rot="5400000" flipH="1">
              <a:off x="-3059650" y="1891300"/>
              <a:ext cx="7160400" cy="7160400"/>
            </a:xfrm>
            <a:prstGeom prst="arc">
              <a:avLst>
                <a:gd name="adj1" fmla="val 16510262"/>
                <a:gd name="adj2" fmla="val 503275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accent6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</a:t>
              </a:r>
              <a:endParaRPr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102" name="Google Shape;102;p7"/>
            <p:cNvSpPr/>
            <p:nvPr/>
          </p:nvSpPr>
          <p:spPr>
            <a:xfrm rot="5400000" flipH="1">
              <a:off x="-1851199" y="3109695"/>
              <a:ext cx="4734900" cy="4735200"/>
            </a:xfrm>
            <a:prstGeom prst="arc">
              <a:avLst>
                <a:gd name="adj1" fmla="val 16677462"/>
                <a:gd name="adj2" fmla="val 642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accent6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</a:t>
              </a:r>
              <a:endParaRPr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103" name="Google Shape;103;p7"/>
            <p:cNvSpPr/>
            <p:nvPr/>
          </p:nvSpPr>
          <p:spPr>
            <a:xfrm rot="5400000" flipH="1">
              <a:off x="-624715" y="4328872"/>
              <a:ext cx="2290500" cy="2290800"/>
            </a:xfrm>
            <a:prstGeom prst="arc">
              <a:avLst>
                <a:gd name="adj1" fmla="val 17201286"/>
                <a:gd name="adj2" fmla="val 13212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104" name="Google Shape;104;p7"/>
            <p:cNvSpPr/>
            <p:nvPr/>
          </p:nvSpPr>
          <p:spPr>
            <a:xfrm>
              <a:off x="558070" y="1956378"/>
              <a:ext cx="1218600" cy="1218600"/>
            </a:xfrm>
            <a:prstGeom prst="ellipse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cxnSp>
          <p:nvCxnSpPr>
            <p:cNvPr id="105" name="Google Shape;105;p7"/>
            <p:cNvCxnSpPr/>
            <p:nvPr/>
          </p:nvCxnSpPr>
          <p:spPr>
            <a:xfrm>
              <a:off x="0" y="3109875"/>
              <a:ext cx="5205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6" name="Google Shape;106;p7"/>
            <p:cNvCxnSpPr/>
            <p:nvPr/>
          </p:nvCxnSpPr>
          <p:spPr>
            <a:xfrm>
              <a:off x="0" y="4328375"/>
              <a:ext cx="5205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07" name="Google Shape;107;p7"/>
            <p:cNvSpPr/>
            <p:nvPr/>
          </p:nvSpPr>
          <p:spPr>
            <a:xfrm>
              <a:off x="2686054" y="3808633"/>
              <a:ext cx="1218300" cy="1218300"/>
            </a:xfrm>
            <a:prstGeom prst="ellipse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</p:grpSp>
      <p:sp>
        <p:nvSpPr>
          <p:cNvPr id="108" name="Google Shape;108;p7"/>
          <p:cNvSpPr txBox="1">
            <a:spLocks noGrp="1"/>
          </p:cNvSpPr>
          <p:nvPr>
            <p:ph type="title"/>
          </p:nvPr>
        </p:nvSpPr>
        <p:spPr>
          <a:xfrm>
            <a:off x="436725" y="647525"/>
            <a:ext cx="32514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9" name="Google Shape;109;p7"/>
          <p:cNvSpPr>
            <a:spLocks noGrp="1"/>
          </p:cNvSpPr>
          <p:nvPr>
            <p:ph type="pic" idx="2"/>
          </p:nvPr>
        </p:nvSpPr>
        <p:spPr>
          <a:xfrm>
            <a:off x="4513350" y="1077191"/>
            <a:ext cx="1269600" cy="1269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</p:sp>
      <p:sp>
        <p:nvSpPr>
          <p:cNvPr id="110" name="Google Shape;110;p7"/>
          <p:cNvSpPr txBox="1">
            <a:spLocks noGrp="1"/>
          </p:cNvSpPr>
          <p:nvPr>
            <p:ph type="subTitle" idx="1"/>
          </p:nvPr>
        </p:nvSpPr>
        <p:spPr>
          <a:xfrm>
            <a:off x="4509675" y="2485321"/>
            <a:ext cx="1258200" cy="13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 Medium"/>
              <a:buNone/>
              <a:defRPr sz="10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1" name="Google Shape;111;p7"/>
          <p:cNvSpPr txBox="1">
            <a:spLocks noGrp="1"/>
          </p:cNvSpPr>
          <p:nvPr>
            <p:ph type="subTitle" idx="3"/>
          </p:nvPr>
        </p:nvSpPr>
        <p:spPr>
          <a:xfrm>
            <a:off x="4509675" y="2600937"/>
            <a:ext cx="1258200" cy="13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2" name="Google Shape;112;p7"/>
          <p:cNvSpPr>
            <a:spLocks noGrp="1"/>
          </p:cNvSpPr>
          <p:nvPr>
            <p:ph type="pic" idx="4"/>
          </p:nvPr>
        </p:nvSpPr>
        <p:spPr>
          <a:xfrm>
            <a:off x="5966983" y="1077191"/>
            <a:ext cx="1269600" cy="1269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</p:sp>
      <p:sp>
        <p:nvSpPr>
          <p:cNvPr id="113" name="Google Shape;113;p7"/>
          <p:cNvSpPr txBox="1">
            <a:spLocks noGrp="1"/>
          </p:cNvSpPr>
          <p:nvPr>
            <p:ph type="subTitle" idx="5"/>
          </p:nvPr>
        </p:nvSpPr>
        <p:spPr>
          <a:xfrm>
            <a:off x="5963308" y="2485321"/>
            <a:ext cx="1258200" cy="13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 Medium"/>
              <a:buNone/>
              <a:defRPr sz="10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4" name="Google Shape;114;p7"/>
          <p:cNvSpPr txBox="1">
            <a:spLocks noGrp="1"/>
          </p:cNvSpPr>
          <p:nvPr>
            <p:ph type="subTitle" idx="6"/>
          </p:nvPr>
        </p:nvSpPr>
        <p:spPr>
          <a:xfrm>
            <a:off x="5963308" y="2600937"/>
            <a:ext cx="1258200" cy="13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5" name="Google Shape;115;p7"/>
          <p:cNvSpPr>
            <a:spLocks noGrp="1"/>
          </p:cNvSpPr>
          <p:nvPr>
            <p:ph type="pic" idx="7"/>
          </p:nvPr>
        </p:nvSpPr>
        <p:spPr>
          <a:xfrm>
            <a:off x="7397695" y="1077191"/>
            <a:ext cx="1269600" cy="1269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</p:sp>
      <p:sp>
        <p:nvSpPr>
          <p:cNvPr id="116" name="Google Shape;116;p7"/>
          <p:cNvSpPr txBox="1">
            <a:spLocks noGrp="1"/>
          </p:cNvSpPr>
          <p:nvPr>
            <p:ph type="subTitle" idx="8"/>
          </p:nvPr>
        </p:nvSpPr>
        <p:spPr>
          <a:xfrm>
            <a:off x="7394020" y="2485321"/>
            <a:ext cx="1258200" cy="13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 Medium"/>
              <a:buNone/>
              <a:defRPr sz="10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7" name="Google Shape;117;p7"/>
          <p:cNvSpPr txBox="1">
            <a:spLocks noGrp="1"/>
          </p:cNvSpPr>
          <p:nvPr>
            <p:ph type="subTitle" idx="9"/>
          </p:nvPr>
        </p:nvSpPr>
        <p:spPr>
          <a:xfrm>
            <a:off x="7394020" y="2600937"/>
            <a:ext cx="1258200" cy="13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8" name="Google Shape;118;p7"/>
          <p:cNvSpPr>
            <a:spLocks noGrp="1"/>
          </p:cNvSpPr>
          <p:nvPr>
            <p:ph type="pic" idx="13"/>
          </p:nvPr>
        </p:nvSpPr>
        <p:spPr>
          <a:xfrm>
            <a:off x="4513350" y="3224051"/>
            <a:ext cx="1269600" cy="1269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</p:sp>
      <p:sp>
        <p:nvSpPr>
          <p:cNvPr id="119" name="Google Shape;119;p7"/>
          <p:cNvSpPr txBox="1">
            <a:spLocks noGrp="1"/>
          </p:cNvSpPr>
          <p:nvPr>
            <p:ph type="subTitle" idx="14"/>
          </p:nvPr>
        </p:nvSpPr>
        <p:spPr>
          <a:xfrm>
            <a:off x="4509675" y="4632181"/>
            <a:ext cx="1258200" cy="13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 Medium"/>
              <a:buNone/>
              <a:defRPr sz="10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0" name="Google Shape;120;p7"/>
          <p:cNvSpPr txBox="1">
            <a:spLocks noGrp="1"/>
          </p:cNvSpPr>
          <p:nvPr>
            <p:ph type="subTitle" idx="15"/>
          </p:nvPr>
        </p:nvSpPr>
        <p:spPr>
          <a:xfrm>
            <a:off x="4509675" y="4747797"/>
            <a:ext cx="1258200" cy="13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1" name="Google Shape;121;p7"/>
          <p:cNvSpPr>
            <a:spLocks noGrp="1"/>
          </p:cNvSpPr>
          <p:nvPr>
            <p:ph type="pic" idx="16"/>
          </p:nvPr>
        </p:nvSpPr>
        <p:spPr>
          <a:xfrm>
            <a:off x="5966983" y="3224051"/>
            <a:ext cx="1269600" cy="1269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</p:sp>
      <p:sp>
        <p:nvSpPr>
          <p:cNvPr id="122" name="Google Shape;122;p7"/>
          <p:cNvSpPr txBox="1">
            <a:spLocks noGrp="1"/>
          </p:cNvSpPr>
          <p:nvPr>
            <p:ph type="subTitle" idx="17"/>
          </p:nvPr>
        </p:nvSpPr>
        <p:spPr>
          <a:xfrm>
            <a:off x="5963308" y="4632181"/>
            <a:ext cx="1258200" cy="13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 Medium"/>
              <a:buNone/>
              <a:defRPr sz="10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3" name="Google Shape;123;p7"/>
          <p:cNvSpPr txBox="1">
            <a:spLocks noGrp="1"/>
          </p:cNvSpPr>
          <p:nvPr>
            <p:ph type="subTitle" idx="18"/>
          </p:nvPr>
        </p:nvSpPr>
        <p:spPr>
          <a:xfrm>
            <a:off x="5963308" y="4747797"/>
            <a:ext cx="1258200" cy="13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4" name="Google Shape;124;p7"/>
          <p:cNvSpPr>
            <a:spLocks noGrp="1"/>
          </p:cNvSpPr>
          <p:nvPr>
            <p:ph type="pic" idx="19"/>
          </p:nvPr>
        </p:nvSpPr>
        <p:spPr>
          <a:xfrm>
            <a:off x="7397695" y="3224051"/>
            <a:ext cx="1269600" cy="1269000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</p:sp>
      <p:sp>
        <p:nvSpPr>
          <p:cNvPr id="125" name="Google Shape;125;p7"/>
          <p:cNvSpPr txBox="1">
            <a:spLocks noGrp="1"/>
          </p:cNvSpPr>
          <p:nvPr>
            <p:ph type="subTitle" idx="20"/>
          </p:nvPr>
        </p:nvSpPr>
        <p:spPr>
          <a:xfrm>
            <a:off x="7394020" y="4632181"/>
            <a:ext cx="1258200" cy="13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 Medium"/>
              <a:buNone/>
              <a:defRPr sz="10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7"/>
          <p:cNvSpPr txBox="1">
            <a:spLocks noGrp="1"/>
          </p:cNvSpPr>
          <p:nvPr>
            <p:ph type="subTitle" idx="21"/>
          </p:nvPr>
        </p:nvSpPr>
        <p:spPr>
          <a:xfrm>
            <a:off x="7394020" y="4747797"/>
            <a:ext cx="1258200" cy="13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cxnSp>
        <p:nvCxnSpPr>
          <p:cNvPr id="127" name="Google Shape;127;p7"/>
          <p:cNvCxnSpPr/>
          <p:nvPr/>
        </p:nvCxnSpPr>
        <p:spPr>
          <a:xfrm>
            <a:off x="4100759" y="-7950"/>
            <a:ext cx="0" cy="51594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8" name="Google Shape;128;p7"/>
          <p:cNvSpPr txBox="1">
            <a:spLocks noGrp="1"/>
          </p:cNvSpPr>
          <p:nvPr>
            <p:ph type="sldNum" idx="12"/>
          </p:nvPr>
        </p:nvSpPr>
        <p:spPr>
          <a:xfrm>
            <a:off x="8280600" y="228600"/>
            <a:ext cx="3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pPr marL="0" lvl="0" indent="-5080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29" name="Google Shape;129;p7"/>
          <p:cNvCxnSpPr/>
          <p:nvPr/>
        </p:nvCxnSpPr>
        <p:spPr>
          <a:xfrm>
            <a:off x="8217600" y="233875"/>
            <a:ext cx="0" cy="990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0" name="Google Shape;130;p7"/>
          <p:cNvSpPr txBox="1">
            <a:spLocks noGrp="1"/>
          </p:cNvSpPr>
          <p:nvPr>
            <p:ph type="subTitle" idx="22"/>
          </p:nvPr>
        </p:nvSpPr>
        <p:spPr>
          <a:xfrm>
            <a:off x="6802800" y="230700"/>
            <a:ext cx="1050600" cy="1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1" name="Google Shape;131;p7"/>
          <p:cNvSpPr txBox="1">
            <a:spLocks noGrp="1"/>
          </p:cNvSpPr>
          <p:nvPr>
            <p:ph type="subTitle" idx="23"/>
          </p:nvPr>
        </p:nvSpPr>
        <p:spPr>
          <a:xfrm>
            <a:off x="436725" y="230700"/>
            <a:ext cx="1893000" cy="2286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- Alt 1">
  <p:cSld name="CUSTOM_3">
    <p:bg>
      <p:bgPr>
        <a:solidFill>
          <a:schemeClr val="lt2"/>
        </a:soli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oogle Shape;133;p8"/>
          <p:cNvGrpSpPr/>
          <p:nvPr/>
        </p:nvGrpSpPr>
        <p:grpSpPr>
          <a:xfrm>
            <a:off x="1108912" y="-888525"/>
            <a:ext cx="6928500" cy="6928500"/>
            <a:chOff x="1108912" y="-888525"/>
            <a:chExt cx="6928500" cy="6928500"/>
          </a:xfrm>
        </p:grpSpPr>
        <p:sp>
          <p:nvSpPr>
            <p:cNvPr id="134" name="Google Shape;134;p8"/>
            <p:cNvSpPr/>
            <p:nvPr/>
          </p:nvSpPr>
          <p:spPr>
            <a:xfrm rot="5400000" flipH="1">
              <a:off x="1108912" y="-888525"/>
              <a:ext cx="6928500" cy="6928500"/>
            </a:xfrm>
            <a:prstGeom prst="arc">
              <a:avLst>
                <a:gd name="adj1" fmla="val 13322266"/>
                <a:gd name="adj2" fmla="val 19087432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accent6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</a:t>
              </a:r>
              <a:endParaRPr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135" name="Google Shape;135;p8"/>
            <p:cNvSpPr/>
            <p:nvPr/>
          </p:nvSpPr>
          <p:spPr>
            <a:xfrm rot="-5400000">
              <a:off x="1108912" y="-888525"/>
              <a:ext cx="6928500" cy="6928500"/>
            </a:xfrm>
            <a:prstGeom prst="arc">
              <a:avLst>
                <a:gd name="adj1" fmla="val 13322266"/>
                <a:gd name="adj2" fmla="val 19087432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accent6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</a:t>
              </a:r>
              <a:endParaRPr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136" name="Google Shape;136;p8"/>
            <p:cNvSpPr/>
            <p:nvPr/>
          </p:nvSpPr>
          <p:spPr>
            <a:xfrm rot="-5400000">
              <a:off x="1702778" y="-307275"/>
              <a:ext cx="5766000" cy="5766000"/>
            </a:xfrm>
            <a:prstGeom prst="arc">
              <a:avLst>
                <a:gd name="adj1" fmla="val 12406996"/>
                <a:gd name="adj2" fmla="val 20017194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accent6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</a:t>
              </a:r>
              <a:endParaRPr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137" name="Google Shape;137;p8"/>
            <p:cNvSpPr/>
            <p:nvPr/>
          </p:nvSpPr>
          <p:spPr>
            <a:xfrm rot="5400000" flipH="1">
              <a:off x="1690162" y="-307275"/>
              <a:ext cx="5766000" cy="5766000"/>
            </a:xfrm>
            <a:prstGeom prst="arc">
              <a:avLst>
                <a:gd name="adj1" fmla="val 12413905"/>
                <a:gd name="adj2" fmla="val 20023999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accent6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</a:t>
              </a:r>
              <a:endParaRPr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138" name="Google Shape;138;p8"/>
            <p:cNvSpPr/>
            <p:nvPr/>
          </p:nvSpPr>
          <p:spPr>
            <a:xfrm>
              <a:off x="1111750" y="2278050"/>
              <a:ext cx="587400" cy="587400"/>
            </a:xfrm>
            <a:prstGeom prst="ellipse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139" name="Google Shape;139;p8"/>
            <p:cNvSpPr/>
            <p:nvPr/>
          </p:nvSpPr>
          <p:spPr>
            <a:xfrm>
              <a:off x="2535025" y="384000"/>
              <a:ext cx="587400" cy="587400"/>
            </a:xfrm>
            <a:prstGeom prst="ellipse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140" name="Google Shape;140;p8"/>
            <p:cNvSpPr/>
            <p:nvPr/>
          </p:nvSpPr>
          <p:spPr>
            <a:xfrm>
              <a:off x="6142273" y="4078071"/>
              <a:ext cx="587400" cy="587400"/>
            </a:xfrm>
            <a:prstGeom prst="ellipse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141" name="Google Shape;141;p8"/>
            <p:cNvSpPr/>
            <p:nvPr/>
          </p:nvSpPr>
          <p:spPr>
            <a:xfrm>
              <a:off x="7262625" y="1194175"/>
              <a:ext cx="587400" cy="587400"/>
            </a:xfrm>
            <a:prstGeom prst="ellipse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</p:grpSp>
      <p:sp>
        <p:nvSpPr>
          <p:cNvPr id="142" name="Google Shape;142;p8"/>
          <p:cNvSpPr/>
          <p:nvPr/>
        </p:nvSpPr>
        <p:spPr>
          <a:xfrm>
            <a:off x="2296450" y="286150"/>
            <a:ext cx="4571100" cy="45711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6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43" name="Google Shape;143;p8"/>
          <p:cNvSpPr txBox="1">
            <a:spLocks noGrp="1"/>
          </p:cNvSpPr>
          <p:nvPr>
            <p:ph type="subTitle" idx="1"/>
          </p:nvPr>
        </p:nvSpPr>
        <p:spPr>
          <a:xfrm>
            <a:off x="3212350" y="1345755"/>
            <a:ext cx="2719200" cy="231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44" name="Google Shape;144;p8"/>
          <p:cNvSpPr txBox="1">
            <a:spLocks noGrp="1"/>
          </p:cNvSpPr>
          <p:nvPr>
            <p:ph type="title"/>
          </p:nvPr>
        </p:nvSpPr>
        <p:spPr>
          <a:xfrm>
            <a:off x="2659075" y="1755300"/>
            <a:ext cx="38496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45" name="Google Shape;145;p8"/>
          <p:cNvSpPr txBox="1">
            <a:spLocks noGrp="1"/>
          </p:cNvSpPr>
          <p:nvPr>
            <p:ph type="sldNum" idx="12"/>
          </p:nvPr>
        </p:nvSpPr>
        <p:spPr>
          <a:xfrm>
            <a:off x="8280600" y="228600"/>
            <a:ext cx="3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pPr marL="0" lvl="0" indent="-5080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46" name="Google Shape;146;p8"/>
          <p:cNvCxnSpPr/>
          <p:nvPr/>
        </p:nvCxnSpPr>
        <p:spPr>
          <a:xfrm>
            <a:off x="8217600" y="233875"/>
            <a:ext cx="0" cy="990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7" name="Google Shape;147;p8"/>
          <p:cNvSpPr txBox="1">
            <a:spLocks noGrp="1"/>
          </p:cNvSpPr>
          <p:nvPr>
            <p:ph type="subTitle" idx="2"/>
          </p:nvPr>
        </p:nvSpPr>
        <p:spPr>
          <a:xfrm>
            <a:off x="6802800" y="230700"/>
            <a:ext cx="1050600" cy="1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8" name="Google Shape;148;p8"/>
          <p:cNvSpPr txBox="1">
            <a:spLocks noGrp="1"/>
          </p:cNvSpPr>
          <p:nvPr>
            <p:ph type="subTitle" idx="3"/>
          </p:nvPr>
        </p:nvSpPr>
        <p:spPr>
          <a:xfrm>
            <a:off x="436725" y="230700"/>
            <a:ext cx="1893000" cy="2286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- Alt 2">
  <p:cSld name="CUSTOM_6">
    <p:bg>
      <p:bgPr>
        <a:solidFill>
          <a:schemeClr val="dk2"/>
        </a:soli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9"/>
          <p:cNvSpPr txBox="1">
            <a:spLocks noGrp="1"/>
          </p:cNvSpPr>
          <p:nvPr>
            <p:ph type="title"/>
          </p:nvPr>
        </p:nvSpPr>
        <p:spPr>
          <a:xfrm>
            <a:off x="436725" y="4094025"/>
            <a:ext cx="6272100" cy="587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grpSp>
        <p:nvGrpSpPr>
          <p:cNvPr id="151" name="Google Shape;151;p9"/>
          <p:cNvGrpSpPr/>
          <p:nvPr/>
        </p:nvGrpSpPr>
        <p:grpSpPr>
          <a:xfrm>
            <a:off x="-2117000" y="-4069732"/>
            <a:ext cx="11860804" cy="6909318"/>
            <a:chOff x="-2117000" y="-4069732"/>
            <a:chExt cx="11860804" cy="6909318"/>
          </a:xfrm>
        </p:grpSpPr>
        <p:sp>
          <p:nvSpPr>
            <p:cNvPr id="152" name="Google Shape;152;p9"/>
            <p:cNvSpPr/>
            <p:nvPr/>
          </p:nvSpPr>
          <p:spPr>
            <a:xfrm rot="5400000">
              <a:off x="-2117000" y="-4069732"/>
              <a:ext cx="6909300" cy="6909300"/>
            </a:xfrm>
            <a:prstGeom prst="arc">
              <a:avLst>
                <a:gd name="adj1" fmla="val 16801206"/>
                <a:gd name="adj2" fmla="val 1381974"/>
              </a:avLst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accent6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</a:t>
              </a:r>
              <a:endParaRPr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153" name="Google Shape;153;p9"/>
            <p:cNvSpPr/>
            <p:nvPr/>
          </p:nvSpPr>
          <p:spPr>
            <a:xfrm rot="5400000">
              <a:off x="-947044" y="-2903156"/>
              <a:ext cx="4569000" cy="4569300"/>
            </a:xfrm>
            <a:prstGeom prst="arc">
              <a:avLst>
                <a:gd name="adj1" fmla="val 17122104"/>
                <a:gd name="adj2" fmla="val 2180126"/>
              </a:avLst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accent6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</a:t>
              </a:r>
              <a:endParaRPr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cxnSp>
          <p:nvCxnSpPr>
            <p:cNvPr id="154" name="Google Shape;154;p9"/>
            <p:cNvCxnSpPr/>
            <p:nvPr/>
          </p:nvCxnSpPr>
          <p:spPr>
            <a:xfrm rot="10800000">
              <a:off x="1342860" y="1664508"/>
              <a:ext cx="78027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5" name="Google Shape;155;p9"/>
            <p:cNvCxnSpPr/>
            <p:nvPr/>
          </p:nvCxnSpPr>
          <p:spPr>
            <a:xfrm rot="10800000">
              <a:off x="-3240" y="489535"/>
              <a:ext cx="91488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56" name="Google Shape;156;p9"/>
            <p:cNvSpPr/>
            <p:nvPr/>
          </p:nvSpPr>
          <p:spPr>
            <a:xfrm rot="10800000">
              <a:off x="8568704" y="489425"/>
              <a:ext cx="1175100" cy="1175100"/>
            </a:xfrm>
            <a:prstGeom prst="arc">
              <a:avLst>
                <a:gd name="adj1" fmla="val 16292481"/>
                <a:gd name="adj2" fmla="val 5314968"/>
              </a:avLst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157" name="Google Shape;157;p9"/>
            <p:cNvSpPr/>
            <p:nvPr/>
          </p:nvSpPr>
          <p:spPr>
            <a:xfrm>
              <a:off x="755567" y="1664486"/>
              <a:ext cx="1175100" cy="1175100"/>
            </a:xfrm>
            <a:prstGeom prst="arc">
              <a:avLst>
                <a:gd name="adj1" fmla="val 16200000"/>
                <a:gd name="adj2" fmla="val 15996049"/>
              </a:avLst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158" name="Google Shape;158;p9"/>
            <p:cNvSpPr/>
            <p:nvPr/>
          </p:nvSpPr>
          <p:spPr>
            <a:xfrm rot="5400000">
              <a:off x="3571223" y="-685459"/>
              <a:ext cx="1175100" cy="1175100"/>
            </a:xfrm>
            <a:prstGeom prst="arc">
              <a:avLst>
                <a:gd name="adj1" fmla="val 16691316"/>
                <a:gd name="adj2" fmla="val 4902631"/>
              </a:avLst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</p:grpSp>
      <p:sp>
        <p:nvSpPr>
          <p:cNvPr id="159" name="Google Shape;159;p9"/>
          <p:cNvSpPr txBox="1">
            <a:spLocks noGrp="1"/>
          </p:cNvSpPr>
          <p:nvPr>
            <p:ph type="sldNum" idx="12"/>
          </p:nvPr>
        </p:nvSpPr>
        <p:spPr>
          <a:xfrm>
            <a:off x="8280600" y="228600"/>
            <a:ext cx="3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pPr marL="0" lvl="0" indent="-5080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60" name="Google Shape;160;p9"/>
          <p:cNvCxnSpPr/>
          <p:nvPr/>
        </p:nvCxnSpPr>
        <p:spPr>
          <a:xfrm>
            <a:off x="8217600" y="233875"/>
            <a:ext cx="0" cy="990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1" name="Google Shape;161;p9"/>
          <p:cNvSpPr txBox="1">
            <a:spLocks noGrp="1"/>
          </p:cNvSpPr>
          <p:nvPr>
            <p:ph type="subTitle" idx="1"/>
          </p:nvPr>
        </p:nvSpPr>
        <p:spPr>
          <a:xfrm>
            <a:off x="6802800" y="230700"/>
            <a:ext cx="1050600" cy="1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2" name="Google Shape;162;p9"/>
          <p:cNvSpPr txBox="1">
            <a:spLocks noGrp="1"/>
          </p:cNvSpPr>
          <p:nvPr>
            <p:ph type="subTitle" idx="2"/>
          </p:nvPr>
        </p:nvSpPr>
        <p:spPr>
          <a:xfrm>
            <a:off x="436725" y="230700"/>
            <a:ext cx="1893000" cy="2286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plit screen">
  <p:cSld name="CUSTOM_8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0"/>
          <p:cNvSpPr txBox="1">
            <a:spLocks noGrp="1"/>
          </p:cNvSpPr>
          <p:nvPr>
            <p:ph type="subTitle" idx="1"/>
          </p:nvPr>
        </p:nvSpPr>
        <p:spPr>
          <a:xfrm>
            <a:off x="5066225" y="814799"/>
            <a:ext cx="2719200" cy="24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5" name="Google Shape;165;p10"/>
          <p:cNvSpPr txBox="1">
            <a:spLocks noGrp="1"/>
          </p:cNvSpPr>
          <p:nvPr>
            <p:ph type="title"/>
          </p:nvPr>
        </p:nvSpPr>
        <p:spPr>
          <a:xfrm>
            <a:off x="5066600" y="1213483"/>
            <a:ext cx="3552300" cy="19275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66" name="Google Shape;166;p10"/>
          <p:cNvSpPr txBox="1">
            <a:spLocks noGrp="1"/>
          </p:cNvSpPr>
          <p:nvPr>
            <p:ph type="subTitle" idx="2"/>
          </p:nvPr>
        </p:nvSpPr>
        <p:spPr>
          <a:xfrm>
            <a:off x="5066225" y="4125124"/>
            <a:ext cx="2719200" cy="24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7" name="Google Shape;167;p10"/>
          <p:cNvSpPr txBox="1">
            <a:spLocks noGrp="1"/>
          </p:cNvSpPr>
          <p:nvPr>
            <p:ph type="subTitle" idx="3"/>
          </p:nvPr>
        </p:nvSpPr>
        <p:spPr>
          <a:xfrm>
            <a:off x="2423700" y="1344300"/>
            <a:ext cx="1619100" cy="750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8" name="Google Shape;168;p10"/>
          <p:cNvSpPr txBox="1">
            <a:spLocks noGrp="1"/>
          </p:cNvSpPr>
          <p:nvPr>
            <p:ph type="subTitle" idx="4"/>
          </p:nvPr>
        </p:nvSpPr>
        <p:spPr>
          <a:xfrm>
            <a:off x="2423700" y="3090650"/>
            <a:ext cx="1619100" cy="750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9" name="Google Shape;169;p10"/>
          <p:cNvSpPr txBox="1">
            <a:spLocks noGrp="1"/>
          </p:cNvSpPr>
          <p:nvPr>
            <p:ph type="subTitle" idx="5"/>
          </p:nvPr>
        </p:nvSpPr>
        <p:spPr>
          <a:xfrm>
            <a:off x="436725" y="1344300"/>
            <a:ext cx="1619100" cy="750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70" name="Google Shape;170;p10"/>
          <p:cNvSpPr txBox="1">
            <a:spLocks noGrp="1"/>
          </p:cNvSpPr>
          <p:nvPr>
            <p:ph type="subTitle" idx="6"/>
          </p:nvPr>
        </p:nvSpPr>
        <p:spPr>
          <a:xfrm>
            <a:off x="436725" y="3090650"/>
            <a:ext cx="1619100" cy="750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71" name="Google Shape;171;p10"/>
          <p:cNvSpPr txBox="1">
            <a:spLocks noGrp="1"/>
          </p:cNvSpPr>
          <p:nvPr>
            <p:ph type="subTitle" idx="7"/>
          </p:nvPr>
        </p:nvSpPr>
        <p:spPr>
          <a:xfrm>
            <a:off x="2423700" y="794135"/>
            <a:ext cx="1619100" cy="32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 Medium"/>
              <a:buNone/>
              <a:defRPr sz="1000"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 Medium"/>
              <a:buNone/>
              <a:defRPr sz="10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 Medium"/>
              <a:buNone/>
              <a:defRPr sz="10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 Medium"/>
              <a:buNone/>
              <a:defRPr sz="10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 Medium"/>
              <a:buNone/>
              <a:defRPr sz="10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 Medium"/>
              <a:buNone/>
              <a:defRPr sz="10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 Medium"/>
              <a:buNone/>
              <a:defRPr sz="10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 Medium"/>
              <a:buNone/>
              <a:defRPr sz="10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 Medium"/>
              <a:buNone/>
              <a:defRPr sz="10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9pPr>
          </a:lstStyle>
          <a:p>
            <a:endParaRPr/>
          </a:p>
        </p:txBody>
      </p:sp>
      <p:sp>
        <p:nvSpPr>
          <p:cNvPr id="172" name="Google Shape;172;p10"/>
          <p:cNvSpPr txBox="1">
            <a:spLocks noGrp="1"/>
          </p:cNvSpPr>
          <p:nvPr>
            <p:ph type="subTitle" idx="8"/>
          </p:nvPr>
        </p:nvSpPr>
        <p:spPr>
          <a:xfrm>
            <a:off x="436725" y="794135"/>
            <a:ext cx="1619100" cy="32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 Medium"/>
              <a:buNone/>
              <a:defRPr sz="1000"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 Medium"/>
              <a:buNone/>
              <a:defRPr sz="10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 Medium"/>
              <a:buNone/>
              <a:defRPr sz="10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 Medium"/>
              <a:buNone/>
              <a:defRPr sz="10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 Medium"/>
              <a:buNone/>
              <a:defRPr sz="10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 Medium"/>
              <a:buNone/>
              <a:defRPr sz="10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 Medium"/>
              <a:buNone/>
              <a:defRPr sz="10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 Medium"/>
              <a:buNone/>
              <a:defRPr sz="10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 Medium"/>
              <a:buNone/>
              <a:defRPr sz="10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9pPr>
          </a:lstStyle>
          <a:p>
            <a:endParaRPr/>
          </a:p>
        </p:txBody>
      </p:sp>
      <p:sp>
        <p:nvSpPr>
          <p:cNvPr id="173" name="Google Shape;173;p10"/>
          <p:cNvSpPr txBox="1">
            <a:spLocks noGrp="1"/>
          </p:cNvSpPr>
          <p:nvPr>
            <p:ph type="subTitle" idx="9"/>
          </p:nvPr>
        </p:nvSpPr>
        <p:spPr>
          <a:xfrm>
            <a:off x="2423700" y="4256460"/>
            <a:ext cx="1619100" cy="32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 Medium"/>
              <a:buNone/>
              <a:defRPr sz="1000"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 Medium"/>
              <a:buNone/>
              <a:defRPr sz="10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 Medium"/>
              <a:buNone/>
              <a:defRPr sz="10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 Medium"/>
              <a:buNone/>
              <a:defRPr sz="10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 Medium"/>
              <a:buNone/>
              <a:defRPr sz="10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 Medium"/>
              <a:buNone/>
              <a:defRPr sz="10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 Medium"/>
              <a:buNone/>
              <a:defRPr sz="10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 Medium"/>
              <a:buNone/>
              <a:defRPr sz="10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 Medium"/>
              <a:buNone/>
              <a:defRPr sz="10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9pPr>
          </a:lstStyle>
          <a:p>
            <a:endParaRPr/>
          </a:p>
        </p:txBody>
      </p:sp>
      <p:sp>
        <p:nvSpPr>
          <p:cNvPr id="174" name="Google Shape;174;p10"/>
          <p:cNvSpPr txBox="1">
            <a:spLocks noGrp="1"/>
          </p:cNvSpPr>
          <p:nvPr>
            <p:ph type="subTitle" idx="13"/>
          </p:nvPr>
        </p:nvSpPr>
        <p:spPr>
          <a:xfrm>
            <a:off x="436725" y="4256460"/>
            <a:ext cx="1619100" cy="32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 Medium"/>
              <a:buNone/>
              <a:defRPr sz="1000"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 Medium"/>
              <a:buNone/>
              <a:defRPr sz="10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 Medium"/>
              <a:buNone/>
              <a:defRPr sz="10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 Medium"/>
              <a:buNone/>
              <a:defRPr sz="10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 Medium"/>
              <a:buNone/>
              <a:defRPr sz="10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 Medium"/>
              <a:buNone/>
              <a:defRPr sz="10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 Medium"/>
              <a:buNone/>
              <a:defRPr sz="10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 Medium"/>
              <a:buNone/>
              <a:defRPr sz="10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 Medium"/>
              <a:buNone/>
              <a:defRPr sz="10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9pPr>
          </a:lstStyle>
          <a:p>
            <a:endParaRPr/>
          </a:p>
        </p:txBody>
      </p:sp>
      <p:sp>
        <p:nvSpPr>
          <p:cNvPr id="175" name="Google Shape;175;p10"/>
          <p:cNvSpPr txBox="1">
            <a:spLocks noGrp="1"/>
          </p:cNvSpPr>
          <p:nvPr>
            <p:ph type="sldNum" idx="12"/>
          </p:nvPr>
        </p:nvSpPr>
        <p:spPr>
          <a:xfrm>
            <a:off x="8280600" y="228600"/>
            <a:ext cx="3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pPr marL="0" lvl="0" indent="-5080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76" name="Google Shape;176;p10"/>
          <p:cNvCxnSpPr/>
          <p:nvPr/>
        </p:nvCxnSpPr>
        <p:spPr>
          <a:xfrm>
            <a:off x="8217600" y="233875"/>
            <a:ext cx="0" cy="99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7" name="Google Shape;177;p10"/>
          <p:cNvSpPr txBox="1">
            <a:spLocks noGrp="1"/>
          </p:cNvSpPr>
          <p:nvPr>
            <p:ph type="subTitle" idx="14"/>
          </p:nvPr>
        </p:nvSpPr>
        <p:spPr>
          <a:xfrm>
            <a:off x="6802800" y="230700"/>
            <a:ext cx="1050600" cy="1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78" name="Google Shape;178;p10"/>
          <p:cNvSpPr txBox="1">
            <a:spLocks noGrp="1"/>
          </p:cNvSpPr>
          <p:nvPr>
            <p:ph type="subTitle" idx="15"/>
          </p:nvPr>
        </p:nvSpPr>
        <p:spPr>
          <a:xfrm>
            <a:off x="436725" y="230700"/>
            <a:ext cx="1893000" cy="2286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plit screen - Alt 1">
  <p:cSld name="CUSTOM_8_1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1"/>
          <p:cNvSpPr txBox="1">
            <a:spLocks noGrp="1"/>
          </p:cNvSpPr>
          <p:nvPr>
            <p:ph type="subTitle" idx="1"/>
          </p:nvPr>
        </p:nvSpPr>
        <p:spPr>
          <a:xfrm>
            <a:off x="6446974" y="814800"/>
            <a:ext cx="2232000" cy="24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1" name="Google Shape;181;p11"/>
          <p:cNvSpPr txBox="1">
            <a:spLocks noGrp="1"/>
          </p:cNvSpPr>
          <p:nvPr>
            <p:ph type="title"/>
          </p:nvPr>
        </p:nvSpPr>
        <p:spPr>
          <a:xfrm>
            <a:off x="6447214" y="1213484"/>
            <a:ext cx="2232000" cy="19275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82" name="Google Shape;182;p11"/>
          <p:cNvSpPr txBox="1">
            <a:spLocks noGrp="1"/>
          </p:cNvSpPr>
          <p:nvPr>
            <p:ph type="subTitle" idx="2"/>
          </p:nvPr>
        </p:nvSpPr>
        <p:spPr>
          <a:xfrm>
            <a:off x="6446978" y="4125125"/>
            <a:ext cx="1708500" cy="24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3" name="Google Shape;183;p11"/>
          <p:cNvSpPr txBox="1">
            <a:spLocks noGrp="1"/>
          </p:cNvSpPr>
          <p:nvPr>
            <p:ph type="subTitle" idx="3"/>
          </p:nvPr>
        </p:nvSpPr>
        <p:spPr>
          <a:xfrm>
            <a:off x="436725" y="814800"/>
            <a:ext cx="4182300" cy="258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4" name="Google Shape;184;p11"/>
          <p:cNvSpPr txBox="1">
            <a:spLocks noGrp="1"/>
          </p:cNvSpPr>
          <p:nvPr>
            <p:ph type="title" idx="4"/>
          </p:nvPr>
        </p:nvSpPr>
        <p:spPr>
          <a:xfrm>
            <a:off x="436725" y="1231825"/>
            <a:ext cx="41823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11"/>
          <p:cNvSpPr txBox="1">
            <a:spLocks noGrp="1"/>
          </p:cNvSpPr>
          <p:nvPr>
            <p:ph type="sldNum" idx="12"/>
          </p:nvPr>
        </p:nvSpPr>
        <p:spPr>
          <a:xfrm>
            <a:off x="8280600" y="228600"/>
            <a:ext cx="3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pPr marL="0" lvl="0" indent="-5080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86" name="Google Shape;186;p11"/>
          <p:cNvCxnSpPr/>
          <p:nvPr/>
        </p:nvCxnSpPr>
        <p:spPr>
          <a:xfrm>
            <a:off x="8217600" y="233875"/>
            <a:ext cx="0" cy="99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7" name="Google Shape;187;p11"/>
          <p:cNvSpPr txBox="1">
            <a:spLocks noGrp="1"/>
          </p:cNvSpPr>
          <p:nvPr>
            <p:ph type="subTitle" idx="5"/>
          </p:nvPr>
        </p:nvSpPr>
        <p:spPr>
          <a:xfrm>
            <a:off x="6802800" y="230700"/>
            <a:ext cx="1050600" cy="1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8" name="Google Shape;188;p11"/>
          <p:cNvSpPr txBox="1">
            <a:spLocks noGrp="1"/>
          </p:cNvSpPr>
          <p:nvPr>
            <p:ph type="subTitle" idx="6"/>
          </p:nvPr>
        </p:nvSpPr>
        <p:spPr>
          <a:xfrm>
            <a:off x="436725" y="230700"/>
            <a:ext cx="1893000" cy="2286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plit screen - Alt 2">
  <p:cSld name="CUSTOM_8_1_1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2"/>
          <p:cNvSpPr txBox="1">
            <a:spLocks noGrp="1"/>
          </p:cNvSpPr>
          <p:nvPr>
            <p:ph type="subTitle" idx="1"/>
          </p:nvPr>
        </p:nvSpPr>
        <p:spPr>
          <a:xfrm>
            <a:off x="436600" y="3909000"/>
            <a:ext cx="1708500" cy="77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IBM Plex Sans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IBM Plex Sans"/>
              <a:buNone/>
              <a:defRPr sz="64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IBM Plex Sans"/>
              <a:buNone/>
              <a:defRPr sz="64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IBM Plex Sans"/>
              <a:buNone/>
              <a:defRPr sz="64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IBM Plex Sans"/>
              <a:buNone/>
              <a:defRPr sz="64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IBM Plex Sans"/>
              <a:buNone/>
              <a:defRPr sz="64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IBM Plex Sans"/>
              <a:buNone/>
              <a:defRPr sz="64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IBM Plex Sans"/>
              <a:buNone/>
              <a:defRPr sz="64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IBM Plex Sans"/>
              <a:buNone/>
              <a:defRPr sz="6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91" name="Google Shape;191;p12"/>
          <p:cNvSpPr txBox="1">
            <a:spLocks noGrp="1"/>
          </p:cNvSpPr>
          <p:nvPr>
            <p:ph type="subTitle" idx="2"/>
          </p:nvPr>
        </p:nvSpPr>
        <p:spPr>
          <a:xfrm>
            <a:off x="3027400" y="3909000"/>
            <a:ext cx="1708500" cy="77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IBM Plex Sans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IBM Plex Sans"/>
              <a:buNone/>
              <a:defRPr sz="64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IBM Plex Sans"/>
              <a:buNone/>
              <a:defRPr sz="64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IBM Plex Sans"/>
              <a:buNone/>
              <a:defRPr sz="64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IBM Plex Sans"/>
              <a:buNone/>
              <a:defRPr sz="64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IBM Plex Sans"/>
              <a:buNone/>
              <a:defRPr sz="64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IBM Plex Sans"/>
              <a:buNone/>
              <a:defRPr sz="64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IBM Plex Sans"/>
              <a:buNone/>
              <a:defRPr sz="64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IBM Plex Sans"/>
              <a:buNone/>
              <a:defRPr sz="6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192" name="Google Shape;192;p12"/>
          <p:cNvGrpSpPr/>
          <p:nvPr/>
        </p:nvGrpSpPr>
        <p:grpSpPr>
          <a:xfrm flipH="1">
            <a:off x="5903161" y="2597462"/>
            <a:ext cx="6916230" cy="6916230"/>
            <a:chOff x="-3059650" y="1891300"/>
            <a:chExt cx="7160400" cy="7160400"/>
          </a:xfrm>
        </p:grpSpPr>
        <p:sp>
          <p:nvSpPr>
            <p:cNvPr id="193" name="Google Shape;193;p12"/>
            <p:cNvSpPr/>
            <p:nvPr/>
          </p:nvSpPr>
          <p:spPr>
            <a:xfrm rot="5400000" flipH="1">
              <a:off x="-3059650" y="1891300"/>
              <a:ext cx="7160400" cy="7160400"/>
            </a:xfrm>
            <a:prstGeom prst="arc">
              <a:avLst>
                <a:gd name="adj1" fmla="val 17100715"/>
                <a:gd name="adj2" fmla="val 21393444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accent6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</a:t>
              </a:r>
              <a:endParaRPr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194" name="Google Shape;194;p12"/>
            <p:cNvSpPr/>
            <p:nvPr/>
          </p:nvSpPr>
          <p:spPr>
            <a:xfrm rot="5400000" flipH="1">
              <a:off x="-1851199" y="3109695"/>
              <a:ext cx="4734900" cy="4735200"/>
            </a:xfrm>
            <a:prstGeom prst="arc">
              <a:avLst>
                <a:gd name="adj1" fmla="val 17607113"/>
                <a:gd name="adj2" fmla="val 21289676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accent6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</a:t>
              </a:r>
              <a:endParaRPr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195" name="Google Shape;195;p12"/>
            <p:cNvSpPr/>
            <p:nvPr/>
          </p:nvSpPr>
          <p:spPr>
            <a:xfrm>
              <a:off x="1239430" y="2205756"/>
              <a:ext cx="1218600" cy="1218600"/>
            </a:xfrm>
            <a:prstGeom prst="ellipse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</p:grpSp>
      <p:sp>
        <p:nvSpPr>
          <p:cNvPr id="196" name="Google Shape;196;p12"/>
          <p:cNvSpPr txBox="1">
            <a:spLocks noGrp="1"/>
          </p:cNvSpPr>
          <p:nvPr>
            <p:ph type="subTitle" idx="3"/>
          </p:nvPr>
        </p:nvSpPr>
        <p:spPr>
          <a:xfrm>
            <a:off x="6446978" y="814800"/>
            <a:ext cx="1708500" cy="24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97" name="Google Shape;197;p12"/>
          <p:cNvSpPr txBox="1">
            <a:spLocks noGrp="1"/>
          </p:cNvSpPr>
          <p:nvPr>
            <p:ph type="title"/>
          </p:nvPr>
        </p:nvSpPr>
        <p:spPr>
          <a:xfrm>
            <a:off x="6447225" y="1213482"/>
            <a:ext cx="22320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cxnSp>
        <p:nvCxnSpPr>
          <p:cNvPr id="198" name="Google Shape;198;p12"/>
          <p:cNvCxnSpPr/>
          <p:nvPr/>
        </p:nvCxnSpPr>
        <p:spPr>
          <a:xfrm>
            <a:off x="5985025" y="-13225"/>
            <a:ext cx="0" cy="51594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9" name="Google Shape;199;p12"/>
          <p:cNvSpPr txBox="1">
            <a:spLocks noGrp="1"/>
          </p:cNvSpPr>
          <p:nvPr>
            <p:ph type="subTitle" idx="4"/>
          </p:nvPr>
        </p:nvSpPr>
        <p:spPr>
          <a:xfrm>
            <a:off x="436725" y="814800"/>
            <a:ext cx="4182300" cy="258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00" name="Google Shape;200;p12"/>
          <p:cNvSpPr txBox="1">
            <a:spLocks noGrp="1"/>
          </p:cNvSpPr>
          <p:nvPr>
            <p:ph type="title" idx="5"/>
          </p:nvPr>
        </p:nvSpPr>
        <p:spPr>
          <a:xfrm>
            <a:off x="436725" y="1231825"/>
            <a:ext cx="41823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12"/>
          <p:cNvSpPr txBox="1">
            <a:spLocks noGrp="1"/>
          </p:cNvSpPr>
          <p:nvPr>
            <p:ph type="subTitle" idx="6"/>
          </p:nvPr>
        </p:nvSpPr>
        <p:spPr>
          <a:xfrm>
            <a:off x="436725" y="1961991"/>
            <a:ext cx="4182300" cy="10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202" name="Google Shape;202;p12"/>
          <p:cNvSpPr txBox="1">
            <a:spLocks noGrp="1"/>
          </p:cNvSpPr>
          <p:nvPr>
            <p:ph type="subTitle" idx="7"/>
          </p:nvPr>
        </p:nvSpPr>
        <p:spPr>
          <a:xfrm>
            <a:off x="436725" y="3205792"/>
            <a:ext cx="4182300" cy="13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203" name="Google Shape;203;p12"/>
          <p:cNvSpPr txBox="1">
            <a:spLocks noGrp="1"/>
          </p:cNvSpPr>
          <p:nvPr>
            <p:ph type="subTitle" idx="8"/>
          </p:nvPr>
        </p:nvSpPr>
        <p:spPr>
          <a:xfrm>
            <a:off x="436725" y="3686700"/>
            <a:ext cx="1708500" cy="13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 Medium"/>
              <a:buNone/>
              <a:defRPr sz="10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 Medium"/>
              <a:buNone/>
              <a:defRPr sz="10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 Medium"/>
              <a:buNone/>
              <a:defRPr sz="10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 Medium"/>
              <a:buNone/>
              <a:defRPr sz="10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 Medium"/>
              <a:buNone/>
              <a:defRPr sz="10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 Medium"/>
              <a:buNone/>
              <a:defRPr sz="10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 Medium"/>
              <a:buNone/>
              <a:defRPr sz="10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 Medium"/>
              <a:buNone/>
              <a:defRPr sz="10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 Medium"/>
              <a:buNone/>
              <a:defRPr sz="10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9pPr>
          </a:lstStyle>
          <a:p>
            <a:endParaRPr/>
          </a:p>
        </p:txBody>
      </p:sp>
      <p:sp>
        <p:nvSpPr>
          <p:cNvPr id="204" name="Google Shape;204;p12"/>
          <p:cNvSpPr txBox="1">
            <a:spLocks noGrp="1"/>
          </p:cNvSpPr>
          <p:nvPr>
            <p:ph type="subTitle" idx="9"/>
          </p:nvPr>
        </p:nvSpPr>
        <p:spPr>
          <a:xfrm>
            <a:off x="3027525" y="3686700"/>
            <a:ext cx="1708500" cy="13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 Medium"/>
              <a:buNone/>
              <a:defRPr sz="10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 Medium"/>
              <a:buNone/>
              <a:defRPr sz="10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 Medium"/>
              <a:buNone/>
              <a:defRPr sz="10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 Medium"/>
              <a:buNone/>
              <a:defRPr sz="10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 Medium"/>
              <a:buNone/>
              <a:defRPr sz="10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 Medium"/>
              <a:buNone/>
              <a:defRPr sz="10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 Medium"/>
              <a:buNone/>
              <a:defRPr sz="10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 Medium"/>
              <a:buNone/>
              <a:defRPr sz="10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 Medium"/>
              <a:buNone/>
              <a:defRPr sz="10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9pPr>
          </a:lstStyle>
          <a:p>
            <a:endParaRPr/>
          </a:p>
        </p:txBody>
      </p:sp>
      <p:sp>
        <p:nvSpPr>
          <p:cNvPr id="205" name="Google Shape;205;p12"/>
          <p:cNvSpPr txBox="1">
            <a:spLocks noGrp="1"/>
          </p:cNvSpPr>
          <p:nvPr>
            <p:ph type="sldNum" idx="12"/>
          </p:nvPr>
        </p:nvSpPr>
        <p:spPr>
          <a:xfrm>
            <a:off x="8280600" y="228600"/>
            <a:ext cx="3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pPr marL="0" lvl="0" indent="-5080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06" name="Google Shape;206;p12"/>
          <p:cNvCxnSpPr/>
          <p:nvPr/>
        </p:nvCxnSpPr>
        <p:spPr>
          <a:xfrm>
            <a:off x="8217600" y="233875"/>
            <a:ext cx="0" cy="99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7" name="Google Shape;207;p12"/>
          <p:cNvSpPr txBox="1">
            <a:spLocks noGrp="1"/>
          </p:cNvSpPr>
          <p:nvPr>
            <p:ph type="subTitle" idx="13"/>
          </p:nvPr>
        </p:nvSpPr>
        <p:spPr>
          <a:xfrm>
            <a:off x="6802800" y="230700"/>
            <a:ext cx="1050600" cy="1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08" name="Google Shape;208;p12"/>
          <p:cNvSpPr txBox="1">
            <a:spLocks noGrp="1"/>
          </p:cNvSpPr>
          <p:nvPr>
            <p:ph type="subTitle" idx="14"/>
          </p:nvPr>
        </p:nvSpPr>
        <p:spPr>
          <a:xfrm>
            <a:off x="436725" y="230700"/>
            <a:ext cx="1893000" cy="2286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plit screen - Alt 3">
  <p:cSld name="CUSTOM_8_1_1_1"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3"/>
          <p:cNvSpPr txBox="1">
            <a:spLocks noGrp="1"/>
          </p:cNvSpPr>
          <p:nvPr>
            <p:ph type="subTitle" idx="1"/>
          </p:nvPr>
        </p:nvSpPr>
        <p:spPr>
          <a:xfrm>
            <a:off x="6446974" y="814800"/>
            <a:ext cx="2220000" cy="24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11" name="Google Shape;211;p13"/>
          <p:cNvSpPr txBox="1">
            <a:spLocks noGrp="1"/>
          </p:cNvSpPr>
          <p:nvPr>
            <p:ph type="subTitle" idx="2"/>
          </p:nvPr>
        </p:nvSpPr>
        <p:spPr>
          <a:xfrm>
            <a:off x="436725" y="814800"/>
            <a:ext cx="4182300" cy="258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"/>
              <a:buNone/>
              <a:defRPr sz="1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12" name="Google Shape;212;p13"/>
          <p:cNvSpPr txBox="1">
            <a:spLocks noGrp="1"/>
          </p:cNvSpPr>
          <p:nvPr>
            <p:ph type="title"/>
          </p:nvPr>
        </p:nvSpPr>
        <p:spPr>
          <a:xfrm>
            <a:off x="436725" y="1231825"/>
            <a:ext cx="41823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13"/>
          <p:cNvSpPr txBox="1">
            <a:spLocks noGrp="1"/>
          </p:cNvSpPr>
          <p:nvPr>
            <p:ph type="subTitle" idx="3"/>
          </p:nvPr>
        </p:nvSpPr>
        <p:spPr>
          <a:xfrm>
            <a:off x="436725" y="1961998"/>
            <a:ext cx="4182300" cy="80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214" name="Google Shape;214;p13"/>
          <p:cNvSpPr txBox="1">
            <a:spLocks noGrp="1"/>
          </p:cNvSpPr>
          <p:nvPr>
            <p:ph type="subTitle" idx="4"/>
          </p:nvPr>
        </p:nvSpPr>
        <p:spPr>
          <a:xfrm>
            <a:off x="436725" y="3219125"/>
            <a:ext cx="2186400" cy="258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 Medium"/>
              <a:buNone/>
              <a:defRPr sz="1200"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 Medium"/>
              <a:buNone/>
              <a:defRPr sz="12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 Medium"/>
              <a:buNone/>
              <a:defRPr sz="12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 Medium"/>
              <a:buNone/>
              <a:defRPr sz="12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 Medium"/>
              <a:buNone/>
              <a:defRPr sz="12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 Medium"/>
              <a:buNone/>
              <a:defRPr sz="12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 Medium"/>
              <a:buNone/>
              <a:defRPr sz="12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 Medium"/>
              <a:buNone/>
              <a:defRPr sz="12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 Medium"/>
              <a:buNone/>
              <a:defRPr sz="12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9pPr>
          </a:lstStyle>
          <a:p>
            <a:endParaRPr/>
          </a:p>
        </p:txBody>
      </p:sp>
      <p:sp>
        <p:nvSpPr>
          <p:cNvPr id="215" name="Google Shape;215;p13"/>
          <p:cNvSpPr txBox="1">
            <a:spLocks noGrp="1"/>
          </p:cNvSpPr>
          <p:nvPr>
            <p:ph type="subTitle" idx="5"/>
          </p:nvPr>
        </p:nvSpPr>
        <p:spPr>
          <a:xfrm>
            <a:off x="436725" y="3706675"/>
            <a:ext cx="2186400" cy="10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216" name="Google Shape;216;p13"/>
          <p:cNvSpPr txBox="1">
            <a:spLocks noGrp="1"/>
          </p:cNvSpPr>
          <p:nvPr>
            <p:ph type="subTitle" idx="6"/>
          </p:nvPr>
        </p:nvSpPr>
        <p:spPr>
          <a:xfrm>
            <a:off x="3472800" y="3219125"/>
            <a:ext cx="2186400" cy="258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 Medium"/>
              <a:buNone/>
              <a:defRPr sz="1200"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 Medium"/>
              <a:buNone/>
              <a:defRPr sz="12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 Medium"/>
              <a:buNone/>
              <a:defRPr sz="12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 Medium"/>
              <a:buNone/>
              <a:defRPr sz="12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 Medium"/>
              <a:buNone/>
              <a:defRPr sz="12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 Medium"/>
              <a:buNone/>
              <a:defRPr sz="12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 Medium"/>
              <a:buNone/>
              <a:defRPr sz="12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 Medium"/>
              <a:buNone/>
              <a:defRPr sz="12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BM Plex Sans Medium"/>
              <a:buNone/>
              <a:defRPr sz="1200">
                <a:solidFill>
                  <a:schemeClr val="dk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9pPr>
          </a:lstStyle>
          <a:p>
            <a:endParaRPr/>
          </a:p>
        </p:txBody>
      </p:sp>
      <p:sp>
        <p:nvSpPr>
          <p:cNvPr id="217" name="Google Shape;217;p13"/>
          <p:cNvSpPr txBox="1">
            <a:spLocks noGrp="1"/>
          </p:cNvSpPr>
          <p:nvPr>
            <p:ph type="subTitle" idx="7"/>
          </p:nvPr>
        </p:nvSpPr>
        <p:spPr>
          <a:xfrm>
            <a:off x="3472800" y="3706675"/>
            <a:ext cx="2186400" cy="1058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218" name="Google Shape;218;p13"/>
          <p:cNvSpPr txBox="1">
            <a:spLocks noGrp="1"/>
          </p:cNvSpPr>
          <p:nvPr>
            <p:ph type="subTitle" idx="8"/>
          </p:nvPr>
        </p:nvSpPr>
        <p:spPr>
          <a:xfrm>
            <a:off x="6702724" y="1605750"/>
            <a:ext cx="1708500" cy="13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 Medium"/>
              <a:buNone/>
              <a:defRPr sz="10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 Medium"/>
              <a:buNone/>
              <a:defRPr sz="10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 Medium"/>
              <a:buNone/>
              <a:defRPr sz="10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 Medium"/>
              <a:buNone/>
              <a:defRPr sz="10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 Medium"/>
              <a:buNone/>
              <a:defRPr sz="10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 Medium"/>
              <a:buNone/>
              <a:defRPr sz="10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 Medium"/>
              <a:buNone/>
              <a:defRPr sz="10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 Medium"/>
              <a:buNone/>
              <a:defRPr sz="10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 Medium"/>
              <a:buNone/>
              <a:defRPr sz="1000">
                <a:solidFill>
                  <a:schemeClr val="accen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9pPr>
          </a:lstStyle>
          <a:p>
            <a:endParaRPr/>
          </a:p>
        </p:txBody>
      </p:sp>
      <p:sp>
        <p:nvSpPr>
          <p:cNvPr id="219" name="Google Shape;219;p13"/>
          <p:cNvSpPr txBox="1">
            <a:spLocks noGrp="1"/>
          </p:cNvSpPr>
          <p:nvPr>
            <p:ph type="subTitle" idx="9"/>
          </p:nvPr>
        </p:nvSpPr>
        <p:spPr>
          <a:xfrm>
            <a:off x="6702724" y="1751007"/>
            <a:ext cx="1708500" cy="832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IBM Plex Sans"/>
              <a:buNone/>
              <a:defRPr sz="64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IBM Plex Sans"/>
              <a:buNone/>
              <a:defRPr sz="64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IBM Plex Sans"/>
              <a:buNone/>
              <a:defRPr sz="64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IBM Plex Sans"/>
              <a:buNone/>
              <a:defRPr sz="64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IBM Plex Sans"/>
              <a:buNone/>
              <a:defRPr sz="64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IBM Plex Sans"/>
              <a:buNone/>
              <a:defRPr sz="64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IBM Plex Sans"/>
              <a:buNone/>
              <a:defRPr sz="64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IBM Plex Sans"/>
              <a:buNone/>
              <a:defRPr sz="64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00"/>
              <a:buFont typeface="IBM Plex Sans"/>
              <a:buNone/>
              <a:defRPr sz="6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20" name="Google Shape;220;p13"/>
          <p:cNvSpPr txBox="1">
            <a:spLocks noGrp="1"/>
          </p:cNvSpPr>
          <p:nvPr>
            <p:ph type="sldNum" idx="12"/>
          </p:nvPr>
        </p:nvSpPr>
        <p:spPr>
          <a:xfrm>
            <a:off x="8280600" y="228600"/>
            <a:ext cx="3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 algn="r"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pPr marL="0" lvl="0" indent="-5080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21" name="Google Shape;221;p13"/>
          <p:cNvCxnSpPr/>
          <p:nvPr/>
        </p:nvCxnSpPr>
        <p:spPr>
          <a:xfrm>
            <a:off x="8217600" y="233875"/>
            <a:ext cx="0" cy="99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2" name="Google Shape;222;p13"/>
          <p:cNvSpPr txBox="1">
            <a:spLocks noGrp="1"/>
          </p:cNvSpPr>
          <p:nvPr>
            <p:ph type="subTitle" idx="13"/>
          </p:nvPr>
        </p:nvSpPr>
        <p:spPr>
          <a:xfrm>
            <a:off x="6802800" y="230700"/>
            <a:ext cx="1050600" cy="1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23" name="Google Shape;223;p13"/>
          <p:cNvSpPr txBox="1">
            <a:spLocks noGrp="1"/>
          </p:cNvSpPr>
          <p:nvPr>
            <p:ph type="subTitle" idx="14"/>
          </p:nvPr>
        </p:nvSpPr>
        <p:spPr>
          <a:xfrm>
            <a:off x="436725" y="230700"/>
            <a:ext cx="1893000" cy="2286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 - Alt 2">
  <p:cSld name="CUSTOM">
    <p:bg>
      <p:bgPr>
        <a:solidFill>
          <a:schemeClr val="dk2"/>
        </a:solid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4"/>
          <p:cNvSpPr/>
          <p:nvPr/>
        </p:nvSpPr>
        <p:spPr>
          <a:xfrm>
            <a:off x="6411926" y="2539080"/>
            <a:ext cx="495900" cy="495600"/>
          </a:xfrm>
          <a:prstGeom prst="ellipse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4"/>
                </a:solidFill>
                <a:latin typeface="IBM Plex Sans"/>
                <a:ea typeface="IBM Plex Sans"/>
                <a:cs typeface="IBM Plex Sans"/>
                <a:sym typeface="IBM Plex Sans"/>
              </a:rPr>
              <a:t>03</a:t>
            </a:r>
            <a:endParaRPr sz="1600">
              <a:solidFill>
                <a:schemeClr val="accent4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26" name="Google Shape;226;p14"/>
          <p:cNvSpPr/>
          <p:nvPr/>
        </p:nvSpPr>
        <p:spPr>
          <a:xfrm>
            <a:off x="436801" y="2539080"/>
            <a:ext cx="495900" cy="495600"/>
          </a:xfrm>
          <a:prstGeom prst="ellipse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4"/>
                </a:solidFill>
                <a:latin typeface="IBM Plex Sans"/>
                <a:ea typeface="IBM Plex Sans"/>
                <a:cs typeface="IBM Plex Sans"/>
                <a:sym typeface="IBM Plex Sans"/>
              </a:rPr>
              <a:t>01</a:t>
            </a:r>
            <a:endParaRPr sz="1600">
              <a:solidFill>
                <a:schemeClr val="accent4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27" name="Google Shape;227;p14"/>
          <p:cNvSpPr/>
          <p:nvPr/>
        </p:nvSpPr>
        <p:spPr>
          <a:xfrm>
            <a:off x="3487789" y="2539080"/>
            <a:ext cx="495900" cy="495600"/>
          </a:xfrm>
          <a:prstGeom prst="ellipse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4"/>
                </a:solidFill>
                <a:latin typeface="IBM Plex Sans"/>
                <a:ea typeface="IBM Plex Sans"/>
                <a:cs typeface="IBM Plex Sans"/>
                <a:sym typeface="IBM Plex Sans"/>
              </a:rPr>
              <a:t>02</a:t>
            </a:r>
            <a:endParaRPr sz="1600">
              <a:solidFill>
                <a:schemeClr val="accent4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28" name="Google Shape;228;p14"/>
          <p:cNvSpPr txBox="1">
            <a:spLocks noGrp="1"/>
          </p:cNvSpPr>
          <p:nvPr>
            <p:ph type="subTitle" idx="1"/>
          </p:nvPr>
        </p:nvSpPr>
        <p:spPr>
          <a:xfrm>
            <a:off x="436725" y="3189775"/>
            <a:ext cx="2366700" cy="45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29" name="Google Shape;229;p14"/>
          <p:cNvSpPr txBox="1">
            <a:spLocks noGrp="1"/>
          </p:cNvSpPr>
          <p:nvPr>
            <p:ph type="subTitle" idx="2"/>
          </p:nvPr>
        </p:nvSpPr>
        <p:spPr>
          <a:xfrm>
            <a:off x="3490450" y="3189775"/>
            <a:ext cx="2366700" cy="45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30" name="Google Shape;230;p14"/>
          <p:cNvSpPr txBox="1">
            <a:spLocks noGrp="1"/>
          </p:cNvSpPr>
          <p:nvPr>
            <p:ph type="subTitle" idx="3"/>
          </p:nvPr>
        </p:nvSpPr>
        <p:spPr>
          <a:xfrm>
            <a:off x="6424500" y="3189775"/>
            <a:ext cx="2366700" cy="45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BM Plex Sans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31" name="Google Shape;231;p14"/>
          <p:cNvSpPr txBox="1">
            <a:spLocks noGrp="1"/>
          </p:cNvSpPr>
          <p:nvPr>
            <p:ph type="subTitle" idx="4"/>
          </p:nvPr>
        </p:nvSpPr>
        <p:spPr>
          <a:xfrm>
            <a:off x="436725" y="814797"/>
            <a:ext cx="2719200" cy="45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32" name="Google Shape;232;p14"/>
          <p:cNvSpPr txBox="1">
            <a:spLocks noGrp="1"/>
          </p:cNvSpPr>
          <p:nvPr>
            <p:ph type="title"/>
          </p:nvPr>
        </p:nvSpPr>
        <p:spPr>
          <a:xfrm>
            <a:off x="436725" y="1231825"/>
            <a:ext cx="55527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33" name="Google Shape;233;p14"/>
          <p:cNvSpPr txBox="1">
            <a:spLocks noGrp="1"/>
          </p:cNvSpPr>
          <p:nvPr>
            <p:ph type="sldNum" idx="12"/>
          </p:nvPr>
        </p:nvSpPr>
        <p:spPr>
          <a:xfrm>
            <a:off x="8280600" y="228600"/>
            <a:ext cx="3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pPr marL="0" lvl="0" indent="-5080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34" name="Google Shape;234;p14"/>
          <p:cNvCxnSpPr/>
          <p:nvPr/>
        </p:nvCxnSpPr>
        <p:spPr>
          <a:xfrm>
            <a:off x="8217600" y="233875"/>
            <a:ext cx="0" cy="990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5" name="Google Shape;235;p14"/>
          <p:cNvSpPr txBox="1">
            <a:spLocks noGrp="1"/>
          </p:cNvSpPr>
          <p:nvPr>
            <p:ph type="subTitle" idx="5"/>
          </p:nvPr>
        </p:nvSpPr>
        <p:spPr>
          <a:xfrm>
            <a:off x="6802800" y="230700"/>
            <a:ext cx="1050600" cy="1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36" name="Google Shape;236;p14"/>
          <p:cNvSpPr txBox="1">
            <a:spLocks noGrp="1"/>
          </p:cNvSpPr>
          <p:nvPr>
            <p:ph type="subTitle" idx="6"/>
          </p:nvPr>
        </p:nvSpPr>
        <p:spPr>
          <a:xfrm>
            <a:off x="436725" y="230700"/>
            <a:ext cx="1893000" cy="2286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37" name="Google Shape;237;p14"/>
          <p:cNvSpPr txBox="1">
            <a:spLocks noGrp="1"/>
          </p:cNvSpPr>
          <p:nvPr>
            <p:ph type="body" idx="7"/>
          </p:nvPr>
        </p:nvSpPr>
        <p:spPr>
          <a:xfrm>
            <a:off x="436800" y="3844323"/>
            <a:ext cx="2366700" cy="83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38" name="Google Shape;238;p14"/>
          <p:cNvSpPr txBox="1">
            <a:spLocks noGrp="1"/>
          </p:cNvSpPr>
          <p:nvPr>
            <p:ph type="body" idx="8"/>
          </p:nvPr>
        </p:nvSpPr>
        <p:spPr>
          <a:xfrm>
            <a:off x="3490438" y="3844323"/>
            <a:ext cx="2366700" cy="83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39" name="Google Shape;239;p14"/>
          <p:cNvSpPr txBox="1">
            <a:spLocks noGrp="1"/>
          </p:cNvSpPr>
          <p:nvPr>
            <p:ph type="body" idx="9"/>
          </p:nvPr>
        </p:nvSpPr>
        <p:spPr>
          <a:xfrm>
            <a:off x="6411925" y="3844323"/>
            <a:ext cx="2366700" cy="83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title">
  <p:cSld name="CUSTOM_7">
    <p:bg>
      <p:bgPr>
        <a:solidFill>
          <a:schemeClr val="dk2"/>
        </a:solid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5"/>
          <p:cNvSpPr txBox="1">
            <a:spLocks noGrp="1"/>
          </p:cNvSpPr>
          <p:nvPr>
            <p:ph type="title"/>
          </p:nvPr>
        </p:nvSpPr>
        <p:spPr>
          <a:xfrm>
            <a:off x="436725" y="457200"/>
            <a:ext cx="82302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2" name="Google Shape;242;p15"/>
          <p:cNvSpPr txBox="1">
            <a:spLocks noGrp="1"/>
          </p:cNvSpPr>
          <p:nvPr>
            <p:ph type="sldNum" idx="12"/>
          </p:nvPr>
        </p:nvSpPr>
        <p:spPr>
          <a:xfrm>
            <a:off x="8280600" y="228600"/>
            <a:ext cx="3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pPr marL="0" lvl="0" indent="-5080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43" name="Google Shape;243;p15"/>
          <p:cNvCxnSpPr/>
          <p:nvPr/>
        </p:nvCxnSpPr>
        <p:spPr>
          <a:xfrm>
            <a:off x="8217600" y="233875"/>
            <a:ext cx="0" cy="990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4" name="Google Shape;244;p15"/>
          <p:cNvSpPr txBox="1">
            <a:spLocks noGrp="1"/>
          </p:cNvSpPr>
          <p:nvPr>
            <p:ph type="subTitle" idx="1"/>
          </p:nvPr>
        </p:nvSpPr>
        <p:spPr>
          <a:xfrm>
            <a:off x="6802800" y="230700"/>
            <a:ext cx="1050600" cy="1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5" name="Google Shape;245;p15"/>
          <p:cNvSpPr txBox="1">
            <a:spLocks noGrp="1"/>
          </p:cNvSpPr>
          <p:nvPr>
            <p:ph type="subTitle" idx="2"/>
          </p:nvPr>
        </p:nvSpPr>
        <p:spPr>
          <a:xfrm>
            <a:off x="436725" y="230700"/>
            <a:ext cx="1893000" cy="2286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 - Alt 3">
  <p:cSld name="CUSTOM_1">
    <p:bg>
      <p:bgPr>
        <a:solidFill>
          <a:schemeClr val="dk2"/>
        </a:solidFill>
        <a:effectLst/>
      </p:bgPr>
    </p:bg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6"/>
          <p:cNvSpPr txBox="1">
            <a:spLocks noGrp="1"/>
          </p:cNvSpPr>
          <p:nvPr>
            <p:ph type="subTitle" idx="1"/>
          </p:nvPr>
        </p:nvSpPr>
        <p:spPr>
          <a:xfrm>
            <a:off x="436725" y="2484131"/>
            <a:ext cx="2366700" cy="45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8" name="Google Shape;248;p16"/>
          <p:cNvSpPr txBox="1">
            <a:spLocks noGrp="1"/>
          </p:cNvSpPr>
          <p:nvPr>
            <p:ph type="title"/>
          </p:nvPr>
        </p:nvSpPr>
        <p:spPr>
          <a:xfrm>
            <a:off x="436725" y="1231825"/>
            <a:ext cx="55527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9" name="Google Shape;249;p16"/>
          <p:cNvSpPr txBox="1">
            <a:spLocks noGrp="1"/>
          </p:cNvSpPr>
          <p:nvPr>
            <p:ph type="subTitle" idx="2"/>
          </p:nvPr>
        </p:nvSpPr>
        <p:spPr>
          <a:xfrm>
            <a:off x="436725" y="3828397"/>
            <a:ext cx="2366700" cy="45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9pPr>
          </a:lstStyle>
          <a:p>
            <a:endParaRPr/>
          </a:p>
        </p:txBody>
      </p:sp>
      <p:sp>
        <p:nvSpPr>
          <p:cNvPr id="250" name="Google Shape;250;p16"/>
          <p:cNvSpPr txBox="1">
            <a:spLocks noGrp="1"/>
          </p:cNvSpPr>
          <p:nvPr>
            <p:ph type="subTitle" idx="3"/>
          </p:nvPr>
        </p:nvSpPr>
        <p:spPr>
          <a:xfrm>
            <a:off x="3431950" y="2484131"/>
            <a:ext cx="2366700" cy="45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51" name="Google Shape;251;p16"/>
          <p:cNvSpPr txBox="1">
            <a:spLocks noGrp="1"/>
          </p:cNvSpPr>
          <p:nvPr>
            <p:ph type="subTitle" idx="4"/>
          </p:nvPr>
        </p:nvSpPr>
        <p:spPr>
          <a:xfrm>
            <a:off x="3431950" y="3828397"/>
            <a:ext cx="2366700" cy="45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9pPr>
          </a:lstStyle>
          <a:p>
            <a:endParaRPr/>
          </a:p>
        </p:txBody>
      </p:sp>
      <p:sp>
        <p:nvSpPr>
          <p:cNvPr id="252" name="Google Shape;252;p16"/>
          <p:cNvSpPr txBox="1">
            <a:spLocks noGrp="1"/>
          </p:cNvSpPr>
          <p:nvPr>
            <p:ph type="subTitle" idx="5"/>
          </p:nvPr>
        </p:nvSpPr>
        <p:spPr>
          <a:xfrm>
            <a:off x="6368675" y="2484131"/>
            <a:ext cx="2366700" cy="45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53" name="Google Shape;253;p16"/>
          <p:cNvSpPr txBox="1">
            <a:spLocks noGrp="1"/>
          </p:cNvSpPr>
          <p:nvPr>
            <p:ph type="subTitle" idx="6"/>
          </p:nvPr>
        </p:nvSpPr>
        <p:spPr>
          <a:xfrm>
            <a:off x="6368675" y="3828397"/>
            <a:ext cx="2366700" cy="45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9pPr>
          </a:lstStyle>
          <a:p>
            <a:endParaRPr/>
          </a:p>
        </p:txBody>
      </p:sp>
      <p:sp>
        <p:nvSpPr>
          <p:cNvPr id="254" name="Google Shape;254;p16"/>
          <p:cNvSpPr txBox="1">
            <a:spLocks noGrp="1"/>
          </p:cNvSpPr>
          <p:nvPr>
            <p:ph type="subTitle" idx="7"/>
          </p:nvPr>
        </p:nvSpPr>
        <p:spPr>
          <a:xfrm>
            <a:off x="436725" y="814799"/>
            <a:ext cx="2719200" cy="258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55" name="Google Shape;255;p16"/>
          <p:cNvSpPr txBox="1">
            <a:spLocks noGrp="1"/>
          </p:cNvSpPr>
          <p:nvPr>
            <p:ph type="sldNum" idx="12"/>
          </p:nvPr>
        </p:nvSpPr>
        <p:spPr>
          <a:xfrm>
            <a:off x="8280600" y="228600"/>
            <a:ext cx="3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pPr marL="0" lvl="0" indent="-5080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56" name="Google Shape;256;p16"/>
          <p:cNvCxnSpPr/>
          <p:nvPr/>
        </p:nvCxnSpPr>
        <p:spPr>
          <a:xfrm>
            <a:off x="8217600" y="233875"/>
            <a:ext cx="0" cy="990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7" name="Google Shape;257;p16"/>
          <p:cNvSpPr txBox="1">
            <a:spLocks noGrp="1"/>
          </p:cNvSpPr>
          <p:nvPr>
            <p:ph type="subTitle" idx="8"/>
          </p:nvPr>
        </p:nvSpPr>
        <p:spPr>
          <a:xfrm>
            <a:off x="6802800" y="230700"/>
            <a:ext cx="1050600" cy="1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58" name="Google Shape;258;p16"/>
          <p:cNvSpPr txBox="1">
            <a:spLocks noGrp="1"/>
          </p:cNvSpPr>
          <p:nvPr>
            <p:ph type="subTitle" idx="9"/>
          </p:nvPr>
        </p:nvSpPr>
        <p:spPr>
          <a:xfrm>
            <a:off x="436725" y="230700"/>
            <a:ext cx="1893000" cy="2286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59" name="Google Shape;259;p16"/>
          <p:cNvSpPr txBox="1">
            <a:spLocks noGrp="1"/>
          </p:cNvSpPr>
          <p:nvPr>
            <p:ph type="body" idx="13"/>
          </p:nvPr>
        </p:nvSpPr>
        <p:spPr>
          <a:xfrm>
            <a:off x="436800" y="4347850"/>
            <a:ext cx="2366700" cy="33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60" name="Google Shape;260;p16"/>
          <p:cNvSpPr txBox="1">
            <a:spLocks noGrp="1"/>
          </p:cNvSpPr>
          <p:nvPr>
            <p:ph type="body" idx="14"/>
          </p:nvPr>
        </p:nvSpPr>
        <p:spPr>
          <a:xfrm>
            <a:off x="3490438" y="4347850"/>
            <a:ext cx="2366700" cy="33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61" name="Google Shape;261;p16"/>
          <p:cNvSpPr txBox="1">
            <a:spLocks noGrp="1"/>
          </p:cNvSpPr>
          <p:nvPr>
            <p:ph type="body" idx="15"/>
          </p:nvPr>
        </p:nvSpPr>
        <p:spPr>
          <a:xfrm>
            <a:off x="6411925" y="4347850"/>
            <a:ext cx="2366700" cy="33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 - Alt 4">
  <p:cSld name="CUSTOM_9">
    <p:bg>
      <p:bgPr>
        <a:solidFill>
          <a:schemeClr val="lt2"/>
        </a:solidFill>
        <a:effectLst/>
      </p:bgPr>
    </p:bg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7"/>
          <p:cNvSpPr txBox="1">
            <a:spLocks noGrp="1"/>
          </p:cNvSpPr>
          <p:nvPr>
            <p:ph type="title"/>
          </p:nvPr>
        </p:nvSpPr>
        <p:spPr>
          <a:xfrm>
            <a:off x="436725" y="1231825"/>
            <a:ext cx="55527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64" name="Google Shape;264;p17"/>
          <p:cNvSpPr txBox="1">
            <a:spLocks noGrp="1"/>
          </p:cNvSpPr>
          <p:nvPr>
            <p:ph type="subTitle" idx="1"/>
          </p:nvPr>
        </p:nvSpPr>
        <p:spPr>
          <a:xfrm>
            <a:off x="436725" y="4173075"/>
            <a:ext cx="2451300" cy="510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65" name="Google Shape;265;p17"/>
          <p:cNvSpPr txBox="1">
            <a:spLocks noGrp="1"/>
          </p:cNvSpPr>
          <p:nvPr>
            <p:ph type="subTitle" idx="2"/>
          </p:nvPr>
        </p:nvSpPr>
        <p:spPr>
          <a:xfrm>
            <a:off x="3360229" y="4173075"/>
            <a:ext cx="2451300" cy="510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66" name="Google Shape;266;p17"/>
          <p:cNvSpPr txBox="1">
            <a:spLocks noGrp="1"/>
          </p:cNvSpPr>
          <p:nvPr>
            <p:ph type="subTitle" idx="3"/>
          </p:nvPr>
        </p:nvSpPr>
        <p:spPr>
          <a:xfrm>
            <a:off x="6420029" y="4173075"/>
            <a:ext cx="2451300" cy="510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67" name="Google Shape;267;p17"/>
          <p:cNvSpPr txBox="1">
            <a:spLocks noGrp="1"/>
          </p:cNvSpPr>
          <p:nvPr>
            <p:ph type="subTitle" idx="4"/>
          </p:nvPr>
        </p:nvSpPr>
        <p:spPr>
          <a:xfrm>
            <a:off x="436725" y="814799"/>
            <a:ext cx="2719200" cy="258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68" name="Google Shape;268;p17"/>
          <p:cNvSpPr txBox="1">
            <a:spLocks noGrp="1"/>
          </p:cNvSpPr>
          <p:nvPr>
            <p:ph type="sldNum" idx="12"/>
          </p:nvPr>
        </p:nvSpPr>
        <p:spPr>
          <a:xfrm>
            <a:off x="8280600" y="228600"/>
            <a:ext cx="3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pPr marL="0" lvl="0" indent="-5080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69" name="Google Shape;269;p17"/>
          <p:cNvCxnSpPr/>
          <p:nvPr/>
        </p:nvCxnSpPr>
        <p:spPr>
          <a:xfrm>
            <a:off x="8217600" y="233875"/>
            <a:ext cx="0" cy="990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0" name="Google Shape;270;p17"/>
          <p:cNvSpPr txBox="1">
            <a:spLocks noGrp="1"/>
          </p:cNvSpPr>
          <p:nvPr>
            <p:ph type="subTitle" idx="5"/>
          </p:nvPr>
        </p:nvSpPr>
        <p:spPr>
          <a:xfrm>
            <a:off x="6802800" y="230700"/>
            <a:ext cx="1050600" cy="1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1" name="Google Shape;271;p17"/>
          <p:cNvSpPr txBox="1">
            <a:spLocks noGrp="1"/>
          </p:cNvSpPr>
          <p:nvPr>
            <p:ph type="subTitle" idx="6"/>
          </p:nvPr>
        </p:nvSpPr>
        <p:spPr>
          <a:xfrm>
            <a:off x="436725" y="230700"/>
            <a:ext cx="1893000" cy="2286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plit screen - Alt 6">
  <p:cSld name="CUSTOM_11">
    <p:bg>
      <p:bgPr>
        <a:solidFill>
          <a:schemeClr val="lt2"/>
        </a:solidFill>
        <a:effectLst/>
      </p:bgPr>
    </p:bg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8"/>
          <p:cNvSpPr txBox="1">
            <a:spLocks noGrp="1"/>
          </p:cNvSpPr>
          <p:nvPr>
            <p:ph type="subTitle" idx="1"/>
          </p:nvPr>
        </p:nvSpPr>
        <p:spPr>
          <a:xfrm>
            <a:off x="6600775" y="2561222"/>
            <a:ext cx="1877400" cy="48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IBM Plex Sans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IBM Plex Sans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IBM Plex Sans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IBM Plex Sans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IBM Plex Sans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IBM Plex Sans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IBM Plex Sans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IBM Plex Sans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IBM Plex Sans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4" name="Google Shape;274;p18"/>
          <p:cNvSpPr txBox="1">
            <a:spLocks noGrp="1"/>
          </p:cNvSpPr>
          <p:nvPr>
            <p:ph type="body" idx="2"/>
          </p:nvPr>
        </p:nvSpPr>
        <p:spPr>
          <a:xfrm>
            <a:off x="3479850" y="4132200"/>
            <a:ext cx="2271000" cy="778200"/>
          </a:xfrm>
          <a:prstGeom prst="rect">
            <a:avLst/>
          </a:prstGeom>
        </p:spPr>
        <p:txBody>
          <a:bodyPr spcFirstLastPara="1" wrap="square" lIns="0" tIns="0" rIns="0" bIns="91425" anchor="b" anchorCtr="0">
            <a:noAutofit/>
          </a:bodyPr>
          <a:lstStyle>
            <a:lvl1pPr marL="457200" lvl="0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●"/>
              <a:defRPr sz="1200">
                <a:solidFill>
                  <a:schemeClr val="lt1"/>
                </a:solidFill>
              </a:defRPr>
            </a:lvl1pPr>
            <a:lvl2pPr marL="914400" lvl="1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○"/>
              <a:defRPr sz="1200">
                <a:solidFill>
                  <a:schemeClr val="lt1"/>
                </a:solidFill>
              </a:defRPr>
            </a:lvl2pPr>
            <a:lvl3pPr marL="1371600" lvl="2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■"/>
              <a:defRPr sz="1200">
                <a:solidFill>
                  <a:schemeClr val="lt1"/>
                </a:solidFill>
              </a:defRPr>
            </a:lvl3pPr>
            <a:lvl4pPr marL="1828800" lvl="3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●"/>
              <a:defRPr sz="1200">
                <a:solidFill>
                  <a:schemeClr val="lt1"/>
                </a:solidFill>
              </a:defRPr>
            </a:lvl4pPr>
            <a:lvl5pPr marL="2286000" lvl="4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○"/>
              <a:defRPr sz="1200">
                <a:solidFill>
                  <a:schemeClr val="lt1"/>
                </a:solidFill>
              </a:defRPr>
            </a:lvl5pPr>
            <a:lvl6pPr marL="2743200" lvl="5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■"/>
              <a:defRPr sz="1200">
                <a:solidFill>
                  <a:schemeClr val="lt1"/>
                </a:solidFill>
              </a:defRPr>
            </a:lvl6pPr>
            <a:lvl7pPr marL="3200400" lvl="6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●"/>
              <a:defRPr sz="1200">
                <a:solidFill>
                  <a:schemeClr val="lt1"/>
                </a:solidFill>
              </a:defRPr>
            </a:lvl7pPr>
            <a:lvl8pPr marL="3657600" lvl="7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○"/>
              <a:defRPr sz="1200">
                <a:solidFill>
                  <a:schemeClr val="lt1"/>
                </a:solidFill>
              </a:defRPr>
            </a:lvl8pPr>
            <a:lvl9pPr marL="4114800" lvl="8" indent="-30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Char char="■"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5" name="Google Shape;275;p18"/>
          <p:cNvSpPr txBox="1">
            <a:spLocks noGrp="1"/>
          </p:cNvSpPr>
          <p:nvPr>
            <p:ph type="subTitle" idx="3"/>
          </p:nvPr>
        </p:nvSpPr>
        <p:spPr>
          <a:xfrm>
            <a:off x="440575" y="2672701"/>
            <a:ext cx="2366700" cy="258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6" name="Google Shape;276;p18"/>
          <p:cNvSpPr txBox="1">
            <a:spLocks noGrp="1"/>
          </p:cNvSpPr>
          <p:nvPr>
            <p:ph type="body" idx="4"/>
          </p:nvPr>
        </p:nvSpPr>
        <p:spPr>
          <a:xfrm>
            <a:off x="436800" y="3140767"/>
            <a:ext cx="2366700" cy="1771500"/>
          </a:xfrm>
          <a:prstGeom prst="rect">
            <a:avLst/>
          </a:prstGeom>
        </p:spPr>
        <p:txBody>
          <a:bodyPr spcFirstLastPara="1" wrap="square" lIns="0" tIns="0" rIns="0" bIns="91425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●"/>
              <a:defRPr>
                <a:solidFill>
                  <a:schemeClr val="lt1"/>
                </a:solidFill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○"/>
              <a:defRPr>
                <a:solidFill>
                  <a:schemeClr val="lt1"/>
                </a:solidFill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7" name="Google Shape;277;p18"/>
          <p:cNvSpPr txBox="1">
            <a:spLocks noGrp="1"/>
          </p:cNvSpPr>
          <p:nvPr>
            <p:ph type="subTitle" idx="5"/>
          </p:nvPr>
        </p:nvSpPr>
        <p:spPr>
          <a:xfrm>
            <a:off x="3633300" y="3251650"/>
            <a:ext cx="1877400" cy="258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8" name="Google Shape;278;p18"/>
          <p:cNvSpPr txBox="1">
            <a:spLocks noGrp="1"/>
          </p:cNvSpPr>
          <p:nvPr>
            <p:ph type="subTitle" idx="6"/>
          </p:nvPr>
        </p:nvSpPr>
        <p:spPr>
          <a:xfrm>
            <a:off x="6600775" y="3251650"/>
            <a:ext cx="1877400" cy="258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9" name="Google Shape;279;p18"/>
          <p:cNvSpPr txBox="1">
            <a:spLocks noGrp="1"/>
          </p:cNvSpPr>
          <p:nvPr>
            <p:ph type="subTitle" idx="7"/>
          </p:nvPr>
        </p:nvSpPr>
        <p:spPr>
          <a:xfrm>
            <a:off x="6600775" y="4569325"/>
            <a:ext cx="1877400" cy="258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BM Plex Sans"/>
              <a:buNone/>
              <a:defRPr sz="1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80" name="Google Shape;280;p18"/>
          <p:cNvSpPr txBox="1">
            <a:spLocks noGrp="1"/>
          </p:cNvSpPr>
          <p:nvPr>
            <p:ph type="subTitle" idx="8"/>
          </p:nvPr>
        </p:nvSpPr>
        <p:spPr>
          <a:xfrm>
            <a:off x="3633300" y="2561222"/>
            <a:ext cx="1877400" cy="48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IBM Plex Sans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IBM Plex Sans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IBM Plex Sans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IBM Plex Sans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IBM Plex Sans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IBM Plex Sans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IBM Plex Sans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IBM Plex Sans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IBM Plex Sans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81" name="Google Shape;281;p18"/>
          <p:cNvSpPr txBox="1">
            <a:spLocks noGrp="1"/>
          </p:cNvSpPr>
          <p:nvPr>
            <p:ph type="subTitle" idx="9"/>
          </p:nvPr>
        </p:nvSpPr>
        <p:spPr>
          <a:xfrm>
            <a:off x="436725" y="814800"/>
            <a:ext cx="4182300" cy="258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82" name="Google Shape;282;p18"/>
          <p:cNvSpPr txBox="1">
            <a:spLocks noGrp="1"/>
          </p:cNvSpPr>
          <p:nvPr>
            <p:ph type="title"/>
          </p:nvPr>
        </p:nvSpPr>
        <p:spPr>
          <a:xfrm>
            <a:off x="436725" y="1231825"/>
            <a:ext cx="41823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83" name="Google Shape;283;p18"/>
          <p:cNvSpPr txBox="1">
            <a:spLocks noGrp="1"/>
          </p:cNvSpPr>
          <p:nvPr>
            <p:ph type="sldNum" idx="12"/>
          </p:nvPr>
        </p:nvSpPr>
        <p:spPr>
          <a:xfrm>
            <a:off x="8280600" y="228600"/>
            <a:ext cx="3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pPr marL="0" lvl="0" indent="-5080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84" name="Google Shape;284;p18"/>
          <p:cNvCxnSpPr/>
          <p:nvPr/>
        </p:nvCxnSpPr>
        <p:spPr>
          <a:xfrm>
            <a:off x="8217600" y="233875"/>
            <a:ext cx="0" cy="990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5" name="Google Shape;285;p18"/>
          <p:cNvSpPr txBox="1">
            <a:spLocks noGrp="1"/>
          </p:cNvSpPr>
          <p:nvPr>
            <p:ph type="subTitle" idx="13"/>
          </p:nvPr>
        </p:nvSpPr>
        <p:spPr>
          <a:xfrm>
            <a:off x="6802800" y="230700"/>
            <a:ext cx="1050600" cy="1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86" name="Google Shape;286;p18"/>
          <p:cNvSpPr txBox="1">
            <a:spLocks noGrp="1"/>
          </p:cNvSpPr>
          <p:nvPr>
            <p:ph type="subTitle" idx="14"/>
          </p:nvPr>
        </p:nvSpPr>
        <p:spPr>
          <a:xfrm>
            <a:off x="436725" y="230700"/>
            <a:ext cx="1893000" cy="2286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plit screen - Alt 8">
  <p:cSld name="CUSTOM_11_1_1">
    <p:bg>
      <p:bgPr>
        <a:solidFill>
          <a:schemeClr val="dk2"/>
        </a:solidFill>
        <a:effectLst/>
      </p:bgPr>
    </p:bg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8" name="Google Shape;288;p19"/>
          <p:cNvCxnSpPr/>
          <p:nvPr/>
        </p:nvCxnSpPr>
        <p:spPr>
          <a:xfrm>
            <a:off x="3146975" y="0"/>
            <a:ext cx="0" cy="514350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9" name="Google Shape;289;p19"/>
          <p:cNvSpPr txBox="1">
            <a:spLocks noGrp="1"/>
          </p:cNvSpPr>
          <p:nvPr>
            <p:ph type="subTitle" idx="1"/>
          </p:nvPr>
        </p:nvSpPr>
        <p:spPr>
          <a:xfrm>
            <a:off x="436725" y="814800"/>
            <a:ext cx="2301900" cy="258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"/>
              <a:buNone/>
              <a:defRPr sz="1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0" name="Google Shape;290;p19"/>
          <p:cNvSpPr txBox="1">
            <a:spLocks noGrp="1"/>
          </p:cNvSpPr>
          <p:nvPr>
            <p:ph type="title"/>
          </p:nvPr>
        </p:nvSpPr>
        <p:spPr>
          <a:xfrm>
            <a:off x="436725" y="1231825"/>
            <a:ext cx="23019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1" name="Google Shape;291;p19"/>
          <p:cNvSpPr txBox="1">
            <a:spLocks noGrp="1"/>
          </p:cNvSpPr>
          <p:nvPr>
            <p:ph type="subTitle" idx="2"/>
          </p:nvPr>
        </p:nvSpPr>
        <p:spPr>
          <a:xfrm>
            <a:off x="3687450" y="814800"/>
            <a:ext cx="949200" cy="258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9pPr>
          </a:lstStyle>
          <a:p>
            <a:endParaRPr/>
          </a:p>
        </p:txBody>
      </p:sp>
      <p:sp>
        <p:nvSpPr>
          <p:cNvPr id="292" name="Google Shape;292;p19"/>
          <p:cNvSpPr txBox="1">
            <a:spLocks noGrp="1"/>
          </p:cNvSpPr>
          <p:nvPr>
            <p:ph type="subTitle" idx="3"/>
          </p:nvPr>
        </p:nvSpPr>
        <p:spPr>
          <a:xfrm>
            <a:off x="5948075" y="814800"/>
            <a:ext cx="2691000" cy="258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IBM Plex Sans"/>
              <a:buNone/>
              <a:defRPr sz="1000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IBM Plex Sans"/>
              <a:buNone/>
              <a:defRPr sz="1000">
                <a:solidFill>
                  <a:schemeClr val="accent4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IBM Plex Sans"/>
              <a:buNone/>
              <a:defRPr sz="1000">
                <a:solidFill>
                  <a:schemeClr val="accent4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IBM Plex Sans"/>
              <a:buNone/>
              <a:defRPr sz="1000">
                <a:solidFill>
                  <a:schemeClr val="accent4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IBM Plex Sans"/>
              <a:buNone/>
              <a:defRPr sz="1000">
                <a:solidFill>
                  <a:schemeClr val="accent4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IBM Plex Sans"/>
              <a:buNone/>
              <a:defRPr sz="1000">
                <a:solidFill>
                  <a:schemeClr val="accent4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IBM Plex Sans"/>
              <a:buNone/>
              <a:defRPr sz="1000">
                <a:solidFill>
                  <a:schemeClr val="accent4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IBM Plex Sans"/>
              <a:buNone/>
              <a:defRPr sz="1000">
                <a:solidFill>
                  <a:schemeClr val="accent4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IBM Plex Sans"/>
              <a:buNone/>
              <a:defRPr sz="10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293" name="Google Shape;293;p19"/>
          <p:cNvSpPr txBox="1">
            <a:spLocks noGrp="1"/>
          </p:cNvSpPr>
          <p:nvPr>
            <p:ph type="subTitle" idx="4"/>
          </p:nvPr>
        </p:nvSpPr>
        <p:spPr>
          <a:xfrm>
            <a:off x="3687450" y="1835100"/>
            <a:ext cx="949200" cy="258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9pPr>
          </a:lstStyle>
          <a:p>
            <a:endParaRPr/>
          </a:p>
        </p:txBody>
      </p:sp>
      <p:sp>
        <p:nvSpPr>
          <p:cNvPr id="294" name="Google Shape;294;p19"/>
          <p:cNvSpPr txBox="1">
            <a:spLocks noGrp="1"/>
          </p:cNvSpPr>
          <p:nvPr>
            <p:ph type="subTitle" idx="5"/>
          </p:nvPr>
        </p:nvSpPr>
        <p:spPr>
          <a:xfrm>
            <a:off x="5948075" y="1835100"/>
            <a:ext cx="2691000" cy="258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IBM Plex Sans"/>
              <a:buNone/>
              <a:defRPr sz="1000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IBM Plex Sans"/>
              <a:buNone/>
              <a:defRPr sz="1000">
                <a:solidFill>
                  <a:schemeClr val="accent4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IBM Plex Sans"/>
              <a:buNone/>
              <a:defRPr sz="1000">
                <a:solidFill>
                  <a:schemeClr val="accent4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IBM Plex Sans"/>
              <a:buNone/>
              <a:defRPr sz="1000">
                <a:solidFill>
                  <a:schemeClr val="accent4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IBM Plex Sans"/>
              <a:buNone/>
              <a:defRPr sz="1000">
                <a:solidFill>
                  <a:schemeClr val="accent4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IBM Plex Sans"/>
              <a:buNone/>
              <a:defRPr sz="1000">
                <a:solidFill>
                  <a:schemeClr val="accent4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IBM Plex Sans"/>
              <a:buNone/>
              <a:defRPr sz="1000">
                <a:solidFill>
                  <a:schemeClr val="accent4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IBM Plex Sans"/>
              <a:buNone/>
              <a:defRPr sz="1000">
                <a:solidFill>
                  <a:schemeClr val="accent4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IBM Plex Sans"/>
              <a:buNone/>
              <a:defRPr sz="10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295" name="Google Shape;295;p19"/>
          <p:cNvSpPr txBox="1">
            <a:spLocks noGrp="1"/>
          </p:cNvSpPr>
          <p:nvPr>
            <p:ph type="subTitle" idx="6"/>
          </p:nvPr>
        </p:nvSpPr>
        <p:spPr>
          <a:xfrm>
            <a:off x="3687450" y="2855400"/>
            <a:ext cx="949200" cy="258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9pPr>
          </a:lstStyle>
          <a:p>
            <a:endParaRPr/>
          </a:p>
        </p:txBody>
      </p:sp>
      <p:sp>
        <p:nvSpPr>
          <p:cNvPr id="296" name="Google Shape;296;p19"/>
          <p:cNvSpPr txBox="1">
            <a:spLocks noGrp="1"/>
          </p:cNvSpPr>
          <p:nvPr>
            <p:ph type="subTitle" idx="7"/>
          </p:nvPr>
        </p:nvSpPr>
        <p:spPr>
          <a:xfrm>
            <a:off x="5948075" y="2855400"/>
            <a:ext cx="2691000" cy="258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IBM Plex Sans"/>
              <a:buNone/>
              <a:defRPr sz="1000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IBM Plex Sans"/>
              <a:buNone/>
              <a:defRPr sz="1000">
                <a:solidFill>
                  <a:schemeClr val="accent4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IBM Plex Sans"/>
              <a:buNone/>
              <a:defRPr sz="1000">
                <a:solidFill>
                  <a:schemeClr val="accent4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IBM Plex Sans"/>
              <a:buNone/>
              <a:defRPr sz="1000">
                <a:solidFill>
                  <a:schemeClr val="accent4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IBM Plex Sans"/>
              <a:buNone/>
              <a:defRPr sz="1000">
                <a:solidFill>
                  <a:schemeClr val="accent4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IBM Plex Sans"/>
              <a:buNone/>
              <a:defRPr sz="1000">
                <a:solidFill>
                  <a:schemeClr val="accent4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IBM Plex Sans"/>
              <a:buNone/>
              <a:defRPr sz="1000">
                <a:solidFill>
                  <a:schemeClr val="accent4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IBM Plex Sans"/>
              <a:buNone/>
              <a:defRPr sz="1000">
                <a:solidFill>
                  <a:schemeClr val="accent4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IBM Plex Sans"/>
              <a:buNone/>
              <a:defRPr sz="10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sp>
        <p:nvSpPr>
          <p:cNvPr id="297" name="Google Shape;297;p19"/>
          <p:cNvSpPr txBox="1">
            <a:spLocks noGrp="1"/>
          </p:cNvSpPr>
          <p:nvPr>
            <p:ph type="subTitle" idx="8"/>
          </p:nvPr>
        </p:nvSpPr>
        <p:spPr>
          <a:xfrm>
            <a:off x="3687450" y="3875700"/>
            <a:ext cx="949200" cy="258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BM Plex Sans Medium"/>
              <a:buNone/>
              <a:defRPr sz="1200">
                <a:solidFill>
                  <a:schemeClr val="lt1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defRPr>
            </a:lvl9pPr>
          </a:lstStyle>
          <a:p>
            <a:endParaRPr/>
          </a:p>
        </p:txBody>
      </p:sp>
      <p:sp>
        <p:nvSpPr>
          <p:cNvPr id="298" name="Google Shape;298;p19"/>
          <p:cNvSpPr txBox="1">
            <a:spLocks noGrp="1"/>
          </p:cNvSpPr>
          <p:nvPr>
            <p:ph type="subTitle" idx="9"/>
          </p:nvPr>
        </p:nvSpPr>
        <p:spPr>
          <a:xfrm>
            <a:off x="5948075" y="3875700"/>
            <a:ext cx="2691000" cy="258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IBM Plex Sans"/>
              <a:buNone/>
              <a:defRPr sz="1000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IBM Plex Sans"/>
              <a:buNone/>
              <a:defRPr sz="1000">
                <a:solidFill>
                  <a:schemeClr val="accent4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IBM Plex Sans"/>
              <a:buNone/>
              <a:defRPr sz="1000">
                <a:solidFill>
                  <a:schemeClr val="accent4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IBM Plex Sans"/>
              <a:buNone/>
              <a:defRPr sz="1000">
                <a:solidFill>
                  <a:schemeClr val="accent4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IBM Plex Sans"/>
              <a:buNone/>
              <a:defRPr sz="1000">
                <a:solidFill>
                  <a:schemeClr val="accent4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IBM Plex Sans"/>
              <a:buNone/>
              <a:defRPr sz="1000">
                <a:solidFill>
                  <a:schemeClr val="accent4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IBM Plex Sans"/>
              <a:buNone/>
              <a:defRPr sz="1000">
                <a:solidFill>
                  <a:schemeClr val="accent4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IBM Plex Sans"/>
              <a:buNone/>
              <a:defRPr sz="1000">
                <a:solidFill>
                  <a:schemeClr val="accent4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000"/>
              <a:buFont typeface="IBM Plex Sans"/>
              <a:buNone/>
              <a:defRPr sz="1000">
                <a:solidFill>
                  <a:schemeClr val="accent4"/>
                </a:solidFill>
              </a:defRPr>
            </a:lvl9pPr>
          </a:lstStyle>
          <a:p>
            <a:endParaRPr/>
          </a:p>
        </p:txBody>
      </p:sp>
      <p:grpSp>
        <p:nvGrpSpPr>
          <p:cNvPr id="299" name="Google Shape;299;p19"/>
          <p:cNvGrpSpPr/>
          <p:nvPr/>
        </p:nvGrpSpPr>
        <p:grpSpPr>
          <a:xfrm>
            <a:off x="-2496534" y="3870995"/>
            <a:ext cx="6226684" cy="6226684"/>
            <a:chOff x="-3059650" y="1891300"/>
            <a:chExt cx="7160400" cy="7160400"/>
          </a:xfrm>
        </p:grpSpPr>
        <p:sp>
          <p:nvSpPr>
            <p:cNvPr id="300" name="Google Shape;300;p19"/>
            <p:cNvSpPr/>
            <p:nvPr/>
          </p:nvSpPr>
          <p:spPr>
            <a:xfrm rot="5400000" flipH="1">
              <a:off x="-3059650" y="1891300"/>
              <a:ext cx="7160400" cy="7160400"/>
            </a:xfrm>
            <a:prstGeom prst="arc">
              <a:avLst>
                <a:gd name="adj1" fmla="val 18371962"/>
                <a:gd name="adj2" fmla="val 692576"/>
              </a:avLst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accent6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</a:t>
              </a:r>
              <a:endParaRPr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301" name="Google Shape;301;p19"/>
            <p:cNvSpPr/>
            <p:nvPr/>
          </p:nvSpPr>
          <p:spPr>
            <a:xfrm rot="5400000" flipH="1">
              <a:off x="-1851199" y="3109695"/>
              <a:ext cx="4734900" cy="4735200"/>
            </a:xfrm>
            <a:prstGeom prst="arc">
              <a:avLst>
                <a:gd name="adj1" fmla="val 20003341"/>
                <a:gd name="adj2" fmla="val 1051650"/>
              </a:avLst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accent6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</a:t>
              </a:r>
              <a:endParaRPr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302" name="Google Shape;302;p19"/>
            <p:cNvSpPr/>
            <p:nvPr/>
          </p:nvSpPr>
          <p:spPr>
            <a:xfrm>
              <a:off x="558070" y="1959534"/>
              <a:ext cx="1218600" cy="1218600"/>
            </a:xfrm>
            <a:prstGeom prst="ellipse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</p:grpSp>
      <p:sp>
        <p:nvSpPr>
          <p:cNvPr id="303" name="Google Shape;303;p19"/>
          <p:cNvSpPr txBox="1">
            <a:spLocks noGrp="1"/>
          </p:cNvSpPr>
          <p:nvPr>
            <p:ph type="sldNum" idx="12"/>
          </p:nvPr>
        </p:nvSpPr>
        <p:spPr>
          <a:xfrm>
            <a:off x="8280600" y="228600"/>
            <a:ext cx="3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 algn="r">
              <a:buClr>
                <a:schemeClr val="lt1"/>
              </a:buClr>
              <a:buSzPts val="800"/>
              <a:buNone/>
              <a:defRPr sz="800">
                <a:solidFill>
                  <a:schemeClr val="lt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pPr marL="0" lvl="0" indent="-5080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04" name="Google Shape;304;p19"/>
          <p:cNvCxnSpPr/>
          <p:nvPr/>
        </p:nvCxnSpPr>
        <p:spPr>
          <a:xfrm>
            <a:off x="8217600" y="233875"/>
            <a:ext cx="0" cy="9900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05" name="Google Shape;305;p19"/>
          <p:cNvSpPr txBox="1">
            <a:spLocks noGrp="1"/>
          </p:cNvSpPr>
          <p:nvPr>
            <p:ph type="subTitle" idx="13"/>
          </p:nvPr>
        </p:nvSpPr>
        <p:spPr>
          <a:xfrm>
            <a:off x="6802800" y="230700"/>
            <a:ext cx="1050600" cy="1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06" name="Google Shape;306;p19"/>
          <p:cNvSpPr txBox="1">
            <a:spLocks noGrp="1"/>
          </p:cNvSpPr>
          <p:nvPr>
            <p:ph type="subTitle" idx="14"/>
          </p:nvPr>
        </p:nvSpPr>
        <p:spPr>
          <a:xfrm>
            <a:off x="436725" y="230700"/>
            <a:ext cx="1893000" cy="2286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BM Plex Sans"/>
              <a:buNone/>
              <a:defRPr sz="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- Alt 1">
  <p:cSld name="CUSTOM_12"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0"/>
          <p:cNvSpPr txBox="1">
            <a:spLocks noGrp="1"/>
          </p:cNvSpPr>
          <p:nvPr>
            <p:ph type="title"/>
          </p:nvPr>
        </p:nvSpPr>
        <p:spPr>
          <a:xfrm>
            <a:off x="436725" y="1856744"/>
            <a:ext cx="4182300" cy="17265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46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600"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600"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600"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600"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600"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600"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600"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600"/>
            </a:lvl9pPr>
          </a:lstStyle>
          <a:p>
            <a:endParaRPr/>
          </a:p>
        </p:txBody>
      </p:sp>
      <p:sp>
        <p:nvSpPr>
          <p:cNvPr id="309" name="Google Shape;309;p20"/>
          <p:cNvSpPr txBox="1">
            <a:spLocks noGrp="1"/>
          </p:cNvSpPr>
          <p:nvPr>
            <p:ph type="subTitle" idx="1"/>
          </p:nvPr>
        </p:nvSpPr>
        <p:spPr>
          <a:xfrm>
            <a:off x="436725" y="4040806"/>
            <a:ext cx="4346700" cy="4527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10" name="Google Shape;310;p20"/>
          <p:cNvSpPr txBox="1">
            <a:spLocks noGrp="1"/>
          </p:cNvSpPr>
          <p:nvPr>
            <p:ph type="sldNum" idx="12"/>
          </p:nvPr>
        </p:nvSpPr>
        <p:spPr>
          <a:xfrm>
            <a:off x="8280600" y="228600"/>
            <a:ext cx="3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pPr marL="0" lvl="0" indent="-5080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11" name="Google Shape;311;p20"/>
          <p:cNvGrpSpPr/>
          <p:nvPr/>
        </p:nvGrpSpPr>
        <p:grpSpPr>
          <a:xfrm>
            <a:off x="4617928" y="-2295175"/>
            <a:ext cx="8097623" cy="8097300"/>
            <a:chOff x="4617928" y="-2295175"/>
            <a:chExt cx="8097623" cy="8097300"/>
          </a:xfrm>
        </p:grpSpPr>
        <p:sp>
          <p:nvSpPr>
            <p:cNvPr id="312" name="Google Shape;312;p20"/>
            <p:cNvSpPr/>
            <p:nvPr/>
          </p:nvSpPr>
          <p:spPr>
            <a:xfrm rot="10800000">
              <a:off x="7966809" y="4424636"/>
              <a:ext cx="1375200" cy="1375500"/>
            </a:xfrm>
            <a:prstGeom prst="arc">
              <a:avLst>
                <a:gd name="adj1" fmla="val 21412732"/>
                <a:gd name="adj2" fmla="val 8118525"/>
              </a:avLst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313" name="Google Shape;313;p20"/>
            <p:cNvSpPr/>
            <p:nvPr/>
          </p:nvSpPr>
          <p:spPr>
            <a:xfrm rot="10800000">
              <a:off x="4617928" y="981337"/>
              <a:ext cx="1377000" cy="1377000"/>
            </a:xfrm>
            <a:prstGeom prst="ellipse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314" name="Google Shape;314;p20"/>
            <p:cNvSpPr/>
            <p:nvPr/>
          </p:nvSpPr>
          <p:spPr>
            <a:xfrm rot="10800000">
              <a:off x="6503978" y="2402224"/>
              <a:ext cx="1377000" cy="1377000"/>
            </a:xfrm>
            <a:prstGeom prst="ellipse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315" name="Google Shape;315;p20"/>
            <p:cNvSpPr/>
            <p:nvPr/>
          </p:nvSpPr>
          <p:spPr>
            <a:xfrm rot="10800000">
              <a:off x="4618250" y="-2295175"/>
              <a:ext cx="8097300" cy="8097300"/>
            </a:xfrm>
            <a:prstGeom prst="arc">
              <a:avLst>
                <a:gd name="adj1" fmla="val 18189000"/>
                <a:gd name="adj2" fmla="val 1542736"/>
              </a:avLst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accent6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</a:t>
              </a:r>
              <a:endParaRPr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316" name="Google Shape;316;p20"/>
            <p:cNvSpPr/>
            <p:nvPr/>
          </p:nvSpPr>
          <p:spPr>
            <a:xfrm rot="10800000">
              <a:off x="7371951" y="458150"/>
              <a:ext cx="2590200" cy="2590500"/>
            </a:xfrm>
            <a:prstGeom prst="arc">
              <a:avLst>
                <a:gd name="adj1" fmla="val 14906789"/>
                <a:gd name="adj2" fmla="val 6690754"/>
              </a:avLst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317" name="Google Shape;317;p20"/>
            <p:cNvSpPr/>
            <p:nvPr/>
          </p:nvSpPr>
          <p:spPr>
            <a:xfrm rot="10800000">
              <a:off x="5993840" y="-923950"/>
              <a:ext cx="5354400" cy="5354700"/>
            </a:xfrm>
            <a:prstGeom prst="arc">
              <a:avLst>
                <a:gd name="adj1" fmla="val 15584619"/>
                <a:gd name="adj2" fmla="val 2466172"/>
              </a:avLst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accent6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</a:t>
              </a:r>
              <a:endParaRPr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</p:grpSp>
      <p:cxnSp>
        <p:nvCxnSpPr>
          <p:cNvPr id="318" name="Google Shape;318;p20"/>
          <p:cNvCxnSpPr/>
          <p:nvPr/>
        </p:nvCxnSpPr>
        <p:spPr>
          <a:xfrm>
            <a:off x="8217600" y="233875"/>
            <a:ext cx="0" cy="99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19" name="Google Shape;319;p20"/>
          <p:cNvSpPr txBox="1">
            <a:spLocks noGrp="1"/>
          </p:cNvSpPr>
          <p:nvPr>
            <p:ph type="subTitle" idx="2"/>
          </p:nvPr>
        </p:nvSpPr>
        <p:spPr>
          <a:xfrm>
            <a:off x="6802800" y="230700"/>
            <a:ext cx="1050600" cy="1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20" name="Google Shape;320;p20"/>
          <p:cNvSpPr txBox="1">
            <a:spLocks noGrp="1"/>
          </p:cNvSpPr>
          <p:nvPr>
            <p:ph type="subTitle" idx="3"/>
          </p:nvPr>
        </p:nvSpPr>
        <p:spPr>
          <a:xfrm>
            <a:off x="436725" y="230700"/>
            <a:ext cx="1893000" cy="2286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">
  <p:cSld name="CUSTOM_6_1"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1"/>
          <p:cNvSpPr txBox="1">
            <a:spLocks noGrp="1"/>
          </p:cNvSpPr>
          <p:nvPr>
            <p:ph type="title"/>
          </p:nvPr>
        </p:nvSpPr>
        <p:spPr>
          <a:xfrm>
            <a:off x="436725" y="2781949"/>
            <a:ext cx="4182300" cy="7845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46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600"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600"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600"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600"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600"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600"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600"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4600"/>
            </a:lvl9pPr>
          </a:lstStyle>
          <a:p>
            <a:endParaRPr/>
          </a:p>
        </p:txBody>
      </p:sp>
      <p:sp>
        <p:nvSpPr>
          <p:cNvPr id="323" name="Google Shape;323;p21"/>
          <p:cNvSpPr txBox="1">
            <a:spLocks noGrp="1"/>
          </p:cNvSpPr>
          <p:nvPr>
            <p:ph type="sldNum" idx="12"/>
          </p:nvPr>
        </p:nvSpPr>
        <p:spPr>
          <a:xfrm>
            <a:off x="8280600" y="228600"/>
            <a:ext cx="3864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8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pPr marL="0" lvl="0" indent="-5080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324" name="Google Shape;324;p21"/>
          <p:cNvCxnSpPr/>
          <p:nvPr/>
        </p:nvCxnSpPr>
        <p:spPr>
          <a:xfrm>
            <a:off x="8217600" y="233875"/>
            <a:ext cx="0" cy="990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5" name="Google Shape;325;p21"/>
          <p:cNvSpPr txBox="1">
            <a:spLocks noGrp="1"/>
          </p:cNvSpPr>
          <p:nvPr>
            <p:ph type="subTitle" idx="1"/>
          </p:nvPr>
        </p:nvSpPr>
        <p:spPr>
          <a:xfrm>
            <a:off x="6802800" y="230700"/>
            <a:ext cx="1050600" cy="14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/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26" name="Google Shape;326;p21"/>
          <p:cNvSpPr txBox="1">
            <a:spLocks noGrp="1"/>
          </p:cNvSpPr>
          <p:nvPr>
            <p:ph type="subTitle" idx="2"/>
          </p:nvPr>
        </p:nvSpPr>
        <p:spPr>
          <a:xfrm>
            <a:off x="436725" y="230700"/>
            <a:ext cx="1893000" cy="2286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IBM Plex Sans"/>
              <a:buNone/>
              <a:defRPr sz="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327" name="Google Shape;327;p21"/>
          <p:cNvGrpSpPr/>
          <p:nvPr/>
        </p:nvGrpSpPr>
        <p:grpSpPr>
          <a:xfrm rot="10800000">
            <a:off x="4618955" y="-4359904"/>
            <a:ext cx="6916230" cy="6916230"/>
            <a:chOff x="-3059650" y="1891300"/>
            <a:chExt cx="7160400" cy="7160400"/>
          </a:xfrm>
        </p:grpSpPr>
        <p:sp>
          <p:nvSpPr>
            <p:cNvPr id="328" name="Google Shape;328;p21"/>
            <p:cNvSpPr/>
            <p:nvPr/>
          </p:nvSpPr>
          <p:spPr>
            <a:xfrm rot="5400000" flipH="1">
              <a:off x="-3059650" y="1891300"/>
              <a:ext cx="7160400" cy="7160400"/>
            </a:xfrm>
            <a:prstGeom prst="arc">
              <a:avLst>
                <a:gd name="adj1" fmla="val 17100715"/>
                <a:gd name="adj2" fmla="val 1072228"/>
              </a:avLst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accent6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</a:t>
              </a:r>
              <a:endParaRPr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329" name="Google Shape;329;p21"/>
            <p:cNvSpPr/>
            <p:nvPr/>
          </p:nvSpPr>
          <p:spPr>
            <a:xfrm rot="5400000" flipH="1">
              <a:off x="-1851199" y="3109695"/>
              <a:ext cx="4734900" cy="4735200"/>
            </a:xfrm>
            <a:prstGeom prst="arc">
              <a:avLst>
                <a:gd name="adj1" fmla="val 17607113"/>
                <a:gd name="adj2" fmla="val 1658044"/>
              </a:avLst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accent6"/>
                  </a:solidFill>
                  <a:latin typeface="IBM Plex Sans"/>
                  <a:ea typeface="IBM Plex Sans"/>
                  <a:cs typeface="IBM Plex Sans"/>
                  <a:sym typeface="IBM Plex Sans"/>
                </a:rPr>
                <a:t> </a:t>
              </a:r>
              <a:endParaRPr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  <p:sp>
          <p:nvSpPr>
            <p:cNvPr id="330" name="Google Shape;330;p21"/>
            <p:cNvSpPr/>
            <p:nvPr/>
          </p:nvSpPr>
          <p:spPr>
            <a:xfrm>
              <a:off x="1239430" y="2205756"/>
              <a:ext cx="1218600" cy="1218600"/>
            </a:xfrm>
            <a:prstGeom prst="ellipse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chemeClr val="accent6"/>
                </a:solidFill>
                <a:latin typeface="IBM Plex Sans"/>
                <a:ea typeface="IBM Plex Sans"/>
                <a:cs typeface="IBM Plex Sans"/>
                <a:sym typeface="IBM Plex Sans"/>
              </a:endParaRPr>
            </a:p>
          </p:txBody>
        </p:sp>
      </p:grpSp>
      <p:cxnSp>
        <p:nvCxnSpPr>
          <p:cNvPr id="331" name="Google Shape;331;p21"/>
          <p:cNvCxnSpPr/>
          <p:nvPr/>
        </p:nvCxnSpPr>
        <p:spPr>
          <a:xfrm>
            <a:off x="0" y="2553350"/>
            <a:ext cx="9144000" cy="0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32" name="Google Shape;332;p21"/>
          <p:cNvSpPr txBox="1">
            <a:spLocks noGrp="1"/>
          </p:cNvSpPr>
          <p:nvPr>
            <p:ph type="subTitle" idx="3"/>
          </p:nvPr>
        </p:nvSpPr>
        <p:spPr>
          <a:xfrm>
            <a:off x="436725" y="3675175"/>
            <a:ext cx="3813000" cy="7377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33" name="Google Shape;333;p21"/>
          <p:cNvSpPr txBox="1">
            <a:spLocks noGrp="1"/>
          </p:cNvSpPr>
          <p:nvPr>
            <p:ph type="subTitle" idx="4"/>
          </p:nvPr>
        </p:nvSpPr>
        <p:spPr>
          <a:xfrm>
            <a:off x="4980750" y="3675175"/>
            <a:ext cx="3813000" cy="7377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IBM Plex Sans"/>
              <a:buNone/>
              <a:defRPr sz="1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9pPr>
          </a:lstStyle>
          <a:p>
            <a:endParaRPr/>
          </a:p>
        </p:txBody>
      </p:sp>
      <p:sp>
        <p:nvSpPr>
          <p:cNvPr id="336" name="Google Shape;336;p2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Title and body"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41" name="Google Shape;341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Title and two columns"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44" name="Google Shape;344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5" name="Google Shape;345;p2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350" name="Google Shape;350;p2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9pPr>
          </a:lstStyle>
          <a:p>
            <a:endParaRPr/>
          </a:p>
        </p:txBody>
      </p:sp>
      <p:sp>
        <p:nvSpPr>
          <p:cNvPr id="355" name="Google Shape;355;p2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56" name="Google Shape;356;p2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3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3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9pPr>
          </a:lstStyle>
          <a:p>
            <a:r>
              <a:t>xx%</a:t>
            </a:r>
          </a:p>
        </p:txBody>
      </p:sp>
      <p:sp>
        <p:nvSpPr>
          <p:cNvPr id="361" name="Google Shape;361;p3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921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marL="914400" lvl="1" indent="-2921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marL="1371600" lvl="2" indent="-2921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marL="1828800" lvl="3" indent="-2921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33"/>
          <p:cNvSpPr txBox="1">
            <a:spLocks noGrp="1"/>
          </p:cNvSpPr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5" name="Google Shape;365;p33"/>
          <p:cNvSpPr txBox="1">
            <a:spLocks noGrp="1"/>
          </p:cNvSpPr>
          <p:nvPr>
            <p:ph type="subTitle" idx="1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66" name="Google Shape;366;p33"/>
          <p:cNvSpPr txBox="1">
            <a:spLocks noGrp="1"/>
          </p:cNvSpPr>
          <p:nvPr>
            <p:ph type="subTitle" idx="2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67" name="Google Shape;367;p33"/>
          <p:cNvSpPr txBox="1">
            <a:spLocks noGrp="1"/>
          </p:cNvSpPr>
          <p:nvPr>
            <p:ph type="subTitle" idx="3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68" name="Google Shape;368;p33"/>
          <p:cNvSpPr txBox="1">
            <a:spLocks noGrp="1"/>
          </p:cNvSpPr>
          <p:nvPr>
            <p:ph type="subTitle" idx="4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69" name="Google Shape;369;p33"/>
          <p:cNvSpPr txBox="1">
            <a:spLocks noGrp="1"/>
          </p:cNvSpPr>
          <p:nvPr>
            <p:ph type="subTitle" idx="5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70" name="Google Shape;370;p33"/>
          <p:cNvSpPr txBox="1">
            <a:spLocks noGrp="1"/>
          </p:cNvSpPr>
          <p:nvPr>
            <p:ph type="subTitle" idx="6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ody and image">
  <p:cSld name="Title, body and image"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3" name="Google Shape;373;p3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374" name="Google Shape;374;p34"/>
          <p:cNvSpPr>
            <a:spLocks noGrp="1"/>
          </p:cNvSpPr>
          <p:nvPr>
            <p:ph type="pic" idx="2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big ideas">
  <p:cSld name="Two big ideas"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35"/>
          <p:cNvSpPr txBox="1">
            <a:spLocks noGrp="1"/>
          </p:cNvSpPr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>
            <a:endParaRPr/>
          </a:p>
        </p:txBody>
      </p:sp>
      <p:sp>
        <p:nvSpPr>
          <p:cNvPr id="377" name="Google Shape;377;p35"/>
          <p:cNvSpPr txBox="1">
            <a:spLocks noGrp="1"/>
          </p:cNvSpPr>
          <p:nvPr>
            <p:ph type="body" idx="1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378" name="Google Shape;378;p35"/>
          <p:cNvSpPr txBox="1">
            <a:spLocks noGrp="1"/>
          </p:cNvSpPr>
          <p:nvPr>
            <p:ph type="body" idx="2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379" name="Google Shape;379;p35"/>
          <p:cNvSpPr txBox="1">
            <a:spLocks noGrp="1"/>
          </p:cNvSpPr>
          <p:nvPr>
            <p:ph type="subTitle" idx="3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80" name="Google Shape;380;p35"/>
          <p:cNvSpPr txBox="1">
            <a:spLocks noGrp="1"/>
          </p:cNvSpPr>
          <p:nvPr>
            <p:ph type="subTitle" idx="4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">
  <p:cSld name="Three big ideas"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6"/>
          <p:cNvSpPr txBox="1">
            <a:spLocks noGrp="1"/>
          </p:cNvSpPr>
          <p:nvPr>
            <p:ph type="body" idx="1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383" name="Google Shape;383;p36"/>
          <p:cNvSpPr txBox="1">
            <a:spLocks noGrp="1"/>
          </p:cNvSpPr>
          <p:nvPr>
            <p:ph type="body" idx="2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384" name="Google Shape;384;p36"/>
          <p:cNvSpPr txBox="1">
            <a:spLocks noGrp="1"/>
          </p:cNvSpPr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>
            <a:endParaRPr/>
          </a:p>
        </p:txBody>
      </p:sp>
      <p:sp>
        <p:nvSpPr>
          <p:cNvPr id="385" name="Google Shape;385;p36"/>
          <p:cNvSpPr txBox="1">
            <a:spLocks noGrp="1"/>
          </p:cNvSpPr>
          <p:nvPr>
            <p:ph type="subTitle" idx="3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86" name="Google Shape;386;p36"/>
          <p:cNvSpPr txBox="1">
            <a:spLocks noGrp="1"/>
          </p:cNvSpPr>
          <p:nvPr>
            <p:ph type="subTitle" idx="4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87" name="Google Shape;387;p36"/>
          <p:cNvSpPr txBox="1">
            <a:spLocks noGrp="1"/>
          </p:cNvSpPr>
          <p:nvPr>
            <p:ph type="subTitle" idx="5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88" name="Google Shape;388;p36"/>
          <p:cNvSpPr txBox="1">
            <a:spLocks noGrp="1"/>
          </p:cNvSpPr>
          <p:nvPr>
            <p:ph type="body" idx="6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big ideas">
  <p:cSld name="Four big ideas"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37"/>
          <p:cNvSpPr txBox="1">
            <a:spLocks noGrp="1"/>
          </p:cNvSpPr>
          <p:nvPr>
            <p:ph type="body" idx="1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391" name="Google Shape;391;p37"/>
          <p:cNvSpPr txBox="1">
            <a:spLocks noGrp="1"/>
          </p:cNvSpPr>
          <p:nvPr>
            <p:ph type="body" idx="2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392" name="Google Shape;392;p37"/>
          <p:cNvSpPr txBox="1">
            <a:spLocks noGrp="1"/>
          </p:cNvSpPr>
          <p:nvPr>
            <p:ph type="body" idx="3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393" name="Google Shape;393;p37"/>
          <p:cNvSpPr txBox="1">
            <a:spLocks noGrp="1"/>
          </p:cNvSpPr>
          <p:nvPr>
            <p:ph type="body" idx="4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>
            <a:endParaRPr/>
          </a:p>
        </p:txBody>
      </p:sp>
      <p:sp>
        <p:nvSpPr>
          <p:cNvPr id="394" name="Google Shape;394;p37"/>
          <p:cNvSpPr txBox="1">
            <a:spLocks noGrp="1"/>
          </p:cNvSpPr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>
            <a:endParaRPr/>
          </a:p>
        </p:txBody>
      </p:sp>
      <p:sp>
        <p:nvSpPr>
          <p:cNvPr id="395" name="Google Shape;395;p37"/>
          <p:cNvSpPr txBox="1">
            <a:spLocks noGrp="1"/>
          </p:cNvSpPr>
          <p:nvPr>
            <p:ph type="subTitle" idx="5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96" name="Google Shape;396;p37"/>
          <p:cNvSpPr txBox="1">
            <a:spLocks noGrp="1"/>
          </p:cNvSpPr>
          <p:nvPr>
            <p:ph type="subTitle" idx="6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97" name="Google Shape;397;p37"/>
          <p:cNvSpPr txBox="1">
            <a:spLocks noGrp="1"/>
          </p:cNvSpPr>
          <p:nvPr>
            <p:ph type="subTitle" idx="7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98" name="Google Shape;398;p37"/>
          <p:cNvSpPr txBox="1">
            <a:spLocks noGrp="1"/>
          </p:cNvSpPr>
          <p:nvPr>
            <p:ph type="subTitle" idx="8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image">
  <p:cSld name="Title and image"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1" name="Google Shape;401;p38"/>
          <p:cNvSpPr>
            <a:spLocks noGrp="1"/>
          </p:cNvSpPr>
          <p:nvPr>
            <p:ph type="pic" idx="2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storyboards">
  <p:cSld name="Two storyboards"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39"/>
          <p:cNvSpPr txBox="1">
            <a:spLocks noGrp="1"/>
          </p:cNvSpPr>
          <p:nvPr>
            <p:ph type="body" idx="1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04" name="Google Shape;404;p39"/>
          <p:cNvSpPr>
            <a:spLocks noGrp="1"/>
          </p:cNvSpPr>
          <p:nvPr>
            <p:ph type="pic" idx="2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405" name="Google Shape;405;p39"/>
          <p:cNvSpPr>
            <a:spLocks noGrp="1"/>
          </p:cNvSpPr>
          <p:nvPr>
            <p:ph type="pic" idx="3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406" name="Google Shape;406;p39"/>
          <p:cNvSpPr txBox="1">
            <a:spLocks noGrp="1"/>
          </p:cNvSpPr>
          <p:nvPr>
            <p:ph type="body" idx="4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07" name="Google Shape;407;p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8" name="Google Shape;408;p39"/>
          <p:cNvSpPr txBox="1">
            <a:spLocks noGrp="1"/>
          </p:cNvSpPr>
          <p:nvPr>
            <p:ph type="subTitle" idx="5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09" name="Google Shape;409;p39"/>
          <p:cNvSpPr txBox="1">
            <a:spLocks noGrp="1"/>
          </p:cNvSpPr>
          <p:nvPr>
            <p:ph type="subTitle" idx="6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storyboards">
  <p:cSld name="Three storyboards"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40"/>
          <p:cNvSpPr txBox="1">
            <a:spLocks noGrp="1"/>
          </p:cNvSpPr>
          <p:nvPr>
            <p:ph type="body" idx="1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2" name="Google Shape;412;p40"/>
          <p:cNvSpPr>
            <a:spLocks noGrp="1"/>
          </p:cNvSpPr>
          <p:nvPr>
            <p:ph type="pic" idx="2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13" name="Google Shape;413;p40"/>
          <p:cNvSpPr>
            <a:spLocks noGrp="1"/>
          </p:cNvSpPr>
          <p:nvPr>
            <p:ph type="pic" idx="3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14" name="Google Shape;414;p40"/>
          <p:cNvSpPr txBox="1">
            <a:spLocks noGrp="1"/>
          </p:cNvSpPr>
          <p:nvPr>
            <p:ph type="body" idx="4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5" name="Google Shape;415;p40"/>
          <p:cNvSpPr>
            <a:spLocks noGrp="1"/>
          </p:cNvSpPr>
          <p:nvPr>
            <p:ph type="pic" idx="5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16" name="Google Shape;416;p40"/>
          <p:cNvSpPr txBox="1">
            <a:spLocks noGrp="1"/>
          </p:cNvSpPr>
          <p:nvPr>
            <p:ph type="body" idx="6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7" name="Google Shape;417;p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18" name="Google Shape;418;p40"/>
          <p:cNvSpPr txBox="1">
            <a:spLocks noGrp="1"/>
          </p:cNvSpPr>
          <p:nvPr>
            <p:ph type="subTitle" idx="7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19" name="Google Shape;419;p40"/>
          <p:cNvSpPr txBox="1">
            <a:spLocks noGrp="1"/>
          </p:cNvSpPr>
          <p:nvPr>
            <p:ph type="subTitle" idx="8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20" name="Google Shape;420;p40"/>
          <p:cNvSpPr txBox="1">
            <a:spLocks noGrp="1"/>
          </p:cNvSpPr>
          <p:nvPr>
            <p:ph type="subTitle" idx="9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only">
  <p:cSld name="Image only"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41"/>
          <p:cNvSpPr>
            <a:spLocks noGrp="1"/>
          </p:cNvSpPr>
          <p:nvPr>
            <p:ph type="pic" idx="2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grid">
  <p:cSld name="Image grid"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42"/>
          <p:cNvSpPr>
            <a:spLocks noGrp="1"/>
          </p:cNvSpPr>
          <p:nvPr>
            <p:ph type="pic" idx="2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25" name="Google Shape;425;p42"/>
          <p:cNvSpPr>
            <a:spLocks noGrp="1"/>
          </p:cNvSpPr>
          <p:nvPr>
            <p:ph type="pic" idx="3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26" name="Google Shape;426;p42"/>
          <p:cNvSpPr>
            <a:spLocks noGrp="1"/>
          </p:cNvSpPr>
          <p:nvPr>
            <p:ph type="pic" idx="4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27" name="Google Shape;427;p42"/>
          <p:cNvSpPr>
            <a:spLocks noGrp="1"/>
          </p:cNvSpPr>
          <p:nvPr>
            <p:ph type="pic" idx="5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28" name="Google Shape;428;p42"/>
          <p:cNvSpPr>
            <a:spLocks noGrp="1"/>
          </p:cNvSpPr>
          <p:nvPr>
            <p:ph type="pic" idx="6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29" name="Google Shape;429;p42"/>
          <p:cNvSpPr>
            <a:spLocks noGrp="1"/>
          </p:cNvSpPr>
          <p:nvPr>
            <p:ph type="pic" idx="7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30" name="Google Shape;430;p42"/>
          <p:cNvSpPr txBox="1">
            <a:spLocks noGrp="1"/>
          </p:cNvSpPr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31" name="Google Shape;431;p42"/>
          <p:cNvSpPr>
            <a:spLocks noGrp="1"/>
          </p:cNvSpPr>
          <p:nvPr>
            <p:ph type="pic" idx="8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32" name="Google Shape;432;p42"/>
          <p:cNvSpPr>
            <a:spLocks noGrp="1"/>
          </p:cNvSpPr>
          <p:nvPr>
            <p:ph type="pic" idx="9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33" name="Google Shape;433;p42"/>
          <p:cNvSpPr>
            <a:spLocks noGrp="1"/>
          </p:cNvSpPr>
          <p:nvPr>
            <p:ph type="pic" idx="13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564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body" idx="1"/>
          </p:nvPr>
        </p:nvSpPr>
        <p:spPr>
          <a:xfrm>
            <a:off x="436725" y="2144775"/>
            <a:ext cx="4088400" cy="27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●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○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■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●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○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■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●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○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■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436725" y="457200"/>
            <a:ext cx="7690800" cy="5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2"/>
          </p:nvPr>
        </p:nvSpPr>
        <p:spPr>
          <a:xfrm>
            <a:off x="4113250" y="2215425"/>
            <a:ext cx="3834600" cy="25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●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○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■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●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○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■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●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○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BM Plex Sans"/>
              <a:buChar char="■"/>
              <a:defRPr sz="1000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5459">
          <p15:clr>
            <a:srgbClr val="00FFFF"/>
          </p15:clr>
        </p15:guide>
        <p15:guide id="2" pos="275">
          <p15:clr>
            <a:srgbClr val="00FFFF"/>
          </p15:clr>
        </p15:guide>
        <p15:guide id="3" orient="horz" pos="144">
          <p15:clr>
            <a:srgbClr val="00FFFF"/>
          </p15:clr>
        </p15:guide>
        <p15:guide id="4" orient="horz" pos="3094">
          <p15:clr>
            <a:srgbClr val="00FFFF"/>
          </p15:clr>
        </p15:guide>
        <p15:guide id="5" pos="2850">
          <p15:clr>
            <a:srgbClr val="00FFFF"/>
          </p15:clr>
        </p15:guide>
        <p15:guide id="6" pos="2910">
          <p15:clr>
            <a:srgbClr val="00FFFF"/>
          </p15:clr>
        </p15:guide>
        <p15:guide id="7" pos="1468">
          <p15:clr>
            <a:srgbClr val="00FFFF"/>
          </p15:clr>
        </p15:guide>
        <p15:guide id="8" pos="1527">
          <p15:clr>
            <a:srgbClr val="00FFFF"/>
          </p15:clr>
        </p15:guide>
        <p15:guide id="9" pos="4226">
          <p15:clr>
            <a:srgbClr val="00FFFF"/>
          </p15:clr>
        </p15:guide>
        <p15:guide id="10" pos="4285">
          <p15:clr>
            <a:srgbClr val="00FFFF"/>
          </p15:clr>
        </p15:guide>
        <p15:guide id="11" pos="3773">
          <p15:clr>
            <a:srgbClr val="00FFFF"/>
          </p15:clr>
        </p15:guide>
        <p15:guide id="12" pos="3830">
          <p15:clr>
            <a:srgbClr val="00FFFF"/>
          </p15:clr>
        </p15:guide>
        <p15:guide id="13" pos="1930">
          <p15:clr>
            <a:srgbClr val="00FFFF"/>
          </p15:clr>
        </p15:guide>
        <p15:guide id="14" pos="1987">
          <p15:clr>
            <a:srgbClr val="00FFFF"/>
          </p15:clr>
        </p15:guide>
        <p15:guide id="15" orient="horz" pos="288">
          <p15:clr>
            <a:srgbClr val="00FFFF"/>
          </p15:clr>
        </p15:guide>
        <p15:guide id="16" orient="horz" pos="2950">
          <p15:clr>
            <a:srgbClr val="00FFFF"/>
          </p15:clr>
        </p15:guide>
        <p15:guide id="17" orient="horz" pos="1135">
          <p15:clr>
            <a:srgbClr val="00FFFF"/>
          </p15:clr>
        </p15:guide>
        <p15:guide id="18" orient="horz" pos="1194">
          <p15:clr>
            <a:srgbClr val="00FFFF"/>
          </p15:clr>
        </p15:guide>
        <p15:guide id="19" orient="horz" pos="2043">
          <p15:clr>
            <a:srgbClr val="00FFFF"/>
          </p15:clr>
        </p15:guide>
        <p15:guide id="20" orient="horz" pos="2103">
          <p15:clr>
            <a:srgbClr val="00FFFF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NAzKBCVWsWW7u2s6A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3"/>
          <p:cNvSpPr txBox="1">
            <a:spLocks noGrp="1"/>
          </p:cNvSpPr>
          <p:nvPr>
            <p:ph type="title"/>
          </p:nvPr>
        </p:nvSpPr>
        <p:spPr>
          <a:xfrm>
            <a:off x="436725" y="713744"/>
            <a:ext cx="4182300" cy="17265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October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Meeting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44"/>
          <p:cNvSpPr txBox="1">
            <a:spLocks noGrp="1"/>
          </p:cNvSpPr>
          <p:nvPr>
            <p:ph type="title"/>
          </p:nvPr>
        </p:nvSpPr>
        <p:spPr>
          <a:xfrm>
            <a:off x="436725" y="647525"/>
            <a:ext cx="4088400" cy="5541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</a:t>
            </a:r>
            <a:endParaRPr/>
          </a:p>
        </p:txBody>
      </p:sp>
      <p:sp>
        <p:nvSpPr>
          <p:cNvPr id="444" name="Google Shape;444;p44"/>
          <p:cNvSpPr txBox="1"/>
          <p:nvPr/>
        </p:nvSpPr>
        <p:spPr>
          <a:xfrm>
            <a:off x="4628700" y="404475"/>
            <a:ext cx="4160400" cy="417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600"/>
              <a:t>Welcome and land acknowledgement</a:t>
            </a:r>
            <a:endParaRPr sz="1600"/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600"/>
              <a:t>Introductions</a:t>
            </a:r>
            <a:endParaRPr sz="1600"/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600"/>
              <a:t>By-laws: any additions or changes </a:t>
            </a:r>
            <a:endParaRPr sz="1600"/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600"/>
              <a:t>Navajo Nation tribal clothing assistance info</a:t>
            </a:r>
            <a:endParaRPr sz="1600"/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600"/>
              <a:t>Native American Heritage Month </a:t>
            </a:r>
            <a:r>
              <a:rPr lang="en" sz="1600">
                <a:solidFill>
                  <a:srgbClr val="FFFF00"/>
                </a:solidFill>
              </a:rPr>
              <a:t>(</a:t>
            </a:r>
            <a:r>
              <a:rPr lang="en" sz="1600" u="sng">
                <a:solidFill>
                  <a:srgbClr val="FFFF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https://forms.gle/NAzKBCVWsWW7u2s6A</a:t>
            </a:r>
            <a:r>
              <a:rPr lang="en" sz="1600">
                <a:solidFill>
                  <a:srgbClr val="FFFF00"/>
                </a:solidFill>
              </a:rPr>
              <a:t>)</a:t>
            </a:r>
            <a:endParaRPr sz="1600">
              <a:solidFill>
                <a:srgbClr val="FFFF00"/>
              </a:solidFill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600"/>
              <a:t>Native American happenings</a:t>
            </a:r>
            <a:endParaRPr sz="1600"/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600"/>
              <a:t>Quarter 3 supplies</a:t>
            </a:r>
            <a:endParaRPr sz="1600"/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600"/>
              <a:t>Next meeting, in-person on Thursday December 4</a:t>
            </a:r>
            <a:r>
              <a:rPr lang="en" sz="1600" baseline="30000"/>
              <a:t>th</a:t>
            </a:r>
            <a:r>
              <a:rPr lang="en" sz="1600"/>
              <a:t>!</a:t>
            </a:r>
            <a:endParaRPr sz="1600"/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600"/>
              <a:t>Wrap up and questions</a:t>
            </a:r>
            <a:endParaRPr sz="160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000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mpetitive Analysis">
  <a:themeElements>
    <a:clrScheme name="Simple Light">
      <a:dk1>
        <a:srgbClr val="F1F5F8"/>
      </a:dk1>
      <a:lt1>
        <a:srgbClr val="49070E"/>
      </a:lt1>
      <a:dk2>
        <a:srgbClr val="F8E4DC"/>
      </a:dk2>
      <a:lt2>
        <a:srgbClr val="F2631F"/>
      </a:lt2>
      <a:accent1>
        <a:srgbClr val="FFC490"/>
      </a:accent1>
      <a:accent2>
        <a:srgbClr val="913700"/>
      </a:accent2>
      <a:accent3>
        <a:srgbClr val="EACFC3"/>
      </a:accent3>
      <a:accent4>
        <a:srgbClr val="AB3F23"/>
      </a:accent4>
      <a:accent5>
        <a:srgbClr val="681227"/>
      </a:accent5>
      <a:accent6>
        <a:srgbClr val="EE732D"/>
      </a:accent6>
      <a:hlink>
        <a:srgbClr val="C25125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</Words>
  <Application>Microsoft Office PowerPoint</Application>
  <PresentationFormat>On-screen Show (16:9)</PresentationFormat>
  <Paragraphs>12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IBM Plex Sans</vt:lpstr>
      <vt:lpstr>Arial</vt:lpstr>
      <vt:lpstr>IBM Plex Sans Light</vt:lpstr>
      <vt:lpstr>IBM Plex Sans Medium</vt:lpstr>
      <vt:lpstr>Competitive Analysis</vt:lpstr>
      <vt:lpstr>October  Meeting</vt:lpstr>
      <vt:lpstr>Agenda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October  Meeting</dc:title>
  <dc:creator>Ashley King</dc:creator>
  <cp:lastModifiedBy>Ashley King</cp:lastModifiedBy>
  <cp:revision>1</cp:revision>
  <dcterms:modified xsi:type="dcterms:W3CDTF">2025-12-08T20:45:43Z</dcterms:modified>
</cp:coreProperties>
</file>