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9144000"/>
  <p:notesSz cx="7010400" cy="9296400"/>
  <p:embeddedFontLst>
    <p:embeddedFont>
      <p:font typeface="Libre Franklin"/>
      <p:regular r:id="rId22"/>
      <p:bold r:id="rId23"/>
      <p:italic r:id="rId24"/>
      <p:boldItalic r:id="rId25"/>
    </p:embeddedFont>
    <p:embeddedFont>
      <p:font typeface="Garamond"/>
      <p:regular r:id="rId26"/>
      <p:bold r:id="rId27"/>
      <p:italic r:id="rId28"/>
      <p:boldItalic r:id="rId29"/>
    </p:embeddedFont>
    <p:embeddedFont>
      <p:font typeface="Franklin Gothic"/>
      <p:bold r:id="rId30"/>
    </p:embeddedFont>
    <p:embeddedFont>
      <p:font typeface="Candara"/>
      <p:regular r:id="rId31"/>
      <p:bold r:id="rId32"/>
      <p:italic r:id="rId33"/>
      <p:boldItalic r:id="rId34"/>
    </p:embeddedFont>
    <p:embeddedFont>
      <p:font typeface="Century Gothic"/>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9" roundtripDataSignature="AMtx7mjOJyT/SfY2Ajp6zB320bD/zQaWi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LibreFranklin-regular.fntdata"/><Relationship Id="rId21" Type="http://schemas.openxmlformats.org/officeDocument/2006/relationships/slide" Target="slides/slide16.xml"/><Relationship Id="rId24" Type="http://schemas.openxmlformats.org/officeDocument/2006/relationships/font" Target="fonts/LibreFranklin-italic.fntdata"/><Relationship Id="rId23" Type="http://schemas.openxmlformats.org/officeDocument/2006/relationships/font" Target="fonts/LibreFranklin-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Garamond-regular.fntdata"/><Relationship Id="rId25" Type="http://schemas.openxmlformats.org/officeDocument/2006/relationships/font" Target="fonts/LibreFranklin-boldItalic.fntdata"/><Relationship Id="rId28" Type="http://schemas.openxmlformats.org/officeDocument/2006/relationships/font" Target="fonts/Garamond-italic.fntdata"/><Relationship Id="rId27" Type="http://schemas.openxmlformats.org/officeDocument/2006/relationships/font" Target="fonts/Garamon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Garamond-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Candara-regular.fntdata"/><Relationship Id="rId30" Type="http://schemas.openxmlformats.org/officeDocument/2006/relationships/font" Target="fonts/FranklinGothic-bold.fntdata"/><Relationship Id="rId11" Type="http://schemas.openxmlformats.org/officeDocument/2006/relationships/slide" Target="slides/slide6.xml"/><Relationship Id="rId33" Type="http://schemas.openxmlformats.org/officeDocument/2006/relationships/font" Target="fonts/Candara-italic.fntdata"/><Relationship Id="rId10" Type="http://schemas.openxmlformats.org/officeDocument/2006/relationships/slide" Target="slides/slide5.xml"/><Relationship Id="rId32" Type="http://schemas.openxmlformats.org/officeDocument/2006/relationships/font" Target="fonts/Candara-bold.fntdata"/><Relationship Id="rId13" Type="http://schemas.openxmlformats.org/officeDocument/2006/relationships/slide" Target="slides/slide8.xml"/><Relationship Id="rId35" Type="http://schemas.openxmlformats.org/officeDocument/2006/relationships/font" Target="fonts/CenturyGothic-regular.fntdata"/><Relationship Id="rId12" Type="http://schemas.openxmlformats.org/officeDocument/2006/relationships/slide" Target="slides/slide7.xml"/><Relationship Id="rId34" Type="http://schemas.openxmlformats.org/officeDocument/2006/relationships/font" Target="fonts/Candara-boldItalic.fntdata"/><Relationship Id="rId15" Type="http://schemas.openxmlformats.org/officeDocument/2006/relationships/slide" Target="slides/slide10.xml"/><Relationship Id="rId37" Type="http://schemas.openxmlformats.org/officeDocument/2006/relationships/font" Target="fonts/CenturyGothic-italic.fntdata"/><Relationship Id="rId14" Type="http://schemas.openxmlformats.org/officeDocument/2006/relationships/slide" Target="slides/slide9.xml"/><Relationship Id="rId36" Type="http://schemas.openxmlformats.org/officeDocument/2006/relationships/font" Target="fonts/CenturyGothic-bold.fntdata"/><Relationship Id="rId17" Type="http://schemas.openxmlformats.org/officeDocument/2006/relationships/slide" Target="slides/slide12.xml"/><Relationship Id="rId39" Type="http://customschemas.google.com/relationships/presentationmetadata" Target="metadata"/><Relationship Id="rId16" Type="http://schemas.openxmlformats.org/officeDocument/2006/relationships/slide" Target="slides/slide11.xml"/><Relationship Id="rId38" Type="http://schemas.openxmlformats.org/officeDocument/2006/relationships/font" Target="fonts/CenturyGothic-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1"/>
            <a:ext cx="3037840" cy="466434"/>
          </a:xfrm>
          <a:prstGeom prst="rect">
            <a:avLst/>
          </a:prstGeom>
          <a:noFill/>
          <a:ln>
            <a:noFill/>
          </a:ln>
        </p:spPr>
        <p:txBody>
          <a:bodyPr anchorCtr="0" anchor="t" bIns="46575" lIns="93150" spcFirstLastPara="1" rIns="93150"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1"/>
            <a:ext cx="3037840" cy="466434"/>
          </a:xfrm>
          <a:prstGeom prst="rect">
            <a:avLst/>
          </a:prstGeom>
          <a:noFill/>
          <a:ln>
            <a:noFill/>
          </a:ln>
        </p:spPr>
        <p:txBody>
          <a:bodyPr anchorCtr="0" anchor="t" bIns="46575" lIns="93150" spcFirstLastPara="1" rIns="93150" wrap="square" tIns="46575">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6"/>
            <a:ext cx="5608320" cy="3660458"/>
          </a:xfrm>
          <a:prstGeom prst="rect">
            <a:avLst/>
          </a:prstGeom>
          <a:noFill/>
          <a:ln>
            <a:noFill/>
          </a:ln>
        </p:spPr>
        <p:txBody>
          <a:bodyPr anchorCtr="0" anchor="t" bIns="46575" lIns="93150" spcFirstLastPara="1" rIns="93150" wrap="square" tIns="4657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72"/>
            <a:ext cx="3037840" cy="466433"/>
          </a:xfrm>
          <a:prstGeom prst="rect">
            <a:avLst/>
          </a:prstGeom>
          <a:noFill/>
          <a:ln>
            <a:noFill/>
          </a:ln>
        </p:spPr>
        <p:txBody>
          <a:bodyPr anchorCtr="0" anchor="b" bIns="46575" lIns="93150" spcFirstLastPara="1" rIns="93150" wrap="square" tIns="46575">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72"/>
            <a:ext cx="3037840" cy="466433"/>
          </a:xfrm>
          <a:prstGeom prst="rect">
            <a:avLst/>
          </a:prstGeom>
          <a:noFill/>
          <a:ln>
            <a:noFill/>
          </a:ln>
        </p:spPr>
        <p:txBody>
          <a:bodyPr anchorCtr="0" anchor="b" bIns="46575" lIns="93150" spcFirstLastPara="1" rIns="93150" wrap="square" tIns="46575">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1:notes"/>
          <p:cNvSpPr txBox="1"/>
          <p:nvPr>
            <p:ph idx="1" type="body"/>
          </p:nvPr>
        </p:nvSpPr>
        <p:spPr>
          <a:xfrm>
            <a:off x="701040" y="4473892"/>
            <a:ext cx="5608320" cy="4151948"/>
          </a:xfrm>
          <a:prstGeom prst="rect">
            <a:avLst/>
          </a:prstGeom>
          <a:noFill/>
          <a:ln>
            <a:noFill/>
          </a:ln>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162" name="Google Shape;162;p1:notes"/>
          <p:cNvSpPr txBox="1"/>
          <p:nvPr>
            <p:ph idx="12" type="sldNum"/>
          </p:nvPr>
        </p:nvSpPr>
        <p:spPr>
          <a:xfrm>
            <a:off x="3970938" y="8829972"/>
            <a:ext cx="3037840" cy="466433"/>
          </a:xfrm>
          <a:prstGeom prst="rect">
            <a:avLst/>
          </a:prstGeom>
          <a:noFill/>
          <a:ln>
            <a:noFill/>
          </a:ln>
        </p:spPr>
        <p:txBody>
          <a:bodyPr anchorCtr="0" anchor="b" bIns="46575" lIns="93150" spcFirstLastPara="1" rIns="93150"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168" name="Google Shape;168;p2: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3: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175" name="Google Shape;175;p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4:notes"/>
          <p:cNvSpPr txBox="1"/>
          <p:nvPr>
            <p:ph idx="1" type="body"/>
          </p:nvPr>
        </p:nvSpPr>
        <p:spPr>
          <a:xfrm>
            <a:off x="701040" y="4473896"/>
            <a:ext cx="5608320" cy="3660458"/>
          </a:xfrm>
          <a:prstGeom prst="rect">
            <a:avLst/>
          </a:prstGeom>
          <a:noFill/>
          <a:ln>
            <a:noFill/>
          </a:ln>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182" name="Google Shape;182;p4:notes"/>
          <p:cNvSpPr txBox="1"/>
          <p:nvPr>
            <p:ph idx="12" type="sldNum"/>
          </p:nvPr>
        </p:nvSpPr>
        <p:spPr>
          <a:xfrm>
            <a:off x="3970938" y="8829972"/>
            <a:ext cx="3037840" cy="466433"/>
          </a:xfrm>
          <a:prstGeom prst="rect">
            <a:avLst/>
          </a:prstGeom>
          <a:noFill/>
          <a:ln>
            <a:noFill/>
          </a:ln>
        </p:spPr>
        <p:txBody>
          <a:bodyPr anchorCtr="0" anchor="b" bIns="46575" lIns="93150" spcFirstLastPara="1" rIns="93150" wrap="square" tIns="465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5: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188" name="Google Shape;188;p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6: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195" name="Google Shape;195;p6: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7: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01" name="Google Shape;201;p7: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8: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08" name="Google Shape;208;p8: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9: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14" name="Google Shape;214;p9: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0: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20" name="Google Shape;220;p10: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1: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25" name="Google Shape;225;p11: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2: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30" name="Google Shape;230;p12: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3: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35" name="Google Shape;235;p13: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4: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41" name="Google Shape;241;p14: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5:notes"/>
          <p:cNvSpPr txBox="1"/>
          <p:nvPr>
            <p:ph idx="1" type="body"/>
          </p:nvPr>
        </p:nvSpPr>
        <p:spPr>
          <a:xfrm>
            <a:off x="701040" y="4473896"/>
            <a:ext cx="5608320" cy="3660458"/>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47" name="Google Shape;247;p15:notes"/>
          <p:cNvSpPr/>
          <p:nvPr>
            <p:ph idx="2" type="sldImg"/>
          </p:nvPr>
        </p:nvSpPr>
        <p:spPr>
          <a:xfrm>
            <a:off x="1414463" y="1162050"/>
            <a:ext cx="4181475"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7b2fe0ab38_0_0:notes"/>
          <p:cNvSpPr/>
          <p:nvPr>
            <p:ph idx="2" type="sldImg"/>
          </p:nvPr>
        </p:nvSpPr>
        <p:spPr>
          <a:xfrm>
            <a:off x="1414463" y="1162050"/>
            <a:ext cx="4181400" cy="31368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7b2fe0ab38_0_0:notes"/>
          <p:cNvSpPr txBox="1"/>
          <p:nvPr>
            <p:ph idx="1" type="body"/>
          </p:nvPr>
        </p:nvSpPr>
        <p:spPr>
          <a:xfrm>
            <a:off x="701040" y="4473896"/>
            <a:ext cx="5608200" cy="3660600"/>
          </a:xfrm>
          <a:prstGeom prst="rect">
            <a:avLst/>
          </a:prstGeom>
        </p:spPr>
        <p:txBody>
          <a:bodyPr anchorCtr="0" anchor="t" bIns="46575" lIns="93150" spcFirstLastPara="1" rIns="93150" wrap="square" tIns="46575">
            <a:noAutofit/>
          </a:bodyPr>
          <a:lstStyle/>
          <a:p>
            <a:pPr indent="0" lvl="0" marL="0" rtl="0" algn="l">
              <a:spcBef>
                <a:spcPts val="0"/>
              </a:spcBef>
              <a:spcAft>
                <a:spcPts val="0"/>
              </a:spcAft>
              <a:buNone/>
            </a:pPr>
            <a:r>
              <a:t/>
            </a:r>
            <a:endParaRPr/>
          </a:p>
        </p:txBody>
      </p:sp>
      <p:sp>
        <p:nvSpPr>
          <p:cNvPr id="254" name="Google Shape;254;g37b2fe0ab38_0_0:notes"/>
          <p:cNvSpPr txBox="1"/>
          <p:nvPr>
            <p:ph idx="12" type="sldNum"/>
          </p:nvPr>
        </p:nvSpPr>
        <p:spPr>
          <a:xfrm>
            <a:off x="3970938" y="8829972"/>
            <a:ext cx="3037800" cy="466500"/>
          </a:xfrm>
          <a:prstGeom prst="rect">
            <a:avLst/>
          </a:prstGeom>
        </p:spPr>
        <p:txBody>
          <a:bodyPr anchorCtr="0" anchor="b" bIns="46575" lIns="93150" spcFirstLastPara="1" rIns="93150" wrap="square" tIns="4657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spTree>
      <p:nvGrpSpPr>
        <p:cNvPr id="16" name="Shape 16"/>
        <p:cNvGrpSpPr/>
        <p:nvPr/>
      </p:nvGrpSpPr>
      <p:grpSpPr>
        <a:xfrm>
          <a:off x="0" y="0"/>
          <a:ext cx="0" cy="0"/>
          <a:chOff x="0" y="0"/>
          <a:chExt cx="0" cy="0"/>
        </a:xfrm>
      </p:grpSpPr>
      <p:sp>
        <p:nvSpPr>
          <p:cNvPr id="17" name="Google Shape;17;p18"/>
          <p:cNvSpPr/>
          <p:nvPr/>
        </p:nvSpPr>
        <p:spPr>
          <a:xfrm>
            <a:off x="0" y="-1"/>
            <a:ext cx="9144000" cy="4572001"/>
          </a:xfrm>
          <a:prstGeom prst="rect">
            <a:avLst/>
          </a:prstGeom>
          <a:solidFill>
            <a:srgbClr val="5588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8"/>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8"/>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8"/>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21" name="Google Shape;21;p18"/>
          <p:cNvCxnSpPr/>
          <p:nvPr/>
        </p:nvCxnSpPr>
        <p:spPr>
          <a:xfrm rot="10800000">
            <a:off x="6290132" y="5264106"/>
            <a:ext cx="0" cy="914400"/>
          </a:xfrm>
          <a:prstGeom prst="straightConnector1">
            <a:avLst/>
          </a:prstGeom>
          <a:noFill/>
          <a:ln cap="flat" cmpd="sng" w="19050">
            <a:solidFill>
              <a:schemeClr val="accent2"/>
            </a:solidFill>
            <a:prstDash val="solid"/>
            <a:round/>
            <a:headEnd len="sm" w="sm" type="none"/>
            <a:tailEnd len="sm" w="sm" type="none"/>
          </a:ln>
        </p:spPr>
      </p:cxnSp>
      <p:pic>
        <p:nvPicPr>
          <p:cNvPr id="22" name="Google Shape;22;p18"/>
          <p:cNvPicPr preferRelativeResize="0"/>
          <p:nvPr/>
        </p:nvPicPr>
        <p:blipFill rotWithShape="1">
          <a:blip r:embed="rId2">
            <a:alphaModFix/>
          </a:blip>
          <a:srcRect b="0" l="0" r="0" t="0"/>
          <a:stretch/>
        </p:blipFill>
        <p:spPr>
          <a:xfrm>
            <a:off x="6776622" y="5140413"/>
            <a:ext cx="1885464" cy="1072643"/>
          </a:xfrm>
          <a:prstGeom prst="rect">
            <a:avLst/>
          </a:prstGeom>
          <a:noFill/>
          <a:ln>
            <a:noFill/>
          </a:ln>
        </p:spPr>
      </p:pic>
      <p:pic>
        <p:nvPicPr>
          <p:cNvPr descr="A group of five elementary children sitting at a table outside of a school classroom and smiling for the camera." id="23" name="Google Shape;23;p18"/>
          <p:cNvPicPr preferRelativeResize="0"/>
          <p:nvPr/>
        </p:nvPicPr>
        <p:blipFill rotWithShape="1">
          <a:blip r:embed="rId3">
            <a:alphaModFix/>
          </a:blip>
          <a:srcRect b="489" l="0" r="1556" t="0"/>
          <a:stretch/>
        </p:blipFill>
        <p:spPr>
          <a:xfrm>
            <a:off x="0" y="-1"/>
            <a:ext cx="6314303" cy="45591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sp>
        <p:nvSpPr>
          <p:cNvPr id="25" name="Google Shape;25;p19"/>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191919"/>
              </a:buClr>
              <a:buSzPts val="4000"/>
              <a:buFont typeface="Century Gothic"/>
              <a:buNone/>
              <a:defRPr sz="4000">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19"/>
          <p:cNvSpPr txBox="1"/>
          <p:nvPr>
            <p:ph idx="1" type="body"/>
          </p:nvPr>
        </p:nvSpPr>
        <p:spPr>
          <a:xfrm>
            <a:off x="768096" y="2286000"/>
            <a:ext cx="7290055" cy="4023360"/>
          </a:xfrm>
          <a:prstGeom prst="rect">
            <a:avLst/>
          </a:prstGeom>
          <a:noFill/>
          <a:ln>
            <a:noFill/>
          </a:ln>
        </p:spPr>
        <p:txBody>
          <a:bodyPr anchorCtr="0" anchor="t" bIns="45700" lIns="45700" spcFirstLastPara="1" rIns="45700" wrap="square" tIns="45700">
            <a:normAutofit/>
          </a:bodyPr>
          <a:lstStyle>
            <a:lvl1pPr indent="-355600" lvl="0" marL="457200" algn="l">
              <a:lnSpc>
                <a:spcPct val="90000"/>
              </a:lnSpc>
              <a:spcBef>
                <a:spcPts val="1200"/>
              </a:spcBef>
              <a:spcAft>
                <a:spcPts val="0"/>
              </a:spcAft>
              <a:buSzPts val="2000"/>
              <a:buChar char=" "/>
              <a:defRPr>
                <a:latin typeface="Garamond"/>
                <a:ea typeface="Garamond"/>
                <a:cs typeface="Garamond"/>
                <a:sym typeface="Garamond"/>
              </a:defRPr>
            </a:lvl1pPr>
            <a:lvl2pPr indent="-330200" lvl="1" marL="914400" algn="l">
              <a:lnSpc>
                <a:spcPct val="90000"/>
              </a:lnSpc>
              <a:spcBef>
                <a:spcPts val="200"/>
              </a:spcBef>
              <a:spcAft>
                <a:spcPts val="0"/>
              </a:spcAft>
              <a:buSzPts val="1600"/>
              <a:buChar char="🢝"/>
              <a:defRPr>
                <a:latin typeface="Garamond"/>
                <a:ea typeface="Garamond"/>
                <a:cs typeface="Garamond"/>
                <a:sym typeface="Garamond"/>
              </a:defRPr>
            </a:lvl2pPr>
            <a:lvl3pPr indent="-304800" lvl="2" marL="1371600" algn="l">
              <a:lnSpc>
                <a:spcPct val="90000"/>
              </a:lnSpc>
              <a:spcBef>
                <a:spcPts val="400"/>
              </a:spcBef>
              <a:spcAft>
                <a:spcPts val="0"/>
              </a:spcAft>
              <a:buSzPts val="1200"/>
              <a:buChar char="🢝"/>
              <a:defRPr>
                <a:latin typeface="Garamond"/>
                <a:ea typeface="Garamond"/>
                <a:cs typeface="Garamond"/>
                <a:sym typeface="Garamond"/>
              </a:defRPr>
            </a:lvl3pPr>
            <a:lvl4pPr indent="-304800" lvl="3" marL="1828800" algn="l">
              <a:lnSpc>
                <a:spcPct val="90000"/>
              </a:lnSpc>
              <a:spcBef>
                <a:spcPts val="400"/>
              </a:spcBef>
              <a:spcAft>
                <a:spcPts val="0"/>
              </a:spcAft>
              <a:buSzPts val="1200"/>
              <a:buChar char="🢝"/>
              <a:defRPr>
                <a:latin typeface="Garamond"/>
                <a:ea typeface="Garamond"/>
                <a:cs typeface="Garamond"/>
                <a:sym typeface="Garamond"/>
              </a:defRPr>
            </a:lvl4pPr>
            <a:lvl5pPr indent="-304800" lvl="4" marL="2286000" algn="l">
              <a:lnSpc>
                <a:spcPct val="90000"/>
              </a:lnSpc>
              <a:spcBef>
                <a:spcPts val="400"/>
              </a:spcBef>
              <a:spcAft>
                <a:spcPts val="0"/>
              </a:spcAft>
              <a:buSzPts val="1200"/>
              <a:buChar char="🢝"/>
              <a:defRPr>
                <a:latin typeface="Garamond"/>
                <a:ea typeface="Garamond"/>
                <a:cs typeface="Garamond"/>
                <a:sym typeface="Garamond"/>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7" name="Google Shape;27;p19"/>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9"/>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9"/>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0" name="Shape 30"/>
        <p:cNvGrpSpPr/>
        <p:nvPr/>
      </p:nvGrpSpPr>
      <p:grpSpPr>
        <a:xfrm>
          <a:off x="0" y="0"/>
          <a:ext cx="0" cy="0"/>
          <a:chOff x="0" y="0"/>
          <a:chExt cx="0" cy="0"/>
        </a:xfrm>
      </p:grpSpPr>
      <p:sp>
        <p:nvSpPr>
          <p:cNvPr id="31" name="Google Shape;31;p20"/>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19191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20"/>
          <p:cNvSpPr txBox="1"/>
          <p:nvPr>
            <p:ph idx="1" type="body"/>
          </p:nvPr>
        </p:nvSpPr>
        <p:spPr>
          <a:xfrm>
            <a:off x="768096" y="2286000"/>
            <a:ext cx="3566160"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 name="Google Shape;33;p20"/>
          <p:cNvSpPr txBox="1"/>
          <p:nvPr>
            <p:ph idx="2" type="body"/>
          </p:nvPr>
        </p:nvSpPr>
        <p:spPr>
          <a:xfrm>
            <a:off x="4491990" y="2286000"/>
            <a:ext cx="3566160"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 name="Google Shape;34;p20"/>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0"/>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0"/>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37" name="Shape 37"/>
        <p:cNvGrpSpPr/>
        <p:nvPr/>
      </p:nvGrpSpPr>
      <p:grpSpPr>
        <a:xfrm>
          <a:off x="0" y="0"/>
          <a:ext cx="0" cy="0"/>
          <a:chOff x="0" y="0"/>
          <a:chExt cx="0" cy="0"/>
        </a:xfrm>
      </p:grpSpPr>
      <p:sp>
        <p:nvSpPr>
          <p:cNvPr id="38" name="Google Shape;38;p23"/>
          <p:cNvSpPr/>
          <p:nvPr/>
        </p:nvSpPr>
        <p:spPr>
          <a:xfrm>
            <a:off x="0" y="-1"/>
            <a:ext cx="9144000" cy="4572001"/>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3"/>
          <p:cNvSpPr txBox="1"/>
          <p:nvPr>
            <p:ph type="ctrTitle"/>
          </p:nvPr>
        </p:nvSpPr>
        <p:spPr>
          <a:xfrm>
            <a:off x="342900" y="4960137"/>
            <a:ext cx="58293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191919"/>
              </a:buClr>
              <a:buSzPts val="4400"/>
              <a:buFont typeface="Century Gothic"/>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23"/>
          <p:cNvSpPr txBox="1"/>
          <p:nvPr>
            <p:ph idx="1" type="subTitle"/>
          </p:nvPr>
        </p:nvSpPr>
        <p:spPr>
          <a:xfrm>
            <a:off x="6457950" y="4960137"/>
            <a:ext cx="2400300" cy="146304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600"/>
              <a:buNone/>
              <a:defRPr sz="1600">
                <a:solidFill>
                  <a:srgbClr val="191919"/>
                </a:solidFill>
              </a:defRPr>
            </a:lvl1pPr>
            <a:lvl2pPr lvl="1" algn="ctr">
              <a:lnSpc>
                <a:spcPct val="90000"/>
              </a:lnSpc>
              <a:spcBef>
                <a:spcPts val="200"/>
              </a:spcBef>
              <a:spcAft>
                <a:spcPts val="0"/>
              </a:spcAft>
              <a:buSzPts val="1600"/>
              <a:buNone/>
              <a:defRPr sz="1600"/>
            </a:lvl2pPr>
            <a:lvl3pPr lvl="2" algn="ctr">
              <a:lnSpc>
                <a:spcPct val="90000"/>
              </a:lnSpc>
              <a:spcBef>
                <a:spcPts val="400"/>
              </a:spcBef>
              <a:spcAft>
                <a:spcPts val="0"/>
              </a:spcAft>
              <a:buSzPts val="1600"/>
              <a:buNone/>
              <a:defRPr sz="1600"/>
            </a:lvl3pPr>
            <a:lvl4pPr lvl="3" algn="ctr">
              <a:lnSpc>
                <a:spcPct val="90000"/>
              </a:lnSpc>
              <a:spcBef>
                <a:spcPts val="400"/>
              </a:spcBef>
              <a:spcAft>
                <a:spcPts val="0"/>
              </a:spcAft>
              <a:buSzPts val="1600"/>
              <a:buNone/>
              <a:defRPr sz="1600"/>
            </a:lvl4pPr>
            <a:lvl5pPr lvl="4" algn="ctr">
              <a:lnSpc>
                <a:spcPct val="90000"/>
              </a:lnSpc>
              <a:spcBef>
                <a:spcPts val="400"/>
              </a:spcBef>
              <a:spcAft>
                <a:spcPts val="0"/>
              </a:spcAft>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p:txBody>
      </p:sp>
      <p:sp>
        <p:nvSpPr>
          <p:cNvPr id="41" name="Google Shape;41;p23"/>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3"/>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3"/>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44" name="Google Shape;44;p23"/>
          <p:cNvCxnSpPr/>
          <p:nvPr/>
        </p:nvCxnSpPr>
        <p:spPr>
          <a:xfrm rot="10800000">
            <a:off x="6290132" y="5264106"/>
            <a:ext cx="0" cy="914400"/>
          </a:xfrm>
          <a:prstGeom prst="straightConnector1">
            <a:avLst/>
          </a:prstGeom>
          <a:noFill/>
          <a:ln cap="flat" cmpd="sng" w="19050">
            <a:solidFill>
              <a:schemeClr val="accent2"/>
            </a:solidFill>
            <a:prstDash val="solid"/>
            <a:round/>
            <a:headEnd len="sm" w="sm" type="none"/>
            <a:tailEnd len="sm" w="sm" type="none"/>
          </a:ln>
        </p:spPr>
      </p:cxnSp>
      <p:pic>
        <p:nvPicPr>
          <p:cNvPr descr="A group of five elementary children sitting at a table outside of a school classroom and smiling for the camera." id="45" name="Google Shape;45;p23"/>
          <p:cNvPicPr preferRelativeResize="0"/>
          <p:nvPr/>
        </p:nvPicPr>
        <p:blipFill rotWithShape="1">
          <a:blip r:embed="rId2">
            <a:alphaModFix/>
          </a:blip>
          <a:srcRect b="31121" l="0" r="1556" t="-219"/>
          <a:stretch/>
        </p:blipFill>
        <p:spPr>
          <a:xfrm>
            <a:off x="0" y="-25050"/>
            <a:ext cx="9144000" cy="460957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spTree>
      <p:nvGrpSpPr>
        <p:cNvPr id="46" name="Shape 46"/>
        <p:cNvGrpSpPr/>
        <p:nvPr/>
      </p:nvGrpSpPr>
      <p:grpSpPr>
        <a:xfrm>
          <a:off x="0" y="0"/>
          <a:ext cx="0" cy="0"/>
          <a:chOff x="0" y="0"/>
          <a:chExt cx="0" cy="0"/>
        </a:xfrm>
      </p:grpSpPr>
      <p:sp>
        <p:nvSpPr>
          <p:cNvPr id="47" name="Google Shape;47;p24"/>
          <p:cNvSpPr/>
          <p:nvPr/>
        </p:nvSpPr>
        <p:spPr>
          <a:xfrm>
            <a:off x="0" y="-1"/>
            <a:ext cx="9144000" cy="4572001"/>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4"/>
          <p:cNvSpPr txBox="1"/>
          <p:nvPr>
            <p:ph type="ctrTitle"/>
          </p:nvPr>
        </p:nvSpPr>
        <p:spPr>
          <a:xfrm>
            <a:off x="342900" y="4960137"/>
            <a:ext cx="58293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191919"/>
              </a:buClr>
              <a:buSzPts val="4400"/>
              <a:buFont typeface="Century Gothic"/>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24"/>
          <p:cNvSpPr txBox="1"/>
          <p:nvPr>
            <p:ph idx="1" type="subTitle"/>
          </p:nvPr>
        </p:nvSpPr>
        <p:spPr>
          <a:xfrm>
            <a:off x="6457950" y="4960137"/>
            <a:ext cx="2400300" cy="146304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600"/>
              <a:buNone/>
              <a:defRPr sz="1600">
                <a:solidFill>
                  <a:srgbClr val="191919"/>
                </a:solidFill>
              </a:defRPr>
            </a:lvl1pPr>
            <a:lvl2pPr lvl="1" algn="ctr">
              <a:lnSpc>
                <a:spcPct val="90000"/>
              </a:lnSpc>
              <a:spcBef>
                <a:spcPts val="200"/>
              </a:spcBef>
              <a:spcAft>
                <a:spcPts val="0"/>
              </a:spcAft>
              <a:buSzPts val="1600"/>
              <a:buNone/>
              <a:defRPr sz="1600"/>
            </a:lvl2pPr>
            <a:lvl3pPr lvl="2" algn="ctr">
              <a:lnSpc>
                <a:spcPct val="90000"/>
              </a:lnSpc>
              <a:spcBef>
                <a:spcPts val="400"/>
              </a:spcBef>
              <a:spcAft>
                <a:spcPts val="0"/>
              </a:spcAft>
              <a:buSzPts val="1600"/>
              <a:buNone/>
              <a:defRPr sz="1600"/>
            </a:lvl3pPr>
            <a:lvl4pPr lvl="3" algn="ctr">
              <a:lnSpc>
                <a:spcPct val="90000"/>
              </a:lnSpc>
              <a:spcBef>
                <a:spcPts val="400"/>
              </a:spcBef>
              <a:spcAft>
                <a:spcPts val="0"/>
              </a:spcAft>
              <a:buSzPts val="1600"/>
              <a:buNone/>
              <a:defRPr sz="1600"/>
            </a:lvl4pPr>
            <a:lvl5pPr lvl="4" algn="ctr">
              <a:lnSpc>
                <a:spcPct val="90000"/>
              </a:lnSpc>
              <a:spcBef>
                <a:spcPts val="400"/>
              </a:spcBef>
              <a:spcAft>
                <a:spcPts val="0"/>
              </a:spcAft>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p:txBody>
      </p:sp>
      <p:sp>
        <p:nvSpPr>
          <p:cNvPr id="50" name="Google Shape;50;p24"/>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4"/>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4"/>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53" name="Google Shape;53;p24"/>
          <p:cNvCxnSpPr/>
          <p:nvPr/>
        </p:nvCxnSpPr>
        <p:spPr>
          <a:xfrm rot="10800000">
            <a:off x="6290132" y="5264106"/>
            <a:ext cx="0" cy="914400"/>
          </a:xfrm>
          <a:prstGeom prst="straightConnector1">
            <a:avLst/>
          </a:prstGeom>
          <a:noFill/>
          <a:ln cap="flat" cmpd="sng" w="19050">
            <a:solidFill>
              <a:schemeClr val="accent2"/>
            </a:solidFill>
            <a:prstDash val="solid"/>
            <a:round/>
            <a:headEnd len="sm" w="sm" type="none"/>
            <a:tailEnd len="sm" w="sm" type="none"/>
          </a:ln>
        </p:spPr>
      </p:cxnSp>
      <p:pic>
        <p:nvPicPr>
          <p:cNvPr id="54" name="Google Shape;54;p24"/>
          <p:cNvPicPr preferRelativeResize="0"/>
          <p:nvPr/>
        </p:nvPicPr>
        <p:blipFill rotWithShape="1">
          <a:blip r:embed="rId2">
            <a:alphaModFix/>
          </a:blip>
          <a:srcRect b="164" l="0" r="0" t="31"/>
          <a:stretch/>
        </p:blipFill>
        <p:spPr>
          <a:xfrm>
            <a:off x="12696" y="-413360"/>
            <a:ext cx="9131304" cy="498883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spTree>
      <p:nvGrpSpPr>
        <p:cNvPr id="55" name="Shape 55"/>
        <p:cNvGrpSpPr/>
        <p:nvPr/>
      </p:nvGrpSpPr>
      <p:grpSpPr>
        <a:xfrm>
          <a:off x="0" y="0"/>
          <a:ext cx="0" cy="0"/>
          <a:chOff x="0" y="0"/>
          <a:chExt cx="0" cy="0"/>
        </a:xfrm>
      </p:grpSpPr>
      <p:sp>
        <p:nvSpPr>
          <p:cNvPr id="56" name="Google Shape;56;p25"/>
          <p:cNvSpPr/>
          <p:nvPr/>
        </p:nvSpPr>
        <p:spPr>
          <a:xfrm>
            <a:off x="0" y="-1"/>
            <a:ext cx="9144000" cy="4572001"/>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5"/>
          <p:cNvSpPr txBox="1"/>
          <p:nvPr>
            <p:ph type="ctrTitle"/>
          </p:nvPr>
        </p:nvSpPr>
        <p:spPr>
          <a:xfrm>
            <a:off x="342900" y="4960137"/>
            <a:ext cx="58293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191919"/>
              </a:buClr>
              <a:buSzPts val="4400"/>
              <a:buFont typeface="Century Gothic"/>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25"/>
          <p:cNvSpPr txBox="1"/>
          <p:nvPr>
            <p:ph idx="1" type="subTitle"/>
          </p:nvPr>
        </p:nvSpPr>
        <p:spPr>
          <a:xfrm>
            <a:off x="6457950" y="4960137"/>
            <a:ext cx="2400300" cy="146304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600"/>
              <a:buNone/>
              <a:defRPr sz="1600">
                <a:solidFill>
                  <a:srgbClr val="191919"/>
                </a:solidFill>
              </a:defRPr>
            </a:lvl1pPr>
            <a:lvl2pPr lvl="1" algn="ctr">
              <a:lnSpc>
                <a:spcPct val="90000"/>
              </a:lnSpc>
              <a:spcBef>
                <a:spcPts val="200"/>
              </a:spcBef>
              <a:spcAft>
                <a:spcPts val="0"/>
              </a:spcAft>
              <a:buSzPts val="1600"/>
              <a:buNone/>
              <a:defRPr sz="1600"/>
            </a:lvl2pPr>
            <a:lvl3pPr lvl="2" algn="ctr">
              <a:lnSpc>
                <a:spcPct val="90000"/>
              </a:lnSpc>
              <a:spcBef>
                <a:spcPts val="400"/>
              </a:spcBef>
              <a:spcAft>
                <a:spcPts val="0"/>
              </a:spcAft>
              <a:buSzPts val="1600"/>
              <a:buNone/>
              <a:defRPr sz="1600"/>
            </a:lvl3pPr>
            <a:lvl4pPr lvl="3" algn="ctr">
              <a:lnSpc>
                <a:spcPct val="90000"/>
              </a:lnSpc>
              <a:spcBef>
                <a:spcPts val="400"/>
              </a:spcBef>
              <a:spcAft>
                <a:spcPts val="0"/>
              </a:spcAft>
              <a:buSzPts val="1600"/>
              <a:buNone/>
              <a:defRPr sz="1600"/>
            </a:lvl4pPr>
            <a:lvl5pPr lvl="4" algn="ctr">
              <a:lnSpc>
                <a:spcPct val="90000"/>
              </a:lnSpc>
              <a:spcBef>
                <a:spcPts val="400"/>
              </a:spcBef>
              <a:spcAft>
                <a:spcPts val="0"/>
              </a:spcAft>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p:txBody>
      </p:sp>
      <p:sp>
        <p:nvSpPr>
          <p:cNvPr id="59" name="Google Shape;59;p25"/>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5"/>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5"/>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62" name="Google Shape;62;p25"/>
          <p:cNvCxnSpPr/>
          <p:nvPr/>
        </p:nvCxnSpPr>
        <p:spPr>
          <a:xfrm rot="10800000">
            <a:off x="6290132" y="5264106"/>
            <a:ext cx="0" cy="914400"/>
          </a:xfrm>
          <a:prstGeom prst="straightConnector1">
            <a:avLst/>
          </a:prstGeom>
          <a:noFill/>
          <a:ln cap="flat" cmpd="sng" w="19050">
            <a:solidFill>
              <a:schemeClr val="accent2"/>
            </a:solidFill>
            <a:prstDash val="solid"/>
            <a:round/>
            <a:headEnd len="sm" w="sm" type="none"/>
            <a:tailEnd len="sm" w="sm" type="none"/>
          </a:ln>
        </p:spPr>
      </p:cxnSp>
      <p:pic>
        <p:nvPicPr>
          <p:cNvPr descr="A group of high school students performing with violins in a traditional mariachi costume. " id="63" name="Google Shape;63;p25"/>
          <p:cNvPicPr preferRelativeResize="0"/>
          <p:nvPr/>
        </p:nvPicPr>
        <p:blipFill rotWithShape="1">
          <a:blip r:embed="rId2">
            <a:alphaModFix/>
          </a:blip>
          <a:srcRect b="25110" l="0" r="0" t="1"/>
          <a:stretch/>
        </p:blipFill>
        <p:spPr>
          <a:xfrm>
            <a:off x="-1" y="-1"/>
            <a:ext cx="9157394" cy="457200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showMasterSp="0">
  <p:cSld name="4_Title Slide">
    <p:spTree>
      <p:nvGrpSpPr>
        <p:cNvPr id="64" name="Shape 64"/>
        <p:cNvGrpSpPr/>
        <p:nvPr/>
      </p:nvGrpSpPr>
      <p:grpSpPr>
        <a:xfrm>
          <a:off x="0" y="0"/>
          <a:ext cx="0" cy="0"/>
          <a:chOff x="0" y="0"/>
          <a:chExt cx="0" cy="0"/>
        </a:xfrm>
      </p:grpSpPr>
      <p:sp>
        <p:nvSpPr>
          <p:cNvPr id="65" name="Google Shape;65;p26"/>
          <p:cNvSpPr/>
          <p:nvPr/>
        </p:nvSpPr>
        <p:spPr>
          <a:xfrm>
            <a:off x="0" y="-1"/>
            <a:ext cx="9144000" cy="4572001"/>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6"/>
          <p:cNvSpPr txBox="1"/>
          <p:nvPr>
            <p:ph type="ctrTitle"/>
          </p:nvPr>
        </p:nvSpPr>
        <p:spPr>
          <a:xfrm>
            <a:off x="342900" y="4960137"/>
            <a:ext cx="58293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191919"/>
              </a:buClr>
              <a:buSzPts val="4400"/>
              <a:buFont typeface="Century Gothic"/>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6"/>
          <p:cNvSpPr txBox="1"/>
          <p:nvPr>
            <p:ph idx="1" type="subTitle"/>
          </p:nvPr>
        </p:nvSpPr>
        <p:spPr>
          <a:xfrm>
            <a:off x="6457950" y="4960137"/>
            <a:ext cx="2400300" cy="146304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600"/>
              <a:buNone/>
              <a:defRPr sz="1600">
                <a:solidFill>
                  <a:srgbClr val="191919"/>
                </a:solidFill>
              </a:defRPr>
            </a:lvl1pPr>
            <a:lvl2pPr lvl="1" algn="ctr">
              <a:lnSpc>
                <a:spcPct val="90000"/>
              </a:lnSpc>
              <a:spcBef>
                <a:spcPts val="200"/>
              </a:spcBef>
              <a:spcAft>
                <a:spcPts val="0"/>
              </a:spcAft>
              <a:buSzPts val="1600"/>
              <a:buNone/>
              <a:defRPr sz="1600"/>
            </a:lvl2pPr>
            <a:lvl3pPr lvl="2" algn="ctr">
              <a:lnSpc>
                <a:spcPct val="90000"/>
              </a:lnSpc>
              <a:spcBef>
                <a:spcPts val="400"/>
              </a:spcBef>
              <a:spcAft>
                <a:spcPts val="0"/>
              </a:spcAft>
              <a:buSzPts val="1600"/>
              <a:buNone/>
              <a:defRPr sz="1600"/>
            </a:lvl3pPr>
            <a:lvl4pPr lvl="3" algn="ctr">
              <a:lnSpc>
                <a:spcPct val="90000"/>
              </a:lnSpc>
              <a:spcBef>
                <a:spcPts val="400"/>
              </a:spcBef>
              <a:spcAft>
                <a:spcPts val="0"/>
              </a:spcAft>
              <a:buSzPts val="1600"/>
              <a:buNone/>
              <a:defRPr sz="1600"/>
            </a:lvl4pPr>
            <a:lvl5pPr lvl="4" algn="ctr">
              <a:lnSpc>
                <a:spcPct val="90000"/>
              </a:lnSpc>
              <a:spcBef>
                <a:spcPts val="400"/>
              </a:spcBef>
              <a:spcAft>
                <a:spcPts val="0"/>
              </a:spcAft>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p:txBody>
      </p:sp>
      <p:sp>
        <p:nvSpPr>
          <p:cNvPr id="68" name="Google Shape;68;p26"/>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6"/>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6"/>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71" name="Google Shape;71;p26"/>
          <p:cNvCxnSpPr/>
          <p:nvPr/>
        </p:nvCxnSpPr>
        <p:spPr>
          <a:xfrm rot="10800000">
            <a:off x="6290132" y="5264106"/>
            <a:ext cx="0" cy="914400"/>
          </a:xfrm>
          <a:prstGeom prst="straightConnector1">
            <a:avLst/>
          </a:prstGeom>
          <a:noFill/>
          <a:ln cap="flat" cmpd="sng" w="19050">
            <a:solidFill>
              <a:schemeClr val="accent2"/>
            </a:solidFill>
            <a:prstDash val="solid"/>
            <a:round/>
            <a:headEnd len="sm" w="sm" type="none"/>
            <a:tailEnd len="sm" w="sm" type="none"/>
          </a:ln>
        </p:spPr>
      </p:cxnSp>
      <p:pic>
        <p:nvPicPr>
          <p:cNvPr descr="A look at the back of a high school valedictorian giving his commencement speech in front of a large theater audience of graduates and their families." id="72" name="Google Shape;72;p26"/>
          <p:cNvPicPr preferRelativeResize="0"/>
          <p:nvPr/>
        </p:nvPicPr>
        <p:blipFill rotWithShape="1">
          <a:blip r:embed="rId2">
            <a:alphaModFix/>
          </a:blip>
          <a:srcRect b="18472" l="0" r="0" t="17466"/>
          <a:stretch/>
        </p:blipFill>
        <p:spPr>
          <a:xfrm>
            <a:off x="0" y="1"/>
            <a:ext cx="9141210" cy="468473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showMasterSp="0">
  <p:cSld name="8_Title Slide">
    <p:spTree>
      <p:nvGrpSpPr>
        <p:cNvPr id="73" name="Shape 73"/>
        <p:cNvGrpSpPr/>
        <p:nvPr/>
      </p:nvGrpSpPr>
      <p:grpSpPr>
        <a:xfrm>
          <a:off x="0" y="0"/>
          <a:ext cx="0" cy="0"/>
          <a:chOff x="0" y="0"/>
          <a:chExt cx="0" cy="0"/>
        </a:xfrm>
      </p:grpSpPr>
      <p:sp>
        <p:nvSpPr>
          <p:cNvPr id="74" name="Google Shape;74;p27"/>
          <p:cNvSpPr/>
          <p:nvPr/>
        </p:nvSpPr>
        <p:spPr>
          <a:xfrm>
            <a:off x="0" y="-1"/>
            <a:ext cx="9144000" cy="4572001"/>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7"/>
          <p:cNvSpPr txBox="1"/>
          <p:nvPr>
            <p:ph type="ctrTitle"/>
          </p:nvPr>
        </p:nvSpPr>
        <p:spPr>
          <a:xfrm>
            <a:off x="342900" y="4960137"/>
            <a:ext cx="58293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191919"/>
              </a:buClr>
              <a:buSzPts val="4400"/>
              <a:buFont typeface="Century Gothic"/>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7"/>
          <p:cNvSpPr txBox="1"/>
          <p:nvPr>
            <p:ph idx="1" type="subTitle"/>
          </p:nvPr>
        </p:nvSpPr>
        <p:spPr>
          <a:xfrm>
            <a:off x="6457950" y="4960137"/>
            <a:ext cx="2400300" cy="146304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600"/>
              <a:buNone/>
              <a:defRPr sz="1600">
                <a:solidFill>
                  <a:srgbClr val="191919"/>
                </a:solidFill>
              </a:defRPr>
            </a:lvl1pPr>
            <a:lvl2pPr lvl="1" algn="ctr">
              <a:lnSpc>
                <a:spcPct val="90000"/>
              </a:lnSpc>
              <a:spcBef>
                <a:spcPts val="200"/>
              </a:spcBef>
              <a:spcAft>
                <a:spcPts val="0"/>
              </a:spcAft>
              <a:buSzPts val="1600"/>
              <a:buNone/>
              <a:defRPr sz="1600"/>
            </a:lvl2pPr>
            <a:lvl3pPr lvl="2" algn="ctr">
              <a:lnSpc>
                <a:spcPct val="90000"/>
              </a:lnSpc>
              <a:spcBef>
                <a:spcPts val="400"/>
              </a:spcBef>
              <a:spcAft>
                <a:spcPts val="0"/>
              </a:spcAft>
              <a:buSzPts val="1600"/>
              <a:buNone/>
              <a:defRPr sz="1600"/>
            </a:lvl3pPr>
            <a:lvl4pPr lvl="3" algn="ctr">
              <a:lnSpc>
                <a:spcPct val="90000"/>
              </a:lnSpc>
              <a:spcBef>
                <a:spcPts val="400"/>
              </a:spcBef>
              <a:spcAft>
                <a:spcPts val="0"/>
              </a:spcAft>
              <a:buSzPts val="1600"/>
              <a:buNone/>
              <a:defRPr sz="1600"/>
            </a:lvl4pPr>
            <a:lvl5pPr lvl="4" algn="ctr">
              <a:lnSpc>
                <a:spcPct val="90000"/>
              </a:lnSpc>
              <a:spcBef>
                <a:spcPts val="400"/>
              </a:spcBef>
              <a:spcAft>
                <a:spcPts val="0"/>
              </a:spcAft>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p:txBody>
      </p:sp>
      <p:sp>
        <p:nvSpPr>
          <p:cNvPr id="77" name="Google Shape;77;p27"/>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7"/>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7"/>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80" name="Google Shape;80;p27"/>
          <p:cNvCxnSpPr/>
          <p:nvPr/>
        </p:nvCxnSpPr>
        <p:spPr>
          <a:xfrm rot="10800000">
            <a:off x="6290132" y="5264106"/>
            <a:ext cx="0" cy="914400"/>
          </a:xfrm>
          <a:prstGeom prst="straightConnector1">
            <a:avLst/>
          </a:prstGeom>
          <a:noFill/>
          <a:ln cap="flat" cmpd="sng" w="19050">
            <a:solidFill>
              <a:schemeClr val="accent2"/>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81" name="Shape 81"/>
        <p:cNvGrpSpPr/>
        <p:nvPr/>
      </p:nvGrpSpPr>
      <p:grpSpPr>
        <a:xfrm>
          <a:off x="0" y="0"/>
          <a:ext cx="0" cy="0"/>
          <a:chOff x="0" y="0"/>
          <a:chExt cx="0" cy="0"/>
        </a:xfrm>
      </p:grpSpPr>
      <p:sp>
        <p:nvSpPr>
          <p:cNvPr id="82" name="Google Shape;82;p28"/>
          <p:cNvSpPr/>
          <p:nvPr/>
        </p:nvSpPr>
        <p:spPr>
          <a:xfrm>
            <a:off x="0" y="-1"/>
            <a:ext cx="9144000" cy="45720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8"/>
          <p:cNvSpPr txBox="1"/>
          <p:nvPr>
            <p:ph type="title"/>
          </p:nvPr>
        </p:nvSpPr>
        <p:spPr>
          <a:xfrm>
            <a:off x="342900" y="4960137"/>
            <a:ext cx="58293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191919"/>
              </a:buClr>
              <a:buSzPts val="4400"/>
              <a:buFont typeface="Century Gothic"/>
              <a:buNone/>
              <a:defRPr b="0"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28"/>
          <p:cNvSpPr txBox="1"/>
          <p:nvPr>
            <p:ph idx="1" type="body"/>
          </p:nvPr>
        </p:nvSpPr>
        <p:spPr>
          <a:xfrm>
            <a:off x="6457950" y="4960137"/>
            <a:ext cx="2400300" cy="146304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600"/>
              <a:buNone/>
              <a:defRPr sz="1600">
                <a:solidFill>
                  <a:srgbClr val="191919"/>
                </a:solidFill>
              </a:defRPr>
            </a:lvl1pPr>
            <a:lvl2pPr indent="-228600" lvl="1" marL="914400" algn="l">
              <a:lnSpc>
                <a:spcPct val="90000"/>
              </a:lnSpc>
              <a:spcBef>
                <a:spcPts val="200"/>
              </a:spcBef>
              <a:spcAft>
                <a:spcPts val="0"/>
              </a:spcAft>
              <a:buSzPts val="1600"/>
              <a:buNone/>
              <a:defRPr sz="1600">
                <a:solidFill>
                  <a:srgbClr val="888888"/>
                </a:solidFill>
              </a:defRPr>
            </a:lvl2pPr>
            <a:lvl3pPr indent="-228600" lvl="2" marL="1371600" algn="l">
              <a:lnSpc>
                <a:spcPct val="90000"/>
              </a:lnSpc>
              <a:spcBef>
                <a:spcPts val="400"/>
              </a:spcBef>
              <a:spcAft>
                <a:spcPts val="0"/>
              </a:spcAft>
              <a:buSzPts val="1600"/>
              <a:buNone/>
              <a:defRPr sz="1600">
                <a:solidFill>
                  <a:srgbClr val="888888"/>
                </a:solidFill>
              </a:defRPr>
            </a:lvl3pPr>
            <a:lvl4pPr indent="-228600" lvl="3" marL="1828800" algn="l">
              <a:lnSpc>
                <a:spcPct val="90000"/>
              </a:lnSpc>
              <a:spcBef>
                <a:spcPts val="400"/>
              </a:spcBef>
              <a:spcAft>
                <a:spcPts val="0"/>
              </a:spcAft>
              <a:buSzPts val="1400"/>
              <a:buNone/>
              <a:defRPr sz="1400">
                <a:solidFill>
                  <a:srgbClr val="888888"/>
                </a:solidFill>
              </a:defRPr>
            </a:lvl4pPr>
            <a:lvl5pPr indent="-228600" lvl="4" marL="2286000" algn="l">
              <a:lnSpc>
                <a:spcPct val="90000"/>
              </a:lnSpc>
              <a:spcBef>
                <a:spcPts val="400"/>
              </a:spcBef>
              <a:spcAft>
                <a:spcPts val="0"/>
              </a:spcAft>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sp>
        <p:nvSpPr>
          <p:cNvPr id="85" name="Google Shape;85;p28"/>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8"/>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8"/>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88" name="Google Shape;88;p28"/>
          <p:cNvCxnSpPr/>
          <p:nvPr/>
        </p:nvCxnSpPr>
        <p:spPr>
          <a:xfrm rot="10800000">
            <a:off x="6290132" y="5264106"/>
            <a:ext cx="0" cy="914400"/>
          </a:xfrm>
          <a:prstGeom prst="straightConnector1">
            <a:avLst/>
          </a:prstGeom>
          <a:noFill/>
          <a:ln cap="flat" cmpd="sng" w="19050">
            <a:solidFill>
              <a:schemeClr val="accent3"/>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9" name="Shape 89"/>
        <p:cNvGrpSpPr/>
        <p:nvPr/>
      </p:nvGrpSpPr>
      <p:grpSpPr>
        <a:xfrm>
          <a:off x="0" y="0"/>
          <a:ext cx="0" cy="0"/>
          <a:chOff x="0" y="0"/>
          <a:chExt cx="0" cy="0"/>
        </a:xfrm>
      </p:grpSpPr>
      <p:sp>
        <p:nvSpPr>
          <p:cNvPr id="90" name="Google Shape;90;p29"/>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19191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29"/>
          <p:cNvSpPr txBox="1"/>
          <p:nvPr>
            <p:ph idx="1" type="body"/>
          </p:nvPr>
        </p:nvSpPr>
        <p:spPr>
          <a:xfrm>
            <a:off x="768096" y="2179636"/>
            <a:ext cx="3566160" cy="82296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200"/>
              <a:buNone/>
              <a:defRPr b="0" sz="2200" cap="none">
                <a:solidFill>
                  <a:srgbClr val="1C6294"/>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2" name="Google Shape;92;p29"/>
          <p:cNvSpPr txBox="1"/>
          <p:nvPr>
            <p:ph idx="2" type="body"/>
          </p:nvPr>
        </p:nvSpPr>
        <p:spPr>
          <a:xfrm>
            <a:off x="768096" y="2967788"/>
            <a:ext cx="3566160" cy="334157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3" name="Google Shape;93;p29"/>
          <p:cNvSpPr txBox="1"/>
          <p:nvPr>
            <p:ph idx="3" type="body"/>
          </p:nvPr>
        </p:nvSpPr>
        <p:spPr>
          <a:xfrm>
            <a:off x="4491990" y="2179636"/>
            <a:ext cx="3566160" cy="82296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200"/>
              <a:buNone/>
              <a:defRPr b="0" sz="2200" cap="none">
                <a:solidFill>
                  <a:srgbClr val="1C6294"/>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4" name="Google Shape;94;p29"/>
          <p:cNvSpPr txBox="1"/>
          <p:nvPr>
            <p:ph idx="4" type="body"/>
          </p:nvPr>
        </p:nvSpPr>
        <p:spPr>
          <a:xfrm>
            <a:off x="4491990" y="2967788"/>
            <a:ext cx="3566160" cy="334157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5" name="Google Shape;95;p29"/>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9"/>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9"/>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8" name="Shape 98"/>
        <p:cNvGrpSpPr/>
        <p:nvPr/>
      </p:nvGrpSpPr>
      <p:grpSpPr>
        <a:xfrm>
          <a:off x="0" y="0"/>
          <a:ext cx="0" cy="0"/>
          <a:chOff x="0" y="0"/>
          <a:chExt cx="0" cy="0"/>
        </a:xfrm>
      </p:grpSpPr>
      <p:sp>
        <p:nvSpPr>
          <p:cNvPr id="99" name="Google Shape;99;p30"/>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19191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30"/>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0"/>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30"/>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3" name="Shape 103"/>
        <p:cNvGrpSpPr/>
        <p:nvPr/>
      </p:nvGrpSpPr>
      <p:grpSpPr>
        <a:xfrm>
          <a:off x="0" y="0"/>
          <a:ext cx="0" cy="0"/>
          <a:chOff x="0" y="0"/>
          <a:chExt cx="0" cy="0"/>
        </a:xfrm>
      </p:grpSpPr>
      <p:sp>
        <p:nvSpPr>
          <p:cNvPr id="104" name="Google Shape;104;p31"/>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31"/>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1"/>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7" name="Shape 107"/>
        <p:cNvGrpSpPr/>
        <p:nvPr/>
      </p:nvGrpSpPr>
      <p:grpSpPr>
        <a:xfrm>
          <a:off x="0" y="0"/>
          <a:ext cx="0" cy="0"/>
          <a:chOff x="0" y="0"/>
          <a:chExt cx="0" cy="0"/>
        </a:xfrm>
      </p:grpSpPr>
      <p:sp>
        <p:nvSpPr>
          <p:cNvPr id="108" name="Google Shape;108;p32"/>
          <p:cNvSpPr txBox="1"/>
          <p:nvPr>
            <p:ph type="title"/>
          </p:nvPr>
        </p:nvSpPr>
        <p:spPr>
          <a:xfrm>
            <a:off x="768096" y="471509"/>
            <a:ext cx="3291840" cy="1737360"/>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Clr>
                <a:srgbClr val="191919"/>
              </a:buClr>
              <a:buSzPts val="3600"/>
              <a:buFont typeface="Century Gothic"/>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32"/>
          <p:cNvSpPr txBox="1"/>
          <p:nvPr>
            <p:ph idx="1" type="body"/>
          </p:nvPr>
        </p:nvSpPr>
        <p:spPr>
          <a:xfrm>
            <a:off x="4286250" y="822960"/>
            <a:ext cx="4258818" cy="5184648"/>
          </a:xfrm>
          <a:prstGeom prst="rect">
            <a:avLst/>
          </a:prstGeom>
          <a:noFill/>
          <a:ln>
            <a:noFill/>
          </a:ln>
        </p:spPr>
        <p:txBody>
          <a:bodyPr anchorCtr="0" anchor="t" bIns="45700" lIns="45700" spcFirstLastPara="1" rIns="45700" wrap="square" tIns="45700">
            <a:normAutofit/>
          </a:bodyPr>
          <a:lstStyle>
            <a:lvl1pPr indent="-355600" lvl="0" marL="457200" algn="l">
              <a:lnSpc>
                <a:spcPct val="90000"/>
              </a:lnSpc>
              <a:spcBef>
                <a:spcPts val="1200"/>
              </a:spcBef>
              <a:spcAft>
                <a:spcPts val="0"/>
              </a:spcAft>
              <a:buSzPts val="2000"/>
              <a:buChar char=" "/>
              <a:defRPr sz="2000"/>
            </a:lvl1pPr>
            <a:lvl2pPr indent="-330200" lvl="1" marL="914400" algn="l">
              <a:lnSpc>
                <a:spcPct val="90000"/>
              </a:lnSpc>
              <a:spcBef>
                <a:spcPts val="200"/>
              </a:spcBef>
              <a:spcAft>
                <a:spcPts val="0"/>
              </a:spcAft>
              <a:buSzPts val="1600"/>
              <a:buChar char="🢝"/>
              <a:defRPr sz="1600"/>
            </a:lvl2pPr>
            <a:lvl3pPr indent="-304800" lvl="2" marL="1371600" algn="l">
              <a:lnSpc>
                <a:spcPct val="90000"/>
              </a:lnSpc>
              <a:spcBef>
                <a:spcPts val="400"/>
              </a:spcBef>
              <a:spcAft>
                <a:spcPts val="0"/>
              </a:spcAft>
              <a:buSzPts val="1200"/>
              <a:buChar char="🢝"/>
              <a:defRPr sz="1200"/>
            </a:lvl3pPr>
            <a:lvl4pPr indent="-304800" lvl="3" marL="1828800" algn="l">
              <a:lnSpc>
                <a:spcPct val="90000"/>
              </a:lnSpc>
              <a:spcBef>
                <a:spcPts val="400"/>
              </a:spcBef>
              <a:spcAft>
                <a:spcPts val="0"/>
              </a:spcAft>
              <a:buSzPts val="1200"/>
              <a:buChar char="🢝"/>
              <a:defRPr sz="1200"/>
            </a:lvl4pPr>
            <a:lvl5pPr indent="-304800" lvl="4" marL="2286000" algn="l">
              <a:lnSpc>
                <a:spcPct val="90000"/>
              </a:lnSpc>
              <a:spcBef>
                <a:spcPts val="400"/>
              </a:spcBef>
              <a:spcAft>
                <a:spcPts val="0"/>
              </a:spcAft>
              <a:buSzPts val="1200"/>
              <a:buChar char="🢝"/>
              <a:defRPr sz="1200"/>
            </a:lvl5pPr>
            <a:lvl6pPr indent="-304800" lvl="5" marL="2743200" algn="l">
              <a:lnSpc>
                <a:spcPct val="90000"/>
              </a:lnSpc>
              <a:spcBef>
                <a:spcPts val="400"/>
              </a:spcBef>
              <a:spcAft>
                <a:spcPts val="0"/>
              </a:spcAft>
              <a:buSzPts val="1200"/>
              <a:buChar char="🢝"/>
              <a:defRPr sz="1200"/>
            </a:lvl6pPr>
            <a:lvl7pPr indent="-304800" lvl="6" marL="3200400" algn="l">
              <a:lnSpc>
                <a:spcPct val="90000"/>
              </a:lnSpc>
              <a:spcBef>
                <a:spcPts val="400"/>
              </a:spcBef>
              <a:spcAft>
                <a:spcPts val="0"/>
              </a:spcAft>
              <a:buSzPts val="1200"/>
              <a:buChar char="🢝"/>
              <a:defRPr sz="1200"/>
            </a:lvl7pPr>
            <a:lvl8pPr indent="-304800" lvl="7" marL="3657600" algn="l">
              <a:lnSpc>
                <a:spcPct val="90000"/>
              </a:lnSpc>
              <a:spcBef>
                <a:spcPts val="400"/>
              </a:spcBef>
              <a:spcAft>
                <a:spcPts val="0"/>
              </a:spcAft>
              <a:buSzPts val="1200"/>
              <a:buChar char="🢝"/>
              <a:defRPr sz="1200"/>
            </a:lvl8pPr>
            <a:lvl9pPr indent="-304800" lvl="8" marL="4114800" algn="l">
              <a:lnSpc>
                <a:spcPct val="90000"/>
              </a:lnSpc>
              <a:spcBef>
                <a:spcPts val="400"/>
              </a:spcBef>
              <a:spcAft>
                <a:spcPts val="400"/>
              </a:spcAft>
              <a:buSzPts val="1200"/>
              <a:buChar char="🢝"/>
              <a:defRPr sz="1200"/>
            </a:lvl9pPr>
          </a:lstStyle>
          <a:p/>
        </p:txBody>
      </p:sp>
      <p:sp>
        <p:nvSpPr>
          <p:cNvPr id="110" name="Google Shape;110;p32"/>
          <p:cNvSpPr txBox="1"/>
          <p:nvPr>
            <p:ph idx="2" type="body"/>
          </p:nvPr>
        </p:nvSpPr>
        <p:spPr>
          <a:xfrm>
            <a:off x="768096" y="2257506"/>
            <a:ext cx="3291840" cy="3762294"/>
          </a:xfrm>
          <a:prstGeom prst="rect">
            <a:avLst/>
          </a:prstGeom>
          <a:noFill/>
          <a:ln>
            <a:noFill/>
          </a:ln>
        </p:spPr>
        <p:txBody>
          <a:bodyPr anchorCtr="0" anchor="t" bIns="45700" lIns="91425" spcFirstLastPara="1" rIns="91425" wrap="square" tIns="45700">
            <a:normAutofit/>
          </a:bodyPr>
          <a:lstStyle>
            <a:lvl1pPr indent="-228600" lvl="0" marL="457200" algn="l">
              <a:lnSpc>
                <a:spcPct val="108000"/>
              </a:lnSpc>
              <a:spcBef>
                <a:spcPts val="600"/>
              </a:spcBef>
              <a:spcAft>
                <a:spcPts val="0"/>
              </a:spcAft>
              <a:buSzPts val="1600"/>
              <a:buNone/>
              <a:defRPr sz="1600"/>
            </a:lvl1pPr>
            <a:lvl2pPr indent="-228600" lvl="1" marL="914400" algn="l">
              <a:lnSpc>
                <a:spcPct val="90000"/>
              </a:lnSpc>
              <a:spcBef>
                <a:spcPts val="2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1" name="Google Shape;111;p32"/>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32"/>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2"/>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14" name="Shape 114"/>
        <p:cNvGrpSpPr/>
        <p:nvPr/>
      </p:nvGrpSpPr>
      <p:grpSpPr>
        <a:xfrm>
          <a:off x="0" y="0"/>
          <a:ext cx="0" cy="0"/>
          <a:chOff x="0" y="0"/>
          <a:chExt cx="0" cy="0"/>
        </a:xfrm>
      </p:grpSpPr>
      <p:sp>
        <p:nvSpPr>
          <p:cNvPr id="115" name="Google Shape;115;p33"/>
          <p:cNvSpPr txBox="1"/>
          <p:nvPr>
            <p:ph type="title"/>
          </p:nvPr>
        </p:nvSpPr>
        <p:spPr>
          <a:xfrm>
            <a:off x="342900" y="4960138"/>
            <a:ext cx="58293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191919"/>
              </a:buClr>
              <a:buSzPts val="4400"/>
              <a:buFont typeface="Century Gothic"/>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33"/>
          <p:cNvSpPr/>
          <p:nvPr>
            <p:ph idx="2" type="pic"/>
          </p:nvPr>
        </p:nvSpPr>
        <p:spPr>
          <a:xfrm>
            <a:off x="0" y="-1"/>
            <a:ext cx="9141714" cy="4572000"/>
          </a:xfrm>
          <a:prstGeom prst="rect">
            <a:avLst/>
          </a:prstGeom>
          <a:solidFill>
            <a:srgbClr val="73B5E4"/>
          </a:solidFill>
          <a:ln>
            <a:noFill/>
          </a:ln>
        </p:spPr>
      </p:sp>
      <p:sp>
        <p:nvSpPr>
          <p:cNvPr id="117" name="Google Shape;117;p33"/>
          <p:cNvSpPr txBox="1"/>
          <p:nvPr>
            <p:ph idx="1" type="body"/>
          </p:nvPr>
        </p:nvSpPr>
        <p:spPr>
          <a:xfrm>
            <a:off x="6457950" y="4960138"/>
            <a:ext cx="2400300" cy="146304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600"/>
              <a:buNone/>
              <a:defRPr sz="1600">
                <a:solidFill>
                  <a:srgbClr val="191919"/>
                </a:solidFill>
              </a:defRPr>
            </a:lvl1pPr>
            <a:lvl2pPr indent="-228600" lvl="1" marL="914400" algn="l">
              <a:lnSpc>
                <a:spcPct val="90000"/>
              </a:lnSpc>
              <a:spcBef>
                <a:spcPts val="200"/>
              </a:spcBef>
              <a:spcAft>
                <a:spcPts val="0"/>
              </a:spcAft>
              <a:buSzPts val="1050"/>
              <a:buNone/>
              <a:defRPr sz="1050"/>
            </a:lvl2pPr>
            <a:lvl3pPr indent="-228600" lvl="2" marL="1371600" algn="l">
              <a:lnSpc>
                <a:spcPct val="90000"/>
              </a:lnSpc>
              <a:spcBef>
                <a:spcPts val="400"/>
              </a:spcBef>
              <a:spcAft>
                <a:spcPts val="0"/>
              </a:spcAft>
              <a:buSzPts val="900"/>
              <a:buNone/>
              <a:defRPr sz="900"/>
            </a:lvl3pPr>
            <a:lvl4pPr indent="-228600" lvl="3" marL="1828800" algn="l">
              <a:lnSpc>
                <a:spcPct val="90000"/>
              </a:lnSpc>
              <a:spcBef>
                <a:spcPts val="400"/>
              </a:spcBef>
              <a:spcAft>
                <a:spcPts val="0"/>
              </a:spcAft>
              <a:buSzPts val="750"/>
              <a:buNone/>
              <a:defRPr sz="750"/>
            </a:lvl4pPr>
            <a:lvl5pPr indent="-228600" lvl="4" marL="2286000" algn="l">
              <a:lnSpc>
                <a:spcPct val="90000"/>
              </a:lnSpc>
              <a:spcBef>
                <a:spcPts val="400"/>
              </a:spcBef>
              <a:spcAft>
                <a:spcPts val="0"/>
              </a:spcAft>
              <a:buSzPts val="750"/>
              <a:buNone/>
              <a:defRPr sz="750"/>
            </a:lvl5pPr>
            <a:lvl6pPr indent="-228600" lvl="5" marL="2743200" algn="l">
              <a:lnSpc>
                <a:spcPct val="90000"/>
              </a:lnSpc>
              <a:spcBef>
                <a:spcPts val="400"/>
              </a:spcBef>
              <a:spcAft>
                <a:spcPts val="0"/>
              </a:spcAft>
              <a:buSzPts val="750"/>
              <a:buNone/>
              <a:defRPr sz="750"/>
            </a:lvl6pPr>
            <a:lvl7pPr indent="-228600" lvl="6" marL="3200400" algn="l">
              <a:lnSpc>
                <a:spcPct val="90000"/>
              </a:lnSpc>
              <a:spcBef>
                <a:spcPts val="400"/>
              </a:spcBef>
              <a:spcAft>
                <a:spcPts val="0"/>
              </a:spcAft>
              <a:buSzPts val="750"/>
              <a:buNone/>
              <a:defRPr sz="750"/>
            </a:lvl7pPr>
            <a:lvl8pPr indent="-228600" lvl="7" marL="3657600" algn="l">
              <a:lnSpc>
                <a:spcPct val="90000"/>
              </a:lnSpc>
              <a:spcBef>
                <a:spcPts val="400"/>
              </a:spcBef>
              <a:spcAft>
                <a:spcPts val="0"/>
              </a:spcAft>
              <a:buSzPts val="750"/>
              <a:buNone/>
              <a:defRPr sz="750"/>
            </a:lvl8pPr>
            <a:lvl9pPr indent="-228600" lvl="8" marL="4114800" algn="l">
              <a:lnSpc>
                <a:spcPct val="90000"/>
              </a:lnSpc>
              <a:spcBef>
                <a:spcPts val="400"/>
              </a:spcBef>
              <a:spcAft>
                <a:spcPts val="400"/>
              </a:spcAft>
              <a:buSzPts val="750"/>
              <a:buNone/>
              <a:defRPr sz="750"/>
            </a:lvl9pPr>
          </a:lstStyle>
          <a:p/>
        </p:txBody>
      </p:sp>
      <p:sp>
        <p:nvSpPr>
          <p:cNvPr id="118" name="Google Shape;118;p33"/>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33"/>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33"/>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121" name="Google Shape;121;p33"/>
          <p:cNvCxnSpPr/>
          <p:nvPr/>
        </p:nvCxnSpPr>
        <p:spPr>
          <a:xfrm rot="10800000">
            <a:off x="6290132" y="5264106"/>
            <a:ext cx="0" cy="914400"/>
          </a:xfrm>
          <a:prstGeom prst="straightConnector1">
            <a:avLst/>
          </a:prstGeom>
          <a:noFill/>
          <a:ln cap="flat" cmpd="sng" w="19050">
            <a:solidFill>
              <a:schemeClr val="accent2"/>
            </a:solidFill>
            <a:prstDash val="solid"/>
            <a:round/>
            <a:headEnd len="sm" w="sm" type="none"/>
            <a:tailEnd len="sm" w="sm"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2" name="Shape 122"/>
        <p:cNvGrpSpPr/>
        <p:nvPr/>
      </p:nvGrpSpPr>
      <p:grpSpPr>
        <a:xfrm>
          <a:off x="0" y="0"/>
          <a:ext cx="0" cy="0"/>
          <a:chOff x="0" y="0"/>
          <a:chExt cx="0" cy="0"/>
        </a:xfrm>
      </p:grpSpPr>
      <p:sp>
        <p:nvSpPr>
          <p:cNvPr id="123" name="Google Shape;123;p34"/>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19191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34"/>
          <p:cNvSpPr txBox="1"/>
          <p:nvPr>
            <p:ph idx="1" type="body"/>
          </p:nvPr>
        </p:nvSpPr>
        <p:spPr>
          <a:xfrm rot="5400000">
            <a:off x="2401444" y="652653"/>
            <a:ext cx="4023360" cy="7290055"/>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5" name="Google Shape;125;p34"/>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34"/>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34"/>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8" name="Shape 128"/>
        <p:cNvGrpSpPr/>
        <p:nvPr/>
      </p:nvGrpSpPr>
      <p:grpSpPr>
        <a:xfrm>
          <a:off x="0" y="0"/>
          <a:ext cx="0" cy="0"/>
          <a:chOff x="0" y="0"/>
          <a:chExt cx="0" cy="0"/>
        </a:xfrm>
      </p:grpSpPr>
      <p:sp>
        <p:nvSpPr>
          <p:cNvPr id="129" name="Google Shape;129;p35"/>
          <p:cNvSpPr txBox="1"/>
          <p:nvPr>
            <p:ph type="title"/>
          </p:nvPr>
        </p:nvSpPr>
        <p:spPr>
          <a:xfrm rot="5400000">
            <a:off x="4824414" y="2481263"/>
            <a:ext cx="5410200" cy="1971675"/>
          </a:xfrm>
          <a:prstGeom prst="rect">
            <a:avLst/>
          </a:prstGeom>
          <a:noFill/>
          <a:ln>
            <a:noFill/>
          </a:ln>
        </p:spPr>
        <p:txBody>
          <a:bodyPr anchorCtr="0" anchor="ctr" bIns="91425" lIns="45700" spcFirstLastPara="1" rIns="45700" wrap="square" tIns="91425">
            <a:normAutofit/>
          </a:bodyPr>
          <a:lstStyle>
            <a:lvl1pPr lvl="0" algn="l">
              <a:lnSpc>
                <a:spcPct val="80000"/>
              </a:lnSpc>
              <a:spcBef>
                <a:spcPts val="0"/>
              </a:spcBef>
              <a:spcAft>
                <a:spcPts val="0"/>
              </a:spcAft>
              <a:buClr>
                <a:srgbClr val="191919"/>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35"/>
          <p:cNvSpPr txBox="1"/>
          <p:nvPr>
            <p:ph idx="1" type="body"/>
          </p:nvPr>
        </p:nvSpPr>
        <p:spPr>
          <a:xfrm rot="5400000">
            <a:off x="881064" y="623888"/>
            <a:ext cx="5410200" cy="5686425"/>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1" name="Google Shape;131;p35"/>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35"/>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5"/>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134" name="Google Shape;134;p35"/>
          <p:cNvCxnSpPr/>
          <p:nvPr/>
        </p:nvCxnSpPr>
        <p:spPr>
          <a:xfrm rot="10800000">
            <a:off x="7543800" y="173563"/>
            <a:ext cx="0" cy="685800"/>
          </a:xfrm>
          <a:prstGeom prst="straightConnector1">
            <a:avLst/>
          </a:prstGeom>
          <a:noFill/>
          <a:ln cap="flat" cmpd="sng" w="19050">
            <a:solidFill>
              <a:schemeClr val="accent2"/>
            </a:solidFill>
            <a:prstDash val="solid"/>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showMasterSp="0">
  <p:cSld name="5_Title Slide">
    <p:spTree>
      <p:nvGrpSpPr>
        <p:cNvPr id="135" name="Shape 135"/>
        <p:cNvGrpSpPr/>
        <p:nvPr/>
      </p:nvGrpSpPr>
      <p:grpSpPr>
        <a:xfrm>
          <a:off x="0" y="0"/>
          <a:ext cx="0" cy="0"/>
          <a:chOff x="0" y="0"/>
          <a:chExt cx="0" cy="0"/>
        </a:xfrm>
      </p:grpSpPr>
      <p:sp>
        <p:nvSpPr>
          <p:cNvPr id="136" name="Google Shape;136;p36"/>
          <p:cNvSpPr/>
          <p:nvPr/>
        </p:nvSpPr>
        <p:spPr>
          <a:xfrm>
            <a:off x="0" y="-1"/>
            <a:ext cx="9144000" cy="4572001"/>
          </a:xfrm>
          <a:prstGeom prst="rect">
            <a:avLst/>
          </a:prstGeom>
          <a:solidFill>
            <a:srgbClr val="5588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6"/>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36"/>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36"/>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140" name="Google Shape;140;p36"/>
          <p:cNvCxnSpPr/>
          <p:nvPr/>
        </p:nvCxnSpPr>
        <p:spPr>
          <a:xfrm rot="10800000">
            <a:off x="6290132" y="5264106"/>
            <a:ext cx="0" cy="914400"/>
          </a:xfrm>
          <a:prstGeom prst="straightConnector1">
            <a:avLst/>
          </a:prstGeom>
          <a:noFill/>
          <a:ln cap="flat" cmpd="sng" w="19050">
            <a:solidFill>
              <a:schemeClr val="accent2"/>
            </a:solidFill>
            <a:prstDash val="solid"/>
            <a:round/>
            <a:headEnd len="sm" w="sm" type="none"/>
            <a:tailEnd len="sm" w="sm" type="none"/>
          </a:ln>
        </p:spPr>
      </p:cxnSp>
      <p:pic>
        <p:nvPicPr>
          <p:cNvPr id="141" name="Google Shape;141;p36"/>
          <p:cNvPicPr preferRelativeResize="0"/>
          <p:nvPr/>
        </p:nvPicPr>
        <p:blipFill rotWithShape="1">
          <a:blip r:embed="rId2">
            <a:alphaModFix/>
          </a:blip>
          <a:srcRect b="0" l="0" r="0" t="0"/>
          <a:stretch/>
        </p:blipFill>
        <p:spPr>
          <a:xfrm>
            <a:off x="6776622" y="5140413"/>
            <a:ext cx="1885464" cy="1072643"/>
          </a:xfrm>
          <a:prstGeom prst="rect">
            <a:avLst/>
          </a:prstGeom>
          <a:noFill/>
          <a:ln>
            <a:noFill/>
          </a:ln>
        </p:spPr>
      </p:pic>
      <p:pic>
        <p:nvPicPr>
          <p:cNvPr descr="A teacher assisting a young elementary school student with her project.  The student is biting her lip in deep concentration." id="142" name="Google Shape;142;p36"/>
          <p:cNvPicPr preferRelativeResize="0"/>
          <p:nvPr/>
        </p:nvPicPr>
        <p:blipFill rotWithShape="1">
          <a:blip r:embed="rId3">
            <a:alphaModFix/>
          </a:blip>
          <a:srcRect b="201" l="1891" r="0" t="-88"/>
          <a:stretch/>
        </p:blipFill>
        <p:spPr>
          <a:xfrm>
            <a:off x="-1" y="-1"/>
            <a:ext cx="6292363" cy="457550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showMasterSp="0">
  <p:cSld name="6_Title Slide">
    <p:spTree>
      <p:nvGrpSpPr>
        <p:cNvPr id="143" name="Shape 143"/>
        <p:cNvGrpSpPr/>
        <p:nvPr/>
      </p:nvGrpSpPr>
      <p:grpSpPr>
        <a:xfrm>
          <a:off x="0" y="0"/>
          <a:ext cx="0" cy="0"/>
          <a:chOff x="0" y="0"/>
          <a:chExt cx="0" cy="0"/>
        </a:xfrm>
      </p:grpSpPr>
      <p:sp>
        <p:nvSpPr>
          <p:cNvPr id="144" name="Google Shape;144;p37"/>
          <p:cNvSpPr/>
          <p:nvPr/>
        </p:nvSpPr>
        <p:spPr>
          <a:xfrm>
            <a:off x="0" y="-1"/>
            <a:ext cx="9144000" cy="4572001"/>
          </a:xfrm>
          <a:prstGeom prst="rect">
            <a:avLst/>
          </a:prstGeom>
          <a:solidFill>
            <a:srgbClr val="5588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7"/>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37"/>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37"/>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148" name="Google Shape;148;p37"/>
          <p:cNvCxnSpPr/>
          <p:nvPr/>
        </p:nvCxnSpPr>
        <p:spPr>
          <a:xfrm rot="10800000">
            <a:off x="6290132" y="5264106"/>
            <a:ext cx="0" cy="914400"/>
          </a:xfrm>
          <a:prstGeom prst="straightConnector1">
            <a:avLst/>
          </a:prstGeom>
          <a:noFill/>
          <a:ln cap="flat" cmpd="sng" w="19050">
            <a:solidFill>
              <a:schemeClr val="accent2"/>
            </a:solidFill>
            <a:prstDash val="solid"/>
            <a:round/>
            <a:headEnd len="sm" w="sm" type="none"/>
            <a:tailEnd len="sm" w="sm" type="none"/>
          </a:ln>
        </p:spPr>
      </p:cxnSp>
      <p:pic>
        <p:nvPicPr>
          <p:cNvPr id="149" name="Google Shape;149;p37"/>
          <p:cNvPicPr preferRelativeResize="0"/>
          <p:nvPr/>
        </p:nvPicPr>
        <p:blipFill rotWithShape="1">
          <a:blip r:embed="rId2">
            <a:alphaModFix/>
          </a:blip>
          <a:srcRect b="0" l="0" r="0" t="0"/>
          <a:stretch/>
        </p:blipFill>
        <p:spPr>
          <a:xfrm>
            <a:off x="6776622" y="5140413"/>
            <a:ext cx="1885464" cy="1072643"/>
          </a:xfrm>
          <a:prstGeom prst="rect">
            <a:avLst/>
          </a:prstGeom>
          <a:noFill/>
          <a:ln>
            <a:noFill/>
          </a:ln>
        </p:spPr>
      </p:pic>
      <p:pic>
        <p:nvPicPr>
          <p:cNvPr descr="A group of high school students performing with violins in a traditional mariachi costume. " id="150" name="Google Shape;150;p37"/>
          <p:cNvPicPr preferRelativeResize="0"/>
          <p:nvPr/>
        </p:nvPicPr>
        <p:blipFill rotWithShape="1">
          <a:blip r:embed="rId3">
            <a:alphaModFix/>
          </a:blip>
          <a:srcRect b="112" l="3058" r="5288" t="0"/>
          <a:stretch/>
        </p:blipFill>
        <p:spPr>
          <a:xfrm>
            <a:off x="8093" y="-8092"/>
            <a:ext cx="6303695" cy="458009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showMasterSp="0">
  <p:cSld name="7_Title Slide">
    <p:spTree>
      <p:nvGrpSpPr>
        <p:cNvPr id="151" name="Shape 151"/>
        <p:cNvGrpSpPr/>
        <p:nvPr/>
      </p:nvGrpSpPr>
      <p:grpSpPr>
        <a:xfrm>
          <a:off x="0" y="0"/>
          <a:ext cx="0" cy="0"/>
          <a:chOff x="0" y="0"/>
          <a:chExt cx="0" cy="0"/>
        </a:xfrm>
      </p:grpSpPr>
      <p:sp>
        <p:nvSpPr>
          <p:cNvPr id="152" name="Google Shape;152;p38"/>
          <p:cNvSpPr/>
          <p:nvPr/>
        </p:nvSpPr>
        <p:spPr>
          <a:xfrm>
            <a:off x="0" y="-1"/>
            <a:ext cx="9144000" cy="4572001"/>
          </a:xfrm>
          <a:prstGeom prst="rect">
            <a:avLst/>
          </a:prstGeom>
          <a:solidFill>
            <a:srgbClr val="5588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8"/>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38"/>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38"/>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cxnSp>
        <p:nvCxnSpPr>
          <p:cNvPr id="156" name="Google Shape;156;p38"/>
          <p:cNvCxnSpPr/>
          <p:nvPr/>
        </p:nvCxnSpPr>
        <p:spPr>
          <a:xfrm rot="10800000">
            <a:off x="6290132" y="5264106"/>
            <a:ext cx="0" cy="914400"/>
          </a:xfrm>
          <a:prstGeom prst="straightConnector1">
            <a:avLst/>
          </a:prstGeom>
          <a:noFill/>
          <a:ln cap="flat" cmpd="sng" w="19050">
            <a:solidFill>
              <a:schemeClr val="accent2"/>
            </a:solidFill>
            <a:prstDash val="solid"/>
            <a:round/>
            <a:headEnd len="sm" w="sm" type="none"/>
            <a:tailEnd len="sm" w="sm" type="none"/>
          </a:ln>
        </p:spPr>
      </p:cxnSp>
      <p:pic>
        <p:nvPicPr>
          <p:cNvPr id="157" name="Google Shape;157;p38"/>
          <p:cNvPicPr preferRelativeResize="0"/>
          <p:nvPr/>
        </p:nvPicPr>
        <p:blipFill rotWithShape="1">
          <a:blip r:embed="rId2">
            <a:alphaModFix/>
          </a:blip>
          <a:srcRect b="0" l="0" r="0" t="0"/>
          <a:stretch/>
        </p:blipFill>
        <p:spPr>
          <a:xfrm>
            <a:off x="6776622" y="5140413"/>
            <a:ext cx="1885464" cy="1072643"/>
          </a:xfrm>
          <a:prstGeom prst="rect">
            <a:avLst/>
          </a:prstGeom>
          <a:noFill/>
          <a:ln>
            <a:noFill/>
          </a:ln>
        </p:spPr>
      </p:pic>
      <p:pic>
        <p:nvPicPr>
          <p:cNvPr descr="A look at the back of a high school valedictorian giving his commencement speech in front of a large theater audience of graduates and their families." id="158" name="Google Shape;158;p38"/>
          <p:cNvPicPr preferRelativeResize="0"/>
          <p:nvPr/>
        </p:nvPicPr>
        <p:blipFill rotWithShape="1">
          <a:blip r:embed="rId3">
            <a:alphaModFix/>
          </a:blip>
          <a:srcRect b="0" l="0" r="0" t="9955"/>
          <a:stretch/>
        </p:blipFill>
        <p:spPr>
          <a:xfrm>
            <a:off x="0" y="-5976"/>
            <a:ext cx="6356195" cy="457877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lvl1pPr lvl="0" marR="0" rtl="0" algn="l">
              <a:lnSpc>
                <a:spcPct val="80000"/>
              </a:lnSpc>
              <a:spcBef>
                <a:spcPts val="0"/>
              </a:spcBef>
              <a:spcAft>
                <a:spcPts val="0"/>
              </a:spcAft>
              <a:buClr>
                <a:srgbClr val="191919"/>
              </a:buClr>
              <a:buSzPts val="4000"/>
              <a:buFont typeface="Century Gothic"/>
              <a:buNone/>
              <a:defRPr b="0" i="0" sz="4000" u="none" cap="none" strike="noStrike">
                <a:solidFill>
                  <a:srgbClr val="191919"/>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7"/>
          <p:cNvSpPr txBox="1"/>
          <p:nvPr>
            <p:ph idx="1" type="body"/>
          </p:nvPr>
        </p:nvSpPr>
        <p:spPr>
          <a:xfrm>
            <a:off x="768096" y="2286000"/>
            <a:ext cx="7290055" cy="4023360"/>
          </a:xfrm>
          <a:prstGeom prst="rect">
            <a:avLst/>
          </a:prstGeom>
          <a:noFill/>
          <a:ln>
            <a:noFill/>
          </a:ln>
        </p:spPr>
        <p:txBody>
          <a:bodyPr anchorCtr="0" anchor="t" bIns="45700" lIns="45700" spcFirstLastPara="1" rIns="45700" wrap="square" tIns="45700">
            <a:normAutofit/>
          </a:bodyPr>
          <a:lstStyle>
            <a:lvl1pPr indent="-355600" lvl="0" marL="457200" marR="0" rtl="0" algn="l">
              <a:lnSpc>
                <a:spcPct val="90000"/>
              </a:lnSpc>
              <a:spcBef>
                <a:spcPts val="1200"/>
              </a:spcBef>
              <a:spcAft>
                <a:spcPts val="0"/>
              </a:spcAft>
              <a:buClr>
                <a:schemeClr val="accent2"/>
              </a:buClr>
              <a:buSzPts val="2000"/>
              <a:buFont typeface="Twentieth Century"/>
              <a:buChar char=" "/>
              <a:defRPr b="0" i="0" sz="2000" u="none" cap="none" strike="noStrike">
                <a:solidFill>
                  <a:schemeClr val="dk1"/>
                </a:solidFill>
                <a:latin typeface="Garamond"/>
                <a:ea typeface="Garamond"/>
                <a:cs typeface="Garamond"/>
                <a:sym typeface="Garamond"/>
              </a:defRPr>
            </a:lvl1pPr>
            <a:lvl2pPr indent="-330200" lvl="1" marL="914400" marR="0" rtl="0" algn="l">
              <a:lnSpc>
                <a:spcPct val="90000"/>
              </a:lnSpc>
              <a:spcBef>
                <a:spcPts val="200"/>
              </a:spcBef>
              <a:spcAft>
                <a:spcPts val="0"/>
              </a:spcAft>
              <a:buClr>
                <a:schemeClr val="accent2"/>
              </a:buClr>
              <a:buSzPts val="1600"/>
              <a:buFont typeface="Noto Sans Symbols"/>
              <a:buChar char="🢝"/>
              <a:defRPr b="0" i="0" sz="1600" u="none" cap="none" strike="noStrike">
                <a:solidFill>
                  <a:schemeClr val="dk1"/>
                </a:solidFill>
                <a:latin typeface="Garamond"/>
                <a:ea typeface="Garamond"/>
                <a:cs typeface="Garamond"/>
                <a:sym typeface="Garamond"/>
              </a:defRPr>
            </a:lvl2pPr>
            <a:lvl3pPr indent="-304800" lvl="2" marL="1371600" marR="0" rtl="0" algn="l">
              <a:lnSpc>
                <a:spcPct val="90000"/>
              </a:lnSpc>
              <a:spcBef>
                <a:spcPts val="400"/>
              </a:spcBef>
              <a:spcAft>
                <a:spcPts val="0"/>
              </a:spcAft>
              <a:buClr>
                <a:schemeClr val="accent2"/>
              </a:buClr>
              <a:buSzPts val="1200"/>
              <a:buFont typeface="Noto Sans Symbols"/>
              <a:buChar char="🢝"/>
              <a:defRPr b="0" i="0" sz="1200" u="none" cap="none" strike="noStrike">
                <a:solidFill>
                  <a:schemeClr val="dk1"/>
                </a:solidFill>
                <a:latin typeface="Garamond"/>
                <a:ea typeface="Garamond"/>
                <a:cs typeface="Garamond"/>
                <a:sym typeface="Garamond"/>
              </a:defRPr>
            </a:lvl3pPr>
            <a:lvl4pPr indent="-304800" lvl="3" marL="1828800" marR="0" rtl="0" algn="l">
              <a:lnSpc>
                <a:spcPct val="90000"/>
              </a:lnSpc>
              <a:spcBef>
                <a:spcPts val="400"/>
              </a:spcBef>
              <a:spcAft>
                <a:spcPts val="0"/>
              </a:spcAft>
              <a:buClr>
                <a:schemeClr val="accent2"/>
              </a:buClr>
              <a:buSzPts val="1200"/>
              <a:buFont typeface="Noto Sans Symbols"/>
              <a:buChar char="🢝"/>
              <a:defRPr b="0" i="0" sz="1200" u="none" cap="none" strike="noStrike">
                <a:solidFill>
                  <a:schemeClr val="dk1"/>
                </a:solidFill>
                <a:latin typeface="Garamond"/>
                <a:ea typeface="Garamond"/>
                <a:cs typeface="Garamond"/>
                <a:sym typeface="Garamond"/>
              </a:defRPr>
            </a:lvl4pPr>
            <a:lvl5pPr indent="-304800" lvl="4" marL="2286000" marR="0" rtl="0" algn="l">
              <a:lnSpc>
                <a:spcPct val="90000"/>
              </a:lnSpc>
              <a:spcBef>
                <a:spcPts val="400"/>
              </a:spcBef>
              <a:spcAft>
                <a:spcPts val="0"/>
              </a:spcAft>
              <a:buClr>
                <a:schemeClr val="accent2"/>
              </a:buClr>
              <a:buSzPts val="1200"/>
              <a:buFont typeface="Noto Sans Symbols"/>
              <a:buChar char="🢝"/>
              <a:defRPr b="0" i="0" sz="1200" u="none" cap="none" strike="noStrike">
                <a:solidFill>
                  <a:schemeClr val="dk1"/>
                </a:solidFill>
                <a:latin typeface="Garamond"/>
                <a:ea typeface="Garamond"/>
                <a:cs typeface="Garamond"/>
                <a:sym typeface="Garamond"/>
              </a:defRPr>
            </a:lvl5pPr>
            <a:lvl6pPr indent="-304800" lvl="5" marL="2743200" marR="0" rtl="0" algn="l">
              <a:lnSpc>
                <a:spcPct val="90000"/>
              </a:lnSpc>
              <a:spcBef>
                <a:spcPts val="400"/>
              </a:spcBef>
              <a:spcAft>
                <a:spcPts val="0"/>
              </a:spcAft>
              <a:buClr>
                <a:schemeClr val="accent2"/>
              </a:buClr>
              <a:buSzPts val="1200"/>
              <a:buFont typeface="Noto Sans Symbols"/>
              <a:buChar char="🢝"/>
              <a:defRPr b="0" i="0" sz="1200" u="none" cap="none" strike="noStrike">
                <a:solidFill>
                  <a:schemeClr val="dk1"/>
                </a:solidFill>
                <a:latin typeface="Twentieth Century"/>
                <a:ea typeface="Twentieth Century"/>
                <a:cs typeface="Twentieth Century"/>
                <a:sym typeface="Twentieth Century"/>
              </a:defRPr>
            </a:lvl6pPr>
            <a:lvl7pPr indent="-304800" lvl="6" marL="3200400" marR="0" rtl="0" algn="l">
              <a:lnSpc>
                <a:spcPct val="90000"/>
              </a:lnSpc>
              <a:spcBef>
                <a:spcPts val="400"/>
              </a:spcBef>
              <a:spcAft>
                <a:spcPts val="0"/>
              </a:spcAft>
              <a:buClr>
                <a:schemeClr val="accent2"/>
              </a:buClr>
              <a:buSzPts val="1200"/>
              <a:buFont typeface="Noto Sans Symbols"/>
              <a:buChar char="🢝"/>
              <a:defRPr b="0" i="0" sz="1200" u="none" cap="none" strike="noStrike">
                <a:solidFill>
                  <a:schemeClr val="dk1"/>
                </a:solidFill>
                <a:latin typeface="Twentieth Century"/>
                <a:ea typeface="Twentieth Century"/>
                <a:cs typeface="Twentieth Century"/>
                <a:sym typeface="Twentieth Century"/>
              </a:defRPr>
            </a:lvl7pPr>
            <a:lvl8pPr indent="-304800" lvl="7" marL="3657600" marR="0" rtl="0" algn="l">
              <a:lnSpc>
                <a:spcPct val="90000"/>
              </a:lnSpc>
              <a:spcBef>
                <a:spcPts val="400"/>
              </a:spcBef>
              <a:spcAft>
                <a:spcPts val="0"/>
              </a:spcAft>
              <a:buClr>
                <a:schemeClr val="accent2"/>
              </a:buClr>
              <a:buSzPts val="1200"/>
              <a:buFont typeface="Noto Sans Symbols"/>
              <a:buChar char="🢝"/>
              <a:defRPr b="0" i="0" sz="1200" u="none" cap="none" strike="noStrike">
                <a:solidFill>
                  <a:schemeClr val="dk1"/>
                </a:solidFill>
                <a:latin typeface="Twentieth Century"/>
                <a:ea typeface="Twentieth Century"/>
                <a:cs typeface="Twentieth Century"/>
                <a:sym typeface="Twentieth Century"/>
              </a:defRPr>
            </a:lvl8pPr>
            <a:lvl9pPr indent="-304800" lvl="8" marL="4114800" marR="0" rtl="0" algn="l">
              <a:lnSpc>
                <a:spcPct val="90000"/>
              </a:lnSpc>
              <a:spcBef>
                <a:spcPts val="400"/>
              </a:spcBef>
              <a:spcAft>
                <a:spcPts val="400"/>
              </a:spcAft>
              <a:buClr>
                <a:schemeClr val="accent2"/>
              </a:buClr>
              <a:buSzPts val="1200"/>
              <a:buFont typeface="Noto Sans Symbols"/>
              <a:buChar char="🢝"/>
              <a:defRPr b="0" i="0" sz="1200" u="none" cap="none" strike="noStrike">
                <a:solidFill>
                  <a:schemeClr val="dk1"/>
                </a:solidFill>
                <a:latin typeface="Twentieth Century"/>
                <a:ea typeface="Twentieth Century"/>
                <a:cs typeface="Twentieth Century"/>
                <a:sym typeface="Twentieth Century"/>
              </a:defRPr>
            </a:lvl9pPr>
          </a:lstStyle>
          <a:p/>
        </p:txBody>
      </p:sp>
      <p:sp>
        <p:nvSpPr>
          <p:cNvPr id="12" name="Google Shape;12;p17"/>
          <p:cNvSpPr txBox="1"/>
          <p:nvPr>
            <p:ph idx="10" type="dt"/>
          </p:nvPr>
        </p:nvSpPr>
        <p:spPr>
          <a:xfrm>
            <a:off x="768097" y="6470704"/>
            <a:ext cx="1615607" cy="2743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191919"/>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3" name="Google Shape;13;p17"/>
          <p:cNvSpPr txBox="1"/>
          <p:nvPr>
            <p:ph idx="11" type="ftr"/>
          </p:nvPr>
        </p:nvSpPr>
        <p:spPr>
          <a:xfrm>
            <a:off x="3632200" y="6470704"/>
            <a:ext cx="4426094" cy="27432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191919"/>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4" name="Google Shape;14;p17"/>
          <p:cNvSpPr txBox="1"/>
          <p:nvPr>
            <p:ph idx="12" type="sldNum"/>
          </p:nvPr>
        </p:nvSpPr>
        <p:spPr>
          <a:xfrm>
            <a:off x="8128000" y="6470704"/>
            <a:ext cx="730250" cy="274320"/>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000" u="none" cap="none" strike="noStrike">
                <a:solidFill>
                  <a:srgbClr val="191919"/>
                </a:solidFill>
                <a:latin typeface="Twentieth Century"/>
                <a:ea typeface="Twentieth Century"/>
                <a:cs typeface="Twentieth Century"/>
                <a:sym typeface="Twentieth Century"/>
              </a:defRPr>
            </a:lvl1pPr>
            <a:lvl2pPr indent="0" lvl="1" marL="0" marR="0" rtl="0" algn="l">
              <a:spcBef>
                <a:spcPts val="0"/>
              </a:spcBef>
              <a:buNone/>
              <a:defRPr b="0" i="0" sz="1000" u="none" cap="none" strike="noStrike">
                <a:solidFill>
                  <a:srgbClr val="191919"/>
                </a:solidFill>
                <a:latin typeface="Twentieth Century"/>
                <a:ea typeface="Twentieth Century"/>
                <a:cs typeface="Twentieth Century"/>
                <a:sym typeface="Twentieth Century"/>
              </a:defRPr>
            </a:lvl2pPr>
            <a:lvl3pPr indent="0" lvl="2" marL="0" marR="0" rtl="0" algn="l">
              <a:spcBef>
                <a:spcPts val="0"/>
              </a:spcBef>
              <a:buNone/>
              <a:defRPr b="0" i="0" sz="1000" u="none" cap="none" strike="noStrike">
                <a:solidFill>
                  <a:srgbClr val="191919"/>
                </a:solidFill>
                <a:latin typeface="Twentieth Century"/>
                <a:ea typeface="Twentieth Century"/>
                <a:cs typeface="Twentieth Century"/>
                <a:sym typeface="Twentieth Century"/>
              </a:defRPr>
            </a:lvl3pPr>
            <a:lvl4pPr indent="0" lvl="3" marL="0" marR="0" rtl="0" algn="l">
              <a:spcBef>
                <a:spcPts val="0"/>
              </a:spcBef>
              <a:buNone/>
              <a:defRPr b="0" i="0" sz="1000" u="none" cap="none" strike="noStrike">
                <a:solidFill>
                  <a:srgbClr val="191919"/>
                </a:solidFill>
                <a:latin typeface="Twentieth Century"/>
                <a:ea typeface="Twentieth Century"/>
                <a:cs typeface="Twentieth Century"/>
                <a:sym typeface="Twentieth Century"/>
              </a:defRPr>
            </a:lvl4pPr>
            <a:lvl5pPr indent="0" lvl="4" marL="0" marR="0" rtl="0" algn="l">
              <a:spcBef>
                <a:spcPts val="0"/>
              </a:spcBef>
              <a:buNone/>
              <a:defRPr b="0" i="0" sz="1000" u="none" cap="none" strike="noStrike">
                <a:solidFill>
                  <a:srgbClr val="191919"/>
                </a:solidFill>
                <a:latin typeface="Twentieth Century"/>
                <a:ea typeface="Twentieth Century"/>
                <a:cs typeface="Twentieth Century"/>
                <a:sym typeface="Twentieth Century"/>
              </a:defRPr>
            </a:lvl5pPr>
            <a:lvl6pPr indent="0" lvl="5" marL="0" marR="0" rtl="0" algn="l">
              <a:spcBef>
                <a:spcPts val="0"/>
              </a:spcBef>
              <a:buNone/>
              <a:defRPr b="0" i="0" sz="1000" u="none" cap="none" strike="noStrike">
                <a:solidFill>
                  <a:srgbClr val="191919"/>
                </a:solidFill>
                <a:latin typeface="Twentieth Century"/>
                <a:ea typeface="Twentieth Century"/>
                <a:cs typeface="Twentieth Century"/>
                <a:sym typeface="Twentieth Century"/>
              </a:defRPr>
            </a:lvl6pPr>
            <a:lvl7pPr indent="0" lvl="6" marL="0" marR="0" rtl="0" algn="l">
              <a:spcBef>
                <a:spcPts val="0"/>
              </a:spcBef>
              <a:buNone/>
              <a:defRPr b="0" i="0" sz="1000" u="none" cap="none" strike="noStrike">
                <a:solidFill>
                  <a:srgbClr val="191919"/>
                </a:solidFill>
                <a:latin typeface="Twentieth Century"/>
                <a:ea typeface="Twentieth Century"/>
                <a:cs typeface="Twentieth Century"/>
                <a:sym typeface="Twentieth Century"/>
              </a:defRPr>
            </a:lvl7pPr>
            <a:lvl8pPr indent="0" lvl="7" marL="0" marR="0" rtl="0" algn="l">
              <a:spcBef>
                <a:spcPts val="0"/>
              </a:spcBef>
              <a:buNone/>
              <a:defRPr b="0" i="0" sz="1000" u="none" cap="none" strike="noStrike">
                <a:solidFill>
                  <a:srgbClr val="191919"/>
                </a:solidFill>
                <a:latin typeface="Twentieth Century"/>
                <a:ea typeface="Twentieth Century"/>
                <a:cs typeface="Twentieth Century"/>
                <a:sym typeface="Twentieth Century"/>
              </a:defRPr>
            </a:lvl8pPr>
            <a:lvl9pPr indent="0" lvl="8" marL="0" marR="0" rtl="0" algn="l">
              <a:spcBef>
                <a:spcPts val="0"/>
              </a:spcBef>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15" name="Google Shape;15;p17"/>
          <p:cNvCxnSpPr/>
          <p:nvPr/>
        </p:nvCxnSpPr>
        <p:spPr>
          <a:xfrm rot="10800000">
            <a:off x="571500" y="826324"/>
            <a:ext cx="0" cy="914400"/>
          </a:xfrm>
          <a:prstGeom prst="straightConnector1">
            <a:avLst/>
          </a:prstGeom>
          <a:noFill/>
          <a:ln cap="flat" cmpd="sng" w="19050">
            <a:solidFill>
              <a:schemeClr val="accent2"/>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
          <p:cNvSpPr txBox="1"/>
          <p:nvPr/>
        </p:nvSpPr>
        <p:spPr>
          <a:xfrm>
            <a:off x="435429" y="4887686"/>
            <a:ext cx="5690507" cy="1451667"/>
          </a:xfrm>
          <a:prstGeom prst="rect">
            <a:avLst/>
          </a:prstGeom>
          <a:noFill/>
          <a:ln>
            <a:noFill/>
          </a:ln>
        </p:spPr>
        <p:txBody>
          <a:bodyPr anchorCtr="0" anchor="ctr" bIns="34275" lIns="68575" spcFirstLastPara="1" rIns="68575" wrap="square" tIns="34275">
            <a:normAutofit fontScale="92500"/>
          </a:bodyPr>
          <a:lstStyle/>
          <a:p>
            <a:pPr indent="0" lvl="0" marL="0" marR="0" rtl="0" algn="r">
              <a:lnSpc>
                <a:spcPct val="100000"/>
              </a:lnSpc>
              <a:spcBef>
                <a:spcPts val="0"/>
              </a:spcBef>
              <a:spcAft>
                <a:spcPts val="0"/>
              </a:spcAft>
              <a:buClr>
                <a:schemeClr val="accent2"/>
              </a:buClr>
              <a:buSzPct val="100000"/>
              <a:buFont typeface="Twentieth Century"/>
              <a:buNone/>
            </a:pPr>
            <a:r>
              <a:rPr b="0" i="0" lang="en-US" sz="2325" u="none" cap="none" strike="noStrike">
                <a:solidFill>
                  <a:srgbClr val="191919"/>
                </a:solidFill>
                <a:latin typeface="Garamond"/>
                <a:ea typeface="Garamond"/>
                <a:cs typeface="Garamond"/>
                <a:sym typeface="Garamond"/>
              </a:rPr>
              <a:t> </a:t>
            </a:r>
            <a:r>
              <a:rPr b="0" i="0" lang="en-US" sz="2800" u="none" cap="none" strike="noStrike">
                <a:solidFill>
                  <a:srgbClr val="191919"/>
                </a:solidFill>
                <a:latin typeface="Franklin Gothic"/>
                <a:ea typeface="Franklin Gothic"/>
                <a:cs typeface="Franklin Gothic"/>
                <a:sym typeface="Franklin Gothic"/>
              </a:rPr>
              <a:t>School/Escuela: Iverson Elementary </a:t>
            </a:r>
            <a:endParaRPr/>
          </a:p>
          <a:p>
            <a:pPr indent="0" lvl="0" marL="0" marR="0" rtl="0" algn="r">
              <a:lnSpc>
                <a:spcPct val="100000"/>
              </a:lnSpc>
              <a:spcBef>
                <a:spcPts val="200"/>
              </a:spcBef>
              <a:spcAft>
                <a:spcPts val="0"/>
              </a:spcAft>
              <a:buClr>
                <a:schemeClr val="accent2"/>
              </a:buClr>
              <a:buSzPct val="100000"/>
              <a:buFont typeface="Twentieth Century"/>
              <a:buNone/>
            </a:pPr>
            <a:r>
              <a:rPr b="0" i="0" lang="en-US" sz="2800" u="none" cap="none" strike="noStrike">
                <a:solidFill>
                  <a:srgbClr val="191919"/>
                </a:solidFill>
                <a:latin typeface="Franklin Gothic"/>
                <a:ea typeface="Franklin Gothic"/>
                <a:cs typeface="Franklin Gothic"/>
                <a:sym typeface="Franklin Gothic"/>
              </a:rPr>
              <a:t>Date/Fecha: August 2</a:t>
            </a:r>
            <a:r>
              <a:rPr lang="en-US" sz="2800">
                <a:solidFill>
                  <a:srgbClr val="191919"/>
                </a:solidFill>
                <a:latin typeface="Franklin Gothic"/>
                <a:ea typeface="Franklin Gothic"/>
                <a:cs typeface="Franklin Gothic"/>
                <a:sym typeface="Franklin Gothic"/>
              </a:rPr>
              <a:t>1</a:t>
            </a:r>
            <a:r>
              <a:rPr b="0" i="0" lang="en-US" sz="2800" u="none" cap="none" strike="noStrike">
                <a:solidFill>
                  <a:srgbClr val="191919"/>
                </a:solidFill>
                <a:latin typeface="Franklin Gothic"/>
                <a:ea typeface="Franklin Gothic"/>
                <a:cs typeface="Franklin Gothic"/>
                <a:sym typeface="Franklin Gothic"/>
              </a:rPr>
              <a:t>, 202</a:t>
            </a:r>
            <a:r>
              <a:rPr lang="en-US" sz="2800">
                <a:solidFill>
                  <a:srgbClr val="191919"/>
                </a:solidFill>
                <a:latin typeface="Franklin Gothic"/>
                <a:ea typeface="Franklin Gothic"/>
                <a:cs typeface="Franklin Gothic"/>
                <a:sym typeface="Franklin Gothic"/>
              </a:rPr>
              <a:t>5</a:t>
            </a:r>
            <a:endParaRPr/>
          </a:p>
          <a:p>
            <a:pPr indent="0" lvl="0" marL="0" marR="0" rtl="0" algn="r">
              <a:lnSpc>
                <a:spcPct val="100000"/>
              </a:lnSpc>
              <a:spcBef>
                <a:spcPts val="200"/>
              </a:spcBef>
              <a:spcAft>
                <a:spcPts val="0"/>
              </a:spcAft>
              <a:buClr>
                <a:schemeClr val="accent2"/>
              </a:buClr>
              <a:buSzPct val="100000"/>
              <a:buFont typeface="Twentieth Century"/>
              <a:buNone/>
            </a:pPr>
            <a:r>
              <a:rPr b="0" i="0" lang="en-US" sz="2800" u="none" cap="none" strike="noStrike">
                <a:solidFill>
                  <a:srgbClr val="191919"/>
                </a:solidFill>
                <a:latin typeface="Franklin Gothic"/>
                <a:ea typeface="Franklin Gothic"/>
                <a:cs typeface="Franklin Gothic"/>
                <a:sym typeface="Franklin Gothic"/>
              </a:rPr>
              <a:t>Time/Hora: 5:15 pm</a:t>
            </a:r>
            <a:endParaRPr b="0" i="0" sz="2800" u="none" cap="none" strike="noStrike">
              <a:solidFill>
                <a:srgbClr val="191919"/>
              </a:solidFill>
              <a:latin typeface="Franklin Gothic"/>
              <a:ea typeface="Franklin Gothic"/>
              <a:cs typeface="Franklin Gothic"/>
              <a:sym typeface="Franklin Gothic"/>
            </a:endParaRPr>
          </a:p>
        </p:txBody>
      </p:sp>
      <p:sp>
        <p:nvSpPr>
          <p:cNvPr id="165" name="Google Shape;165;p1"/>
          <p:cNvSpPr txBox="1"/>
          <p:nvPr/>
        </p:nvSpPr>
        <p:spPr>
          <a:xfrm>
            <a:off x="6400800" y="327546"/>
            <a:ext cx="2743199" cy="3875592"/>
          </a:xfrm>
          <a:prstGeom prst="rect">
            <a:avLst/>
          </a:prstGeom>
          <a:noFill/>
          <a:ln>
            <a:noFill/>
          </a:ln>
        </p:spPr>
        <p:txBody>
          <a:bodyPr anchorCtr="0" anchor="ctr" bIns="34275" lIns="68575" spcFirstLastPara="1" rIns="68575" wrap="square" tIns="34275">
            <a:noAutofit/>
          </a:bodyPr>
          <a:lstStyle/>
          <a:p>
            <a:pPr indent="0" lvl="0" marL="0" marR="0" rtl="0" algn="l">
              <a:lnSpc>
                <a:spcPct val="80000"/>
              </a:lnSpc>
              <a:spcBef>
                <a:spcPts val="0"/>
              </a:spcBef>
              <a:spcAft>
                <a:spcPts val="0"/>
              </a:spcAft>
              <a:buClr>
                <a:schemeClr val="lt1"/>
              </a:buClr>
              <a:buSzPts val="3600"/>
              <a:buFont typeface="Franklin Gothic"/>
              <a:buNone/>
            </a:pPr>
            <a:r>
              <a:rPr b="1" i="0" lang="en-US" sz="3600" u="none" cap="none" strike="noStrike">
                <a:solidFill>
                  <a:schemeClr val="lt1"/>
                </a:solidFill>
                <a:latin typeface="Franklin Gothic"/>
                <a:ea typeface="Franklin Gothic"/>
                <a:cs typeface="Franklin Gothic"/>
                <a:sym typeface="Franklin Gothic"/>
              </a:rPr>
              <a:t>TITLE I ANNUAL </a:t>
            </a:r>
            <a:endParaRPr/>
          </a:p>
          <a:p>
            <a:pPr indent="0" lvl="0" marL="0" marR="0" rtl="0" algn="l">
              <a:lnSpc>
                <a:spcPct val="80000"/>
              </a:lnSpc>
              <a:spcBef>
                <a:spcPts val="0"/>
              </a:spcBef>
              <a:spcAft>
                <a:spcPts val="0"/>
              </a:spcAft>
              <a:buClr>
                <a:schemeClr val="lt1"/>
              </a:buClr>
              <a:buSzPts val="3600"/>
              <a:buFont typeface="Franklin Gothic"/>
              <a:buNone/>
            </a:pPr>
            <a:r>
              <a:rPr b="1" i="0" lang="en-US" sz="3600" u="none" cap="none" strike="noStrike">
                <a:solidFill>
                  <a:schemeClr val="lt1"/>
                </a:solidFill>
                <a:latin typeface="Franklin Gothic"/>
                <a:ea typeface="Franklin Gothic"/>
                <a:cs typeface="Franklin Gothic"/>
                <a:sym typeface="Franklin Gothic"/>
              </a:rPr>
              <a:t>PARENT MEETING </a:t>
            </a:r>
            <a:br>
              <a:rPr b="1" i="0" lang="en-US" sz="3600" u="none" cap="none" strike="noStrike">
                <a:solidFill>
                  <a:schemeClr val="lt1"/>
                </a:solidFill>
                <a:latin typeface="Franklin Gothic"/>
                <a:ea typeface="Franklin Gothic"/>
                <a:cs typeface="Franklin Gothic"/>
                <a:sym typeface="Franklin Gothic"/>
              </a:rPr>
            </a:br>
            <a:br>
              <a:rPr b="1" i="0" lang="en-US" sz="2400" u="none" cap="none" strike="noStrike">
                <a:solidFill>
                  <a:schemeClr val="lt1"/>
                </a:solidFill>
                <a:latin typeface="Century Gothic"/>
                <a:ea typeface="Century Gothic"/>
                <a:cs typeface="Century Gothic"/>
                <a:sym typeface="Century Gothic"/>
              </a:rPr>
            </a:br>
            <a:r>
              <a:rPr b="1" i="0" lang="en-US" sz="2800" u="none" cap="none" strike="noStrike">
                <a:solidFill>
                  <a:schemeClr val="lt1"/>
                </a:solidFill>
                <a:latin typeface="Franklin Gothic"/>
                <a:ea typeface="Franklin Gothic"/>
                <a:cs typeface="Franklin Gothic"/>
                <a:sym typeface="Franklin Gothic"/>
              </a:rPr>
              <a:t>(REUNIÓN ANUAL DE PADRES DE TITULO 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
          <p:cNvSpPr txBox="1"/>
          <p:nvPr>
            <p:ph idx="1" type="body"/>
          </p:nvPr>
        </p:nvSpPr>
        <p:spPr>
          <a:xfrm>
            <a:off x="768096" y="2286000"/>
            <a:ext cx="3553533" cy="4023360"/>
          </a:xfrm>
          <a:prstGeom prst="rect">
            <a:avLst/>
          </a:prstGeom>
          <a:noFill/>
          <a:ln>
            <a:noFill/>
          </a:ln>
        </p:spPr>
        <p:txBody>
          <a:bodyPr anchorCtr="0" anchor="t" bIns="45700" lIns="45700" spcFirstLastPara="1" rIns="45700" wrap="square" tIns="45700">
            <a:normAutofit lnSpcReduction="10000"/>
          </a:bodyPr>
          <a:lstStyle/>
          <a:p>
            <a:pPr indent="-457200" lvl="1" marL="457200" rtl="0" algn="l">
              <a:lnSpc>
                <a:spcPct val="90000"/>
              </a:lnSpc>
              <a:spcBef>
                <a:spcPts val="0"/>
              </a:spcBef>
              <a:spcAft>
                <a:spcPts val="0"/>
              </a:spcAft>
              <a:buClr>
                <a:srgbClr val="5588BB"/>
              </a:buClr>
              <a:buSzPts val="2100"/>
              <a:buFont typeface="Noto Sans Symbols"/>
              <a:buChar char="▪"/>
            </a:pPr>
            <a:r>
              <a:rPr lang="en-US" sz="2100">
                <a:latin typeface="Libre Franklin"/>
                <a:ea typeface="Libre Franklin"/>
                <a:cs typeface="Libre Franklin"/>
                <a:sym typeface="Libre Franklin"/>
              </a:rPr>
              <a:t>Federal legislation passed to allow for the use of methods and instructional strategies to strengthen the academic program in the school, increase the amount and quality of learning, and help provide an enriched and accelerated curriculum, which may include programs, activities, and courses necessary to provide a well-rounded education.</a:t>
            </a:r>
            <a:endParaRPr/>
          </a:p>
        </p:txBody>
      </p:sp>
      <p:sp>
        <p:nvSpPr>
          <p:cNvPr id="171" name="Google Shape;171;p2"/>
          <p:cNvSpPr txBox="1"/>
          <p:nvPr/>
        </p:nvSpPr>
        <p:spPr>
          <a:xfrm>
            <a:off x="4824894" y="2275114"/>
            <a:ext cx="3553533" cy="4023360"/>
          </a:xfrm>
          <a:prstGeom prst="rect">
            <a:avLst/>
          </a:prstGeom>
          <a:noFill/>
          <a:ln>
            <a:noFill/>
          </a:ln>
        </p:spPr>
        <p:txBody>
          <a:bodyPr anchorCtr="0" anchor="t" bIns="45700" lIns="45700" spcFirstLastPara="1" rIns="45700" wrap="square" tIns="45700">
            <a:normAutofit lnSpcReduction="10000"/>
          </a:bodyPr>
          <a:lstStyle/>
          <a:p>
            <a:pPr indent="-457200" lvl="0" marL="457200" marR="0" rtl="0" algn="l">
              <a:lnSpc>
                <a:spcPct val="90000"/>
              </a:lnSpc>
              <a:spcBef>
                <a:spcPts val="0"/>
              </a:spcBef>
              <a:spcAft>
                <a:spcPts val="0"/>
              </a:spcAft>
              <a:buClr>
                <a:srgbClr val="5588BB"/>
              </a:buClr>
              <a:buSzPts val="2100"/>
              <a:buFont typeface="Noto Sans Symbols"/>
              <a:buChar char="▪"/>
            </a:pPr>
            <a:r>
              <a:rPr b="0" i="1" lang="en-US" sz="2100" u="none" cap="none" strike="noStrike">
                <a:solidFill>
                  <a:srgbClr val="000B77"/>
                </a:solidFill>
                <a:latin typeface="Libre Franklin"/>
                <a:ea typeface="Libre Franklin"/>
                <a:cs typeface="Libre Franklin"/>
                <a:sym typeface="Libre Franklin"/>
              </a:rPr>
              <a:t>La legislación federal aprobó permitir el uso de métodos y estrategias de enseñanza para fortalecer el programa académico en la escuela, aumentar la cantidad y la calidad del aprendizaje y ayudar a proporcionar un currículo enriquecido y acelerado, que pueden incluir programas, actividades y cursos necesarios para proporcionar una educación completa.</a:t>
            </a:r>
            <a:endParaRPr/>
          </a:p>
          <a:p>
            <a:pPr indent="0" lvl="0" marL="91440" marR="0" rtl="0" algn="l">
              <a:lnSpc>
                <a:spcPct val="90000"/>
              </a:lnSpc>
              <a:spcBef>
                <a:spcPts val="1400"/>
              </a:spcBef>
              <a:spcAft>
                <a:spcPts val="0"/>
              </a:spcAft>
              <a:buClr>
                <a:schemeClr val="accent2"/>
              </a:buClr>
              <a:buSzPts val="2000"/>
              <a:buFont typeface="Twentieth Century"/>
              <a:buNone/>
            </a:pPr>
            <a:r>
              <a:t/>
            </a:r>
            <a:endParaRPr b="0" i="0" sz="2000" u="none" cap="none" strike="noStrike">
              <a:solidFill>
                <a:schemeClr val="dk1"/>
              </a:solidFill>
              <a:latin typeface="Garamond"/>
              <a:ea typeface="Garamond"/>
              <a:cs typeface="Garamond"/>
              <a:sym typeface="Garamond"/>
            </a:endParaRPr>
          </a:p>
        </p:txBody>
      </p:sp>
      <p:sp>
        <p:nvSpPr>
          <p:cNvPr id="172" name="Google Shape;172;p2"/>
          <p:cNvSpPr/>
          <p:nvPr/>
        </p:nvSpPr>
        <p:spPr>
          <a:xfrm>
            <a:off x="859970" y="824377"/>
            <a:ext cx="7518457"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800" u="none" cap="none" strike="noStrike">
                <a:solidFill>
                  <a:schemeClr val="dk1"/>
                </a:solidFill>
                <a:latin typeface="Libre Franklin"/>
                <a:ea typeface="Libre Franklin"/>
                <a:cs typeface="Libre Franklin"/>
                <a:sym typeface="Libre Franklin"/>
              </a:rPr>
              <a:t>EVERY STUDENT SUCCEEDS ACT (ESSA) </a:t>
            </a:r>
            <a:br>
              <a:rPr b="0" i="0" lang="en-US" sz="2400" u="none" cap="none" strike="noStrike">
                <a:solidFill>
                  <a:srgbClr val="422C16"/>
                </a:solidFill>
                <a:latin typeface="Libre Franklin"/>
                <a:ea typeface="Libre Franklin"/>
                <a:cs typeface="Libre Franklin"/>
                <a:sym typeface="Libre Franklin"/>
              </a:rPr>
            </a:br>
            <a:r>
              <a:rPr b="0" i="1" lang="en-US" sz="2000" u="none" cap="none" strike="noStrike">
                <a:solidFill>
                  <a:srgbClr val="000B77"/>
                </a:solidFill>
                <a:latin typeface="Libre Franklin"/>
                <a:ea typeface="Libre Franklin"/>
                <a:cs typeface="Libre Franklin"/>
                <a:sym typeface="Libre Franklin"/>
              </a:rPr>
              <a:t>(La Ley-cada estudiante tenga exito ESSA por sus siglas en ingles)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
          <p:cNvSpPr txBox="1"/>
          <p:nvPr>
            <p:ph idx="1" type="body"/>
          </p:nvPr>
        </p:nvSpPr>
        <p:spPr>
          <a:xfrm>
            <a:off x="605721" y="1519062"/>
            <a:ext cx="7788000" cy="4398600"/>
          </a:xfrm>
          <a:prstGeom prst="rect">
            <a:avLst/>
          </a:prstGeom>
          <a:noFill/>
          <a:ln>
            <a:noFill/>
          </a:ln>
        </p:spPr>
        <p:txBody>
          <a:bodyPr anchorCtr="0" anchor="t" bIns="45700" lIns="45700" spcFirstLastPara="1" rIns="45700" wrap="square" tIns="45700">
            <a:normAutofit fontScale="92500" lnSpcReduction="20000"/>
          </a:bodyPr>
          <a:lstStyle/>
          <a:p>
            <a:pPr indent="-439674" lvl="0" marL="740664" rtl="0" algn="l">
              <a:lnSpc>
                <a:spcPct val="100000"/>
              </a:lnSpc>
              <a:spcBef>
                <a:spcPts val="0"/>
              </a:spcBef>
              <a:spcAft>
                <a:spcPts val="0"/>
              </a:spcAft>
              <a:buClr>
                <a:srgbClr val="727FFF"/>
              </a:buClr>
              <a:buSzPct val="115000"/>
              <a:buFont typeface="Noto Sans Symbols"/>
              <a:buChar char="▪"/>
            </a:pPr>
            <a:r>
              <a:rPr b="1" lang="en-US" sz="3200">
                <a:latin typeface="Libre Franklin"/>
                <a:ea typeface="Libre Franklin"/>
                <a:cs typeface="Libre Franklin"/>
                <a:sym typeface="Libre Franklin"/>
              </a:rPr>
              <a:t>Title I is a federally funded academic assistance program for schools.</a:t>
            </a:r>
            <a:r>
              <a:rPr b="1" lang="en-US" sz="2800">
                <a:solidFill>
                  <a:srgbClr val="54381C"/>
                </a:solidFill>
                <a:latin typeface="Libre Franklin"/>
                <a:ea typeface="Libre Franklin"/>
                <a:cs typeface="Libre Franklin"/>
                <a:sym typeface="Libre Franklin"/>
              </a:rPr>
              <a:t> </a:t>
            </a:r>
            <a:endParaRPr b="1" sz="2800">
              <a:solidFill>
                <a:srgbClr val="54381C"/>
              </a:solidFill>
              <a:latin typeface="Libre Franklin"/>
              <a:ea typeface="Libre Franklin"/>
              <a:cs typeface="Libre Franklin"/>
              <a:sym typeface="Libre Franklin"/>
            </a:endParaRPr>
          </a:p>
          <a:p>
            <a:pPr indent="0" lvl="0" marL="283464" rtl="0" algn="l">
              <a:lnSpc>
                <a:spcPct val="100000"/>
              </a:lnSpc>
              <a:spcBef>
                <a:spcPts val="600"/>
              </a:spcBef>
              <a:spcAft>
                <a:spcPts val="0"/>
              </a:spcAft>
              <a:buClr>
                <a:srgbClr val="727FFF"/>
              </a:buClr>
              <a:buSzPct val="115000"/>
              <a:buNone/>
            </a:pPr>
            <a:r>
              <a:rPr i="1" lang="en-US" sz="2600">
                <a:solidFill>
                  <a:srgbClr val="000B77"/>
                </a:solidFill>
                <a:latin typeface="Libre Franklin"/>
                <a:ea typeface="Libre Franklin"/>
                <a:cs typeface="Libre Franklin"/>
                <a:sym typeface="Libre Franklin"/>
              </a:rPr>
              <a:t>(Titulo I - es un programa de fondos Federales para la asistencia académica de las escuelas.)</a:t>
            </a:r>
            <a:endParaRPr/>
          </a:p>
          <a:p>
            <a:pPr indent="0" lvl="0" marL="283464" rtl="0" algn="l">
              <a:lnSpc>
                <a:spcPct val="100000"/>
              </a:lnSpc>
              <a:spcBef>
                <a:spcPts val="600"/>
              </a:spcBef>
              <a:spcAft>
                <a:spcPts val="0"/>
              </a:spcAft>
              <a:buClr>
                <a:srgbClr val="727FFF"/>
              </a:buClr>
              <a:buSzPct val="115000"/>
              <a:buNone/>
            </a:pPr>
            <a:r>
              <a:t/>
            </a:r>
            <a:endParaRPr sz="2600">
              <a:solidFill>
                <a:srgbClr val="000B77"/>
              </a:solidFill>
              <a:latin typeface="Libre Franklin"/>
              <a:ea typeface="Libre Franklin"/>
              <a:cs typeface="Libre Franklin"/>
              <a:sym typeface="Libre Franklin"/>
            </a:endParaRPr>
          </a:p>
          <a:p>
            <a:pPr indent="-439674" lvl="0" marL="740664" rtl="0" algn="l">
              <a:lnSpc>
                <a:spcPct val="100000"/>
              </a:lnSpc>
              <a:spcBef>
                <a:spcPts val="600"/>
              </a:spcBef>
              <a:spcAft>
                <a:spcPts val="0"/>
              </a:spcAft>
              <a:buClr>
                <a:srgbClr val="727FFF"/>
              </a:buClr>
              <a:buSzPct val="115000"/>
              <a:buFont typeface="Noto Sans Symbols"/>
              <a:buChar char="▪"/>
            </a:pPr>
            <a:r>
              <a:rPr b="1" lang="en-US" sz="3200">
                <a:latin typeface="Libre Franklin"/>
                <a:ea typeface="Libre Franklin"/>
                <a:cs typeface="Libre Franklin"/>
                <a:sym typeface="Libre Franklin"/>
              </a:rPr>
              <a:t>The goal of Title I is to ensure a high quality well-rounded education for every child.  </a:t>
            </a:r>
            <a:r>
              <a:rPr lang="en-US" sz="3200">
                <a:latin typeface="Libre Franklin"/>
                <a:ea typeface="Libre Franklin"/>
                <a:cs typeface="Libre Franklin"/>
                <a:sym typeface="Libre Franklin"/>
              </a:rPr>
              <a:t>      </a:t>
            </a:r>
            <a:endParaRPr sz="3200">
              <a:latin typeface="Libre Franklin"/>
              <a:ea typeface="Libre Franklin"/>
              <a:cs typeface="Libre Franklin"/>
              <a:sym typeface="Libre Franklin"/>
            </a:endParaRPr>
          </a:p>
          <a:p>
            <a:pPr indent="0" lvl="0" marL="91440" rtl="0" algn="l">
              <a:lnSpc>
                <a:spcPct val="100000"/>
              </a:lnSpc>
              <a:spcBef>
                <a:spcPts val="600"/>
              </a:spcBef>
              <a:spcAft>
                <a:spcPts val="0"/>
              </a:spcAft>
              <a:buNone/>
            </a:pPr>
            <a:r>
              <a:rPr i="1" lang="en-US" sz="2600">
                <a:solidFill>
                  <a:srgbClr val="000B77"/>
                </a:solidFill>
                <a:latin typeface="Libre Franklin"/>
                <a:ea typeface="Libre Franklin"/>
                <a:cs typeface="Libre Franklin"/>
                <a:sym typeface="Libre Franklin"/>
              </a:rPr>
              <a:t>   </a:t>
            </a:r>
            <a:r>
              <a:rPr i="1" lang="en-US" sz="2600">
                <a:solidFill>
                  <a:srgbClr val="000B77"/>
                </a:solidFill>
                <a:latin typeface="Libre Franklin"/>
                <a:ea typeface="Libre Franklin"/>
                <a:cs typeface="Libre Franklin"/>
                <a:sym typeface="Libre Franklin"/>
              </a:rPr>
              <a:t>(La meta de Titulo I - es asegurar una alta educación  de alta calidad para cada uno de los niños/as.)</a:t>
            </a:r>
            <a:endParaRPr i="1" sz="2600">
              <a:solidFill>
                <a:srgbClr val="000B77"/>
              </a:solidFill>
              <a:latin typeface="Libre Franklin"/>
              <a:ea typeface="Libre Franklin"/>
              <a:cs typeface="Libre Franklin"/>
              <a:sym typeface="Libre Franklin"/>
            </a:endParaRPr>
          </a:p>
          <a:p>
            <a:pPr indent="-267335" lvl="0" marL="740664" rtl="0" algn="l">
              <a:lnSpc>
                <a:spcPct val="100000"/>
              </a:lnSpc>
              <a:spcBef>
                <a:spcPts val="600"/>
              </a:spcBef>
              <a:spcAft>
                <a:spcPts val="0"/>
              </a:spcAft>
              <a:buClr>
                <a:srgbClr val="727FFF"/>
              </a:buClr>
              <a:buSzPct val="115000"/>
              <a:buFont typeface="Noto Sans Symbols"/>
              <a:buNone/>
            </a:pPr>
            <a:r>
              <a:t/>
            </a:r>
            <a:endParaRPr sz="2600">
              <a:solidFill>
                <a:srgbClr val="62721F"/>
              </a:solidFill>
              <a:latin typeface="Garamond"/>
              <a:ea typeface="Garamond"/>
              <a:cs typeface="Garamond"/>
              <a:sym typeface="Garamond"/>
            </a:endParaRPr>
          </a:p>
        </p:txBody>
      </p:sp>
      <p:sp>
        <p:nvSpPr>
          <p:cNvPr id="178" name="Google Shape;178;p3"/>
          <p:cNvSpPr/>
          <p:nvPr/>
        </p:nvSpPr>
        <p:spPr>
          <a:xfrm>
            <a:off x="984061" y="770605"/>
            <a:ext cx="7356143"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4000" u="none" cap="none" strike="noStrike">
                <a:solidFill>
                  <a:schemeClr val="dk1"/>
                </a:solidFill>
                <a:latin typeface="Candara"/>
                <a:ea typeface="Candara"/>
                <a:cs typeface="Candara"/>
                <a:sym typeface="Candara"/>
              </a:rPr>
              <a:t>WHAT IS TITLE I? </a:t>
            </a:r>
            <a:r>
              <a:rPr b="0" i="1" lang="en-US" sz="2800" u="none" cap="none" strike="noStrike">
                <a:solidFill>
                  <a:srgbClr val="000B77"/>
                </a:solidFill>
                <a:latin typeface="Franklin Gothic"/>
                <a:ea typeface="Franklin Gothic"/>
                <a:cs typeface="Franklin Gothic"/>
                <a:sym typeface="Franklin Gothic"/>
              </a:rPr>
              <a:t>(¿QUÉ ES TITULO I?)</a:t>
            </a:r>
            <a:endParaRPr i="1" sz="2800">
              <a:solidFill>
                <a:srgbClr val="000B77"/>
              </a:solidFill>
              <a:latin typeface="Franklin Gothic"/>
              <a:ea typeface="Franklin Gothic"/>
              <a:cs typeface="Franklin Gothic"/>
              <a:sym typeface="Franklin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4"/>
          <p:cNvSpPr txBox="1"/>
          <p:nvPr>
            <p:ph idx="1" type="body"/>
          </p:nvPr>
        </p:nvSpPr>
        <p:spPr>
          <a:xfrm>
            <a:off x="686210" y="2893326"/>
            <a:ext cx="7788075" cy="2856476"/>
          </a:xfrm>
          <a:prstGeom prst="rect">
            <a:avLst/>
          </a:prstGeom>
          <a:noFill/>
          <a:ln>
            <a:noFill/>
          </a:ln>
        </p:spPr>
        <p:txBody>
          <a:bodyPr anchorCtr="0" anchor="t" bIns="45700" lIns="45700" spcFirstLastPara="1" rIns="45700" wrap="square" tIns="45700">
            <a:normAutofit fontScale="92500" lnSpcReduction="10000"/>
          </a:bodyPr>
          <a:lstStyle/>
          <a:p>
            <a:pPr indent="0" lvl="0" marL="91440" rtl="0" algn="l">
              <a:lnSpc>
                <a:spcPct val="100000"/>
              </a:lnSpc>
              <a:spcBef>
                <a:spcPts val="0"/>
              </a:spcBef>
              <a:spcAft>
                <a:spcPts val="0"/>
              </a:spcAft>
              <a:buClr>
                <a:srgbClr val="5588BB"/>
              </a:buClr>
              <a:buSzPct val="115000"/>
              <a:buFont typeface="Noto Sans Symbols"/>
              <a:buNone/>
            </a:pPr>
            <a:r>
              <a:t/>
            </a:r>
            <a:endParaRPr sz="2200">
              <a:solidFill>
                <a:srgbClr val="5588BB"/>
              </a:solidFill>
              <a:latin typeface="Garamond"/>
              <a:ea typeface="Garamond"/>
              <a:cs typeface="Garamond"/>
              <a:sym typeface="Garamond"/>
            </a:endParaRPr>
          </a:p>
          <a:p>
            <a:pPr indent="-326469" lvl="3" marL="845820" rtl="0" algn="l">
              <a:lnSpc>
                <a:spcPct val="100000"/>
              </a:lnSpc>
              <a:spcBef>
                <a:spcPts val="600"/>
              </a:spcBef>
              <a:spcAft>
                <a:spcPts val="0"/>
              </a:spcAft>
              <a:buClr>
                <a:srgbClr val="5588BB"/>
              </a:buClr>
              <a:buSzPct val="115000"/>
              <a:buFont typeface="Noto Sans Symbols"/>
              <a:buChar char="▪"/>
            </a:pPr>
            <a:r>
              <a:rPr b="1" lang="en-US" sz="3000">
                <a:latin typeface="Franklin Gothic"/>
                <a:ea typeface="Franklin Gothic"/>
                <a:cs typeface="Franklin Gothic"/>
                <a:sym typeface="Franklin Gothic"/>
              </a:rPr>
              <a:t>Funds are used for:</a:t>
            </a:r>
            <a:r>
              <a:rPr lang="en-US" sz="3000">
                <a:latin typeface="Franklin Gothic"/>
                <a:ea typeface="Franklin Gothic"/>
                <a:cs typeface="Franklin Gothic"/>
                <a:sym typeface="Franklin Gothic"/>
              </a:rPr>
              <a:t> </a:t>
            </a:r>
            <a:r>
              <a:rPr i="1" lang="en-US" sz="2400">
                <a:solidFill>
                  <a:srgbClr val="000B77"/>
                </a:solidFill>
                <a:latin typeface="Franklin Gothic"/>
                <a:ea typeface="Franklin Gothic"/>
                <a:cs typeface="Franklin Gothic"/>
                <a:sym typeface="Franklin Gothic"/>
              </a:rPr>
              <a:t>(Los fondos se utilizan para</a:t>
            </a:r>
            <a:r>
              <a:rPr lang="en-US" sz="2400">
                <a:solidFill>
                  <a:srgbClr val="000B77"/>
                </a:solidFill>
                <a:latin typeface="Franklin Gothic"/>
                <a:ea typeface="Franklin Gothic"/>
                <a:cs typeface="Franklin Gothic"/>
                <a:sym typeface="Franklin Gothic"/>
              </a:rPr>
              <a:t>)</a:t>
            </a:r>
            <a:endParaRPr sz="2400">
              <a:solidFill>
                <a:srgbClr val="000B77"/>
              </a:solidFill>
              <a:latin typeface="Franklin Gothic"/>
              <a:ea typeface="Franklin Gothic"/>
              <a:cs typeface="Franklin Gothic"/>
              <a:sym typeface="Franklin Gothic"/>
            </a:endParaRPr>
          </a:p>
          <a:p>
            <a:pPr indent="-140970" lvl="1" marL="265176" rtl="0" algn="l">
              <a:lnSpc>
                <a:spcPct val="90000"/>
              </a:lnSpc>
              <a:spcBef>
                <a:spcPts val="800"/>
              </a:spcBef>
              <a:spcAft>
                <a:spcPts val="0"/>
              </a:spcAft>
              <a:buSzPct val="100000"/>
              <a:buChar char="🢝"/>
            </a:pPr>
            <a:r>
              <a:rPr lang="en-US" sz="2400"/>
              <a:t>STAFFING- </a:t>
            </a:r>
            <a:r>
              <a:rPr lang="en-US"/>
              <a:t>three teachers purchased to reduce class sizes</a:t>
            </a:r>
            <a:endParaRPr sz="2400"/>
          </a:p>
          <a:p>
            <a:pPr indent="-140970" lvl="1" marL="265176" rtl="0" algn="l">
              <a:lnSpc>
                <a:spcPct val="90000"/>
              </a:lnSpc>
              <a:spcBef>
                <a:spcPts val="600"/>
              </a:spcBef>
              <a:spcAft>
                <a:spcPts val="0"/>
              </a:spcAft>
              <a:buSzPct val="100000"/>
              <a:buChar char="🢝"/>
            </a:pPr>
            <a:r>
              <a:rPr lang="en-US" sz="2400"/>
              <a:t>PD- </a:t>
            </a:r>
            <a:r>
              <a:rPr lang="en-US"/>
              <a:t>professional development opportunity for teachers</a:t>
            </a:r>
            <a:endParaRPr sz="2400"/>
          </a:p>
          <a:p>
            <a:pPr indent="-140970" lvl="1" marL="265176" rtl="0" algn="l">
              <a:lnSpc>
                <a:spcPct val="90000"/>
              </a:lnSpc>
              <a:spcBef>
                <a:spcPts val="600"/>
              </a:spcBef>
              <a:spcAft>
                <a:spcPts val="0"/>
              </a:spcAft>
              <a:buSzPct val="100000"/>
              <a:buChar char="🢝"/>
            </a:pPr>
            <a:r>
              <a:rPr lang="en-US" sz="2400"/>
              <a:t>PARENTING- </a:t>
            </a:r>
            <a:r>
              <a:rPr lang="en-US"/>
              <a:t>supplies for parents to participate in reviewing and enhancement of student learning</a:t>
            </a:r>
            <a:endParaRPr sz="2400"/>
          </a:p>
          <a:p>
            <a:pPr indent="0" lvl="8" marL="1362456" rtl="0" algn="l">
              <a:lnSpc>
                <a:spcPct val="80000"/>
              </a:lnSpc>
              <a:spcBef>
                <a:spcPts val="600"/>
              </a:spcBef>
              <a:spcAft>
                <a:spcPts val="0"/>
              </a:spcAft>
              <a:buClr>
                <a:srgbClr val="5588BB"/>
              </a:buClr>
              <a:buSzPct val="100000"/>
              <a:buFont typeface="Noto Sans Symbols"/>
              <a:buNone/>
            </a:pPr>
            <a:r>
              <a:t/>
            </a:r>
            <a:endParaRPr sz="2400">
              <a:solidFill>
                <a:srgbClr val="FF0000"/>
              </a:solidFill>
              <a:latin typeface="Garamond"/>
              <a:ea typeface="Garamond"/>
              <a:cs typeface="Garamond"/>
              <a:sym typeface="Garamond"/>
            </a:endParaRPr>
          </a:p>
          <a:p>
            <a:pPr indent="-267335" lvl="0" marL="740664" rtl="0" algn="l">
              <a:lnSpc>
                <a:spcPct val="100000"/>
              </a:lnSpc>
              <a:spcBef>
                <a:spcPts val="400"/>
              </a:spcBef>
              <a:spcAft>
                <a:spcPts val="0"/>
              </a:spcAft>
              <a:buClr>
                <a:srgbClr val="727FFF"/>
              </a:buClr>
              <a:buSzPct val="115000"/>
              <a:buFont typeface="Noto Sans Symbols"/>
              <a:buNone/>
            </a:pPr>
            <a:r>
              <a:t/>
            </a:r>
            <a:endParaRPr sz="2600">
              <a:solidFill>
                <a:srgbClr val="62721F"/>
              </a:solidFill>
              <a:latin typeface="Garamond"/>
              <a:ea typeface="Garamond"/>
              <a:cs typeface="Garamond"/>
              <a:sym typeface="Garamond"/>
            </a:endParaRPr>
          </a:p>
        </p:txBody>
      </p:sp>
      <p:sp>
        <p:nvSpPr>
          <p:cNvPr id="185" name="Google Shape;185;p4"/>
          <p:cNvSpPr/>
          <p:nvPr/>
        </p:nvSpPr>
        <p:spPr>
          <a:xfrm>
            <a:off x="938932" y="591073"/>
            <a:ext cx="7181486" cy="218521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dk1"/>
                </a:solidFill>
                <a:latin typeface="Franklin Gothic"/>
                <a:ea typeface="Franklin Gothic"/>
                <a:cs typeface="Franklin Gothic"/>
                <a:sym typeface="Franklin Gothic"/>
              </a:rPr>
              <a:t>WHAT DOES TITLE I PROVIDE AT MY CHILD’S SCHOOL?</a:t>
            </a:r>
            <a:r>
              <a:rPr lang="en-US" sz="4000">
                <a:solidFill>
                  <a:schemeClr val="dk1"/>
                </a:solidFill>
                <a:latin typeface="Franklin Gothic"/>
                <a:ea typeface="Franklin Gothic"/>
                <a:cs typeface="Franklin Gothic"/>
                <a:sym typeface="Franklin Gothic"/>
              </a:rPr>
              <a:t> </a:t>
            </a:r>
            <a:endParaRPr/>
          </a:p>
          <a:p>
            <a:pPr indent="0" lvl="0" marL="0" marR="0" rtl="0" algn="ctr">
              <a:spcBef>
                <a:spcPts val="0"/>
              </a:spcBef>
              <a:spcAft>
                <a:spcPts val="0"/>
              </a:spcAft>
              <a:buNone/>
            </a:pPr>
            <a:r>
              <a:rPr i="1" lang="en-US" sz="2800">
                <a:solidFill>
                  <a:srgbClr val="000B77"/>
                </a:solidFill>
                <a:latin typeface="Franklin Gothic"/>
                <a:ea typeface="Franklin Gothic"/>
                <a:cs typeface="Franklin Gothic"/>
                <a:sym typeface="Franklin Gothic"/>
              </a:rPr>
              <a:t>(¿Qué es  lo que Titulo I le provee a la escuela de mi hijo/a?)</a:t>
            </a:r>
            <a:endParaRPr i="1" sz="2800">
              <a:solidFill>
                <a:srgbClr val="000B77"/>
              </a:solidFill>
              <a:latin typeface="Franklin Gothic"/>
              <a:ea typeface="Franklin Gothic"/>
              <a:cs typeface="Franklin Gothic"/>
              <a:sym typeface="Franklin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5"/>
          <p:cNvSpPr txBox="1"/>
          <p:nvPr>
            <p:ph type="title"/>
          </p:nvPr>
        </p:nvSpPr>
        <p:spPr>
          <a:xfrm>
            <a:off x="768096" y="585216"/>
            <a:ext cx="7290054" cy="1134402"/>
          </a:xfrm>
          <a:prstGeom prst="rect">
            <a:avLst/>
          </a:prstGeom>
          <a:solidFill>
            <a:srgbClr val="D2DCE8"/>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4000"/>
              <a:buFont typeface="Franklin Gothic"/>
              <a:buNone/>
            </a:pPr>
            <a:r>
              <a:rPr lang="en-US">
                <a:latin typeface="Franklin Gothic"/>
                <a:ea typeface="Franklin Gothic"/>
                <a:cs typeface="Franklin Gothic"/>
                <a:sym typeface="Franklin Gothic"/>
              </a:rPr>
              <a:t>FOR SCHOOLS, ESSA:</a:t>
            </a:r>
            <a:br>
              <a:rPr lang="en-US">
                <a:latin typeface="Franklin Gothic"/>
                <a:ea typeface="Franklin Gothic"/>
                <a:cs typeface="Franklin Gothic"/>
                <a:sym typeface="Franklin Gothic"/>
              </a:rPr>
            </a:br>
            <a:r>
              <a:rPr i="1" lang="en-US" sz="3200">
                <a:solidFill>
                  <a:srgbClr val="000B77"/>
                </a:solidFill>
                <a:latin typeface="Franklin Gothic"/>
                <a:ea typeface="Franklin Gothic"/>
                <a:cs typeface="Franklin Gothic"/>
                <a:sym typeface="Franklin Gothic"/>
              </a:rPr>
              <a:t>(ESSA PARA LAS ESCUELAS)</a:t>
            </a:r>
            <a:endParaRPr i="1" sz="3200">
              <a:latin typeface="Franklin Gothic"/>
              <a:ea typeface="Franklin Gothic"/>
              <a:cs typeface="Franklin Gothic"/>
              <a:sym typeface="Franklin Gothic"/>
            </a:endParaRPr>
          </a:p>
        </p:txBody>
      </p:sp>
      <p:sp>
        <p:nvSpPr>
          <p:cNvPr id="191" name="Google Shape;191;p5"/>
          <p:cNvSpPr txBox="1"/>
          <p:nvPr>
            <p:ph idx="1" type="body"/>
          </p:nvPr>
        </p:nvSpPr>
        <p:spPr>
          <a:xfrm>
            <a:off x="768096" y="2286000"/>
            <a:ext cx="3353528" cy="4023360"/>
          </a:xfrm>
          <a:prstGeom prst="rect">
            <a:avLst/>
          </a:prstGeom>
          <a:solidFill>
            <a:srgbClr val="D2DCE8"/>
          </a:solidFill>
          <a:ln>
            <a:noFill/>
          </a:ln>
        </p:spPr>
        <p:txBody>
          <a:bodyPr anchorCtr="0" anchor="t" bIns="45700" lIns="45700" spcFirstLastPara="1" rIns="45700" wrap="square" tIns="45700">
            <a:normAutofit/>
          </a:bodyPr>
          <a:lstStyle/>
          <a:p>
            <a:pPr indent="-177800" lvl="0" marL="91440" rtl="0" algn="l">
              <a:lnSpc>
                <a:spcPct val="90000"/>
              </a:lnSpc>
              <a:spcBef>
                <a:spcPts val="0"/>
              </a:spcBef>
              <a:spcAft>
                <a:spcPts val="0"/>
              </a:spcAft>
              <a:buSzPts val="2800"/>
              <a:buChar char=" "/>
            </a:pPr>
            <a:r>
              <a:rPr lang="en-US" sz="2800">
                <a:latin typeface="Franklin Gothic"/>
                <a:ea typeface="Franklin Gothic"/>
                <a:cs typeface="Franklin Gothic"/>
                <a:sym typeface="Franklin Gothic"/>
              </a:rPr>
              <a:t>Ensures schools measure student progress using approved tests. </a:t>
            </a:r>
            <a:endParaRPr/>
          </a:p>
          <a:p>
            <a:pPr indent="0" lvl="0" marL="0" rtl="0" algn="l">
              <a:lnSpc>
                <a:spcPct val="90000"/>
              </a:lnSpc>
              <a:spcBef>
                <a:spcPts val="1400"/>
              </a:spcBef>
              <a:spcAft>
                <a:spcPts val="0"/>
              </a:spcAft>
              <a:buSzPts val="2000"/>
              <a:buNone/>
            </a:pPr>
            <a:r>
              <a:t/>
            </a:r>
            <a:endParaRPr>
              <a:solidFill>
                <a:srgbClr val="5588BB"/>
              </a:solidFill>
              <a:latin typeface="Franklin Gothic"/>
              <a:ea typeface="Franklin Gothic"/>
              <a:cs typeface="Franklin Gothic"/>
              <a:sym typeface="Franklin Gothic"/>
            </a:endParaRPr>
          </a:p>
          <a:p>
            <a:pPr indent="-152400" lvl="0" marL="91440" rtl="0" algn="l">
              <a:lnSpc>
                <a:spcPct val="90000"/>
              </a:lnSpc>
              <a:spcBef>
                <a:spcPts val="1400"/>
              </a:spcBef>
              <a:spcAft>
                <a:spcPts val="0"/>
              </a:spcAft>
              <a:buSzPts val="2400"/>
              <a:buChar char=" "/>
            </a:pPr>
            <a:r>
              <a:rPr i="1" lang="en-US" sz="2400">
                <a:solidFill>
                  <a:srgbClr val="000B77"/>
                </a:solidFill>
                <a:latin typeface="Franklin Gothic"/>
                <a:ea typeface="Franklin Gothic"/>
                <a:cs typeface="Franklin Gothic"/>
                <a:sym typeface="Franklin Gothic"/>
              </a:rPr>
              <a:t>(Asegura que las escuelas midan el progreso de los estudiantes utilizando exámenes aprobados.)</a:t>
            </a:r>
            <a:endParaRPr i="1" sz="2400">
              <a:solidFill>
                <a:srgbClr val="000B77"/>
              </a:solidFill>
              <a:latin typeface="Franklin Gothic"/>
              <a:ea typeface="Franklin Gothic"/>
              <a:cs typeface="Franklin Gothic"/>
              <a:sym typeface="Franklin Gothic"/>
            </a:endParaRPr>
          </a:p>
          <a:p>
            <a:pPr indent="0" lvl="0" marL="91440" rtl="0" algn="l">
              <a:lnSpc>
                <a:spcPct val="90000"/>
              </a:lnSpc>
              <a:spcBef>
                <a:spcPts val="1400"/>
              </a:spcBef>
              <a:spcAft>
                <a:spcPts val="0"/>
              </a:spcAft>
              <a:buSzPts val="2000"/>
              <a:buNone/>
            </a:pPr>
            <a:r>
              <a:t/>
            </a:r>
            <a:endParaRPr/>
          </a:p>
        </p:txBody>
      </p:sp>
      <p:sp>
        <p:nvSpPr>
          <p:cNvPr id="192" name="Google Shape;192;p5"/>
          <p:cNvSpPr txBox="1"/>
          <p:nvPr>
            <p:ph idx="2" type="body"/>
          </p:nvPr>
        </p:nvSpPr>
        <p:spPr>
          <a:xfrm>
            <a:off x="4640238" y="2286000"/>
            <a:ext cx="3417911" cy="4023360"/>
          </a:xfrm>
          <a:prstGeom prst="rect">
            <a:avLst/>
          </a:prstGeom>
          <a:solidFill>
            <a:srgbClr val="D2DCE8"/>
          </a:solidFill>
          <a:ln>
            <a:noFill/>
          </a:ln>
        </p:spPr>
        <p:txBody>
          <a:bodyPr anchorCtr="0" anchor="t" bIns="45700" lIns="45700" spcFirstLastPara="1" rIns="45700" wrap="square" tIns="45700">
            <a:normAutofit/>
          </a:bodyPr>
          <a:lstStyle/>
          <a:p>
            <a:pPr indent="-177800" lvl="0" marL="91440" rtl="0" algn="l">
              <a:lnSpc>
                <a:spcPct val="80000"/>
              </a:lnSpc>
              <a:spcBef>
                <a:spcPts val="0"/>
              </a:spcBef>
              <a:spcAft>
                <a:spcPts val="0"/>
              </a:spcAft>
              <a:buSzPts val="2800"/>
              <a:buChar char=" "/>
            </a:pPr>
            <a:r>
              <a:rPr lang="en-US" sz="2800">
                <a:latin typeface="Franklin Gothic"/>
                <a:ea typeface="Franklin Gothic"/>
                <a:cs typeface="Franklin Gothic"/>
                <a:sym typeface="Franklin Gothic"/>
              </a:rPr>
              <a:t>Ensures schools issue reports charting school performance. </a:t>
            </a:r>
            <a:endParaRPr/>
          </a:p>
          <a:p>
            <a:pPr indent="0" lvl="0" marL="0" rtl="0" algn="l">
              <a:lnSpc>
                <a:spcPct val="80000"/>
              </a:lnSpc>
              <a:spcBef>
                <a:spcPts val="1400"/>
              </a:spcBef>
              <a:spcAft>
                <a:spcPts val="0"/>
              </a:spcAft>
              <a:buSzPts val="2000"/>
              <a:buNone/>
            </a:pPr>
            <a:r>
              <a:t/>
            </a:r>
            <a:endParaRPr>
              <a:solidFill>
                <a:srgbClr val="5588BB"/>
              </a:solidFill>
              <a:latin typeface="Franklin Gothic"/>
              <a:ea typeface="Franklin Gothic"/>
              <a:cs typeface="Franklin Gothic"/>
              <a:sym typeface="Franklin Gothic"/>
            </a:endParaRPr>
          </a:p>
          <a:p>
            <a:pPr indent="-152400" lvl="0" marL="91440" rtl="0" algn="l">
              <a:lnSpc>
                <a:spcPct val="80000"/>
              </a:lnSpc>
              <a:spcBef>
                <a:spcPts val="1400"/>
              </a:spcBef>
              <a:spcAft>
                <a:spcPts val="0"/>
              </a:spcAft>
              <a:buSzPts val="2400"/>
              <a:buChar char=" "/>
            </a:pPr>
            <a:r>
              <a:rPr i="1" lang="en-US" sz="2400">
                <a:solidFill>
                  <a:srgbClr val="000B77"/>
                </a:solidFill>
                <a:latin typeface="Franklin Gothic"/>
                <a:ea typeface="Franklin Gothic"/>
                <a:cs typeface="Franklin Gothic"/>
                <a:sym typeface="Franklin Gothic"/>
              </a:rPr>
              <a:t>(Asegura que las escuelas distribuyan reportes del rendimiento escolar.)</a:t>
            </a:r>
            <a:endParaRPr i="1" sz="2400">
              <a:solidFill>
                <a:srgbClr val="000B77"/>
              </a:solidFill>
              <a:latin typeface="Franklin Gothic"/>
              <a:ea typeface="Franklin Gothic"/>
              <a:cs typeface="Franklin Gothic"/>
              <a:sym typeface="Franklin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6"/>
          <p:cNvSpPr txBox="1"/>
          <p:nvPr>
            <p:ph type="title"/>
          </p:nvPr>
        </p:nvSpPr>
        <p:spPr>
          <a:xfrm>
            <a:off x="768096" y="585216"/>
            <a:ext cx="7290054" cy="1499616"/>
          </a:xfrm>
          <a:prstGeom prst="rect">
            <a:avLst/>
          </a:prstGeom>
          <a:solidFill>
            <a:srgbClr val="D2DCE8"/>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4000"/>
              <a:buFont typeface="Franklin Gothic"/>
              <a:buNone/>
            </a:pPr>
            <a:r>
              <a:rPr lang="en-US">
                <a:latin typeface="Franklin Gothic"/>
                <a:ea typeface="Franklin Gothic"/>
                <a:cs typeface="Franklin Gothic"/>
                <a:sym typeface="Franklin Gothic"/>
              </a:rPr>
              <a:t>FOR SCHOOLS, ESSA:</a:t>
            </a:r>
            <a:br>
              <a:rPr lang="en-US">
                <a:latin typeface="Franklin Gothic"/>
                <a:ea typeface="Franklin Gothic"/>
                <a:cs typeface="Franklin Gothic"/>
                <a:sym typeface="Franklin Gothic"/>
              </a:rPr>
            </a:br>
            <a:r>
              <a:rPr i="1" lang="en-US" sz="3200">
                <a:solidFill>
                  <a:srgbClr val="000B77"/>
                </a:solidFill>
                <a:latin typeface="Franklin Gothic"/>
                <a:ea typeface="Franklin Gothic"/>
                <a:cs typeface="Franklin Gothic"/>
                <a:sym typeface="Franklin Gothic"/>
              </a:rPr>
              <a:t>(ESSA PARA LAS ESCUELAS)</a:t>
            </a:r>
            <a:endParaRPr sz="3200"/>
          </a:p>
        </p:txBody>
      </p:sp>
      <p:sp>
        <p:nvSpPr>
          <p:cNvPr id="198" name="Google Shape;198;p6"/>
          <p:cNvSpPr txBox="1"/>
          <p:nvPr>
            <p:ph idx="1" type="body"/>
          </p:nvPr>
        </p:nvSpPr>
        <p:spPr>
          <a:xfrm>
            <a:off x="768096" y="2415655"/>
            <a:ext cx="7290055" cy="3753134"/>
          </a:xfrm>
          <a:prstGeom prst="rect">
            <a:avLst/>
          </a:prstGeom>
          <a:solidFill>
            <a:srgbClr val="D2DCE8"/>
          </a:solidFill>
          <a:ln>
            <a:noFill/>
          </a:ln>
        </p:spPr>
        <p:txBody>
          <a:bodyPr anchorCtr="0" anchor="t" bIns="45700" lIns="45700" spcFirstLastPara="1" rIns="45700" wrap="square" tIns="45700">
            <a:normAutofit/>
          </a:bodyPr>
          <a:lstStyle/>
          <a:p>
            <a:pPr indent="-21589" lvl="0" marL="91440" rtl="0" algn="l">
              <a:lnSpc>
                <a:spcPct val="90000"/>
              </a:lnSpc>
              <a:spcBef>
                <a:spcPts val="0"/>
              </a:spcBef>
              <a:spcAft>
                <a:spcPts val="0"/>
              </a:spcAft>
              <a:buSzPts val="1100"/>
              <a:buNone/>
            </a:pPr>
            <a:r>
              <a:t/>
            </a:r>
            <a:endParaRPr sz="1100">
              <a:latin typeface="Franklin Gothic"/>
              <a:ea typeface="Franklin Gothic"/>
              <a:cs typeface="Franklin Gothic"/>
              <a:sym typeface="Franklin Gothic"/>
            </a:endParaRPr>
          </a:p>
          <a:p>
            <a:pPr indent="-203200" lvl="0" marL="91440" rtl="0" algn="l">
              <a:lnSpc>
                <a:spcPct val="90000"/>
              </a:lnSpc>
              <a:spcBef>
                <a:spcPts val="1400"/>
              </a:spcBef>
              <a:spcAft>
                <a:spcPts val="0"/>
              </a:spcAft>
              <a:buSzPts val="3200"/>
              <a:buChar char=" "/>
            </a:pPr>
            <a:r>
              <a:rPr lang="en-US" sz="3200">
                <a:latin typeface="Franklin Gothic"/>
                <a:ea typeface="Franklin Gothic"/>
                <a:cs typeface="Franklin Gothic"/>
                <a:sym typeface="Franklin Gothic"/>
              </a:rPr>
              <a:t>Provides teacher training and professional development to improve instruction. </a:t>
            </a:r>
            <a:endParaRPr/>
          </a:p>
          <a:p>
            <a:pPr indent="-24764" lvl="0" marL="91440" rtl="0" algn="l">
              <a:lnSpc>
                <a:spcPct val="90000"/>
              </a:lnSpc>
              <a:spcBef>
                <a:spcPts val="1400"/>
              </a:spcBef>
              <a:spcAft>
                <a:spcPts val="0"/>
              </a:spcAft>
              <a:buSzPts val="1050"/>
              <a:buNone/>
            </a:pPr>
            <a:r>
              <a:t/>
            </a:r>
            <a:endParaRPr sz="1050">
              <a:solidFill>
                <a:srgbClr val="54381C"/>
              </a:solidFill>
              <a:latin typeface="Franklin Gothic"/>
              <a:ea typeface="Franklin Gothic"/>
              <a:cs typeface="Franklin Gothic"/>
              <a:sym typeface="Franklin Gothic"/>
            </a:endParaRPr>
          </a:p>
          <a:p>
            <a:pPr indent="-177800" lvl="0" marL="91440" rtl="0" algn="l">
              <a:lnSpc>
                <a:spcPct val="90000"/>
              </a:lnSpc>
              <a:spcBef>
                <a:spcPts val="1400"/>
              </a:spcBef>
              <a:spcAft>
                <a:spcPts val="0"/>
              </a:spcAft>
              <a:buSzPts val="2800"/>
              <a:buChar char=" "/>
            </a:pPr>
            <a:r>
              <a:rPr i="1" lang="en-US" sz="2800">
                <a:solidFill>
                  <a:srgbClr val="000B77"/>
                </a:solidFill>
                <a:latin typeface="Franklin Gothic"/>
                <a:ea typeface="Franklin Gothic"/>
                <a:cs typeface="Franklin Gothic"/>
                <a:sym typeface="Franklin Gothic"/>
              </a:rPr>
              <a:t>(Provee entrenamiento y capacitación profesional a los maestros para mejorar la enseñanza.)</a:t>
            </a:r>
            <a:endParaRPr i="1" sz="2800">
              <a:solidFill>
                <a:srgbClr val="000B77"/>
              </a:solidFill>
              <a:latin typeface="Franklin Gothic"/>
              <a:ea typeface="Franklin Gothic"/>
              <a:cs typeface="Franklin Gothic"/>
              <a:sym typeface="Franklin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7"/>
          <p:cNvSpPr txBox="1"/>
          <p:nvPr>
            <p:ph type="title"/>
          </p:nvPr>
        </p:nvSpPr>
        <p:spPr>
          <a:xfrm>
            <a:off x="768096" y="585215"/>
            <a:ext cx="7290054" cy="1393709"/>
          </a:xfrm>
          <a:prstGeom prst="rect">
            <a:avLst/>
          </a:prstGeom>
          <a:solidFill>
            <a:srgbClr val="E4C6CF"/>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chemeClr val="dk1"/>
              </a:buClr>
              <a:buSzPts val="4000"/>
              <a:buFont typeface="Franklin Gothic"/>
              <a:buNone/>
            </a:pPr>
            <a:r>
              <a:rPr lang="en-US">
                <a:solidFill>
                  <a:schemeClr val="dk1"/>
                </a:solidFill>
                <a:latin typeface="Franklin Gothic"/>
                <a:ea typeface="Franklin Gothic"/>
                <a:cs typeface="Franklin Gothic"/>
                <a:sym typeface="Franklin Gothic"/>
              </a:rPr>
              <a:t>FOR STUDENTS, ESSA:</a:t>
            </a:r>
            <a:br>
              <a:rPr b="1" lang="en-US">
                <a:solidFill>
                  <a:srgbClr val="54381C"/>
                </a:solidFill>
                <a:latin typeface="Candara"/>
                <a:ea typeface="Candara"/>
                <a:cs typeface="Candara"/>
                <a:sym typeface="Candara"/>
              </a:rPr>
            </a:br>
            <a:r>
              <a:rPr i="1" lang="en-US" sz="3200">
                <a:solidFill>
                  <a:srgbClr val="000B77"/>
                </a:solidFill>
                <a:latin typeface="Franklin Gothic"/>
                <a:ea typeface="Franklin Gothic"/>
                <a:cs typeface="Franklin Gothic"/>
                <a:sym typeface="Franklin Gothic"/>
              </a:rPr>
              <a:t>(ESSA PARA LOS ESTUDIANTES)</a:t>
            </a:r>
            <a:endParaRPr i="1" sz="3200"/>
          </a:p>
        </p:txBody>
      </p:sp>
      <p:sp>
        <p:nvSpPr>
          <p:cNvPr id="204" name="Google Shape;204;p7"/>
          <p:cNvSpPr txBox="1"/>
          <p:nvPr>
            <p:ph idx="1" type="body"/>
          </p:nvPr>
        </p:nvSpPr>
        <p:spPr>
          <a:xfrm>
            <a:off x="768096" y="2286000"/>
            <a:ext cx="3566160" cy="4023360"/>
          </a:xfrm>
          <a:prstGeom prst="rect">
            <a:avLst/>
          </a:prstGeom>
          <a:solidFill>
            <a:srgbClr val="E4C6CF"/>
          </a:solidFill>
          <a:ln>
            <a:noFill/>
          </a:ln>
        </p:spPr>
        <p:txBody>
          <a:bodyPr anchorCtr="0" anchor="t" bIns="45700" lIns="45700" spcFirstLastPara="1" rIns="45700" wrap="square" tIns="45700">
            <a:normAutofit/>
          </a:bodyPr>
          <a:lstStyle/>
          <a:p>
            <a:pPr indent="-203200" lvl="0" marL="91440" rtl="0" algn="l">
              <a:lnSpc>
                <a:spcPct val="90000"/>
              </a:lnSpc>
              <a:spcBef>
                <a:spcPts val="0"/>
              </a:spcBef>
              <a:spcAft>
                <a:spcPts val="0"/>
              </a:spcAft>
              <a:buSzPts val="3200"/>
              <a:buChar char=" "/>
            </a:pPr>
            <a:r>
              <a:rPr lang="en-US" sz="3200">
                <a:latin typeface="Franklin Gothic"/>
                <a:ea typeface="Franklin Gothic"/>
                <a:cs typeface="Franklin Gothic"/>
                <a:sym typeface="Franklin Gothic"/>
              </a:rPr>
              <a:t>Sets high expectations for academic achievement. </a:t>
            </a:r>
            <a:endParaRPr/>
          </a:p>
          <a:p>
            <a:pPr indent="0" lvl="0" marL="91440" rtl="0" algn="l">
              <a:lnSpc>
                <a:spcPct val="90000"/>
              </a:lnSpc>
              <a:spcBef>
                <a:spcPts val="1400"/>
              </a:spcBef>
              <a:spcAft>
                <a:spcPts val="0"/>
              </a:spcAft>
              <a:buSzPts val="2000"/>
              <a:buNone/>
            </a:pPr>
            <a:r>
              <a:t/>
            </a:r>
            <a:endParaRPr>
              <a:solidFill>
                <a:srgbClr val="54381C"/>
              </a:solidFill>
              <a:latin typeface="Franklin Gothic"/>
              <a:ea typeface="Franklin Gothic"/>
              <a:cs typeface="Franklin Gothic"/>
              <a:sym typeface="Franklin Gothic"/>
            </a:endParaRPr>
          </a:p>
          <a:p>
            <a:pPr indent="-177800" lvl="0" marL="91440" rtl="0" algn="l">
              <a:lnSpc>
                <a:spcPct val="90000"/>
              </a:lnSpc>
              <a:spcBef>
                <a:spcPts val="1400"/>
              </a:spcBef>
              <a:spcAft>
                <a:spcPts val="0"/>
              </a:spcAft>
              <a:buSzPts val="2800"/>
              <a:buChar char=" "/>
            </a:pPr>
            <a:r>
              <a:rPr i="1" lang="en-US" sz="2800">
                <a:solidFill>
                  <a:srgbClr val="000B77"/>
                </a:solidFill>
                <a:latin typeface="Franklin Gothic"/>
                <a:ea typeface="Franklin Gothic"/>
                <a:cs typeface="Franklin Gothic"/>
                <a:sym typeface="Franklin Gothic"/>
              </a:rPr>
              <a:t>(Fija expectativas altas para el logro académico.)</a:t>
            </a:r>
            <a:endParaRPr i="1" sz="2800">
              <a:solidFill>
                <a:srgbClr val="000B77"/>
              </a:solidFill>
              <a:latin typeface="Franklin Gothic"/>
              <a:ea typeface="Franklin Gothic"/>
              <a:cs typeface="Franklin Gothic"/>
              <a:sym typeface="Franklin Gothic"/>
            </a:endParaRPr>
          </a:p>
        </p:txBody>
      </p:sp>
      <p:sp>
        <p:nvSpPr>
          <p:cNvPr id="205" name="Google Shape;205;p7"/>
          <p:cNvSpPr txBox="1"/>
          <p:nvPr>
            <p:ph idx="2" type="body"/>
          </p:nvPr>
        </p:nvSpPr>
        <p:spPr>
          <a:xfrm>
            <a:off x="4491990" y="2286000"/>
            <a:ext cx="3566160" cy="4023360"/>
          </a:xfrm>
          <a:prstGeom prst="rect">
            <a:avLst/>
          </a:prstGeom>
          <a:solidFill>
            <a:srgbClr val="E4C6CF"/>
          </a:solidFill>
          <a:ln>
            <a:noFill/>
          </a:ln>
        </p:spPr>
        <p:txBody>
          <a:bodyPr anchorCtr="0" anchor="t" bIns="45700" lIns="45700" spcFirstLastPara="1" rIns="45700" wrap="square" tIns="45700">
            <a:normAutofit/>
          </a:bodyPr>
          <a:lstStyle/>
          <a:p>
            <a:pPr indent="-203200" lvl="0" marL="91440" rtl="0" algn="l">
              <a:lnSpc>
                <a:spcPct val="90000"/>
              </a:lnSpc>
              <a:spcBef>
                <a:spcPts val="0"/>
              </a:spcBef>
              <a:spcAft>
                <a:spcPts val="0"/>
              </a:spcAft>
              <a:buSzPts val="3200"/>
              <a:buChar char=" "/>
            </a:pPr>
            <a:r>
              <a:rPr lang="en-US" sz="3200">
                <a:latin typeface="Franklin Gothic"/>
                <a:ea typeface="Franklin Gothic"/>
                <a:cs typeface="Franklin Gothic"/>
                <a:sym typeface="Franklin Gothic"/>
              </a:rPr>
              <a:t>Requires yearly testing for Grades 3-8 and High School. </a:t>
            </a:r>
            <a:endParaRPr/>
          </a:p>
          <a:p>
            <a:pPr indent="0" lvl="0" marL="91440" rtl="0" algn="l">
              <a:lnSpc>
                <a:spcPct val="90000"/>
              </a:lnSpc>
              <a:spcBef>
                <a:spcPts val="1400"/>
              </a:spcBef>
              <a:spcAft>
                <a:spcPts val="0"/>
              </a:spcAft>
              <a:buSzPts val="2000"/>
              <a:buNone/>
            </a:pPr>
            <a:r>
              <a:t/>
            </a:r>
            <a:endParaRPr>
              <a:solidFill>
                <a:srgbClr val="54381C"/>
              </a:solidFill>
              <a:latin typeface="Franklin Gothic"/>
              <a:ea typeface="Franklin Gothic"/>
              <a:cs typeface="Franklin Gothic"/>
              <a:sym typeface="Franklin Gothic"/>
            </a:endParaRPr>
          </a:p>
          <a:p>
            <a:pPr indent="-177800" lvl="0" marL="91440" rtl="0" algn="l">
              <a:lnSpc>
                <a:spcPct val="90000"/>
              </a:lnSpc>
              <a:spcBef>
                <a:spcPts val="1400"/>
              </a:spcBef>
              <a:spcAft>
                <a:spcPts val="0"/>
              </a:spcAft>
              <a:buSzPts val="2800"/>
              <a:buChar char=" "/>
            </a:pPr>
            <a:r>
              <a:rPr i="1" lang="en-US" sz="2800">
                <a:solidFill>
                  <a:srgbClr val="000B77"/>
                </a:solidFill>
                <a:latin typeface="Franklin Gothic"/>
                <a:ea typeface="Franklin Gothic"/>
                <a:cs typeface="Franklin Gothic"/>
                <a:sym typeface="Franklin Gothic"/>
              </a:rPr>
              <a:t>(Requiere exámenes anualmente para los Grados 3ro al 8to y la preparatoria.)</a:t>
            </a:r>
            <a:endParaRPr i="1" sz="2800">
              <a:solidFill>
                <a:srgbClr val="000B77"/>
              </a:solidFill>
              <a:latin typeface="Franklin Gothic"/>
              <a:ea typeface="Franklin Gothic"/>
              <a:cs typeface="Franklin Gothic"/>
              <a:sym typeface="Franklin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8"/>
          <p:cNvSpPr txBox="1"/>
          <p:nvPr>
            <p:ph type="title"/>
          </p:nvPr>
        </p:nvSpPr>
        <p:spPr>
          <a:xfrm>
            <a:off x="768096" y="585216"/>
            <a:ext cx="7290054" cy="1499616"/>
          </a:xfrm>
          <a:prstGeom prst="rect">
            <a:avLst/>
          </a:prstGeom>
          <a:solidFill>
            <a:srgbClr val="E4C6CF"/>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chemeClr val="dk1"/>
              </a:buClr>
              <a:buSzPts val="4000"/>
              <a:buFont typeface="Franklin Gothic"/>
              <a:buNone/>
            </a:pPr>
            <a:r>
              <a:rPr lang="en-US">
                <a:solidFill>
                  <a:schemeClr val="dk1"/>
                </a:solidFill>
                <a:latin typeface="Franklin Gothic"/>
                <a:ea typeface="Franklin Gothic"/>
                <a:cs typeface="Franklin Gothic"/>
                <a:sym typeface="Franklin Gothic"/>
              </a:rPr>
              <a:t>FOR STUDENTS, ESSA:</a:t>
            </a:r>
            <a:br>
              <a:rPr b="1" lang="en-US">
                <a:solidFill>
                  <a:srgbClr val="54381C"/>
                </a:solidFill>
                <a:latin typeface="Candara"/>
                <a:ea typeface="Candara"/>
                <a:cs typeface="Candara"/>
                <a:sym typeface="Candara"/>
              </a:rPr>
            </a:br>
            <a:r>
              <a:rPr i="1" lang="en-US" sz="3200">
                <a:solidFill>
                  <a:srgbClr val="000B77"/>
                </a:solidFill>
                <a:latin typeface="Franklin Gothic"/>
                <a:ea typeface="Franklin Gothic"/>
                <a:cs typeface="Franklin Gothic"/>
                <a:sym typeface="Franklin Gothic"/>
              </a:rPr>
              <a:t>(ESSA PARA LOS ESTUDIANTES)</a:t>
            </a:r>
            <a:endParaRPr sz="3200"/>
          </a:p>
        </p:txBody>
      </p:sp>
      <p:sp>
        <p:nvSpPr>
          <p:cNvPr id="211" name="Google Shape;211;p8"/>
          <p:cNvSpPr txBox="1"/>
          <p:nvPr>
            <p:ph idx="1" type="body"/>
          </p:nvPr>
        </p:nvSpPr>
        <p:spPr>
          <a:xfrm>
            <a:off x="768096" y="2729552"/>
            <a:ext cx="7290055" cy="3493827"/>
          </a:xfrm>
          <a:prstGeom prst="rect">
            <a:avLst/>
          </a:prstGeom>
          <a:solidFill>
            <a:srgbClr val="E4C6CF"/>
          </a:solidFill>
          <a:ln>
            <a:noFill/>
          </a:ln>
        </p:spPr>
        <p:txBody>
          <a:bodyPr anchorCtr="0" anchor="t" bIns="45700" lIns="45700" spcFirstLastPara="1" rIns="45700" wrap="square" tIns="45700">
            <a:normAutofit lnSpcReduction="10000"/>
          </a:bodyPr>
          <a:lstStyle/>
          <a:p>
            <a:pPr indent="0" lvl="0" marL="91440" rtl="0" algn="l">
              <a:lnSpc>
                <a:spcPct val="90000"/>
              </a:lnSpc>
              <a:spcBef>
                <a:spcPts val="0"/>
              </a:spcBef>
              <a:spcAft>
                <a:spcPts val="0"/>
              </a:spcAft>
              <a:buSzPts val="2000"/>
              <a:buNone/>
            </a:pPr>
            <a:r>
              <a:t/>
            </a:r>
            <a:endParaRPr/>
          </a:p>
          <a:p>
            <a:pPr indent="-203200" lvl="0" marL="91440" rtl="0" algn="l">
              <a:lnSpc>
                <a:spcPct val="90000"/>
              </a:lnSpc>
              <a:spcBef>
                <a:spcPts val="1400"/>
              </a:spcBef>
              <a:spcAft>
                <a:spcPts val="0"/>
              </a:spcAft>
              <a:buSzPts val="3200"/>
              <a:buChar char=" "/>
            </a:pPr>
            <a:r>
              <a:rPr lang="en-US" sz="3200">
                <a:latin typeface="Franklin Gothic"/>
                <a:ea typeface="Franklin Gothic"/>
                <a:cs typeface="Franklin Gothic"/>
                <a:sym typeface="Franklin Gothic"/>
              </a:rPr>
              <a:t>Provides teachers who are licensed by the state of Nevada and use proven teaching methods. </a:t>
            </a:r>
            <a:endParaRPr/>
          </a:p>
          <a:p>
            <a:pPr indent="-15239" lvl="0" marL="91440" rtl="0" algn="l">
              <a:lnSpc>
                <a:spcPct val="90000"/>
              </a:lnSpc>
              <a:spcBef>
                <a:spcPts val="1400"/>
              </a:spcBef>
              <a:spcAft>
                <a:spcPts val="0"/>
              </a:spcAft>
              <a:buSzPts val="1200"/>
              <a:buNone/>
            </a:pPr>
            <a:r>
              <a:t/>
            </a:r>
            <a:endParaRPr sz="1200">
              <a:solidFill>
                <a:srgbClr val="5588BB"/>
              </a:solidFill>
              <a:latin typeface="Franklin Gothic"/>
              <a:ea typeface="Franklin Gothic"/>
              <a:cs typeface="Franklin Gothic"/>
              <a:sym typeface="Franklin Gothic"/>
            </a:endParaRPr>
          </a:p>
          <a:p>
            <a:pPr indent="-177800" lvl="0" marL="91440" rtl="0" algn="l">
              <a:lnSpc>
                <a:spcPct val="90000"/>
              </a:lnSpc>
              <a:spcBef>
                <a:spcPts val="1400"/>
              </a:spcBef>
              <a:spcAft>
                <a:spcPts val="0"/>
              </a:spcAft>
              <a:buSzPts val="2800"/>
              <a:buChar char=" "/>
            </a:pPr>
            <a:r>
              <a:rPr i="1" lang="en-US" sz="2800">
                <a:solidFill>
                  <a:srgbClr val="000B77"/>
                </a:solidFill>
                <a:latin typeface="Franklin Gothic"/>
                <a:ea typeface="Franklin Gothic"/>
                <a:cs typeface="Franklin Gothic"/>
                <a:sym typeface="Franklin Gothic"/>
              </a:rPr>
              <a:t>(Provee maestros con licencia por el estado de Nevada los cuales utilizan métodos de enseñanza aprobados.)</a:t>
            </a:r>
            <a:endParaRPr i="1" sz="2800">
              <a:solidFill>
                <a:srgbClr val="000B77"/>
              </a:solidFill>
              <a:latin typeface="Franklin Gothic"/>
              <a:ea typeface="Franklin Gothic"/>
              <a:cs typeface="Franklin Gothic"/>
              <a:sym typeface="Franklin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9"/>
          <p:cNvSpPr txBox="1"/>
          <p:nvPr>
            <p:ph idx="1" type="body"/>
          </p:nvPr>
        </p:nvSpPr>
        <p:spPr>
          <a:xfrm>
            <a:off x="768096" y="2033516"/>
            <a:ext cx="7420561" cy="4275844"/>
          </a:xfrm>
          <a:prstGeom prst="rect">
            <a:avLst/>
          </a:prstGeom>
          <a:solidFill>
            <a:srgbClr val="B4E6CD"/>
          </a:solidFill>
          <a:ln>
            <a:noFill/>
          </a:ln>
        </p:spPr>
        <p:txBody>
          <a:bodyPr anchorCtr="0" anchor="t" bIns="45700" lIns="45700" spcFirstLastPara="1" rIns="45700" wrap="square" tIns="45700">
            <a:normAutofit/>
          </a:bodyPr>
          <a:lstStyle/>
          <a:p>
            <a:pPr indent="0" lvl="0" marL="0" rtl="0" algn="l">
              <a:lnSpc>
                <a:spcPct val="90000"/>
              </a:lnSpc>
              <a:spcBef>
                <a:spcPts val="0"/>
              </a:spcBef>
              <a:spcAft>
                <a:spcPts val="0"/>
              </a:spcAft>
              <a:buSzPts val="1050"/>
              <a:buNone/>
            </a:pPr>
            <a:r>
              <a:t/>
            </a:r>
            <a:endParaRPr sz="1050">
              <a:solidFill>
                <a:srgbClr val="5588BB"/>
              </a:solidFill>
            </a:endParaRPr>
          </a:p>
          <a:p>
            <a:pPr indent="-457200" lvl="1" marL="630936" rtl="0" algn="l">
              <a:lnSpc>
                <a:spcPct val="90000"/>
              </a:lnSpc>
              <a:spcBef>
                <a:spcPts val="200"/>
              </a:spcBef>
              <a:spcAft>
                <a:spcPts val="0"/>
              </a:spcAft>
              <a:buSzPts val="2800"/>
              <a:buChar char="🢝"/>
            </a:pPr>
            <a:r>
              <a:rPr lang="en-US" sz="2800">
                <a:latin typeface="Franklin Gothic"/>
                <a:ea typeface="Franklin Gothic"/>
                <a:cs typeface="Franklin Gothic"/>
                <a:sym typeface="Franklin Gothic"/>
              </a:rPr>
              <a:t>The </a:t>
            </a:r>
            <a:r>
              <a:rPr lang="en-US" sz="2800" u="sng">
                <a:latin typeface="Franklin Gothic"/>
                <a:ea typeface="Franklin Gothic"/>
                <a:cs typeface="Franklin Gothic"/>
                <a:sym typeface="Franklin Gothic"/>
              </a:rPr>
              <a:t>right</a:t>
            </a:r>
            <a:r>
              <a:rPr lang="en-US" sz="2800">
                <a:latin typeface="Franklin Gothic"/>
                <a:ea typeface="Franklin Gothic"/>
                <a:cs typeface="Franklin Gothic"/>
                <a:sym typeface="Franklin Gothic"/>
              </a:rPr>
              <a:t> to receive periodic progress reports on the child and the school.          </a:t>
            </a:r>
            <a:r>
              <a:rPr i="1" lang="en-US" sz="2600">
                <a:solidFill>
                  <a:srgbClr val="000B77"/>
                </a:solidFill>
                <a:latin typeface="Franklin Gothic"/>
                <a:ea typeface="Franklin Gothic"/>
                <a:cs typeface="Franklin Gothic"/>
                <a:sym typeface="Franklin Gothic"/>
              </a:rPr>
              <a:t>(El </a:t>
            </a:r>
            <a:r>
              <a:rPr i="1" lang="en-US" sz="2600" u="sng">
                <a:solidFill>
                  <a:srgbClr val="000B77"/>
                </a:solidFill>
                <a:latin typeface="Franklin Gothic"/>
                <a:ea typeface="Franklin Gothic"/>
                <a:cs typeface="Franklin Gothic"/>
                <a:sym typeface="Franklin Gothic"/>
              </a:rPr>
              <a:t>derecho</a:t>
            </a:r>
            <a:r>
              <a:rPr i="1" lang="en-US" sz="2600">
                <a:solidFill>
                  <a:srgbClr val="000B77"/>
                </a:solidFill>
                <a:latin typeface="Franklin Gothic"/>
                <a:ea typeface="Franklin Gothic"/>
                <a:cs typeface="Franklin Gothic"/>
                <a:sym typeface="Franklin Gothic"/>
              </a:rPr>
              <a:t> de recibir informes de progreso académico del niño/a y de la escuela periódicamente.)</a:t>
            </a:r>
            <a:endParaRPr i="1" sz="2600">
              <a:solidFill>
                <a:srgbClr val="000B77"/>
              </a:solidFill>
              <a:latin typeface="Franklin Gothic"/>
              <a:ea typeface="Franklin Gothic"/>
              <a:cs typeface="Franklin Gothic"/>
              <a:sym typeface="Franklin Gothic"/>
            </a:endParaRPr>
          </a:p>
          <a:p>
            <a:pPr indent="0" lvl="1" marL="173736" rtl="0" algn="l">
              <a:lnSpc>
                <a:spcPct val="90000"/>
              </a:lnSpc>
              <a:spcBef>
                <a:spcPts val="600"/>
              </a:spcBef>
              <a:spcAft>
                <a:spcPts val="0"/>
              </a:spcAft>
              <a:buSzPts val="2600"/>
              <a:buNone/>
            </a:pPr>
            <a:r>
              <a:t/>
            </a:r>
            <a:endParaRPr sz="2600">
              <a:solidFill>
                <a:srgbClr val="5588BB"/>
              </a:solidFill>
              <a:latin typeface="Franklin Gothic"/>
              <a:ea typeface="Franklin Gothic"/>
              <a:cs typeface="Franklin Gothic"/>
              <a:sym typeface="Franklin Gothic"/>
            </a:endParaRPr>
          </a:p>
          <a:p>
            <a:pPr indent="-457200" lvl="1" marL="630936" rtl="0" algn="l">
              <a:lnSpc>
                <a:spcPct val="90000"/>
              </a:lnSpc>
              <a:spcBef>
                <a:spcPts val="600"/>
              </a:spcBef>
              <a:spcAft>
                <a:spcPts val="0"/>
              </a:spcAft>
              <a:buSzPts val="2800"/>
              <a:buFont typeface="Noto Sans Symbols"/>
              <a:buChar char="▪"/>
            </a:pPr>
            <a:r>
              <a:rPr lang="en-US" sz="2800">
                <a:latin typeface="Franklin Gothic"/>
                <a:ea typeface="Franklin Gothic"/>
                <a:cs typeface="Franklin Gothic"/>
                <a:sym typeface="Franklin Gothic"/>
              </a:rPr>
              <a:t>The </a:t>
            </a:r>
            <a:r>
              <a:rPr lang="en-US" sz="2800" u="sng">
                <a:latin typeface="Franklin Gothic"/>
                <a:ea typeface="Franklin Gothic"/>
                <a:cs typeface="Franklin Gothic"/>
                <a:sym typeface="Franklin Gothic"/>
              </a:rPr>
              <a:t>right</a:t>
            </a:r>
            <a:r>
              <a:rPr lang="en-US" sz="2800">
                <a:latin typeface="Franklin Gothic"/>
                <a:ea typeface="Franklin Gothic"/>
                <a:cs typeface="Franklin Gothic"/>
                <a:sym typeface="Franklin Gothic"/>
              </a:rPr>
              <a:t> to request information about the qualifications of their child’s teacher.           </a:t>
            </a:r>
            <a:r>
              <a:rPr i="1" lang="en-US" sz="2600">
                <a:solidFill>
                  <a:srgbClr val="000B77"/>
                </a:solidFill>
                <a:latin typeface="Franklin Gothic"/>
                <a:ea typeface="Franklin Gothic"/>
                <a:cs typeface="Franklin Gothic"/>
                <a:sym typeface="Franklin Gothic"/>
              </a:rPr>
              <a:t>(El </a:t>
            </a:r>
            <a:r>
              <a:rPr i="1" lang="en-US" sz="2600" u="sng">
                <a:solidFill>
                  <a:srgbClr val="000B77"/>
                </a:solidFill>
                <a:latin typeface="Franklin Gothic"/>
                <a:ea typeface="Franklin Gothic"/>
                <a:cs typeface="Franklin Gothic"/>
                <a:sym typeface="Franklin Gothic"/>
              </a:rPr>
              <a:t>derecho</a:t>
            </a:r>
            <a:r>
              <a:rPr i="1" lang="en-US" sz="2600">
                <a:solidFill>
                  <a:srgbClr val="000B77"/>
                </a:solidFill>
                <a:latin typeface="Franklin Gothic"/>
                <a:ea typeface="Franklin Gothic"/>
                <a:cs typeface="Franklin Gothic"/>
                <a:sym typeface="Franklin Gothic"/>
              </a:rPr>
              <a:t> de solicitar información acerca de  las credenciales del maestro de su hijo/a.)</a:t>
            </a:r>
            <a:endParaRPr i="1" sz="2600">
              <a:solidFill>
                <a:srgbClr val="000B77"/>
              </a:solidFill>
              <a:latin typeface="Franklin Gothic"/>
              <a:ea typeface="Franklin Gothic"/>
              <a:cs typeface="Franklin Gothic"/>
              <a:sym typeface="Franklin Gothic"/>
            </a:endParaRPr>
          </a:p>
        </p:txBody>
      </p:sp>
      <p:sp>
        <p:nvSpPr>
          <p:cNvPr id="217" name="Google Shape;217;p9"/>
          <p:cNvSpPr/>
          <p:nvPr/>
        </p:nvSpPr>
        <p:spPr>
          <a:xfrm>
            <a:off x="768096" y="394479"/>
            <a:ext cx="7420561" cy="1138773"/>
          </a:xfrm>
          <a:prstGeom prst="rect">
            <a:avLst/>
          </a:prstGeom>
          <a:solidFill>
            <a:srgbClr val="B4E6CD"/>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300">
                <a:solidFill>
                  <a:schemeClr val="dk1"/>
                </a:solidFill>
                <a:latin typeface="Libre Franklin"/>
                <a:ea typeface="Libre Franklin"/>
                <a:cs typeface="Libre Franklin"/>
                <a:sym typeface="Libre Franklin"/>
              </a:rPr>
              <a:t>Parents’ Rights and Responsibilities </a:t>
            </a:r>
            <a:r>
              <a:rPr i="1" lang="en-US" sz="2500">
                <a:solidFill>
                  <a:srgbClr val="000B77"/>
                </a:solidFill>
                <a:latin typeface="Libre Franklin"/>
                <a:ea typeface="Libre Franklin"/>
                <a:cs typeface="Libre Franklin"/>
                <a:sym typeface="Libre Franklin"/>
              </a:rPr>
              <a:t>(Derechos de los padres y sus responsabilidades)</a:t>
            </a:r>
            <a:endParaRPr i="1" sz="2500">
              <a:solidFill>
                <a:srgbClr val="000B77"/>
              </a:solidFill>
              <a:latin typeface="Libre Franklin"/>
              <a:ea typeface="Libre Franklin"/>
              <a:cs typeface="Libre Franklin"/>
              <a:sym typeface="Libre Frankli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0"/>
          <p:cNvSpPr txBox="1"/>
          <p:nvPr>
            <p:ph idx="1" type="body"/>
          </p:nvPr>
        </p:nvSpPr>
        <p:spPr>
          <a:xfrm>
            <a:off x="800753" y="859809"/>
            <a:ext cx="7788075" cy="5242723"/>
          </a:xfrm>
          <a:prstGeom prst="rect">
            <a:avLst/>
          </a:prstGeom>
          <a:solidFill>
            <a:srgbClr val="B4E6CD"/>
          </a:solidFill>
          <a:ln>
            <a:noFill/>
          </a:ln>
        </p:spPr>
        <p:txBody>
          <a:bodyPr anchorCtr="0" anchor="t" bIns="45700" lIns="45700" spcFirstLastPara="1" rIns="45700" wrap="square" tIns="45700">
            <a:noAutofit/>
          </a:bodyPr>
          <a:lstStyle/>
          <a:p>
            <a:pPr indent="-342900" lvl="1" marL="578358" rtl="0" algn="l">
              <a:lnSpc>
                <a:spcPct val="90000"/>
              </a:lnSpc>
              <a:spcBef>
                <a:spcPts val="0"/>
              </a:spcBef>
              <a:spcAft>
                <a:spcPts val="0"/>
              </a:spcAft>
              <a:buClr>
                <a:srgbClr val="5588BB"/>
              </a:buClr>
              <a:buSzPts val="3450"/>
              <a:buFont typeface="Noto Sans Symbols"/>
              <a:buChar char="▪"/>
            </a:pPr>
            <a:r>
              <a:rPr lang="en-US" sz="3000">
                <a:latin typeface="Franklin Gothic"/>
                <a:ea typeface="Franklin Gothic"/>
                <a:cs typeface="Franklin Gothic"/>
                <a:sym typeface="Franklin Gothic"/>
              </a:rPr>
              <a:t>The </a:t>
            </a:r>
            <a:r>
              <a:rPr lang="en-US" sz="3000" u="sng">
                <a:latin typeface="Franklin Gothic"/>
                <a:ea typeface="Franklin Gothic"/>
                <a:cs typeface="Franklin Gothic"/>
                <a:sym typeface="Franklin Gothic"/>
              </a:rPr>
              <a:t>right</a:t>
            </a:r>
            <a:r>
              <a:rPr lang="en-US" sz="3000">
                <a:latin typeface="Franklin Gothic"/>
                <a:ea typeface="Franklin Gothic"/>
                <a:cs typeface="Franklin Gothic"/>
                <a:sym typeface="Franklin Gothic"/>
              </a:rPr>
              <a:t> to help decide if the school’s Title I program is meeting the needs of their child.</a:t>
            </a:r>
            <a:r>
              <a:rPr lang="en-US" sz="2800">
                <a:latin typeface="Franklin Gothic"/>
                <a:ea typeface="Franklin Gothic"/>
                <a:cs typeface="Franklin Gothic"/>
                <a:sym typeface="Franklin Gothic"/>
              </a:rPr>
              <a:t>                                                        </a:t>
            </a:r>
            <a:r>
              <a:rPr i="1" lang="en-US" sz="2600">
                <a:solidFill>
                  <a:srgbClr val="000B77"/>
                </a:solidFill>
                <a:latin typeface="Franklin Gothic"/>
                <a:ea typeface="Franklin Gothic"/>
                <a:cs typeface="Franklin Gothic"/>
                <a:sym typeface="Franklin Gothic"/>
              </a:rPr>
              <a:t>(El </a:t>
            </a:r>
            <a:r>
              <a:rPr i="1" lang="en-US" sz="2600" u="sng">
                <a:solidFill>
                  <a:srgbClr val="000B77"/>
                </a:solidFill>
                <a:latin typeface="Franklin Gothic"/>
                <a:ea typeface="Franklin Gothic"/>
                <a:cs typeface="Franklin Gothic"/>
                <a:sym typeface="Franklin Gothic"/>
              </a:rPr>
              <a:t>derecho</a:t>
            </a:r>
            <a:r>
              <a:rPr i="1" lang="en-US" sz="2600">
                <a:solidFill>
                  <a:srgbClr val="000B77"/>
                </a:solidFill>
                <a:latin typeface="Franklin Gothic"/>
                <a:ea typeface="Franklin Gothic"/>
                <a:cs typeface="Franklin Gothic"/>
                <a:sym typeface="Franklin Gothic"/>
              </a:rPr>
              <a:t> de ayudar a decidir si el programa de Titulo I dentro de la escuela esta llenando las necesidades de su hijo/a.)</a:t>
            </a:r>
            <a:endParaRPr/>
          </a:p>
          <a:p>
            <a:pPr indent="0" lvl="1" marL="235458" rtl="0" algn="l">
              <a:lnSpc>
                <a:spcPct val="90000"/>
              </a:lnSpc>
              <a:spcBef>
                <a:spcPts val="200"/>
              </a:spcBef>
              <a:spcAft>
                <a:spcPts val="0"/>
              </a:spcAft>
              <a:buClr>
                <a:srgbClr val="5588BB"/>
              </a:buClr>
              <a:buSzPts val="1150"/>
              <a:buNone/>
            </a:pPr>
            <a:r>
              <a:t/>
            </a:r>
            <a:endParaRPr sz="1000">
              <a:solidFill>
                <a:srgbClr val="A8BF4D"/>
              </a:solidFill>
              <a:latin typeface="Franklin Gothic"/>
              <a:ea typeface="Franklin Gothic"/>
              <a:cs typeface="Franklin Gothic"/>
              <a:sym typeface="Franklin Gothic"/>
            </a:endParaRPr>
          </a:p>
          <a:p>
            <a:pPr indent="0" lvl="1" marL="235458" rtl="0" algn="l">
              <a:lnSpc>
                <a:spcPct val="90000"/>
              </a:lnSpc>
              <a:spcBef>
                <a:spcPts val="200"/>
              </a:spcBef>
              <a:spcAft>
                <a:spcPts val="0"/>
              </a:spcAft>
              <a:buClr>
                <a:srgbClr val="5588BB"/>
              </a:buClr>
              <a:buSzPts val="1150"/>
              <a:buNone/>
            </a:pPr>
            <a:r>
              <a:t/>
            </a:r>
            <a:endParaRPr sz="1000">
              <a:solidFill>
                <a:srgbClr val="A8BF4D"/>
              </a:solidFill>
              <a:latin typeface="Franklin Gothic"/>
              <a:ea typeface="Franklin Gothic"/>
              <a:cs typeface="Franklin Gothic"/>
              <a:sym typeface="Franklin Gothic"/>
            </a:endParaRPr>
          </a:p>
          <a:p>
            <a:pPr indent="-342900" lvl="1" marL="578358" rtl="0" algn="l">
              <a:lnSpc>
                <a:spcPct val="90000"/>
              </a:lnSpc>
              <a:spcBef>
                <a:spcPts val="600"/>
              </a:spcBef>
              <a:spcAft>
                <a:spcPts val="0"/>
              </a:spcAft>
              <a:buClr>
                <a:srgbClr val="5588BB"/>
              </a:buClr>
              <a:buSzPts val="3450"/>
              <a:buFont typeface="Noto Sans Symbols"/>
              <a:buChar char="▪"/>
            </a:pPr>
            <a:r>
              <a:rPr lang="en-US" sz="3000">
                <a:latin typeface="Franklin Gothic"/>
                <a:ea typeface="Franklin Gothic"/>
                <a:cs typeface="Franklin Gothic"/>
                <a:sym typeface="Franklin Gothic"/>
              </a:rPr>
              <a:t>The </a:t>
            </a:r>
            <a:r>
              <a:rPr lang="en-US" sz="3000" u="sng">
                <a:latin typeface="Franklin Gothic"/>
                <a:ea typeface="Franklin Gothic"/>
                <a:cs typeface="Franklin Gothic"/>
                <a:sym typeface="Franklin Gothic"/>
              </a:rPr>
              <a:t>right</a:t>
            </a:r>
            <a:r>
              <a:rPr lang="en-US" sz="3000">
                <a:latin typeface="Franklin Gothic"/>
                <a:ea typeface="Franklin Gothic"/>
                <a:cs typeface="Franklin Gothic"/>
                <a:sym typeface="Franklin Gothic"/>
              </a:rPr>
              <a:t> to offer suggestions for academic improvement and increased parental involvement.                                  </a:t>
            </a:r>
            <a:r>
              <a:rPr i="1" lang="en-US" sz="2600">
                <a:solidFill>
                  <a:srgbClr val="000B77"/>
                </a:solidFill>
                <a:latin typeface="Franklin Gothic"/>
                <a:ea typeface="Franklin Gothic"/>
                <a:cs typeface="Franklin Gothic"/>
                <a:sym typeface="Franklin Gothic"/>
              </a:rPr>
              <a:t>(El </a:t>
            </a:r>
            <a:r>
              <a:rPr i="1" lang="en-US" sz="2600" u="sng">
                <a:solidFill>
                  <a:srgbClr val="000B77"/>
                </a:solidFill>
                <a:latin typeface="Franklin Gothic"/>
                <a:ea typeface="Franklin Gothic"/>
                <a:cs typeface="Franklin Gothic"/>
                <a:sym typeface="Franklin Gothic"/>
              </a:rPr>
              <a:t>derecho</a:t>
            </a:r>
            <a:r>
              <a:rPr i="1" lang="en-US" sz="2600">
                <a:solidFill>
                  <a:srgbClr val="000B77"/>
                </a:solidFill>
                <a:latin typeface="Franklin Gothic"/>
                <a:ea typeface="Franklin Gothic"/>
                <a:cs typeface="Franklin Gothic"/>
                <a:sym typeface="Franklin Gothic"/>
              </a:rPr>
              <a:t> de ofrecer sugerencias para un mejoramiento académico y aumentar la participación de los padres.)</a:t>
            </a:r>
            <a:endParaRPr/>
          </a:p>
          <a:p>
            <a:pPr indent="-98425" lvl="1" marL="406908" rtl="0" algn="l">
              <a:lnSpc>
                <a:spcPct val="90000"/>
              </a:lnSpc>
              <a:spcBef>
                <a:spcPts val="200"/>
              </a:spcBef>
              <a:spcAft>
                <a:spcPts val="0"/>
              </a:spcAft>
              <a:buClr>
                <a:srgbClr val="5588BB"/>
              </a:buClr>
              <a:buSzPts val="1150"/>
              <a:buFont typeface="Noto Sans Symbols"/>
              <a:buNone/>
            </a:pPr>
            <a:r>
              <a:t/>
            </a:r>
            <a:endParaRPr sz="1000">
              <a:solidFill>
                <a:srgbClr val="FEFEFE"/>
              </a:solidFill>
              <a:latin typeface="Libre Franklin"/>
              <a:ea typeface="Libre Franklin"/>
              <a:cs typeface="Libre Franklin"/>
              <a:sym typeface="Libre Franklin"/>
            </a:endParaRPr>
          </a:p>
          <a:p>
            <a:pPr indent="0" lvl="0" marL="0" rtl="0" algn="l">
              <a:lnSpc>
                <a:spcPct val="100000"/>
              </a:lnSpc>
              <a:spcBef>
                <a:spcPts val="480"/>
              </a:spcBef>
              <a:spcAft>
                <a:spcPts val="0"/>
              </a:spcAft>
              <a:buClr>
                <a:srgbClr val="83992A"/>
              </a:buClr>
              <a:buSzPts val="2760"/>
              <a:buNone/>
            </a:pPr>
            <a:r>
              <a:t/>
            </a:r>
            <a:endParaRPr sz="2400">
              <a:solidFill>
                <a:srgbClr val="5588BB"/>
              </a:solidFill>
              <a:latin typeface="Garamond"/>
              <a:ea typeface="Garamond"/>
              <a:cs typeface="Garamond"/>
              <a:sym typeface="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1"/>
          <p:cNvSpPr txBox="1"/>
          <p:nvPr>
            <p:ph idx="1" type="body"/>
          </p:nvPr>
        </p:nvSpPr>
        <p:spPr>
          <a:xfrm>
            <a:off x="800754" y="668741"/>
            <a:ext cx="7360608" cy="5677468"/>
          </a:xfrm>
          <a:prstGeom prst="rect">
            <a:avLst/>
          </a:prstGeom>
          <a:solidFill>
            <a:srgbClr val="B4E6CD"/>
          </a:solidFill>
          <a:ln>
            <a:noFill/>
          </a:ln>
        </p:spPr>
        <p:txBody>
          <a:bodyPr anchorCtr="0" anchor="t" bIns="45700" lIns="45700" spcFirstLastPara="1" rIns="45700" wrap="square" tIns="45700">
            <a:noAutofit/>
          </a:bodyPr>
          <a:lstStyle/>
          <a:p>
            <a:pPr indent="-98425" lvl="1" marL="406908" rtl="0" algn="l">
              <a:lnSpc>
                <a:spcPct val="90000"/>
              </a:lnSpc>
              <a:spcBef>
                <a:spcPts val="0"/>
              </a:spcBef>
              <a:spcAft>
                <a:spcPts val="0"/>
              </a:spcAft>
              <a:buClr>
                <a:srgbClr val="5588BB"/>
              </a:buClr>
              <a:buSzPts val="1150"/>
              <a:buFont typeface="Noto Sans Symbols"/>
              <a:buNone/>
            </a:pPr>
            <a:r>
              <a:t/>
            </a:r>
            <a:endParaRPr sz="1000">
              <a:solidFill>
                <a:srgbClr val="FEFEFE"/>
              </a:solidFill>
              <a:latin typeface="Libre Franklin"/>
              <a:ea typeface="Libre Franklin"/>
              <a:cs typeface="Libre Franklin"/>
              <a:sym typeface="Libre Franklin"/>
            </a:endParaRPr>
          </a:p>
          <a:p>
            <a:pPr indent="-342900" lvl="1" marL="578358" rtl="0" algn="l">
              <a:lnSpc>
                <a:spcPct val="90000"/>
              </a:lnSpc>
              <a:spcBef>
                <a:spcPts val="520"/>
              </a:spcBef>
              <a:spcAft>
                <a:spcPts val="0"/>
              </a:spcAft>
              <a:buClr>
                <a:srgbClr val="5588BB"/>
              </a:buClr>
              <a:buSzPts val="2990"/>
              <a:buFont typeface="Noto Sans Symbols"/>
              <a:buChar char="▪"/>
            </a:pPr>
            <a:r>
              <a:rPr lang="en-US" sz="2600">
                <a:latin typeface="Franklin Gothic"/>
                <a:ea typeface="Franklin Gothic"/>
                <a:cs typeface="Franklin Gothic"/>
                <a:sym typeface="Franklin Gothic"/>
              </a:rPr>
              <a:t>The </a:t>
            </a:r>
            <a:r>
              <a:rPr lang="en-US" sz="2600" u="sng">
                <a:latin typeface="Franklin Gothic"/>
                <a:ea typeface="Franklin Gothic"/>
                <a:cs typeface="Franklin Gothic"/>
                <a:sym typeface="Franklin Gothic"/>
              </a:rPr>
              <a:t>responsibility</a:t>
            </a:r>
            <a:r>
              <a:rPr lang="en-US" sz="2600">
                <a:latin typeface="Franklin Gothic"/>
                <a:ea typeface="Franklin Gothic"/>
                <a:cs typeface="Franklin Gothic"/>
                <a:sym typeface="Franklin Gothic"/>
              </a:rPr>
              <a:t> to share information with the teacher about their child’s interests and abilities</a:t>
            </a:r>
            <a:r>
              <a:rPr lang="en-US" sz="2600">
                <a:latin typeface="Libre Franklin"/>
                <a:ea typeface="Libre Franklin"/>
                <a:cs typeface="Libre Franklin"/>
                <a:sym typeface="Libre Franklin"/>
              </a:rPr>
              <a:t>.</a:t>
            </a:r>
            <a:r>
              <a:rPr lang="en-US" sz="2600">
                <a:solidFill>
                  <a:srgbClr val="422C16"/>
                </a:solidFill>
                <a:latin typeface="Libre Franklin"/>
                <a:ea typeface="Libre Franklin"/>
                <a:cs typeface="Libre Franklin"/>
                <a:sym typeface="Libre Franklin"/>
              </a:rPr>
              <a:t>                                                              </a:t>
            </a:r>
            <a:endParaRPr sz="2600">
              <a:solidFill>
                <a:srgbClr val="422C16"/>
              </a:solidFill>
              <a:latin typeface="Libre Franklin"/>
              <a:ea typeface="Libre Franklin"/>
              <a:cs typeface="Libre Franklin"/>
              <a:sym typeface="Libre Franklin"/>
            </a:endParaRPr>
          </a:p>
          <a:p>
            <a:pPr indent="0" lvl="0" marL="265176" rtl="0" algn="l">
              <a:lnSpc>
                <a:spcPct val="90000"/>
              </a:lnSpc>
              <a:spcBef>
                <a:spcPts val="520"/>
              </a:spcBef>
              <a:spcAft>
                <a:spcPts val="0"/>
              </a:spcAft>
              <a:buNone/>
            </a:pPr>
            <a:r>
              <a:rPr i="1" lang="en-US" sz="2400">
                <a:solidFill>
                  <a:srgbClr val="000B77"/>
                </a:solidFill>
                <a:latin typeface="Franklin Gothic"/>
                <a:ea typeface="Franklin Gothic"/>
                <a:cs typeface="Franklin Gothic"/>
                <a:sym typeface="Franklin Gothic"/>
              </a:rPr>
              <a:t> </a:t>
            </a:r>
            <a:r>
              <a:rPr i="1" lang="en-US" sz="2400">
                <a:solidFill>
                  <a:srgbClr val="000B77"/>
                </a:solidFill>
                <a:latin typeface="Franklin Gothic"/>
                <a:ea typeface="Franklin Gothic"/>
                <a:cs typeface="Franklin Gothic"/>
                <a:sym typeface="Franklin Gothic"/>
              </a:rPr>
              <a:t>(La </a:t>
            </a:r>
            <a:r>
              <a:rPr i="1" lang="en-US" sz="2400" u="sng">
                <a:solidFill>
                  <a:srgbClr val="000B77"/>
                </a:solidFill>
                <a:latin typeface="Franklin Gothic"/>
                <a:ea typeface="Franklin Gothic"/>
                <a:cs typeface="Franklin Gothic"/>
                <a:sym typeface="Franklin Gothic"/>
              </a:rPr>
              <a:t>responsabilidad</a:t>
            </a:r>
            <a:r>
              <a:rPr i="1" lang="en-US" sz="2400">
                <a:solidFill>
                  <a:srgbClr val="000B77"/>
                </a:solidFill>
                <a:latin typeface="Franklin Gothic"/>
                <a:ea typeface="Franklin Gothic"/>
                <a:cs typeface="Franklin Gothic"/>
                <a:sym typeface="Franklin Gothic"/>
              </a:rPr>
              <a:t> de compartir información con   el maestro tocante a los intereses y las habilidades del niño/a.)</a:t>
            </a:r>
            <a:endParaRPr/>
          </a:p>
          <a:p>
            <a:pPr indent="-167640" lvl="1" marL="578358" rtl="0" algn="l">
              <a:lnSpc>
                <a:spcPct val="90000"/>
              </a:lnSpc>
              <a:spcBef>
                <a:spcPts val="480"/>
              </a:spcBef>
              <a:spcAft>
                <a:spcPts val="0"/>
              </a:spcAft>
              <a:buClr>
                <a:srgbClr val="5588BB"/>
              </a:buClr>
              <a:buSzPts val="2760"/>
              <a:buFont typeface="Noto Sans Symbols"/>
              <a:buNone/>
            </a:pPr>
            <a:r>
              <a:t/>
            </a:r>
            <a:endParaRPr sz="2400">
              <a:solidFill>
                <a:srgbClr val="5588BB"/>
              </a:solidFill>
              <a:latin typeface="Libre Franklin"/>
              <a:ea typeface="Libre Franklin"/>
              <a:cs typeface="Libre Franklin"/>
              <a:sym typeface="Libre Franklin"/>
            </a:endParaRPr>
          </a:p>
          <a:p>
            <a:pPr indent="-342900" lvl="1" marL="578358" rtl="0" algn="l">
              <a:lnSpc>
                <a:spcPct val="90000"/>
              </a:lnSpc>
              <a:spcBef>
                <a:spcPts val="520"/>
              </a:spcBef>
              <a:spcAft>
                <a:spcPts val="0"/>
              </a:spcAft>
              <a:buClr>
                <a:srgbClr val="5588BB"/>
              </a:buClr>
              <a:buSzPts val="2990"/>
              <a:buFont typeface="Noto Sans Symbols"/>
              <a:buChar char="▪"/>
            </a:pPr>
            <a:r>
              <a:rPr lang="en-US" sz="2600">
                <a:latin typeface="Franklin Gothic"/>
                <a:ea typeface="Franklin Gothic"/>
                <a:cs typeface="Franklin Gothic"/>
                <a:sym typeface="Franklin Gothic"/>
              </a:rPr>
              <a:t>The </a:t>
            </a:r>
            <a:r>
              <a:rPr lang="en-US" sz="2600" u="sng">
                <a:latin typeface="Franklin Gothic"/>
                <a:ea typeface="Franklin Gothic"/>
                <a:cs typeface="Franklin Gothic"/>
                <a:sym typeface="Franklin Gothic"/>
              </a:rPr>
              <a:t>responsibility</a:t>
            </a:r>
            <a:r>
              <a:rPr lang="en-US" sz="2600">
                <a:latin typeface="Franklin Gothic"/>
                <a:ea typeface="Franklin Gothic"/>
                <a:cs typeface="Franklin Gothic"/>
                <a:sym typeface="Franklin Gothic"/>
              </a:rPr>
              <a:t> to attend parent conferences and to communicate regularly with the school concerning their child’s academic progress.  </a:t>
            </a:r>
            <a:r>
              <a:rPr lang="en-US" sz="2600"/>
              <a:t>                                            </a:t>
            </a:r>
            <a:r>
              <a:rPr i="1" lang="en-US" sz="2400">
                <a:solidFill>
                  <a:srgbClr val="000B77"/>
                </a:solidFill>
                <a:latin typeface="Franklin Gothic"/>
                <a:ea typeface="Franklin Gothic"/>
                <a:cs typeface="Franklin Gothic"/>
                <a:sym typeface="Franklin Gothic"/>
              </a:rPr>
              <a:t>(La </a:t>
            </a:r>
            <a:r>
              <a:rPr i="1" lang="en-US" sz="2400" u="sng">
                <a:solidFill>
                  <a:srgbClr val="000B77"/>
                </a:solidFill>
                <a:latin typeface="Franklin Gothic"/>
                <a:ea typeface="Franklin Gothic"/>
                <a:cs typeface="Franklin Gothic"/>
                <a:sym typeface="Franklin Gothic"/>
              </a:rPr>
              <a:t>responsabilidad</a:t>
            </a:r>
            <a:r>
              <a:rPr i="1" lang="en-US" sz="2400">
                <a:solidFill>
                  <a:srgbClr val="000B77"/>
                </a:solidFill>
                <a:latin typeface="Franklin Gothic"/>
                <a:ea typeface="Franklin Gothic"/>
                <a:cs typeface="Franklin Gothic"/>
                <a:sym typeface="Franklin Gothic"/>
              </a:rPr>
              <a:t> de asistir a conferencias de padres y de comunicarse regularmente con la escuela acerca del progreso académico de sus niños.)</a:t>
            </a:r>
            <a:endParaRPr/>
          </a:p>
          <a:p>
            <a:pPr indent="-167640" lvl="1" marL="578358" rtl="0" algn="l">
              <a:lnSpc>
                <a:spcPct val="90000"/>
              </a:lnSpc>
              <a:spcBef>
                <a:spcPts val="480"/>
              </a:spcBef>
              <a:spcAft>
                <a:spcPts val="0"/>
              </a:spcAft>
              <a:buClr>
                <a:srgbClr val="5588BB"/>
              </a:buClr>
              <a:buSzPts val="2760"/>
              <a:buFont typeface="Noto Sans Symbols"/>
              <a:buNone/>
            </a:pPr>
            <a:r>
              <a:t/>
            </a:r>
            <a:endParaRPr sz="2400">
              <a:solidFill>
                <a:srgbClr val="5588BB"/>
              </a:solidFill>
              <a:latin typeface="Libre Franklin"/>
              <a:ea typeface="Libre Franklin"/>
              <a:cs typeface="Libre Franklin"/>
              <a:sym typeface="Libre Franklin"/>
            </a:endParaRPr>
          </a:p>
          <a:p>
            <a:pPr indent="0" lvl="0" marL="0" rtl="0" algn="l">
              <a:lnSpc>
                <a:spcPct val="100000"/>
              </a:lnSpc>
              <a:spcBef>
                <a:spcPts val="480"/>
              </a:spcBef>
              <a:spcAft>
                <a:spcPts val="0"/>
              </a:spcAft>
              <a:buClr>
                <a:srgbClr val="83992A"/>
              </a:buClr>
              <a:buSzPts val="2760"/>
              <a:buNone/>
            </a:pPr>
            <a:r>
              <a:t/>
            </a:r>
            <a:endParaRPr sz="2400">
              <a:solidFill>
                <a:srgbClr val="5588BB"/>
              </a:solidFill>
              <a:latin typeface="Garamond"/>
              <a:ea typeface="Garamond"/>
              <a:cs typeface="Garamond"/>
              <a:sym typeface="Garamo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2"/>
          <p:cNvSpPr txBox="1"/>
          <p:nvPr>
            <p:ph idx="1" type="body"/>
          </p:nvPr>
        </p:nvSpPr>
        <p:spPr>
          <a:xfrm>
            <a:off x="658914" y="1009934"/>
            <a:ext cx="7788075" cy="5090617"/>
          </a:xfrm>
          <a:prstGeom prst="rect">
            <a:avLst/>
          </a:prstGeom>
          <a:solidFill>
            <a:srgbClr val="B4E6CD"/>
          </a:solidFill>
          <a:ln>
            <a:noFill/>
          </a:ln>
        </p:spPr>
        <p:txBody>
          <a:bodyPr anchorCtr="0" anchor="t" bIns="45700" lIns="45700" spcFirstLastPara="1" rIns="45700" wrap="square" tIns="45700">
            <a:normAutofit/>
          </a:bodyPr>
          <a:lstStyle/>
          <a:p>
            <a:pPr indent="-457200" lvl="1" marL="692658" rtl="0" algn="l">
              <a:lnSpc>
                <a:spcPct val="90000"/>
              </a:lnSpc>
              <a:spcBef>
                <a:spcPts val="0"/>
              </a:spcBef>
              <a:spcAft>
                <a:spcPts val="0"/>
              </a:spcAft>
              <a:buClr>
                <a:srgbClr val="5588BB"/>
              </a:buClr>
              <a:buSzPts val="3200"/>
              <a:buFont typeface="Noto Sans Symbols"/>
              <a:buChar char="▪"/>
            </a:pPr>
            <a:r>
              <a:rPr lang="en-US" sz="3200">
                <a:latin typeface="Franklin Gothic"/>
                <a:ea typeface="Franklin Gothic"/>
                <a:cs typeface="Franklin Gothic"/>
                <a:sym typeface="Franklin Gothic"/>
              </a:rPr>
              <a:t>The </a:t>
            </a:r>
            <a:r>
              <a:rPr lang="en-US" sz="3200" u="sng">
                <a:latin typeface="Franklin Gothic"/>
                <a:ea typeface="Franklin Gothic"/>
                <a:cs typeface="Franklin Gothic"/>
                <a:sym typeface="Franklin Gothic"/>
              </a:rPr>
              <a:t>responsibility</a:t>
            </a:r>
            <a:r>
              <a:rPr lang="en-US" sz="3200">
                <a:latin typeface="Franklin Gothic"/>
                <a:ea typeface="Franklin Gothic"/>
                <a:cs typeface="Franklin Gothic"/>
                <a:sym typeface="Franklin Gothic"/>
              </a:rPr>
              <a:t> to ensure their child attends school regularly, completes all homework and classroom assignments, and adheres to the District’s Educational Accord, Honor Code, and school behavior policies.    </a:t>
            </a:r>
            <a:endParaRPr/>
          </a:p>
          <a:p>
            <a:pPr indent="0" lvl="1" marL="235458" rtl="0" algn="l">
              <a:lnSpc>
                <a:spcPct val="90000"/>
              </a:lnSpc>
              <a:spcBef>
                <a:spcPts val="200"/>
              </a:spcBef>
              <a:spcAft>
                <a:spcPts val="0"/>
              </a:spcAft>
              <a:buClr>
                <a:srgbClr val="5588BB"/>
              </a:buClr>
              <a:buSzPts val="2400"/>
              <a:buNone/>
            </a:pPr>
            <a:r>
              <a:t/>
            </a:r>
            <a:endParaRPr i="1" sz="2400">
              <a:solidFill>
                <a:srgbClr val="000B77"/>
              </a:solidFill>
              <a:latin typeface="Franklin Gothic"/>
              <a:ea typeface="Franklin Gothic"/>
              <a:cs typeface="Franklin Gothic"/>
              <a:sym typeface="Franklin Gothic"/>
            </a:endParaRPr>
          </a:p>
          <a:p>
            <a:pPr indent="0" lvl="1" marL="235458" rtl="0" algn="l">
              <a:lnSpc>
                <a:spcPct val="90000"/>
              </a:lnSpc>
              <a:spcBef>
                <a:spcPts val="200"/>
              </a:spcBef>
              <a:spcAft>
                <a:spcPts val="0"/>
              </a:spcAft>
              <a:buClr>
                <a:srgbClr val="5588BB"/>
              </a:buClr>
              <a:buSzPts val="2600"/>
              <a:buNone/>
            </a:pPr>
            <a:r>
              <a:rPr i="1" lang="en-US" sz="2600">
                <a:solidFill>
                  <a:srgbClr val="000B77"/>
                </a:solidFill>
                <a:latin typeface="Franklin Gothic"/>
                <a:ea typeface="Franklin Gothic"/>
                <a:cs typeface="Franklin Gothic"/>
                <a:sym typeface="Franklin Gothic"/>
              </a:rPr>
              <a:t>(La </a:t>
            </a:r>
            <a:r>
              <a:rPr i="1" lang="en-US" sz="2600" u="sng">
                <a:solidFill>
                  <a:srgbClr val="000B77"/>
                </a:solidFill>
                <a:latin typeface="Franklin Gothic"/>
                <a:ea typeface="Franklin Gothic"/>
                <a:cs typeface="Franklin Gothic"/>
                <a:sym typeface="Franklin Gothic"/>
              </a:rPr>
              <a:t>responsabilidad</a:t>
            </a:r>
            <a:r>
              <a:rPr i="1" lang="en-US" sz="2600">
                <a:solidFill>
                  <a:srgbClr val="000B77"/>
                </a:solidFill>
                <a:latin typeface="Franklin Gothic"/>
                <a:ea typeface="Franklin Gothic"/>
                <a:cs typeface="Franklin Gothic"/>
                <a:sym typeface="Franklin Gothic"/>
              </a:rPr>
              <a:t> de asegurar que sus hijos asistan a la escuela regularmente, completen todas las tareas y en las del aula, y se adhiere al Acuerdo de la Educación del distrito, código de honor, y las normas de conducta en la escuela.)</a:t>
            </a:r>
            <a:endParaRPr i="1" sz="2600">
              <a:solidFill>
                <a:srgbClr val="000B77"/>
              </a:solidFill>
              <a:latin typeface="Franklin Gothic"/>
              <a:ea typeface="Franklin Gothic"/>
              <a:cs typeface="Franklin Gothic"/>
              <a:sym typeface="Franklin Gothic"/>
            </a:endParaRPr>
          </a:p>
          <a:p>
            <a:pPr indent="-292100" lvl="1" marL="841251" rtl="0" algn="l">
              <a:lnSpc>
                <a:spcPct val="90000"/>
              </a:lnSpc>
              <a:spcBef>
                <a:spcPts val="200"/>
              </a:spcBef>
              <a:spcAft>
                <a:spcPts val="0"/>
              </a:spcAft>
              <a:buClr>
                <a:srgbClr val="5588BB"/>
              </a:buClr>
              <a:buSzPts val="2600"/>
              <a:buFont typeface="Noto Sans Symbols"/>
              <a:buNone/>
            </a:pPr>
            <a:r>
              <a:t/>
            </a:r>
            <a:endParaRPr sz="2600">
              <a:solidFill>
                <a:srgbClr val="422C16"/>
              </a:solidFill>
            </a:endParaRPr>
          </a:p>
          <a:p>
            <a:pPr indent="0" lvl="0" marL="91440" rtl="0" algn="l">
              <a:lnSpc>
                <a:spcPct val="100000"/>
              </a:lnSpc>
              <a:spcBef>
                <a:spcPts val="480"/>
              </a:spcBef>
              <a:spcAft>
                <a:spcPts val="0"/>
              </a:spcAft>
              <a:buClr>
                <a:srgbClr val="5588BB"/>
              </a:buClr>
              <a:buSzPts val="2760"/>
              <a:buFont typeface="Noto Sans Symbols"/>
              <a:buNone/>
            </a:pPr>
            <a:r>
              <a:t/>
            </a:r>
            <a:endParaRPr sz="2400">
              <a:solidFill>
                <a:srgbClr val="5588BB"/>
              </a:solidFill>
              <a:latin typeface="Garamond"/>
              <a:ea typeface="Garamond"/>
              <a:cs typeface="Garamond"/>
              <a:sym typeface="Garamo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3"/>
          <p:cNvSpPr txBox="1"/>
          <p:nvPr>
            <p:ph idx="1" type="body"/>
          </p:nvPr>
        </p:nvSpPr>
        <p:spPr>
          <a:xfrm>
            <a:off x="768096" y="2647666"/>
            <a:ext cx="7788075" cy="3661694"/>
          </a:xfrm>
          <a:prstGeom prst="rect">
            <a:avLst/>
          </a:prstGeom>
          <a:noFill/>
          <a:ln>
            <a:noFill/>
          </a:ln>
        </p:spPr>
        <p:txBody>
          <a:bodyPr anchorCtr="0" anchor="t" bIns="45700" lIns="45700" spcFirstLastPara="1" rIns="45700" wrap="square" tIns="45700">
            <a:normAutofit lnSpcReduction="10000"/>
          </a:bodyPr>
          <a:lstStyle/>
          <a:p>
            <a:pPr indent="0" lvl="0" marL="0" rtl="0" algn="l">
              <a:lnSpc>
                <a:spcPct val="100000"/>
              </a:lnSpc>
              <a:spcBef>
                <a:spcPts val="0"/>
              </a:spcBef>
              <a:spcAft>
                <a:spcPts val="0"/>
              </a:spcAft>
              <a:buClr>
                <a:srgbClr val="83992A"/>
              </a:buClr>
              <a:buSzPts val="4140"/>
              <a:buNone/>
            </a:pPr>
            <a:r>
              <a:rPr b="1" lang="en-US" sz="3600">
                <a:latin typeface="Franklin Gothic"/>
                <a:ea typeface="Franklin Gothic"/>
                <a:cs typeface="Franklin Gothic"/>
                <a:sym typeface="Franklin Gothic"/>
              </a:rPr>
              <a:t>Last year’s survey results </a:t>
            </a:r>
            <a:endParaRPr/>
          </a:p>
          <a:p>
            <a:pPr indent="-285750" lvl="0" marL="285750" rtl="0" algn="l">
              <a:lnSpc>
                <a:spcPct val="100000"/>
              </a:lnSpc>
              <a:spcBef>
                <a:spcPts val="1080"/>
              </a:spcBef>
              <a:spcAft>
                <a:spcPts val="0"/>
              </a:spcAft>
              <a:buClr>
                <a:srgbClr val="83992A"/>
              </a:buClr>
              <a:buSzPts val="2760"/>
              <a:buFont typeface="Arial"/>
              <a:buChar char="•"/>
            </a:pPr>
            <a:r>
              <a:rPr lang="en-US" sz="2400">
                <a:solidFill>
                  <a:srgbClr val="422C16"/>
                </a:solidFill>
                <a:latin typeface="Garamond"/>
                <a:ea typeface="Garamond"/>
                <a:cs typeface="Garamond"/>
                <a:sym typeface="Garamond"/>
              </a:rPr>
              <a:t>9</a:t>
            </a:r>
            <a:r>
              <a:rPr lang="en-US" sz="2400">
                <a:solidFill>
                  <a:srgbClr val="422C16"/>
                </a:solidFill>
              </a:rPr>
              <a:t>0</a:t>
            </a:r>
            <a:r>
              <a:rPr lang="en-US" sz="2400">
                <a:solidFill>
                  <a:srgbClr val="422C16"/>
                </a:solidFill>
                <a:latin typeface="Garamond"/>
                <a:ea typeface="Garamond"/>
                <a:cs typeface="Garamond"/>
                <a:sym typeface="Garamond"/>
              </a:rPr>
              <a:t>% of parents feel that the school involves them in most school events and activities.</a:t>
            </a:r>
            <a:endParaRPr/>
          </a:p>
          <a:p>
            <a:pPr indent="-285750" lvl="0" marL="285750" rtl="0" algn="l">
              <a:lnSpc>
                <a:spcPct val="100000"/>
              </a:lnSpc>
              <a:spcBef>
                <a:spcPts val="1080"/>
              </a:spcBef>
              <a:spcAft>
                <a:spcPts val="0"/>
              </a:spcAft>
              <a:buClr>
                <a:srgbClr val="83992A"/>
              </a:buClr>
              <a:buSzPts val="2760"/>
              <a:buFont typeface="Arial"/>
              <a:buChar char="•"/>
            </a:pPr>
            <a:r>
              <a:rPr lang="en-US" sz="2400">
                <a:solidFill>
                  <a:srgbClr val="422C16"/>
                </a:solidFill>
              </a:rPr>
              <a:t>100</a:t>
            </a:r>
            <a:r>
              <a:rPr lang="en-US" sz="2400">
                <a:solidFill>
                  <a:srgbClr val="422C16"/>
                </a:solidFill>
                <a:latin typeface="Garamond"/>
                <a:ea typeface="Garamond"/>
                <a:cs typeface="Garamond"/>
                <a:sym typeface="Garamond"/>
              </a:rPr>
              <a:t> % of parents feel that the teachers really care for their children.</a:t>
            </a:r>
            <a:endParaRPr/>
          </a:p>
          <a:p>
            <a:pPr indent="-285750" lvl="0" marL="285750" rtl="0" algn="l">
              <a:lnSpc>
                <a:spcPct val="100000"/>
              </a:lnSpc>
              <a:spcBef>
                <a:spcPts val="1080"/>
              </a:spcBef>
              <a:spcAft>
                <a:spcPts val="0"/>
              </a:spcAft>
              <a:buClr>
                <a:srgbClr val="83992A"/>
              </a:buClr>
              <a:buSzPts val="2760"/>
              <a:buFont typeface="Arial"/>
              <a:buChar char="•"/>
            </a:pPr>
            <a:r>
              <a:rPr lang="en-US" sz="2400">
                <a:solidFill>
                  <a:srgbClr val="422C16"/>
                </a:solidFill>
                <a:latin typeface="Garamond"/>
                <a:ea typeface="Garamond"/>
                <a:cs typeface="Garamond"/>
                <a:sym typeface="Garamond"/>
              </a:rPr>
              <a:t>8</a:t>
            </a:r>
            <a:r>
              <a:rPr lang="en-US" sz="2400">
                <a:solidFill>
                  <a:srgbClr val="422C16"/>
                </a:solidFill>
              </a:rPr>
              <a:t>0</a:t>
            </a:r>
            <a:r>
              <a:rPr lang="en-US" sz="2400">
                <a:solidFill>
                  <a:srgbClr val="422C16"/>
                </a:solidFill>
                <a:latin typeface="Garamond"/>
                <a:ea typeface="Garamond"/>
                <a:cs typeface="Garamond"/>
                <a:sym typeface="Garamond"/>
              </a:rPr>
              <a:t>% of parents feel that they are informed about curriculum in their child’s grade level.</a:t>
            </a:r>
            <a:endParaRPr sz="2400">
              <a:solidFill>
                <a:srgbClr val="422C16"/>
              </a:solidFill>
              <a:latin typeface="Garamond"/>
              <a:ea typeface="Garamond"/>
              <a:cs typeface="Garamond"/>
              <a:sym typeface="Garamond"/>
            </a:endParaRPr>
          </a:p>
          <a:p>
            <a:pPr indent="0" lvl="0" marL="0" rtl="0" algn="l">
              <a:lnSpc>
                <a:spcPct val="100000"/>
              </a:lnSpc>
              <a:spcBef>
                <a:spcPts val="1080"/>
              </a:spcBef>
              <a:spcAft>
                <a:spcPts val="0"/>
              </a:spcAft>
              <a:buClr>
                <a:srgbClr val="5588BB"/>
              </a:buClr>
              <a:buSzPts val="2760"/>
              <a:buNone/>
            </a:pPr>
            <a:r>
              <a:t/>
            </a:r>
            <a:endParaRPr sz="2400">
              <a:solidFill>
                <a:srgbClr val="5588BB"/>
              </a:solidFill>
              <a:latin typeface="Garamond"/>
              <a:ea typeface="Garamond"/>
              <a:cs typeface="Garamond"/>
              <a:sym typeface="Garamond"/>
            </a:endParaRPr>
          </a:p>
        </p:txBody>
      </p:sp>
      <p:sp>
        <p:nvSpPr>
          <p:cNvPr id="238" name="Google Shape;238;p13"/>
          <p:cNvSpPr/>
          <p:nvPr/>
        </p:nvSpPr>
        <p:spPr>
          <a:xfrm>
            <a:off x="768096" y="635590"/>
            <a:ext cx="7696201"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cap="none">
                <a:solidFill>
                  <a:schemeClr val="dk1"/>
                </a:solidFill>
                <a:latin typeface="Franklin Gothic"/>
                <a:ea typeface="Franklin Gothic"/>
                <a:cs typeface="Franklin Gothic"/>
                <a:sym typeface="Franklin Gothic"/>
              </a:rPr>
              <a:t>DISTRICTWIDE SURVEY RESULTS</a:t>
            </a:r>
            <a:r>
              <a:rPr b="1" lang="en-US" sz="3000" cap="none">
                <a:solidFill>
                  <a:schemeClr val="dk1"/>
                </a:solidFill>
                <a:latin typeface="Candara"/>
                <a:ea typeface="Candara"/>
                <a:cs typeface="Candara"/>
                <a:sym typeface="Candara"/>
              </a:rPr>
              <a:t> </a:t>
            </a:r>
            <a:endParaRPr b="1" sz="3000" cap="none">
              <a:solidFill>
                <a:schemeClr val="dk1"/>
              </a:solidFill>
              <a:latin typeface="Candara"/>
              <a:ea typeface="Candara"/>
              <a:cs typeface="Candara"/>
              <a:sym typeface="Candara"/>
            </a:endParaRPr>
          </a:p>
          <a:p>
            <a:pPr indent="0" lvl="0" marL="0" marR="0" rtl="0" algn="ctr">
              <a:spcBef>
                <a:spcPts val="0"/>
              </a:spcBef>
              <a:spcAft>
                <a:spcPts val="0"/>
              </a:spcAft>
              <a:buNone/>
            </a:pPr>
            <a:r>
              <a:rPr i="1" lang="en-US" sz="3200">
                <a:solidFill>
                  <a:srgbClr val="000B77"/>
                </a:solidFill>
                <a:latin typeface="Franklin Gothic"/>
                <a:ea typeface="Franklin Gothic"/>
                <a:cs typeface="Franklin Gothic"/>
                <a:sym typeface="Franklin Gothic"/>
              </a:rPr>
              <a:t>(Los resultados del estudio del?)</a:t>
            </a:r>
            <a:endParaRPr i="1" sz="3200">
              <a:solidFill>
                <a:srgbClr val="000B77"/>
              </a:solidFill>
              <a:latin typeface="Franklin Gothic"/>
              <a:ea typeface="Franklin Gothic"/>
              <a:cs typeface="Franklin Gothic"/>
              <a:sym typeface="Franklin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4"/>
          <p:cNvSpPr txBox="1"/>
          <p:nvPr>
            <p:ph idx="1" type="body"/>
          </p:nvPr>
        </p:nvSpPr>
        <p:spPr>
          <a:xfrm>
            <a:off x="768096" y="3016154"/>
            <a:ext cx="7788075" cy="3293205"/>
          </a:xfrm>
          <a:prstGeom prst="rect">
            <a:avLst/>
          </a:prstGeom>
          <a:noFill/>
          <a:ln>
            <a:noFill/>
          </a:ln>
        </p:spPr>
        <p:txBody>
          <a:bodyPr anchorCtr="0" anchor="t" bIns="45700" lIns="45700" spcFirstLastPara="1" rIns="45700" wrap="square" tIns="45700">
            <a:normAutofit/>
          </a:bodyPr>
          <a:lstStyle/>
          <a:p>
            <a:pPr indent="0" lvl="0" marL="0" rtl="0" algn="l">
              <a:lnSpc>
                <a:spcPct val="100000"/>
              </a:lnSpc>
              <a:spcBef>
                <a:spcPts val="0"/>
              </a:spcBef>
              <a:spcAft>
                <a:spcPts val="0"/>
              </a:spcAft>
              <a:buClr>
                <a:srgbClr val="83992A"/>
              </a:buClr>
              <a:buSzPts val="2760"/>
              <a:buNone/>
            </a:pPr>
            <a:r>
              <a:t/>
            </a:r>
            <a:endParaRPr sz="2400">
              <a:solidFill>
                <a:srgbClr val="422C16"/>
              </a:solidFill>
              <a:latin typeface="Garamond"/>
              <a:ea typeface="Garamond"/>
              <a:cs typeface="Garamond"/>
              <a:sym typeface="Garamond"/>
            </a:endParaRPr>
          </a:p>
          <a:p>
            <a:pPr indent="0" lvl="0" marL="0" rtl="0" algn="l">
              <a:lnSpc>
                <a:spcPct val="100000"/>
              </a:lnSpc>
              <a:spcBef>
                <a:spcPts val="1240"/>
              </a:spcBef>
              <a:spcAft>
                <a:spcPts val="0"/>
              </a:spcAft>
              <a:buClr>
                <a:srgbClr val="83992A"/>
              </a:buClr>
              <a:buSzPts val="3680"/>
              <a:buNone/>
            </a:pPr>
            <a:r>
              <a:rPr lang="en-US" sz="3200">
                <a:latin typeface="Franklin Gothic"/>
                <a:ea typeface="Franklin Gothic"/>
                <a:cs typeface="Franklin Gothic"/>
                <a:sym typeface="Franklin Gothic"/>
              </a:rPr>
              <a:t>Let’s review the Parent and Family Engagement Policy currently in place. </a:t>
            </a:r>
            <a:endParaRPr sz="3200">
              <a:latin typeface="Franklin Gothic"/>
              <a:ea typeface="Franklin Gothic"/>
              <a:cs typeface="Franklin Gothic"/>
              <a:sym typeface="Franklin Gothic"/>
            </a:endParaRPr>
          </a:p>
          <a:p>
            <a:pPr indent="0" lvl="0" marL="0" rtl="0" algn="l">
              <a:lnSpc>
                <a:spcPct val="100000"/>
              </a:lnSpc>
              <a:spcBef>
                <a:spcPts val="1160"/>
              </a:spcBef>
              <a:spcAft>
                <a:spcPts val="0"/>
              </a:spcAft>
              <a:buClr>
                <a:srgbClr val="83992A"/>
              </a:buClr>
              <a:buSzPts val="3220"/>
              <a:buNone/>
            </a:pPr>
            <a:r>
              <a:rPr i="1" lang="en-US" sz="2800">
                <a:solidFill>
                  <a:srgbClr val="000B77"/>
                </a:solidFill>
                <a:latin typeface="Franklin Gothic"/>
                <a:ea typeface="Franklin Gothic"/>
                <a:cs typeface="Franklin Gothic"/>
                <a:sym typeface="Franklin Gothic"/>
              </a:rPr>
              <a:t>(Revisemos la Norma de Participación de los Padres actualmente implementada.)</a:t>
            </a:r>
            <a:endParaRPr i="1" sz="2800">
              <a:solidFill>
                <a:srgbClr val="000B77"/>
              </a:solidFill>
              <a:latin typeface="Franklin Gothic"/>
              <a:ea typeface="Franklin Gothic"/>
              <a:cs typeface="Franklin Gothic"/>
              <a:sym typeface="Franklin Gothic"/>
            </a:endParaRPr>
          </a:p>
          <a:p>
            <a:pPr indent="0" lvl="0" marL="0" rtl="0" algn="l">
              <a:lnSpc>
                <a:spcPct val="100000"/>
              </a:lnSpc>
              <a:spcBef>
                <a:spcPts val="1000"/>
              </a:spcBef>
              <a:spcAft>
                <a:spcPts val="0"/>
              </a:spcAft>
              <a:buClr>
                <a:srgbClr val="5588BB"/>
              </a:buClr>
              <a:buSzPts val="2300"/>
              <a:buNone/>
            </a:pPr>
            <a:r>
              <a:rPr lang="en-US"/>
              <a:t>Please see the Iverson Website: https://www.iversonelementary.com/</a:t>
            </a:r>
            <a:endParaRPr/>
          </a:p>
        </p:txBody>
      </p:sp>
      <p:sp>
        <p:nvSpPr>
          <p:cNvPr id="244" name="Google Shape;244;p14"/>
          <p:cNvSpPr/>
          <p:nvPr/>
        </p:nvSpPr>
        <p:spPr>
          <a:xfrm>
            <a:off x="859971" y="716340"/>
            <a:ext cx="7164914" cy="181588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400" cap="none">
                <a:solidFill>
                  <a:schemeClr val="dk1"/>
                </a:solidFill>
                <a:latin typeface="Franklin Gothic"/>
                <a:ea typeface="Franklin Gothic"/>
                <a:cs typeface="Franklin Gothic"/>
                <a:sym typeface="Franklin Gothic"/>
              </a:rPr>
              <a:t>PARENT AND FAMILY </a:t>
            </a:r>
            <a:endParaRPr b="1" sz="4400" cap="none">
              <a:solidFill>
                <a:schemeClr val="dk1"/>
              </a:solidFill>
              <a:latin typeface="Franklin Gothic"/>
              <a:ea typeface="Franklin Gothic"/>
              <a:cs typeface="Franklin Gothic"/>
              <a:sym typeface="Franklin Gothic"/>
            </a:endParaRPr>
          </a:p>
          <a:p>
            <a:pPr indent="0" lvl="0" marL="0" marR="0" rtl="0" algn="ctr">
              <a:spcBef>
                <a:spcPts val="0"/>
              </a:spcBef>
              <a:spcAft>
                <a:spcPts val="0"/>
              </a:spcAft>
              <a:buNone/>
            </a:pPr>
            <a:r>
              <a:rPr b="1" lang="en-US" sz="4400" cap="none">
                <a:solidFill>
                  <a:schemeClr val="dk1"/>
                </a:solidFill>
                <a:latin typeface="Franklin Gothic"/>
                <a:ea typeface="Franklin Gothic"/>
                <a:cs typeface="Franklin Gothic"/>
                <a:sym typeface="Franklin Gothic"/>
              </a:rPr>
              <a:t>ENGAGEMENT POLICY </a:t>
            </a:r>
            <a:br>
              <a:rPr lang="en-US" sz="3200">
                <a:solidFill>
                  <a:srgbClr val="62721F"/>
                </a:solidFill>
                <a:latin typeface="Franklin Gothic"/>
                <a:ea typeface="Franklin Gothic"/>
                <a:cs typeface="Franklin Gothic"/>
                <a:sym typeface="Franklin Gothic"/>
              </a:rPr>
            </a:br>
            <a:r>
              <a:rPr i="1" lang="en-US" sz="2400">
                <a:solidFill>
                  <a:srgbClr val="000B77"/>
                </a:solidFill>
                <a:latin typeface="Franklin Gothic"/>
                <a:ea typeface="Franklin Gothic"/>
                <a:cs typeface="Franklin Gothic"/>
                <a:sym typeface="Franklin Gothic"/>
              </a:rPr>
              <a:t>(la Póliza de Participación de Padres de la escuela?)</a:t>
            </a:r>
            <a:endParaRPr i="1" sz="2800">
              <a:solidFill>
                <a:srgbClr val="000B77"/>
              </a:solidFill>
              <a:latin typeface="Franklin Gothic"/>
              <a:ea typeface="Franklin Gothic"/>
              <a:cs typeface="Franklin Gothic"/>
              <a:sym typeface="Franklin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5"/>
          <p:cNvSpPr txBox="1"/>
          <p:nvPr>
            <p:ph type="title"/>
          </p:nvPr>
        </p:nvSpPr>
        <p:spPr>
          <a:xfrm>
            <a:off x="768096" y="585216"/>
            <a:ext cx="7290054" cy="1499616"/>
          </a:xfrm>
          <a:prstGeom prst="rect">
            <a:avLst/>
          </a:prstGeom>
          <a:noFill/>
          <a:ln>
            <a:noFill/>
          </a:ln>
        </p:spPr>
        <p:txBody>
          <a:bodyPr anchorCtr="0" anchor="ctr" bIns="45700" lIns="91425" spcFirstLastPara="1" rIns="91425" wrap="square" tIns="45700">
            <a:normAutofit/>
          </a:bodyPr>
          <a:lstStyle/>
          <a:p>
            <a:pPr indent="0" lvl="0" marL="0" rtl="0" algn="ctr">
              <a:lnSpc>
                <a:spcPct val="80000"/>
              </a:lnSpc>
              <a:spcBef>
                <a:spcPts val="0"/>
              </a:spcBef>
              <a:spcAft>
                <a:spcPts val="0"/>
              </a:spcAft>
              <a:buClr>
                <a:schemeClr val="dk1"/>
              </a:buClr>
              <a:buSzPts val="4400"/>
              <a:buFont typeface="Franklin Gothic"/>
              <a:buNone/>
            </a:pPr>
            <a:r>
              <a:rPr b="1" lang="en-US" sz="4400">
                <a:solidFill>
                  <a:schemeClr val="dk1"/>
                </a:solidFill>
                <a:latin typeface="Franklin Gothic"/>
                <a:ea typeface="Franklin Gothic"/>
                <a:cs typeface="Franklin Gothic"/>
                <a:sym typeface="Franklin Gothic"/>
              </a:rPr>
              <a:t>THANK YOU FOR ATTENDING</a:t>
            </a:r>
            <a:br>
              <a:rPr lang="en-US" sz="4400" cap="none">
                <a:solidFill>
                  <a:srgbClr val="62721F"/>
                </a:solidFill>
                <a:latin typeface="Franklin Gothic"/>
                <a:ea typeface="Franklin Gothic"/>
                <a:cs typeface="Franklin Gothic"/>
                <a:sym typeface="Franklin Gothic"/>
              </a:rPr>
            </a:br>
            <a:r>
              <a:rPr i="1" lang="en-US" sz="3100" cap="none">
                <a:solidFill>
                  <a:srgbClr val="000B77"/>
                </a:solidFill>
                <a:latin typeface="Franklin Gothic"/>
                <a:ea typeface="Franklin Gothic"/>
                <a:cs typeface="Franklin Gothic"/>
                <a:sym typeface="Franklin Gothic"/>
              </a:rPr>
              <a:t>(Gracias por Asistir)</a:t>
            </a:r>
            <a:endParaRPr i="1" sz="3100">
              <a:solidFill>
                <a:srgbClr val="000B77"/>
              </a:solidFill>
              <a:latin typeface="Franklin Gothic"/>
              <a:ea typeface="Franklin Gothic"/>
              <a:cs typeface="Franklin Gothic"/>
              <a:sym typeface="Franklin Gothic"/>
            </a:endParaRPr>
          </a:p>
        </p:txBody>
      </p:sp>
      <p:sp>
        <p:nvSpPr>
          <p:cNvPr id="250" name="Google Shape;250;p15"/>
          <p:cNvSpPr txBox="1"/>
          <p:nvPr>
            <p:ph idx="1" type="body"/>
          </p:nvPr>
        </p:nvSpPr>
        <p:spPr>
          <a:xfrm>
            <a:off x="768096" y="2286000"/>
            <a:ext cx="7290055" cy="4023360"/>
          </a:xfrm>
          <a:prstGeom prst="rect">
            <a:avLst/>
          </a:prstGeom>
          <a:noFill/>
          <a:ln>
            <a:noFill/>
          </a:ln>
        </p:spPr>
        <p:txBody>
          <a:bodyPr anchorCtr="0" anchor="t" bIns="45700" lIns="45700" spcFirstLastPara="1" rIns="45700" wrap="square" tIns="45700">
            <a:normAutofit/>
          </a:bodyPr>
          <a:lstStyle/>
          <a:p>
            <a:pPr indent="-285750" lvl="0" marL="285750" rtl="0" algn="ctr">
              <a:lnSpc>
                <a:spcPct val="80000"/>
              </a:lnSpc>
              <a:spcBef>
                <a:spcPts val="0"/>
              </a:spcBef>
              <a:spcAft>
                <a:spcPts val="0"/>
              </a:spcAft>
              <a:buClr>
                <a:srgbClr val="83992A"/>
              </a:buClr>
              <a:buSzPts val="2530"/>
              <a:buNone/>
            </a:pPr>
            <a:r>
              <a:t/>
            </a:r>
            <a:endParaRPr sz="2200">
              <a:solidFill>
                <a:srgbClr val="62721F"/>
              </a:solidFill>
              <a:latin typeface="Garamond"/>
              <a:ea typeface="Garamond"/>
              <a:cs typeface="Garamond"/>
              <a:sym typeface="Garamond"/>
            </a:endParaRPr>
          </a:p>
          <a:p>
            <a:pPr indent="-285750" lvl="0" marL="285750" rtl="0" algn="ctr">
              <a:lnSpc>
                <a:spcPct val="80000"/>
              </a:lnSpc>
              <a:spcBef>
                <a:spcPts val="1040"/>
              </a:spcBef>
              <a:spcAft>
                <a:spcPts val="0"/>
              </a:spcAft>
              <a:buClr>
                <a:srgbClr val="83992A"/>
              </a:buClr>
              <a:buSzPts val="2530"/>
              <a:buNone/>
            </a:pPr>
            <a:r>
              <a:t/>
            </a:r>
            <a:endParaRPr sz="2200">
              <a:solidFill>
                <a:srgbClr val="54381C"/>
              </a:solidFill>
              <a:latin typeface="Garamond"/>
              <a:ea typeface="Garamond"/>
              <a:cs typeface="Garamond"/>
              <a:sym typeface="Garamond"/>
            </a:endParaRPr>
          </a:p>
          <a:p>
            <a:pPr indent="-285750" lvl="0" marL="285750" rtl="0" algn="ctr">
              <a:lnSpc>
                <a:spcPct val="80000"/>
              </a:lnSpc>
              <a:spcBef>
                <a:spcPts val="1400"/>
              </a:spcBef>
              <a:spcAft>
                <a:spcPts val="0"/>
              </a:spcAft>
              <a:buClr>
                <a:srgbClr val="83992A"/>
              </a:buClr>
              <a:buSzPts val="4600"/>
              <a:buNone/>
            </a:pPr>
            <a:r>
              <a:rPr lang="en-US" sz="4000">
                <a:latin typeface="Franklin Gothic"/>
                <a:ea typeface="Franklin Gothic"/>
                <a:cs typeface="Franklin Gothic"/>
                <a:sym typeface="Franklin Gothic"/>
              </a:rPr>
              <a:t>For questions, please call:</a:t>
            </a:r>
            <a:endParaRPr/>
          </a:p>
          <a:p>
            <a:pPr indent="-285750" lvl="0" marL="285750" rtl="0" algn="ctr">
              <a:lnSpc>
                <a:spcPct val="80000"/>
              </a:lnSpc>
              <a:spcBef>
                <a:spcPts val="1400"/>
              </a:spcBef>
              <a:spcAft>
                <a:spcPts val="0"/>
              </a:spcAft>
              <a:buClr>
                <a:srgbClr val="83992A"/>
              </a:buClr>
              <a:buSzPts val="4600"/>
              <a:buNone/>
            </a:pPr>
            <a:r>
              <a:rPr lang="en-US" sz="4000">
                <a:latin typeface="Franklin Gothic"/>
                <a:ea typeface="Franklin Gothic"/>
                <a:cs typeface="Franklin Gothic"/>
                <a:sym typeface="Franklin Gothic"/>
              </a:rPr>
              <a:t>Title I Services</a:t>
            </a:r>
            <a:endParaRPr/>
          </a:p>
          <a:p>
            <a:pPr indent="-285750" lvl="0" marL="285750" rtl="0" algn="ctr">
              <a:lnSpc>
                <a:spcPct val="80000"/>
              </a:lnSpc>
              <a:spcBef>
                <a:spcPts val="1400"/>
              </a:spcBef>
              <a:spcAft>
                <a:spcPts val="0"/>
              </a:spcAft>
              <a:buClr>
                <a:srgbClr val="83992A"/>
              </a:buClr>
              <a:buSzPts val="4600"/>
              <a:buNone/>
            </a:pPr>
            <a:r>
              <a:rPr lang="en-US" sz="4000">
                <a:latin typeface="Franklin Gothic"/>
                <a:ea typeface="Franklin Gothic"/>
                <a:cs typeface="Franklin Gothic"/>
                <a:sym typeface="Franklin Gothic"/>
              </a:rPr>
              <a:t>Clark County School District</a:t>
            </a:r>
            <a:endParaRPr/>
          </a:p>
          <a:p>
            <a:pPr indent="-285750" lvl="0" marL="285750" rtl="0" algn="ctr">
              <a:lnSpc>
                <a:spcPct val="80000"/>
              </a:lnSpc>
              <a:spcBef>
                <a:spcPts val="1400"/>
              </a:spcBef>
              <a:spcAft>
                <a:spcPts val="0"/>
              </a:spcAft>
              <a:buClr>
                <a:srgbClr val="83992A"/>
              </a:buClr>
              <a:buSzPts val="4600"/>
              <a:buNone/>
            </a:pPr>
            <a:r>
              <a:rPr lang="en-US" sz="4000">
                <a:latin typeface="Franklin Gothic"/>
                <a:ea typeface="Franklin Gothic"/>
                <a:cs typeface="Franklin Gothic"/>
                <a:sym typeface="Franklin Gothic"/>
              </a:rPr>
              <a:t>702-799-3850</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g37b2fe0ab38_0_0"/>
          <p:cNvPicPr preferRelativeResize="0"/>
          <p:nvPr/>
        </p:nvPicPr>
        <p:blipFill>
          <a:blip r:embed="rId3">
            <a:alphaModFix/>
          </a:blip>
          <a:stretch>
            <a:fillRect/>
          </a:stretch>
        </p:blipFill>
        <p:spPr>
          <a:xfrm>
            <a:off x="152400" y="152400"/>
            <a:ext cx="8722720" cy="6553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ntegral">
  <a:themeElements>
    <a:clrScheme name="CCSD Brand">
      <a:dk1>
        <a:srgbClr val="000000"/>
      </a:dk1>
      <a:lt1>
        <a:srgbClr val="FFFFFF"/>
      </a:lt1>
      <a:dk2>
        <a:srgbClr val="3E5874"/>
      </a:dk2>
      <a:lt2>
        <a:srgbClr val="DDDDDD"/>
      </a:lt2>
      <a:accent1>
        <a:srgbClr val="000F9F"/>
      </a:accent1>
      <a:accent2>
        <a:srgbClr val="2683C6"/>
      </a:accent2>
      <a:accent3>
        <a:srgbClr val="FF6D25"/>
      </a:accent3>
      <a:accent4>
        <a:srgbClr val="3E5874"/>
      </a:accent4>
      <a:accent5>
        <a:srgbClr val="3E5874"/>
      </a:accent5>
      <a:accent6>
        <a:srgbClr val="5588BB"/>
      </a:accent6>
      <a:hlink>
        <a:srgbClr val="FF6D25"/>
      </a:hlink>
      <a:folHlink>
        <a:srgbClr val="DDDD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2018-07-16T15:51:20Z</dcterms:created>
  <dc:creator>Ballard, Kellie</dc:creator>
</cp:coreProperties>
</file>