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if" ContentType="image/tiff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54"/>
  </p:notesMasterIdLst>
  <p:sldIdLst>
    <p:sldId id="258" r:id="rId5"/>
    <p:sldId id="355" r:id="rId6"/>
    <p:sldId id="367" r:id="rId7"/>
    <p:sldId id="280" r:id="rId8"/>
    <p:sldId id="288" r:id="rId9"/>
    <p:sldId id="289" r:id="rId10"/>
    <p:sldId id="281" r:id="rId11"/>
    <p:sldId id="297" r:id="rId12"/>
    <p:sldId id="298" r:id="rId13"/>
    <p:sldId id="272" r:id="rId14"/>
    <p:sldId id="290" r:id="rId15"/>
    <p:sldId id="304" r:id="rId16"/>
    <p:sldId id="354" r:id="rId17"/>
    <p:sldId id="319" r:id="rId18"/>
    <p:sldId id="345" r:id="rId19"/>
    <p:sldId id="320" r:id="rId20"/>
    <p:sldId id="340" r:id="rId21"/>
    <p:sldId id="346" r:id="rId22"/>
    <p:sldId id="321" r:id="rId23"/>
    <p:sldId id="322" r:id="rId24"/>
    <p:sldId id="323" r:id="rId25"/>
    <p:sldId id="351" r:id="rId26"/>
    <p:sldId id="324" r:id="rId27"/>
    <p:sldId id="325" r:id="rId28"/>
    <p:sldId id="326" r:id="rId29"/>
    <p:sldId id="327" r:id="rId30"/>
    <p:sldId id="328" r:id="rId31"/>
    <p:sldId id="329" r:id="rId32"/>
    <p:sldId id="330" r:id="rId33"/>
    <p:sldId id="332" r:id="rId34"/>
    <p:sldId id="333" r:id="rId35"/>
    <p:sldId id="334" r:id="rId36"/>
    <p:sldId id="335" r:id="rId37"/>
    <p:sldId id="262" r:id="rId38"/>
    <p:sldId id="348" r:id="rId39"/>
    <p:sldId id="362" r:id="rId40"/>
    <p:sldId id="368" r:id="rId41"/>
    <p:sldId id="369" r:id="rId42"/>
    <p:sldId id="356" r:id="rId43"/>
    <p:sldId id="359" r:id="rId44"/>
    <p:sldId id="358" r:id="rId45"/>
    <p:sldId id="360" r:id="rId46"/>
    <p:sldId id="292" r:id="rId47"/>
    <p:sldId id="274" r:id="rId48"/>
    <p:sldId id="294" r:id="rId49"/>
    <p:sldId id="300" r:id="rId50"/>
    <p:sldId id="295" r:id="rId51"/>
    <p:sldId id="296" r:id="rId52"/>
    <p:sldId id="293" r:id="rId5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84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pos="3840" userDrawn="1">
          <p15:clr>
            <a:srgbClr val="A4A3A4"/>
          </p15:clr>
        </p15:guide>
        <p15:guide id="4" pos="7224" userDrawn="1">
          <p15:clr>
            <a:srgbClr val="A4A3A4"/>
          </p15:clr>
        </p15:guide>
        <p15:guide id="5" orient="horz" pos="408" userDrawn="1">
          <p15:clr>
            <a:srgbClr val="A4A3A4"/>
          </p15:clr>
        </p15:guide>
        <p15:guide id="6" orient="horz" pos="1392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1F2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D27102A9-8310-4765-A935-A1911B00CA55}" styleName="Light Style 1 - Accent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56" autoAdjust="0"/>
    <p:restoredTop sz="94830"/>
  </p:normalViewPr>
  <p:slideViewPr>
    <p:cSldViewPr snapToGrid="0" showGuides="1">
      <p:cViewPr varScale="1">
        <p:scale>
          <a:sx n="91" d="100"/>
          <a:sy n="91" d="100"/>
        </p:scale>
        <p:origin x="331" y="62"/>
      </p:cViewPr>
      <p:guideLst>
        <p:guide orient="horz" pos="2184"/>
        <p:guide pos="456"/>
        <p:guide pos="3840"/>
        <p:guide pos="7224"/>
        <p:guide orient="horz" pos="408"/>
        <p:guide orient="horz" pos="1392"/>
      </p:guideLst>
    </p:cSldViewPr>
  </p:slideViewPr>
  <p:notesTextViewPr>
    <p:cViewPr>
      <p:scale>
        <a:sx n="20" d="100"/>
        <a:sy n="2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presProps" Target="pres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tableStyles" Target="tableStyles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microsoft.com/office/2018/10/relationships/authors" Target="author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heme" Target="theme/theme1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50D9FA2-40F5-4027-AB8B-7F1BE21380F7}" type="doc">
      <dgm:prSet loTypeId="urn:diagrams.loki3.com/Bracket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A5C6D3F0-A9AD-4754-9BD7-A7A3507F1495}">
      <dgm:prSet phldrT="[Text]"/>
      <dgm:spPr/>
      <dgm:t>
        <a:bodyPr/>
        <a:lstStyle/>
        <a:p>
          <a:pPr algn="l"/>
          <a:r>
            <a:rPr lang="en-US" b="1" dirty="0">
              <a:solidFill>
                <a:schemeClr val="tx1"/>
              </a:solidFill>
            </a:rPr>
            <a:t>STI transmission </a:t>
          </a:r>
          <a:r>
            <a:rPr lang="en-US" b="1" i="1" dirty="0">
              <a:solidFill>
                <a:schemeClr val="tx1"/>
              </a:solidFill>
            </a:rPr>
            <a:t>can</a:t>
          </a:r>
          <a:r>
            <a:rPr lang="en-US" b="1" dirty="0">
              <a:solidFill>
                <a:schemeClr val="tx1"/>
              </a:solidFill>
            </a:rPr>
            <a:t> occur through</a:t>
          </a:r>
        </a:p>
      </dgm:t>
      <dgm:extLst>
        <a:ext uri="{E40237B7-FDA0-4F09-8148-C483321AD2D9}">
          <dgm14:cNvPr xmlns:dgm14="http://schemas.microsoft.com/office/drawing/2010/diagram" id="0" name="" descr="STI transmission can occur through&#10;"/>
        </a:ext>
      </dgm:extLst>
    </dgm:pt>
    <dgm:pt modelId="{958D0071-5F85-4E15-AA31-801EC9097BA1}" type="parTrans" cxnId="{D1ECFDC7-CB09-4753-8D26-2FB72C7356A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EF29974-652C-4EBA-8042-664699C59A54}" type="sibTrans" cxnId="{D1ECFDC7-CB09-4753-8D26-2FB72C7356A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FFAA4EE-5449-491B-B27D-7A38CA6353D1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Sexual touching</a:t>
          </a:r>
        </a:p>
      </dgm:t>
    </dgm:pt>
    <dgm:pt modelId="{0CFCB208-D803-44D0-AFA9-9A1F7138FFBF}" type="parTrans" cxnId="{5639DCC1-B577-4C2C-AB4C-B5D9F9E002C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F6844AD-7F8E-4C48-80A4-4F2D5181EEE2}" type="sibTrans" cxnId="{5639DCC1-B577-4C2C-AB4C-B5D9F9E002C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AAF923D-33A6-4887-95A1-8F7975EAA58F}">
      <dgm:prSet phldrT="[Text]"/>
      <dgm:spPr/>
      <dgm:t>
        <a:bodyPr/>
        <a:lstStyle/>
        <a:p>
          <a:pPr algn="l"/>
          <a:r>
            <a:rPr lang="en-US" b="1" dirty="0">
              <a:solidFill>
                <a:schemeClr val="tx1"/>
              </a:solidFill>
            </a:rPr>
            <a:t>STI transmission </a:t>
          </a:r>
          <a:r>
            <a:rPr lang="en-US" b="1" i="1" dirty="0">
              <a:solidFill>
                <a:schemeClr val="tx1"/>
              </a:solidFill>
            </a:rPr>
            <a:t>cannot</a:t>
          </a:r>
          <a:r>
            <a:rPr lang="en-US" b="1" dirty="0">
              <a:solidFill>
                <a:schemeClr val="tx1"/>
              </a:solidFill>
            </a:rPr>
            <a:t> occur through</a:t>
          </a:r>
        </a:p>
      </dgm:t>
      <dgm:extLst>
        <a:ext uri="{E40237B7-FDA0-4F09-8148-C483321AD2D9}">
          <dgm14:cNvPr xmlns:dgm14="http://schemas.microsoft.com/office/drawing/2010/diagram" id="0" name="" descr="STI transmission cannot occur through&#10;"/>
        </a:ext>
      </dgm:extLst>
    </dgm:pt>
    <dgm:pt modelId="{DE477B45-9828-4CC1-A46A-5988677AC019}" type="parTrans" cxnId="{F9AE1DF2-57CA-4551-B496-B1BDB2261AB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46AFC56-9BFF-4C35-8BD6-977B03272F1F}" type="sibTrans" cxnId="{F9AE1DF2-57CA-4551-B496-B1BDB2261AB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EC3D568-8534-4582-8E8F-1224A1F7A705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Casual contact, such as using the same toilet seat</a:t>
          </a:r>
        </a:p>
      </dgm:t>
      <dgm:extLst>
        <a:ext uri="{E40237B7-FDA0-4F09-8148-C483321AD2D9}">
          <dgm14:cNvPr xmlns:dgm14="http://schemas.microsoft.com/office/drawing/2010/diagram" id="0" name="" descr="Casual contact, such as using the same toilet seat&#10;"/>
        </a:ext>
      </dgm:extLst>
    </dgm:pt>
    <dgm:pt modelId="{66F6B04E-FC63-4372-86AF-AC166AF77358}" type="parTrans" cxnId="{A7E23268-6F46-4B56-A24B-09140C4A231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E0ABA1B-FB50-4BBE-8BD4-A1D2835B641B}" type="sibTrans" cxnId="{A7E23268-6F46-4B56-A24B-09140C4A231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3AF749B-A97C-46ED-86EC-CAAC3ABDDF60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Sexual intercourse</a:t>
          </a:r>
        </a:p>
      </dgm:t>
    </dgm:pt>
    <dgm:pt modelId="{57465E9D-2B58-4035-931A-E6C1C82D3EC3}" type="parTrans" cxnId="{10FB3B5E-BB72-4D60-81DB-863408ADC43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CD67599-76D0-4AF9-A5B9-2E6D4B3E5AAD}" type="sibTrans" cxnId="{10FB3B5E-BB72-4D60-81DB-863408ADC43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C3B2CE9-EDAA-495F-848D-7E34B786E227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Kissing (for certain oral STIs)</a:t>
          </a:r>
        </a:p>
      </dgm:t>
    </dgm:pt>
    <dgm:pt modelId="{FE7D8335-4E80-4E0A-9C95-5E620EA02C28}" type="parTrans" cxnId="{80DCBD92-FFAD-48CA-ADDF-8A465CAAFD1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9CE690-C312-49F0-9355-2A79DA509E9C}" type="sibTrans" cxnId="{80DCBD92-FFAD-48CA-ADDF-8A465CAAFD1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550319C-D561-47BD-B27A-FE6D5596F48D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Sexual activity (any contact with a person’s reproductive organs)</a:t>
          </a:r>
        </a:p>
      </dgm:t>
      <dgm:extLst>
        <a:ext uri="{E40237B7-FDA0-4F09-8148-C483321AD2D9}">
          <dgm14:cNvPr xmlns:dgm14="http://schemas.microsoft.com/office/drawing/2010/diagram" id="0" name="" descr="Sexual activity (any contact with a person’s reproductive organs)&#10;Sexual touching&#10;Sexual intercourse&#10;Kissing (for certain oral STIs)&#10;"/>
        </a:ext>
      </dgm:extLst>
    </dgm:pt>
    <dgm:pt modelId="{6575B6E4-D568-4038-8460-940214231A53}" type="parTrans" cxnId="{B09E46DC-5BB9-4CD9-9E99-5EF88298096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437DE73-5EB4-4BA0-8FE3-D7DF7D80EA52}" type="sibTrans" cxnId="{B09E46DC-5BB9-4CD9-9E99-5EF88298096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B2E21B5-275F-42BE-A105-0B96244A5F3B}" type="pres">
      <dgm:prSet presAssocID="{250D9FA2-40F5-4027-AB8B-7F1BE21380F7}" presName="Name0" presStyleCnt="0">
        <dgm:presLayoutVars>
          <dgm:dir/>
          <dgm:animLvl val="lvl"/>
          <dgm:resizeHandles val="exact"/>
        </dgm:presLayoutVars>
      </dgm:prSet>
      <dgm:spPr/>
    </dgm:pt>
    <dgm:pt modelId="{E6A9109A-C886-47F8-9E38-F4E32973B53D}" type="pres">
      <dgm:prSet presAssocID="{A5C6D3F0-A9AD-4754-9BD7-A7A3507F1495}" presName="linNode" presStyleCnt="0"/>
      <dgm:spPr/>
    </dgm:pt>
    <dgm:pt modelId="{04ECCEC6-4ADD-4419-BC90-B036BB3DBAB4}" type="pres">
      <dgm:prSet presAssocID="{A5C6D3F0-A9AD-4754-9BD7-A7A3507F1495}" presName="parTx" presStyleLbl="revTx" presStyleIdx="0" presStyleCnt="2">
        <dgm:presLayoutVars>
          <dgm:chMax val="1"/>
          <dgm:bulletEnabled val="1"/>
        </dgm:presLayoutVars>
      </dgm:prSet>
      <dgm:spPr/>
    </dgm:pt>
    <dgm:pt modelId="{0993365D-D711-4284-BA3E-9C5C352E08AD}" type="pres">
      <dgm:prSet presAssocID="{A5C6D3F0-A9AD-4754-9BD7-A7A3507F1495}" presName="bracket" presStyleLbl="parChTrans1D1" presStyleIdx="0" presStyleCnt="2"/>
      <dgm:spPr>
        <a:ln w="38100">
          <a:solidFill>
            <a:schemeClr val="accent2">
              <a:lumMod val="75000"/>
            </a:schemeClr>
          </a:solidFill>
        </a:ln>
      </dgm:spPr>
    </dgm:pt>
    <dgm:pt modelId="{A0AB6785-0854-4927-BF80-05F8D30A0F8F}" type="pres">
      <dgm:prSet presAssocID="{A5C6D3F0-A9AD-4754-9BD7-A7A3507F1495}" presName="spH" presStyleCnt="0"/>
      <dgm:spPr/>
    </dgm:pt>
    <dgm:pt modelId="{3FBF441E-2762-4A26-9E1D-23EEC443361D}" type="pres">
      <dgm:prSet presAssocID="{A5C6D3F0-A9AD-4754-9BD7-A7A3507F1495}" presName="desTx" presStyleLbl="node1" presStyleIdx="0" presStyleCnt="2">
        <dgm:presLayoutVars>
          <dgm:bulletEnabled val="1"/>
        </dgm:presLayoutVars>
      </dgm:prSet>
      <dgm:spPr>
        <a:prstGeom prst="flowChartAlternateProcess">
          <a:avLst/>
        </a:prstGeom>
      </dgm:spPr>
    </dgm:pt>
    <dgm:pt modelId="{F8592133-3D87-4DFE-96DC-1983165C3299}" type="pres">
      <dgm:prSet presAssocID="{CEF29974-652C-4EBA-8042-664699C59A54}" presName="spV" presStyleCnt="0"/>
      <dgm:spPr/>
    </dgm:pt>
    <dgm:pt modelId="{77835F80-DD70-4AB7-96F0-AE6E334B5828}" type="pres">
      <dgm:prSet presAssocID="{7AAF923D-33A6-4887-95A1-8F7975EAA58F}" presName="linNode" presStyleCnt="0"/>
      <dgm:spPr/>
    </dgm:pt>
    <dgm:pt modelId="{BD60243C-E5D0-489C-8BDB-1F10C78AE896}" type="pres">
      <dgm:prSet presAssocID="{7AAF923D-33A6-4887-95A1-8F7975EAA58F}" presName="parTx" presStyleLbl="revTx" presStyleIdx="1" presStyleCnt="2">
        <dgm:presLayoutVars>
          <dgm:chMax val="1"/>
          <dgm:bulletEnabled val="1"/>
        </dgm:presLayoutVars>
      </dgm:prSet>
      <dgm:spPr/>
    </dgm:pt>
    <dgm:pt modelId="{3D1C46A6-5B2D-4BE1-AFC5-F034D036B747}" type="pres">
      <dgm:prSet presAssocID="{7AAF923D-33A6-4887-95A1-8F7975EAA58F}" presName="bracket" presStyleLbl="parChTrans1D1" presStyleIdx="1" presStyleCnt="2"/>
      <dgm:spPr>
        <a:ln w="38100">
          <a:solidFill>
            <a:schemeClr val="accent3">
              <a:lumMod val="75000"/>
            </a:schemeClr>
          </a:solidFill>
        </a:ln>
      </dgm:spPr>
    </dgm:pt>
    <dgm:pt modelId="{E4C0EBF6-C0A6-409C-B11D-944B085919A4}" type="pres">
      <dgm:prSet presAssocID="{7AAF923D-33A6-4887-95A1-8F7975EAA58F}" presName="spH" presStyleCnt="0"/>
      <dgm:spPr/>
    </dgm:pt>
    <dgm:pt modelId="{26AECA9F-CC48-4539-9335-550D00B167B1}" type="pres">
      <dgm:prSet presAssocID="{7AAF923D-33A6-4887-95A1-8F7975EAA58F}" presName="desTx" presStyleLbl="node1" presStyleIdx="1" presStyleCnt="2">
        <dgm:presLayoutVars>
          <dgm:bulletEnabled val="1"/>
        </dgm:presLayoutVars>
      </dgm:prSet>
      <dgm:spPr>
        <a:prstGeom prst="flowChartAlternateProcess">
          <a:avLst/>
        </a:prstGeom>
      </dgm:spPr>
    </dgm:pt>
  </dgm:ptLst>
  <dgm:cxnLst>
    <dgm:cxn modelId="{F1533B08-9239-4870-8E8C-C61679CCA63F}" type="presOf" srcId="{4550319C-D561-47BD-B27A-FE6D5596F48D}" destId="{3FBF441E-2762-4A26-9E1D-23EEC443361D}" srcOrd="0" destOrd="0" presId="urn:diagrams.loki3.com/BracketList"/>
    <dgm:cxn modelId="{6B930613-E896-4302-B1DC-2069E6F5B11F}" type="presOf" srcId="{CEC3D568-8534-4582-8E8F-1224A1F7A705}" destId="{26AECA9F-CC48-4539-9335-550D00B167B1}" srcOrd="0" destOrd="0" presId="urn:diagrams.loki3.com/BracketList"/>
    <dgm:cxn modelId="{242A2718-7650-443A-84F7-828BC0CF3A97}" type="presOf" srcId="{AFFAA4EE-5449-491B-B27D-7A38CA6353D1}" destId="{3FBF441E-2762-4A26-9E1D-23EEC443361D}" srcOrd="0" destOrd="1" presId="urn:diagrams.loki3.com/BracketList"/>
    <dgm:cxn modelId="{10FB3B5E-BB72-4D60-81DB-863408ADC43E}" srcId="{A5C6D3F0-A9AD-4754-9BD7-A7A3507F1495}" destId="{D3AF749B-A97C-46ED-86EC-CAAC3ABDDF60}" srcOrd="2" destOrd="0" parTransId="{57465E9D-2B58-4035-931A-E6C1C82D3EC3}" sibTransId="{5CD67599-76D0-4AF9-A5B9-2E6D4B3E5AAD}"/>
    <dgm:cxn modelId="{5605A743-606D-4180-A67E-F8775A1EA3B3}" type="presOf" srcId="{250D9FA2-40F5-4027-AB8B-7F1BE21380F7}" destId="{8B2E21B5-275F-42BE-A105-0B96244A5F3B}" srcOrd="0" destOrd="0" presId="urn:diagrams.loki3.com/BracketList"/>
    <dgm:cxn modelId="{A7E23268-6F46-4B56-A24B-09140C4A231A}" srcId="{7AAF923D-33A6-4887-95A1-8F7975EAA58F}" destId="{CEC3D568-8534-4582-8E8F-1224A1F7A705}" srcOrd="0" destOrd="0" parTransId="{66F6B04E-FC63-4372-86AF-AC166AF77358}" sibTransId="{2E0ABA1B-FB50-4BBE-8BD4-A1D2835B641B}"/>
    <dgm:cxn modelId="{1FAAE652-1DDB-4647-94F2-696410E10F56}" type="presOf" srcId="{7AAF923D-33A6-4887-95A1-8F7975EAA58F}" destId="{BD60243C-E5D0-489C-8BDB-1F10C78AE896}" srcOrd="0" destOrd="0" presId="urn:diagrams.loki3.com/BracketList"/>
    <dgm:cxn modelId="{73879D82-3891-4816-957D-A472AA2C40B1}" type="presOf" srcId="{D3AF749B-A97C-46ED-86EC-CAAC3ABDDF60}" destId="{3FBF441E-2762-4A26-9E1D-23EEC443361D}" srcOrd="0" destOrd="2" presId="urn:diagrams.loki3.com/BracketList"/>
    <dgm:cxn modelId="{8F973383-2FD4-4C2F-8867-74AD1DB2AE86}" type="presOf" srcId="{8C3B2CE9-EDAA-495F-848D-7E34B786E227}" destId="{3FBF441E-2762-4A26-9E1D-23EEC443361D}" srcOrd="0" destOrd="3" presId="urn:diagrams.loki3.com/BracketList"/>
    <dgm:cxn modelId="{80DCBD92-FFAD-48CA-ADDF-8A465CAAFD1A}" srcId="{A5C6D3F0-A9AD-4754-9BD7-A7A3507F1495}" destId="{8C3B2CE9-EDAA-495F-848D-7E34B786E227}" srcOrd="3" destOrd="0" parTransId="{FE7D8335-4E80-4E0A-9C95-5E620EA02C28}" sibTransId="{DB9CE690-C312-49F0-9355-2A79DA509E9C}"/>
    <dgm:cxn modelId="{5639DCC1-B577-4C2C-AB4C-B5D9F9E002CE}" srcId="{A5C6D3F0-A9AD-4754-9BD7-A7A3507F1495}" destId="{AFFAA4EE-5449-491B-B27D-7A38CA6353D1}" srcOrd="1" destOrd="0" parTransId="{0CFCB208-D803-44D0-AFA9-9A1F7138FFBF}" sibTransId="{2F6844AD-7F8E-4C48-80A4-4F2D5181EEE2}"/>
    <dgm:cxn modelId="{D1ECFDC7-CB09-4753-8D26-2FB72C7356AB}" srcId="{250D9FA2-40F5-4027-AB8B-7F1BE21380F7}" destId="{A5C6D3F0-A9AD-4754-9BD7-A7A3507F1495}" srcOrd="0" destOrd="0" parTransId="{958D0071-5F85-4E15-AA31-801EC9097BA1}" sibTransId="{CEF29974-652C-4EBA-8042-664699C59A54}"/>
    <dgm:cxn modelId="{B09E46DC-5BB9-4CD9-9E99-5EF882980968}" srcId="{A5C6D3F0-A9AD-4754-9BD7-A7A3507F1495}" destId="{4550319C-D561-47BD-B27A-FE6D5596F48D}" srcOrd="0" destOrd="0" parTransId="{6575B6E4-D568-4038-8460-940214231A53}" sibTransId="{C437DE73-5EB4-4BA0-8FE3-D7DF7D80EA52}"/>
    <dgm:cxn modelId="{8BB7B2EA-25E6-467E-B35D-EAE8BCBCA9D7}" type="presOf" srcId="{A5C6D3F0-A9AD-4754-9BD7-A7A3507F1495}" destId="{04ECCEC6-4ADD-4419-BC90-B036BB3DBAB4}" srcOrd="0" destOrd="0" presId="urn:diagrams.loki3.com/BracketList"/>
    <dgm:cxn modelId="{F9AE1DF2-57CA-4551-B496-B1BDB2261ABF}" srcId="{250D9FA2-40F5-4027-AB8B-7F1BE21380F7}" destId="{7AAF923D-33A6-4887-95A1-8F7975EAA58F}" srcOrd="1" destOrd="0" parTransId="{DE477B45-9828-4CC1-A46A-5988677AC019}" sibTransId="{F46AFC56-9BFF-4C35-8BD6-977B03272F1F}"/>
    <dgm:cxn modelId="{70D6D353-1948-45CF-9E20-CBC3CB0D7C5F}" type="presParOf" srcId="{8B2E21B5-275F-42BE-A105-0B96244A5F3B}" destId="{E6A9109A-C886-47F8-9E38-F4E32973B53D}" srcOrd="0" destOrd="0" presId="urn:diagrams.loki3.com/BracketList"/>
    <dgm:cxn modelId="{EA2B39C9-DBDF-4EAF-8639-9215F3EFF424}" type="presParOf" srcId="{E6A9109A-C886-47F8-9E38-F4E32973B53D}" destId="{04ECCEC6-4ADD-4419-BC90-B036BB3DBAB4}" srcOrd="0" destOrd="0" presId="urn:diagrams.loki3.com/BracketList"/>
    <dgm:cxn modelId="{745827BE-D21D-46F3-9BC1-9912ED341335}" type="presParOf" srcId="{E6A9109A-C886-47F8-9E38-F4E32973B53D}" destId="{0993365D-D711-4284-BA3E-9C5C352E08AD}" srcOrd="1" destOrd="0" presId="urn:diagrams.loki3.com/BracketList"/>
    <dgm:cxn modelId="{D85C41FB-4047-46D7-834A-6BD29DF5BF6E}" type="presParOf" srcId="{E6A9109A-C886-47F8-9E38-F4E32973B53D}" destId="{A0AB6785-0854-4927-BF80-05F8D30A0F8F}" srcOrd="2" destOrd="0" presId="urn:diagrams.loki3.com/BracketList"/>
    <dgm:cxn modelId="{3BED891D-1EFD-4C9B-8707-D45C4DE0381F}" type="presParOf" srcId="{E6A9109A-C886-47F8-9E38-F4E32973B53D}" destId="{3FBF441E-2762-4A26-9E1D-23EEC443361D}" srcOrd="3" destOrd="0" presId="urn:diagrams.loki3.com/BracketList"/>
    <dgm:cxn modelId="{B753C903-84D7-4B41-8DB5-35D1501606D2}" type="presParOf" srcId="{8B2E21B5-275F-42BE-A105-0B96244A5F3B}" destId="{F8592133-3D87-4DFE-96DC-1983165C3299}" srcOrd="1" destOrd="0" presId="urn:diagrams.loki3.com/BracketList"/>
    <dgm:cxn modelId="{5F04D832-48CD-4A68-88AD-3B13B898A999}" type="presParOf" srcId="{8B2E21B5-275F-42BE-A105-0B96244A5F3B}" destId="{77835F80-DD70-4AB7-96F0-AE6E334B5828}" srcOrd="2" destOrd="0" presId="urn:diagrams.loki3.com/BracketList"/>
    <dgm:cxn modelId="{CB40AC86-99F0-424F-8E0F-550A028EEB41}" type="presParOf" srcId="{77835F80-DD70-4AB7-96F0-AE6E334B5828}" destId="{BD60243C-E5D0-489C-8BDB-1F10C78AE896}" srcOrd="0" destOrd="0" presId="urn:diagrams.loki3.com/BracketList"/>
    <dgm:cxn modelId="{56D95004-9C74-4E1E-95F9-089A1662DA9F}" type="presParOf" srcId="{77835F80-DD70-4AB7-96F0-AE6E334B5828}" destId="{3D1C46A6-5B2D-4BE1-AFC5-F034D036B747}" srcOrd="1" destOrd="0" presId="urn:diagrams.loki3.com/BracketList"/>
    <dgm:cxn modelId="{8C0AB35C-A7B6-425D-AE12-6093C0B534BF}" type="presParOf" srcId="{77835F80-DD70-4AB7-96F0-AE6E334B5828}" destId="{E4C0EBF6-C0A6-409C-B11D-944B085919A4}" srcOrd="2" destOrd="0" presId="urn:diagrams.loki3.com/BracketList"/>
    <dgm:cxn modelId="{40439D08-4D48-44BF-A0E0-BBAB05B16835}" type="presParOf" srcId="{77835F80-DD70-4AB7-96F0-AE6E334B5828}" destId="{26AECA9F-CC48-4539-9335-550D00B167B1}" srcOrd="3" destOrd="0" presId="urn:diagrams.loki3.com/Bracket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6245A8D-B157-4C95-A3A8-F77D9AF90360}" type="doc">
      <dgm:prSet loTypeId="urn:microsoft.com/office/officeart/2005/8/layout/default" loCatId="list" qsTypeId="urn:microsoft.com/office/officeart/2005/8/quickstyle/simple4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DDBF3220-0B61-413E-AB7F-D988D3BEF2EB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How much does</a:t>
          </a:r>
          <a:br>
            <a:rPr lang="en-US" b="1" dirty="0">
              <a:solidFill>
                <a:schemeClr val="tx1"/>
              </a:solidFill>
            </a:rPr>
          </a:br>
          <a:r>
            <a:rPr lang="en-US" b="1" dirty="0">
              <a:solidFill>
                <a:schemeClr val="tx1"/>
              </a:solidFill>
            </a:rPr>
            <a:t>it cost?</a:t>
          </a:r>
        </a:p>
      </dgm:t>
      <dgm:extLst>
        <a:ext uri="{E40237B7-FDA0-4F09-8148-C483321AD2D9}">
          <dgm14:cNvPr xmlns:dgm14="http://schemas.microsoft.com/office/drawing/2010/diagram" id="0" name="" descr="How much does it cost?&#10;"/>
        </a:ext>
      </dgm:extLst>
    </dgm:pt>
    <dgm:pt modelId="{2F42D948-5C36-4F11-B984-360E971D5086}" type="parTrans" cxnId="{83932EC1-BB01-4538-9BA2-64590074FD0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BBB4F0A-17E8-401A-A41C-8D0F68A2E243}" type="sibTrans" cxnId="{83932EC1-BB01-4538-9BA2-64590074FD09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95842F9-926C-4651-B538-EF3734434767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How easy is it to get and use?</a:t>
          </a:r>
        </a:p>
      </dgm:t>
      <dgm:extLst>
        <a:ext uri="{E40237B7-FDA0-4F09-8148-C483321AD2D9}">
          <dgm14:cNvPr xmlns:dgm14="http://schemas.microsoft.com/office/drawing/2010/diagram" id="0" name="" descr="How easy is it to get and use?&#10;"/>
        </a:ext>
      </dgm:extLst>
    </dgm:pt>
    <dgm:pt modelId="{C8C4237C-B153-4F7D-AA8E-9889E6EAE524}" type="parTrans" cxnId="{567A6D3C-404F-4856-8AD5-5E2D7294978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DF6EBBD-8DA9-4A8E-9D8D-4F6C30DCA195}" type="sibTrans" cxnId="{567A6D3C-404F-4856-8AD5-5E2D72949782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889516C-D1AD-4536-8F08-9E5D1A133BCF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Is it reversible or permanent?</a:t>
          </a:r>
        </a:p>
      </dgm:t>
      <dgm:extLst>
        <a:ext uri="{E40237B7-FDA0-4F09-8148-C483321AD2D9}">
          <dgm14:cNvPr xmlns:dgm14="http://schemas.microsoft.com/office/drawing/2010/diagram" id="0" name="" descr="Is it reversible or permanent?&#10;"/>
        </a:ext>
      </dgm:extLst>
    </dgm:pt>
    <dgm:pt modelId="{917736F1-CFD5-44DB-AF60-906F531E9239}" type="parTrans" cxnId="{1E968C05-FE4A-4D8C-BD4C-3177E735A89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4F86C0-EF4A-499B-B85F-16FA13C2D56E}" type="sibTrans" cxnId="{1E968C05-FE4A-4D8C-BD4C-3177E735A89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B4290BE-57CA-4A09-B6F3-9A7F222C184D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Does it prevent pregnancy?</a:t>
          </a:r>
        </a:p>
      </dgm:t>
      <dgm:extLst>
        <a:ext uri="{E40237B7-FDA0-4F09-8148-C483321AD2D9}">
          <dgm14:cNvPr xmlns:dgm14="http://schemas.microsoft.com/office/drawing/2010/diagram" id="0" name="" descr="Does it prevent pregnancy?&#10;"/>
        </a:ext>
      </dgm:extLst>
    </dgm:pt>
    <dgm:pt modelId="{F24F956D-EF25-41CC-804D-CEE66E411443}" type="parTrans" cxnId="{27BADB0F-7FCD-40DD-BCF6-9638A3BB6C1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1020B43-CAB1-4A0F-98E2-91BDBCF0F3D9}" type="sibTrans" cxnId="{27BADB0F-7FCD-40DD-BCF6-9638A3BB6C1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DE22718-03F2-4A8D-AA24-BB45C74C9FB1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Are there side effects?</a:t>
          </a:r>
        </a:p>
      </dgm:t>
      <dgm:extLst>
        <a:ext uri="{E40237B7-FDA0-4F09-8148-C483321AD2D9}">
          <dgm14:cNvPr xmlns:dgm14="http://schemas.microsoft.com/office/drawing/2010/diagram" id="0" name="" descr="Are there side effects?&#10;"/>
        </a:ext>
      </dgm:extLst>
    </dgm:pt>
    <dgm:pt modelId="{04C62550-5370-4892-83AE-ABBA5EF66D99}" type="parTrans" cxnId="{94D23734-5105-449B-AE5C-0671768FE7F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81681FA2-27CB-48D2-B001-2B2B827B05F2}" type="sibTrans" cxnId="{94D23734-5105-449B-AE5C-0671768FE7F1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3C3AC4B-52F0-4A18-9C8B-DF63227BE1BB}">
      <dgm:prSet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Is it effective in preventing STIs?</a:t>
          </a:r>
        </a:p>
      </dgm:t>
      <dgm:extLst>
        <a:ext uri="{E40237B7-FDA0-4F09-8148-C483321AD2D9}">
          <dgm14:cNvPr xmlns:dgm14="http://schemas.microsoft.com/office/drawing/2010/diagram" id="0" name="" descr="Is it effective in preventing STIs?&#10;"/>
        </a:ext>
      </dgm:extLst>
    </dgm:pt>
    <dgm:pt modelId="{2B13DA5B-DC26-46F6-B26B-20BBFBABEB8A}" type="parTrans" cxnId="{E18B1485-9F62-471C-A0C2-6F5B5FCDDC7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7F69A23-901C-4801-8474-2F81325879BE}" type="sibTrans" cxnId="{E18B1485-9F62-471C-A0C2-6F5B5FCDDC7D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A9A7570-D13A-439A-9FDE-FAE084894932}" type="pres">
      <dgm:prSet presAssocID="{E6245A8D-B157-4C95-A3A8-F77D9AF90360}" presName="diagram" presStyleCnt="0">
        <dgm:presLayoutVars>
          <dgm:dir/>
          <dgm:resizeHandles val="exact"/>
        </dgm:presLayoutVars>
      </dgm:prSet>
      <dgm:spPr/>
    </dgm:pt>
    <dgm:pt modelId="{4F0A11D9-7A83-4AA6-91ED-AD286D71E8A2}" type="pres">
      <dgm:prSet presAssocID="{DDBF3220-0B61-413E-AB7F-D988D3BEF2EB}" presName="node" presStyleLbl="node1" presStyleIdx="0" presStyleCnt="6" custScaleX="114822">
        <dgm:presLayoutVars>
          <dgm:bulletEnabled val="1"/>
        </dgm:presLayoutVars>
      </dgm:prSet>
      <dgm:spPr>
        <a:prstGeom prst="round2DiagRect">
          <a:avLst/>
        </a:prstGeom>
      </dgm:spPr>
    </dgm:pt>
    <dgm:pt modelId="{48DC7AE0-1E0F-409E-911F-4CB9E62934FC}" type="pres">
      <dgm:prSet presAssocID="{6BBB4F0A-17E8-401A-A41C-8D0F68A2E243}" presName="sibTrans" presStyleCnt="0"/>
      <dgm:spPr/>
    </dgm:pt>
    <dgm:pt modelId="{97CB53E4-3E5E-444F-B88D-396FD5B9DEF5}" type="pres">
      <dgm:prSet presAssocID="{B95842F9-926C-4651-B538-EF3734434767}" presName="node" presStyleLbl="node1" presStyleIdx="1" presStyleCnt="6" custScaleX="114822">
        <dgm:presLayoutVars>
          <dgm:bulletEnabled val="1"/>
        </dgm:presLayoutVars>
      </dgm:prSet>
      <dgm:spPr>
        <a:prstGeom prst="round2DiagRect">
          <a:avLst/>
        </a:prstGeom>
      </dgm:spPr>
    </dgm:pt>
    <dgm:pt modelId="{B1F8DF17-FF4F-4BBB-928F-A751BDCD40FE}" type="pres">
      <dgm:prSet presAssocID="{DDF6EBBD-8DA9-4A8E-9D8D-4F6C30DCA195}" presName="sibTrans" presStyleCnt="0"/>
      <dgm:spPr/>
    </dgm:pt>
    <dgm:pt modelId="{EEF27E3A-4018-4D2D-8B16-777BF1CBF590}" type="pres">
      <dgm:prSet presAssocID="{5889516C-D1AD-4536-8F08-9E5D1A133BCF}" presName="node" presStyleLbl="node1" presStyleIdx="2" presStyleCnt="6" custScaleX="114822">
        <dgm:presLayoutVars>
          <dgm:bulletEnabled val="1"/>
        </dgm:presLayoutVars>
      </dgm:prSet>
      <dgm:spPr>
        <a:prstGeom prst="round2DiagRect">
          <a:avLst/>
        </a:prstGeom>
      </dgm:spPr>
    </dgm:pt>
    <dgm:pt modelId="{C5B7F088-5116-430F-8BF1-DFF3792E5D59}" type="pres">
      <dgm:prSet presAssocID="{DB4F86C0-EF4A-499B-B85F-16FA13C2D56E}" presName="sibTrans" presStyleCnt="0"/>
      <dgm:spPr/>
    </dgm:pt>
    <dgm:pt modelId="{BD129B65-E9CF-45E0-B52C-75D8C999715D}" type="pres">
      <dgm:prSet presAssocID="{6DE22718-03F2-4A8D-AA24-BB45C74C9FB1}" presName="node" presStyleLbl="node1" presStyleIdx="3" presStyleCnt="6" custScaleX="114822">
        <dgm:presLayoutVars>
          <dgm:bulletEnabled val="1"/>
        </dgm:presLayoutVars>
      </dgm:prSet>
      <dgm:spPr>
        <a:prstGeom prst="round2DiagRect">
          <a:avLst/>
        </a:prstGeom>
      </dgm:spPr>
    </dgm:pt>
    <dgm:pt modelId="{AB38E0FF-E022-4AE5-BB03-5C8205C38702}" type="pres">
      <dgm:prSet presAssocID="{81681FA2-27CB-48D2-B001-2B2B827B05F2}" presName="sibTrans" presStyleCnt="0"/>
      <dgm:spPr/>
    </dgm:pt>
    <dgm:pt modelId="{D120E06D-D4BF-45A3-BF4F-F8C6966FFDA2}" type="pres">
      <dgm:prSet presAssocID="{2B4290BE-57CA-4A09-B6F3-9A7F222C184D}" presName="node" presStyleLbl="node1" presStyleIdx="4" presStyleCnt="6" custScaleX="114822">
        <dgm:presLayoutVars>
          <dgm:bulletEnabled val="1"/>
        </dgm:presLayoutVars>
      </dgm:prSet>
      <dgm:spPr>
        <a:prstGeom prst="round2DiagRect">
          <a:avLst/>
        </a:prstGeom>
      </dgm:spPr>
    </dgm:pt>
    <dgm:pt modelId="{449025EA-70AB-456F-A883-92DF12CA9ACB}" type="pres">
      <dgm:prSet presAssocID="{51020B43-CAB1-4A0F-98E2-91BDBCF0F3D9}" presName="sibTrans" presStyleCnt="0"/>
      <dgm:spPr/>
    </dgm:pt>
    <dgm:pt modelId="{D3E1E4A9-FBB1-4DAB-9FD3-6080CF3D3588}" type="pres">
      <dgm:prSet presAssocID="{D3C3AC4B-52F0-4A18-9C8B-DF63227BE1BB}" presName="node" presStyleLbl="node1" presStyleIdx="5" presStyleCnt="6" custScaleX="114822">
        <dgm:presLayoutVars>
          <dgm:bulletEnabled val="1"/>
        </dgm:presLayoutVars>
      </dgm:prSet>
      <dgm:spPr>
        <a:prstGeom prst="round2DiagRect">
          <a:avLst/>
        </a:prstGeom>
      </dgm:spPr>
    </dgm:pt>
  </dgm:ptLst>
  <dgm:cxnLst>
    <dgm:cxn modelId="{1E968C05-FE4A-4D8C-BD4C-3177E735A890}" srcId="{E6245A8D-B157-4C95-A3A8-F77D9AF90360}" destId="{5889516C-D1AD-4536-8F08-9E5D1A133BCF}" srcOrd="2" destOrd="0" parTransId="{917736F1-CFD5-44DB-AF60-906F531E9239}" sibTransId="{DB4F86C0-EF4A-499B-B85F-16FA13C2D56E}"/>
    <dgm:cxn modelId="{27BADB0F-7FCD-40DD-BCF6-9638A3BB6C1D}" srcId="{E6245A8D-B157-4C95-A3A8-F77D9AF90360}" destId="{2B4290BE-57CA-4A09-B6F3-9A7F222C184D}" srcOrd="4" destOrd="0" parTransId="{F24F956D-EF25-41CC-804D-CEE66E411443}" sibTransId="{51020B43-CAB1-4A0F-98E2-91BDBCF0F3D9}"/>
    <dgm:cxn modelId="{125E4713-B901-451C-A10E-33D36686E464}" type="presOf" srcId="{6DE22718-03F2-4A8D-AA24-BB45C74C9FB1}" destId="{BD129B65-E9CF-45E0-B52C-75D8C999715D}" srcOrd="0" destOrd="0" presId="urn:microsoft.com/office/officeart/2005/8/layout/default"/>
    <dgm:cxn modelId="{BD7DC11C-5DF8-4C9B-9AFE-E461FFCAA106}" type="presOf" srcId="{B95842F9-926C-4651-B538-EF3734434767}" destId="{97CB53E4-3E5E-444F-B88D-396FD5B9DEF5}" srcOrd="0" destOrd="0" presId="urn:microsoft.com/office/officeart/2005/8/layout/default"/>
    <dgm:cxn modelId="{94D23734-5105-449B-AE5C-0671768FE7F1}" srcId="{E6245A8D-B157-4C95-A3A8-F77D9AF90360}" destId="{6DE22718-03F2-4A8D-AA24-BB45C74C9FB1}" srcOrd="3" destOrd="0" parTransId="{04C62550-5370-4892-83AE-ABBA5EF66D99}" sibTransId="{81681FA2-27CB-48D2-B001-2B2B827B05F2}"/>
    <dgm:cxn modelId="{567A6D3C-404F-4856-8AD5-5E2D72949782}" srcId="{E6245A8D-B157-4C95-A3A8-F77D9AF90360}" destId="{B95842F9-926C-4651-B538-EF3734434767}" srcOrd="1" destOrd="0" parTransId="{C8C4237C-B153-4F7D-AA8E-9889E6EAE524}" sibTransId="{DDF6EBBD-8DA9-4A8E-9D8D-4F6C30DCA195}"/>
    <dgm:cxn modelId="{5EB2623D-B743-49CD-B2F6-0FEA562D2851}" type="presOf" srcId="{2B4290BE-57CA-4A09-B6F3-9A7F222C184D}" destId="{D120E06D-D4BF-45A3-BF4F-F8C6966FFDA2}" srcOrd="0" destOrd="0" presId="urn:microsoft.com/office/officeart/2005/8/layout/default"/>
    <dgm:cxn modelId="{2AD23362-99E7-4F93-A345-93ADDD452E18}" type="presOf" srcId="{5889516C-D1AD-4536-8F08-9E5D1A133BCF}" destId="{EEF27E3A-4018-4D2D-8B16-777BF1CBF590}" srcOrd="0" destOrd="0" presId="urn:microsoft.com/office/officeart/2005/8/layout/default"/>
    <dgm:cxn modelId="{55EBD544-BB78-4BB5-842C-337DC8058BEE}" type="presOf" srcId="{D3C3AC4B-52F0-4A18-9C8B-DF63227BE1BB}" destId="{D3E1E4A9-FBB1-4DAB-9FD3-6080CF3D3588}" srcOrd="0" destOrd="0" presId="urn:microsoft.com/office/officeart/2005/8/layout/default"/>
    <dgm:cxn modelId="{E18B1485-9F62-471C-A0C2-6F5B5FCDDC7D}" srcId="{E6245A8D-B157-4C95-A3A8-F77D9AF90360}" destId="{D3C3AC4B-52F0-4A18-9C8B-DF63227BE1BB}" srcOrd="5" destOrd="0" parTransId="{2B13DA5B-DC26-46F6-B26B-20BBFBABEB8A}" sibTransId="{17F69A23-901C-4801-8474-2F81325879BE}"/>
    <dgm:cxn modelId="{253AD385-EBC7-4889-883D-C9D45F9E97F4}" type="presOf" srcId="{DDBF3220-0B61-413E-AB7F-D988D3BEF2EB}" destId="{4F0A11D9-7A83-4AA6-91ED-AD286D71E8A2}" srcOrd="0" destOrd="0" presId="urn:microsoft.com/office/officeart/2005/8/layout/default"/>
    <dgm:cxn modelId="{BBD6FEBF-BF78-45DA-802E-795DE2290854}" type="presOf" srcId="{E6245A8D-B157-4C95-A3A8-F77D9AF90360}" destId="{BA9A7570-D13A-439A-9FDE-FAE084894932}" srcOrd="0" destOrd="0" presId="urn:microsoft.com/office/officeart/2005/8/layout/default"/>
    <dgm:cxn modelId="{83932EC1-BB01-4538-9BA2-64590074FD09}" srcId="{E6245A8D-B157-4C95-A3A8-F77D9AF90360}" destId="{DDBF3220-0B61-413E-AB7F-D988D3BEF2EB}" srcOrd="0" destOrd="0" parTransId="{2F42D948-5C36-4F11-B984-360E971D5086}" sibTransId="{6BBB4F0A-17E8-401A-A41C-8D0F68A2E243}"/>
    <dgm:cxn modelId="{E93350E2-0497-442C-8025-818F35E94243}" type="presParOf" srcId="{BA9A7570-D13A-439A-9FDE-FAE084894932}" destId="{4F0A11D9-7A83-4AA6-91ED-AD286D71E8A2}" srcOrd="0" destOrd="0" presId="urn:microsoft.com/office/officeart/2005/8/layout/default"/>
    <dgm:cxn modelId="{D48ABD4B-B99E-4FD7-BF01-8A9E10618AEC}" type="presParOf" srcId="{BA9A7570-D13A-439A-9FDE-FAE084894932}" destId="{48DC7AE0-1E0F-409E-911F-4CB9E62934FC}" srcOrd="1" destOrd="0" presId="urn:microsoft.com/office/officeart/2005/8/layout/default"/>
    <dgm:cxn modelId="{2C1F1585-2350-438A-9586-295053394F49}" type="presParOf" srcId="{BA9A7570-D13A-439A-9FDE-FAE084894932}" destId="{97CB53E4-3E5E-444F-B88D-396FD5B9DEF5}" srcOrd="2" destOrd="0" presId="urn:microsoft.com/office/officeart/2005/8/layout/default"/>
    <dgm:cxn modelId="{3D3B6E5C-E3A8-42CA-9806-9A3A0A78A303}" type="presParOf" srcId="{BA9A7570-D13A-439A-9FDE-FAE084894932}" destId="{B1F8DF17-FF4F-4BBB-928F-A751BDCD40FE}" srcOrd="3" destOrd="0" presId="urn:microsoft.com/office/officeart/2005/8/layout/default"/>
    <dgm:cxn modelId="{C8F5BDCE-4B38-4A17-B794-E90EDA7A75B2}" type="presParOf" srcId="{BA9A7570-D13A-439A-9FDE-FAE084894932}" destId="{EEF27E3A-4018-4D2D-8B16-777BF1CBF590}" srcOrd="4" destOrd="0" presId="urn:microsoft.com/office/officeart/2005/8/layout/default"/>
    <dgm:cxn modelId="{7D36AB8C-45B9-4E4A-8A5A-7E82787DF6FE}" type="presParOf" srcId="{BA9A7570-D13A-439A-9FDE-FAE084894932}" destId="{C5B7F088-5116-430F-8BF1-DFF3792E5D59}" srcOrd="5" destOrd="0" presId="urn:microsoft.com/office/officeart/2005/8/layout/default"/>
    <dgm:cxn modelId="{B8C765BA-F610-4CE0-8EED-0659ACF39CF9}" type="presParOf" srcId="{BA9A7570-D13A-439A-9FDE-FAE084894932}" destId="{BD129B65-E9CF-45E0-B52C-75D8C999715D}" srcOrd="6" destOrd="0" presId="urn:microsoft.com/office/officeart/2005/8/layout/default"/>
    <dgm:cxn modelId="{3819431D-3914-4C3D-9F23-082CB677688B}" type="presParOf" srcId="{BA9A7570-D13A-439A-9FDE-FAE084894932}" destId="{AB38E0FF-E022-4AE5-BB03-5C8205C38702}" srcOrd="7" destOrd="0" presId="urn:microsoft.com/office/officeart/2005/8/layout/default"/>
    <dgm:cxn modelId="{1E992B14-F65A-4023-8794-A00AF715FBF1}" type="presParOf" srcId="{BA9A7570-D13A-439A-9FDE-FAE084894932}" destId="{D120E06D-D4BF-45A3-BF4F-F8C6966FFDA2}" srcOrd="8" destOrd="0" presId="urn:microsoft.com/office/officeart/2005/8/layout/default"/>
    <dgm:cxn modelId="{B163A46A-D9BF-4692-9EB4-0FA283A9B727}" type="presParOf" srcId="{BA9A7570-D13A-439A-9FDE-FAE084894932}" destId="{449025EA-70AB-456F-A883-92DF12CA9ACB}" srcOrd="9" destOrd="0" presId="urn:microsoft.com/office/officeart/2005/8/layout/default"/>
    <dgm:cxn modelId="{C425F247-2055-4949-9668-3682BB311898}" type="presParOf" srcId="{BA9A7570-D13A-439A-9FDE-FAE084894932}" destId="{D3E1E4A9-FBB1-4DAB-9FD3-6080CF3D3588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FB7B4448-8894-4472-8158-9829BE9BF042}" type="doc">
      <dgm:prSet loTypeId="urn:microsoft.com/office/officeart/2005/8/layout/hList2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ABF2FCE-3242-44D1-BFAF-A01D9EA98553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Practice</a:t>
          </a:r>
        </a:p>
      </dgm:t>
      <dgm:extLst>
        <a:ext uri="{E40237B7-FDA0-4F09-8148-C483321AD2D9}">
          <dgm14:cNvPr xmlns:dgm14="http://schemas.microsoft.com/office/drawing/2010/diagram" id="0" name="" descr="Practice&#10;"/>
        </a:ext>
      </dgm:extLst>
    </dgm:pt>
    <dgm:pt modelId="{99DA608B-3E6D-4FE7-9F2C-5CE7E98E0513}" type="parTrans" cxnId="{2B428840-7A77-49F6-9EAB-ED709CB85D8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3874918-7A69-491F-BD90-A403D6FDE1A3}" type="sibTrans" cxnId="{2B428840-7A77-49F6-9EAB-ED709CB85D8B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B333BBC-9A85-4492-A3A0-7084D29F2F59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Refuse</a:t>
          </a:r>
        </a:p>
      </dgm:t>
      <dgm:extLst>
        <a:ext uri="{E40237B7-FDA0-4F09-8148-C483321AD2D9}">
          <dgm14:cNvPr xmlns:dgm14="http://schemas.microsoft.com/office/drawing/2010/diagram" id="0" name="" descr="Refuse&#10;"/>
        </a:ext>
      </dgm:extLst>
    </dgm:pt>
    <dgm:pt modelId="{4BC2E003-3185-47F1-97DA-6EEB9A9D83D7}" type="parTrans" cxnId="{A1BBF57F-3FB4-488F-90F5-9D5CC850DE9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FC5D571-5D21-4816-A7F7-3F76B5B589F0}" type="sibTrans" cxnId="{A1BBF57F-3FB4-488F-90F5-9D5CC850DE9C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2C1C28A-FE1E-4E33-8136-0BFE77422A7A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Seek advice</a:t>
          </a:r>
        </a:p>
      </dgm:t>
      <dgm:extLst>
        <a:ext uri="{E40237B7-FDA0-4F09-8148-C483321AD2D9}">
          <dgm14:cNvPr xmlns:dgm14="http://schemas.microsoft.com/office/drawing/2010/diagram" id="0" name="" descr="Seek advice&#10;"/>
        </a:ext>
      </dgm:extLst>
    </dgm:pt>
    <dgm:pt modelId="{57DF8A94-D8F4-439C-8256-02D5F2E4D52B}" type="parTrans" cxnId="{4F1FEAB2-EADD-4FCB-A92E-62C58EA71DA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6D80EAB3-EBEA-4C7A-8D35-36C690E1B7C7}" type="sibTrans" cxnId="{4F1FEAB2-EADD-4FCB-A92E-62C58EA71DA6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97C6FA2D-CA7F-46BA-BCBD-B43A39BE3AC1}">
      <dgm:prSet phldrT="[Text]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Use a short, simple, honest, assertive response</a:t>
          </a:r>
        </a:p>
      </dgm:t>
      <dgm:extLst>
        <a:ext uri="{E40237B7-FDA0-4F09-8148-C483321AD2D9}">
          <dgm14:cNvPr xmlns:dgm14="http://schemas.microsoft.com/office/drawing/2010/diagram" id="0" name="" descr="Use a short, simple, honest, assertive response&#10;You can also walk away from the situation&#10;"/>
        </a:ext>
      </dgm:extLst>
    </dgm:pt>
    <dgm:pt modelId="{A256B32B-C786-48A4-911C-A93601CF971D}" type="parTrans" cxnId="{9F381904-4679-48B1-8679-9EB1E065DC4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3E4CAFDB-6FF5-44B3-88C1-9A7FF4C2E2C6}" type="sibTrans" cxnId="{9F381904-4679-48B1-8679-9EB1E065DC44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4D8F57C-4F89-4F0C-BF47-C25F9B4F6EAC}">
      <dgm:prSet phldrT="[Text]"/>
      <dgm:spPr>
        <a:solidFill>
          <a:schemeClr val="accent1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You can also walk away from the situation</a:t>
          </a:r>
        </a:p>
      </dgm:t>
    </dgm:pt>
    <dgm:pt modelId="{E41B49B9-4F99-4A3E-B1C3-A85009C0EB7E}" type="parTrans" cxnId="{902D68E4-1908-458E-B6A2-0A63BAC2D9A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CADD50C8-59D2-4F16-8056-EBD42E483978}" type="sibTrans" cxnId="{902D68E4-1908-458E-B6A2-0A63BAC2D9AA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DB111716-6B31-4A32-8E19-F91FD440C848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Remember you do not need to face this alone</a:t>
          </a:r>
        </a:p>
      </dgm:t>
      <dgm:extLst>
        <a:ext uri="{E40237B7-FDA0-4F09-8148-C483321AD2D9}">
          <dgm14:cNvPr xmlns:dgm14="http://schemas.microsoft.com/office/drawing/2010/diagram" id="0" name="" descr="Remember you do not need to face this alone&#10;Talk to a trusted adult for guidance&#10;"/>
        </a:ext>
      </dgm:extLst>
    </dgm:pt>
    <dgm:pt modelId="{E12A7355-2503-418C-B01A-BD5993563E0E}" type="parTrans" cxnId="{AA5BA3B8-89B8-475D-AE9E-466ECDD1B4D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52FD874C-8593-453B-908D-111E0B7126D5}" type="sibTrans" cxnId="{AA5BA3B8-89B8-475D-AE9E-466ECDD1B4D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E4C4196-4E60-498E-B80E-77E049AC753E}">
      <dgm:prSet phldrT="[Text]"/>
      <dgm:spPr>
        <a:solidFill>
          <a:schemeClr val="accent6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Talk to a trusted adult for guidance</a:t>
          </a:r>
        </a:p>
      </dgm:t>
    </dgm:pt>
    <dgm:pt modelId="{2C2C6B7F-3023-468F-82A9-618F4E7A13F8}" type="parTrans" cxnId="{5869B58B-618A-434F-91D9-42AD9535D42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D4FA69F-739B-48CF-B6B8-EF2206FB3D7C}" type="sibTrans" cxnId="{5869B58B-618A-434F-91D9-42AD9535D423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4F46D33A-4399-4F85-AC8C-1C31E7194E24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Reflect on potential risky situations</a:t>
          </a:r>
        </a:p>
      </dgm:t>
      <dgm:extLst>
        <a:ext uri="{E40237B7-FDA0-4F09-8148-C483321AD2D9}">
          <dgm14:cNvPr xmlns:dgm14="http://schemas.microsoft.com/office/drawing/2010/diagram" id="0" name="" descr="Reflect on potential risky situations&#10;Consider the words you might use ahead of time&#10;"/>
        </a:ext>
      </dgm:extLst>
    </dgm:pt>
    <dgm:pt modelId="{23BD5F4F-489B-4FC9-A18D-D2A887261F8A}" type="parTrans" cxnId="{2CF7AD9B-7C66-4A17-AE4B-69D1DCC5B78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7B155496-4FDE-49AB-B5D7-3C661B00B3A2}" type="sibTrans" cxnId="{2CF7AD9B-7C66-4A17-AE4B-69D1DCC5B787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3087905-6258-4843-8EEB-25088011986B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Consider the words you might use ahead of time</a:t>
          </a:r>
        </a:p>
      </dgm:t>
    </dgm:pt>
    <dgm:pt modelId="{F0A37156-60F8-48A3-806E-C22695787191}" type="parTrans" cxnId="{95219AEA-5FD7-4CD2-8D06-DF6720321BE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217FEDB-D377-4B7E-887B-974676EE0505}" type="sibTrans" cxnId="{95219AEA-5FD7-4CD2-8D06-DF6720321BEF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B43851D8-A06E-4F33-8677-862207B51A21}" type="pres">
      <dgm:prSet presAssocID="{FB7B4448-8894-4472-8158-9829BE9BF042}" presName="linearFlow" presStyleCnt="0">
        <dgm:presLayoutVars>
          <dgm:dir/>
          <dgm:animLvl val="lvl"/>
          <dgm:resizeHandles/>
        </dgm:presLayoutVars>
      </dgm:prSet>
      <dgm:spPr/>
    </dgm:pt>
    <dgm:pt modelId="{411D983B-8414-489B-A2DB-EB749D880747}" type="pres">
      <dgm:prSet presAssocID="{5ABF2FCE-3242-44D1-BFAF-A01D9EA98553}" presName="compositeNode" presStyleCnt="0">
        <dgm:presLayoutVars>
          <dgm:bulletEnabled val="1"/>
        </dgm:presLayoutVars>
      </dgm:prSet>
      <dgm:spPr/>
    </dgm:pt>
    <dgm:pt modelId="{DDB2144D-1131-42C4-896D-39B9BBF02AE8}" type="pres">
      <dgm:prSet presAssocID="{5ABF2FCE-3242-44D1-BFAF-A01D9EA98553}" presName="image" presStyleLbl="fgImgPlace1" presStyleIdx="0" presStyleCnt="3"/>
      <dgm:spPr>
        <a:prstGeom prst="chevron">
          <a:avLst/>
        </a:prstGeom>
        <a:solidFill>
          <a:schemeClr val="accent5">
            <a:lumMod val="75000"/>
          </a:schemeClr>
        </a:solidFill>
        <a:ln>
          <a:noFill/>
        </a:ln>
      </dgm:spPr>
      <dgm:extLst>
        <a:ext uri="{E40237B7-FDA0-4F09-8148-C483321AD2D9}">
          <dgm14:cNvPr xmlns:dgm14="http://schemas.microsoft.com/office/drawing/2010/diagram" id="0" name="" descr="light blue arrow"/>
        </a:ext>
      </dgm:extLst>
    </dgm:pt>
    <dgm:pt modelId="{51D68356-77D6-4ABC-BBA1-5F6E50D80169}" type="pres">
      <dgm:prSet presAssocID="{5ABF2FCE-3242-44D1-BFAF-A01D9EA98553}" presName="childNode" presStyleLbl="node1" presStyleIdx="0" presStyleCnt="3">
        <dgm:presLayoutVars>
          <dgm:bulletEnabled val="1"/>
        </dgm:presLayoutVars>
      </dgm:prSet>
      <dgm:spPr/>
    </dgm:pt>
    <dgm:pt modelId="{36B1E4FB-87AA-4EB3-95D4-5759E68B0FE8}" type="pres">
      <dgm:prSet presAssocID="{5ABF2FCE-3242-44D1-BFAF-A01D9EA98553}" presName="parentNode" presStyleLbl="revTx" presStyleIdx="0" presStyleCnt="3">
        <dgm:presLayoutVars>
          <dgm:chMax val="0"/>
          <dgm:bulletEnabled val="1"/>
        </dgm:presLayoutVars>
      </dgm:prSet>
      <dgm:spPr/>
    </dgm:pt>
    <dgm:pt modelId="{7BB7987A-FEEE-427F-880C-FF58FE78E1AB}" type="pres">
      <dgm:prSet presAssocID="{63874918-7A69-491F-BD90-A403D6FDE1A3}" presName="sibTrans" presStyleCnt="0"/>
      <dgm:spPr/>
    </dgm:pt>
    <dgm:pt modelId="{F3FF86A6-6FEB-4B9F-8E1D-71D0005AB8AA}" type="pres">
      <dgm:prSet presAssocID="{2B333BBC-9A85-4492-A3A0-7084D29F2F59}" presName="compositeNode" presStyleCnt="0">
        <dgm:presLayoutVars>
          <dgm:bulletEnabled val="1"/>
        </dgm:presLayoutVars>
      </dgm:prSet>
      <dgm:spPr/>
    </dgm:pt>
    <dgm:pt modelId="{612D5373-0ACC-401D-88B1-9B015307F561}" type="pres">
      <dgm:prSet presAssocID="{2B333BBC-9A85-4492-A3A0-7084D29F2F59}" presName="image" presStyleLbl="fgImgPlace1" presStyleIdx="1" presStyleCnt="3"/>
      <dgm:spPr>
        <a:prstGeom prst="chevron">
          <a:avLst/>
        </a:prstGeom>
        <a:solidFill>
          <a:schemeClr val="accent1">
            <a:lumMod val="75000"/>
          </a:schemeClr>
        </a:solidFill>
        <a:ln>
          <a:noFill/>
        </a:ln>
      </dgm:spPr>
      <dgm:extLst>
        <a:ext uri="{E40237B7-FDA0-4F09-8148-C483321AD2D9}">
          <dgm14:cNvPr xmlns:dgm14="http://schemas.microsoft.com/office/drawing/2010/diagram" id="0" name="" descr="dark blue arrow"/>
        </a:ext>
      </dgm:extLst>
    </dgm:pt>
    <dgm:pt modelId="{FB25AB8C-A78C-4220-8339-B4EE771610FB}" type="pres">
      <dgm:prSet presAssocID="{2B333BBC-9A85-4492-A3A0-7084D29F2F59}" presName="childNode" presStyleLbl="node1" presStyleIdx="1" presStyleCnt="3">
        <dgm:presLayoutVars>
          <dgm:bulletEnabled val="1"/>
        </dgm:presLayoutVars>
      </dgm:prSet>
      <dgm:spPr/>
    </dgm:pt>
    <dgm:pt modelId="{5DC14DDF-94DA-46EC-8216-11EEB39DBE10}" type="pres">
      <dgm:prSet presAssocID="{2B333BBC-9A85-4492-A3A0-7084D29F2F59}" presName="parentNode" presStyleLbl="revTx" presStyleIdx="1" presStyleCnt="3">
        <dgm:presLayoutVars>
          <dgm:chMax val="0"/>
          <dgm:bulletEnabled val="1"/>
        </dgm:presLayoutVars>
      </dgm:prSet>
      <dgm:spPr/>
    </dgm:pt>
    <dgm:pt modelId="{D8A7288C-BD00-4594-A2EE-AE96D068077E}" type="pres">
      <dgm:prSet presAssocID="{CFC5D571-5D21-4816-A7F7-3F76B5B589F0}" presName="sibTrans" presStyleCnt="0"/>
      <dgm:spPr/>
    </dgm:pt>
    <dgm:pt modelId="{394304A2-B11C-46E1-8B5E-40AF03D72ACC}" type="pres">
      <dgm:prSet presAssocID="{32C1C28A-FE1E-4E33-8136-0BFE77422A7A}" presName="compositeNode" presStyleCnt="0">
        <dgm:presLayoutVars>
          <dgm:bulletEnabled val="1"/>
        </dgm:presLayoutVars>
      </dgm:prSet>
      <dgm:spPr/>
    </dgm:pt>
    <dgm:pt modelId="{90FE7369-0551-41BD-8528-709D50342802}" type="pres">
      <dgm:prSet presAssocID="{32C1C28A-FE1E-4E33-8136-0BFE77422A7A}" presName="image" presStyleLbl="fgImgPlace1" presStyleIdx="2" presStyleCnt="3"/>
      <dgm:spPr>
        <a:prstGeom prst="chevron">
          <a:avLst/>
        </a:prstGeom>
        <a:solidFill>
          <a:schemeClr val="accent6">
            <a:lumMod val="75000"/>
          </a:schemeClr>
        </a:solidFill>
        <a:ln>
          <a:noFill/>
        </a:ln>
      </dgm:spPr>
      <dgm:extLst>
        <a:ext uri="{E40237B7-FDA0-4F09-8148-C483321AD2D9}">
          <dgm14:cNvPr xmlns:dgm14="http://schemas.microsoft.com/office/drawing/2010/diagram" id="0" name="" descr="green arrow"/>
        </a:ext>
      </dgm:extLst>
    </dgm:pt>
    <dgm:pt modelId="{29AE1D0C-CE37-4B23-971B-B9A5356185BC}" type="pres">
      <dgm:prSet presAssocID="{32C1C28A-FE1E-4E33-8136-0BFE77422A7A}" presName="childNode" presStyleLbl="node1" presStyleIdx="2" presStyleCnt="3">
        <dgm:presLayoutVars>
          <dgm:bulletEnabled val="1"/>
        </dgm:presLayoutVars>
      </dgm:prSet>
      <dgm:spPr/>
    </dgm:pt>
    <dgm:pt modelId="{7637E984-A072-455B-8788-B7D4699B84A5}" type="pres">
      <dgm:prSet presAssocID="{32C1C28A-FE1E-4E33-8136-0BFE77422A7A}" presName="parentNode" presStyleLbl="revTx" presStyleIdx="2" presStyleCnt="3">
        <dgm:presLayoutVars>
          <dgm:chMax val="0"/>
          <dgm:bulletEnabled val="1"/>
        </dgm:presLayoutVars>
      </dgm:prSet>
      <dgm:spPr/>
    </dgm:pt>
  </dgm:ptLst>
  <dgm:cxnLst>
    <dgm:cxn modelId="{9F381904-4679-48B1-8679-9EB1E065DC44}" srcId="{2B333BBC-9A85-4492-A3A0-7084D29F2F59}" destId="{97C6FA2D-CA7F-46BA-BCBD-B43A39BE3AC1}" srcOrd="0" destOrd="0" parTransId="{A256B32B-C786-48A4-911C-A93601CF971D}" sibTransId="{3E4CAFDB-6FF5-44B3-88C1-9A7FF4C2E2C6}"/>
    <dgm:cxn modelId="{B7307E2C-972B-40E3-AB3B-3A0FE7794CBD}" type="presOf" srcId="{2B333BBC-9A85-4492-A3A0-7084D29F2F59}" destId="{5DC14DDF-94DA-46EC-8216-11EEB39DBE10}" srcOrd="0" destOrd="0" presId="urn:microsoft.com/office/officeart/2005/8/layout/hList2"/>
    <dgm:cxn modelId="{2B428840-7A77-49F6-9EAB-ED709CB85D8B}" srcId="{FB7B4448-8894-4472-8158-9829BE9BF042}" destId="{5ABF2FCE-3242-44D1-BFAF-A01D9EA98553}" srcOrd="0" destOrd="0" parTransId="{99DA608B-3E6D-4FE7-9F2C-5CE7E98E0513}" sibTransId="{63874918-7A69-491F-BD90-A403D6FDE1A3}"/>
    <dgm:cxn modelId="{D7165F6C-180E-4D5C-B02F-6180729D500C}" type="presOf" srcId="{FB7B4448-8894-4472-8158-9829BE9BF042}" destId="{B43851D8-A06E-4F33-8677-862207B51A21}" srcOrd="0" destOrd="0" presId="urn:microsoft.com/office/officeart/2005/8/layout/hList2"/>
    <dgm:cxn modelId="{A1BBF57F-3FB4-488F-90F5-9D5CC850DE9C}" srcId="{FB7B4448-8894-4472-8158-9829BE9BF042}" destId="{2B333BBC-9A85-4492-A3A0-7084D29F2F59}" srcOrd="1" destOrd="0" parTransId="{4BC2E003-3185-47F1-97DA-6EEB9A9D83D7}" sibTransId="{CFC5D571-5D21-4816-A7F7-3F76B5B589F0}"/>
    <dgm:cxn modelId="{5869B58B-618A-434F-91D9-42AD9535D423}" srcId="{32C1C28A-FE1E-4E33-8136-0BFE77422A7A}" destId="{FE4C4196-4E60-498E-B80E-77E049AC753E}" srcOrd="1" destOrd="0" parTransId="{2C2C6B7F-3023-468F-82A9-618F4E7A13F8}" sibTransId="{AD4FA69F-739B-48CF-B6B8-EF2206FB3D7C}"/>
    <dgm:cxn modelId="{1E745B97-D649-4D51-AD05-585A2681268C}" type="presOf" srcId="{FE4C4196-4E60-498E-B80E-77E049AC753E}" destId="{29AE1D0C-CE37-4B23-971B-B9A5356185BC}" srcOrd="0" destOrd="1" presId="urn:microsoft.com/office/officeart/2005/8/layout/hList2"/>
    <dgm:cxn modelId="{2CF7AD9B-7C66-4A17-AE4B-69D1DCC5B787}" srcId="{5ABF2FCE-3242-44D1-BFAF-A01D9EA98553}" destId="{4F46D33A-4399-4F85-AC8C-1C31E7194E24}" srcOrd="0" destOrd="0" parTransId="{23BD5F4F-489B-4FC9-A18D-D2A887261F8A}" sibTransId="{7B155496-4FDE-49AB-B5D7-3C661B00B3A2}"/>
    <dgm:cxn modelId="{AF98629F-4C7C-4F67-B263-FAF729BA06AF}" type="presOf" srcId="{4F46D33A-4399-4F85-AC8C-1C31E7194E24}" destId="{51D68356-77D6-4ABC-BBA1-5F6E50D80169}" srcOrd="0" destOrd="0" presId="urn:microsoft.com/office/officeart/2005/8/layout/hList2"/>
    <dgm:cxn modelId="{C1A1E8AD-93C1-4613-8E4B-AA20ACD49FFC}" type="presOf" srcId="{D4D8F57C-4F89-4F0C-BF47-C25F9B4F6EAC}" destId="{FB25AB8C-A78C-4220-8339-B4EE771610FB}" srcOrd="0" destOrd="1" presId="urn:microsoft.com/office/officeart/2005/8/layout/hList2"/>
    <dgm:cxn modelId="{4F1FEAB2-EADD-4FCB-A92E-62C58EA71DA6}" srcId="{FB7B4448-8894-4472-8158-9829BE9BF042}" destId="{32C1C28A-FE1E-4E33-8136-0BFE77422A7A}" srcOrd="2" destOrd="0" parTransId="{57DF8A94-D8F4-439C-8256-02D5F2E4D52B}" sibTransId="{6D80EAB3-EBEA-4C7A-8D35-36C690E1B7C7}"/>
    <dgm:cxn modelId="{AA5BA3B8-89B8-475D-AE9E-466ECDD1B4D3}" srcId="{32C1C28A-FE1E-4E33-8136-0BFE77422A7A}" destId="{DB111716-6B31-4A32-8E19-F91FD440C848}" srcOrd="0" destOrd="0" parTransId="{E12A7355-2503-418C-B01A-BD5993563E0E}" sibTransId="{52FD874C-8593-453B-908D-111E0B7126D5}"/>
    <dgm:cxn modelId="{EB9E5AC5-4D2F-4CE0-9BE4-184332AD7933}" type="presOf" srcId="{97C6FA2D-CA7F-46BA-BCBD-B43A39BE3AC1}" destId="{FB25AB8C-A78C-4220-8339-B4EE771610FB}" srcOrd="0" destOrd="0" presId="urn:microsoft.com/office/officeart/2005/8/layout/hList2"/>
    <dgm:cxn modelId="{E3EA54D0-145F-4DF8-B314-844B64B486F8}" type="presOf" srcId="{E3087905-6258-4843-8EEB-25088011986B}" destId="{51D68356-77D6-4ABC-BBA1-5F6E50D80169}" srcOrd="0" destOrd="1" presId="urn:microsoft.com/office/officeart/2005/8/layout/hList2"/>
    <dgm:cxn modelId="{D3FCF1D7-6FF9-4765-9F50-275CEED55FFC}" type="presOf" srcId="{DB111716-6B31-4A32-8E19-F91FD440C848}" destId="{29AE1D0C-CE37-4B23-971B-B9A5356185BC}" srcOrd="0" destOrd="0" presId="urn:microsoft.com/office/officeart/2005/8/layout/hList2"/>
    <dgm:cxn modelId="{4753EADE-39B9-4404-89E8-F3CD364AEA97}" type="presOf" srcId="{32C1C28A-FE1E-4E33-8136-0BFE77422A7A}" destId="{7637E984-A072-455B-8788-B7D4699B84A5}" srcOrd="0" destOrd="0" presId="urn:microsoft.com/office/officeart/2005/8/layout/hList2"/>
    <dgm:cxn modelId="{902D68E4-1908-458E-B6A2-0A63BAC2D9AA}" srcId="{2B333BBC-9A85-4492-A3A0-7084D29F2F59}" destId="{D4D8F57C-4F89-4F0C-BF47-C25F9B4F6EAC}" srcOrd="1" destOrd="0" parTransId="{E41B49B9-4F99-4A3E-B1C3-A85009C0EB7E}" sibTransId="{CADD50C8-59D2-4F16-8056-EBD42E483978}"/>
    <dgm:cxn modelId="{598D75E6-6D9F-466D-86F5-333088FAE32A}" type="presOf" srcId="{5ABF2FCE-3242-44D1-BFAF-A01D9EA98553}" destId="{36B1E4FB-87AA-4EB3-95D4-5759E68B0FE8}" srcOrd="0" destOrd="0" presId="urn:microsoft.com/office/officeart/2005/8/layout/hList2"/>
    <dgm:cxn modelId="{95219AEA-5FD7-4CD2-8D06-DF6720321BEF}" srcId="{5ABF2FCE-3242-44D1-BFAF-A01D9EA98553}" destId="{E3087905-6258-4843-8EEB-25088011986B}" srcOrd="1" destOrd="0" parTransId="{F0A37156-60F8-48A3-806E-C22695787191}" sibTransId="{E217FEDB-D377-4B7E-887B-974676EE0505}"/>
    <dgm:cxn modelId="{22307FF7-CB64-4EC2-A6C1-73A2DE6D849E}" type="presParOf" srcId="{B43851D8-A06E-4F33-8677-862207B51A21}" destId="{411D983B-8414-489B-A2DB-EB749D880747}" srcOrd="0" destOrd="0" presId="urn:microsoft.com/office/officeart/2005/8/layout/hList2"/>
    <dgm:cxn modelId="{4CFF7EC4-3352-421E-8EF3-1FC9DCC19AFD}" type="presParOf" srcId="{411D983B-8414-489B-A2DB-EB749D880747}" destId="{DDB2144D-1131-42C4-896D-39B9BBF02AE8}" srcOrd="0" destOrd="0" presId="urn:microsoft.com/office/officeart/2005/8/layout/hList2"/>
    <dgm:cxn modelId="{962FD5D2-08F3-4E83-83E9-8BAD4EDD2DC1}" type="presParOf" srcId="{411D983B-8414-489B-A2DB-EB749D880747}" destId="{51D68356-77D6-4ABC-BBA1-5F6E50D80169}" srcOrd="1" destOrd="0" presId="urn:microsoft.com/office/officeart/2005/8/layout/hList2"/>
    <dgm:cxn modelId="{0E8F3B7F-45C9-477A-979A-392AA98F83E4}" type="presParOf" srcId="{411D983B-8414-489B-A2DB-EB749D880747}" destId="{36B1E4FB-87AA-4EB3-95D4-5759E68B0FE8}" srcOrd="2" destOrd="0" presId="urn:microsoft.com/office/officeart/2005/8/layout/hList2"/>
    <dgm:cxn modelId="{BF6663AB-F867-4C98-9CBB-7C6F3D9E69CA}" type="presParOf" srcId="{B43851D8-A06E-4F33-8677-862207B51A21}" destId="{7BB7987A-FEEE-427F-880C-FF58FE78E1AB}" srcOrd="1" destOrd="0" presId="urn:microsoft.com/office/officeart/2005/8/layout/hList2"/>
    <dgm:cxn modelId="{BD850C6D-91F5-4B0E-9193-5D98145BA7C1}" type="presParOf" srcId="{B43851D8-A06E-4F33-8677-862207B51A21}" destId="{F3FF86A6-6FEB-4B9F-8E1D-71D0005AB8AA}" srcOrd="2" destOrd="0" presId="urn:microsoft.com/office/officeart/2005/8/layout/hList2"/>
    <dgm:cxn modelId="{7500EDD6-F8A2-41CE-A642-58849AC53FF1}" type="presParOf" srcId="{F3FF86A6-6FEB-4B9F-8E1D-71D0005AB8AA}" destId="{612D5373-0ACC-401D-88B1-9B015307F561}" srcOrd="0" destOrd="0" presId="urn:microsoft.com/office/officeart/2005/8/layout/hList2"/>
    <dgm:cxn modelId="{D8A116E7-3517-4FEC-87B8-DFB1660E2BEB}" type="presParOf" srcId="{F3FF86A6-6FEB-4B9F-8E1D-71D0005AB8AA}" destId="{FB25AB8C-A78C-4220-8339-B4EE771610FB}" srcOrd="1" destOrd="0" presId="urn:microsoft.com/office/officeart/2005/8/layout/hList2"/>
    <dgm:cxn modelId="{E787FC20-E877-44BD-9B82-82F3618B7A3B}" type="presParOf" srcId="{F3FF86A6-6FEB-4B9F-8E1D-71D0005AB8AA}" destId="{5DC14DDF-94DA-46EC-8216-11EEB39DBE10}" srcOrd="2" destOrd="0" presId="urn:microsoft.com/office/officeart/2005/8/layout/hList2"/>
    <dgm:cxn modelId="{AEE02FD2-A2A7-4CAB-A0D2-800DA211EA3C}" type="presParOf" srcId="{B43851D8-A06E-4F33-8677-862207B51A21}" destId="{D8A7288C-BD00-4594-A2EE-AE96D068077E}" srcOrd="3" destOrd="0" presId="urn:microsoft.com/office/officeart/2005/8/layout/hList2"/>
    <dgm:cxn modelId="{0276DB3D-76A3-4B5B-B1C4-9F7A3D3196A9}" type="presParOf" srcId="{B43851D8-A06E-4F33-8677-862207B51A21}" destId="{394304A2-B11C-46E1-8B5E-40AF03D72ACC}" srcOrd="4" destOrd="0" presId="urn:microsoft.com/office/officeart/2005/8/layout/hList2"/>
    <dgm:cxn modelId="{B1256A58-BE29-4528-9E14-38D33CA6A6D8}" type="presParOf" srcId="{394304A2-B11C-46E1-8B5E-40AF03D72ACC}" destId="{90FE7369-0551-41BD-8528-709D50342802}" srcOrd="0" destOrd="0" presId="urn:microsoft.com/office/officeart/2005/8/layout/hList2"/>
    <dgm:cxn modelId="{36F0C9A6-A8CD-4506-88A1-F1A98D6BFBAC}" type="presParOf" srcId="{394304A2-B11C-46E1-8B5E-40AF03D72ACC}" destId="{29AE1D0C-CE37-4B23-971B-B9A5356185BC}" srcOrd="1" destOrd="0" presId="urn:microsoft.com/office/officeart/2005/8/layout/hList2"/>
    <dgm:cxn modelId="{6900DD61-4E21-4EEC-8E00-03BAA602B4AB}" type="presParOf" srcId="{394304A2-B11C-46E1-8B5E-40AF03D72ACC}" destId="{7637E984-A072-455B-8788-B7D4699B84A5}" srcOrd="2" destOrd="0" presId="urn:microsoft.com/office/officeart/2005/8/layout/hList2"/>
  </dgm:cxnLst>
  <dgm:bg>
    <a:noFill/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2F9B2BA-CFAE-4D7E-834F-96B19B64DF08}" type="doc">
      <dgm:prSet loTypeId="urn:microsoft.com/office/officeart/2005/8/layout/lProcess2" loCatId="list" qsTypeId="urn:microsoft.com/office/officeart/2005/8/quickstyle/simple4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33515455-9EC3-4189-A2AD-9D8842BC2F7C}">
      <dgm:prSet phldrT="[Text]" custT="1"/>
      <dgm:spPr/>
      <dgm:t>
        <a:bodyPr/>
        <a:lstStyle/>
        <a:p>
          <a:br>
            <a:rPr lang="en-US" sz="3200" dirty="0"/>
          </a:br>
          <a:r>
            <a:rPr lang="en-US" sz="4800" dirty="0"/>
            <a:t>When withdrawal</a:t>
          </a:r>
          <a:br>
            <a:rPr lang="en-US" sz="4800" dirty="0"/>
          </a:br>
          <a:r>
            <a:rPr lang="en-US" sz="4800" dirty="0"/>
            <a:t>is used</a:t>
          </a:r>
        </a:p>
      </dgm:t>
      <dgm:extLst>
        <a:ext uri="{E40237B7-FDA0-4F09-8148-C483321AD2D9}">
          <dgm14:cNvPr xmlns:dgm14="http://schemas.microsoft.com/office/drawing/2010/diagram" id="0" name="" descr="When withdrawal is used&#10;"/>
        </a:ext>
      </dgm:extLst>
    </dgm:pt>
    <dgm:pt modelId="{A8F3FBB4-4AF1-445C-9356-6FE7AC913F09}" type="parTrans" cxnId="{CC96AA2F-3696-49A0-A380-09688B0B78E0}">
      <dgm:prSet/>
      <dgm:spPr/>
      <dgm:t>
        <a:bodyPr/>
        <a:lstStyle/>
        <a:p>
          <a:endParaRPr lang="en-US"/>
        </a:p>
      </dgm:t>
    </dgm:pt>
    <dgm:pt modelId="{158FD16A-9873-4F9D-986C-8C1D07D7B6AE}" type="sibTrans" cxnId="{CC96AA2F-3696-49A0-A380-09688B0B78E0}">
      <dgm:prSet/>
      <dgm:spPr/>
      <dgm:t>
        <a:bodyPr/>
        <a:lstStyle/>
        <a:p>
          <a:endParaRPr lang="en-US"/>
        </a:p>
      </dgm:t>
    </dgm:pt>
    <dgm:pt modelId="{03FECC3E-A79F-40AF-97D4-17BC9668FA12}">
      <dgm:prSet phldrT="[Text]"/>
      <dgm:spPr/>
      <dgm:t>
        <a:bodyPr/>
        <a:lstStyle/>
        <a:p>
          <a:r>
            <a:rPr lang="en-US" b="1" dirty="0">
              <a:solidFill>
                <a:schemeClr val="tx1"/>
              </a:solidFill>
            </a:rPr>
            <a:t>22% of females still become pregnant</a:t>
          </a:r>
        </a:p>
      </dgm:t>
      <dgm:extLst>
        <a:ext uri="{E40237B7-FDA0-4F09-8148-C483321AD2D9}">
          <dgm14:cNvPr xmlns:dgm14="http://schemas.microsoft.com/office/drawing/2010/diagram" id="0" name="" descr="22% of females still become pregnant&#10;"/>
        </a:ext>
      </dgm:extLst>
    </dgm:pt>
    <dgm:pt modelId="{C57F9E6D-5FED-49BF-9DE3-43D5B1EE6D3C}" type="parTrans" cxnId="{059FD194-8025-4481-A469-516280ECE357}">
      <dgm:prSet/>
      <dgm:spPr/>
      <dgm:t>
        <a:bodyPr/>
        <a:lstStyle/>
        <a:p>
          <a:endParaRPr lang="en-US"/>
        </a:p>
      </dgm:t>
    </dgm:pt>
    <dgm:pt modelId="{11B2E47D-1E85-4557-87DA-BE700834186F}" type="sibTrans" cxnId="{059FD194-8025-4481-A469-516280ECE357}">
      <dgm:prSet/>
      <dgm:spPr/>
      <dgm:t>
        <a:bodyPr/>
        <a:lstStyle/>
        <a:p>
          <a:endParaRPr lang="en-US"/>
        </a:p>
      </dgm:t>
    </dgm:pt>
    <dgm:pt modelId="{92B66831-A8ED-46EE-88A6-CD43E7887A11}" type="pres">
      <dgm:prSet presAssocID="{C2F9B2BA-CFAE-4D7E-834F-96B19B64DF08}" presName="theList" presStyleCnt="0">
        <dgm:presLayoutVars>
          <dgm:dir/>
          <dgm:animLvl val="lvl"/>
          <dgm:resizeHandles val="exact"/>
        </dgm:presLayoutVars>
      </dgm:prSet>
      <dgm:spPr/>
    </dgm:pt>
    <dgm:pt modelId="{775A81E9-2EA2-4FB1-8CD0-F5227F88D217}" type="pres">
      <dgm:prSet presAssocID="{33515455-9EC3-4189-A2AD-9D8842BC2F7C}" presName="compNode" presStyleCnt="0"/>
      <dgm:spPr/>
    </dgm:pt>
    <dgm:pt modelId="{3113560A-B895-4116-B555-C2E6CB598722}" type="pres">
      <dgm:prSet presAssocID="{33515455-9EC3-4189-A2AD-9D8842BC2F7C}" presName="aNode" presStyleLbl="bgShp" presStyleIdx="0" presStyleCnt="1" custLinFactNeighborX="-2701" custLinFactNeighborY="-2062"/>
      <dgm:spPr/>
    </dgm:pt>
    <dgm:pt modelId="{FD80C01C-3B9F-4CB4-9387-72131FCE9C93}" type="pres">
      <dgm:prSet presAssocID="{33515455-9EC3-4189-A2AD-9D8842BC2F7C}" presName="textNode" presStyleLbl="bgShp" presStyleIdx="0" presStyleCnt="1"/>
      <dgm:spPr/>
    </dgm:pt>
    <dgm:pt modelId="{7368EF3A-5538-4B08-8493-F571D96FA106}" type="pres">
      <dgm:prSet presAssocID="{33515455-9EC3-4189-A2AD-9D8842BC2F7C}" presName="compChildNode" presStyleCnt="0"/>
      <dgm:spPr/>
    </dgm:pt>
    <dgm:pt modelId="{D0999352-CF41-4607-A910-6583669737E1}" type="pres">
      <dgm:prSet presAssocID="{33515455-9EC3-4189-A2AD-9D8842BC2F7C}" presName="theInnerList" presStyleCnt="0"/>
      <dgm:spPr/>
    </dgm:pt>
    <dgm:pt modelId="{15D758ED-0D37-477D-A614-8BF75973E7EC}" type="pres">
      <dgm:prSet presAssocID="{03FECC3E-A79F-40AF-97D4-17BC9668FA12}" presName="childNode" presStyleLbl="node1" presStyleIdx="0" presStyleCnt="1" custScaleY="71519" custLinFactNeighborY="4408">
        <dgm:presLayoutVars>
          <dgm:bulletEnabled val="1"/>
        </dgm:presLayoutVars>
      </dgm:prSet>
      <dgm:spPr/>
    </dgm:pt>
  </dgm:ptLst>
  <dgm:cxnLst>
    <dgm:cxn modelId="{6C545E27-56B0-4FAD-99BA-C54C17423A56}" type="presOf" srcId="{33515455-9EC3-4189-A2AD-9D8842BC2F7C}" destId="{3113560A-B895-4116-B555-C2E6CB598722}" srcOrd="0" destOrd="0" presId="urn:microsoft.com/office/officeart/2005/8/layout/lProcess2"/>
    <dgm:cxn modelId="{CC96AA2F-3696-49A0-A380-09688B0B78E0}" srcId="{C2F9B2BA-CFAE-4D7E-834F-96B19B64DF08}" destId="{33515455-9EC3-4189-A2AD-9D8842BC2F7C}" srcOrd="0" destOrd="0" parTransId="{A8F3FBB4-4AF1-445C-9356-6FE7AC913F09}" sibTransId="{158FD16A-9873-4F9D-986C-8C1D07D7B6AE}"/>
    <dgm:cxn modelId="{95C80F8F-CCDE-4BC7-9F6A-18B1EC152D0D}" type="presOf" srcId="{33515455-9EC3-4189-A2AD-9D8842BC2F7C}" destId="{FD80C01C-3B9F-4CB4-9387-72131FCE9C93}" srcOrd="1" destOrd="0" presId="urn:microsoft.com/office/officeart/2005/8/layout/lProcess2"/>
    <dgm:cxn modelId="{059FD194-8025-4481-A469-516280ECE357}" srcId="{33515455-9EC3-4189-A2AD-9D8842BC2F7C}" destId="{03FECC3E-A79F-40AF-97D4-17BC9668FA12}" srcOrd="0" destOrd="0" parTransId="{C57F9E6D-5FED-49BF-9DE3-43D5B1EE6D3C}" sibTransId="{11B2E47D-1E85-4557-87DA-BE700834186F}"/>
    <dgm:cxn modelId="{D51563D6-8E12-4C0E-97C9-A151CE5C9CB0}" type="presOf" srcId="{C2F9B2BA-CFAE-4D7E-834F-96B19B64DF08}" destId="{92B66831-A8ED-46EE-88A6-CD43E7887A11}" srcOrd="0" destOrd="0" presId="urn:microsoft.com/office/officeart/2005/8/layout/lProcess2"/>
    <dgm:cxn modelId="{88DFC1E2-CC59-4943-946D-7CCD72079816}" type="presOf" srcId="{03FECC3E-A79F-40AF-97D4-17BC9668FA12}" destId="{15D758ED-0D37-477D-A614-8BF75973E7EC}" srcOrd="0" destOrd="0" presId="urn:microsoft.com/office/officeart/2005/8/layout/lProcess2"/>
    <dgm:cxn modelId="{E079E786-E476-43B3-ACA5-8D4802DF95F9}" type="presParOf" srcId="{92B66831-A8ED-46EE-88A6-CD43E7887A11}" destId="{775A81E9-2EA2-4FB1-8CD0-F5227F88D217}" srcOrd="0" destOrd="0" presId="urn:microsoft.com/office/officeart/2005/8/layout/lProcess2"/>
    <dgm:cxn modelId="{22060E11-8B57-49BA-AA07-47E986EEFC1E}" type="presParOf" srcId="{775A81E9-2EA2-4FB1-8CD0-F5227F88D217}" destId="{3113560A-B895-4116-B555-C2E6CB598722}" srcOrd="0" destOrd="0" presId="urn:microsoft.com/office/officeart/2005/8/layout/lProcess2"/>
    <dgm:cxn modelId="{5E07FB01-FE5B-4275-BD8E-DE1B3B2ECBC1}" type="presParOf" srcId="{775A81E9-2EA2-4FB1-8CD0-F5227F88D217}" destId="{FD80C01C-3B9F-4CB4-9387-72131FCE9C93}" srcOrd="1" destOrd="0" presId="urn:microsoft.com/office/officeart/2005/8/layout/lProcess2"/>
    <dgm:cxn modelId="{C42E28E3-72B6-48BB-8030-65657A1144CB}" type="presParOf" srcId="{775A81E9-2EA2-4FB1-8CD0-F5227F88D217}" destId="{7368EF3A-5538-4B08-8493-F571D96FA106}" srcOrd="2" destOrd="0" presId="urn:microsoft.com/office/officeart/2005/8/layout/lProcess2"/>
    <dgm:cxn modelId="{473EA53E-3D82-4E4E-837D-43A27FAE5AD2}" type="presParOf" srcId="{7368EF3A-5538-4B08-8493-F571D96FA106}" destId="{D0999352-CF41-4607-A910-6583669737E1}" srcOrd="0" destOrd="0" presId="urn:microsoft.com/office/officeart/2005/8/layout/lProcess2"/>
    <dgm:cxn modelId="{A82E43BF-2D97-492A-B4FB-C62F280F5F29}" type="presParOf" srcId="{D0999352-CF41-4607-A910-6583669737E1}" destId="{15D758ED-0D37-477D-A614-8BF75973E7EC}" srcOrd="0" destOrd="0" presId="urn:microsoft.com/office/officeart/2005/8/layout/lProcess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8CDADEB-E546-4C1A-8F08-8E569BFA765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3030A3E-C3BF-4EC2-8147-A16B78122501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Little knowledge about sexual health and contraception</a:t>
          </a:r>
        </a:p>
      </dgm:t>
      <dgm:extLst>
        <a:ext uri="{E40237B7-FDA0-4F09-8148-C483321AD2D9}">
          <dgm14:cNvPr xmlns:dgm14="http://schemas.microsoft.com/office/drawing/2010/diagram" id="0" name="" descr="Little knowledge about sexual health and contraception&#10;"/>
        </a:ext>
      </dgm:extLst>
    </dgm:pt>
    <dgm:pt modelId="{D249C285-60A2-4B59-9F1C-741D8ABEC24A}" type="parTrans" cxnId="{62DA704A-BD36-4B97-BE90-E695BF1EDE4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55CC028-A56A-4332-97CE-7B1A555A7CB8}" type="sibTrans" cxnId="{62DA704A-BD36-4B97-BE90-E695BF1EDE4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F74F1BA-021C-47BC-8C12-0FE81CDD5C13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Parent who had a child before age 20</a:t>
          </a:r>
        </a:p>
      </dgm:t>
      <dgm:extLst>
        <a:ext uri="{E40237B7-FDA0-4F09-8148-C483321AD2D9}">
          <dgm14:cNvPr xmlns:dgm14="http://schemas.microsoft.com/office/drawing/2010/diagram" id="0" name="" descr="Parent who had a child before age 20&#10;"/>
        </a:ext>
      </dgm:extLst>
    </dgm:pt>
    <dgm:pt modelId="{1BB8E228-AE02-4988-9CA5-542184E56532}" type="parTrans" cxnId="{74B5D855-A290-4B05-8868-6ED5EE8248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D04378E-10A4-4928-9B85-6F4E5B4F504F}" type="sibTrans" cxnId="{74B5D855-A290-4B05-8868-6ED5EE8248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2ABE3A6-DB75-42AC-8B2A-5983635A7AF2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Unprotected sexual activity</a:t>
          </a:r>
        </a:p>
      </dgm:t>
      <dgm:extLst>
        <a:ext uri="{E40237B7-FDA0-4F09-8148-C483321AD2D9}">
          <dgm14:cNvPr xmlns:dgm14="http://schemas.microsoft.com/office/drawing/2010/diagram" id="0" name="" descr="Unprotected sexual activity&#10;"/>
        </a:ext>
      </dgm:extLst>
    </dgm:pt>
    <dgm:pt modelId="{5B0388F7-AE1C-4513-B689-4FD8BB101505}" type="parTrans" cxnId="{CD300899-09B7-45C0-964D-8731D3B6DFA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128DF4A-A4EE-4E4C-945C-3F636369FE5B}" type="sibTrans" cxnId="{CD300899-09B7-45C0-964D-8731D3B6DFA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875A61-AE45-4DD7-9E62-EE717430DF88}" type="pres">
      <dgm:prSet presAssocID="{A8CDADEB-E546-4C1A-8F08-8E569BFA765F}" presName="Name0" presStyleCnt="0">
        <dgm:presLayoutVars>
          <dgm:chMax val="7"/>
          <dgm:chPref val="7"/>
          <dgm:dir/>
        </dgm:presLayoutVars>
      </dgm:prSet>
      <dgm:spPr/>
    </dgm:pt>
    <dgm:pt modelId="{C65BC03E-71C5-434D-9D8C-FEF20715DC34}" type="pres">
      <dgm:prSet presAssocID="{A8CDADEB-E546-4C1A-8F08-8E569BFA765F}" presName="Name1" presStyleCnt="0"/>
      <dgm:spPr/>
    </dgm:pt>
    <dgm:pt modelId="{72E7BE63-4BED-440F-9762-B1267CD13DCB}" type="pres">
      <dgm:prSet presAssocID="{A8CDADEB-E546-4C1A-8F08-8E569BFA765F}" presName="cycle" presStyleCnt="0"/>
      <dgm:spPr/>
    </dgm:pt>
    <dgm:pt modelId="{DB5B9721-75EE-4C39-B283-F18D87B78983}" type="pres">
      <dgm:prSet presAssocID="{A8CDADEB-E546-4C1A-8F08-8E569BFA765F}" presName="srcNode" presStyleLbl="node1" presStyleIdx="0" presStyleCnt="3"/>
      <dgm:spPr/>
    </dgm:pt>
    <dgm:pt modelId="{E4634842-CE67-4A65-90BB-3856A1D13522}" type="pres">
      <dgm:prSet presAssocID="{A8CDADEB-E546-4C1A-8F08-8E569BFA765F}" presName="conn" presStyleLbl="parChTrans1D2" presStyleIdx="0" presStyleCnt="1"/>
      <dgm:spPr/>
    </dgm:pt>
    <dgm:pt modelId="{46395EA8-F368-4610-B38B-2FF2A6F2CE5E}" type="pres">
      <dgm:prSet presAssocID="{A8CDADEB-E546-4C1A-8F08-8E569BFA765F}" presName="extraNode" presStyleLbl="node1" presStyleIdx="0" presStyleCnt="3"/>
      <dgm:spPr/>
    </dgm:pt>
    <dgm:pt modelId="{D117AEB2-FBE7-4E17-96F0-00C49933A6CB}" type="pres">
      <dgm:prSet presAssocID="{A8CDADEB-E546-4C1A-8F08-8E569BFA765F}" presName="dstNode" presStyleLbl="node1" presStyleIdx="0" presStyleCnt="3"/>
      <dgm:spPr/>
    </dgm:pt>
    <dgm:pt modelId="{434DC52B-1EB7-4A0C-BC34-53D156D76E86}" type="pres">
      <dgm:prSet presAssocID="{B3030A3E-C3BF-4EC2-8147-A16B78122501}" presName="text_1" presStyleLbl="node1" presStyleIdx="0" presStyleCnt="3">
        <dgm:presLayoutVars>
          <dgm:bulletEnabled val="1"/>
        </dgm:presLayoutVars>
      </dgm:prSet>
      <dgm:spPr>
        <a:prstGeom prst="homePlate">
          <a:avLst/>
        </a:prstGeom>
      </dgm:spPr>
    </dgm:pt>
    <dgm:pt modelId="{FF1647CA-89AD-4560-A8F7-D8A2453A0439}" type="pres">
      <dgm:prSet presAssocID="{B3030A3E-C3BF-4EC2-8147-A16B78122501}" presName="accent_1" presStyleCnt="0"/>
      <dgm:spPr/>
    </dgm:pt>
    <dgm:pt modelId="{DA09B2B6-EFEC-488B-A35B-F351BC1C6F3B}" type="pres">
      <dgm:prSet presAssocID="{B3030A3E-C3BF-4EC2-8147-A16B78122501}" presName="accentRepeatNode" presStyleLbl="solidFgAcc1" presStyleIdx="0" presStyleCnt="3"/>
      <dgm:spPr>
        <a:solidFill>
          <a:srgbClr val="F8F8F8"/>
        </a:solidFill>
        <a:ln w="76200">
          <a:solidFill>
            <a:schemeClr val="accent2"/>
          </a:solidFill>
        </a:ln>
      </dgm:spPr>
    </dgm:pt>
    <dgm:pt modelId="{3454B2C3-050D-497A-8972-0808F8EC0A49}" type="pres">
      <dgm:prSet presAssocID="{0F74F1BA-021C-47BC-8C12-0FE81CDD5C13}" presName="text_2" presStyleLbl="node1" presStyleIdx="1" presStyleCnt="3">
        <dgm:presLayoutVars>
          <dgm:bulletEnabled val="1"/>
        </dgm:presLayoutVars>
      </dgm:prSet>
      <dgm:spPr>
        <a:prstGeom prst="homePlate">
          <a:avLst/>
        </a:prstGeom>
      </dgm:spPr>
    </dgm:pt>
    <dgm:pt modelId="{1EB1B36F-7FE7-4CD5-BECA-B8151101E18B}" type="pres">
      <dgm:prSet presAssocID="{0F74F1BA-021C-47BC-8C12-0FE81CDD5C13}" presName="accent_2" presStyleCnt="0"/>
      <dgm:spPr/>
    </dgm:pt>
    <dgm:pt modelId="{5522F125-6782-41FB-8005-580D5649ED3A}" type="pres">
      <dgm:prSet presAssocID="{0F74F1BA-021C-47BC-8C12-0FE81CDD5C13}" presName="accentRepeatNode" presStyleLbl="solidFgAcc1" presStyleIdx="1" presStyleCnt="3"/>
      <dgm:spPr>
        <a:solidFill>
          <a:srgbClr val="F8F8F8"/>
        </a:solidFill>
        <a:ln w="76200">
          <a:solidFill>
            <a:schemeClr val="accent3"/>
          </a:solidFill>
        </a:ln>
      </dgm:spPr>
    </dgm:pt>
    <dgm:pt modelId="{E9CE46CB-A675-4CBA-B5B8-5D96182E226F}" type="pres">
      <dgm:prSet presAssocID="{22ABE3A6-DB75-42AC-8B2A-5983635A7AF2}" presName="text_3" presStyleLbl="node1" presStyleIdx="2" presStyleCnt="3">
        <dgm:presLayoutVars>
          <dgm:bulletEnabled val="1"/>
        </dgm:presLayoutVars>
      </dgm:prSet>
      <dgm:spPr>
        <a:prstGeom prst="homePlate">
          <a:avLst/>
        </a:prstGeom>
      </dgm:spPr>
    </dgm:pt>
    <dgm:pt modelId="{D4D74C50-751E-44B7-8171-0693A0F0C4D9}" type="pres">
      <dgm:prSet presAssocID="{22ABE3A6-DB75-42AC-8B2A-5983635A7AF2}" presName="accent_3" presStyleCnt="0"/>
      <dgm:spPr/>
    </dgm:pt>
    <dgm:pt modelId="{66B201CC-F0FD-45BE-B973-1B4C8E7CD615}" type="pres">
      <dgm:prSet presAssocID="{22ABE3A6-DB75-42AC-8B2A-5983635A7AF2}" presName="accentRepeatNode" presStyleLbl="solidFgAcc1" presStyleIdx="2" presStyleCnt="3"/>
      <dgm:spPr>
        <a:solidFill>
          <a:srgbClr val="F8F8F8"/>
        </a:solidFill>
        <a:ln w="76200">
          <a:solidFill>
            <a:schemeClr val="accent4"/>
          </a:solidFill>
        </a:ln>
      </dgm:spPr>
    </dgm:pt>
  </dgm:ptLst>
  <dgm:cxnLst>
    <dgm:cxn modelId="{9E59ED01-7E30-4D9E-A81F-962F28BB5D33}" type="presOf" srcId="{B3030A3E-C3BF-4EC2-8147-A16B78122501}" destId="{434DC52B-1EB7-4A0C-BC34-53D156D76E86}" srcOrd="0" destOrd="0" presId="urn:microsoft.com/office/officeart/2008/layout/VerticalCurvedList"/>
    <dgm:cxn modelId="{67357C64-A066-4EFC-A936-C4151F2D52FC}" type="presOf" srcId="{22ABE3A6-DB75-42AC-8B2A-5983635A7AF2}" destId="{E9CE46CB-A675-4CBA-B5B8-5D96182E226F}" srcOrd="0" destOrd="0" presId="urn:microsoft.com/office/officeart/2008/layout/VerticalCurvedList"/>
    <dgm:cxn modelId="{62DA704A-BD36-4B97-BE90-E695BF1EDE4E}" srcId="{A8CDADEB-E546-4C1A-8F08-8E569BFA765F}" destId="{B3030A3E-C3BF-4EC2-8147-A16B78122501}" srcOrd="0" destOrd="0" parTransId="{D249C285-60A2-4B59-9F1C-741D8ABEC24A}" sibTransId="{E55CC028-A56A-4332-97CE-7B1A555A7CB8}"/>
    <dgm:cxn modelId="{74B5D855-A290-4B05-8868-6ED5EE824800}" srcId="{A8CDADEB-E546-4C1A-8F08-8E569BFA765F}" destId="{0F74F1BA-021C-47BC-8C12-0FE81CDD5C13}" srcOrd="1" destOrd="0" parTransId="{1BB8E228-AE02-4988-9CA5-542184E56532}" sibTransId="{AD04378E-10A4-4928-9B85-6F4E5B4F504F}"/>
    <dgm:cxn modelId="{CD300899-09B7-45C0-964D-8731D3B6DFA8}" srcId="{A8CDADEB-E546-4C1A-8F08-8E569BFA765F}" destId="{22ABE3A6-DB75-42AC-8B2A-5983635A7AF2}" srcOrd="2" destOrd="0" parTransId="{5B0388F7-AE1C-4513-B689-4FD8BB101505}" sibTransId="{F128DF4A-A4EE-4E4C-945C-3F636369FE5B}"/>
    <dgm:cxn modelId="{23BF8CD4-4B05-42A6-95C5-F2700020431B}" type="presOf" srcId="{A8CDADEB-E546-4C1A-8F08-8E569BFA765F}" destId="{1B875A61-AE45-4DD7-9E62-EE717430DF88}" srcOrd="0" destOrd="0" presId="urn:microsoft.com/office/officeart/2008/layout/VerticalCurvedList"/>
    <dgm:cxn modelId="{E61E03D8-8B05-4BC4-9F38-715C0DF2CAF2}" type="presOf" srcId="{0F74F1BA-021C-47BC-8C12-0FE81CDD5C13}" destId="{3454B2C3-050D-497A-8972-0808F8EC0A49}" srcOrd="0" destOrd="0" presId="urn:microsoft.com/office/officeart/2008/layout/VerticalCurvedList"/>
    <dgm:cxn modelId="{432CFEE7-DACD-4FC7-8A63-12EF3DC412B4}" type="presOf" srcId="{E55CC028-A56A-4332-97CE-7B1A555A7CB8}" destId="{E4634842-CE67-4A65-90BB-3856A1D13522}" srcOrd="0" destOrd="0" presId="urn:microsoft.com/office/officeart/2008/layout/VerticalCurvedList"/>
    <dgm:cxn modelId="{CFB1611A-0972-46DA-BF83-0EA2E22D76A4}" type="presParOf" srcId="{1B875A61-AE45-4DD7-9E62-EE717430DF88}" destId="{C65BC03E-71C5-434D-9D8C-FEF20715DC34}" srcOrd="0" destOrd="0" presId="urn:microsoft.com/office/officeart/2008/layout/VerticalCurvedList"/>
    <dgm:cxn modelId="{DD5E33DB-7661-4C0C-A949-B48EFF4E99B3}" type="presParOf" srcId="{C65BC03E-71C5-434D-9D8C-FEF20715DC34}" destId="{72E7BE63-4BED-440F-9762-B1267CD13DCB}" srcOrd="0" destOrd="0" presId="urn:microsoft.com/office/officeart/2008/layout/VerticalCurvedList"/>
    <dgm:cxn modelId="{57BECB9F-A26D-42CD-9B8A-4411457DBDCD}" type="presParOf" srcId="{72E7BE63-4BED-440F-9762-B1267CD13DCB}" destId="{DB5B9721-75EE-4C39-B283-F18D87B78983}" srcOrd="0" destOrd="0" presId="urn:microsoft.com/office/officeart/2008/layout/VerticalCurvedList"/>
    <dgm:cxn modelId="{59F3EEA9-89DB-4AD2-9C8F-D20AEF4654A4}" type="presParOf" srcId="{72E7BE63-4BED-440F-9762-B1267CD13DCB}" destId="{E4634842-CE67-4A65-90BB-3856A1D13522}" srcOrd="1" destOrd="0" presId="urn:microsoft.com/office/officeart/2008/layout/VerticalCurvedList"/>
    <dgm:cxn modelId="{B13C443C-DE99-4511-B19D-56BC9A904F13}" type="presParOf" srcId="{72E7BE63-4BED-440F-9762-B1267CD13DCB}" destId="{46395EA8-F368-4610-B38B-2FF2A6F2CE5E}" srcOrd="2" destOrd="0" presId="urn:microsoft.com/office/officeart/2008/layout/VerticalCurvedList"/>
    <dgm:cxn modelId="{A440919A-4562-4380-93DB-8D1355821398}" type="presParOf" srcId="{72E7BE63-4BED-440F-9762-B1267CD13DCB}" destId="{D117AEB2-FBE7-4E17-96F0-00C49933A6CB}" srcOrd="3" destOrd="0" presId="urn:microsoft.com/office/officeart/2008/layout/VerticalCurvedList"/>
    <dgm:cxn modelId="{E41B4B7F-1100-478A-83E6-4E31CB87A3EF}" type="presParOf" srcId="{C65BC03E-71C5-434D-9D8C-FEF20715DC34}" destId="{434DC52B-1EB7-4A0C-BC34-53D156D76E86}" srcOrd="1" destOrd="0" presId="urn:microsoft.com/office/officeart/2008/layout/VerticalCurvedList"/>
    <dgm:cxn modelId="{3B46E474-A26F-42F4-9398-BC45E46F935A}" type="presParOf" srcId="{C65BC03E-71C5-434D-9D8C-FEF20715DC34}" destId="{FF1647CA-89AD-4560-A8F7-D8A2453A0439}" srcOrd="2" destOrd="0" presId="urn:microsoft.com/office/officeart/2008/layout/VerticalCurvedList"/>
    <dgm:cxn modelId="{CC55AF25-645D-4802-9985-FC4D3F7C0381}" type="presParOf" srcId="{FF1647CA-89AD-4560-A8F7-D8A2453A0439}" destId="{DA09B2B6-EFEC-488B-A35B-F351BC1C6F3B}" srcOrd="0" destOrd="0" presId="urn:microsoft.com/office/officeart/2008/layout/VerticalCurvedList"/>
    <dgm:cxn modelId="{3F277876-ADFC-48EE-83FE-4978A4A7E213}" type="presParOf" srcId="{C65BC03E-71C5-434D-9D8C-FEF20715DC34}" destId="{3454B2C3-050D-497A-8972-0808F8EC0A49}" srcOrd="3" destOrd="0" presId="urn:microsoft.com/office/officeart/2008/layout/VerticalCurvedList"/>
    <dgm:cxn modelId="{2E57B557-F186-4B70-ACC5-CE7522BDC8FF}" type="presParOf" srcId="{C65BC03E-71C5-434D-9D8C-FEF20715DC34}" destId="{1EB1B36F-7FE7-4CD5-BECA-B8151101E18B}" srcOrd="4" destOrd="0" presId="urn:microsoft.com/office/officeart/2008/layout/VerticalCurvedList"/>
    <dgm:cxn modelId="{B4CF1684-F425-41F7-A5C2-F81091E47659}" type="presParOf" srcId="{1EB1B36F-7FE7-4CD5-BECA-B8151101E18B}" destId="{5522F125-6782-41FB-8005-580D5649ED3A}" srcOrd="0" destOrd="0" presId="urn:microsoft.com/office/officeart/2008/layout/VerticalCurvedList"/>
    <dgm:cxn modelId="{7D075DF1-C27C-419C-A542-76A9E3176DB2}" type="presParOf" srcId="{C65BC03E-71C5-434D-9D8C-FEF20715DC34}" destId="{E9CE46CB-A675-4CBA-B5B8-5D96182E226F}" srcOrd="5" destOrd="0" presId="urn:microsoft.com/office/officeart/2008/layout/VerticalCurvedList"/>
    <dgm:cxn modelId="{C513F64A-A475-4619-87A2-582B9B138369}" type="presParOf" srcId="{C65BC03E-71C5-434D-9D8C-FEF20715DC34}" destId="{D4D74C50-751E-44B7-8171-0693A0F0C4D9}" srcOrd="6" destOrd="0" presId="urn:microsoft.com/office/officeart/2008/layout/VerticalCurvedList"/>
    <dgm:cxn modelId="{E14B4DD1-F6DA-4796-A22C-042988491495}" type="presParOf" srcId="{D4D74C50-751E-44B7-8171-0693A0F0C4D9}" destId="{66B201CC-F0FD-45BE-B973-1B4C8E7CD6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A8CDADEB-E546-4C1A-8F08-8E569BFA765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3030A3E-C3BF-4EC2-8147-A16B78122501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Living in a home with frequent family conflict</a:t>
          </a:r>
        </a:p>
      </dgm:t>
      <dgm:extLst>
        <a:ext uri="{E40237B7-FDA0-4F09-8148-C483321AD2D9}">
          <dgm14:cNvPr xmlns:dgm14="http://schemas.microsoft.com/office/drawing/2010/diagram" id="0" name="" descr="Living in a home with frequent family conflict&#10;"/>
        </a:ext>
      </dgm:extLst>
    </dgm:pt>
    <dgm:pt modelId="{D249C285-60A2-4B59-9F1C-741D8ABEC24A}" type="parTrans" cxnId="{62DA704A-BD36-4B97-BE90-E695BF1EDE4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55CC028-A56A-4332-97CE-7B1A555A7CB8}" type="sibTrans" cxnId="{62DA704A-BD36-4B97-BE90-E695BF1EDE4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F74F1BA-021C-47BC-8C12-0FE81CDD5C13}">
      <dgm:prSet phldrT="[Text]"/>
      <dgm:spPr>
        <a:solidFill>
          <a:srgbClr val="FFFF47"/>
        </a:solidFill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Use of alcohol and drugs</a:t>
          </a:r>
        </a:p>
      </dgm:t>
      <dgm:extLst>
        <a:ext uri="{E40237B7-FDA0-4F09-8148-C483321AD2D9}">
          <dgm14:cNvPr xmlns:dgm14="http://schemas.microsoft.com/office/drawing/2010/diagram" id="0" name="" descr="Use of alcohol and drugs&#10;"/>
        </a:ext>
      </dgm:extLst>
    </dgm:pt>
    <dgm:pt modelId="{1BB8E228-AE02-4988-9CA5-542184E56532}" type="parTrans" cxnId="{74B5D855-A290-4B05-8868-6ED5EE8248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D04378E-10A4-4928-9B85-6F4E5B4F504F}" type="sibTrans" cxnId="{74B5D855-A290-4B05-8868-6ED5EE8248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22ABE3A6-DB75-42AC-8B2A-5983635A7AF2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Low self-esteem</a:t>
          </a:r>
        </a:p>
      </dgm:t>
      <dgm:extLst>
        <a:ext uri="{E40237B7-FDA0-4F09-8148-C483321AD2D9}">
          <dgm14:cNvPr xmlns:dgm14="http://schemas.microsoft.com/office/drawing/2010/diagram" id="0" name="" descr="Low self-esteem&#10;"/>
        </a:ext>
      </dgm:extLst>
    </dgm:pt>
    <dgm:pt modelId="{5B0388F7-AE1C-4513-B689-4FD8BB101505}" type="parTrans" cxnId="{CD300899-09B7-45C0-964D-8731D3B6DFA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F128DF4A-A4EE-4E4C-945C-3F636369FE5B}" type="sibTrans" cxnId="{CD300899-09B7-45C0-964D-8731D3B6DFA8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875A61-AE45-4DD7-9E62-EE717430DF88}" type="pres">
      <dgm:prSet presAssocID="{A8CDADEB-E546-4C1A-8F08-8E569BFA765F}" presName="Name0" presStyleCnt="0">
        <dgm:presLayoutVars>
          <dgm:chMax val="7"/>
          <dgm:chPref val="7"/>
          <dgm:dir/>
        </dgm:presLayoutVars>
      </dgm:prSet>
      <dgm:spPr/>
    </dgm:pt>
    <dgm:pt modelId="{C65BC03E-71C5-434D-9D8C-FEF20715DC34}" type="pres">
      <dgm:prSet presAssocID="{A8CDADEB-E546-4C1A-8F08-8E569BFA765F}" presName="Name1" presStyleCnt="0"/>
      <dgm:spPr/>
    </dgm:pt>
    <dgm:pt modelId="{72E7BE63-4BED-440F-9762-B1267CD13DCB}" type="pres">
      <dgm:prSet presAssocID="{A8CDADEB-E546-4C1A-8F08-8E569BFA765F}" presName="cycle" presStyleCnt="0"/>
      <dgm:spPr/>
    </dgm:pt>
    <dgm:pt modelId="{DB5B9721-75EE-4C39-B283-F18D87B78983}" type="pres">
      <dgm:prSet presAssocID="{A8CDADEB-E546-4C1A-8F08-8E569BFA765F}" presName="srcNode" presStyleLbl="node1" presStyleIdx="0" presStyleCnt="3"/>
      <dgm:spPr/>
    </dgm:pt>
    <dgm:pt modelId="{E4634842-CE67-4A65-90BB-3856A1D13522}" type="pres">
      <dgm:prSet presAssocID="{A8CDADEB-E546-4C1A-8F08-8E569BFA765F}" presName="conn" presStyleLbl="parChTrans1D2" presStyleIdx="0" presStyleCnt="1"/>
      <dgm:spPr/>
    </dgm:pt>
    <dgm:pt modelId="{46395EA8-F368-4610-B38B-2FF2A6F2CE5E}" type="pres">
      <dgm:prSet presAssocID="{A8CDADEB-E546-4C1A-8F08-8E569BFA765F}" presName="extraNode" presStyleLbl="node1" presStyleIdx="0" presStyleCnt="3"/>
      <dgm:spPr/>
    </dgm:pt>
    <dgm:pt modelId="{D117AEB2-FBE7-4E17-96F0-00C49933A6CB}" type="pres">
      <dgm:prSet presAssocID="{A8CDADEB-E546-4C1A-8F08-8E569BFA765F}" presName="dstNode" presStyleLbl="node1" presStyleIdx="0" presStyleCnt="3"/>
      <dgm:spPr/>
    </dgm:pt>
    <dgm:pt modelId="{434DC52B-1EB7-4A0C-BC34-53D156D76E86}" type="pres">
      <dgm:prSet presAssocID="{B3030A3E-C3BF-4EC2-8147-A16B78122501}" presName="text_1" presStyleLbl="node1" presStyleIdx="0" presStyleCnt="3">
        <dgm:presLayoutVars>
          <dgm:bulletEnabled val="1"/>
        </dgm:presLayoutVars>
      </dgm:prSet>
      <dgm:spPr>
        <a:prstGeom prst="homePlate">
          <a:avLst/>
        </a:prstGeom>
      </dgm:spPr>
    </dgm:pt>
    <dgm:pt modelId="{FF1647CA-89AD-4560-A8F7-D8A2453A0439}" type="pres">
      <dgm:prSet presAssocID="{B3030A3E-C3BF-4EC2-8147-A16B78122501}" presName="accent_1" presStyleCnt="0"/>
      <dgm:spPr/>
    </dgm:pt>
    <dgm:pt modelId="{DA09B2B6-EFEC-488B-A35B-F351BC1C6F3B}" type="pres">
      <dgm:prSet presAssocID="{B3030A3E-C3BF-4EC2-8147-A16B78122501}" presName="accentRepeatNode" presStyleLbl="solidFgAcc1" presStyleIdx="0" presStyleCnt="3"/>
      <dgm:spPr>
        <a:solidFill>
          <a:srgbClr val="F8F8F8"/>
        </a:solidFill>
        <a:ln w="76200">
          <a:solidFill>
            <a:schemeClr val="accent5"/>
          </a:solidFill>
        </a:ln>
      </dgm:spPr>
    </dgm:pt>
    <dgm:pt modelId="{3454B2C3-050D-497A-8972-0808F8EC0A49}" type="pres">
      <dgm:prSet presAssocID="{0F74F1BA-021C-47BC-8C12-0FE81CDD5C13}" presName="text_2" presStyleLbl="node1" presStyleIdx="1" presStyleCnt="3">
        <dgm:presLayoutVars>
          <dgm:bulletEnabled val="1"/>
        </dgm:presLayoutVars>
      </dgm:prSet>
      <dgm:spPr>
        <a:prstGeom prst="homePlate">
          <a:avLst/>
        </a:prstGeom>
      </dgm:spPr>
    </dgm:pt>
    <dgm:pt modelId="{1EB1B36F-7FE7-4CD5-BECA-B8151101E18B}" type="pres">
      <dgm:prSet presAssocID="{0F74F1BA-021C-47BC-8C12-0FE81CDD5C13}" presName="accent_2" presStyleCnt="0"/>
      <dgm:spPr/>
    </dgm:pt>
    <dgm:pt modelId="{5522F125-6782-41FB-8005-580D5649ED3A}" type="pres">
      <dgm:prSet presAssocID="{0F74F1BA-021C-47BC-8C12-0FE81CDD5C13}" presName="accentRepeatNode" presStyleLbl="solidFgAcc1" presStyleIdx="1" presStyleCnt="3"/>
      <dgm:spPr>
        <a:solidFill>
          <a:srgbClr val="F8F8F8"/>
        </a:solidFill>
        <a:ln w="76200">
          <a:solidFill>
            <a:srgbClr val="FFFF47"/>
          </a:solidFill>
        </a:ln>
      </dgm:spPr>
    </dgm:pt>
    <dgm:pt modelId="{E9CE46CB-A675-4CBA-B5B8-5D96182E226F}" type="pres">
      <dgm:prSet presAssocID="{22ABE3A6-DB75-42AC-8B2A-5983635A7AF2}" presName="text_3" presStyleLbl="node1" presStyleIdx="2" presStyleCnt="3">
        <dgm:presLayoutVars>
          <dgm:bulletEnabled val="1"/>
        </dgm:presLayoutVars>
      </dgm:prSet>
      <dgm:spPr>
        <a:prstGeom prst="homePlate">
          <a:avLst/>
        </a:prstGeom>
      </dgm:spPr>
    </dgm:pt>
    <dgm:pt modelId="{D4D74C50-751E-44B7-8171-0693A0F0C4D9}" type="pres">
      <dgm:prSet presAssocID="{22ABE3A6-DB75-42AC-8B2A-5983635A7AF2}" presName="accent_3" presStyleCnt="0"/>
      <dgm:spPr/>
    </dgm:pt>
    <dgm:pt modelId="{66B201CC-F0FD-45BE-B973-1B4C8E7CD615}" type="pres">
      <dgm:prSet presAssocID="{22ABE3A6-DB75-42AC-8B2A-5983635A7AF2}" presName="accentRepeatNode" presStyleLbl="solidFgAcc1" presStyleIdx="2" presStyleCnt="3"/>
      <dgm:spPr>
        <a:solidFill>
          <a:srgbClr val="F8F8F8"/>
        </a:solidFill>
        <a:ln w="76200">
          <a:solidFill>
            <a:schemeClr val="accent6"/>
          </a:solidFill>
        </a:ln>
      </dgm:spPr>
    </dgm:pt>
  </dgm:ptLst>
  <dgm:cxnLst>
    <dgm:cxn modelId="{CA3DCB12-CD29-4997-B4AC-4054C6D1A6C8}" type="presOf" srcId="{0F74F1BA-021C-47BC-8C12-0FE81CDD5C13}" destId="{3454B2C3-050D-497A-8972-0808F8EC0A49}" srcOrd="0" destOrd="0" presId="urn:microsoft.com/office/officeart/2008/layout/VerticalCurvedList"/>
    <dgm:cxn modelId="{62DA704A-BD36-4B97-BE90-E695BF1EDE4E}" srcId="{A8CDADEB-E546-4C1A-8F08-8E569BFA765F}" destId="{B3030A3E-C3BF-4EC2-8147-A16B78122501}" srcOrd="0" destOrd="0" parTransId="{D249C285-60A2-4B59-9F1C-741D8ABEC24A}" sibTransId="{E55CC028-A56A-4332-97CE-7B1A555A7CB8}"/>
    <dgm:cxn modelId="{74B5D855-A290-4B05-8868-6ED5EE824800}" srcId="{A8CDADEB-E546-4C1A-8F08-8E569BFA765F}" destId="{0F74F1BA-021C-47BC-8C12-0FE81CDD5C13}" srcOrd="1" destOrd="0" parTransId="{1BB8E228-AE02-4988-9CA5-542184E56532}" sibTransId="{AD04378E-10A4-4928-9B85-6F4E5B4F504F}"/>
    <dgm:cxn modelId="{CCAC437B-F9AA-412B-9E31-A96132BFE209}" type="presOf" srcId="{E55CC028-A56A-4332-97CE-7B1A555A7CB8}" destId="{E4634842-CE67-4A65-90BB-3856A1D13522}" srcOrd="0" destOrd="0" presId="urn:microsoft.com/office/officeart/2008/layout/VerticalCurvedList"/>
    <dgm:cxn modelId="{8D357D92-AA0B-40A8-A7C2-5F8B7D964EFD}" type="presOf" srcId="{A8CDADEB-E546-4C1A-8F08-8E569BFA765F}" destId="{1B875A61-AE45-4DD7-9E62-EE717430DF88}" srcOrd="0" destOrd="0" presId="urn:microsoft.com/office/officeart/2008/layout/VerticalCurvedList"/>
    <dgm:cxn modelId="{CD300899-09B7-45C0-964D-8731D3B6DFA8}" srcId="{A8CDADEB-E546-4C1A-8F08-8E569BFA765F}" destId="{22ABE3A6-DB75-42AC-8B2A-5983635A7AF2}" srcOrd="2" destOrd="0" parTransId="{5B0388F7-AE1C-4513-B689-4FD8BB101505}" sibTransId="{F128DF4A-A4EE-4E4C-945C-3F636369FE5B}"/>
    <dgm:cxn modelId="{B69EB0A1-ACEF-4E65-90B1-29110535A022}" type="presOf" srcId="{B3030A3E-C3BF-4EC2-8147-A16B78122501}" destId="{434DC52B-1EB7-4A0C-BC34-53D156D76E86}" srcOrd="0" destOrd="0" presId="urn:microsoft.com/office/officeart/2008/layout/VerticalCurvedList"/>
    <dgm:cxn modelId="{B53EB3C3-1B86-409E-81E2-F0991845CC1A}" type="presOf" srcId="{22ABE3A6-DB75-42AC-8B2A-5983635A7AF2}" destId="{E9CE46CB-A675-4CBA-B5B8-5D96182E226F}" srcOrd="0" destOrd="0" presId="urn:microsoft.com/office/officeart/2008/layout/VerticalCurvedList"/>
    <dgm:cxn modelId="{D397341E-154E-46E7-BCE7-88B111BBFCC8}" type="presParOf" srcId="{1B875A61-AE45-4DD7-9E62-EE717430DF88}" destId="{C65BC03E-71C5-434D-9D8C-FEF20715DC34}" srcOrd="0" destOrd="0" presId="urn:microsoft.com/office/officeart/2008/layout/VerticalCurvedList"/>
    <dgm:cxn modelId="{787DBECB-2376-4E90-B11E-5EA2D8EFD38D}" type="presParOf" srcId="{C65BC03E-71C5-434D-9D8C-FEF20715DC34}" destId="{72E7BE63-4BED-440F-9762-B1267CD13DCB}" srcOrd="0" destOrd="0" presId="urn:microsoft.com/office/officeart/2008/layout/VerticalCurvedList"/>
    <dgm:cxn modelId="{7CC12E50-D983-492F-9A55-CDE4D6090B46}" type="presParOf" srcId="{72E7BE63-4BED-440F-9762-B1267CD13DCB}" destId="{DB5B9721-75EE-4C39-B283-F18D87B78983}" srcOrd="0" destOrd="0" presId="urn:microsoft.com/office/officeart/2008/layout/VerticalCurvedList"/>
    <dgm:cxn modelId="{3C2626A3-76E6-4431-BC30-891935DE6EE7}" type="presParOf" srcId="{72E7BE63-4BED-440F-9762-B1267CD13DCB}" destId="{E4634842-CE67-4A65-90BB-3856A1D13522}" srcOrd="1" destOrd="0" presId="urn:microsoft.com/office/officeart/2008/layout/VerticalCurvedList"/>
    <dgm:cxn modelId="{16F28554-1A75-4AD4-BA7C-506C370133C4}" type="presParOf" srcId="{72E7BE63-4BED-440F-9762-B1267CD13DCB}" destId="{46395EA8-F368-4610-B38B-2FF2A6F2CE5E}" srcOrd="2" destOrd="0" presId="urn:microsoft.com/office/officeart/2008/layout/VerticalCurvedList"/>
    <dgm:cxn modelId="{B3246020-CD71-438F-ACE7-23EE6E5FE212}" type="presParOf" srcId="{72E7BE63-4BED-440F-9762-B1267CD13DCB}" destId="{D117AEB2-FBE7-4E17-96F0-00C49933A6CB}" srcOrd="3" destOrd="0" presId="urn:microsoft.com/office/officeart/2008/layout/VerticalCurvedList"/>
    <dgm:cxn modelId="{093F3150-8B5A-492E-AFEE-6E6A54AB767E}" type="presParOf" srcId="{C65BC03E-71C5-434D-9D8C-FEF20715DC34}" destId="{434DC52B-1EB7-4A0C-BC34-53D156D76E86}" srcOrd="1" destOrd="0" presId="urn:microsoft.com/office/officeart/2008/layout/VerticalCurvedList"/>
    <dgm:cxn modelId="{9945B5F1-EFA5-4646-84D3-2D180CC0E590}" type="presParOf" srcId="{C65BC03E-71C5-434D-9D8C-FEF20715DC34}" destId="{FF1647CA-89AD-4560-A8F7-D8A2453A0439}" srcOrd="2" destOrd="0" presId="urn:microsoft.com/office/officeart/2008/layout/VerticalCurvedList"/>
    <dgm:cxn modelId="{80F8962D-CF4F-40B2-903D-4E38BFD68D3F}" type="presParOf" srcId="{FF1647CA-89AD-4560-A8F7-D8A2453A0439}" destId="{DA09B2B6-EFEC-488B-A35B-F351BC1C6F3B}" srcOrd="0" destOrd="0" presId="urn:microsoft.com/office/officeart/2008/layout/VerticalCurvedList"/>
    <dgm:cxn modelId="{A0E5F7AA-87B5-43F9-9187-681D27C3D9CA}" type="presParOf" srcId="{C65BC03E-71C5-434D-9D8C-FEF20715DC34}" destId="{3454B2C3-050D-497A-8972-0808F8EC0A49}" srcOrd="3" destOrd="0" presId="urn:microsoft.com/office/officeart/2008/layout/VerticalCurvedList"/>
    <dgm:cxn modelId="{ECD7239B-D245-446C-A5CB-D9E74FCD9802}" type="presParOf" srcId="{C65BC03E-71C5-434D-9D8C-FEF20715DC34}" destId="{1EB1B36F-7FE7-4CD5-BECA-B8151101E18B}" srcOrd="4" destOrd="0" presId="urn:microsoft.com/office/officeart/2008/layout/VerticalCurvedList"/>
    <dgm:cxn modelId="{0F521E35-16D3-4569-B9B8-E8F429722C9D}" type="presParOf" srcId="{1EB1B36F-7FE7-4CD5-BECA-B8151101E18B}" destId="{5522F125-6782-41FB-8005-580D5649ED3A}" srcOrd="0" destOrd="0" presId="urn:microsoft.com/office/officeart/2008/layout/VerticalCurvedList"/>
    <dgm:cxn modelId="{B9AD386B-8AC5-4B83-8E86-20E7B41F7709}" type="presParOf" srcId="{C65BC03E-71C5-434D-9D8C-FEF20715DC34}" destId="{E9CE46CB-A675-4CBA-B5B8-5D96182E226F}" srcOrd="5" destOrd="0" presId="urn:microsoft.com/office/officeart/2008/layout/VerticalCurvedList"/>
    <dgm:cxn modelId="{7DBCFD62-B782-416B-A5E3-D5A9571D15B9}" type="presParOf" srcId="{C65BC03E-71C5-434D-9D8C-FEF20715DC34}" destId="{D4D74C50-751E-44B7-8171-0693A0F0C4D9}" srcOrd="6" destOrd="0" presId="urn:microsoft.com/office/officeart/2008/layout/VerticalCurvedList"/>
    <dgm:cxn modelId="{841B07FE-4C5F-4A01-B5DA-23D35C29A2F3}" type="presParOf" srcId="{D4D74C50-751E-44B7-8171-0693A0F0C4D9}" destId="{66B201CC-F0FD-45BE-B973-1B4C8E7CD61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A8CDADEB-E546-4C1A-8F08-8E569BFA765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US"/>
        </a:p>
      </dgm:t>
    </dgm:pt>
    <dgm:pt modelId="{B3030A3E-C3BF-4EC2-8147-A16B78122501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Family discussions about sexual health and contraception</a:t>
          </a:r>
        </a:p>
      </dgm:t>
      <dgm:extLst>
        <a:ext uri="{E40237B7-FDA0-4F09-8148-C483321AD2D9}">
          <dgm14:cNvPr xmlns:dgm14="http://schemas.microsoft.com/office/drawing/2010/diagram" id="0" name="" descr="Family discussions about sexual health and contraception&#10;"/>
        </a:ext>
      </dgm:extLst>
    </dgm:pt>
    <dgm:pt modelId="{D249C285-60A2-4B59-9F1C-741D8ABEC24A}" type="parTrans" cxnId="{62DA704A-BD36-4B97-BE90-E695BF1EDE4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55CC028-A56A-4332-97CE-7B1A555A7CB8}" type="sibTrans" cxnId="{62DA704A-BD36-4B97-BE90-E695BF1EDE4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F74F1BA-021C-47BC-8C12-0FE81CDD5C13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Healthy family relationships and mental health</a:t>
          </a:r>
        </a:p>
      </dgm:t>
      <dgm:extLst>
        <a:ext uri="{E40237B7-FDA0-4F09-8148-C483321AD2D9}">
          <dgm14:cNvPr xmlns:dgm14="http://schemas.microsoft.com/office/drawing/2010/diagram" id="0" name="" descr="Healthy family relationships and mental health&#10;"/>
        </a:ext>
      </dgm:extLst>
    </dgm:pt>
    <dgm:pt modelId="{1BB8E228-AE02-4988-9CA5-542184E56532}" type="parTrans" cxnId="{74B5D855-A290-4B05-8868-6ED5EE8248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D04378E-10A4-4928-9B85-6F4E5B4F504F}" type="sibTrans" cxnId="{74B5D855-A290-4B05-8868-6ED5EE8248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875A61-AE45-4DD7-9E62-EE717430DF88}" type="pres">
      <dgm:prSet presAssocID="{A8CDADEB-E546-4C1A-8F08-8E569BFA765F}" presName="Name0" presStyleCnt="0">
        <dgm:presLayoutVars>
          <dgm:chMax val="7"/>
          <dgm:chPref val="7"/>
          <dgm:dir/>
        </dgm:presLayoutVars>
      </dgm:prSet>
      <dgm:spPr/>
    </dgm:pt>
    <dgm:pt modelId="{C65BC03E-71C5-434D-9D8C-FEF20715DC34}" type="pres">
      <dgm:prSet presAssocID="{A8CDADEB-E546-4C1A-8F08-8E569BFA765F}" presName="Name1" presStyleCnt="0"/>
      <dgm:spPr/>
    </dgm:pt>
    <dgm:pt modelId="{72E7BE63-4BED-440F-9762-B1267CD13DCB}" type="pres">
      <dgm:prSet presAssocID="{A8CDADEB-E546-4C1A-8F08-8E569BFA765F}" presName="cycle" presStyleCnt="0"/>
      <dgm:spPr/>
    </dgm:pt>
    <dgm:pt modelId="{DB5B9721-75EE-4C39-B283-F18D87B78983}" type="pres">
      <dgm:prSet presAssocID="{A8CDADEB-E546-4C1A-8F08-8E569BFA765F}" presName="srcNode" presStyleLbl="node1" presStyleIdx="0" presStyleCnt="2"/>
      <dgm:spPr/>
    </dgm:pt>
    <dgm:pt modelId="{E4634842-CE67-4A65-90BB-3856A1D13522}" type="pres">
      <dgm:prSet presAssocID="{A8CDADEB-E546-4C1A-8F08-8E569BFA765F}" presName="conn" presStyleLbl="parChTrans1D2" presStyleIdx="0" presStyleCnt="1"/>
      <dgm:spPr/>
    </dgm:pt>
    <dgm:pt modelId="{46395EA8-F368-4610-B38B-2FF2A6F2CE5E}" type="pres">
      <dgm:prSet presAssocID="{A8CDADEB-E546-4C1A-8F08-8E569BFA765F}" presName="extraNode" presStyleLbl="node1" presStyleIdx="0" presStyleCnt="2"/>
      <dgm:spPr/>
    </dgm:pt>
    <dgm:pt modelId="{D117AEB2-FBE7-4E17-96F0-00C49933A6CB}" type="pres">
      <dgm:prSet presAssocID="{A8CDADEB-E546-4C1A-8F08-8E569BFA765F}" presName="dstNode" presStyleLbl="node1" presStyleIdx="0" presStyleCnt="2"/>
      <dgm:spPr/>
    </dgm:pt>
    <dgm:pt modelId="{434DC52B-1EB7-4A0C-BC34-53D156D76E86}" type="pres">
      <dgm:prSet presAssocID="{B3030A3E-C3BF-4EC2-8147-A16B78122501}" presName="text_1" presStyleLbl="node1" presStyleIdx="0" presStyleCnt="2">
        <dgm:presLayoutVars>
          <dgm:bulletEnabled val="1"/>
        </dgm:presLayoutVars>
      </dgm:prSet>
      <dgm:spPr>
        <a:prstGeom prst="roundRect">
          <a:avLst/>
        </a:prstGeom>
      </dgm:spPr>
    </dgm:pt>
    <dgm:pt modelId="{FF1647CA-89AD-4560-A8F7-D8A2453A0439}" type="pres">
      <dgm:prSet presAssocID="{B3030A3E-C3BF-4EC2-8147-A16B78122501}" presName="accent_1" presStyleCnt="0"/>
      <dgm:spPr/>
    </dgm:pt>
    <dgm:pt modelId="{DA09B2B6-EFEC-488B-A35B-F351BC1C6F3B}" type="pres">
      <dgm:prSet presAssocID="{B3030A3E-C3BF-4EC2-8147-A16B78122501}" presName="accentRepeatNode" presStyleLbl="solidFgAcc1" presStyleIdx="0" presStyleCnt="2"/>
      <dgm:spPr>
        <a:solidFill>
          <a:srgbClr val="F8F8F8"/>
        </a:solidFill>
        <a:ln w="76200">
          <a:solidFill>
            <a:schemeClr val="accent4"/>
          </a:solidFill>
        </a:ln>
      </dgm:spPr>
    </dgm:pt>
    <dgm:pt modelId="{3454B2C3-050D-497A-8972-0808F8EC0A49}" type="pres">
      <dgm:prSet presAssocID="{0F74F1BA-021C-47BC-8C12-0FE81CDD5C13}" presName="text_2" presStyleLbl="node1" presStyleIdx="1" presStyleCnt="2">
        <dgm:presLayoutVars>
          <dgm:bulletEnabled val="1"/>
        </dgm:presLayoutVars>
      </dgm:prSet>
      <dgm:spPr>
        <a:prstGeom prst="roundRect">
          <a:avLst/>
        </a:prstGeom>
      </dgm:spPr>
    </dgm:pt>
    <dgm:pt modelId="{1EB1B36F-7FE7-4CD5-BECA-B8151101E18B}" type="pres">
      <dgm:prSet presAssocID="{0F74F1BA-021C-47BC-8C12-0FE81CDD5C13}" presName="accent_2" presStyleCnt="0"/>
      <dgm:spPr/>
    </dgm:pt>
    <dgm:pt modelId="{5522F125-6782-41FB-8005-580D5649ED3A}" type="pres">
      <dgm:prSet presAssocID="{0F74F1BA-021C-47BC-8C12-0FE81CDD5C13}" presName="accentRepeatNode" presStyleLbl="solidFgAcc1" presStyleIdx="1" presStyleCnt="2"/>
      <dgm:spPr>
        <a:solidFill>
          <a:srgbClr val="F8F8F8"/>
        </a:solidFill>
        <a:ln w="76200">
          <a:solidFill>
            <a:schemeClr val="accent5"/>
          </a:solidFill>
        </a:ln>
      </dgm:spPr>
    </dgm:pt>
  </dgm:ptLst>
  <dgm:cxnLst>
    <dgm:cxn modelId="{C3D80145-4347-47A7-A489-289E5EF6810D}" type="presOf" srcId="{A8CDADEB-E546-4C1A-8F08-8E569BFA765F}" destId="{1B875A61-AE45-4DD7-9E62-EE717430DF88}" srcOrd="0" destOrd="0" presId="urn:microsoft.com/office/officeart/2008/layout/VerticalCurvedList"/>
    <dgm:cxn modelId="{62DA704A-BD36-4B97-BE90-E695BF1EDE4E}" srcId="{A8CDADEB-E546-4C1A-8F08-8E569BFA765F}" destId="{B3030A3E-C3BF-4EC2-8147-A16B78122501}" srcOrd="0" destOrd="0" parTransId="{D249C285-60A2-4B59-9F1C-741D8ABEC24A}" sibTransId="{E55CC028-A56A-4332-97CE-7B1A555A7CB8}"/>
    <dgm:cxn modelId="{74B5D855-A290-4B05-8868-6ED5EE824800}" srcId="{A8CDADEB-E546-4C1A-8F08-8E569BFA765F}" destId="{0F74F1BA-021C-47BC-8C12-0FE81CDD5C13}" srcOrd="1" destOrd="0" parTransId="{1BB8E228-AE02-4988-9CA5-542184E56532}" sibTransId="{AD04378E-10A4-4928-9B85-6F4E5B4F504F}"/>
    <dgm:cxn modelId="{A3CBBC76-6640-499B-8EA4-8572B4994E25}" type="presOf" srcId="{E55CC028-A56A-4332-97CE-7B1A555A7CB8}" destId="{E4634842-CE67-4A65-90BB-3856A1D13522}" srcOrd="0" destOrd="0" presId="urn:microsoft.com/office/officeart/2008/layout/VerticalCurvedList"/>
    <dgm:cxn modelId="{8A6838F5-A616-488B-B955-71F6D02883E3}" type="presOf" srcId="{B3030A3E-C3BF-4EC2-8147-A16B78122501}" destId="{434DC52B-1EB7-4A0C-BC34-53D156D76E86}" srcOrd="0" destOrd="0" presId="urn:microsoft.com/office/officeart/2008/layout/VerticalCurvedList"/>
    <dgm:cxn modelId="{38AAEAF9-F4BC-4BA6-8CD0-2515FF3D224C}" type="presOf" srcId="{0F74F1BA-021C-47BC-8C12-0FE81CDD5C13}" destId="{3454B2C3-050D-497A-8972-0808F8EC0A49}" srcOrd="0" destOrd="0" presId="urn:microsoft.com/office/officeart/2008/layout/VerticalCurvedList"/>
    <dgm:cxn modelId="{E2C70907-344E-4382-A6DE-9F08C76DA809}" type="presParOf" srcId="{1B875A61-AE45-4DD7-9E62-EE717430DF88}" destId="{C65BC03E-71C5-434D-9D8C-FEF20715DC34}" srcOrd="0" destOrd="0" presId="urn:microsoft.com/office/officeart/2008/layout/VerticalCurvedList"/>
    <dgm:cxn modelId="{5ECB5EF2-EA54-4868-A509-DBD17670CC2C}" type="presParOf" srcId="{C65BC03E-71C5-434D-9D8C-FEF20715DC34}" destId="{72E7BE63-4BED-440F-9762-B1267CD13DCB}" srcOrd="0" destOrd="0" presId="urn:microsoft.com/office/officeart/2008/layout/VerticalCurvedList"/>
    <dgm:cxn modelId="{20C33AB1-2489-46DD-BD9F-42AF185BD3BD}" type="presParOf" srcId="{72E7BE63-4BED-440F-9762-B1267CD13DCB}" destId="{DB5B9721-75EE-4C39-B283-F18D87B78983}" srcOrd="0" destOrd="0" presId="urn:microsoft.com/office/officeart/2008/layout/VerticalCurvedList"/>
    <dgm:cxn modelId="{32F73055-B52F-46B3-AAA9-33AEC956000F}" type="presParOf" srcId="{72E7BE63-4BED-440F-9762-B1267CD13DCB}" destId="{E4634842-CE67-4A65-90BB-3856A1D13522}" srcOrd="1" destOrd="0" presId="urn:microsoft.com/office/officeart/2008/layout/VerticalCurvedList"/>
    <dgm:cxn modelId="{A11B1BAF-175D-4056-BA8C-5AEF4DAFD83E}" type="presParOf" srcId="{72E7BE63-4BED-440F-9762-B1267CD13DCB}" destId="{46395EA8-F368-4610-B38B-2FF2A6F2CE5E}" srcOrd="2" destOrd="0" presId="urn:microsoft.com/office/officeart/2008/layout/VerticalCurvedList"/>
    <dgm:cxn modelId="{E67302AB-9F55-4472-A2B3-2F58620C4FB6}" type="presParOf" srcId="{72E7BE63-4BED-440F-9762-B1267CD13DCB}" destId="{D117AEB2-FBE7-4E17-96F0-00C49933A6CB}" srcOrd="3" destOrd="0" presId="urn:microsoft.com/office/officeart/2008/layout/VerticalCurvedList"/>
    <dgm:cxn modelId="{F70A4971-899F-4C55-BC65-4AFAFBD036E2}" type="presParOf" srcId="{C65BC03E-71C5-434D-9D8C-FEF20715DC34}" destId="{434DC52B-1EB7-4A0C-BC34-53D156D76E86}" srcOrd="1" destOrd="0" presId="urn:microsoft.com/office/officeart/2008/layout/VerticalCurvedList"/>
    <dgm:cxn modelId="{129E10FE-7813-4E8F-9471-0FEA0A55BB96}" type="presParOf" srcId="{C65BC03E-71C5-434D-9D8C-FEF20715DC34}" destId="{FF1647CA-89AD-4560-A8F7-D8A2453A0439}" srcOrd="2" destOrd="0" presId="urn:microsoft.com/office/officeart/2008/layout/VerticalCurvedList"/>
    <dgm:cxn modelId="{8E18481F-4A03-48AA-BAE6-A9E48C7951D8}" type="presParOf" srcId="{FF1647CA-89AD-4560-A8F7-D8A2453A0439}" destId="{DA09B2B6-EFEC-488B-A35B-F351BC1C6F3B}" srcOrd="0" destOrd="0" presId="urn:microsoft.com/office/officeart/2008/layout/VerticalCurvedList"/>
    <dgm:cxn modelId="{D3549BFF-F46C-4842-936D-A1BA2DBE5C45}" type="presParOf" srcId="{C65BC03E-71C5-434D-9D8C-FEF20715DC34}" destId="{3454B2C3-050D-497A-8972-0808F8EC0A49}" srcOrd="3" destOrd="0" presId="urn:microsoft.com/office/officeart/2008/layout/VerticalCurvedList"/>
    <dgm:cxn modelId="{14F3F751-0514-4B1E-8F22-8123DB6E201C}" type="presParOf" srcId="{C65BC03E-71C5-434D-9D8C-FEF20715DC34}" destId="{1EB1B36F-7FE7-4CD5-BECA-B8151101E18B}" srcOrd="4" destOrd="0" presId="urn:microsoft.com/office/officeart/2008/layout/VerticalCurvedList"/>
    <dgm:cxn modelId="{E2DCBB38-8721-4896-9519-98690FDB747E}" type="presParOf" srcId="{1EB1B36F-7FE7-4CD5-BECA-B8151101E18B}" destId="{5522F125-6782-41FB-8005-580D5649ED3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A8CDADEB-E546-4C1A-8F08-8E569BFA765F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B3030A3E-C3BF-4EC2-8147-A16B78122501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Accurate knowledge about sexual health and contraception</a:t>
          </a:r>
        </a:p>
      </dgm:t>
      <dgm:extLst>
        <a:ext uri="{E40237B7-FDA0-4F09-8148-C483321AD2D9}">
          <dgm14:cNvPr xmlns:dgm14="http://schemas.microsoft.com/office/drawing/2010/diagram" id="0" name="" descr="Accurate knowledge about sexual health and contraception&#10;"/>
        </a:ext>
      </dgm:extLst>
    </dgm:pt>
    <dgm:pt modelId="{D249C285-60A2-4B59-9F1C-741D8ABEC24A}" type="parTrans" cxnId="{62DA704A-BD36-4B97-BE90-E695BF1EDE4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E55CC028-A56A-4332-97CE-7B1A555A7CB8}" type="sibTrans" cxnId="{62DA704A-BD36-4B97-BE90-E695BF1EDE4E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0F74F1BA-021C-47BC-8C12-0FE81CDD5C13}">
      <dgm:prSet phldrT="[Text]"/>
      <dgm:spPr>
        <a:ln>
          <a:noFill/>
        </a:ln>
      </dgm:spPr>
      <dgm:t>
        <a:bodyPr/>
        <a:lstStyle/>
        <a:p>
          <a:r>
            <a:rPr lang="en-US" dirty="0">
              <a:solidFill>
                <a:schemeClr val="tx1"/>
              </a:solidFill>
            </a:rPr>
            <a:t>Continuous abstinence</a:t>
          </a:r>
        </a:p>
      </dgm:t>
      <dgm:extLst>
        <a:ext uri="{E40237B7-FDA0-4F09-8148-C483321AD2D9}">
          <dgm14:cNvPr xmlns:dgm14="http://schemas.microsoft.com/office/drawing/2010/diagram" id="0" name="" descr="Continuous abstinence&#10;"/>
        </a:ext>
      </dgm:extLst>
    </dgm:pt>
    <dgm:pt modelId="{1BB8E228-AE02-4988-9CA5-542184E56532}" type="parTrans" cxnId="{74B5D855-A290-4B05-8868-6ED5EE8248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AD04378E-10A4-4928-9B85-6F4E5B4F504F}" type="sibTrans" cxnId="{74B5D855-A290-4B05-8868-6ED5EE824800}">
      <dgm:prSet/>
      <dgm:spPr/>
      <dgm:t>
        <a:bodyPr/>
        <a:lstStyle/>
        <a:p>
          <a:endParaRPr lang="en-US">
            <a:solidFill>
              <a:schemeClr val="tx1"/>
            </a:solidFill>
          </a:endParaRPr>
        </a:p>
      </dgm:t>
    </dgm:pt>
    <dgm:pt modelId="{1B875A61-AE45-4DD7-9E62-EE717430DF88}" type="pres">
      <dgm:prSet presAssocID="{A8CDADEB-E546-4C1A-8F08-8E569BFA765F}" presName="Name0" presStyleCnt="0">
        <dgm:presLayoutVars>
          <dgm:chMax val="7"/>
          <dgm:chPref val="7"/>
          <dgm:dir/>
        </dgm:presLayoutVars>
      </dgm:prSet>
      <dgm:spPr/>
    </dgm:pt>
    <dgm:pt modelId="{C65BC03E-71C5-434D-9D8C-FEF20715DC34}" type="pres">
      <dgm:prSet presAssocID="{A8CDADEB-E546-4C1A-8F08-8E569BFA765F}" presName="Name1" presStyleCnt="0"/>
      <dgm:spPr/>
    </dgm:pt>
    <dgm:pt modelId="{72E7BE63-4BED-440F-9762-B1267CD13DCB}" type="pres">
      <dgm:prSet presAssocID="{A8CDADEB-E546-4C1A-8F08-8E569BFA765F}" presName="cycle" presStyleCnt="0"/>
      <dgm:spPr/>
    </dgm:pt>
    <dgm:pt modelId="{DB5B9721-75EE-4C39-B283-F18D87B78983}" type="pres">
      <dgm:prSet presAssocID="{A8CDADEB-E546-4C1A-8F08-8E569BFA765F}" presName="srcNode" presStyleLbl="node1" presStyleIdx="0" presStyleCnt="2"/>
      <dgm:spPr/>
    </dgm:pt>
    <dgm:pt modelId="{E4634842-CE67-4A65-90BB-3856A1D13522}" type="pres">
      <dgm:prSet presAssocID="{A8CDADEB-E546-4C1A-8F08-8E569BFA765F}" presName="conn" presStyleLbl="parChTrans1D2" presStyleIdx="0" presStyleCnt="1"/>
      <dgm:spPr/>
    </dgm:pt>
    <dgm:pt modelId="{46395EA8-F368-4610-B38B-2FF2A6F2CE5E}" type="pres">
      <dgm:prSet presAssocID="{A8CDADEB-E546-4C1A-8F08-8E569BFA765F}" presName="extraNode" presStyleLbl="node1" presStyleIdx="0" presStyleCnt="2"/>
      <dgm:spPr/>
    </dgm:pt>
    <dgm:pt modelId="{D117AEB2-FBE7-4E17-96F0-00C49933A6CB}" type="pres">
      <dgm:prSet presAssocID="{A8CDADEB-E546-4C1A-8F08-8E569BFA765F}" presName="dstNode" presStyleLbl="node1" presStyleIdx="0" presStyleCnt="2"/>
      <dgm:spPr/>
    </dgm:pt>
    <dgm:pt modelId="{434DC52B-1EB7-4A0C-BC34-53D156D76E86}" type="pres">
      <dgm:prSet presAssocID="{B3030A3E-C3BF-4EC2-8147-A16B78122501}" presName="text_1" presStyleLbl="node1" presStyleIdx="0" presStyleCnt="2">
        <dgm:presLayoutVars>
          <dgm:bulletEnabled val="1"/>
        </dgm:presLayoutVars>
      </dgm:prSet>
      <dgm:spPr>
        <a:prstGeom prst="roundRect">
          <a:avLst/>
        </a:prstGeom>
      </dgm:spPr>
    </dgm:pt>
    <dgm:pt modelId="{FF1647CA-89AD-4560-A8F7-D8A2453A0439}" type="pres">
      <dgm:prSet presAssocID="{B3030A3E-C3BF-4EC2-8147-A16B78122501}" presName="accent_1" presStyleCnt="0"/>
      <dgm:spPr/>
    </dgm:pt>
    <dgm:pt modelId="{DA09B2B6-EFEC-488B-A35B-F351BC1C6F3B}" type="pres">
      <dgm:prSet presAssocID="{B3030A3E-C3BF-4EC2-8147-A16B78122501}" presName="accentRepeatNode" presStyleLbl="solidFgAcc1" presStyleIdx="0" presStyleCnt="2"/>
      <dgm:spPr>
        <a:solidFill>
          <a:srgbClr val="F8F8F8"/>
        </a:solidFill>
        <a:ln w="76200">
          <a:solidFill>
            <a:schemeClr val="accent2"/>
          </a:solidFill>
        </a:ln>
      </dgm:spPr>
    </dgm:pt>
    <dgm:pt modelId="{3454B2C3-050D-497A-8972-0808F8EC0A49}" type="pres">
      <dgm:prSet presAssocID="{0F74F1BA-021C-47BC-8C12-0FE81CDD5C13}" presName="text_2" presStyleLbl="node1" presStyleIdx="1" presStyleCnt="2">
        <dgm:presLayoutVars>
          <dgm:bulletEnabled val="1"/>
        </dgm:presLayoutVars>
      </dgm:prSet>
      <dgm:spPr>
        <a:prstGeom prst="roundRect">
          <a:avLst/>
        </a:prstGeom>
      </dgm:spPr>
    </dgm:pt>
    <dgm:pt modelId="{1EB1B36F-7FE7-4CD5-BECA-B8151101E18B}" type="pres">
      <dgm:prSet presAssocID="{0F74F1BA-021C-47BC-8C12-0FE81CDD5C13}" presName="accent_2" presStyleCnt="0"/>
      <dgm:spPr/>
    </dgm:pt>
    <dgm:pt modelId="{5522F125-6782-41FB-8005-580D5649ED3A}" type="pres">
      <dgm:prSet presAssocID="{0F74F1BA-021C-47BC-8C12-0FE81CDD5C13}" presName="accentRepeatNode" presStyleLbl="solidFgAcc1" presStyleIdx="1" presStyleCnt="2"/>
      <dgm:spPr>
        <a:solidFill>
          <a:srgbClr val="F8F8F8"/>
        </a:solidFill>
        <a:ln w="76200">
          <a:solidFill>
            <a:schemeClr val="accent3"/>
          </a:solidFill>
        </a:ln>
      </dgm:spPr>
    </dgm:pt>
  </dgm:ptLst>
  <dgm:cxnLst>
    <dgm:cxn modelId="{B70FB32A-6918-45F3-89A9-55388D56BE12}" type="presOf" srcId="{A8CDADEB-E546-4C1A-8F08-8E569BFA765F}" destId="{1B875A61-AE45-4DD7-9E62-EE717430DF88}" srcOrd="0" destOrd="0" presId="urn:microsoft.com/office/officeart/2008/layout/VerticalCurvedList"/>
    <dgm:cxn modelId="{62DA704A-BD36-4B97-BE90-E695BF1EDE4E}" srcId="{A8CDADEB-E546-4C1A-8F08-8E569BFA765F}" destId="{B3030A3E-C3BF-4EC2-8147-A16B78122501}" srcOrd="0" destOrd="0" parTransId="{D249C285-60A2-4B59-9F1C-741D8ABEC24A}" sibTransId="{E55CC028-A56A-4332-97CE-7B1A555A7CB8}"/>
    <dgm:cxn modelId="{9BB4376C-47CD-43C8-9186-4D41EF63A770}" type="presOf" srcId="{B3030A3E-C3BF-4EC2-8147-A16B78122501}" destId="{434DC52B-1EB7-4A0C-BC34-53D156D76E86}" srcOrd="0" destOrd="0" presId="urn:microsoft.com/office/officeart/2008/layout/VerticalCurvedList"/>
    <dgm:cxn modelId="{74B5D855-A290-4B05-8868-6ED5EE824800}" srcId="{A8CDADEB-E546-4C1A-8F08-8E569BFA765F}" destId="{0F74F1BA-021C-47BC-8C12-0FE81CDD5C13}" srcOrd="1" destOrd="0" parTransId="{1BB8E228-AE02-4988-9CA5-542184E56532}" sibTransId="{AD04378E-10A4-4928-9B85-6F4E5B4F504F}"/>
    <dgm:cxn modelId="{AA3132B2-8843-48BE-B1A6-B6776B6AEB0E}" type="presOf" srcId="{0F74F1BA-021C-47BC-8C12-0FE81CDD5C13}" destId="{3454B2C3-050D-497A-8972-0808F8EC0A49}" srcOrd="0" destOrd="0" presId="urn:microsoft.com/office/officeart/2008/layout/VerticalCurvedList"/>
    <dgm:cxn modelId="{AC205CF8-4D33-4727-A680-213C8519FE16}" type="presOf" srcId="{E55CC028-A56A-4332-97CE-7B1A555A7CB8}" destId="{E4634842-CE67-4A65-90BB-3856A1D13522}" srcOrd="0" destOrd="0" presId="urn:microsoft.com/office/officeart/2008/layout/VerticalCurvedList"/>
    <dgm:cxn modelId="{4E5FDC9A-5D25-4EC9-BFEB-F59BA6469345}" type="presParOf" srcId="{1B875A61-AE45-4DD7-9E62-EE717430DF88}" destId="{C65BC03E-71C5-434D-9D8C-FEF20715DC34}" srcOrd="0" destOrd="0" presId="urn:microsoft.com/office/officeart/2008/layout/VerticalCurvedList"/>
    <dgm:cxn modelId="{020AFA5B-FB5F-4258-8FD1-3A2CE136397C}" type="presParOf" srcId="{C65BC03E-71C5-434D-9D8C-FEF20715DC34}" destId="{72E7BE63-4BED-440F-9762-B1267CD13DCB}" srcOrd="0" destOrd="0" presId="urn:microsoft.com/office/officeart/2008/layout/VerticalCurvedList"/>
    <dgm:cxn modelId="{7A85A93C-7BD7-46E6-8383-D7DB73A31876}" type="presParOf" srcId="{72E7BE63-4BED-440F-9762-B1267CD13DCB}" destId="{DB5B9721-75EE-4C39-B283-F18D87B78983}" srcOrd="0" destOrd="0" presId="urn:microsoft.com/office/officeart/2008/layout/VerticalCurvedList"/>
    <dgm:cxn modelId="{8DB4D239-EF01-4E86-90FE-D2EF93A0ADB6}" type="presParOf" srcId="{72E7BE63-4BED-440F-9762-B1267CD13DCB}" destId="{E4634842-CE67-4A65-90BB-3856A1D13522}" srcOrd="1" destOrd="0" presId="urn:microsoft.com/office/officeart/2008/layout/VerticalCurvedList"/>
    <dgm:cxn modelId="{669981EB-9A0C-445A-B62F-23EB2B4EB0E8}" type="presParOf" srcId="{72E7BE63-4BED-440F-9762-B1267CD13DCB}" destId="{46395EA8-F368-4610-B38B-2FF2A6F2CE5E}" srcOrd="2" destOrd="0" presId="urn:microsoft.com/office/officeart/2008/layout/VerticalCurvedList"/>
    <dgm:cxn modelId="{62872194-9EE3-4725-8340-9E7FE175AA0A}" type="presParOf" srcId="{72E7BE63-4BED-440F-9762-B1267CD13DCB}" destId="{D117AEB2-FBE7-4E17-96F0-00C49933A6CB}" srcOrd="3" destOrd="0" presId="urn:microsoft.com/office/officeart/2008/layout/VerticalCurvedList"/>
    <dgm:cxn modelId="{8B1D0728-9D20-4113-B946-7B7DC7F8E92B}" type="presParOf" srcId="{C65BC03E-71C5-434D-9D8C-FEF20715DC34}" destId="{434DC52B-1EB7-4A0C-BC34-53D156D76E86}" srcOrd="1" destOrd="0" presId="urn:microsoft.com/office/officeart/2008/layout/VerticalCurvedList"/>
    <dgm:cxn modelId="{02D70CF2-0236-48A2-A425-9EC1657DA217}" type="presParOf" srcId="{C65BC03E-71C5-434D-9D8C-FEF20715DC34}" destId="{FF1647CA-89AD-4560-A8F7-D8A2453A0439}" srcOrd="2" destOrd="0" presId="urn:microsoft.com/office/officeart/2008/layout/VerticalCurvedList"/>
    <dgm:cxn modelId="{DC8CCF0A-8ACE-43D9-A6D9-23624562A7C5}" type="presParOf" srcId="{FF1647CA-89AD-4560-A8F7-D8A2453A0439}" destId="{DA09B2B6-EFEC-488B-A35B-F351BC1C6F3B}" srcOrd="0" destOrd="0" presId="urn:microsoft.com/office/officeart/2008/layout/VerticalCurvedList"/>
    <dgm:cxn modelId="{464A5B15-2102-4189-911A-C9285408FD48}" type="presParOf" srcId="{C65BC03E-71C5-434D-9D8C-FEF20715DC34}" destId="{3454B2C3-050D-497A-8972-0808F8EC0A49}" srcOrd="3" destOrd="0" presId="urn:microsoft.com/office/officeart/2008/layout/VerticalCurvedList"/>
    <dgm:cxn modelId="{3755B9C8-A427-4E04-8EC1-C62DEA751215}" type="presParOf" srcId="{C65BC03E-71C5-434D-9D8C-FEF20715DC34}" destId="{1EB1B36F-7FE7-4CD5-BECA-B8151101E18B}" srcOrd="4" destOrd="0" presId="urn:microsoft.com/office/officeart/2008/layout/VerticalCurvedList"/>
    <dgm:cxn modelId="{B264E4DB-F407-4D39-9145-DDA0D0980934}" type="presParOf" srcId="{1EB1B36F-7FE7-4CD5-BECA-B8151101E18B}" destId="{5522F125-6782-41FB-8005-580D5649ED3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4ECCEC6-4ADD-4419-BC90-B036BB3DBAB4}">
      <dsp:nvSpPr>
        <dsp:cNvPr id="0" name=""/>
        <dsp:cNvSpPr/>
      </dsp:nvSpPr>
      <dsp:spPr>
        <a:xfrm>
          <a:off x="4551" y="601042"/>
          <a:ext cx="2328174" cy="1481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53340" rIns="149352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/>
              </a:solidFill>
            </a:rPr>
            <a:t>STI transmission </a:t>
          </a:r>
          <a:r>
            <a:rPr lang="en-US" sz="2100" b="1" i="1" kern="1200" dirty="0">
              <a:solidFill>
                <a:schemeClr val="tx1"/>
              </a:solidFill>
            </a:rPr>
            <a:t>can</a:t>
          </a:r>
          <a:r>
            <a:rPr lang="en-US" sz="2100" b="1" kern="1200" dirty="0">
              <a:solidFill>
                <a:schemeClr val="tx1"/>
              </a:solidFill>
            </a:rPr>
            <a:t> occur through</a:t>
          </a:r>
        </a:p>
      </dsp:txBody>
      <dsp:txXfrm>
        <a:off x="4551" y="601042"/>
        <a:ext cx="2328174" cy="1481287"/>
      </dsp:txXfrm>
    </dsp:sp>
    <dsp:sp modelId="{0993365D-D711-4284-BA3E-9C5C352E08AD}">
      <dsp:nvSpPr>
        <dsp:cNvPr id="0" name=""/>
        <dsp:cNvSpPr/>
      </dsp:nvSpPr>
      <dsp:spPr>
        <a:xfrm>
          <a:off x="2332725" y="207575"/>
          <a:ext cx="465634" cy="2268221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FBF441E-2762-4A26-9E1D-23EEC443361D}">
      <dsp:nvSpPr>
        <dsp:cNvPr id="0" name=""/>
        <dsp:cNvSpPr/>
      </dsp:nvSpPr>
      <dsp:spPr>
        <a:xfrm>
          <a:off x="2984614" y="207575"/>
          <a:ext cx="6332633" cy="2268221"/>
        </a:xfrm>
        <a:prstGeom prst="flowChartAlternateProcess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solidFill>
                <a:schemeClr val="tx1"/>
              </a:solidFill>
            </a:rPr>
            <a:t>Sexual activity (any contact with a person’s reproductive organs)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solidFill>
                <a:schemeClr val="tx1"/>
              </a:solidFill>
            </a:rPr>
            <a:t>Sexual touching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solidFill>
                <a:schemeClr val="tx1"/>
              </a:solidFill>
            </a:rPr>
            <a:t>Sexual intercourse</a:t>
          </a: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solidFill>
                <a:schemeClr val="tx1"/>
              </a:solidFill>
            </a:rPr>
            <a:t>Kissing (for certain oral STIs)</a:t>
          </a:r>
        </a:p>
      </dsp:txBody>
      <dsp:txXfrm>
        <a:off x="3095337" y="318298"/>
        <a:ext cx="6111187" cy="2046775"/>
      </dsp:txXfrm>
    </dsp:sp>
    <dsp:sp modelId="{BD60243C-E5D0-489C-8BDB-1F10C78AE896}">
      <dsp:nvSpPr>
        <dsp:cNvPr id="0" name=""/>
        <dsp:cNvSpPr/>
      </dsp:nvSpPr>
      <dsp:spPr>
        <a:xfrm>
          <a:off x="4551" y="2551396"/>
          <a:ext cx="2328174" cy="14812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9352" tIns="53340" rIns="149352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b="1" kern="1200" dirty="0">
              <a:solidFill>
                <a:schemeClr val="tx1"/>
              </a:solidFill>
            </a:rPr>
            <a:t>STI transmission </a:t>
          </a:r>
          <a:r>
            <a:rPr lang="en-US" sz="2100" b="1" i="1" kern="1200" dirty="0">
              <a:solidFill>
                <a:schemeClr val="tx1"/>
              </a:solidFill>
            </a:rPr>
            <a:t>cannot</a:t>
          </a:r>
          <a:r>
            <a:rPr lang="en-US" sz="2100" b="1" kern="1200" dirty="0">
              <a:solidFill>
                <a:schemeClr val="tx1"/>
              </a:solidFill>
            </a:rPr>
            <a:t> occur through</a:t>
          </a:r>
        </a:p>
      </dsp:txBody>
      <dsp:txXfrm>
        <a:off x="4551" y="2551396"/>
        <a:ext cx="2328174" cy="1481287"/>
      </dsp:txXfrm>
    </dsp:sp>
    <dsp:sp modelId="{3D1C46A6-5B2D-4BE1-AFC5-F034D036B747}">
      <dsp:nvSpPr>
        <dsp:cNvPr id="0" name=""/>
        <dsp:cNvSpPr/>
      </dsp:nvSpPr>
      <dsp:spPr>
        <a:xfrm>
          <a:off x="2332725" y="2551396"/>
          <a:ext cx="465634" cy="1481287"/>
        </a:xfrm>
        <a:prstGeom prst="leftBrace">
          <a:avLst>
            <a:gd name="adj1" fmla="val 35000"/>
            <a:gd name="adj2" fmla="val 50000"/>
          </a:avLst>
        </a:prstGeom>
        <a:noFill/>
        <a:ln w="38100" cap="flat" cmpd="sng" algn="ctr">
          <a:solidFill>
            <a:schemeClr val="accent3">
              <a:lumMod val="7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6AECA9F-CC48-4539-9335-550D00B167B1}">
      <dsp:nvSpPr>
        <dsp:cNvPr id="0" name=""/>
        <dsp:cNvSpPr/>
      </dsp:nvSpPr>
      <dsp:spPr>
        <a:xfrm>
          <a:off x="2984614" y="2551396"/>
          <a:ext cx="6332633" cy="1481287"/>
        </a:xfrm>
        <a:prstGeom prst="flowChartAlternateProcess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100" kern="1200" dirty="0">
              <a:solidFill>
                <a:schemeClr val="tx1"/>
              </a:solidFill>
            </a:rPr>
            <a:t>Casual contact, such as using the same toilet seat</a:t>
          </a:r>
        </a:p>
      </dsp:txBody>
      <dsp:txXfrm>
        <a:off x="3056923" y="2623705"/>
        <a:ext cx="6188015" cy="133666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F0A11D9-7A83-4AA6-91ED-AD286D71E8A2}">
      <dsp:nvSpPr>
        <dsp:cNvPr id="0" name=""/>
        <dsp:cNvSpPr/>
      </dsp:nvSpPr>
      <dsp:spPr>
        <a:xfrm>
          <a:off x="46983" y="2061"/>
          <a:ext cx="2374983" cy="1241042"/>
        </a:xfrm>
        <a:prstGeom prst="round2Diag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How much does</a:t>
          </a:r>
          <a:br>
            <a:rPr lang="en-US" sz="2000" b="1" kern="1200" dirty="0">
              <a:solidFill>
                <a:schemeClr val="tx1"/>
              </a:solidFill>
            </a:rPr>
          </a:br>
          <a:r>
            <a:rPr lang="en-US" sz="2000" b="1" kern="1200" dirty="0">
              <a:solidFill>
                <a:schemeClr val="tx1"/>
              </a:solidFill>
            </a:rPr>
            <a:t>it cost?</a:t>
          </a:r>
        </a:p>
      </dsp:txBody>
      <dsp:txXfrm>
        <a:off x="107566" y="62644"/>
        <a:ext cx="2253817" cy="1119876"/>
      </dsp:txXfrm>
    </dsp:sp>
    <dsp:sp modelId="{97CB53E4-3E5E-444F-B88D-396FD5B9DEF5}">
      <dsp:nvSpPr>
        <dsp:cNvPr id="0" name=""/>
        <dsp:cNvSpPr/>
      </dsp:nvSpPr>
      <dsp:spPr>
        <a:xfrm>
          <a:off x="2628807" y="2061"/>
          <a:ext cx="2374983" cy="1241042"/>
        </a:xfrm>
        <a:prstGeom prst="round2Diag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How easy is it to get and use?</a:t>
          </a:r>
        </a:p>
      </dsp:txBody>
      <dsp:txXfrm>
        <a:off x="2689390" y="62644"/>
        <a:ext cx="2253817" cy="1119876"/>
      </dsp:txXfrm>
    </dsp:sp>
    <dsp:sp modelId="{EEF27E3A-4018-4D2D-8B16-777BF1CBF590}">
      <dsp:nvSpPr>
        <dsp:cNvPr id="0" name=""/>
        <dsp:cNvSpPr/>
      </dsp:nvSpPr>
      <dsp:spPr>
        <a:xfrm>
          <a:off x="5210630" y="2061"/>
          <a:ext cx="2374983" cy="1241042"/>
        </a:xfrm>
        <a:prstGeom prst="round2Diag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Is it reversible or permanent?</a:t>
          </a:r>
        </a:p>
      </dsp:txBody>
      <dsp:txXfrm>
        <a:off x="5271213" y="62644"/>
        <a:ext cx="2253817" cy="1119876"/>
      </dsp:txXfrm>
    </dsp:sp>
    <dsp:sp modelId="{BD129B65-E9CF-45E0-B52C-75D8C999715D}">
      <dsp:nvSpPr>
        <dsp:cNvPr id="0" name=""/>
        <dsp:cNvSpPr/>
      </dsp:nvSpPr>
      <dsp:spPr>
        <a:xfrm>
          <a:off x="46983" y="1449944"/>
          <a:ext cx="2374983" cy="1241042"/>
        </a:xfrm>
        <a:prstGeom prst="round2Diag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Are there side effects?</a:t>
          </a:r>
        </a:p>
      </dsp:txBody>
      <dsp:txXfrm>
        <a:off x="107566" y="1510527"/>
        <a:ext cx="2253817" cy="1119876"/>
      </dsp:txXfrm>
    </dsp:sp>
    <dsp:sp modelId="{D120E06D-D4BF-45A3-BF4F-F8C6966FFDA2}">
      <dsp:nvSpPr>
        <dsp:cNvPr id="0" name=""/>
        <dsp:cNvSpPr/>
      </dsp:nvSpPr>
      <dsp:spPr>
        <a:xfrm>
          <a:off x="2628807" y="1449944"/>
          <a:ext cx="2374983" cy="1241042"/>
        </a:xfrm>
        <a:prstGeom prst="round2DiagRect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Does it prevent pregnancy?</a:t>
          </a:r>
        </a:p>
      </dsp:txBody>
      <dsp:txXfrm>
        <a:off x="2689390" y="1510527"/>
        <a:ext cx="2253817" cy="1119876"/>
      </dsp:txXfrm>
    </dsp:sp>
    <dsp:sp modelId="{D3E1E4A9-FBB1-4DAB-9FD3-6080CF3D3588}">
      <dsp:nvSpPr>
        <dsp:cNvPr id="0" name=""/>
        <dsp:cNvSpPr/>
      </dsp:nvSpPr>
      <dsp:spPr>
        <a:xfrm>
          <a:off x="5210630" y="1449944"/>
          <a:ext cx="2374983" cy="1241042"/>
        </a:xfrm>
        <a:prstGeom prst="round2Diag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dirty="0">
              <a:solidFill>
                <a:schemeClr val="tx1"/>
              </a:solidFill>
            </a:rPr>
            <a:t>Is it effective in preventing STIs?</a:t>
          </a:r>
        </a:p>
      </dsp:txBody>
      <dsp:txXfrm>
        <a:off x="5271213" y="1510527"/>
        <a:ext cx="2253817" cy="111987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6B1E4FB-87AA-4EB3-95D4-5759E68B0FE8}">
      <dsp:nvSpPr>
        <dsp:cNvPr id="0" name=""/>
        <dsp:cNvSpPr/>
      </dsp:nvSpPr>
      <dsp:spPr>
        <a:xfrm rot="16200000">
          <a:off x="-1104983" y="1907538"/>
          <a:ext cx="2848501" cy="509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9659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tx1"/>
              </a:solidFill>
            </a:rPr>
            <a:t>Practice</a:t>
          </a:r>
        </a:p>
      </dsp:txBody>
      <dsp:txXfrm>
        <a:off x="-1104983" y="1907538"/>
        <a:ext cx="2848501" cy="509849"/>
      </dsp:txXfrm>
    </dsp:sp>
    <dsp:sp modelId="{51D68356-77D6-4ABC-BBA1-5F6E50D80169}">
      <dsp:nvSpPr>
        <dsp:cNvPr id="0" name=""/>
        <dsp:cNvSpPr/>
      </dsp:nvSpPr>
      <dsp:spPr>
        <a:xfrm>
          <a:off x="574192" y="738212"/>
          <a:ext cx="2539590" cy="2848501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449659" rIns="163576" bIns="16357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Reflect on potential risky situations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Consider the words you might use ahead of time</a:t>
          </a:r>
        </a:p>
      </dsp:txBody>
      <dsp:txXfrm>
        <a:off x="574192" y="738212"/>
        <a:ext cx="2539590" cy="2848501"/>
      </dsp:txXfrm>
    </dsp:sp>
    <dsp:sp modelId="{DDB2144D-1131-42C4-896D-39B9BBF02AE8}">
      <dsp:nvSpPr>
        <dsp:cNvPr id="0" name=""/>
        <dsp:cNvSpPr/>
      </dsp:nvSpPr>
      <dsp:spPr>
        <a:xfrm>
          <a:off x="64343" y="65211"/>
          <a:ext cx="1019698" cy="1019698"/>
        </a:xfrm>
        <a:prstGeom prst="chevron">
          <a:avLst/>
        </a:prstGeom>
        <a:solidFill>
          <a:schemeClr val="accent5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DC14DDF-94DA-46EC-8216-11EEB39DBE10}">
      <dsp:nvSpPr>
        <dsp:cNvPr id="0" name=""/>
        <dsp:cNvSpPr/>
      </dsp:nvSpPr>
      <dsp:spPr>
        <a:xfrm rot="16200000">
          <a:off x="2626100" y="1907538"/>
          <a:ext cx="2848501" cy="509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9659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tx1"/>
              </a:solidFill>
            </a:rPr>
            <a:t>Refuse</a:t>
          </a:r>
        </a:p>
      </dsp:txBody>
      <dsp:txXfrm>
        <a:off x="2626100" y="1907538"/>
        <a:ext cx="2848501" cy="509849"/>
      </dsp:txXfrm>
    </dsp:sp>
    <dsp:sp modelId="{FB25AB8C-A78C-4220-8339-B4EE771610FB}">
      <dsp:nvSpPr>
        <dsp:cNvPr id="0" name=""/>
        <dsp:cNvSpPr/>
      </dsp:nvSpPr>
      <dsp:spPr>
        <a:xfrm>
          <a:off x="4305275" y="738212"/>
          <a:ext cx="2539590" cy="2848501"/>
        </a:xfrm>
        <a:prstGeom prst="rect">
          <a:avLst/>
        </a:prstGeom>
        <a:solidFill>
          <a:schemeClr val="accent1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449659" rIns="163576" bIns="16357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Use a short, simple, honest, assertive response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You can also walk away from the situation</a:t>
          </a:r>
        </a:p>
      </dsp:txBody>
      <dsp:txXfrm>
        <a:off x="4305275" y="738212"/>
        <a:ext cx="2539590" cy="2848501"/>
      </dsp:txXfrm>
    </dsp:sp>
    <dsp:sp modelId="{612D5373-0ACC-401D-88B1-9B015307F561}">
      <dsp:nvSpPr>
        <dsp:cNvPr id="0" name=""/>
        <dsp:cNvSpPr/>
      </dsp:nvSpPr>
      <dsp:spPr>
        <a:xfrm>
          <a:off x="3795426" y="65211"/>
          <a:ext cx="1019698" cy="1019698"/>
        </a:xfrm>
        <a:prstGeom prst="chevron">
          <a:avLst/>
        </a:prstGeom>
        <a:solidFill>
          <a:schemeClr val="accent1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637E984-A072-455B-8788-B7D4699B84A5}">
      <dsp:nvSpPr>
        <dsp:cNvPr id="0" name=""/>
        <dsp:cNvSpPr/>
      </dsp:nvSpPr>
      <dsp:spPr>
        <a:xfrm rot="16200000">
          <a:off x="6357183" y="1907538"/>
          <a:ext cx="2848501" cy="50984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449659" bIns="0" numCol="1" spcCol="1270" anchor="t" anchorCtr="0">
          <a:noAutofit/>
        </a:bodyPr>
        <a:lstStyle/>
        <a:p>
          <a:pPr marL="0" lvl="0" indent="0" algn="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700" b="1" kern="1200" dirty="0">
              <a:solidFill>
                <a:schemeClr val="tx1"/>
              </a:solidFill>
            </a:rPr>
            <a:t>Seek advice</a:t>
          </a:r>
        </a:p>
      </dsp:txBody>
      <dsp:txXfrm>
        <a:off x="6357183" y="1907538"/>
        <a:ext cx="2848501" cy="509849"/>
      </dsp:txXfrm>
    </dsp:sp>
    <dsp:sp modelId="{29AE1D0C-CE37-4B23-971B-B9A5356185BC}">
      <dsp:nvSpPr>
        <dsp:cNvPr id="0" name=""/>
        <dsp:cNvSpPr/>
      </dsp:nvSpPr>
      <dsp:spPr>
        <a:xfrm>
          <a:off x="8036358" y="738212"/>
          <a:ext cx="2539590" cy="2848501"/>
        </a:xfrm>
        <a:prstGeom prst="rect">
          <a:avLst/>
        </a:prstGeom>
        <a:solidFill>
          <a:schemeClr val="accent6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3576" tIns="449659" rIns="163576" bIns="163576" numCol="1" spcCol="1270" anchor="t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Remember you do not need to face this alone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1800" kern="1200" dirty="0">
              <a:solidFill>
                <a:schemeClr val="tx1"/>
              </a:solidFill>
            </a:rPr>
            <a:t>Talk to a trusted adult for guidance</a:t>
          </a:r>
        </a:p>
      </dsp:txBody>
      <dsp:txXfrm>
        <a:off x="8036358" y="738212"/>
        <a:ext cx="2539590" cy="2848501"/>
      </dsp:txXfrm>
    </dsp:sp>
    <dsp:sp modelId="{90FE7369-0551-41BD-8528-709D50342802}">
      <dsp:nvSpPr>
        <dsp:cNvPr id="0" name=""/>
        <dsp:cNvSpPr/>
      </dsp:nvSpPr>
      <dsp:spPr>
        <a:xfrm>
          <a:off x="7526509" y="65211"/>
          <a:ext cx="1019698" cy="1019698"/>
        </a:xfrm>
        <a:prstGeom prst="chevron">
          <a:avLst/>
        </a:prstGeom>
        <a:solidFill>
          <a:schemeClr val="accent6">
            <a:lumMod val="7500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113560A-B895-4116-B555-C2E6CB598722}">
      <dsp:nvSpPr>
        <dsp:cNvPr id="0" name=""/>
        <dsp:cNvSpPr/>
      </dsp:nvSpPr>
      <dsp:spPr>
        <a:xfrm>
          <a:off x="0" y="0"/>
          <a:ext cx="11158742" cy="4343400"/>
        </a:xfrm>
        <a:prstGeom prst="roundRect">
          <a:avLst>
            <a:gd name="adj" fmla="val 10000"/>
          </a:avLst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br>
            <a:rPr lang="en-US" sz="3200" kern="1200" dirty="0"/>
          </a:br>
          <a:r>
            <a:rPr lang="en-US" sz="4800" kern="1200" dirty="0"/>
            <a:t>When withdrawal</a:t>
          </a:r>
          <a:br>
            <a:rPr lang="en-US" sz="4800" kern="1200" dirty="0"/>
          </a:br>
          <a:r>
            <a:rPr lang="en-US" sz="4800" kern="1200" dirty="0"/>
            <a:t>is used</a:t>
          </a:r>
        </a:p>
      </dsp:txBody>
      <dsp:txXfrm>
        <a:off x="0" y="0"/>
        <a:ext cx="11158742" cy="1303020"/>
      </dsp:txXfrm>
    </dsp:sp>
    <dsp:sp modelId="{15D758ED-0D37-477D-A614-8BF75973E7EC}">
      <dsp:nvSpPr>
        <dsp:cNvPr id="0" name=""/>
        <dsp:cNvSpPr/>
      </dsp:nvSpPr>
      <dsp:spPr>
        <a:xfrm>
          <a:off x="1121328" y="1829506"/>
          <a:ext cx="8926993" cy="2019131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2080" tIns="99060" rIns="132080" bIns="9906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b="1" kern="1200" dirty="0">
              <a:solidFill>
                <a:schemeClr val="tx1"/>
              </a:solidFill>
            </a:rPr>
            <a:t>22% of females still become pregnant</a:t>
          </a:r>
        </a:p>
      </dsp:txBody>
      <dsp:txXfrm>
        <a:off x="1180466" y="1888644"/>
        <a:ext cx="8808717" cy="1900855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34842-CE67-4A65-90BB-3856A1D13522}">
      <dsp:nvSpPr>
        <dsp:cNvPr id="0" name=""/>
        <dsp:cNvSpPr/>
      </dsp:nvSpPr>
      <dsp:spPr>
        <a:xfrm>
          <a:off x="-5069183" y="-776597"/>
          <a:ext cx="6036900" cy="6036900"/>
        </a:xfrm>
        <a:prstGeom prst="blockArc">
          <a:avLst>
            <a:gd name="adj1" fmla="val 18900000"/>
            <a:gd name="adj2" fmla="val 2700000"/>
            <a:gd name="adj3" fmla="val 358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4DC52B-1EB7-4A0C-BC34-53D156D76E86}">
      <dsp:nvSpPr>
        <dsp:cNvPr id="0" name=""/>
        <dsp:cNvSpPr/>
      </dsp:nvSpPr>
      <dsp:spPr>
        <a:xfrm>
          <a:off x="622398" y="448370"/>
          <a:ext cx="5139312" cy="896741"/>
        </a:xfrm>
        <a:prstGeom prst="homePlat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788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Little knowledge about sexual health and contraception</a:t>
          </a:r>
        </a:p>
      </dsp:txBody>
      <dsp:txXfrm>
        <a:off x="622398" y="448370"/>
        <a:ext cx="4915127" cy="896741"/>
      </dsp:txXfrm>
    </dsp:sp>
    <dsp:sp modelId="{DA09B2B6-EFEC-488B-A35B-F351BC1C6F3B}">
      <dsp:nvSpPr>
        <dsp:cNvPr id="0" name=""/>
        <dsp:cNvSpPr/>
      </dsp:nvSpPr>
      <dsp:spPr>
        <a:xfrm>
          <a:off x="61934" y="336277"/>
          <a:ext cx="1120926" cy="1120926"/>
        </a:xfrm>
        <a:prstGeom prst="ellipse">
          <a:avLst/>
        </a:prstGeom>
        <a:solidFill>
          <a:srgbClr val="F8F8F8"/>
        </a:solidFill>
        <a:ln w="762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54B2C3-050D-497A-8972-0808F8EC0A49}">
      <dsp:nvSpPr>
        <dsp:cNvPr id="0" name=""/>
        <dsp:cNvSpPr/>
      </dsp:nvSpPr>
      <dsp:spPr>
        <a:xfrm>
          <a:off x="948363" y="1793482"/>
          <a:ext cx="4813347" cy="896741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788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Parent who had a child before age 20</a:t>
          </a:r>
        </a:p>
      </dsp:txBody>
      <dsp:txXfrm>
        <a:off x="948363" y="1793482"/>
        <a:ext cx="4589162" cy="896741"/>
      </dsp:txXfrm>
    </dsp:sp>
    <dsp:sp modelId="{5522F125-6782-41FB-8005-580D5649ED3A}">
      <dsp:nvSpPr>
        <dsp:cNvPr id="0" name=""/>
        <dsp:cNvSpPr/>
      </dsp:nvSpPr>
      <dsp:spPr>
        <a:xfrm>
          <a:off x="387900" y="1681389"/>
          <a:ext cx="1120926" cy="1120926"/>
        </a:xfrm>
        <a:prstGeom prst="ellipse">
          <a:avLst/>
        </a:prstGeom>
        <a:solidFill>
          <a:srgbClr val="F8F8F8"/>
        </a:solidFill>
        <a:ln w="762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CE46CB-A675-4CBA-B5B8-5D96182E226F}">
      <dsp:nvSpPr>
        <dsp:cNvPr id="0" name=""/>
        <dsp:cNvSpPr/>
      </dsp:nvSpPr>
      <dsp:spPr>
        <a:xfrm>
          <a:off x="622398" y="3138594"/>
          <a:ext cx="5139312" cy="896741"/>
        </a:xfrm>
        <a:prstGeom prst="homePlat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788" tIns="48260" rIns="48260" bIns="4826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dirty="0">
              <a:solidFill>
                <a:schemeClr val="tx1"/>
              </a:solidFill>
            </a:rPr>
            <a:t>Unprotected sexual activity</a:t>
          </a:r>
        </a:p>
      </dsp:txBody>
      <dsp:txXfrm>
        <a:off x="622398" y="3138594"/>
        <a:ext cx="4915127" cy="896741"/>
      </dsp:txXfrm>
    </dsp:sp>
    <dsp:sp modelId="{66B201CC-F0FD-45BE-B973-1B4C8E7CD615}">
      <dsp:nvSpPr>
        <dsp:cNvPr id="0" name=""/>
        <dsp:cNvSpPr/>
      </dsp:nvSpPr>
      <dsp:spPr>
        <a:xfrm>
          <a:off x="61934" y="3026501"/>
          <a:ext cx="1120926" cy="1120926"/>
        </a:xfrm>
        <a:prstGeom prst="ellipse">
          <a:avLst/>
        </a:prstGeom>
        <a:solidFill>
          <a:srgbClr val="F8F8F8"/>
        </a:solidFill>
        <a:ln w="762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34842-CE67-4A65-90BB-3856A1D13522}">
      <dsp:nvSpPr>
        <dsp:cNvPr id="0" name=""/>
        <dsp:cNvSpPr/>
      </dsp:nvSpPr>
      <dsp:spPr>
        <a:xfrm>
          <a:off x="-5069183" y="-776597"/>
          <a:ext cx="6036900" cy="6036900"/>
        </a:xfrm>
        <a:prstGeom prst="blockArc">
          <a:avLst>
            <a:gd name="adj1" fmla="val 18900000"/>
            <a:gd name="adj2" fmla="val 2700000"/>
            <a:gd name="adj3" fmla="val 358"/>
          </a:avLst>
        </a:prstGeom>
        <a:noFill/>
        <a:ln w="12700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4DC52B-1EB7-4A0C-BC34-53D156D76E86}">
      <dsp:nvSpPr>
        <dsp:cNvPr id="0" name=""/>
        <dsp:cNvSpPr/>
      </dsp:nvSpPr>
      <dsp:spPr>
        <a:xfrm>
          <a:off x="622398" y="448370"/>
          <a:ext cx="5139312" cy="896741"/>
        </a:xfrm>
        <a:prstGeom prst="homePlat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7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Living in a home with frequent family conflict</a:t>
          </a:r>
        </a:p>
      </dsp:txBody>
      <dsp:txXfrm>
        <a:off x="622398" y="448370"/>
        <a:ext cx="4915127" cy="896741"/>
      </dsp:txXfrm>
    </dsp:sp>
    <dsp:sp modelId="{DA09B2B6-EFEC-488B-A35B-F351BC1C6F3B}">
      <dsp:nvSpPr>
        <dsp:cNvPr id="0" name=""/>
        <dsp:cNvSpPr/>
      </dsp:nvSpPr>
      <dsp:spPr>
        <a:xfrm>
          <a:off x="61934" y="336277"/>
          <a:ext cx="1120926" cy="1120926"/>
        </a:xfrm>
        <a:prstGeom prst="ellipse">
          <a:avLst/>
        </a:prstGeom>
        <a:solidFill>
          <a:srgbClr val="F8F8F8"/>
        </a:solidFill>
        <a:ln w="762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54B2C3-050D-497A-8972-0808F8EC0A49}">
      <dsp:nvSpPr>
        <dsp:cNvPr id="0" name=""/>
        <dsp:cNvSpPr/>
      </dsp:nvSpPr>
      <dsp:spPr>
        <a:xfrm>
          <a:off x="948363" y="1793482"/>
          <a:ext cx="4813347" cy="896741"/>
        </a:xfrm>
        <a:prstGeom prst="homePlate">
          <a:avLst/>
        </a:prstGeom>
        <a:solidFill>
          <a:srgbClr val="FFFF47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7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Use of alcohol and drugs</a:t>
          </a:r>
        </a:p>
      </dsp:txBody>
      <dsp:txXfrm>
        <a:off x="948363" y="1793482"/>
        <a:ext cx="4589162" cy="896741"/>
      </dsp:txXfrm>
    </dsp:sp>
    <dsp:sp modelId="{5522F125-6782-41FB-8005-580D5649ED3A}">
      <dsp:nvSpPr>
        <dsp:cNvPr id="0" name=""/>
        <dsp:cNvSpPr/>
      </dsp:nvSpPr>
      <dsp:spPr>
        <a:xfrm>
          <a:off x="387900" y="1681389"/>
          <a:ext cx="1120926" cy="1120926"/>
        </a:xfrm>
        <a:prstGeom prst="ellipse">
          <a:avLst/>
        </a:prstGeom>
        <a:solidFill>
          <a:srgbClr val="F8F8F8"/>
        </a:solidFill>
        <a:ln w="76200" cap="flat" cmpd="sng" algn="ctr">
          <a:solidFill>
            <a:srgbClr val="FFFF47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9CE46CB-A675-4CBA-B5B8-5D96182E226F}">
      <dsp:nvSpPr>
        <dsp:cNvPr id="0" name=""/>
        <dsp:cNvSpPr/>
      </dsp:nvSpPr>
      <dsp:spPr>
        <a:xfrm>
          <a:off x="622398" y="3138594"/>
          <a:ext cx="5139312" cy="896741"/>
        </a:xfrm>
        <a:prstGeom prst="homePlate">
          <a:avLst/>
        </a:prstGeom>
        <a:solidFill>
          <a:schemeClr val="accent5">
            <a:hueOff val="9556129"/>
            <a:satOff val="-43631"/>
            <a:lumOff val="-28234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11788" tIns="60960" rIns="60960" bIns="6096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>
              <a:solidFill>
                <a:schemeClr val="tx1"/>
              </a:solidFill>
            </a:rPr>
            <a:t>Low self-esteem</a:t>
          </a:r>
        </a:p>
      </dsp:txBody>
      <dsp:txXfrm>
        <a:off x="622398" y="3138594"/>
        <a:ext cx="4915127" cy="896741"/>
      </dsp:txXfrm>
    </dsp:sp>
    <dsp:sp modelId="{66B201CC-F0FD-45BE-B973-1B4C8E7CD615}">
      <dsp:nvSpPr>
        <dsp:cNvPr id="0" name=""/>
        <dsp:cNvSpPr/>
      </dsp:nvSpPr>
      <dsp:spPr>
        <a:xfrm>
          <a:off x="61934" y="3026501"/>
          <a:ext cx="1120926" cy="1120926"/>
        </a:xfrm>
        <a:prstGeom prst="ellipse">
          <a:avLst/>
        </a:prstGeom>
        <a:solidFill>
          <a:srgbClr val="F8F8F8"/>
        </a:solidFill>
        <a:ln w="76200" cap="flat" cmpd="sng" algn="ctr">
          <a:solidFill>
            <a:schemeClr val="accent6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34842-CE67-4A65-90BB-3856A1D13522}">
      <dsp:nvSpPr>
        <dsp:cNvPr id="0" name=""/>
        <dsp:cNvSpPr/>
      </dsp:nvSpPr>
      <dsp:spPr>
        <a:xfrm>
          <a:off x="-5031019" y="-776597"/>
          <a:ext cx="6036900" cy="6036900"/>
        </a:xfrm>
        <a:prstGeom prst="blockArc">
          <a:avLst>
            <a:gd name="adj1" fmla="val 18900000"/>
            <a:gd name="adj2" fmla="val 2700000"/>
            <a:gd name="adj3" fmla="val 358"/>
          </a:avLst>
        </a:prstGeom>
        <a:noFill/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4DC52B-1EB7-4A0C-BC34-53D156D76E86}">
      <dsp:nvSpPr>
        <dsp:cNvPr id="0" name=""/>
        <dsp:cNvSpPr/>
      </dsp:nvSpPr>
      <dsp:spPr>
        <a:xfrm>
          <a:off x="824217" y="640542"/>
          <a:ext cx="4975657" cy="1280905"/>
        </a:xfrm>
        <a:prstGeom prst="round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71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Family discussions about sexual health and contraception</a:t>
          </a:r>
        </a:p>
      </dsp:txBody>
      <dsp:txXfrm>
        <a:off x="886746" y="703071"/>
        <a:ext cx="4850599" cy="1155847"/>
      </dsp:txXfrm>
    </dsp:sp>
    <dsp:sp modelId="{DA09B2B6-EFEC-488B-A35B-F351BC1C6F3B}">
      <dsp:nvSpPr>
        <dsp:cNvPr id="0" name=""/>
        <dsp:cNvSpPr/>
      </dsp:nvSpPr>
      <dsp:spPr>
        <a:xfrm>
          <a:off x="23651" y="480429"/>
          <a:ext cx="1601131" cy="1601131"/>
        </a:xfrm>
        <a:prstGeom prst="ellipse">
          <a:avLst/>
        </a:prstGeom>
        <a:solidFill>
          <a:srgbClr val="F8F8F8"/>
        </a:solidFill>
        <a:ln w="76200" cap="flat" cmpd="sng" algn="ctr">
          <a:solidFill>
            <a:schemeClr val="accent4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54B2C3-050D-497A-8972-0808F8EC0A49}">
      <dsp:nvSpPr>
        <dsp:cNvPr id="0" name=""/>
        <dsp:cNvSpPr/>
      </dsp:nvSpPr>
      <dsp:spPr>
        <a:xfrm>
          <a:off x="824217" y="2562258"/>
          <a:ext cx="4975657" cy="1280905"/>
        </a:xfrm>
        <a:prstGeom prst="roundRect">
          <a:avLst/>
        </a:prstGeom>
        <a:solidFill>
          <a:schemeClr val="accent4">
            <a:hueOff val="962417"/>
            <a:satOff val="-2667"/>
            <a:lumOff val="20784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71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Healthy family relationships and mental health</a:t>
          </a:r>
        </a:p>
      </dsp:txBody>
      <dsp:txXfrm>
        <a:off x="886746" y="2624787"/>
        <a:ext cx="4850599" cy="1155847"/>
      </dsp:txXfrm>
    </dsp:sp>
    <dsp:sp modelId="{5522F125-6782-41FB-8005-580D5649ED3A}">
      <dsp:nvSpPr>
        <dsp:cNvPr id="0" name=""/>
        <dsp:cNvSpPr/>
      </dsp:nvSpPr>
      <dsp:spPr>
        <a:xfrm>
          <a:off x="23651" y="2402145"/>
          <a:ext cx="1601131" cy="1601131"/>
        </a:xfrm>
        <a:prstGeom prst="ellipse">
          <a:avLst/>
        </a:prstGeom>
        <a:solidFill>
          <a:srgbClr val="F8F8F8"/>
        </a:solidFill>
        <a:ln w="76200" cap="flat" cmpd="sng" algn="ctr">
          <a:solidFill>
            <a:schemeClr val="accent5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634842-CE67-4A65-90BB-3856A1D13522}">
      <dsp:nvSpPr>
        <dsp:cNvPr id="0" name=""/>
        <dsp:cNvSpPr/>
      </dsp:nvSpPr>
      <dsp:spPr>
        <a:xfrm>
          <a:off x="-5031019" y="-776597"/>
          <a:ext cx="6036900" cy="6036900"/>
        </a:xfrm>
        <a:prstGeom prst="blockArc">
          <a:avLst>
            <a:gd name="adj1" fmla="val 18900000"/>
            <a:gd name="adj2" fmla="val 2700000"/>
            <a:gd name="adj3" fmla="val 358"/>
          </a:avLst>
        </a:prstGeom>
        <a:noFill/>
        <a:ln w="127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34DC52B-1EB7-4A0C-BC34-53D156D76E86}">
      <dsp:nvSpPr>
        <dsp:cNvPr id="0" name=""/>
        <dsp:cNvSpPr/>
      </dsp:nvSpPr>
      <dsp:spPr>
        <a:xfrm>
          <a:off x="824217" y="640542"/>
          <a:ext cx="4975657" cy="1280905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71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Accurate knowledge about sexual health and contraception</a:t>
          </a:r>
        </a:p>
      </dsp:txBody>
      <dsp:txXfrm>
        <a:off x="886746" y="703071"/>
        <a:ext cx="4850599" cy="1155847"/>
      </dsp:txXfrm>
    </dsp:sp>
    <dsp:sp modelId="{DA09B2B6-EFEC-488B-A35B-F351BC1C6F3B}">
      <dsp:nvSpPr>
        <dsp:cNvPr id="0" name=""/>
        <dsp:cNvSpPr/>
      </dsp:nvSpPr>
      <dsp:spPr>
        <a:xfrm>
          <a:off x="23651" y="480429"/>
          <a:ext cx="1601131" cy="1601131"/>
        </a:xfrm>
        <a:prstGeom prst="ellipse">
          <a:avLst/>
        </a:prstGeom>
        <a:solidFill>
          <a:srgbClr val="F8F8F8"/>
        </a:solidFill>
        <a:ln w="76200" cap="flat" cmpd="sng" algn="ctr">
          <a:solidFill>
            <a:schemeClr val="accent2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454B2C3-050D-497A-8972-0808F8EC0A49}">
      <dsp:nvSpPr>
        <dsp:cNvPr id="0" name=""/>
        <dsp:cNvSpPr/>
      </dsp:nvSpPr>
      <dsp:spPr>
        <a:xfrm>
          <a:off x="824217" y="2562258"/>
          <a:ext cx="4975657" cy="1280905"/>
        </a:xfrm>
        <a:prstGeom prst="round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718" tIns="53340" rIns="53340" bIns="5334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solidFill>
                <a:schemeClr val="tx1"/>
              </a:solidFill>
            </a:rPr>
            <a:t>Continuous abstinence</a:t>
          </a:r>
        </a:p>
      </dsp:txBody>
      <dsp:txXfrm>
        <a:off x="886746" y="2624787"/>
        <a:ext cx="4850599" cy="1155847"/>
      </dsp:txXfrm>
    </dsp:sp>
    <dsp:sp modelId="{5522F125-6782-41FB-8005-580D5649ED3A}">
      <dsp:nvSpPr>
        <dsp:cNvPr id="0" name=""/>
        <dsp:cNvSpPr/>
      </dsp:nvSpPr>
      <dsp:spPr>
        <a:xfrm>
          <a:off x="23651" y="2402145"/>
          <a:ext cx="1601131" cy="1601131"/>
        </a:xfrm>
        <a:prstGeom prst="ellipse">
          <a:avLst/>
        </a:prstGeom>
        <a:solidFill>
          <a:srgbClr val="F8F8F8"/>
        </a:solidFill>
        <a:ln w="76200" cap="flat" cmpd="sng" algn="ctr">
          <a:solidFill>
            <a:schemeClr val="accent3"/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diagrams.loki3.com/BracketList">
  <dgm:title val="Vertical Bracket List"/>
  <dgm:desc val="Use to show grouped blocks of information.  Works well with large amounts of Level 2 text."/>
  <dgm:catLst>
    <dgm:cat type="list" pri="4110"/>
    <dgm:cat type="officeonline" pri="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3" srcId="0" destId="1" srcOrd="0" destOrd="0"/>
        <dgm:cxn modelId="4" srcId="1" destId="11" srcOrd="0" destOrd="0"/>
        <dgm:cxn modelId="5" srcId="0" destId="2" srcOrd="0" destOrd="0"/>
        <dgm:cxn modelId="6" srcId="2" destId="2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V" refType="primFontSz" refFor="des" refForName="parTx" fact="0.1"/>
      <dgm:constr type="primFontSz" for="des" forName="parTx" val="65"/>
      <dgm:constr type="primFontSz" for="des" forName="desTx" refType="primFontSz" refFor="des" refForName="parTx"/>
      <dgm:constr type="h" for="des" forName="parTx" refType="primFontSz" refFor="des" refForName="parTx" fact="0.55"/>
      <dgm:constr type="h" for="des" forName="bracket" refType="primFontSz" refFor="des" refForName="parTx" fact="0.55"/>
      <dgm:constr type="h" for="des" forName="desTx" refType="primFontSz" refFor="des" refForName="parTx" fact="0.55"/>
    </dgm:constrLst>
    <dgm:ruleLst>
      <dgm:rule type="primFontSz" for="des" forName="parTx" val="5" fact="NaN" max="NaN"/>
    </dgm:ruleLst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Tx" refType="w" fact="0.25"/>
          <dgm:constr type="w" for="ch" forName="bracket" refType="w" fact="0.05"/>
          <dgm:constr type="w" for="ch" forName="spH" refType="w" fact="0.02"/>
          <dgm:constr type="w" for="ch" forName="desTx" refType="w" fact="0.68"/>
          <dgm:constr type="h" for="ch" forName="bracket" refType="h" refFor="ch" refForName="desTx" op="gte"/>
          <dgm:constr type="h" for="ch" forName="bracket" refType="h" refFor="ch" refForName="parTx" op="gte"/>
          <dgm:constr type="h" for="ch" forName="desTx" refType="h" refFor="ch" refForName="parTx" op="gte"/>
        </dgm:constrLst>
        <dgm:ruleLst/>
        <dgm:layoutNode name="parTx" styleLbl="revTx">
          <dgm:varLst>
            <dgm:chMax val="1"/>
            <dgm:bulletEnabled val="1"/>
          </dgm:varLst>
          <dgm:choose name="Name8">
            <dgm:if name="Name9" func="var" arg="dir" op="equ" val="norm">
              <dgm:alg type="tx">
                <dgm:param type="parTxLTRAlign" val="r"/>
              </dgm:alg>
            </dgm:if>
            <dgm:else name="Name10">
              <dgm:alg type="tx">
                <dgm:param type="parTxLTRAlign" val="l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tMarg" refType="primFontSz" fact="0.2"/>
            <dgm:constr type="bMarg" refType="primFontSz" fact="0.2"/>
          </dgm:constrLst>
          <dgm:ruleLst>
            <dgm:rule type="h" val="INF" fact="NaN" max="NaN"/>
          </dgm:ruleLst>
        </dgm:layoutNode>
        <dgm:layoutNode name="bracket" styleLbl="parChTrans1D1">
          <dgm:alg type="sp"/>
          <dgm:choose name="Name11">
            <dgm:if name="Name12" func="var" arg="dir" op="equ" val="norm">
              <dgm:shape xmlns:r="http://schemas.openxmlformats.org/officeDocument/2006/relationships" type="leftBrace" r:blip="">
                <dgm:adjLst>
                  <dgm:adj idx="1" val="0.35"/>
                </dgm:adjLst>
              </dgm:shape>
            </dgm:if>
            <dgm:else name="Name13">
              <dgm:shape xmlns:r="http://schemas.openxmlformats.org/officeDocument/2006/relationships" rot="180" type="leftBrace" r:blip="">
                <dgm:adjLst>
                  <dgm:adj idx="1" val="0.35"/>
                </dgm:adjLst>
              </dgm:shape>
            </dgm:else>
          </dgm:choose>
          <dgm:presOf/>
        </dgm:layoutNode>
        <dgm:layoutNode name="spH">
          <dgm:alg type="sp"/>
        </dgm:layoutNode>
        <dgm:choose name="Name14">
          <dgm:if name="Name15" axis="ch" ptType="node" func="cnt" op="gte" val="1">
            <dgm:layoutNode name="desTx" styleLbl="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secFontSz" refType="primFontSz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h" val="INF" fact="NaN" max="NaN"/>
              </dgm:ruleLst>
            </dgm:layoutNode>
          </dgm:if>
          <dgm:else name="Name16"/>
        </dgm:choose>
      </dgm:layoutNode>
      <dgm:forEach name="Name17" axis="followSib" ptType="sibTrans" cnt="1">
        <dgm:layoutNode name="spV">
          <dgm:alg type="sp"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2">
  <dgm:title val=""/>
  <dgm:desc val=""/>
  <dgm:catLst>
    <dgm:cat type="list" pri="6000"/>
    <dgm:cat type="relationship" pri="16000"/>
    <dgm:cat type="picture" pri="29000"/>
    <dgm:cat type="pictureconvert" pri="2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/>
    </dgm:varLst>
    <dgm:choose name="Name0">
      <dgm:if name="Name1" func="var" arg="dir" op="equ" val="norm">
        <dgm:alg type="lin">
          <dgm:param type="linDir" val="fromL"/>
          <dgm:param type="nodeVertAlign" val="t"/>
        </dgm:alg>
      </dgm:if>
      <dgm:else name="Name2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ositeNode" refType="w"/>
      <dgm:constr type="h" for="ch" forName="compositeNode" refType="h"/>
      <dgm:constr type="w" for="ch" forName="sibTrans" refType="w" refFor="ch" refForName="compositeNode" op="equ" fact="0.2"/>
      <dgm:constr type="h" for="des" forName="childNode" op="equ"/>
      <dgm:constr type="w" for="des" forName="childNode" op="equ"/>
      <dgm:constr type="w" for="des" forName="parentNode" op="equ"/>
      <dgm:constr type="h" for="des" forName="image" op="equ"/>
      <dgm:constr type="w" for="des" forName="image" op="equ"/>
      <dgm:constr type="primFontSz" for="des" forName="parentNode" op="equ" val="65"/>
      <dgm:constr type="primFontSz" for="des" forName="childNode" op="equ" val="65"/>
    </dgm:constrLst>
    <dgm:ruleLst/>
    <dgm:forEach name="Name3" axis="ch" ptType="node">
      <dgm:layoutNode name="compositeNode">
        <dgm:varLst>
          <dgm:bulletEnabled val="1"/>
        </dgm:varLst>
        <dgm:alg type="composite"/>
        <dgm:presOf/>
        <dgm:choose name="Name4">
          <dgm:if name="Name5" func="var" arg="dir" op="equ" val="norm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l" for="ch" forName="image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l" for="ch" forName="childNode" refType="w" refFor="ch" refForName="image" fact="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l" for="ch" forName="parentNode"/>
              <dgm:constr type="r" for="ch" forName="parentNode" refType="l" refFor="ch" refForName="childNode"/>
              <dgm:constr type="rMarg" for="ch" forName="parentNode" refType="w" refFor="ch" refForName="image" fact="1.25"/>
            </dgm:constrLst>
          </dgm:if>
          <dgm:else name="Name6">
            <dgm:constrLst>
              <dgm:constr type="w" for="ch" forName="image" refType="w"/>
              <dgm:constr type="h" for="ch" forName="image" refType="h"/>
              <dgm:constr type="h" for="ch" forName="image" refType="w" refFor="ch" refForName="image" op="lte"/>
              <dgm:constr type="w" for="ch" forName="image" refType="h" refFor="ch" refForName="image" op="lte"/>
              <dgm:constr type="w" for="ch" forName="image" refType="w" op="lte" fact="0.33"/>
              <dgm:constr type="h" for="ch" forName="image" refType="h" op="lte" fact="0.33"/>
              <dgm:constr type="t" for="ch" forName="image"/>
              <dgm:constr type="r" for="ch" forName="image" refType="w"/>
              <dgm:constr type="w" for="ch" forName="childNode" refType="w" fact="0.85"/>
              <dgm:constr type="h" for="ch" forName="childNode" refType="h" fact="0.78"/>
              <dgm:constr type="t" for="ch" forName="childNode" refType="h" refFor="ch" refForName="image" fact="0.66"/>
              <dgm:constr type="r" for="ch" forName="childNode" refType="w"/>
              <dgm:constr type="rOff" for="ch" forName="childNode" refType="w" refFor="ch" refForName="image" fact="-0.5"/>
              <dgm:constr type="tMarg" for="ch" forName="childNode" refType="w" refFor="ch" refForName="image" fact="1.25"/>
              <dgm:constr type="t" for="ch" forName="parentNode" refType="h" refFor="ch" refForName="image" fact="0.66"/>
              <dgm:constr type="b" for="ch" forName="parentNode" refType="b" refFor="ch" refForName="childNode"/>
              <dgm:constr type="r" for="ch" forName="parentNode" refType="w"/>
              <dgm:constr type="l" for="ch" forName="parentNode" refType="r" refFor="ch" refForName="childNode"/>
              <dgm:constr type="lOff" for="ch" forName="parentNode" refType="rOff" refFor="ch" refForName="childNode"/>
              <dgm:constr type="lMarg" for="ch" forName="parentNode" refType="w" refFor="ch" refForName="image" fact="1.25"/>
            </dgm:constrLst>
          </dgm:else>
        </dgm:choose>
        <dgm:ruleLst>
          <dgm:rule type="w" for="ch" forName="childNode" val="NaN" fact="0.4" max="NaN"/>
          <dgm:rule type="h" for="ch" forName="childNode" val="NaN" fact="0.5" max="NaN"/>
        </dgm:ruleLst>
        <dgm:layoutNode name="image" styleLbl="fgImgPlace1">
          <dgm:alg type="sp"/>
          <dgm:shape xmlns:r="http://schemas.openxmlformats.org/officeDocument/2006/relationships" type="rect" r:blip="" zOrderOff="4" blipPhldr="1">
            <dgm:adjLst/>
          </dgm:shape>
          <dgm:presOf/>
          <dgm:constrLst/>
          <dgm:ruleLst/>
        </dgm:layoutNode>
        <dgm:layoutNode name="childNode" styleLbl="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 zOrderOff="2">
            <dgm:adjLst/>
          </dgm:shape>
          <dgm:presOf axis="des" ptType="node"/>
          <dgm:constrLst/>
          <dgm:ruleLst>
            <dgm:rule type="primFontSz" val="5" fact="NaN" max="NaN"/>
          </dgm:ruleLst>
        </dgm:layoutNode>
        <dgm:layoutNode name="parentNode" styleLbl="revTx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>
                <dgm:adjLst/>
              </dgm:shape>
              <dgm:presOf axis="self"/>
              <dgm:constrLst>
                <dgm:constr type="lMarg"/>
                <dgm:constr type="bMarg"/>
                <dgm:constr type="tMarg"/>
              </dgm:constrLst>
            </dgm:if>
            <dgm:else name="Name9">
              <dgm:alg type="tx">
                <dgm:param type="autoTxRot" val="grav"/>
                <dgm:param type="parTxLTRAlign" val="l"/>
                <dgm:param type="parTxRTLAlign" val="l"/>
              </dgm:alg>
              <dgm:shape xmlns:r="http://schemas.openxmlformats.org/officeDocument/2006/relationships" rot="90" type="rect" r:blip="">
                <dgm:adjLst/>
              </dgm:shape>
              <dgm:presOf axis="self"/>
              <dgm:constrLst>
                <dgm:constr type="rMarg"/>
                <dgm:constr type="bMarg"/>
                <dgm:constr type="tMarg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Process2">
  <dgm:title val=""/>
  <dgm:desc val=""/>
  <dgm:catLst>
    <dgm:cat type="list" pri="10000"/>
    <dgm:cat type="relationship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theList">
    <dgm:varLst>
      <dgm:dir/>
      <dgm:animLvl val="lvl"/>
      <dgm:resizeHandles val="exact"/>
    </dgm:varLst>
    <dgm:choose name="Name0">
      <dgm:if name="Name1" func="var" arg="dir" op="equ" val="norm">
        <dgm:alg type="lin"/>
      </dgm:if>
      <dgm:else name="Name2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h" for="ch" forName="compNode" refType="h"/>
      <dgm:constr type="w" for="ch" forName="aSpace" refType="w" fact="0.075"/>
      <dgm:constr type="h" for="des" forName="aSpace2" refType="h" fact="0.1"/>
      <dgm:constr type="primFontSz" for="des" forName="textNode" op="equ"/>
      <dgm:constr type="primFontSz" for="des" forName="childNode" op="equ"/>
    </dgm:constrLst>
    <dgm:ruleLst/>
    <dgm:forEach name="aNodeForEach" axis="ch" ptType="node">
      <dgm:layoutNode name="compNode">
        <dgm:alg type="composite"/>
        <dgm:shape xmlns:r="http://schemas.openxmlformats.org/officeDocument/2006/relationships" r:blip="">
          <dgm:adjLst/>
        </dgm:shape>
        <dgm:presOf/>
        <dgm:constrLst>
          <dgm:constr type="w" for="ch" forName="aNode" refType="w"/>
          <dgm:constr type="h" for="ch" forName="aNode" refType="h"/>
          <dgm:constr type="w" for="ch" forName="textNode" refType="w"/>
          <dgm:constr type="h" for="ch" forName="textNode" refType="h" fact="0.3"/>
          <dgm:constr type="ctrX" for="ch" forName="textNode" refType="w" fact="0.5"/>
          <dgm:constr type="w" for="ch" forName="compChildNode" refType="w" fact="0.8"/>
          <dgm:constr type="h" for="ch" forName="compChildNode" refType="h" fact="0.65"/>
          <dgm:constr type="t" for="ch" forName="compChildNode" refType="h" fact="0.3"/>
          <dgm:constr type="ctrX" for="ch" forName="compChildNode" refType="w" fact="0.5"/>
        </dgm:constrLst>
        <dgm:ruleLst/>
        <dgm:layoutNode name="aNode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/>
          <dgm:ruleLst/>
        </dgm:layoutNode>
        <dgm:layoutNode name="textNode" styleLbl="bgShp">
          <dgm:alg type="tx"/>
          <dgm:shape xmlns:r="http://schemas.openxmlformats.org/officeDocument/2006/relationships" type="rect" r:blip="" hideGeom="1">
            <dgm:adjLst>
              <dgm:adj idx="1" val="0.1"/>
            </dgm:adjLst>
          </dgm:shape>
          <dgm:presOf axis="self"/>
          <dgm:constrLst>
            <dgm:constr type="primFontSz" val="65"/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ompChild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des" forName="childNode" refType="w"/>
            <dgm:constr type="h" for="des" forName="childNode" refType="h"/>
          </dgm:constrLst>
          <dgm:ruleLst/>
          <dgm:layoutNode name="theInnerList">
            <dgm:alg type="lin"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childNodeForEach" axis="ch" ptType="node">
              <dgm:layoutNode name="childNode" styleLbl="node1">
                <dgm:varLst>
                  <dgm:bulletEnabled val="1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desOrSelf" ptType="node"/>
                <dgm:constrLst>
                  <dgm:constr type="primFontSz" val="65"/>
                  <dgm:constr type="tMarg" refType="primFontSz" fact="0.15"/>
                  <dgm:constr type="bMarg" refType="primFontSz" fact="0.15"/>
                  <dgm:constr type="lMarg" refType="primFontSz" fact="0.2"/>
                  <dgm:constr type="rMarg" refType="primFontSz" fact="0.2"/>
                </dgm:constrLst>
                <dgm:ruleLst>
                  <dgm:rule type="primFontSz" val="5" fact="NaN" max="NaN"/>
                </dgm:ruleLst>
              </dgm:layoutNode>
              <dgm:choose name="Name3">
                <dgm:if name="Name4" axis="self" ptType="node" func="revPos" op="equ" val="1"/>
                <dgm:else name="Name5">
                  <dgm:layoutNode name="aSpace2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else>
              </dgm:choose>
            </dgm:forEach>
          </dgm:layoutNode>
        </dgm:layoutNode>
      </dgm:layoutNode>
      <dgm:choose name="Name6">
        <dgm:if name="Name7" axis="self" ptType="node" func="revPos" op="equ" val="1"/>
        <dgm:else name="Name8">
          <dgm:layoutNode name="a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A067D9-116D-3843-ABDF-D6546C1962D4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D21CC-DD94-204E-93C8-E1AAF3084C8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5100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0486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5EE5F-DB74-4DB7-8591-23D1E535E27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514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912345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5EE5F-DB74-4DB7-8591-23D1E535E272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6955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5EE5F-DB74-4DB7-8591-23D1E535E272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04639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5EE5F-DB74-4DB7-8591-23D1E535E272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95868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5EE5F-DB74-4DB7-8591-23D1E535E27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8266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6873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9D21CC-DD94-204E-93C8-E1AAF3084C8D}" type="slidenum">
              <a:rPr lang="en-US" smtClean="0"/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366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svg"/><Relationship Id="rId7" Type="http://schemas.openxmlformats.org/officeDocument/2006/relationships/image" Target="../media/image8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png"/><Relationship Id="rId11" Type="http://schemas.openxmlformats.org/officeDocument/2006/relationships/image" Target="../media/image2.svg"/><Relationship Id="rId5" Type="http://schemas.openxmlformats.org/officeDocument/2006/relationships/image" Target="../media/image6.svg"/><Relationship Id="rId10" Type="http://schemas.openxmlformats.org/officeDocument/2006/relationships/image" Target="../media/image1.png"/><Relationship Id="rId4" Type="http://schemas.openxmlformats.org/officeDocument/2006/relationships/image" Target="../media/image5.png"/><Relationship Id="rId9" Type="http://schemas.openxmlformats.org/officeDocument/2006/relationships/image" Target="../media/image10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7" Type="http://schemas.openxmlformats.org/officeDocument/2006/relationships/image" Target="../media/image18.sv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16.svg"/><Relationship Id="rId4" Type="http://schemas.openxmlformats.org/officeDocument/2006/relationships/image" Target="../media/image15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sv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3.svg"/><Relationship Id="rId4" Type="http://schemas.openxmlformats.org/officeDocument/2006/relationships/image" Target="../media/image13.png"/></Relationships>
</file>

<file path=ppt/slideLayouts/_rels/slideLayout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5.svg"/><Relationship Id="rId7" Type="http://schemas.openxmlformats.org/officeDocument/2006/relationships/image" Target="../media/image27.svg"/><Relationship Id="rId2" Type="http://schemas.openxmlformats.org/officeDocument/2006/relationships/image" Target="../media/image2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6.png"/><Relationship Id="rId11" Type="http://schemas.openxmlformats.org/officeDocument/2006/relationships/image" Target="../media/image31.svg"/><Relationship Id="rId5" Type="http://schemas.openxmlformats.org/officeDocument/2006/relationships/image" Target="../media/image2.svg"/><Relationship Id="rId10" Type="http://schemas.openxmlformats.org/officeDocument/2006/relationships/image" Target="../media/image30.png"/><Relationship Id="rId4" Type="http://schemas.openxmlformats.org/officeDocument/2006/relationships/image" Target="../media/image1.png"/><Relationship Id="rId9" Type="http://schemas.openxmlformats.org/officeDocument/2006/relationships/image" Target="../media/image29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5.svg"/><Relationship Id="rId4" Type="http://schemas.openxmlformats.org/officeDocument/2006/relationships/image" Target="../media/image3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sv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39.svg"/><Relationship Id="rId7" Type="http://schemas.openxmlformats.org/officeDocument/2006/relationships/image" Target="../media/image18.sv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7.png"/><Relationship Id="rId5" Type="http://schemas.openxmlformats.org/officeDocument/2006/relationships/image" Target="../media/image41.svg"/><Relationship Id="rId4" Type="http://schemas.openxmlformats.org/officeDocument/2006/relationships/image" Target="../media/image40.png"/><Relationship Id="rId9" Type="http://schemas.openxmlformats.org/officeDocument/2006/relationships/image" Target="../media/image23.sv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1B4A24E8-C109-4F3A-CEE5-84689AA13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70949" b="27959"/>
          <a:stretch>
            <a:fillRect/>
          </a:stretch>
        </p:blipFill>
        <p:spPr>
          <a:xfrm>
            <a:off x="9830598" y="1496755"/>
            <a:ext cx="2361462" cy="5361246"/>
          </a:xfrm>
          <a:custGeom>
            <a:avLst/>
            <a:gdLst>
              <a:gd name="connsiteX0" fmla="*/ 0 w 2361462"/>
              <a:gd name="connsiteY0" fmla="*/ 0 h 5361246"/>
              <a:gd name="connsiteX1" fmla="*/ 2361462 w 2361462"/>
              <a:gd name="connsiteY1" fmla="*/ 0 h 5361246"/>
              <a:gd name="connsiteX2" fmla="*/ 2361462 w 2361462"/>
              <a:gd name="connsiteY2" fmla="*/ 5361246 h 5361246"/>
              <a:gd name="connsiteX3" fmla="*/ 0 w 2361462"/>
              <a:gd name="connsiteY3" fmla="*/ 5361246 h 53612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361462" h="5361246">
                <a:moveTo>
                  <a:pt x="0" y="0"/>
                </a:moveTo>
                <a:lnTo>
                  <a:pt x="2361462" y="0"/>
                </a:lnTo>
                <a:lnTo>
                  <a:pt x="2361462" y="5361246"/>
                </a:lnTo>
                <a:lnTo>
                  <a:pt x="0" y="5361246"/>
                </a:lnTo>
                <a:close/>
              </a:path>
            </a:pathLst>
          </a:custGeom>
        </p:spPr>
      </p:pic>
      <p:pic>
        <p:nvPicPr>
          <p:cNvPr id="10" name="Graphic 9">
            <a:extLst>
              <a:ext uri="{FF2B5EF4-FFF2-40B4-BE49-F238E27FC236}">
                <a16:creationId xmlns:a16="http://schemas.microsoft.com/office/drawing/2014/main" id="{69497D1C-2169-2658-B8BB-0495216A4BA3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80421" b="19612"/>
          <a:stretch>
            <a:fillRect/>
          </a:stretch>
        </p:blipFill>
        <p:spPr>
          <a:xfrm>
            <a:off x="10352634" y="2036470"/>
            <a:ext cx="1839366" cy="4821530"/>
          </a:xfrm>
          <a:custGeom>
            <a:avLst/>
            <a:gdLst>
              <a:gd name="connsiteX0" fmla="*/ 0 w 1777810"/>
              <a:gd name="connsiteY0" fmla="*/ 0 h 4821530"/>
              <a:gd name="connsiteX1" fmla="*/ 1777810 w 1777810"/>
              <a:gd name="connsiteY1" fmla="*/ 0 h 4821530"/>
              <a:gd name="connsiteX2" fmla="*/ 1777810 w 1777810"/>
              <a:gd name="connsiteY2" fmla="*/ 4821530 h 4821530"/>
              <a:gd name="connsiteX3" fmla="*/ 0 w 1777810"/>
              <a:gd name="connsiteY3" fmla="*/ 4821530 h 48215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77810" h="4821530">
                <a:moveTo>
                  <a:pt x="0" y="0"/>
                </a:moveTo>
                <a:lnTo>
                  <a:pt x="1777810" y="0"/>
                </a:lnTo>
                <a:lnTo>
                  <a:pt x="1777810" y="4821530"/>
                </a:lnTo>
                <a:lnTo>
                  <a:pt x="0" y="4821530"/>
                </a:lnTo>
                <a:close/>
              </a:path>
            </a:pathLst>
          </a:custGeom>
        </p:spPr>
      </p:pic>
      <p:pic>
        <p:nvPicPr>
          <p:cNvPr id="12" name="Graphic 11">
            <a:extLst>
              <a:ext uri="{FF2B5EF4-FFF2-40B4-BE49-F238E27FC236}">
                <a16:creationId xmlns:a16="http://schemas.microsoft.com/office/drawing/2014/main" id="{CA85067D-406E-8FBD-CAD7-FC3FEDE4100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427" r="11071"/>
          <a:stretch>
            <a:fillRect/>
          </a:stretch>
        </p:blipFill>
        <p:spPr>
          <a:xfrm>
            <a:off x="1" y="4917240"/>
            <a:ext cx="12192060" cy="522037"/>
          </a:xfrm>
          <a:custGeom>
            <a:avLst/>
            <a:gdLst>
              <a:gd name="connsiteX0" fmla="*/ 0 w 12192060"/>
              <a:gd name="connsiteY0" fmla="*/ 0 h 522037"/>
              <a:gd name="connsiteX1" fmla="*/ 12192060 w 12192060"/>
              <a:gd name="connsiteY1" fmla="*/ 0 h 522037"/>
              <a:gd name="connsiteX2" fmla="*/ 12192060 w 12192060"/>
              <a:gd name="connsiteY2" fmla="*/ 522037 h 522037"/>
              <a:gd name="connsiteX3" fmla="*/ 0 w 12192060"/>
              <a:gd name="connsiteY3" fmla="*/ 522037 h 5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60" h="522037">
                <a:moveTo>
                  <a:pt x="0" y="0"/>
                </a:moveTo>
                <a:lnTo>
                  <a:pt x="12192060" y="0"/>
                </a:lnTo>
                <a:lnTo>
                  <a:pt x="12192060" y="522037"/>
                </a:lnTo>
                <a:lnTo>
                  <a:pt x="0" y="522037"/>
                </a:lnTo>
                <a:close/>
              </a:path>
            </a:pathLst>
          </a:cu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CCC84229-A616-7DBF-80DE-339B893E9C39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6010" t="41466"/>
          <a:stretch>
            <a:fillRect/>
          </a:stretch>
        </p:blipFill>
        <p:spPr>
          <a:xfrm>
            <a:off x="2" y="2"/>
            <a:ext cx="3767431" cy="1009819"/>
          </a:xfrm>
          <a:custGeom>
            <a:avLst/>
            <a:gdLst>
              <a:gd name="connsiteX0" fmla="*/ 0 w 3767431"/>
              <a:gd name="connsiteY0" fmla="*/ 0 h 1009819"/>
              <a:gd name="connsiteX1" fmla="*/ 3767431 w 3767431"/>
              <a:gd name="connsiteY1" fmla="*/ 0 h 1009819"/>
              <a:gd name="connsiteX2" fmla="*/ 3767431 w 3767431"/>
              <a:gd name="connsiteY2" fmla="*/ 1009819 h 1009819"/>
              <a:gd name="connsiteX3" fmla="*/ 0 w 3767431"/>
              <a:gd name="connsiteY3" fmla="*/ 1009819 h 10098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7431" h="1009819">
                <a:moveTo>
                  <a:pt x="0" y="0"/>
                </a:moveTo>
                <a:lnTo>
                  <a:pt x="3767431" y="0"/>
                </a:lnTo>
                <a:lnTo>
                  <a:pt x="3767431" y="1009819"/>
                </a:lnTo>
                <a:lnTo>
                  <a:pt x="0" y="1009819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AFF238C4-81CD-3A8B-6CD4-36EC3C74A82E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4427" r="11071"/>
          <a:stretch>
            <a:fillRect/>
          </a:stretch>
        </p:blipFill>
        <p:spPr>
          <a:xfrm>
            <a:off x="1" y="5590419"/>
            <a:ext cx="12192060" cy="522037"/>
          </a:xfrm>
          <a:custGeom>
            <a:avLst/>
            <a:gdLst>
              <a:gd name="connsiteX0" fmla="*/ 0 w 12192060"/>
              <a:gd name="connsiteY0" fmla="*/ 0 h 522037"/>
              <a:gd name="connsiteX1" fmla="*/ 12192060 w 12192060"/>
              <a:gd name="connsiteY1" fmla="*/ 0 h 522037"/>
              <a:gd name="connsiteX2" fmla="*/ 12192060 w 12192060"/>
              <a:gd name="connsiteY2" fmla="*/ 522037 h 522037"/>
              <a:gd name="connsiteX3" fmla="*/ 0 w 12192060"/>
              <a:gd name="connsiteY3" fmla="*/ 522037 h 522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92060" h="522037">
                <a:moveTo>
                  <a:pt x="0" y="0"/>
                </a:moveTo>
                <a:lnTo>
                  <a:pt x="12192060" y="0"/>
                </a:lnTo>
                <a:lnTo>
                  <a:pt x="12192060" y="522037"/>
                </a:lnTo>
                <a:lnTo>
                  <a:pt x="0" y="522037"/>
                </a:ln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63E3A363-145F-206F-266C-B9E2B0FAB7DD}"/>
              </a:ext>
            </a:extLst>
          </p:cNvPr>
          <p:cNvSpPr/>
          <p:nvPr userDrawn="1"/>
        </p:nvSpPr>
        <p:spPr>
          <a:xfrm>
            <a:off x="9250598" y="471605"/>
            <a:ext cx="2157097" cy="2157097"/>
          </a:xfrm>
          <a:prstGeom prst="ellipse">
            <a:avLst/>
          </a:prstGeom>
          <a:solidFill>
            <a:schemeClr val="accent4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DE02E05-595A-16CF-6266-62538DFC16D0}"/>
              </a:ext>
            </a:extLst>
          </p:cNvPr>
          <p:cNvSpPr/>
          <p:nvPr userDrawn="1"/>
        </p:nvSpPr>
        <p:spPr>
          <a:xfrm>
            <a:off x="7940285" y="4985135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3D85649E-04BD-5186-BD79-8AA93DD3249B}"/>
              </a:ext>
            </a:extLst>
          </p:cNvPr>
          <p:cNvSpPr/>
          <p:nvPr userDrawn="1"/>
        </p:nvSpPr>
        <p:spPr>
          <a:xfrm>
            <a:off x="7940285" y="5679283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253DCF60-4DBD-60A8-147B-E448AF1810D5}"/>
              </a:ext>
            </a:extLst>
          </p:cNvPr>
          <p:cNvSpPr/>
          <p:nvPr userDrawn="1"/>
        </p:nvSpPr>
        <p:spPr>
          <a:xfrm>
            <a:off x="2930516" y="246834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9CAD9A-42EA-5081-7FB2-7E583DDE19E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24912" y="2359152"/>
            <a:ext cx="6528816" cy="1883664"/>
          </a:xfrm>
        </p:spPr>
        <p:txBody>
          <a:bodyPr anchor="t">
            <a:noAutofit/>
          </a:bodyPr>
          <a:lstStyle>
            <a:lvl1pPr algn="l">
              <a:defRPr sz="59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B3C71F-CB44-ACA0-AF0E-CD2A4DA71F0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4912" y="1947672"/>
            <a:ext cx="5943600" cy="411480"/>
          </a:xfr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26" name="Graphic 25">
            <a:extLst>
              <a:ext uri="{FF2B5EF4-FFF2-40B4-BE49-F238E27FC236}">
                <a16:creationId xmlns:a16="http://schemas.microsoft.com/office/drawing/2014/main" id="{0FD1BB09-A7ED-BA2F-D5C0-000FA9FC2469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 rot="13498771">
            <a:off x="1238845" y="2129773"/>
            <a:ext cx="1501346" cy="1501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755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8" name="Group 57">
            <a:extLst>
              <a:ext uri="{FF2B5EF4-FFF2-40B4-BE49-F238E27FC236}">
                <a16:creationId xmlns:a16="http://schemas.microsoft.com/office/drawing/2014/main" id="{7F9A3535-D85B-F023-B8C0-28D2FEAAD9E0}"/>
              </a:ext>
            </a:extLst>
          </p:cNvPr>
          <p:cNvGrpSpPr/>
          <p:nvPr userDrawn="1"/>
        </p:nvGrpSpPr>
        <p:grpSpPr>
          <a:xfrm>
            <a:off x="1" y="3827512"/>
            <a:ext cx="12198945" cy="3030489"/>
            <a:chOff x="1" y="3827512"/>
            <a:chExt cx="12198945" cy="3030489"/>
          </a:xfrm>
        </p:grpSpPr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C11C7D54-0954-B838-DA12-86EA86543A54}"/>
                </a:ext>
              </a:extLst>
            </p:cNvPr>
            <p:cNvSpPr/>
            <p:nvPr userDrawn="1"/>
          </p:nvSpPr>
          <p:spPr>
            <a:xfrm>
              <a:off x="11488761" y="5133340"/>
              <a:ext cx="521208" cy="1724660"/>
            </a:xfrm>
            <a:custGeom>
              <a:avLst/>
              <a:gdLst>
                <a:gd name="connsiteX0" fmla="*/ 834 w 513332"/>
                <a:gd name="connsiteY0" fmla="*/ -1393 h 1623974"/>
                <a:gd name="connsiteX1" fmla="*/ 514166 w 513332"/>
                <a:gd name="connsiteY1" fmla="*/ -1393 h 1623974"/>
                <a:gd name="connsiteX2" fmla="*/ 514166 w 513332"/>
                <a:gd name="connsiteY2" fmla="*/ 1622582 h 1623974"/>
                <a:gd name="connsiteX3" fmla="*/ 834 w 513332"/>
                <a:gd name="connsiteY3" fmla="*/ 1622582 h 1623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13332" h="1623974">
                  <a:moveTo>
                    <a:pt x="834" y="-1393"/>
                  </a:moveTo>
                  <a:lnTo>
                    <a:pt x="514166" y="-1393"/>
                  </a:lnTo>
                  <a:lnTo>
                    <a:pt x="514166" y="1622582"/>
                  </a:lnTo>
                  <a:lnTo>
                    <a:pt x="834" y="1622582"/>
                  </a:lnTo>
                  <a:close/>
                </a:path>
              </a:pathLst>
            </a:custGeom>
            <a:solidFill>
              <a:schemeClr val="accent1"/>
            </a:solidFill>
            <a:ln w="282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dirty="0"/>
            </a:p>
          </p:txBody>
        </p:sp>
        <p:pic>
          <p:nvPicPr>
            <p:cNvPr id="55" name="Graphic 54">
              <a:extLst>
                <a:ext uri="{FF2B5EF4-FFF2-40B4-BE49-F238E27FC236}">
                  <a16:creationId xmlns:a16="http://schemas.microsoft.com/office/drawing/2014/main" id="{E49D87C6-232E-E91C-0D76-756637414E8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 l="9291" r="42583" b="30832"/>
            <a:stretch>
              <a:fillRect/>
            </a:stretch>
          </p:blipFill>
          <p:spPr>
            <a:xfrm>
              <a:off x="1" y="3827512"/>
              <a:ext cx="12198945" cy="3030489"/>
            </a:xfrm>
            <a:custGeom>
              <a:avLst/>
              <a:gdLst>
                <a:gd name="connsiteX0" fmla="*/ 0 w 12198945"/>
                <a:gd name="connsiteY0" fmla="*/ 0 h 3030489"/>
                <a:gd name="connsiteX1" fmla="*/ 12198945 w 12198945"/>
                <a:gd name="connsiteY1" fmla="*/ 0 h 3030489"/>
                <a:gd name="connsiteX2" fmla="*/ 12198945 w 12198945"/>
                <a:gd name="connsiteY2" fmla="*/ 1369519 h 3030489"/>
                <a:gd name="connsiteX3" fmla="*/ 11240822 w 12198945"/>
                <a:gd name="connsiteY3" fmla="*/ 1369519 h 3030489"/>
                <a:gd name="connsiteX4" fmla="*/ 11240822 w 12198945"/>
                <a:gd name="connsiteY4" fmla="*/ 3030489 h 3030489"/>
                <a:gd name="connsiteX5" fmla="*/ 0 w 12198945"/>
                <a:gd name="connsiteY5" fmla="*/ 3030489 h 30304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2198945" h="3030489">
                  <a:moveTo>
                    <a:pt x="0" y="0"/>
                  </a:moveTo>
                  <a:lnTo>
                    <a:pt x="12198945" y="0"/>
                  </a:lnTo>
                  <a:lnTo>
                    <a:pt x="12198945" y="1369519"/>
                  </a:lnTo>
                  <a:lnTo>
                    <a:pt x="11240822" y="1369519"/>
                  </a:lnTo>
                  <a:lnTo>
                    <a:pt x="11240822" y="3030489"/>
                  </a:lnTo>
                  <a:lnTo>
                    <a:pt x="0" y="3030489"/>
                  </a:lnTo>
                  <a:close/>
                </a:path>
              </a:pathLst>
            </a:cu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6510528" cy="3578352"/>
          </a:xfrm>
        </p:spPr>
        <p:txBody>
          <a:bodyPr/>
          <a:lstStyle>
            <a:lvl1pPr marL="0" indent="0">
              <a:buNone/>
              <a:defRPr sz="1800"/>
            </a:lvl1pPr>
            <a:lvl2pPr marL="283464">
              <a:defRPr sz="1800"/>
            </a:lvl2pPr>
            <a:lvl3pPr marL="566928">
              <a:defRPr sz="1600"/>
            </a:lvl3pPr>
            <a:lvl4pPr marL="758952">
              <a:defRPr sz="1400"/>
            </a:lvl4pPr>
            <a:lvl5pPr marL="1042416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602100-4B1B-08F9-3FE3-A39515512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11" name="Freeform 65">
            <a:extLst>
              <a:ext uri="{FF2B5EF4-FFF2-40B4-BE49-F238E27FC236}">
                <a16:creationId xmlns:a16="http://schemas.microsoft.com/office/drawing/2014/main" id="{232AA84F-639D-A24B-BB67-2694CC069C65}"/>
              </a:ext>
            </a:extLst>
          </p:cNvPr>
          <p:cNvSpPr/>
          <p:nvPr/>
        </p:nvSpPr>
        <p:spPr>
          <a:xfrm>
            <a:off x="838989" y="5178370"/>
            <a:ext cx="2157098" cy="1679630"/>
          </a:xfrm>
          <a:custGeom>
            <a:avLst/>
            <a:gdLst>
              <a:gd name="connsiteX0" fmla="*/ 1078549 w 2157098"/>
              <a:gd name="connsiteY0" fmla="*/ 0 h 1679630"/>
              <a:gd name="connsiteX1" fmla="*/ 2157098 w 2157098"/>
              <a:gd name="connsiteY1" fmla="*/ 1078549 h 1679630"/>
              <a:gd name="connsiteX2" fmla="*/ 2072341 w 2157098"/>
              <a:gd name="connsiteY2" fmla="*/ 1498369 h 1679630"/>
              <a:gd name="connsiteX3" fmla="*/ 1973955 w 2157098"/>
              <a:gd name="connsiteY3" fmla="*/ 1679630 h 1679630"/>
              <a:gd name="connsiteX4" fmla="*/ 183143 w 2157098"/>
              <a:gd name="connsiteY4" fmla="*/ 1679630 h 1679630"/>
              <a:gd name="connsiteX5" fmla="*/ 84758 w 2157098"/>
              <a:gd name="connsiteY5" fmla="*/ 1498369 h 1679630"/>
              <a:gd name="connsiteX6" fmla="*/ 0 w 2157098"/>
              <a:gd name="connsiteY6" fmla="*/ 1078549 h 1679630"/>
              <a:gd name="connsiteX7" fmla="*/ 1078549 w 2157098"/>
              <a:gd name="connsiteY7" fmla="*/ 0 h 16796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679630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1" y="1498369"/>
                </a:cubicBezTo>
                <a:lnTo>
                  <a:pt x="1973955" y="1679630"/>
                </a:lnTo>
                <a:lnTo>
                  <a:pt x="183143" y="1679630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39B8E7B-82C3-F9D6-9E34-8F76C40C8539}"/>
              </a:ext>
            </a:extLst>
          </p:cNvPr>
          <p:cNvSpPr/>
          <p:nvPr/>
        </p:nvSpPr>
        <p:spPr>
          <a:xfrm>
            <a:off x="9626717" y="499091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0" name="Footer Placeholder 59">
            <a:extLst>
              <a:ext uri="{FF2B5EF4-FFF2-40B4-BE49-F238E27FC236}">
                <a16:creationId xmlns:a16="http://schemas.microsoft.com/office/drawing/2014/main" id="{EACDB755-CEBA-6C68-443D-525463E80DA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1" name="Slide Number Placeholder 60">
            <a:extLst>
              <a:ext uri="{FF2B5EF4-FFF2-40B4-BE49-F238E27FC236}">
                <a16:creationId xmlns:a16="http://schemas.microsoft.com/office/drawing/2014/main" id="{307D0F4E-2944-C947-2B6E-0547303F256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23991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504" y="438912"/>
            <a:ext cx="8762246" cy="1325880"/>
          </a:xfrm>
        </p:spPr>
        <p:txBody>
          <a:bodyPr/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8596636-128C-4D64-E63E-16619F5CDF2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0" y="1892808"/>
            <a:ext cx="8659368" cy="749808"/>
          </a:xfrm>
          <a:solidFill>
            <a:schemeClr val="accent1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D5E065C5-B7CB-9146-3A7C-A6F39CA9B23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83880" y="1792224"/>
            <a:ext cx="960120" cy="960120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BD0306DB-B174-37A8-719D-C89F9EE118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0" y="2891790"/>
            <a:ext cx="8659368" cy="749808"/>
          </a:xfrm>
          <a:solidFill>
            <a:schemeClr val="accent2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D80DBC95-A30E-E3C3-6A02-0DE7F6995B6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183880" y="2784348"/>
            <a:ext cx="960120" cy="960120"/>
          </a:xfrm>
          <a:prstGeom prst="ellipse">
            <a:avLst/>
          </a:prstGeom>
          <a:solidFill>
            <a:schemeClr val="accent2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FF0762B-1AD3-943D-F4CC-9D5CF574053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0" y="3890772"/>
            <a:ext cx="8659368" cy="749808"/>
          </a:xfrm>
          <a:solidFill>
            <a:schemeClr val="accent4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51060427-2619-E83D-D977-65854C7AA35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183880" y="3776472"/>
            <a:ext cx="960120" cy="960120"/>
          </a:xfrm>
          <a:prstGeom prst="ellipse">
            <a:avLst/>
          </a:prstGeom>
          <a:solidFill>
            <a:schemeClr val="accent4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8B28E366-646A-5633-0E0C-1BB99B27FDDB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0" y="4889754"/>
            <a:ext cx="8659368" cy="749808"/>
          </a:xfrm>
          <a:solidFill>
            <a:schemeClr val="tx1">
              <a:lumMod val="90000"/>
              <a:lumOff val="10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3">
            <a:extLst>
              <a:ext uri="{FF2B5EF4-FFF2-40B4-BE49-F238E27FC236}">
                <a16:creationId xmlns:a16="http://schemas.microsoft.com/office/drawing/2014/main" id="{2A38A746-8D71-1D08-BD7B-347D1E59854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183880" y="4768596"/>
            <a:ext cx="960120" cy="960120"/>
          </a:xfrm>
          <a:prstGeom prst="ellipse">
            <a:avLst/>
          </a:prstGeom>
          <a:solidFill>
            <a:schemeClr val="tx2"/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  <p:sp>
        <p:nvSpPr>
          <p:cNvPr id="12" name="Text Placeholder 7">
            <a:extLst>
              <a:ext uri="{FF2B5EF4-FFF2-40B4-BE49-F238E27FC236}">
                <a16:creationId xmlns:a16="http://schemas.microsoft.com/office/drawing/2014/main" id="{CB500DDB-4549-EAE1-1AA8-DBD382D2B9AB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0" y="5888736"/>
            <a:ext cx="8659368" cy="749808"/>
          </a:xfrm>
          <a:solidFill>
            <a:schemeClr val="accent3">
              <a:lumMod val="75000"/>
            </a:schemeClr>
          </a:solidFill>
        </p:spPr>
        <p:txBody>
          <a:bodyPr lIns="713232" anchor="ctr">
            <a:noAutofit/>
          </a:bodyPr>
          <a:lstStyle>
            <a:lvl1pPr marL="0" indent="0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EC619F49-49DD-DF7B-37A0-6104FF3C2B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183880" y="5760720"/>
            <a:ext cx="960120" cy="960120"/>
          </a:xfrm>
          <a:prstGeom prst="ellipse">
            <a:avLst/>
          </a:prstGeom>
          <a:solidFill>
            <a:schemeClr val="accent3">
              <a:lumMod val="75000"/>
            </a:schemeClr>
          </a:solidFill>
          <a:ln w="63500">
            <a:solidFill>
              <a:schemeClr val="bg2"/>
            </a:solidFill>
          </a:ln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40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00</a:t>
            </a:r>
          </a:p>
        </p:txBody>
      </p:sp>
    </p:spTree>
    <p:extLst>
      <p:ext uri="{BB962C8B-B14F-4D97-AF65-F5344CB8AC3E}">
        <p14:creationId xmlns:p14="http://schemas.microsoft.com/office/powerpoint/2010/main" val="31619618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 hidden="1">
            <a:extLst>
              <a:ext uri="{FF2B5EF4-FFF2-40B4-BE49-F238E27FC236}">
                <a16:creationId xmlns:a16="http://schemas.microsoft.com/office/drawing/2014/main" id="{25EA7C35-FF1A-FBFD-05A2-718EB0D16B65}"/>
              </a:ext>
            </a:extLst>
          </p:cNvPr>
          <p:cNvSpPr/>
          <p:nvPr/>
        </p:nvSpPr>
        <p:spPr>
          <a:xfrm>
            <a:off x="233681" y="2011679"/>
            <a:ext cx="3195438" cy="3286867"/>
          </a:xfrm>
          <a:custGeom>
            <a:avLst/>
            <a:gdLst>
              <a:gd name="connsiteX0" fmla="*/ 2213 w 9357201"/>
              <a:gd name="connsiteY0" fmla="*/ -650 h 3276674"/>
              <a:gd name="connsiteX1" fmla="*/ 8009370 w 9357201"/>
              <a:gd name="connsiteY1" fmla="*/ -650 h 3276674"/>
              <a:gd name="connsiteX2" fmla="*/ 9359415 w 9357201"/>
              <a:gd name="connsiteY2" fmla="*/ 1355860 h 3276674"/>
              <a:gd name="connsiteX3" fmla="*/ 9359415 w 9357201"/>
              <a:gd name="connsiteY3" fmla="*/ 3276024 h 3276674"/>
              <a:gd name="connsiteX0" fmla="*/ 0 w 9357202"/>
              <a:gd name="connsiteY0" fmla="*/ 33 h 3276707"/>
              <a:gd name="connsiteX1" fmla="*/ 5765524 w 9357202"/>
              <a:gd name="connsiteY1" fmla="*/ 0 h 3276707"/>
              <a:gd name="connsiteX2" fmla="*/ 8007157 w 9357202"/>
              <a:gd name="connsiteY2" fmla="*/ 33 h 3276707"/>
              <a:gd name="connsiteX3" fmla="*/ 9357202 w 9357202"/>
              <a:gd name="connsiteY3" fmla="*/ 1356543 h 3276707"/>
              <a:gd name="connsiteX4" fmla="*/ 9357202 w 9357202"/>
              <a:gd name="connsiteY4" fmla="*/ 3276707 h 3276707"/>
              <a:gd name="connsiteX0" fmla="*/ 0 w 3591678"/>
              <a:gd name="connsiteY0" fmla="*/ 0 h 3276707"/>
              <a:gd name="connsiteX1" fmla="*/ 2241633 w 3591678"/>
              <a:gd name="connsiteY1" fmla="*/ 33 h 3276707"/>
              <a:gd name="connsiteX2" fmla="*/ 3591678 w 3591678"/>
              <a:gd name="connsiteY2" fmla="*/ 1356543 h 3276707"/>
              <a:gd name="connsiteX3" fmla="*/ 3591678 w 3591678"/>
              <a:gd name="connsiteY3" fmla="*/ 3276707 h 3276707"/>
              <a:gd name="connsiteX0" fmla="*/ 0 w 3408798"/>
              <a:gd name="connsiteY0" fmla="*/ 0 h 3276707"/>
              <a:gd name="connsiteX1" fmla="*/ 2058753 w 3408798"/>
              <a:gd name="connsiteY1" fmla="*/ 33 h 3276707"/>
              <a:gd name="connsiteX2" fmla="*/ 3408798 w 3408798"/>
              <a:gd name="connsiteY2" fmla="*/ 1356543 h 3276707"/>
              <a:gd name="connsiteX3" fmla="*/ 3408798 w 3408798"/>
              <a:gd name="connsiteY3" fmla="*/ 3276707 h 3276707"/>
              <a:gd name="connsiteX0" fmla="*/ 0 w 3225918"/>
              <a:gd name="connsiteY0" fmla="*/ 0 h 3286867"/>
              <a:gd name="connsiteX1" fmla="*/ 1875873 w 3225918"/>
              <a:gd name="connsiteY1" fmla="*/ 10193 h 3286867"/>
              <a:gd name="connsiteX2" fmla="*/ 3225918 w 3225918"/>
              <a:gd name="connsiteY2" fmla="*/ 1366703 h 3286867"/>
              <a:gd name="connsiteX3" fmla="*/ 3225918 w 3225918"/>
              <a:gd name="connsiteY3" fmla="*/ 3286867 h 3286867"/>
              <a:gd name="connsiteX0" fmla="*/ 0 w 3195438"/>
              <a:gd name="connsiteY0" fmla="*/ 0 h 3286867"/>
              <a:gd name="connsiteX1" fmla="*/ 1845393 w 3195438"/>
              <a:gd name="connsiteY1" fmla="*/ 10193 h 3286867"/>
              <a:gd name="connsiteX2" fmla="*/ 3195438 w 3195438"/>
              <a:gd name="connsiteY2" fmla="*/ 1366703 h 3286867"/>
              <a:gd name="connsiteX3" fmla="*/ 3195438 w 3195438"/>
              <a:gd name="connsiteY3" fmla="*/ 3286867 h 32868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195438" h="3286867">
                <a:moveTo>
                  <a:pt x="0" y="0"/>
                </a:moveTo>
                <a:lnTo>
                  <a:pt x="1845393" y="10193"/>
                </a:lnTo>
                <a:cubicBezTo>
                  <a:pt x="2591000" y="10193"/>
                  <a:pt x="3195438" y="617523"/>
                  <a:pt x="3195438" y="1366703"/>
                </a:cubicBezTo>
                <a:lnTo>
                  <a:pt x="3195438" y="3286867"/>
                </a:lnTo>
              </a:path>
            </a:pathLst>
          </a:custGeom>
          <a:noFill/>
          <a:ln w="510466" cap="sq">
            <a:solidFill>
              <a:srgbClr val="00AA59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4" name="Freeform: Shape 23" hidden="1">
            <a:extLst>
              <a:ext uri="{FF2B5EF4-FFF2-40B4-BE49-F238E27FC236}">
                <a16:creationId xmlns:a16="http://schemas.microsoft.com/office/drawing/2014/main" id="{B09E8213-E4A1-3E30-9198-8B68ABEE82B8}"/>
              </a:ext>
            </a:extLst>
          </p:cNvPr>
          <p:cNvSpPr/>
          <p:nvPr/>
        </p:nvSpPr>
        <p:spPr>
          <a:xfrm>
            <a:off x="3429117" y="4725899"/>
            <a:ext cx="8510941" cy="1366196"/>
          </a:xfrm>
          <a:custGeom>
            <a:avLst/>
            <a:gdLst>
              <a:gd name="connsiteX0" fmla="*/ 10980107 w 10977893"/>
              <a:gd name="connsiteY0" fmla="*/ -650 h 1365979"/>
              <a:gd name="connsiteX1" fmla="*/ 10980107 w 10977893"/>
              <a:gd name="connsiteY1" fmla="*/ 789104 h 1365979"/>
              <a:gd name="connsiteX2" fmla="*/ 10357989 w 10977893"/>
              <a:gd name="connsiteY2" fmla="*/ 1365329 h 1365979"/>
              <a:gd name="connsiteX3" fmla="*/ 624331 w 10977893"/>
              <a:gd name="connsiteY3" fmla="*/ 1365329 h 1365979"/>
              <a:gd name="connsiteX4" fmla="*/ 2213 w 10977893"/>
              <a:gd name="connsiteY4" fmla="*/ 789104 h 1365979"/>
              <a:gd name="connsiteX5" fmla="*/ 2213 w 10977893"/>
              <a:gd name="connsiteY5" fmla="*/ -650 h 1365979"/>
              <a:gd name="connsiteX0" fmla="*/ 10977894 w 10977894"/>
              <a:gd name="connsiteY0" fmla="*/ 0 h 1365979"/>
              <a:gd name="connsiteX1" fmla="*/ 10977894 w 10977894"/>
              <a:gd name="connsiteY1" fmla="*/ 789754 h 1365979"/>
              <a:gd name="connsiteX2" fmla="*/ 10355776 w 10977894"/>
              <a:gd name="connsiteY2" fmla="*/ 1365979 h 1365979"/>
              <a:gd name="connsiteX3" fmla="*/ 8724301 w 10977894"/>
              <a:gd name="connsiteY3" fmla="*/ 1362386 h 1365979"/>
              <a:gd name="connsiteX4" fmla="*/ 622118 w 10977894"/>
              <a:gd name="connsiteY4" fmla="*/ 1365979 h 1365979"/>
              <a:gd name="connsiteX5" fmla="*/ 0 w 10977894"/>
              <a:gd name="connsiteY5" fmla="*/ 789754 h 1365979"/>
              <a:gd name="connsiteX6" fmla="*/ 0 w 10977894"/>
              <a:gd name="connsiteY6" fmla="*/ 0 h 1365979"/>
              <a:gd name="connsiteX0" fmla="*/ 10977894 w 10977894"/>
              <a:gd name="connsiteY0" fmla="*/ 789754 h 1365979"/>
              <a:gd name="connsiteX1" fmla="*/ 10355776 w 10977894"/>
              <a:gd name="connsiteY1" fmla="*/ 1365979 h 1365979"/>
              <a:gd name="connsiteX2" fmla="*/ 8724301 w 10977894"/>
              <a:gd name="connsiteY2" fmla="*/ 1362386 h 1365979"/>
              <a:gd name="connsiteX3" fmla="*/ 622118 w 10977894"/>
              <a:gd name="connsiteY3" fmla="*/ 1365979 h 1365979"/>
              <a:gd name="connsiteX4" fmla="*/ 0 w 10977894"/>
              <a:gd name="connsiteY4" fmla="*/ 789754 h 1365979"/>
              <a:gd name="connsiteX5" fmla="*/ 0 w 10977894"/>
              <a:gd name="connsiteY5" fmla="*/ 0 h 1365979"/>
              <a:gd name="connsiteX0" fmla="*/ 10355776 w 10355776"/>
              <a:gd name="connsiteY0" fmla="*/ 1365979 h 1365979"/>
              <a:gd name="connsiteX1" fmla="*/ 8724301 w 10355776"/>
              <a:gd name="connsiteY1" fmla="*/ 1362386 h 1365979"/>
              <a:gd name="connsiteX2" fmla="*/ 622118 w 10355776"/>
              <a:gd name="connsiteY2" fmla="*/ 1365979 h 1365979"/>
              <a:gd name="connsiteX3" fmla="*/ 0 w 10355776"/>
              <a:gd name="connsiteY3" fmla="*/ 789754 h 1365979"/>
              <a:gd name="connsiteX4" fmla="*/ 0 w 10355776"/>
              <a:gd name="connsiteY4" fmla="*/ 0 h 1365979"/>
              <a:gd name="connsiteX0" fmla="*/ 8724301 w 8724301"/>
              <a:gd name="connsiteY0" fmla="*/ 1362386 h 1365979"/>
              <a:gd name="connsiteX1" fmla="*/ 622118 w 8724301"/>
              <a:gd name="connsiteY1" fmla="*/ 1365979 h 1365979"/>
              <a:gd name="connsiteX2" fmla="*/ 0 w 8724301"/>
              <a:gd name="connsiteY2" fmla="*/ 789754 h 1365979"/>
              <a:gd name="connsiteX3" fmla="*/ 0 w 8724301"/>
              <a:gd name="connsiteY3" fmla="*/ 0 h 1365979"/>
              <a:gd name="connsiteX0" fmla="*/ 8510941 w 8510941"/>
              <a:gd name="connsiteY0" fmla="*/ 1366196 h 1366196"/>
              <a:gd name="connsiteX1" fmla="*/ 622118 w 8510941"/>
              <a:gd name="connsiteY1" fmla="*/ 1365979 h 1366196"/>
              <a:gd name="connsiteX2" fmla="*/ 0 w 8510941"/>
              <a:gd name="connsiteY2" fmla="*/ 789754 h 1366196"/>
              <a:gd name="connsiteX3" fmla="*/ 0 w 8510941"/>
              <a:gd name="connsiteY3" fmla="*/ 0 h 1366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10941" h="1366196">
                <a:moveTo>
                  <a:pt x="8510941" y="1366196"/>
                </a:moveTo>
                <a:lnTo>
                  <a:pt x="622118" y="1365979"/>
                </a:lnTo>
                <a:cubicBezTo>
                  <a:pt x="278520" y="1365979"/>
                  <a:pt x="0" y="1107979"/>
                  <a:pt x="0" y="789754"/>
                </a:cubicBezTo>
                <a:lnTo>
                  <a:pt x="0" y="0"/>
                </a:lnTo>
              </a:path>
            </a:pathLst>
          </a:custGeom>
          <a:noFill/>
          <a:ln w="510466" cap="sq">
            <a:solidFill>
              <a:srgbClr val="00AA59"/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A67CFF6C-EDBA-8B95-5C93-0B4BB5939B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9507" r="12032"/>
          <a:stretch/>
        </p:blipFill>
        <p:spPr>
          <a:xfrm>
            <a:off x="0" y="1779373"/>
            <a:ext cx="12192000" cy="4583992"/>
          </a:xfrm>
          <a:custGeom>
            <a:avLst/>
            <a:gdLst>
              <a:gd name="connsiteX0" fmla="*/ 0 w 12192000"/>
              <a:gd name="connsiteY0" fmla="*/ 0 h 4583992"/>
              <a:gd name="connsiteX1" fmla="*/ 12192000 w 12192000"/>
              <a:gd name="connsiteY1" fmla="*/ 0 h 4583992"/>
              <a:gd name="connsiteX2" fmla="*/ 12192000 w 12192000"/>
              <a:gd name="connsiteY2" fmla="*/ 2190264 h 4583992"/>
              <a:gd name="connsiteX3" fmla="*/ 12187938 w 12192000"/>
              <a:gd name="connsiteY3" fmla="*/ 2190264 h 4583992"/>
              <a:gd name="connsiteX4" fmla="*/ 12187938 w 12192000"/>
              <a:gd name="connsiteY4" fmla="*/ 4583992 h 4583992"/>
              <a:gd name="connsiteX5" fmla="*/ 0 w 12192000"/>
              <a:gd name="connsiteY5" fmla="*/ 4583992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583992">
                <a:moveTo>
                  <a:pt x="0" y="0"/>
                </a:moveTo>
                <a:lnTo>
                  <a:pt x="12192000" y="0"/>
                </a:lnTo>
                <a:lnTo>
                  <a:pt x="12192000" y="2190264"/>
                </a:lnTo>
                <a:lnTo>
                  <a:pt x="12187938" y="2190264"/>
                </a:lnTo>
                <a:lnTo>
                  <a:pt x="12187938" y="4583992"/>
                </a:lnTo>
                <a:lnTo>
                  <a:pt x="0" y="4583992"/>
                </a:lnTo>
                <a:close/>
              </a:path>
            </a:pathLst>
          </a:custGeom>
        </p:spPr>
      </p:pic>
      <p:sp>
        <p:nvSpPr>
          <p:cNvPr id="18" name="Oval 17">
            <a:extLst>
              <a:ext uri="{FF2B5EF4-FFF2-40B4-BE49-F238E27FC236}">
                <a16:creationId xmlns:a16="http://schemas.microsoft.com/office/drawing/2014/main" id="{1FEFD686-81C7-A517-F1C0-0C3D3EF340F2}"/>
              </a:ext>
            </a:extLst>
          </p:cNvPr>
          <p:cNvSpPr/>
          <p:nvPr/>
        </p:nvSpPr>
        <p:spPr>
          <a:xfrm>
            <a:off x="767250" y="3628115"/>
            <a:ext cx="1628275" cy="1628275"/>
          </a:xfrm>
          <a:prstGeom prst="ellipse">
            <a:avLst/>
          </a:prstGeom>
          <a:solidFill>
            <a:schemeClr val="accent4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10" name="Graphic 9">
            <a:extLst>
              <a:ext uri="{FF2B5EF4-FFF2-40B4-BE49-F238E27FC236}">
                <a16:creationId xmlns:a16="http://schemas.microsoft.com/office/drawing/2014/main" id="{6032612E-888F-3F52-2DF9-1A7FC1C338A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b="72707"/>
          <a:stretch>
            <a:fillRect/>
          </a:stretch>
        </p:blipFill>
        <p:spPr>
          <a:xfrm>
            <a:off x="5315713" y="5020135"/>
            <a:ext cx="6718341" cy="1871772"/>
          </a:xfrm>
          <a:custGeom>
            <a:avLst/>
            <a:gdLst>
              <a:gd name="connsiteX0" fmla="*/ 0 w 6718341"/>
              <a:gd name="connsiteY0" fmla="*/ 0 h 1871772"/>
              <a:gd name="connsiteX1" fmla="*/ 6718341 w 6718341"/>
              <a:gd name="connsiteY1" fmla="*/ 0 h 1871772"/>
              <a:gd name="connsiteX2" fmla="*/ 6718341 w 6718341"/>
              <a:gd name="connsiteY2" fmla="*/ 1871772 h 1871772"/>
              <a:gd name="connsiteX3" fmla="*/ 0 w 6718341"/>
              <a:gd name="connsiteY3" fmla="*/ 1871772 h 1871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41" h="1871772">
                <a:moveTo>
                  <a:pt x="0" y="0"/>
                </a:moveTo>
                <a:lnTo>
                  <a:pt x="6718341" y="0"/>
                </a:lnTo>
                <a:lnTo>
                  <a:pt x="6718341" y="1871772"/>
                </a:lnTo>
                <a:lnTo>
                  <a:pt x="0" y="1871772"/>
                </a:lnTo>
                <a:close/>
              </a:path>
            </a:pathLst>
          </a:cu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3CA6479C-DB58-C182-DA46-646A89A79A6F}"/>
              </a:ext>
            </a:extLst>
          </p:cNvPr>
          <p:cNvSpPr/>
          <p:nvPr/>
        </p:nvSpPr>
        <p:spPr>
          <a:xfrm>
            <a:off x="11469607" y="5904458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940F0BF7-907A-B0C3-5845-78EDA851891C}"/>
              </a:ext>
            </a:extLst>
          </p:cNvPr>
          <p:cNvSpPr/>
          <p:nvPr/>
        </p:nvSpPr>
        <p:spPr>
          <a:xfrm>
            <a:off x="3000866" y="2411479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6" name="Graphic 15">
            <a:extLst>
              <a:ext uri="{FF2B5EF4-FFF2-40B4-BE49-F238E27FC236}">
                <a16:creationId xmlns:a16="http://schemas.microsoft.com/office/drawing/2014/main" id="{5D287EAB-26E8-C8AF-6CB0-D37B7CB370E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4165" t="77500"/>
          <a:stretch>
            <a:fillRect/>
          </a:stretch>
        </p:blipFill>
        <p:spPr>
          <a:xfrm flipH="1">
            <a:off x="7732665" y="0"/>
            <a:ext cx="4459335" cy="1543022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5323F-6D74-29FA-F04C-027DF2809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52744" y="2304288"/>
            <a:ext cx="5513832" cy="2432304"/>
          </a:xfrm>
        </p:spPr>
        <p:txBody>
          <a:bodyPr anchor="t">
            <a:no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52744" y="1885193"/>
            <a:ext cx="5943600" cy="41148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610990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336" y="722376"/>
            <a:ext cx="8870656" cy="764982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404872"/>
            <a:ext cx="10716768" cy="36301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2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F33A32FC-3A65-2B5F-2625-0FE903CD37D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7DFD42C5-F2A8-2017-93FA-4A8F8A7CB7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168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raphic 38">
            <a:extLst>
              <a:ext uri="{FF2B5EF4-FFF2-40B4-BE49-F238E27FC236}">
                <a16:creationId xmlns:a16="http://schemas.microsoft.com/office/drawing/2014/main" id="{0FA7F5A0-ECAD-A574-6649-C548018706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26427" r="82873"/>
          <a:stretch>
            <a:fillRect/>
          </a:stretch>
        </p:blipFill>
        <p:spPr>
          <a:xfrm>
            <a:off x="9233628" y="1"/>
            <a:ext cx="2958372" cy="6105105"/>
          </a:xfrm>
          <a:custGeom>
            <a:avLst/>
            <a:gdLst>
              <a:gd name="connsiteX0" fmla="*/ 0 w 2958372"/>
              <a:gd name="connsiteY0" fmla="*/ 0 h 6105105"/>
              <a:gd name="connsiteX1" fmla="*/ 2958372 w 2958372"/>
              <a:gd name="connsiteY1" fmla="*/ 0 h 6105105"/>
              <a:gd name="connsiteX2" fmla="*/ 2958372 w 2958372"/>
              <a:gd name="connsiteY2" fmla="*/ 6105105 h 6105105"/>
              <a:gd name="connsiteX3" fmla="*/ 0 w 2958372"/>
              <a:gd name="connsiteY3" fmla="*/ 6105105 h 61051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958372" h="6105105">
                <a:moveTo>
                  <a:pt x="0" y="0"/>
                </a:moveTo>
                <a:lnTo>
                  <a:pt x="2958372" y="0"/>
                </a:lnTo>
                <a:lnTo>
                  <a:pt x="2958372" y="6105105"/>
                </a:lnTo>
                <a:lnTo>
                  <a:pt x="0" y="6105105"/>
                </a:lnTo>
                <a:close/>
              </a:path>
            </a:pathLst>
          </a:custGeom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98CD520B-B465-7A6D-37C4-8A060446902D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4C4684B3-A8D3-6A9A-C264-95DFAD1C3FCE}"/>
              </a:ext>
            </a:extLst>
          </p:cNvPr>
          <p:cNvSpPr/>
          <p:nvPr/>
        </p:nvSpPr>
        <p:spPr>
          <a:xfrm>
            <a:off x="9300014" y="263397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336" y="722376"/>
            <a:ext cx="8870656" cy="76498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31520" y="2221992"/>
            <a:ext cx="8284464" cy="398678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C1E68FE-16F1-5C98-AEF6-0EAB9EA632CA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0" name="Footer Placeholder 39">
            <a:extLst>
              <a:ext uri="{FF2B5EF4-FFF2-40B4-BE49-F238E27FC236}">
                <a16:creationId xmlns:a16="http://schemas.microsoft.com/office/drawing/2014/main" id="{8727F01E-45EF-F70F-2A04-1EA69A246344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1" name="Slide Number Placeholder 40">
            <a:extLst>
              <a:ext uri="{FF2B5EF4-FFF2-40B4-BE49-F238E27FC236}">
                <a16:creationId xmlns:a16="http://schemas.microsoft.com/office/drawing/2014/main" id="{C388A650-32E8-11EC-26EE-D260D1953D57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31363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" name="Graphic 76">
            <a:extLst>
              <a:ext uri="{FF2B5EF4-FFF2-40B4-BE49-F238E27FC236}">
                <a16:creationId xmlns:a16="http://schemas.microsoft.com/office/drawing/2014/main" id="{527CC80A-3410-5824-B06B-C4176A6BF4B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0145" t="-169" r="45423" b="28675"/>
          <a:stretch/>
        </p:blipFill>
        <p:spPr>
          <a:xfrm>
            <a:off x="-1" y="3467101"/>
            <a:ext cx="12192001" cy="3390899"/>
          </a:xfrm>
          <a:custGeom>
            <a:avLst/>
            <a:gdLst>
              <a:gd name="connsiteX0" fmla="*/ 0 w 12192001"/>
              <a:gd name="connsiteY0" fmla="*/ 0 h 3390899"/>
              <a:gd name="connsiteX1" fmla="*/ 12192001 w 12192001"/>
              <a:gd name="connsiteY1" fmla="*/ 0 h 3390899"/>
              <a:gd name="connsiteX2" fmla="*/ 12192001 w 12192001"/>
              <a:gd name="connsiteY2" fmla="*/ 2324100 h 3390899"/>
              <a:gd name="connsiteX3" fmla="*/ 12192001 w 12192001"/>
              <a:gd name="connsiteY3" fmla="*/ 3390899 h 3390899"/>
              <a:gd name="connsiteX4" fmla="*/ 0 w 12192001"/>
              <a:gd name="connsiteY4" fmla="*/ 3390899 h 33908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390899">
                <a:moveTo>
                  <a:pt x="0" y="0"/>
                </a:moveTo>
                <a:lnTo>
                  <a:pt x="12192001" y="0"/>
                </a:lnTo>
                <a:lnTo>
                  <a:pt x="12192001" y="2324100"/>
                </a:lnTo>
                <a:lnTo>
                  <a:pt x="12192001" y="3390899"/>
                </a:lnTo>
                <a:lnTo>
                  <a:pt x="0" y="3390899"/>
                </a:lnTo>
                <a:close/>
              </a:path>
            </a:pathLst>
          </a:custGeom>
        </p:spPr>
      </p:pic>
      <p:sp>
        <p:nvSpPr>
          <p:cNvPr id="53" name="Title 1">
            <a:extLst>
              <a:ext uri="{FF2B5EF4-FFF2-40B4-BE49-F238E27FC236}">
                <a16:creationId xmlns:a16="http://schemas.microsoft.com/office/drawing/2014/main" id="{CB607447-86F1-863F-176B-E0B78D2438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1216152"/>
            <a:ext cx="8951976" cy="3191256"/>
          </a:xfrm>
        </p:spPr>
        <p:txBody>
          <a:bodyPr anchor="t">
            <a:noAutofit/>
          </a:bodyPr>
          <a:lstStyle>
            <a:lvl1pPr>
              <a:defRPr sz="5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7" name="Graphic 12">
            <a:extLst>
              <a:ext uri="{FF2B5EF4-FFF2-40B4-BE49-F238E27FC236}">
                <a16:creationId xmlns:a16="http://schemas.microsoft.com/office/drawing/2014/main" id="{E5105AB7-2E65-757B-FF2B-CFE19C5C87B7}"/>
              </a:ext>
            </a:extLst>
          </p:cNvPr>
          <p:cNvSpPr/>
          <p:nvPr userDrawn="1"/>
        </p:nvSpPr>
        <p:spPr>
          <a:xfrm rot="5400000" flipV="1">
            <a:off x="863486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9" name="Graphic 12">
            <a:extLst>
              <a:ext uri="{FF2B5EF4-FFF2-40B4-BE49-F238E27FC236}">
                <a16:creationId xmlns:a16="http://schemas.microsoft.com/office/drawing/2014/main" id="{ECA42036-662E-03F7-941F-EDA42BEA5EDE}"/>
              </a:ext>
            </a:extLst>
          </p:cNvPr>
          <p:cNvSpPr/>
          <p:nvPr userDrawn="1"/>
        </p:nvSpPr>
        <p:spPr>
          <a:xfrm rot="5400000" flipV="1">
            <a:off x="7913504" y="3426822"/>
            <a:ext cx="6355080" cy="2810"/>
          </a:xfrm>
          <a:custGeom>
            <a:avLst/>
            <a:gdLst>
              <a:gd name="connsiteX0" fmla="*/ 13912003 w 13911910"/>
              <a:gd name="connsiteY0" fmla="*/ 95 h 2810"/>
              <a:gd name="connsiteX1" fmla="*/ 93 w 13911910"/>
              <a:gd name="connsiteY1" fmla="*/ 95 h 28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911910" h="2810">
                <a:moveTo>
                  <a:pt x="13912003" y="95"/>
                </a:moveTo>
                <a:lnTo>
                  <a:pt x="93" y="95"/>
                </a:lnTo>
              </a:path>
            </a:pathLst>
          </a:custGeom>
          <a:noFill/>
          <a:ln w="508812" cap="sq">
            <a:solidFill>
              <a:schemeClr val="accent3">
                <a:alpha val="84000"/>
              </a:schemeClr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9" name="Freeform 47">
            <a:extLst>
              <a:ext uri="{FF2B5EF4-FFF2-40B4-BE49-F238E27FC236}">
                <a16:creationId xmlns:a16="http://schemas.microsoft.com/office/drawing/2014/main" id="{B90A79D3-C4F3-1056-F590-BFED7F28BC72}"/>
              </a:ext>
            </a:extLst>
          </p:cNvPr>
          <p:cNvSpPr/>
          <p:nvPr/>
        </p:nvSpPr>
        <p:spPr>
          <a:xfrm>
            <a:off x="685799" y="5342013"/>
            <a:ext cx="2157098" cy="1515987"/>
          </a:xfrm>
          <a:custGeom>
            <a:avLst/>
            <a:gdLst>
              <a:gd name="connsiteX0" fmla="*/ 1078549 w 2157098"/>
              <a:gd name="connsiteY0" fmla="*/ 0 h 1515987"/>
              <a:gd name="connsiteX1" fmla="*/ 2157098 w 2157098"/>
              <a:gd name="connsiteY1" fmla="*/ 1078549 h 1515987"/>
              <a:gd name="connsiteX2" fmla="*/ 2072340 w 2157098"/>
              <a:gd name="connsiteY2" fmla="*/ 1498369 h 1515987"/>
              <a:gd name="connsiteX3" fmla="*/ 2062778 w 2157098"/>
              <a:gd name="connsiteY3" fmla="*/ 1515987 h 1515987"/>
              <a:gd name="connsiteX4" fmla="*/ 94321 w 2157098"/>
              <a:gd name="connsiteY4" fmla="*/ 1515987 h 1515987"/>
              <a:gd name="connsiteX5" fmla="*/ 84758 w 2157098"/>
              <a:gd name="connsiteY5" fmla="*/ 1498369 h 1515987"/>
              <a:gd name="connsiteX6" fmla="*/ 0 w 2157098"/>
              <a:gd name="connsiteY6" fmla="*/ 1078549 h 1515987"/>
              <a:gd name="connsiteX7" fmla="*/ 1078549 w 2157098"/>
              <a:gd name="connsiteY7" fmla="*/ 0 h 15159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157098" h="1515987">
                <a:moveTo>
                  <a:pt x="1078549" y="0"/>
                </a:moveTo>
                <a:cubicBezTo>
                  <a:pt x="1674215" y="0"/>
                  <a:pt x="2157098" y="482883"/>
                  <a:pt x="2157098" y="1078549"/>
                </a:cubicBezTo>
                <a:cubicBezTo>
                  <a:pt x="2157098" y="1227466"/>
                  <a:pt x="2126918" y="1369333"/>
                  <a:pt x="2072340" y="1498369"/>
                </a:cubicBezTo>
                <a:lnTo>
                  <a:pt x="2062778" y="1515987"/>
                </a:lnTo>
                <a:lnTo>
                  <a:pt x="94321" y="1515987"/>
                </a:lnTo>
                <a:lnTo>
                  <a:pt x="84758" y="1498369"/>
                </a:lnTo>
                <a:cubicBezTo>
                  <a:pt x="30180" y="1369333"/>
                  <a:pt x="0" y="1227466"/>
                  <a:pt x="0" y="1078549"/>
                </a:cubicBezTo>
                <a:cubicBezTo>
                  <a:pt x="0" y="482883"/>
                  <a:pt x="482883" y="0"/>
                  <a:pt x="1078549" y="0"/>
                </a:cubicBezTo>
                <a:close/>
              </a:path>
            </a:pathLst>
          </a:custGeom>
          <a:solidFill>
            <a:schemeClr val="accent4">
              <a:alpha val="83211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31FFE4B3-23C8-22B1-E231-C5753166B687}"/>
              </a:ext>
            </a:extLst>
          </p:cNvPr>
          <p:cNvSpPr/>
          <p:nvPr/>
        </p:nvSpPr>
        <p:spPr>
          <a:xfrm>
            <a:off x="10905848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Graphic 25" hidden="1">
            <a:extLst>
              <a:ext uri="{FF2B5EF4-FFF2-40B4-BE49-F238E27FC236}">
                <a16:creationId xmlns:a16="http://schemas.microsoft.com/office/drawing/2014/main" id="{422E8005-83A8-3555-6EFB-842E78C629DF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-162"/>
          <a:stretch/>
        </p:blipFill>
        <p:spPr>
          <a:xfrm>
            <a:off x="-6187440" y="1779373"/>
            <a:ext cx="20888725" cy="4583992"/>
          </a:xfrm>
          <a:custGeom>
            <a:avLst/>
            <a:gdLst>
              <a:gd name="connsiteX0" fmla="*/ 6153662 w 20854947"/>
              <a:gd name="connsiteY0" fmla="*/ 0 h 4583992"/>
              <a:gd name="connsiteX1" fmla="*/ 20854947 w 20854947"/>
              <a:gd name="connsiteY1" fmla="*/ 0 h 4583992"/>
              <a:gd name="connsiteX2" fmla="*/ 20854947 w 20854947"/>
              <a:gd name="connsiteY2" fmla="*/ 2190264 h 4583992"/>
              <a:gd name="connsiteX3" fmla="*/ 18345663 w 20854947"/>
              <a:gd name="connsiteY3" fmla="*/ 2190264 h 4583992"/>
              <a:gd name="connsiteX4" fmla="*/ 18345663 w 20854947"/>
              <a:gd name="connsiteY4" fmla="*/ 4583992 h 4583992"/>
              <a:gd name="connsiteX5" fmla="*/ 0 w 20854947"/>
              <a:gd name="connsiteY5" fmla="*/ 4583992 h 4583992"/>
              <a:gd name="connsiteX6" fmla="*/ 0 w 20854947"/>
              <a:gd name="connsiteY6" fmla="*/ 4313374 h 4583992"/>
              <a:gd name="connsiteX7" fmla="*/ 6153662 w 20854947"/>
              <a:gd name="connsiteY7" fmla="*/ 4313374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4947" h="4583992">
                <a:moveTo>
                  <a:pt x="6153662" y="0"/>
                </a:moveTo>
                <a:lnTo>
                  <a:pt x="20854947" y="0"/>
                </a:lnTo>
                <a:lnTo>
                  <a:pt x="20854947" y="2190264"/>
                </a:lnTo>
                <a:lnTo>
                  <a:pt x="18345663" y="2190264"/>
                </a:lnTo>
                <a:lnTo>
                  <a:pt x="18345663" y="4583992"/>
                </a:lnTo>
                <a:lnTo>
                  <a:pt x="0" y="4583992"/>
                </a:lnTo>
                <a:lnTo>
                  <a:pt x="0" y="4313374"/>
                </a:lnTo>
                <a:lnTo>
                  <a:pt x="6153662" y="4313374"/>
                </a:lnTo>
                <a:close/>
              </a:path>
            </a:pathLst>
          </a:cu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80" y="4581144"/>
            <a:ext cx="6510528" cy="365760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9" name="Oval 78">
            <a:extLst>
              <a:ext uri="{FF2B5EF4-FFF2-40B4-BE49-F238E27FC236}">
                <a16:creationId xmlns:a16="http://schemas.microsoft.com/office/drawing/2014/main" id="{76D8E3E3-8A4C-591F-3DAB-1D6E46AA4DB9}"/>
              </a:ext>
            </a:extLst>
          </p:cNvPr>
          <p:cNvSpPr/>
          <p:nvPr userDrawn="1"/>
        </p:nvSpPr>
        <p:spPr>
          <a:xfrm>
            <a:off x="11626517" y="106306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7267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-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phic 7">
            <a:extLst>
              <a:ext uri="{FF2B5EF4-FFF2-40B4-BE49-F238E27FC236}">
                <a16:creationId xmlns:a16="http://schemas.microsoft.com/office/drawing/2014/main" id="{4EA91DE6-3A10-8EDA-34AB-D931B1792C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38116"/>
          <a:stretch>
            <a:fillRect/>
          </a:stretch>
        </p:blipFill>
        <p:spPr>
          <a:xfrm rot="5400000" flipH="1">
            <a:off x="9476084" y="1778851"/>
            <a:ext cx="4393983" cy="773351"/>
          </a:xfrm>
          <a:custGeom>
            <a:avLst/>
            <a:gdLst>
              <a:gd name="connsiteX0" fmla="*/ 4393983 w 4393983"/>
              <a:gd name="connsiteY0" fmla="*/ 773351 h 773351"/>
              <a:gd name="connsiteX1" fmla="*/ 4393983 w 4393983"/>
              <a:gd name="connsiteY1" fmla="*/ 0 h 773351"/>
              <a:gd name="connsiteX2" fmla="*/ 0 w 4393983"/>
              <a:gd name="connsiteY2" fmla="*/ 0 h 773351"/>
              <a:gd name="connsiteX3" fmla="*/ 0 w 4393983"/>
              <a:gd name="connsiteY3" fmla="*/ 773351 h 773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3983" h="773351">
                <a:moveTo>
                  <a:pt x="4393983" y="773351"/>
                </a:moveTo>
                <a:lnTo>
                  <a:pt x="4393983" y="0"/>
                </a:lnTo>
                <a:lnTo>
                  <a:pt x="0" y="0"/>
                </a:lnTo>
                <a:lnTo>
                  <a:pt x="0" y="773351"/>
                </a:lnTo>
                <a:close/>
              </a:path>
            </a:pathLst>
          </a:custGeom>
        </p:spPr>
      </p:pic>
      <p:sp>
        <p:nvSpPr>
          <p:cNvPr id="77" name="Rectangle 76">
            <a:extLst>
              <a:ext uri="{FF2B5EF4-FFF2-40B4-BE49-F238E27FC236}">
                <a16:creationId xmlns:a16="http://schemas.microsoft.com/office/drawing/2014/main" id="{06608174-ED17-1D4B-48DF-EA532646C797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5" name="Title 74">
            <a:extLst>
              <a:ext uri="{FF2B5EF4-FFF2-40B4-BE49-F238E27FC236}">
                <a16:creationId xmlns:a16="http://schemas.microsoft.com/office/drawing/2014/main" id="{45C7CFA5-6EFF-944C-B5AF-96795687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1AE0A6-2671-E79C-548D-3AA4D5D9CB11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2152D0E-B03D-CC17-D0CC-650AE3953FCF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5438DF6-6622-6EE4-F01A-D199CAE96D9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12EE3B-E131-C405-FCA7-8263094DF01B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Graphic 10">
            <a:extLst>
              <a:ext uri="{FF2B5EF4-FFF2-40B4-BE49-F238E27FC236}">
                <a16:creationId xmlns:a16="http://schemas.microsoft.com/office/drawing/2014/main" id="{3A3CEC7E-9097-B8E8-85C0-CDDB2AE614D1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r="50956"/>
          <a:stretch>
            <a:fillRect/>
          </a:stretch>
        </p:blipFill>
        <p:spPr>
          <a:xfrm>
            <a:off x="6471911" y="2707661"/>
            <a:ext cx="5744279" cy="766881"/>
          </a:xfrm>
          <a:custGeom>
            <a:avLst/>
            <a:gdLst>
              <a:gd name="connsiteX0" fmla="*/ 0 w 5744279"/>
              <a:gd name="connsiteY0" fmla="*/ 0 h 766881"/>
              <a:gd name="connsiteX1" fmla="*/ 5744279 w 5744279"/>
              <a:gd name="connsiteY1" fmla="*/ 0 h 766881"/>
              <a:gd name="connsiteX2" fmla="*/ 5744279 w 5744279"/>
              <a:gd name="connsiteY2" fmla="*/ 766881 h 766881"/>
              <a:gd name="connsiteX3" fmla="*/ 0 w 5744279"/>
              <a:gd name="connsiteY3" fmla="*/ 766881 h 76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744279" h="766881">
                <a:moveTo>
                  <a:pt x="0" y="0"/>
                </a:moveTo>
                <a:lnTo>
                  <a:pt x="5744279" y="0"/>
                </a:lnTo>
                <a:lnTo>
                  <a:pt x="5744279" y="766881"/>
                </a:lnTo>
                <a:lnTo>
                  <a:pt x="0" y="766881"/>
                </a:lnTo>
                <a:close/>
              </a:path>
            </a:pathLst>
          </a:cu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96DCF26E-2BB7-CA60-73C4-CC02E6B54E83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55255"/>
          <a:stretch>
            <a:fillRect/>
          </a:stretch>
        </p:blipFill>
        <p:spPr>
          <a:xfrm>
            <a:off x="-50829" y="2707661"/>
            <a:ext cx="5240777" cy="766881"/>
          </a:xfrm>
          <a:custGeom>
            <a:avLst/>
            <a:gdLst>
              <a:gd name="connsiteX0" fmla="*/ 0 w 5240777"/>
              <a:gd name="connsiteY0" fmla="*/ 0 h 766881"/>
              <a:gd name="connsiteX1" fmla="*/ 5240777 w 5240777"/>
              <a:gd name="connsiteY1" fmla="*/ 0 h 766881"/>
              <a:gd name="connsiteX2" fmla="*/ 5240777 w 5240777"/>
              <a:gd name="connsiteY2" fmla="*/ 766881 h 766881"/>
              <a:gd name="connsiteX3" fmla="*/ 0 w 5240777"/>
              <a:gd name="connsiteY3" fmla="*/ 766881 h 76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40777" h="766881">
                <a:moveTo>
                  <a:pt x="0" y="0"/>
                </a:moveTo>
                <a:lnTo>
                  <a:pt x="5240777" y="0"/>
                </a:lnTo>
                <a:lnTo>
                  <a:pt x="5240777" y="766881"/>
                </a:lnTo>
                <a:lnTo>
                  <a:pt x="0" y="766881"/>
                </a:lnTo>
                <a:close/>
              </a:path>
            </a:pathLst>
          </a:custGeom>
        </p:spPr>
      </p:pic>
      <p:sp>
        <p:nvSpPr>
          <p:cNvPr id="15" name="Oval 14">
            <a:extLst>
              <a:ext uri="{FF2B5EF4-FFF2-40B4-BE49-F238E27FC236}">
                <a16:creationId xmlns:a16="http://schemas.microsoft.com/office/drawing/2014/main" id="{70074BFB-1FF4-E27D-E273-B30A1A926B24}"/>
              </a:ext>
            </a:extLst>
          </p:cNvPr>
          <p:cNvSpPr/>
          <p:nvPr userDrawn="1"/>
        </p:nvSpPr>
        <p:spPr>
          <a:xfrm>
            <a:off x="4032611" y="2039801"/>
            <a:ext cx="1989036" cy="198903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B714380A-B062-A581-202E-A9250F901047}"/>
              </a:ext>
            </a:extLst>
          </p:cNvPr>
          <p:cNvSpPr/>
          <p:nvPr userDrawn="1"/>
        </p:nvSpPr>
        <p:spPr>
          <a:xfrm>
            <a:off x="6170354" y="2039801"/>
            <a:ext cx="1989036" cy="198903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72440E0-AFFD-74CD-6BF4-1208AAECF546}"/>
              </a:ext>
            </a:extLst>
          </p:cNvPr>
          <p:cNvSpPr/>
          <p:nvPr userDrawn="1"/>
        </p:nvSpPr>
        <p:spPr>
          <a:xfrm>
            <a:off x="6170354" y="4362518"/>
            <a:ext cx="1989036" cy="1989036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F24E9A-60F5-6DAB-FE7A-37F79F6F9AA9}"/>
              </a:ext>
            </a:extLst>
          </p:cNvPr>
          <p:cNvSpPr/>
          <p:nvPr userDrawn="1"/>
        </p:nvSpPr>
        <p:spPr>
          <a:xfrm>
            <a:off x="4032612" y="4362518"/>
            <a:ext cx="1989036" cy="198903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3" name="Freeform 16">
            <a:extLst>
              <a:ext uri="{FF2B5EF4-FFF2-40B4-BE49-F238E27FC236}">
                <a16:creationId xmlns:a16="http://schemas.microsoft.com/office/drawing/2014/main" id="{E4234E63-55EE-8BC8-D5B8-C9346AA39037}"/>
              </a:ext>
            </a:extLst>
          </p:cNvPr>
          <p:cNvSpPr/>
          <p:nvPr userDrawn="1"/>
        </p:nvSpPr>
        <p:spPr>
          <a:xfrm>
            <a:off x="624057" y="4000974"/>
            <a:ext cx="4046047" cy="1354794"/>
          </a:xfrm>
          <a:custGeom>
            <a:avLst/>
            <a:gdLst>
              <a:gd name="connsiteX0" fmla="*/ 0 w 4046047"/>
              <a:gd name="connsiteY0" fmla="*/ 0 h 1354794"/>
              <a:gd name="connsiteX1" fmla="*/ 4046047 w 4046047"/>
              <a:gd name="connsiteY1" fmla="*/ 530971 h 1354794"/>
              <a:gd name="connsiteX2" fmla="*/ 4046047 w 4046047"/>
              <a:gd name="connsiteY2" fmla="*/ 1354794 h 1354794"/>
              <a:gd name="connsiteX3" fmla="*/ 620191 w 4046047"/>
              <a:gd name="connsiteY3" fmla="*/ 1354794 h 1354794"/>
              <a:gd name="connsiteX4" fmla="*/ 0 w 4046047"/>
              <a:gd name="connsiteY4" fmla="*/ 783283 h 1354794"/>
              <a:gd name="connsiteX0" fmla="*/ 4046047 w 4137487"/>
              <a:gd name="connsiteY0" fmla="*/ 530971 h 1354794"/>
              <a:gd name="connsiteX1" fmla="*/ 4046047 w 4137487"/>
              <a:gd name="connsiteY1" fmla="*/ 1354794 h 1354794"/>
              <a:gd name="connsiteX2" fmla="*/ 620191 w 4137487"/>
              <a:gd name="connsiteY2" fmla="*/ 1354794 h 1354794"/>
              <a:gd name="connsiteX3" fmla="*/ 0 w 4137487"/>
              <a:gd name="connsiteY3" fmla="*/ 783283 h 1354794"/>
              <a:gd name="connsiteX4" fmla="*/ 0 w 4137487"/>
              <a:gd name="connsiteY4" fmla="*/ 0 h 1354794"/>
              <a:gd name="connsiteX5" fmla="*/ 4137487 w 4137487"/>
              <a:gd name="connsiteY5" fmla="*/ 622411 h 1354794"/>
              <a:gd name="connsiteX0" fmla="*/ 4046047 w 4137487"/>
              <a:gd name="connsiteY0" fmla="*/ 1354794 h 1354794"/>
              <a:gd name="connsiteX1" fmla="*/ 620191 w 4137487"/>
              <a:gd name="connsiteY1" fmla="*/ 1354794 h 1354794"/>
              <a:gd name="connsiteX2" fmla="*/ 0 w 4137487"/>
              <a:gd name="connsiteY2" fmla="*/ 783283 h 1354794"/>
              <a:gd name="connsiteX3" fmla="*/ 0 w 4137487"/>
              <a:gd name="connsiteY3" fmla="*/ 0 h 1354794"/>
              <a:gd name="connsiteX4" fmla="*/ 4137487 w 4137487"/>
              <a:gd name="connsiteY4" fmla="*/ 622411 h 1354794"/>
              <a:gd name="connsiteX0" fmla="*/ 4046047 w 4046047"/>
              <a:gd name="connsiteY0" fmla="*/ 1354794 h 1354794"/>
              <a:gd name="connsiteX1" fmla="*/ 620191 w 4046047"/>
              <a:gd name="connsiteY1" fmla="*/ 1354794 h 1354794"/>
              <a:gd name="connsiteX2" fmla="*/ 0 w 4046047"/>
              <a:gd name="connsiteY2" fmla="*/ 783283 h 1354794"/>
              <a:gd name="connsiteX3" fmla="*/ 0 w 4046047"/>
              <a:gd name="connsiteY3" fmla="*/ 0 h 13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047" h="1354794">
                <a:moveTo>
                  <a:pt x="4046047" y="1354794"/>
                </a:moveTo>
                <a:lnTo>
                  <a:pt x="620191" y="1354794"/>
                </a:lnTo>
                <a:cubicBezTo>
                  <a:pt x="277669" y="1354794"/>
                  <a:pt x="0" y="1098920"/>
                  <a:pt x="0" y="783283"/>
                </a:cubicBez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5" name="Freeform 18">
            <a:extLst>
              <a:ext uri="{FF2B5EF4-FFF2-40B4-BE49-F238E27FC236}">
                <a16:creationId xmlns:a16="http://schemas.microsoft.com/office/drawing/2014/main" id="{9F752DEF-757A-19B9-7805-B7A70E94C5F2}"/>
              </a:ext>
            </a:extLst>
          </p:cNvPr>
          <p:cNvSpPr/>
          <p:nvPr userDrawn="1"/>
        </p:nvSpPr>
        <p:spPr>
          <a:xfrm flipH="1">
            <a:off x="544607" y="2735191"/>
            <a:ext cx="80439" cy="1697503"/>
          </a:xfrm>
          <a:custGeom>
            <a:avLst/>
            <a:gdLst>
              <a:gd name="connsiteX0" fmla="*/ 973027 w 5838044"/>
              <a:gd name="connsiteY0" fmla="*/ 0 h 7382204"/>
              <a:gd name="connsiteX1" fmla="*/ 4865018 w 5838044"/>
              <a:gd name="connsiteY1" fmla="*/ 0 h 7382204"/>
              <a:gd name="connsiteX2" fmla="*/ 5838044 w 5838044"/>
              <a:gd name="connsiteY2" fmla="*/ 973027 h 7382204"/>
              <a:gd name="connsiteX3" fmla="*/ 5838044 w 5838044"/>
              <a:gd name="connsiteY3" fmla="*/ 7382204 h 7382204"/>
              <a:gd name="connsiteX4" fmla="*/ 0 w 5838044"/>
              <a:gd name="connsiteY4" fmla="*/ 7382204 h 7382204"/>
              <a:gd name="connsiteX5" fmla="*/ 0 w 5838044"/>
              <a:gd name="connsiteY5" fmla="*/ 973027 h 7382204"/>
              <a:gd name="connsiteX6" fmla="*/ 973027 w 5838044"/>
              <a:gd name="connsiteY6" fmla="*/ 0 h 7382204"/>
              <a:gd name="connsiteX0" fmla="*/ 973027 w 5838044"/>
              <a:gd name="connsiteY0" fmla="*/ 0 h 7382204"/>
              <a:gd name="connsiteX1" fmla="*/ 4865018 w 5838044"/>
              <a:gd name="connsiteY1" fmla="*/ 0 h 7382204"/>
              <a:gd name="connsiteX2" fmla="*/ 5838044 w 5838044"/>
              <a:gd name="connsiteY2" fmla="*/ 973027 h 7382204"/>
              <a:gd name="connsiteX3" fmla="*/ 0 w 5838044"/>
              <a:gd name="connsiteY3" fmla="*/ 7382204 h 7382204"/>
              <a:gd name="connsiteX4" fmla="*/ 0 w 5838044"/>
              <a:gd name="connsiteY4" fmla="*/ 973027 h 7382204"/>
              <a:gd name="connsiteX5" fmla="*/ 973027 w 5838044"/>
              <a:gd name="connsiteY5" fmla="*/ 0 h 7382204"/>
              <a:gd name="connsiteX0" fmla="*/ 5838044 w 5929484"/>
              <a:gd name="connsiteY0" fmla="*/ 973027 h 7382204"/>
              <a:gd name="connsiteX1" fmla="*/ 0 w 5929484"/>
              <a:gd name="connsiteY1" fmla="*/ 7382204 h 7382204"/>
              <a:gd name="connsiteX2" fmla="*/ 0 w 5929484"/>
              <a:gd name="connsiteY2" fmla="*/ 973027 h 7382204"/>
              <a:gd name="connsiteX3" fmla="*/ 973027 w 5929484"/>
              <a:gd name="connsiteY3" fmla="*/ 0 h 7382204"/>
              <a:gd name="connsiteX4" fmla="*/ 4865018 w 5929484"/>
              <a:gd name="connsiteY4" fmla="*/ 0 h 7382204"/>
              <a:gd name="connsiteX5" fmla="*/ 5929484 w 5929484"/>
              <a:gd name="connsiteY5" fmla="*/ 1064467 h 7382204"/>
              <a:gd name="connsiteX0" fmla="*/ 5838044 w 5996391"/>
              <a:gd name="connsiteY0" fmla="*/ 973027 h 7382204"/>
              <a:gd name="connsiteX1" fmla="*/ 0 w 5996391"/>
              <a:gd name="connsiteY1" fmla="*/ 7382204 h 7382204"/>
              <a:gd name="connsiteX2" fmla="*/ 0 w 5996391"/>
              <a:gd name="connsiteY2" fmla="*/ 973027 h 7382204"/>
              <a:gd name="connsiteX3" fmla="*/ 973027 w 5996391"/>
              <a:gd name="connsiteY3" fmla="*/ 0 h 7382204"/>
              <a:gd name="connsiteX4" fmla="*/ 4865018 w 5996391"/>
              <a:gd name="connsiteY4" fmla="*/ 0 h 7382204"/>
              <a:gd name="connsiteX5" fmla="*/ 5996391 w 5996391"/>
              <a:gd name="connsiteY5" fmla="*/ 819140 h 7382204"/>
              <a:gd name="connsiteX0" fmla="*/ 5771136 w 5996391"/>
              <a:gd name="connsiteY0" fmla="*/ 4764441 h 7382204"/>
              <a:gd name="connsiteX1" fmla="*/ 0 w 5996391"/>
              <a:gd name="connsiteY1" fmla="*/ 7382204 h 7382204"/>
              <a:gd name="connsiteX2" fmla="*/ 0 w 5996391"/>
              <a:gd name="connsiteY2" fmla="*/ 973027 h 7382204"/>
              <a:gd name="connsiteX3" fmla="*/ 973027 w 5996391"/>
              <a:gd name="connsiteY3" fmla="*/ 0 h 7382204"/>
              <a:gd name="connsiteX4" fmla="*/ 4865018 w 5996391"/>
              <a:gd name="connsiteY4" fmla="*/ 0 h 7382204"/>
              <a:gd name="connsiteX5" fmla="*/ 5996391 w 5996391"/>
              <a:gd name="connsiteY5" fmla="*/ 819140 h 7382204"/>
              <a:gd name="connsiteX0" fmla="*/ 0 w 5996391"/>
              <a:gd name="connsiteY0" fmla="*/ 7382204 h 7382204"/>
              <a:gd name="connsiteX1" fmla="*/ 0 w 5996391"/>
              <a:gd name="connsiteY1" fmla="*/ 973027 h 7382204"/>
              <a:gd name="connsiteX2" fmla="*/ 973027 w 5996391"/>
              <a:gd name="connsiteY2" fmla="*/ 0 h 7382204"/>
              <a:gd name="connsiteX3" fmla="*/ 4865018 w 5996391"/>
              <a:gd name="connsiteY3" fmla="*/ 0 h 7382204"/>
              <a:gd name="connsiteX4" fmla="*/ 5996391 w 5996391"/>
              <a:gd name="connsiteY4" fmla="*/ 819140 h 7382204"/>
              <a:gd name="connsiteX0" fmla="*/ 0 w 4865018"/>
              <a:gd name="connsiteY0" fmla="*/ 7382204 h 7382204"/>
              <a:gd name="connsiteX1" fmla="*/ 0 w 4865018"/>
              <a:gd name="connsiteY1" fmla="*/ 973027 h 7382204"/>
              <a:gd name="connsiteX2" fmla="*/ 973027 w 4865018"/>
              <a:gd name="connsiteY2" fmla="*/ 0 h 7382204"/>
              <a:gd name="connsiteX3" fmla="*/ 4865018 w 4865018"/>
              <a:gd name="connsiteY3" fmla="*/ 0 h 7382204"/>
              <a:gd name="connsiteX0" fmla="*/ 0 w 973027"/>
              <a:gd name="connsiteY0" fmla="*/ 7382204 h 7382204"/>
              <a:gd name="connsiteX1" fmla="*/ 0 w 973027"/>
              <a:gd name="connsiteY1" fmla="*/ 973027 h 7382204"/>
              <a:gd name="connsiteX2" fmla="*/ 973027 w 973027"/>
              <a:gd name="connsiteY2" fmla="*/ 0 h 7382204"/>
              <a:gd name="connsiteX0" fmla="*/ 0 w 0"/>
              <a:gd name="connsiteY0" fmla="*/ 6409177 h 6409177"/>
              <a:gd name="connsiteX1" fmla="*/ 0 w 0"/>
              <a:gd name="connsiteY1" fmla="*/ 0 h 6409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409177">
                <a:moveTo>
                  <a:pt x="0" y="6409177"/>
                </a:move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1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7" name="Freeform 20">
            <a:extLst>
              <a:ext uri="{FF2B5EF4-FFF2-40B4-BE49-F238E27FC236}">
                <a16:creationId xmlns:a16="http://schemas.microsoft.com/office/drawing/2014/main" id="{6010C008-0418-12FF-A80A-05ECF85F5EB6}"/>
              </a:ext>
            </a:extLst>
          </p:cNvPr>
          <p:cNvSpPr/>
          <p:nvPr userDrawn="1"/>
        </p:nvSpPr>
        <p:spPr>
          <a:xfrm flipH="1">
            <a:off x="7620566" y="3973595"/>
            <a:ext cx="4046047" cy="1354794"/>
          </a:xfrm>
          <a:custGeom>
            <a:avLst/>
            <a:gdLst>
              <a:gd name="connsiteX0" fmla="*/ 0 w 4046047"/>
              <a:gd name="connsiteY0" fmla="*/ 0 h 1354794"/>
              <a:gd name="connsiteX1" fmla="*/ 4046047 w 4046047"/>
              <a:gd name="connsiteY1" fmla="*/ 530971 h 1354794"/>
              <a:gd name="connsiteX2" fmla="*/ 4046047 w 4046047"/>
              <a:gd name="connsiteY2" fmla="*/ 1354794 h 1354794"/>
              <a:gd name="connsiteX3" fmla="*/ 620191 w 4046047"/>
              <a:gd name="connsiteY3" fmla="*/ 1354794 h 1354794"/>
              <a:gd name="connsiteX4" fmla="*/ 0 w 4046047"/>
              <a:gd name="connsiteY4" fmla="*/ 783283 h 1354794"/>
              <a:gd name="connsiteX0" fmla="*/ 4046047 w 4137487"/>
              <a:gd name="connsiteY0" fmla="*/ 530971 h 1354794"/>
              <a:gd name="connsiteX1" fmla="*/ 4046047 w 4137487"/>
              <a:gd name="connsiteY1" fmla="*/ 1354794 h 1354794"/>
              <a:gd name="connsiteX2" fmla="*/ 620191 w 4137487"/>
              <a:gd name="connsiteY2" fmla="*/ 1354794 h 1354794"/>
              <a:gd name="connsiteX3" fmla="*/ 0 w 4137487"/>
              <a:gd name="connsiteY3" fmla="*/ 783283 h 1354794"/>
              <a:gd name="connsiteX4" fmla="*/ 0 w 4137487"/>
              <a:gd name="connsiteY4" fmla="*/ 0 h 1354794"/>
              <a:gd name="connsiteX5" fmla="*/ 4137487 w 4137487"/>
              <a:gd name="connsiteY5" fmla="*/ 622411 h 1354794"/>
              <a:gd name="connsiteX0" fmla="*/ 4046047 w 4137487"/>
              <a:gd name="connsiteY0" fmla="*/ 1354794 h 1354794"/>
              <a:gd name="connsiteX1" fmla="*/ 620191 w 4137487"/>
              <a:gd name="connsiteY1" fmla="*/ 1354794 h 1354794"/>
              <a:gd name="connsiteX2" fmla="*/ 0 w 4137487"/>
              <a:gd name="connsiteY2" fmla="*/ 783283 h 1354794"/>
              <a:gd name="connsiteX3" fmla="*/ 0 w 4137487"/>
              <a:gd name="connsiteY3" fmla="*/ 0 h 1354794"/>
              <a:gd name="connsiteX4" fmla="*/ 4137487 w 4137487"/>
              <a:gd name="connsiteY4" fmla="*/ 622411 h 1354794"/>
              <a:gd name="connsiteX0" fmla="*/ 4046047 w 4046047"/>
              <a:gd name="connsiteY0" fmla="*/ 1354794 h 1354794"/>
              <a:gd name="connsiteX1" fmla="*/ 620191 w 4046047"/>
              <a:gd name="connsiteY1" fmla="*/ 1354794 h 1354794"/>
              <a:gd name="connsiteX2" fmla="*/ 0 w 4046047"/>
              <a:gd name="connsiteY2" fmla="*/ 783283 h 1354794"/>
              <a:gd name="connsiteX3" fmla="*/ 0 w 4046047"/>
              <a:gd name="connsiteY3" fmla="*/ 0 h 13547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046047" h="1354794">
                <a:moveTo>
                  <a:pt x="4046047" y="1354794"/>
                </a:moveTo>
                <a:lnTo>
                  <a:pt x="620191" y="1354794"/>
                </a:lnTo>
                <a:cubicBezTo>
                  <a:pt x="277669" y="1354794"/>
                  <a:pt x="0" y="1098920"/>
                  <a:pt x="0" y="783283"/>
                </a:cubicBezTo>
                <a:lnTo>
                  <a:pt x="0" y="0"/>
                </a:lnTo>
              </a:path>
            </a:pathLst>
          </a:custGeom>
          <a:noFill/>
          <a:ln w="762000" cap="rnd" cmpd="sng">
            <a:solidFill>
              <a:schemeClr val="accent4"/>
            </a:solidFill>
            <a:round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3529188"/>
                      <a:gd name="connsiteY0" fmla="*/ 588210 h 5854720"/>
                      <a:gd name="connsiteX1" fmla="*/ 588210 w 3529188"/>
                      <a:gd name="connsiteY1" fmla="*/ 0 h 5854720"/>
                      <a:gd name="connsiteX2" fmla="*/ 1223457 w 3529188"/>
                      <a:gd name="connsiteY2" fmla="*/ 0 h 5854720"/>
                      <a:gd name="connsiteX3" fmla="*/ 1788122 w 3529188"/>
                      <a:gd name="connsiteY3" fmla="*/ 0 h 5854720"/>
                      <a:gd name="connsiteX4" fmla="*/ 2329258 w 3529188"/>
                      <a:gd name="connsiteY4" fmla="*/ 0 h 5854720"/>
                      <a:gd name="connsiteX5" fmla="*/ 2940978 w 3529188"/>
                      <a:gd name="connsiteY5" fmla="*/ 0 h 5854720"/>
                      <a:gd name="connsiteX6" fmla="*/ 3529188 w 3529188"/>
                      <a:gd name="connsiteY6" fmla="*/ 588210 h 5854720"/>
                      <a:gd name="connsiteX7" fmla="*/ 3529188 w 3529188"/>
                      <a:gd name="connsiteY7" fmla="*/ 1172998 h 5854720"/>
                      <a:gd name="connsiteX8" fmla="*/ 3529188 w 3529188"/>
                      <a:gd name="connsiteY8" fmla="*/ 1851351 h 5854720"/>
                      <a:gd name="connsiteX9" fmla="*/ 3529188 w 3529188"/>
                      <a:gd name="connsiteY9" fmla="*/ 2295790 h 5854720"/>
                      <a:gd name="connsiteX10" fmla="*/ 3529188 w 3529188"/>
                      <a:gd name="connsiteY10" fmla="*/ 2880577 h 5854720"/>
                      <a:gd name="connsiteX11" fmla="*/ 3529188 w 3529188"/>
                      <a:gd name="connsiteY11" fmla="*/ 3465365 h 5854720"/>
                      <a:gd name="connsiteX12" fmla="*/ 3529188 w 3529188"/>
                      <a:gd name="connsiteY12" fmla="*/ 4003369 h 5854720"/>
                      <a:gd name="connsiteX13" fmla="*/ 3529188 w 3529188"/>
                      <a:gd name="connsiteY13" fmla="*/ 4681723 h 5854720"/>
                      <a:gd name="connsiteX14" fmla="*/ 3529188 w 3529188"/>
                      <a:gd name="connsiteY14" fmla="*/ 5266510 h 5854720"/>
                      <a:gd name="connsiteX15" fmla="*/ 2940978 w 3529188"/>
                      <a:gd name="connsiteY15" fmla="*/ 5854720 h 5854720"/>
                      <a:gd name="connsiteX16" fmla="*/ 2329258 w 3529188"/>
                      <a:gd name="connsiteY16" fmla="*/ 5854720 h 5854720"/>
                      <a:gd name="connsiteX17" fmla="*/ 1741066 w 3529188"/>
                      <a:gd name="connsiteY17" fmla="*/ 5854720 h 5854720"/>
                      <a:gd name="connsiteX18" fmla="*/ 1223457 w 3529188"/>
                      <a:gd name="connsiteY18" fmla="*/ 5854720 h 5854720"/>
                      <a:gd name="connsiteX19" fmla="*/ 588210 w 3529188"/>
                      <a:gd name="connsiteY19" fmla="*/ 5854720 h 5854720"/>
                      <a:gd name="connsiteX20" fmla="*/ 0 w 3529188"/>
                      <a:gd name="connsiteY20" fmla="*/ 5266510 h 5854720"/>
                      <a:gd name="connsiteX21" fmla="*/ 0 w 3529188"/>
                      <a:gd name="connsiteY21" fmla="*/ 4728506 h 5854720"/>
                      <a:gd name="connsiteX22" fmla="*/ 0 w 3529188"/>
                      <a:gd name="connsiteY22" fmla="*/ 4143718 h 5854720"/>
                      <a:gd name="connsiteX23" fmla="*/ 0 w 3529188"/>
                      <a:gd name="connsiteY23" fmla="*/ 3699280 h 5854720"/>
                      <a:gd name="connsiteX24" fmla="*/ 0 w 3529188"/>
                      <a:gd name="connsiteY24" fmla="*/ 3254841 h 5854720"/>
                      <a:gd name="connsiteX25" fmla="*/ 0 w 3529188"/>
                      <a:gd name="connsiteY25" fmla="*/ 2670054 h 5854720"/>
                      <a:gd name="connsiteX26" fmla="*/ 0 w 3529188"/>
                      <a:gd name="connsiteY26" fmla="*/ 2178832 h 5854720"/>
                      <a:gd name="connsiteX27" fmla="*/ 0 w 3529188"/>
                      <a:gd name="connsiteY27" fmla="*/ 1547262 h 5854720"/>
                      <a:gd name="connsiteX28" fmla="*/ 0 w 3529188"/>
                      <a:gd name="connsiteY28" fmla="*/ 588210 h 5854720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  <a:cxn ang="0">
                        <a:pos x="connsiteX8" y="connsiteY8"/>
                      </a:cxn>
                      <a:cxn ang="0">
                        <a:pos x="connsiteX9" y="connsiteY9"/>
                      </a:cxn>
                      <a:cxn ang="0">
                        <a:pos x="connsiteX10" y="connsiteY10"/>
                      </a:cxn>
                      <a:cxn ang="0">
                        <a:pos x="connsiteX11" y="connsiteY11"/>
                      </a:cxn>
                      <a:cxn ang="0">
                        <a:pos x="connsiteX12" y="connsiteY12"/>
                      </a:cxn>
                      <a:cxn ang="0">
                        <a:pos x="connsiteX13" y="connsiteY13"/>
                      </a:cxn>
                      <a:cxn ang="0">
                        <a:pos x="connsiteX14" y="connsiteY14"/>
                      </a:cxn>
                      <a:cxn ang="0">
                        <a:pos x="connsiteX15" y="connsiteY15"/>
                      </a:cxn>
                      <a:cxn ang="0">
                        <a:pos x="connsiteX16" y="connsiteY16"/>
                      </a:cxn>
                      <a:cxn ang="0">
                        <a:pos x="connsiteX17" y="connsiteY17"/>
                      </a:cxn>
                      <a:cxn ang="0">
                        <a:pos x="connsiteX18" y="connsiteY18"/>
                      </a:cxn>
                      <a:cxn ang="0">
                        <a:pos x="connsiteX19" y="connsiteY19"/>
                      </a:cxn>
                      <a:cxn ang="0">
                        <a:pos x="connsiteX20" y="connsiteY20"/>
                      </a:cxn>
                      <a:cxn ang="0">
                        <a:pos x="connsiteX21" y="connsiteY21"/>
                      </a:cxn>
                      <a:cxn ang="0">
                        <a:pos x="connsiteX22" y="connsiteY22"/>
                      </a:cxn>
                      <a:cxn ang="0">
                        <a:pos x="connsiteX23" y="connsiteY23"/>
                      </a:cxn>
                      <a:cxn ang="0">
                        <a:pos x="connsiteX24" y="connsiteY24"/>
                      </a:cxn>
                      <a:cxn ang="0">
                        <a:pos x="connsiteX25" y="connsiteY25"/>
                      </a:cxn>
                      <a:cxn ang="0">
                        <a:pos x="connsiteX26" y="connsiteY26"/>
                      </a:cxn>
                      <a:cxn ang="0">
                        <a:pos x="connsiteX27" y="connsiteY27"/>
                      </a:cxn>
                      <a:cxn ang="0">
                        <a:pos x="connsiteX28" y="connsiteY28"/>
                      </a:cxn>
                    </a:cxnLst>
                    <a:rect l="l" t="t" r="r" b="b"/>
                    <a:pathLst>
                      <a:path w="3529188" h="5854720" extrusionOk="0">
                        <a:moveTo>
                          <a:pt x="0" y="588210"/>
                        </a:moveTo>
                        <a:cubicBezTo>
                          <a:pt x="-21018" y="250387"/>
                          <a:pt x="217110" y="17355"/>
                          <a:pt x="588210" y="0"/>
                        </a:cubicBezTo>
                        <a:cubicBezTo>
                          <a:pt x="876112" y="-19041"/>
                          <a:pt x="1081758" y="40565"/>
                          <a:pt x="1223457" y="0"/>
                        </a:cubicBezTo>
                        <a:cubicBezTo>
                          <a:pt x="1365156" y="-40565"/>
                          <a:pt x="1510790" y="32361"/>
                          <a:pt x="1788122" y="0"/>
                        </a:cubicBezTo>
                        <a:cubicBezTo>
                          <a:pt x="2065454" y="-32361"/>
                          <a:pt x="2196286" y="39632"/>
                          <a:pt x="2329258" y="0"/>
                        </a:cubicBezTo>
                        <a:cubicBezTo>
                          <a:pt x="2462230" y="-39632"/>
                          <a:pt x="2683114" y="2257"/>
                          <a:pt x="2940978" y="0"/>
                        </a:cubicBezTo>
                        <a:cubicBezTo>
                          <a:pt x="3297966" y="-66121"/>
                          <a:pt x="3475164" y="255078"/>
                          <a:pt x="3529188" y="588210"/>
                        </a:cubicBezTo>
                        <a:cubicBezTo>
                          <a:pt x="3574272" y="863780"/>
                          <a:pt x="3523626" y="966106"/>
                          <a:pt x="3529188" y="1172998"/>
                        </a:cubicBezTo>
                        <a:cubicBezTo>
                          <a:pt x="3534750" y="1379890"/>
                          <a:pt x="3465933" y="1644977"/>
                          <a:pt x="3529188" y="1851351"/>
                        </a:cubicBezTo>
                        <a:cubicBezTo>
                          <a:pt x="3592443" y="2057725"/>
                          <a:pt x="3511454" y="2169708"/>
                          <a:pt x="3529188" y="2295790"/>
                        </a:cubicBezTo>
                        <a:cubicBezTo>
                          <a:pt x="3546922" y="2421872"/>
                          <a:pt x="3527136" y="2693707"/>
                          <a:pt x="3529188" y="2880577"/>
                        </a:cubicBezTo>
                        <a:cubicBezTo>
                          <a:pt x="3531240" y="3067447"/>
                          <a:pt x="3482987" y="3173559"/>
                          <a:pt x="3529188" y="3465365"/>
                        </a:cubicBezTo>
                        <a:cubicBezTo>
                          <a:pt x="3575389" y="3757171"/>
                          <a:pt x="3528527" y="3785537"/>
                          <a:pt x="3529188" y="4003369"/>
                        </a:cubicBezTo>
                        <a:cubicBezTo>
                          <a:pt x="3529849" y="4221201"/>
                          <a:pt x="3513745" y="4519491"/>
                          <a:pt x="3529188" y="4681723"/>
                        </a:cubicBezTo>
                        <a:cubicBezTo>
                          <a:pt x="3544631" y="4843955"/>
                          <a:pt x="3526290" y="5077457"/>
                          <a:pt x="3529188" y="5266510"/>
                        </a:cubicBezTo>
                        <a:cubicBezTo>
                          <a:pt x="3495511" y="5596899"/>
                          <a:pt x="3239177" y="5836325"/>
                          <a:pt x="2940978" y="5854720"/>
                        </a:cubicBezTo>
                        <a:cubicBezTo>
                          <a:pt x="2728639" y="5898033"/>
                          <a:pt x="2496727" y="5784306"/>
                          <a:pt x="2329258" y="5854720"/>
                        </a:cubicBezTo>
                        <a:cubicBezTo>
                          <a:pt x="2161789" y="5925134"/>
                          <a:pt x="1866325" y="5847030"/>
                          <a:pt x="1741066" y="5854720"/>
                        </a:cubicBezTo>
                        <a:cubicBezTo>
                          <a:pt x="1615807" y="5862410"/>
                          <a:pt x="1395638" y="5831161"/>
                          <a:pt x="1223457" y="5854720"/>
                        </a:cubicBezTo>
                        <a:cubicBezTo>
                          <a:pt x="1051276" y="5878279"/>
                          <a:pt x="874717" y="5821346"/>
                          <a:pt x="588210" y="5854720"/>
                        </a:cubicBezTo>
                        <a:cubicBezTo>
                          <a:pt x="295355" y="5835736"/>
                          <a:pt x="-41219" y="5656806"/>
                          <a:pt x="0" y="5266510"/>
                        </a:cubicBezTo>
                        <a:cubicBezTo>
                          <a:pt x="-62082" y="5061492"/>
                          <a:pt x="63114" y="4919165"/>
                          <a:pt x="0" y="4728506"/>
                        </a:cubicBezTo>
                        <a:cubicBezTo>
                          <a:pt x="-63114" y="4537847"/>
                          <a:pt x="67598" y="4416595"/>
                          <a:pt x="0" y="4143718"/>
                        </a:cubicBezTo>
                        <a:cubicBezTo>
                          <a:pt x="-67598" y="3870841"/>
                          <a:pt x="47971" y="3804176"/>
                          <a:pt x="0" y="3699280"/>
                        </a:cubicBezTo>
                        <a:cubicBezTo>
                          <a:pt x="-47971" y="3594384"/>
                          <a:pt x="18838" y="3384689"/>
                          <a:pt x="0" y="3254841"/>
                        </a:cubicBezTo>
                        <a:cubicBezTo>
                          <a:pt x="-18838" y="3124993"/>
                          <a:pt x="36295" y="2896233"/>
                          <a:pt x="0" y="2670054"/>
                        </a:cubicBezTo>
                        <a:cubicBezTo>
                          <a:pt x="-36295" y="2443875"/>
                          <a:pt x="12293" y="2283397"/>
                          <a:pt x="0" y="2178832"/>
                        </a:cubicBezTo>
                        <a:cubicBezTo>
                          <a:pt x="-12293" y="2074267"/>
                          <a:pt x="42881" y="1673819"/>
                          <a:pt x="0" y="1547262"/>
                        </a:cubicBezTo>
                        <a:cubicBezTo>
                          <a:pt x="-42881" y="1420705"/>
                          <a:pt x="2387" y="914777"/>
                          <a:pt x="0" y="58821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pic>
        <p:nvPicPr>
          <p:cNvPr id="29" name="Graphic 28">
            <a:extLst>
              <a:ext uri="{FF2B5EF4-FFF2-40B4-BE49-F238E27FC236}">
                <a16:creationId xmlns:a16="http://schemas.microsoft.com/office/drawing/2014/main" id="{59EEBCDC-BA3F-5868-75D6-7EB2B87115CB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59986"/>
          <a:stretch>
            <a:fillRect/>
          </a:stretch>
        </p:blipFill>
        <p:spPr>
          <a:xfrm>
            <a:off x="0" y="1420643"/>
            <a:ext cx="1014082" cy="1648983"/>
          </a:xfrm>
          <a:custGeom>
            <a:avLst/>
            <a:gdLst>
              <a:gd name="connsiteX0" fmla="*/ 0 w 1014082"/>
              <a:gd name="connsiteY0" fmla="*/ 0 h 1648983"/>
              <a:gd name="connsiteX1" fmla="*/ 1014082 w 1014082"/>
              <a:gd name="connsiteY1" fmla="*/ 0 h 1648983"/>
              <a:gd name="connsiteX2" fmla="*/ 1014082 w 1014082"/>
              <a:gd name="connsiteY2" fmla="*/ 1648983 h 1648983"/>
              <a:gd name="connsiteX3" fmla="*/ 0 w 1014082"/>
              <a:gd name="connsiteY3" fmla="*/ 1648983 h 1648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14082" h="1648983">
                <a:moveTo>
                  <a:pt x="0" y="0"/>
                </a:moveTo>
                <a:lnTo>
                  <a:pt x="1014082" y="0"/>
                </a:lnTo>
                <a:lnTo>
                  <a:pt x="1014082" y="1648983"/>
                </a:lnTo>
                <a:lnTo>
                  <a:pt x="0" y="1648983"/>
                </a:lnTo>
                <a:close/>
              </a:path>
            </a:pathLst>
          </a:custGeom>
        </p:spPr>
      </p:pic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085DE0BA-CA08-ED26-0A53-02D6FB619788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4330203" y="2337393"/>
            <a:ext cx="1389888" cy="1389888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70F05177-1747-10FB-B022-0A36F8F9193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469928" y="2339375"/>
            <a:ext cx="1389888" cy="1389888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485E5AFC-758F-34A6-2FEC-6042921AB7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126514" y="5064875"/>
            <a:ext cx="2788920" cy="36576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298713CC-F6D5-ED75-901B-4121FEC843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71823" y="5032014"/>
            <a:ext cx="2788920" cy="365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FD30C172-4265-C1CA-4368-B347D34C9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126515" y="2795265"/>
            <a:ext cx="2788920" cy="365760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E6400DD4-A698-8FC3-4A8E-02EA10BB4B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71823" y="2794678"/>
            <a:ext cx="2788920" cy="365760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630E151D-3E22-BE90-7A51-5ED7C9AD7C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1098143" y="3085049"/>
            <a:ext cx="2816352" cy="310896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A448965-125C-6EED-07B0-E98A656BB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8280067" y="3086146"/>
            <a:ext cx="2816352" cy="31089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Picture Placeholder 42">
            <a:extLst>
              <a:ext uri="{FF2B5EF4-FFF2-40B4-BE49-F238E27FC236}">
                <a16:creationId xmlns:a16="http://schemas.microsoft.com/office/drawing/2014/main" id="{9BD10ABF-0CBA-9D6F-30D9-4C5B717D2F65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32186" y="4662092"/>
            <a:ext cx="1389888" cy="1389888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3" name="Picture Placeholder 42">
            <a:extLst>
              <a:ext uri="{FF2B5EF4-FFF2-40B4-BE49-F238E27FC236}">
                <a16:creationId xmlns:a16="http://schemas.microsoft.com/office/drawing/2014/main" id="{BA07108E-6273-D8A7-4270-9E51F53721B6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469928" y="4662092"/>
            <a:ext cx="1389888" cy="1389888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6E2529DA-6F13-4B74-5C48-2FDB0911FF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284732" y="5337865"/>
            <a:ext cx="2816352" cy="310896"/>
          </a:xfrm>
        </p:spPr>
        <p:txBody>
          <a:bodyPr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DDB95F67-F2A0-C836-D292-8E7A6E4B1C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107814" y="5335932"/>
            <a:ext cx="2816352" cy="310896"/>
          </a:xfrm>
        </p:spPr>
        <p:txBody>
          <a:bodyPr>
            <a:normAutofit/>
          </a:bodyPr>
          <a:lstStyle>
            <a:lvl1pPr marL="0" indent="0" algn="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CC414FD-C705-79D9-78A9-63DB36DC2A3B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DD574B-2DC0-07BF-5573-0917979F78EA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7808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eam -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15B61940-E61B-59FA-753F-E3122D288C5B}"/>
              </a:ext>
            </a:extLst>
          </p:cNvPr>
          <p:cNvSpPr/>
          <p:nvPr userDrawn="1"/>
        </p:nvSpPr>
        <p:spPr>
          <a:xfrm>
            <a:off x="1314365" y="1922787"/>
            <a:ext cx="1591489" cy="15914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48AA701-7A67-C49D-4314-407AF753DDE7}"/>
              </a:ext>
            </a:extLst>
          </p:cNvPr>
          <p:cNvSpPr/>
          <p:nvPr userDrawn="1"/>
        </p:nvSpPr>
        <p:spPr>
          <a:xfrm>
            <a:off x="3895640" y="1922787"/>
            <a:ext cx="1591489" cy="1591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7CC8E6E4-F551-385C-FB82-E0DC1F41683A}"/>
              </a:ext>
            </a:extLst>
          </p:cNvPr>
          <p:cNvSpPr/>
          <p:nvPr userDrawn="1"/>
        </p:nvSpPr>
        <p:spPr>
          <a:xfrm>
            <a:off x="6476915" y="1922787"/>
            <a:ext cx="1591489" cy="1591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D29C42C5-603C-FCCB-D730-0AD61CFA4CC2}"/>
              </a:ext>
            </a:extLst>
          </p:cNvPr>
          <p:cNvSpPr/>
          <p:nvPr userDrawn="1"/>
        </p:nvSpPr>
        <p:spPr>
          <a:xfrm>
            <a:off x="9058190" y="1922787"/>
            <a:ext cx="1591489" cy="15914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06608174-ED17-1D4B-48DF-EA532646C797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1AE0A6-2671-E79C-548D-3AA4D5D9CB11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81" name="Straight Connector 80">
            <a:extLst>
              <a:ext uri="{FF2B5EF4-FFF2-40B4-BE49-F238E27FC236}">
                <a16:creationId xmlns:a16="http://schemas.microsoft.com/office/drawing/2014/main" id="{42152D0E-B03D-CC17-D0CC-650AE3953FCF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3" name="Graphic 82">
            <a:extLst>
              <a:ext uri="{FF2B5EF4-FFF2-40B4-BE49-F238E27FC236}">
                <a16:creationId xmlns:a16="http://schemas.microsoft.com/office/drawing/2014/main" id="{65438DF6-6622-6EE4-F01A-D199CAE96D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85" name="Straight Connector 84">
            <a:extLst>
              <a:ext uri="{FF2B5EF4-FFF2-40B4-BE49-F238E27FC236}">
                <a16:creationId xmlns:a16="http://schemas.microsoft.com/office/drawing/2014/main" id="{9712EE3B-E131-C405-FCA7-8263094DF01B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660BA33-D95F-4C82-419E-ADBE0C891558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5" name="Picture Placeholder 42">
            <a:extLst>
              <a:ext uri="{FF2B5EF4-FFF2-40B4-BE49-F238E27FC236}">
                <a16:creationId xmlns:a16="http://schemas.microsoft.com/office/drawing/2014/main" id="{085DE0BA-CA08-ED26-0A53-02D6FB619788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1524893" y="2133315"/>
            <a:ext cx="1170432" cy="11704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6" name="Picture Placeholder 42">
            <a:extLst>
              <a:ext uri="{FF2B5EF4-FFF2-40B4-BE49-F238E27FC236}">
                <a16:creationId xmlns:a16="http://schemas.microsoft.com/office/drawing/2014/main" id="{70F05177-1747-10FB-B022-0A36F8F91931}"/>
              </a:ext>
            </a:extLst>
          </p:cNvPr>
          <p:cNvSpPr>
            <a:spLocks noGrp="1" noChangeAspect="1"/>
          </p:cNvSpPr>
          <p:nvPr>
            <p:ph type="pic" sz="quarter" idx="15"/>
          </p:nvPr>
        </p:nvSpPr>
        <p:spPr>
          <a:xfrm>
            <a:off x="4106168" y="2133315"/>
            <a:ext cx="1170432" cy="11704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485E5AFC-758F-34A6-2FEC-6042921AB73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053328" y="3575304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298713CC-F6D5-ED75-901B-4121FEC8436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631936" y="3575304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FD30C172-4265-C1CA-4368-B347D34C9F6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6968" y="3575304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E6400DD4-A698-8FC3-4A8E-02EA10BB4BF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474720" y="3575304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630E151D-3E22-BE90-7A51-5ED7C9AD7C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86968" y="3867912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A448965-125C-6EED-07B0-E98A656BBF3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3474720" y="3867912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2" name="Picture Placeholder 42">
            <a:extLst>
              <a:ext uri="{FF2B5EF4-FFF2-40B4-BE49-F238E27FC236}">
                <a16:creationId xmlns:a16="http://schemas.microsoft.com/office/drawing/2014/main" id="{9BD10ABF-0CBA-9D6F-30D9-4C5B717D2F65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6687443" y="2133315"/>
            <a:ext cx="1170432" cy="11704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3" name="Picture Placeholder 42">
            <a:extLst>
              <a:ext uri="{FF2B5EF4-FFF2-40B4-BE49-F238E27FC236}">
                <a16:creationId xmlns:a16="http://schemas.microsoft.com/office/drawing/2014/main" id="{BA07108E-6273-D8A7-4270-9E51F53721B6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9268718" y="2133315"/>
            <a:ext cx="1170432" cy="11704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6E2529DA-6F13-4B74-5C48-2FDB0911FFF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8631936" y="3867912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DDB95F67-F2A0-C836-D292-8E7A6E4B1CC7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053328" y="3867912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5" name="Title 74">
            <a:extLst>
              <a:ext uri="{FF2B5EF4-FFF2-40B4-BE49-F238E27FC236}">
                <a16:creationId xmlns:a16="http://schemas.microsoft.com/office/drawing/2014/main" id="{45C7CFA5-6EFF-944C-B5AF-967956876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DCCCB2D5-E906-485E-2E26-F407AF7990EE}"/>
              </a:ext>
            </a:extLst>
          </p:cNvPr>
          <p:cNvSpPr/>
          <p:nvPr userDrawn="1"/>
        </p:nvSpPr>
        <p:spPr>
          <a:xfrm>
            <a:off x="1314365" y="4348233"/>
            <a:ext cx="1591489" cy="1591489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608273C2-3AD4-6120-E47A-26DB07BBD95D}"/>
              </a:ext>
            </a:extLst>
          </p:cNvPr>
          <p:cNvSpPr/>
          <p:nvPr userDrawn="1"/>
        </p:nvSpPr>
        <p:spPr>
          <a:xfrm>
            <a:off x="3895640" y="4348233"/>
            <a:ext cx="1591489" cy="1591489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52F43D3C-5856-8C0F-0F96-72BD06ABE36F}"/>
              </a:ext>
            </a:extLst>
          </p:cNvPr>
          <p:cNvSpPr/>
          <p:nvPr userDrawn="1"/>
        </p:nvSpPr>
        <p:spPr>
          <a:xfrm>
            <a:off x="6476915" y="4348233"/>
            <a:ext cx="1591489" cy="159148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9185EECC-2E1F-A706-B285-3F50DE4E325D}"/>
              </a:ext>
            </a:extLst>
          </p:cNvPr>
          <p:cNvSpPr/>
          <p:nvPr userDrawn="1"/>
        </p:nvSpPr>
        <p:spPr>
          <a:xfrm>
            <a:off x="9058190" y="4348233"/>
            <a:ext cx="1591489" cy="159148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31" name="Picture Placeholder 42">
            <a:extLst>
              <a:ext uri="{FF2B5EF4-FFF2-40B4-BE49-F238E27FC236}">
                <a16:creationId xmlns:a16="http://schemas.microsoft.com/office/drawing/2014/main" id="{68BB68C2-C6BF-C6F9-8006-0D20E4119CDC}"/>
              </a:ext>
            </a:extLst>
          </p:cNvPr>
          <p:cNvSpPr>
            <a:spLocks noGrp="1" noChangeAspect="1"/>
          </p:cNvSpPr>
          <p:nvPr>
            <p:ph type="pic" sz="quarter" idx="26"/>
          </p:nvPr>
        </p:nvSpPr>
        <p:spPr>
          <a:xfrm>
            <a:off x="1524893" y="4558761"/>
            <a:ext cx="1170432" cy="1170432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Picture Placeholder 42">
            <a:extLst>
              <a:ext uri="{FF2B5EF4-FFF2-40B4-BE49-F238E27FC236}">
                <a16:creationId xmlns:a16="http://schemas.microsoft.com/office/drawing/2014/main" id="{7ED2CB41-D537-2DB4-7393-38B54A68A24F}"/>
              </a:ext>
            </a:extLst>
          </p:cNvPr>
          <p:cNvSpPr>
            <a:spLocks noGrp="1" noChangeAspect="1"/>
          </p:cNvSpPr>
          <p:nvPr>
            <p:ph type="pic" sz="quarter" idx="27"/>
          </p:nvPr>
        </p:nvSpPr>
        <p:spPr>
          <a:xfrm>
            <a:off x="4106168" y="4558761"/>
            <a:ext cx="1170432" cy="1170432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3" name="Text Placeholder 47">
            <a:extLst>
              <a:ext uri="{FF2B5EF4-FFF2-40B4-BE49-F238E27FC236}">
                <a16:creationId xmlns:a16="http://schemas.microsoft.com/office/drawing/2014/main" id="{BBFB738A-B417-1ECD-CD63-3482F41BC56C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053328" y="6000750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47">
            <a:extLst>
              <a:ext uri="{FF2B5EF4-FFF2-40B4-BE49-F238E27FC236}">
                <a16:creationId xmlns:a16="http://schemas.microsoft.com/office/drawing/2014/main" id="{2D5357B5-C3E2-7F93-1D38-5A371EEEF566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8631936" y="6000750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47">
            <a:extLst>
              <a:ext uri="{FF2B5EF4-FFF2-40B4-BE49-F238E27FC236}">
                <a16:creationId xmlns:a16="http://schemas.microsoft.com/office/drawing/2014/main" id="{F3A2EC5D-9943-7E84-56FB-B58A67C05507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886968" y="6000750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47">
            <a:extLst>
              <a:ext uri="{FF2B5EF4-FFF2-40B4-BE49-F238E27FC236}">
                <a16:creationId xmlns:a16="http://schemas.microsoft.com/office/drawing/2014/main" id="{DE78D7B0-18B2-66C2-EA4E-90629F60BFAC}"/>
              </a:ext>
            </a:extLst>
          </p:cNvPr>
          <p:cNvSpPr>
            <a:spLocks noGrp="1"/>
          </p:cNvSpPr>
          <p:nvPr>
            <p:ph type="body" sz="quarter" idx="31"/>
          </p:nvPr>
        </p:nvSpPr>
        <p:spPr>
          <a:xfrm>
            <a:off x="3474720" y="6000750"/>
            <a:ext cx="2441448" cy="365760"/>
          </a:xfrm>
        </p:spPr>
        <p:txBody>
          <a:bodyPr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47">
            <a:extLst>
              <a:ext uri="{FF2B5EF4-FFF2-40B4-BE49-F238E27FC236}">
                <a16:creationId xmlns:a16="http://schemas.microsoft.com/office/drawing/2014/main" id="{A171817E-40B4-8D03-2F00-07A0200ABC8F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886968" y="6293358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47">
            <a:extLst>
              <a:ext uri="{FF2B5EF4-FFF2-40B4-BE49-F238E27FC236}">
                <a16:creationId xmlns:a16="http://schemas.microsoft.com/office/drawing/2014/main" id="{7CB4D57A-D57F-A9A7-E242-62A0EFB9034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474720" y="6293358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Picture Placeholder 42">
            <a:extLst>
              <a:ext uri="{FF2B5EF4-FFF2-40B4-BE49-F238E27FC236}">
                <a16:creationId xmlns:a16="http://schemas.microsoft.com/office/drawing/2014/main" id="{CABD2581-C1DD-BCD8-B303-D442E2826A57}"/>
              </a:ext>
            </a:extLst>
          </p:cNvPr>
          <p:cNvSpPr>
            <a:spLocks noGrp="1" noChangeAspect="1"/>
          </p:cNvSpPr>
          <p:nvPr>
            <p:ph type="pic" sz="quarter" idx="34"/>
          </p:nvPr>
        </p:nvSpPr>
        <p:spPr>
          <a:xfrm>
            <a:off x="6687443" y="4558761"/>
            <a:ext cx="1170432" cy="1170432"/>
          </a:xfrm>
          <a:prstGeom prst="ellipse">
            <a:avLst/>
          </a:prstGeom>
          <a:solidFill>
            <a:schemeClr val="bg1">
              <a:lumMod val="9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0" name="Picture Placeholder 42">
            <a:extLst>
              <a:ext uri="{FF2B5EF4-FFF2-40B4-BE49-F238E27FC236}">
                <a16:creationId xmlns:a16="http://schemas.microsoft.com/office/drawing/2014/main" id="{69C46305-033A-D1D0-006B-CA534D171213}"/>
              </a:ext>
            </a:extLst>
          </p:cNvPr>
          <p:cNvSpPr>
            <a:spLocks noGrp="1" noChangeAspect="1"/>
          </p:cNvSpPr>
          <p:nvPr>
            <p:ph type="pic" sz="quarter" idx="35"/>
          </p:nvPr>
        </p:nvSpPr>
        <p:spPr>
          <a:xfrm>
            <a:off x="9268718" y="4558761"/>
            <a:ext cx="1170432" cy="1170432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8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1" name="Text Placeholder 47">
            <a:extLst>
              <a:ext uri="{FF2B5EF4-FFF2-40B4-BE49-F238E27FC236}">
                <a16:creationId xmlns:a16="http://schemas.microsoft.com/office/drawing/2014/main" id="{8A2F0738-422D-8670-FFDD-4DD9CC8579DC}"/>
              </a:ext>
            </a:extLst>
          </p:cNvPr>
          <p:cNvSpPr>
            <a:spLocks noGrp="1"/>
          </p:cNvSpPr>
          <p:nvPr>
            <p:ph type="body" sz="quarter" idx="36"/>
          </p:nvPr>
        </p:nvSpPr>
        <p:spPr>
          <a:xfrm>
            <a:off x="8631936" y="6293358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2" name="Text Placeholder 47">
            <a:extLst>
              <a:ext uri="{FF2B5EF4-FFF2-40B4-BE49-F238E27FC236}">
                <a16:creationId xmlns:a16="http://schemas.microsoft.com/office/drawing/2014/main" id="{83236D35-4927-EB6F-1700-660A0790337E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6053328" y="6293358"/>
            <a:ext cx="2441448" cy="310896"/>
          </a:xfrm>
        </p:spPr>
        <p:txBody>
          <a:bodyPr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F9D1D0-8763-3145-447C-B59E4A8FC6EC}"/>
              </a:ext>
            </a:extLst>
          </p:cNvPr>
          <p:cNvSpPr>
            <a:spLocks noGrp="1"/>
          </p:cNvSpPr>
          <p:nvPr>
            <p:ph type="sldNum" sz="quarter" idx="39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8189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- Smart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65732" y="1825625"/>
            <a:ext cx="886053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06D563D3-0A67-7027-7E6A-4A1CC1EFC69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0253299D-623D-C544-F0BB-1CFBDADB60B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4DFB546-9FE5-4620-5D33-4097901B71B3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827911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CEF658BC-1431-0DE4-1239-3174304231C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84763BC-4E08-292A-DD60-96BE96D0C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960985-1AA1-7560-41A6-84310DD64A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0E0AF6-58A8-48DB-1F46-476F080F61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BEC9D58-970F-C9CA-292B-CD8C17FCE4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52D850-95FE-4444-3630-18B4E2855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9335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 Placeholder 31">
            <a:extLst>
              <a:ext uri="{FF2B5EF4-FFF2-40B4-BE49-F238E27FC236}">
                <a16:creationId xmlns:a16="http://schemas.microsoft.com/office/drawing/2014/main" id="{068D4647-BE09-FD84-9BD2-6303C6683A8E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1655064" y="2926080"/>
            <a:ext cx="1801368" cy="502920"/>
          </a:xfrm>
          <a:solidFill>
            <a:schemeClr val="accent1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31">
            <a:extLst>
              <a:ext uri="{FF2B5EF4-FFF2-40B4-BE49-F238E27FC236}">
                <a16:creationId xmlns:a16="http://schemas.microsoft.com/office/drawing/2014/main" id="{AB9EB1AC-FF5A-36FF-E4EC-C3F6EDF04BE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3995928" y="2926080"/>
            <a:ext cx="1801368" cy="502920"/>
          </a:xfrm>
          <a:solidFill>
            <a:schemeClr val="accent2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31">
            <a:extLst>
              <a:ext uri="{FF2B5EF4-FFF2-40B4-BE49-F238E27FC236}">
                <a16:creationId xmlns:a16="http://schemas.microsoft.com/office/drawing/2014/main" id="{919FA078-A6CC-4C6E-BB4E-70AA4ECA801E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6345936" y="2926080"/>
            <a:ext cx="1801368" cy="502920"/>
          </a:xfrm>
          <a:solidFill>
            <a:schemeClr val="accent4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31">
            <a:extLst>
              <a:ext uri="{FF2B5EF4-FFF2-40B4-BE49-F238E27FC236}">
                <a16:creationId xmlns:a16="http://schemas.microsoft.com/office/drawing/2014/main" id="{B0730A45-AC46-DF6D-F56B-76A81490918A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8695944" y="2926080"/>
            <a:ext cx="1987296" cy="502920"/>
          </a:xfrm>
          <a:solidFill>
            <a:schemeClr val="accent3"/>
          </a:solidFill>
        </p:spPr>
        <p:txBody>
          <a:bodyPr>
            <a:noAutofit/>
          </a:bodyPr>
          <a:lstStyle>
            <a:lvl1pPr marL="0" indent="0">
              <a:buNone/>
              <a:defRPr sz="1200"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936" y="4041648"/>
            <a:ext cx="1822704" cy="1414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3054096" y="4041648"/>
            <a:ext cx="1822704" cy="1414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3F862698-31B6-3C3C-7B04-A5AB06659947}"/>
              </a:ext>
            </a:extLst>
          </p:cNvPr>
          <p:cNvSpPr>
            <a:spLocks noGrp="1" noChangeAspect="1"/>
          </p:cNvSpPr>
          <p:nvPr>
            <p:ph type="body" sz="quarter" idx="15" hasCustomPrompt="1"/>
          </p:nvPr>
        </p:nvSpPr>
        <p:spPr>
          <a:xfrm>
            <a:off x="722376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MMM</a:t>
            </a:r>
          </a:p>
        </p:txBody>
      </p:sp>
      <p:sp>
        <p:nvSpPr>
          <p:cNvPr id="19" name="Text Placeholder 14">
            <a:extLst>
              <a:ext uri="{FF2B5EF4-FFF2-40B4-BE49-F238E27FC236}">
                <a16:creationId xmlns:a16="http://schemas.microsoft.com/office/drawing/2014/main" id="{12F0E6AE-7B40-CC7A-BAB7-B5963027CE13}"/>
              </a:ext>
            </a:extLst>
          </p:cNvPr>
          <p:cNvSpPr>
            <a:spLocks noGrp="1" noChangeAspect="1"/>
          </p:cNvSpPr>
          <p:nvPr>
            <p:ph type="body" sz="quarter" idx="16" hasCustomPrompt="1"/>
          </p:nvPr>
        </p:nvSpPr>
        <p:spPr>
          <a:xfrm>
            <a:off x="3163824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MMM</a:t>
            </a:r>
          </a:p>
        </p:txBody>
      </p:sp>
      <p:sp>
        <p:nvSpPr>
          <p:cNvPr id="21" name="Text Placeholder 14">
            <a:extLst>
              <a:ext uri="{FF2B5EF4-FFF2-40B4-BE49-F238E27FC236}">
                <a16:creationId xmlns:a16="http://schemas.microsoft.com/office/drawing/2014/main" id="{F19DE03C-9C3C-ED9E-7938-68DC59591962}"/>
              </a:ext>
            </a:extLst>
          </p:cNvPr>
          <p:cNvSpPr>
            <a:spLocks noGrp="1" noChangeAspect="1"/>
          </p:cNvSpPr>
          <p:nvPr>
            <p:ph type="body" sz="quarter" idx="17" hasCustomPrompt="1"/>
          </p:nvPr>
        </p:nvSpPr>
        <p:spPr>
          <a:xfrm>
            <a:off x="5596128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MMM</a:t>
            </a:r>
          </a:p>
        </p:txBody>
      </p:sp>
      <p:sp>
        <p:nvSpPr>
          <p:cNvPr id="23" name="Text Placeholder 14">
            <a:extLst>
              <a:ext uri="{FF2B5EF4-FFF2-40B4-BE49-F238E27FC236}">
                <a16:creationId xmlns:a16="http://schemas.microsoft.com/office/drawing/2014/main" id="{D15E2928-BFA0-AA75-6EC4-69EFDD615540}"/>
              </a:ext>
            </a:extLst>
          </p:cNvPr>
          <p:cNvSpPr>
            <a:spLocks noGrp="1" noChangeAspect="1"/>
          </p:cNvSpPr>
          <p:nvPr>
            <p:ph type="body" sz="quarter" idx="18" hasCustomPrompt="1"/>
          </p:nvPr>
        </p:nvSpPr>
        <p:spPr>
          <a:xfrm>
            <a:off x="8028432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MMM</a:t>
            </a:r>
          </a:p>
        </p:txBody>
      </p:sp>
      <p:sp>
        <p:nvSpPr>
          <p:cNvPr id="25" name="Text Placeholder 14">
            <a:extLst>
              <a:ext uri="{FF2B5EF4-FFF2-40B4-BE49-F238E27FC236}">
                <a16:creationId xmlns:a16="http://schemas.microsoft.com/office/drawing/2014/main" id="{B1000C26-BF38-857C-8EB7-C84E4425628C}"/>
              </a:ext>
            </a:extLst>
          </p:cNvPr>
          <p:cNvSpPr>
            <a:spLocks noGrp="1" noChangeAspect="1"/>
          </p:cNvSpPr>
          <p:nvPr>
            <p:ph type="body" sz="quarter" idx="19" hasCustomPrompt="1"/>
          </p:nvPr>
        </p:nvSpPr>
        <p:spPr>
          <a:xfrm>
            <a:off x="10460736" y="2706624"/>
            <a:ext cx="1014984" cy="1014984"/>
          </a:xfrm>
          <a:prstGeom prst="ellipse">
            <a:avLst/>
          </a:prstGeom>
          <a:solidFill>
            <a:schemeClr val="tx1"/>
          </a:solidFill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800"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MMM</a:t>
            </a:r>
          </a:p>
        </p:txBody>
      </p:sp>
      <p:sp>
        <p:nvSpPr>
          <p:cNvPr id="26" name="Text Placeholder 4">
            <a:extLst>
              <a:ext uri="{FF2B5EF4-FFF2-40B4-BE49-F238E27FC236}">
                <a16:creationId xmlns:a16="http://schemas.microsoft.com/office/drawing/2014/main" id="{7A3AFB34-A509-98A0-B6AB-3BC35F16DDD2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504688" y="4041648"/>
            <a:ext cx="1822704" cy="1414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B4CAD471-FB12-ACCA-9D4A-E01322DC61A0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918704" y="4041648"/>
            <a:ext cx="1822704" cy="1414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4">
            <a:extLst>
              <a:ext uri="{FF2B5EF4-FFF2-40B4-BE49-F238E27FC236}">
                <a16:creationId xmlns:a16="http://schemas.microsoft.com/office/drawing/2014/main" id="{B7FF2DDC-689F-CE60-97C8-8575DBB2C068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0369296" y="4041648"/>
            <a:ext cx="1563624" cy="1414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Footer Placeholder 35">
            <a:extLst>
              <a:ext uri="{FF2B5EF4-FFF2-40B4-BE49-F238E27FC236}">
                <a16:creationId xmlns:a16="http://schemas.microsoft.com/office/drawing/2014/main" id="{A2666B74-0A69-6162-5AD3-4561A8EE5514}"/>
              </a:ext>
            </a:extLst>
          </p:cNvPr>
          <p:cNvSpPr>
            <a:spLocks noGrp="1"/>
          </p:cNvSpPr>
          <p:nvPr>
            <p:ph type="ftr" sz="quarter" idx="27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78FC7A6E-EB75-1109-AB97-8091F2C9FF8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" name="Slide Number Placeholder 9">
            <a:extLst>
              <a:ext uri="{FF2B5EF4-FFF2-40B4-BE49-F238E27FC236}">
                <a16:creationId xmlns:a16="http://schemas.microsoft.com/office/drawing/2014/main" id="{3882992B-56C1-1B1D-6308-47369A0DF03F}"/>
              </a:ext>
            </a:extLst>
          </p:cNvPr>
          <p:cNvSpPr>
            <a:spLocks noGrp="1"/>
          </p:cNvSpPr>
          <p:nvPr>
            <p:ph type="sldNum" sz="quarter" idx="28"/>
          </p:nvPr>
        </p:nvSpPr>
        <p:spPr>
          <a:xfrm>
            <a:off x="1651903" y="809244"/>
            <a:ext cx="941832" cy="621792"/>
          </a:xfrm>
        </p:spPr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90248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phic 13">
            <a:extLst>
              <a:ext uri="{FF2B5EF4-FFF2-40B4-BE49-F238E27FC236}">
                <a16:creationId xmlns:a16="http://schemas.microsoft.com/office/drawing/2014/main" id="{9F44A91D-CC57-69D8-3CC1-3538FCB6BB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r="77662" b="48541"/>
          <a:stretch>
            <a:fillRect/>
          </a:stretch>
        </p:blipFill>
        <p:spPr>
          <a:xfrm flipV="1">
            <a:off x="10376194" y="1"/>
            <a:ext cx="1815806" cy="3829511"/>
          </a:xfrm>
          <a:custGeom>
            <a:avLst/>
            <a:gdLst>
              <a:gd name="connsiteX0" fmla="*/ 0 w 1815806"/>
              <a:gd name="connsiteY0" fmla="*/ 3829511 h 3829511"/>
              <a:gd name="connsiteX1" fmla="*/ 1815806 w 1815806"/>
              <a:gd name="connsiteY1" fmla="*/ 3829511 h 3829511"/>
              <a:gd name="connsiteX2" fmla="*/ 1815806 w 1815806"/>
              <a:gd name="connsiteY2" fmla="*/ 0 h 3829511"/>
              <a:gd name="connsiteX3" fmla="*/ 0 w 1815806"/>
              <a:gd name="connsiteY3" fmla="*/ 0 h 38295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15806" h="3829511">
                <a:moveTo>
                  <a:pt x="0" y="3829511"/>
                </a:moveTo>
                <a:lnTo>
                  <a:pt x="1815806" y="3829511"/>
                </a:lnTo>
                <a:lnTo>
                  <a:pt x="1815806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5AB0AC87-A4CD-F667-74B2-52047C1E6FB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r="85638" b="45150"/>
          <a:stretch>
            <a:fillRect/>
          </a:stretch>
        </p:blipFill>
        <p:spPr>
          <a:xfrm flipV="1">
            <a:off x="10887888" y="1"/>
            <a:ext cx="1304112" cy="3289795"/>
          </a:xfrm>
          <a:custGeom>
            <a:avLst/>
            <a:gdLst>
              <a:gd name="connsiteX0" fmla="*/ 0 w 1304112"/>
              <a:gd name="connsiteY0" fmla="*/ 3289795 h 3289795"/>
              <a:gd name="connsiteX1" fmla="*/ 1304112 w 1304112"/>
              <a:gd name="connsiteY1" fmla="*/ 3289795 h 3289795"/>
              <a:gd name="connsiteX2" fmla="*/ 1304112 w 1304112"/>
              <a:gd name="connsiteY2" fmla="*/ 0 h 3289795"/>
              <a:gd name="connsiteX3" fmla="*/ 0 w 1304112"/>
              <a:gd name="connsiteY3" fmla="*/ 0 h 32897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04112" h="3289795">
                <a:moveTo>
                  <a:pt x="0" y="3289795"/>
                </a:moveTo>
                <a:lnTo>
                  <a:pt x="1304112" y="3289795"/>
                </a:lnTo>
                <a:lnTo>
                  <a:pt x="1304112" y="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 55">
            <a:extLst>
              <a:ext uri="{FF2B5EF4-FFF2-40B4-BE49-F238E27FC236}">
                <a16:creationId xmlns:a16="http://schemas.microsoft.com/office/drawing/2014/main" id="{5DF0CA69-CF45-9850-4F85-B4C3BF2141B4}"/>
              </a:ext>
            </a:extLst>
          </p:cNvPr>
          <p:cNvSpPr/>
          <p:nvPr userDrawn="1"/>
        </p:nvSpPr>
        <p:spPr>
          <a:xfrm>
            <a:off x="-7736" y="6082871"/>
            <a:ext cx="12199737" cy="493110"/>
          </a:xfrm>
          <a:custGeom>
            <a:avLst/>
            <a:gdLst>
              <a:gd name="connsiteX0" fmla="*/ 25897 w 12199737"/>
              <a:gd name="connsiteY0" fmla="*/ 0 h 493110"/>
              <a:gd name="connsiteX1" fmla="*/ 12199737 w 12199737"/>
              <a:gd name="connsiteY1" fmla="*/ 0 h 493110"/>
              <a:gd name="connsiteX2" fmla="*/ 12199737 w 12199737"/>
              <a:gd name="connsiteY2" fmla="*/ 493110 h 493110"/>
              <a:gd name="connsiteX3" fmla="*/ 25897 w 12199737"/>
              <a:gd name="connsiteY3" fmla="*/ 493109 h 493110"/>
              <a:gd name="connsiteX4" fmla="*/ 0 w 12199737"/>
              <a:gd name="connsiteY4" fmla="*/ 490499 h 493110"/>
              <a:gd name="connsiteX5" fmla="*/ 0 w 12199737"/>
              <a:gd name="connsiteY5" fmla="*/ 2611 h 4931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9737" h="493110">
                <a:moveTo>
                  <a:pt x="25897" y="0"/>
                </a:moveTo>
                <a:lnTo>
                  <a:pt x="12199737" y="0"/>
                </a:lnTo>
                <a:lnTo>
                  <a:pt x="12199737" y="493110"/>
                </a:lnTo>
                <a:lnTo>
                  <a:pt x="25897" y="493109"/>
                </a:lnTo>
                <a:lnTo>
                  <a:pt x="0" y="490499"/>
                </a:lnTo>
                <a:lnTo>
                  <a:pt x="0" y="261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AFE865D6-FFF0-8547-C225-4EA40D12981C}"/>
              </a:ext>
            </a:extLst>
          </p:cNvPr>
          <p:cNvSpPr/>
          <p:nvPr userDrawn="1"/>
        </p:nvSpPr>
        <p:spPr>
          <a:xfrm>
            <a:off x="10745496" y="2712720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BC43A4F4-14CD-C1BC-076B-D3EC524E9072}"/>
              </a:ext>
            </a:extLst>
          </p:cNvPr>
          <p:cNvSpPr/>
          <p:nvPr userDrawn="1"/>
        </p:nvSpPr>
        <p:spPr>
          <a:xfrm>
            <a:off x="11336726" y="2288311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F59C9BF2-FA96-FBA2-CC60-3024E983F26F}"/>
              </a:ext>
            </a:extLst>
          </p:cNvPr>
          <p:cNvSpPr/>
          <p:nvPr userDrawn="1"/>
        </p:nvSpPr>
        <p:spPr>
          <a:xfrm>
            <a:off x="825032" y="6142636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768" y="2148840"/>
            <a:ext cx="3566160" cy="649224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F8E6-CFD8-798A-9C2F-F6AC42544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788920"/>
            <a:ext cx="4352544" cy="2002536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1400"/>
            </a:lvl1pPr>
            <a:lvl2pPr>
              <a:lnSpc>
                <a:spcPct val="150000"/>
              </a:lnSpc>
              <a:spcBef>
                <a:spcPts val="0"/>
              </a:spcBef>
              <a:defRPr sz="1200"/>
            </a:lvl2pPr>
            <a:lvl3pPr>
              <a:lnSpc>
                <a:spcPct val="150000"/>
              </a:lnSpc>
              <a:spcBef>
                <a:spcPts val="0"/>
              </a:spcBef>
              <a:defRPr sz="1100"/>
            </a:lvl3pPr>
            <a:lvl4pPr>
              <a:lnSpc>
                <a:spcPct val="150000"/>
              </a:lnSpc>
              <a:spcBef>
                <a:spcPts val="0"/>
              </a:spcBef>
              <a:defRPr sz="1050"/>
            </a:lvl4pPr>
            <a:lvl5pPr>
              <a:lnSpc>
                <a:spcPct val="15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035040" y="2148840"/>
            <a:ext cx="3566160" cy="649224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AB633-C7A8-E90B-901E-7E3FCE2D5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760720" y="2788920"/>
            <a:ext cx="4352544" cy="2002536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1400"/>
            </a:lvl1pPr>
            <a:lvl2pPr>
              <a:lnSpc>
                <a:spcPct val="150000"/>
              </a:lnSpc>
              <a:spcBef>
                <a:spcPts val="0"/>
              </a:spcBef>
              <a:defRPr sz="1200"/>
            </a:lvl2pPr>
            <a:lvl3pPr>
              <a:lnSpc>
                <a:spcPct val="150000"/>
              </a:lnSpc>
              <a:spcBef>
                <a:spcPts val="0"/>
              </a:spcBef>
              <a:defRPr sz="1100"/>
            </a:lvl3pPr>
            <a:lvl4pPr>
              <a:lnSpc>
                <a:spcPct val="150000"/>
              </a:lnSpc>
              <a:spcBef>
                <a:spcPts val="0"/>
              </a:spcBef>
              <a:defRPr sz="1050"/>
            </a:lvl4pPr>
            <a:lvl5pPr>
              <a:lnSpc>
                <a:spcPct val="15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8E5EFA-258F-AF45-F3FE-029FC1067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44511B0-E2E3-43E3-E867-BD59B58CA92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FE5CA81-EC6E-7E1A-302A-32C7DC50B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28128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1BEF48E5-0EF0-3977-79C2-820662F06DA9}"/>
              </a:ext>
            </a:extLst>
          </p:cNvPr>
          <p:cNvSpPr/>
          <p:nvPr userDrawn="1"/>
        </p:nvSpPr>
        <p:spPr>
          <a:xfrm>
            <a:off x="2589592" y="723899"/>
            <a:ext cx="8870656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36AAF462-6D82-EBE1-069E-7DBC32F1CC5D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11A54-748F-71FD-8701-AE68B04A5A1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72768" y="2148840"/>
            <a:ext cx="3218688" cy="36576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108F8E6-CFD8-798A-9C2F-F6AC42544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98448" y="2788920"/>
            <a:ext cx="3163824" cy="329184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1400"/>
            </a:lvl1pPr>
            <a:lvl2pPr>
              <a:lnSpc>
                <a:spcPct val="150000"/>
              </a:lnSpc>
              <a:spcBef>
                <a:spcPts val="0"/>
              </a:spcBef>
              <a:defRPr sz="1200"/>
            </a:lvl2pPr>
            <a:lvl3pPr>
              <a:lnSpc>
                <a:spcPct val="150000"/>
              </a:lnSpc>
              <a:spcBef>
                <a:spcPts val="0"/>
              </a:spcBef>
              <a:defRPr sz="1100"/>
            </a:lvl3pPr>
            <a:lvl4pPr>
              <a:lnSpc>
                <a:spcPct val="150000"/>
              </a:lnSpc>
              <a:spcBef>
                <a:spcPts val="0"/>
              </a:spcBef>
              <a:defRPr sz="1050"/>
            </a:lvl4pPr>
            <a:lvl5pPr>
              <a:lnSpc>
                <a:spcPct val="15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F5B42-8E52-2B78-7C88-39A811D7A96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349240" y="2148840"/>
            <a:ext cx="3218688" cy="36576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40AB633-C7A8-E90B-901E-7E3FCE2D54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5074920" y="2788920"/>
            <a:ext cx="3163824" cy="329184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1400"/>
            </a:lvl1pPr>
            <a:lvl2pPr>
              <a:lnSpc>
                <a:spcPct val="150000"/>
              </a:lnSpc>
              <a:spcBef>
                <a:spcPts val="0"/>
              </a:spcBef>
              <a:defRPr sz="1200"/>
            </a:lvl2pPr>
            <a:lvl3pPr>
              <a:lnSpc>
                <a:spcPct val="150000"/>
              </a:lnSpc>
              <a:spcBef>
                <a:spcPts val="0"/>
              </a:spcBef>
              <a:defRPr sz="1100"/>
            </a:lvl3pPr>
            <a:lvl4pPr>
              <a:lnSpc>
                <a:spcPct val="150000"/>
              </a:lnSpc>
              <a:spcBef>
                <a:spcPts val="0"/>
              </a:spcBef>
              <a:defRPr sz="1050"/>
            </a:lvl4pPr>
            <a:lvl5pPr>
              <a:lnSpc>
                <a:spcPct val="15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B569F4F-40C0-2BAE-2F80-0B6BF70B49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9" name="Text Placeholder 9">
            <a:extLst>
              <a:ext uri="{FF2B5EF4-FFF2-40B4-BE49-F238E27FC236}">
                <a16:creationId xmlns:a16="http://schemas.microsoft.com/office/drawing/2014/main" id="{F38E5EFA-258F-AF45-F3FE-029FC106765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21" name="Footer Placeholder 20">
            <a:extLst>
              <a:ext uri="{FF2B5EF4-FFF2-40B4-BE49-F238E27FC236}">
                <a16:creationId xmlns:a16="http://schemas.microsoft.com/office/drawing/2014/main" id="{D44511B0-E2E3-43E3-E867-BD59B58CA92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9FE5CA81-EC6E-7E1A-302A-32C7DC50B8A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E38DCAB8-FF04-8225-502A-9415422E45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14165" t="86663"/>
          <a:stretch/>
        </p:blipFill>
        <p:spPr>
          <a:xfrm flipH="1" flipV="1">
            <a:off x="7732664" y="5943369"/>
            <a:ext cx="4459335" cy="914630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D37B56B1-1773-120E-5DF7-ADC768615C86}"/>
              </a:ext>
            </a:extLst>
          </p:cNvPr>
          <p:cNvSpPr/>
          <p:nvPr userDrawn="1"/>
        </p:nvSpPr>
        <p:spPr>
          <a:xfrm>
            <a:off x="10012200" y="5977940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BA05B6D8-31AC-001B-57B4-132C0A9BED34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851392" y="2148840"/>
            <a:ext cx="3218688" cy="365760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56DC4DB0-B5C2-72F4-A891-0281DDB80FCB}"/>
              </a:ext>
            </a:extLst>
          </p:cNvPr>
          <p:cNvSpPr>
            <a:spLocks noGrp="1"/>
          </p:cNvSpPr>
          <p:nvPr>
            <p:ph sz="quarter" idx="17"/>
          </p:nvPr>
        </p:nvSpPr>
        <p:spPr>
          <a:xfrm>
            <a:off x="8567928" y="2788920"/>
            <a:ext cx="3163824" cy="3291840"/>
          </a:xfrm>
        </p:spPr>
        <p:txBody>
          <a:bodyPr>
            <a:normAutofit/>
          </a:bodyPr>
          <a:lstStyle>
            <a:lvl1pPr>
              <a:lnSpc>
                <a:spcPct val="150000"/>
              </a:lnSpc>
              <a:spcBef>
                <a:spcPts val="0"/>
              </a:spcBef>
              <a:defRPr sz="1400"/>
            </a:lvl1pPr>
            <a:lvl2pPr>
              <a:lnSpc>
                <a:spcPct val="150000"/>
              </a:lnSpc>
              <a:spcBef>
                <a:spcPts val="0"/>
              </a:spcBef>
              <a:defRPr sz="1200"/>
            </a:lvl2pPr>
            <a:lvl3pPr>
              <a:lnSpc>
                <a:spcPct val="150000"/>
              </a:lnSpc>
              <a:spcBef>
                <a:spcPts val="0"/>
              </a:spcBef>
              <a:defRPr sz="1100"/>
            </a:lvl3pPr>
            <a:lvl4pPr>
              <a:lnSpc>
                <a:spcPct val="150000"/>
              </a:lnSpc>
              <a:spcBef>
                <a:spcPts val="0"/>
              </a:spcBef>
              <a:defRPr sz="1050"/>
            </a:lvl4pPr>
            <a:lvl5pPr>
              <a:lnSpc>
                <a:spcPct val="150000"/>
              </a:lnSpc>
              <a:spcBef>
                <a:spcPts val="0"/>
              </a:spcBef>
              <a:defRPr sz="10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35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Graphic 22">
            <a:extLst>
              <a:ext uri="{FF2B5EF4-FFF2-40B4-BE49-F238E27FC236}">
                <a16:creationId xmlns:a16="http://schemas.microsoft.com/office/drawing/2014/main" id="{8508C9A2-89A3-8585-F561-54AF27E76C2E}"/>
              </a:ext>
            </a:extLst>
          </p:cNvPr>
          <p:cNvSpPr/>
          <p:nvPr/>
        </p:nvSpPr>
        <p:spPr>
          <a:xfrm>
            <a:off x="8963354" y="3545840"/>
            <a:ext cx="2556181" cy="2641600"/>
          </a:xfrm>
          <a:custGeom>
            <a:avLst/>
            <a:gdLst>
              <a:gd name="connsiteX0" fmla="*/ 11417928 w 11417635"/>
              <a:gd name="connsiteY0" fmla="*/ 16489276 h 17685280"/>
              <a:gd name="connsiteX1" fmla="*/ 10219543 w 11417635"/>
              <a:gd name="connsiteY1" fmla="*/ 17687536 h 17685280"/>
              <a:gd name="connsiteX2" fmla="*/ 1198684 w 11417635"/>
              <a:gd name="connsiteY2" fmla="*/ 17687536 h 17685280"/>
              <a:gd name="connsiteX3" fmla="*/ 293 w 11417635"/>
              <a:gd name="connsiteY3" fmla="*/ 16489276 h 17685280"/>
              <a:gd name="connsiteX4" fmla="*/ 293 w 11417635"/>
              <a:gd name="connsiteY4" fmla="*/ 1200514 h 17685280"/>
              <a:gd name="connsiteX5" fmla="*/ 1198684 w 11417635"/>
              <a:gd name="connsiteY5" fmla="*/ 2255 h 17685280"/>
              <a:gd name="connsiteX6" fmla="*/ 10219543 w 11417635"/>
              <a:gd name="connsiteY6" fmla="*/ 2255 h 17685280"/>
              <a:gd name="connsiteX7" fmla="*/ 11417928 w 11417635"/>
              <a:gd name="connsiteY7" fmla="*/ 1200514 h 17685280"/>
              <a:gd name="connsiteX0" fmla="*/ 11417635 w 11417635"/>
              <a:gd name="connsiteY0" fmla="*/ 16501248 h 17699508"/>
              <a:gd name="connsiteX1" fmla="*/ 10219250 w 11417635"/>
              <a:gd name="connsiteY1" fmla="*/ 17699508 h 17699508"/>
              <a:gd name="connsiteX2" fmla="*/ 1198391 w 11417635"/>
              <a:gd name="connsiteY2" fmla="*/ 17699508 h 17699508"/>
              <a:gd name="connsiteX3" fmla="*/ 0 w 11417635"/>
              <a:gd name="connsiteY3" fmla="*/ 16501248 h 17699508"/>
              <a:gd name="connsiteX4" fmla="*/ 0 w 11417635"/>
              <a:gd name="connsiteY4" fmla="*/ 1212486 h 17699508"/>
              <a:gd name="connsiteX5" fmla="*/ 1198391 w 11417635"/>
              <a:gd name="connsiteY5" fmla="*/ 14227 h 17699508"/>
              <a:gd name="connsiteX6" fmla="*/ 3548686 w 11417635"/>
              <a:gd name="connsiteY6" fmla="*/ 0 h 17699508"/>
              <a:gd name="connsiteX7" fmla="*/ 10219250 w 11417635"/>
              <a:gd name="connsiteY7" fmla="*/ 14227 h 17699508"/>
              <a:gd name="connsiteX8" fmla="*/ 11417635 w 11417635"/>
              <a:gd name="connsiteY8" fmla="*/ 1212486 h 17699508"/>
              <a:gd name="connsiteX9" fmla="*/ 11417635 w 11417635"/>
              <a:gd name="connsiteY9" fmla="*/ 16501248 h 17699508"/>
              <a:gd name="connsiteX0" fmla="*/ 11417635 w 11509075"/>
              <a:gd name="connsiteY0" fmla="*/ 1212486 h 17699508"/>
              <a:gd name="connsiteX1" fmla="*/ 11417635 w 11509075"/>
              <a:gd name="connsiteY1" fmla="*/ 16501248 h 17699508"/>
              <a:gd name="connsiteX2" fmla="*/ 10219250 w 11509075"/>
              <a:gd name="connsiteY2" fmla="*/ 17699508 h 17699508"/>
              <a:gd name="connsiteX3" fmla="*/ 1198391 w 11509075"/>
              <a:gd name="connsiteY3" fmla="*/ 17699508 h 17699508"/>
              <a:gd name="connsiteX4" fmla="*/ 0 w 11509075"/>
              <a:gd name="connsiteY4" fmla="*/ 16501248 h 17699508"/>
              <a:gd name="connsiteX5" fmla="*/ 0 w 11509075"/>
              <a:gd name="connsiteY5" fmla="*/ 1212486 h 17699508"/>
              <a:gd name="connsiteX6" fmla="*/ 1198391 w 11509075"/>
              <a:gd name="connsiteY6" fmla="*/ 14227 h 17699508"/>
              <a:gd name="connsiteX7" fmla="*/ 3548686 w 11509075"/>
              <a:gd name="connsiteY7" fmla="*/ 0 h 17699508"/>
              <a:gd name="connsiteX8" fmla="*/ 10219250 w 11509075"/>
              <a:gd name="connsiteY8" fmla="*/ 14227 h 17699508"/>
              <a:gd name="connsiteX9" fmla="*/ 11509075 w 11509075"/>
              <a:gd name="connsiteY9" fmla="*/ 1303926 h 17699508"/>
              <a:gd name="connsiteX0" fmla="*/ 11417635 w 11417635"/>
              <a:gd name="connsiteY0" fmla="*/ 1212486 h 17699508"/>
              <a:gd name="connsiteX1" fmla="*/ 11417635 w 11417635"/>
              <a:gd name="connsiteY1" fmla="*/ 16501248 h 17699508"/>
              <a:gd name="connsiteX2" fmla="*/ 10219250 w 11417635"/>
              <a:gd name="connsiteY2" fmla="*/ 17699508 h 17699508"/>
              <a:gd name="connsiteX3" fmla="*/ 1198391 w 11417635"/>
              <a:gd name="connsiteY3" fmla="*/ 17699508 h 17699508"/>
              <a:gd name="connsiteX4" fmla="*/ 0 w 11417635"/>
              <a:gd name="connsiteY4" fmla="*/ 16501248 h 17699508"/>
              <a:gd name="connsiteX5" fmla="*/ 0 w 11417635"/>
              <a:gd name="connsiteY5" fmla="*/ 1212486 h 17699508"/>
              <a:gd name="connsiteX6" fmla="*/ 1198391 w 11417635"/>
              <a:gd name="connsiteY6" fmla="*/ 14227 h 17699508"/>
              <a:gd name="connsiteX7" fmla="*/ 3548686 w 11417635"/>
              <a:gd name="connsiteY7" fmla="*/ 0 h 17699508"/>
              <a:gd name="connsiteX8" fmla="*/ 10219250 w 11417635"/>
              <a:gd name="connsiteY8" fmla="*/ 14227 h 17699508"/>
              <a:gd name="connsiteX0" fmla="*/ 11417635 w 11417635"/>
              <a:gd name="connsiteY0" fmla="*/ 1212486 h 17699508"/>
              <a:gd name="connsiteX1" fmla="*/ 11417635 w 11417635"/>
              <a:gd name="connsiteY1" fmla="*/ 16501248 h 17699508"/>
              <a:gd name="connsiteX2" fmla="*/ 10219250 w 11417635"/>
              <a:gd name="connsiteY2" fmla="*/ 17699508 h 17699508"/>
              <a:gd name="connsiteX3" fmla="*/ 1198391 w 11417635"/>
              <a:gd name="connsiteY3" fmla="*/ 17699508 h 17699508"/>
              <a:gd name="connsiteX4" fmla="*/ 0 w 11417635"/>
              <a:gd name="connsiteY4" fmla="*/ 16501248 h 17699508"/>
              <a:gd name="connsiteX5" fmla="*/ 0 w 11417635"/>
              <a:gd name="connsiteY5" fmla="*/ 1212486 h 17699508"/>
              <a:gd name="connsiteX6" fmla="*/ 1198391 w 11417635"/>
              <a:gd name="connsiteY6" fmla="*/ 14227 h 17699508"/>
              <a:gd name="connsiteX7" fmla="*/ 3548686 w 11417635"/>
              <a:gd name="connsiteY7" fmla="*/ 0 h 17699508"/>
              <a:gd name="connsiteX0" fmla="*/ 11417635 w 11417635"/>
              <a:gd name="connsiteY0" fmla="*/ 16501248 h 17699508"/>
              <a:gd name="connsiteX1" fmla="*/ 10219250 w 11417635"/>
              <a:gd name="connsiteY1" fmla="*/ 17699508 h 17699508"/>
              <a:gd name="connsiteX2" fmla="*/ 1198391 w 11417635"/>
              <a:gd name="connsiteY2" fmla="*/ 17699508 h 17699508"/>
              <a:gd name="connsiteX3" fmla="*/ 0 w 11417635"/>
              <a:gd name="connsiteY3" fmla="*/ 16501248 h 17699508"/>
              <a:gd name="connsiteX4" fmla="*/ 0 w 11417635"/>
              <a:gd name="connsiteY4" fmla="*/ 1212486 h 17699508"/>
              <a:gd name="connsiteX5" fmla="*/ 1198391 w 11417635"/>
              <a:gd name="connsiteY5" fmla="*/ 14227 h 17699508"/>
              <a:gd name="connsiteX6" fmla="*/ 3548686 w 11417635"/>
              <a:gd name="connsiteY6" fmla="*/ 0 h 17699508"/>
              <a:gd name="connsiteX0" fmla="*/ 11419870 w 11419870"/>
              <a:gd name="connsiteY0" fmla="*/ 16501248 h 17699508"/>
              <a:gd name="connsiteX1" fmla="*/ 10221485 w 11419870"/>
              <a:gd name="connsiteY1" fmla="*/ 17699508 h 17699508"/>
              <a:gd name="connsiteX2" fmla="*/ 1200626 w 11419870"/>
              <a:gd name="connsiteY2" fmla="*/ 17699508 h 17699508"/>
              <a:gd name="connsiteX3" fmla="*/ 2235 w 11419870"/>
              <a:gd name="connsiteY3" fmla="*/ 16501248 h 17699508"/>
              <a:gd name="connsiteX4" fmla="*/ 0 w 11419870"/>
              <a:gd name="connsiteY4" fmla="*/ 3002280 h 17699508"/>
              <a:gd name="connsiteX5" fmla="*/ 2235 w 11419870"/>
              <a:gd name="connsiteY5" fmla="*/ 1212486 h 17699508"/>
              <a:gd name="connsiteX6" fmla="*/ 1200626 w 11419870"/>
              <a:gd name="connsiteY6" fmla="*/ 14227 h 17699508"/>
              <a:gd name="connsiteX7" fmla="*/ 3550921 w 11419870"/>
              <a:gd name="connsiteY7" fmla="*/ 0 h 17699508"/>
              <a:gd name="connsiteX0" fmla="*/ 11419870 w 11419870"/>
              <a:gd name="connsiteY0" fmla="*/ 16501248 h 17699508"/>
              <a:gd name="connsiteX1" fmla="*/ 10221485 w 11419870"/>
              <a:gd name="connsiteY1" fmla="*/ 17699508 h 17699508"/>
              <a:gd name="connsiteX2" fmla="*/ 1200626 w 11419870"/>
              <a:gd name="connsiteY2" fmla="*/ 17699508 h 17699508"/>
              <a:gd name="connsiteX3" fmla="*/ 2235 w 11419870"/>
              <a:gd name="connsiteY3" fmla="*/ 16501248 h 17699508"/>
              <a:gd name="connsiteX4" fmla="*/ 0 w 11419870"/>
              <a:gd name="connsiteY4" fmla="*/ 3947160 h 17699508"/>
              <a:gd name="connsiteX5" fmla="*/ 0 w 11419870"/>
              <a:gd name="connsiteY5" fmla="*/ 3002280 h 17699508"/>
              <a:gd name="connsiteX6" fmla="*/ 2235 w 11419870"/>
              <a:gd name="connsiteY6" fmla="*/ 1212486 h 17699508"/>
              <a:gd name="connsiteX7" fmla="*/ 1200626 w 11419870"/>
              <a:gd name="connsiteY7" fmla="*/ 14227 h 17699508"/>
              <a:gd name="connsiteX8" fmla="*/ 3550921 w 11419870"/>
              <a:gd name="connsiteY8" fmla="*/ 0 h 17699508"/>
              <a:gd name="connsiteX0" fmla="*/ 10221485 w 10221485"/>
              <a:gd name="connsiteY0" fmla="*/ 17699508 h 17699508"/>
              <a:gd name="connsiteX1" fmla="*/ 1200626 w 10221485"/>
              <a:gd name="connsiteY1" fmla="*/ 17699508 h 17699508"/>
              <a:gd name="connsiteX2" fmla="*/ 2235 w 10221485"/>
              <a:gd name="connsiteY2" fmla="*/ 16501248 h 17699508"/>
              <a:gd name="connsiteX3" fmla="*/ 0 w 10221485"/>
              <a:gd name="connsiteY3" fmla="*/ 3947160 h 17699508"/>
              <a:gd name="connsiteX4" fmla="*/ 0 w 10221485"/>
              <a:gd name="connsiteY4" fmla="*/ 3002280 h 17699508"/>
              <a:gd name="connsiteX5" fmla="*/ 2235 w 10221485"/>
              <a:gd name="connsiteY5" fmla="*/ 1212486 h 17699508"/>
              <a:gd name="connsiteX6" fmla="*/ 1200626 w 10221485"/>
              <a:gd name="connsiteY6" fmla="*/ 14227 h 17699508"/>
              <a:gd name="connsiteX7" fmla="*/ 3550921 w 10221485"/>
              <a:gd name="connsiteY7" fmla="*/ 0 h 17699508"/>
              <a:gd name="connsiteX0" fmla="*/ 1200626 w 3550921"/>
              <a:gd name="connsiteY0" fmla="*/ 17699508 h 17699508"/>
              <a:gd name="connsiteX1" fmla="*/ 2235 w 3550921"/>
              <a:gd name="connsiteY1" fmla="*/ 16501248 h 17699508"/>
              <a:gd name="connsiteX2" fmla="*/ 0 w 3550921"/>
              <a:gd name="connsiteY2" fmla="*/ 3947160 h 17699508"/>
              <a:gd name="connsiteX3" fmla="*/ 0 w 3550921"/>
              <a:gd name="connsiteY3" fmla="*/ 3002280 h 17699508"/>
              <a:gd name="connsiteX4" fmla="*/ 2235 w 3550921"/>
              <a:gd name="connsiteY4" fmla="*/ 1212486 h 17699508"/>
              <a:gd name="connsiteX5" fmla="*/ 1200626 w 3550921"/>
              <a:gd name="connsiteY5" fmla="*/ 14227 h 17699508"/>
              <a:gd name="connsiteX6" fmla="*/ 3550921 w 3550921"/>
              <a:gd name="connsiteY6" fmla="*/ 0 h 17699508"/>
              <a:gd name="connsiteX0" fmla="*/ 2235 w 3550921"/>
              <a:gd name="connsiteY0" fmla="*/ 16501248 h 16501248"/>
              <a:gd name="connsiteX1" fmla="*/ 0 w 3550921"/>
              <a:gd name="connsiteY1" fmla="*/ 3947160 h 16501248"/>
              <a:gd name="connsiteX2" fmla="*/ 0 w 3550921"/>
              <a:gd name="connsiteY2" fmla="*/ 3002280 h 16501248"/>
              <a:gd name="connsiteX3" fmla="*/ 2235 w 3550921"/>
              <a:gd name="connsiteY3" fmla="*/ 1212486 h 16501248"/>
              <a:gd name="connsiteX4" fmla="*/ 1200626 w 3550921"/>
              <a:gd name="connsiteY4" fmla="*/ 14227 h 16501248"/>
              <a:gd name="connsiteX5" fmla="*/ 3550921 w 3550921"/>
              <a:gd name="connsiteY5" fmla="*/ 0 h 16501248"/>
              <a:gd name="connsiteX0" fmla="*/ 0 w 3550921"/>
              <a:gd name="connsiteY0" fmla="*/ 3947160 h 3947160"/>
              <a:gd name="connsiteX1" fmla="*/ 0 w 3550921"/>
              <a:gd name="connsiteY1" fmla="*/ 3002280 h 3947160"/>
              <a:gd name="connsiteX2" fmla="*/ 2235 w 3550921"/>
              <a:gd name="connsiteY2" fmla="*/ 1212486 h 3947160"/>
              <a:gd name="connsiteX3" fmla="*/ 1200626 w 3550921"/>
              <a:gd name="connsiteY3" fmla="*/ 14227 h 3947160"/>
              <a:gd name="connsiteX4" fmla="*/ 3550921 w 3550921"/>
              <a:gd name="connsiteY4" fmla="*/ 0 h 3947160"/>
              <a:gd name="connsiteX0" fmla="*/ 0 w 3550921"/>
              <a:gd name="connsiteY0" fmla="*/ 3002280 h 3002280"/>
              <a:gd name="connsiteX1" fmla="*/ 2235 w 3550921"/>
              <a:gd name="connsiteY1" fmla="*/ 1212486 h 3002280"/>
              <a:gd name="connsiteX2" fmla="*/ 1200626 w 3550921"/>
              <a:gd name="connsiteY2" fmla="*/ 14227 h 3002280"/>
              <a:gd name="connsiteX3" fmla="*/ 3550921 w 3550921"/>
              <a:gd name="connsiteY3" fmla="*/ 0 h 3002280"/>
              <a:gd name="connsiteX0" fmla="*/ 2845 w 3548686"/>
              <a:gd name="connsiteY0" fmla="*/ 2799080 h 2799080"/>
              <a:gd name="connsiteX1" fmla="*/ 0 w 3548686"/>
              <a:gd name="connsiteY1" fmla="*/ 1212486 h 2799080"/>
              <a:gd name="connsiteX2" fmla="*/ 1198391 w 3548686"/>
              <a:gd name="connsiteY2" fmla="*/ 14227 h 2799080"/>
              <a:gd name="connsiteX3" fmla="*/ 3548686 w 3548686"/>
              <a:gd name="connsiteY3" fmla="*/ 0 h 2799080"/>
              <a:gd name="connsiteX0" fmla="*/ 2845 w 3548686"/>
              <a:gd name="connsiteY0" fmla="*/ 2707640 h 2707640"/>
              <a:gd name="connsiteX1" fmla="*/ 0 w 3548686"/>
              <a:gd name="connsiteY1" fmla="*/ 1212486 h 2707640"/>
              <a:gd name="connsiteX2" fmla="*/ 1198391 w 3548686"/>
              <a:gd name="connsiteY2" fmla="*/ 14227 h 2707640"/>
              <a:gd name="connsiteX3" fmla="*/ 3548686 w 3548686"/>
              <a:gd name="connsiteY3" fmla="*/ 0 h 2707640"/>
              <a:gd name="connsiteX0" fmla="*/ 2845 w 3548686"/>
              <a:gd name="connsiteY0" fmla="*/ 2667000 h 2667000"/>
              <a:gd name="connsiteX1" fmla="*/ 0 w 3548686"/>
              <a:gd name="connsiteY1" fmla="*/ 1212486 h 2667000"/>
              <a:gd name="connsiteX2" fmla="*/ 1198391 w 3548686"/>
              <a:gd name="connsiteY2" fmla="*/ 14227 h 2667000"/>
              <a:gd name="connsiteX3" fmla="*/ 3548686 w 3548686"/>
              <a:gd name="connsiteY3" fmla="*/ 0 h 2667000"/>
              <a:gd name="connsiteX0" fmla="*/ 2845 w 3548686"/>
              <a:gd name="connsiteY0" fmla="*/ 2651760 h 2651760"/>
              <a:gd name="connsiteX1" fmla="*/ 0 w 3548686"/>
              <a:gd name="connsiteY1" fmla="*/ 1212486 h 2651760"/>
              <a:gd name="connsiteX2" fmla="*/ 1198391 w 3548686"/>
              <a:gd name="connsiteY2" fmla="*/ 14227 h 2651760"/>
              <a:gd name="connsiteX3" fmla="*/ 3548686 w 3548686"/>
              <a:gd name="connsiteY3" fmla="*/ 0 h 2651760"/>
              <a:gd name="connsiteX0" fmla="*/ 2845 w 3020366"/>
              <a:gd name="connsiteY0" fmla="*/ 2651760 h 2651760"/>
              <a:gd name="connsiteX1" fmla="*/ 0 w 3020366"/>
              <a:gd name="connsiteY1" fmla="*/ 1212486 h 2651760"/>
              <a:gd name="connsiteX2" fmla="*/ 1198391 w 3020366"/>
              <a:gd name="connsiteY2" fmla="*/ 14227 h 2651760"/>
              <a:gd name="connsiteX3" fmla="*/ 3020366 w 3020366"/>
              <a:gd name="connsiteY3" fmla="*/ 0 h 2651760"/>
              <a:gd name="connsiteX0" fmla="*/ 2845 w 2883206"/>
              <a:gd name="connsiteY0" fmla="*/ 2651760 h 2651760"/>
              <a:gd name="connsiteX1" fmla="*/ 0 w 2883206"/>
              <a:gd name="connsiteY1" fmla="*/ 1212486 h 2651760"/>
              <a:gd name="connsiteX2" fmla="*/ 1198391 w 2883206"/>
              <a:gd name="connsiteY2" fmla="*/ 14227 h 2651760"/>
              <a:gd name="connsiteX3" fmla="*/ 2883206 w 2883206"/>
              <a:gd name="connsiteY3" fmla="*/ 0 h 2651760"/>
              <a:gd name="connsiteX0" fmla="*/ 2845 w 2796846"/>
              <a:gd name="connsiteY0" fmla="*/ 2651760 h 2651760"/>
              <a:gd name="connsiteX1" fmla="*/ 0 w 2796846"/>
              <a:gd name="connsiteY1" fmla="*/ 1212486 h 2651760"/>
              <a:gd name="connsiteX2" fmla="*/ 1198391 w 2796846"/>
              <a:gd name="connsiteY2" fmla="*/ 14227 h 2651760"/>
              <a:gd name="connsiteX3" fmla="*/ 2796846 w 2796846"/>
              <a:gd name="connsiteY3" fmla="*/ 0 h 2651760"/>
              <a:gd name="connsiteX0" fmla="*/ 2845 w 2735886"/>
              <a:gd name="connsiteY0" fmla="*/ 2656840 h 2656840"/>
              <a:gd name="connsiteX1" fmla="*/ 0 w 2735886"/>
              <a:gd name="connsiteY1" fmla="*/ 1217566 h 2656840"/>
              <a:gd name="connsiteX2" fmla="*/ 1198391 w 2735886"/>
              <a:gd name="connsiteY2" fmla="*/ 19307 h 2656840"/>
              <a:gd name="connsiteX3" fmla="*/ 2735886 w 2735886"/>
              <a:gd name="connsiteY3" fmla="*/ 0 h 2656840"/>
              <a:gd name="connsiteX0" fmla="*/ 2845 w 2674926"/>
              <a:gd name="connsiteY0" fmla="*/ 2651760 h 2651760"/>
              <a:gd name="connsiteX1" fmla="*/ 0 w 2674926"/>
              <a:gd name="connsiteY1" fmla="*/ 1212486 h 2651760"/>
              <a:gd name="connsiteX2" fmla="*/ 1198391 w 2674926"/>
              <a:gd name="connsiteY2" fmla="*/ 14227 h 2651760"/>
              <a:gd name="connsiteX3" fmla="*/ 2674926 w 2674926"/>
              <a:gd name="connsiteY3" fmla="*/ 0 h 2651760"/>
              <a:gd name="connsiteX0" fmla="*/ 2845 w 2674926"/>
              <a:gd name="connsiteY0" fmla="*/ 2651760 h 2651760"/>
              <a:gd name="connsiteX1" fmla="*/ 0 w 2674926"/>
              <a:gd name="connsiteY1" fmla="*/ 1212486 h 2651760"/>
              <a:gd name="connsiteX2" fmla="*/ 1198391 w 2674926"/>
              <a:gd name="connsiteY2" fmla="*/ 14227 h 2651760"/>
              <a:gd name="connsiteX3" fmla="*/ 2674926 w 2674926"/>
              <a:gd name="connsiteY3" fmla="*/ 0 h 2651760"/>
              <a:gd name="connsiteX0" fmla="*/ 2845 w 2644446"/>
              <a:gd name="connsiteY0" fmla="*/ 2651760 h 2651760"/>
              <a:gd name="connsiteX1" fmla="*/ 0 w 2644446"/>
              <a:gd name="connsiteY1" fmla="*/ 1212486 h 2651760"/>
              <a:gd name="connsiteX2" fmla="*/ 1198391 w 2644446"/>
              <a:gd name="connsiteY2" fmla="*/ 14227 h 2651760"/>
              <a:gd name="connsiteX3" fmla="*/ 2644446 w 2644446"/>
              <a:gd name="connsiteY3" fmla="*/ 0 h 2651760"/>
              <a:gd name="connsiteX0" fmla="*/ 2845 w 2608886"/>
              <a:gd name="connsiteY0" fmla="*/ 2651760 h 2651760"/>
              <a:gd name="connsiteX1" fmla="*/ 0 w 2608886"/>
              <a:gd name="connsiteY1" fmla="*/ 1212486 h 2651760"/>
              <a:gd name="connsiteX2" fmla="*/ 1198391 w 2608886"/>
              <a:gd name="connsiteY2" fmla="*/ 14227 h 2651760"/>
              <a:gd name="connsiteX3" fmla="*/ 2608886 w 2608886"/>
              <a:gd name="connsiteY3" fmla="*/ 0 h 2651760"/>
              <a:gd name="connsiteX0" fmla="*/ 2845 w 2598726"/>
              <a:gd name="connsiteY0" fmla="*/ 2646680 h 2646680"/>
              <a:gd name="connsiteX1" fmla="*/ 0 w 2598726"/>
              <a:gd name="connsiteY1" fmla="*/ 1207406 h 2646680"/>
              <a:gd name="connsiteX2" fmla="*/ 1198391 w 2598726"/>
              <a:gd name="connsiteY2" fmla="*/ 9147 h 2646680"/>
              <a:gd name="connsiteX3" fmla="*/ 2598726 w 2598726"/>
              <a:gd name="connsiteY3" fmla="*/ 0 h 2646680"/>
              <a:gd name="connsiteX0" fmla="*/ 2845 w 2558086"/>
              <a:gd name="connsiteY0" fmla="*/ 2641600 h 2641600"/>
              <a:gd name="connsiteX1" fmla="*/ 0 w 2558086"/>
              <a:gd name="connsiteY1" fmla="*/ 1202326 h 2641600"/>
              <a:gd name="connsiteX2" fmla="*/ 1198391 w 2558086"/>
              <a:gd name="connsiteY2" fmla="*/ 4067 h 2641600"/>
              <a:gd name="connsiteX3" fmla="*/ 2558086 w 2558086"/>
              <a:gd name="connsiteY3" fmla="*/ 0 h 2641600"/>
              <a:gd name="connsiteX0" fmla="*/ 2845 w 2556181"/>
              <a:gd name="connsiteY0" fmla="*/ 2641600 h 2641600"/>
              <a:gd name="connsiteX1" fmla="*/ 0 w 2556181"/>
              <a:gd name="connsiteY1" fmla="*/ 1202326 h 2641600"/>
              <a:gd name="connsiteX2" fmla="*/ 1198391 w 2556181"/>
              <a:gd name="connsiteY2" fmla="*/ 4067 h 2641600"/>
              <a:gd name="connsiteX3" fmla="*/ 2556181 w 2556181"/>
              <a:gd name="connsiteY3" fmla="*/ 0 h 264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56181" h="2641600">
                <a:moveTo>
                  <a:pt x="2845" y="2641600"/>
                </a:moveTo>
                <a:cubicBezTo>
                  <a:pt x="1897" y="2112735"/>
                  <a:pt x="948" y="1731191"/>
                  <a:pt x="0" y="1202326"/>
                </a:cubicBezTo>
                <a:cubicBezTo>
                  <a:pt x="0" y="540519"/>
                  <a:pt x="536541" y="4067"/>
                  <a:pt x="1198391" y="4067"/>
                </a:cubicBezTo>
                <a:lnTo>
                  <a:pt x="2556181" y="0"/>
                </a:lnTo>
              </a:path>
            </a:pathLst>
          </a:custGeom>
          <a:noFill/>
          <a:ln w="1356897" cap="sq">
            <a:solidFill>
              <a:schemeClr val="accent4">
                <a:alpha val="89000"/>
              </a:schemeClr>
            </a:solidFill>
            <a:prstDash val="solid"/>
            <a:round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0AE1B9-1C14-F852-2B97-05DAA5F80C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433B37-5F68-E267-936F-4CA5474373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6510528" cy="3578352"/>
          </a:xfrm>
        </p:spPr>
        <p:txBody>
          <a:bodyPr/>
          <a:lstStyle>
            <a:lvl1pPr marL="0" indent="0">
              <a:buNone/>
              <a:defRPr sz="1800"/>
            </a:lvl1pPr>
            <a:lvl2pPr marL="283464">
              <a:defRPr sz="1800"/>
            </a:lvl2pPr>
            <a:lvl3pPr marL="566928">
              <a:defRPr sz="1600"/>
            </a:lvl3pPr>
            <a:lvl4pPr marL="758952">
              <a:defRPr sz="1400"/>
            </a:lvl4pPr>
            <a:lvl5pPr marL="1042416"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E3602100-4B1B-08F9-3FE3-A39515512D5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45" name="Graphic 24">
            <a:extLst>
              <a:ext uri="{FF2B5EF4-FFF2-40B4-BE49-F238E27FC236}">
                <a16:creationId xmlns:a16="http://schemas.microsoft.com/office/drawing/2014/main" id="{3A387C14-96A1-A53F-B0C4-8C320C0E434B}"/>
              </a:ext>
            </a:extLst>
          </p:cNvPr>
          <p:cNvSpPr/>
          <p:nvPr/>
        </p:nvSpPr>
        <p:spPr>
          <a:xfrm>
            <a:off x="8928734" y="3558489"/>
            <a:ext cx="3162299" cy="3196641"/>
          </a:xfrm>
          <a:custGeom>
            <a:avLst/>
            <a:gdLst>
              <a:gd name="connsiteX0" fmla="*/ -3730 w 9166847"/>
              <a:gd name="connsiteY0" fmla="*/ 5764965 h 5765688"/>
              <a:gd name="connsiteX1" fmla="*/ -3730 w 9166847"/>
              <a:gd name="connsiteY1" fmla="*/ 1152444 h 5765688"/>
              <a:gd name="connsiteX2" fmla="*/ 1189314 w 9166847"/>
              <a:gd name="connsiteY2" fmla="*/ -724 h 5765688"/>
              <a:gd name="connsiteX3" fmla="*/ 9163118 w 9166847"/>
              <a:gd name="connsiteY3" fmla="*/ 36857 h 5765688"/>
              <a:gd name="connsiteX0" fmla="*/ 0 w 9166848"/>
              <a:gd name="connsiteY0" fmla="*/ 5765689 h 5765689"/>
              <a:gd name="connsiteX1" fmla="*/ 0 w 9166848"/>
              <a:gd name="connsiteY1" fmla="*/ 1153168 h 5765689"/>
              <a:gd name="connsiteX2" fmla="*/ 1193044 w 9166848"/>
              <a:gd name="connsiteY2" fmla="*/ 0 h 5765689"/>
              <a:gd name="connsiteX3" fmla="*/ 2736923 w 9166848"/>
              <a:gd name="connsiteY3" fmla="*/ 1574 h 5765689"/>
              <a:gd name="connsiteX4" fmla="*/ 9166848 w 9166848"/>
              <a:gd name="connsiteY4" fmla="*/ 37581 h 5765689"/>
              <a:gd name="connsiteX0" fmla="*/ 0 w 9166848"/>
              <a:gd name="connsiteY0" fmla="*/ 5765689 h 5765689"/>
              <a:gd name="connsiteX1" fmla="*/ 0 w 9166848"/>
              <a:gd name="connsiteY1" fmla="*/ 1153168 h 5765689"/>
              <a:gd name="connsiteX2" fmla="*/ 1193044 w 9166848"/>
              <a:gd name="connsiteY2" fmla="*/ 0 h 5765689"/>
              <a:gd name="connsiteX3" fmla="*/ 2736923 w 9166848"/>
              <a:gd name="connsiteY3" fmla="*/ 1574 h 5765689"/>
              <a:gd name="connsiteX4" fmla="*/ 3169739 w 9166848"/>
              <a:gd name="connsiteY4" fmla="*/ 7671 h 5765689"/>
              <a:gd name="connsiteX5" fmla="*/ 9166848 w 9166848"/>
              <a:gd name="connsiteY5" fmla="*/ 37581 h 5765689"/>
              <a:gd name="connsiteX0" fmla="*/ 0 w 3169739"/>
              <a:gd name="connsiteY0" fmla="*/ 5765689 h 5765689"/>
              <a:gd name="connsiteX1" fmla="*/ 0 w 3169739"/>
              <a:gd name="connsiteY1" fmla="*/ 1153168 h 5765689"/>
              <a:gd name="connsiteX2" fmla="*/ 1193044 w 3169739"/>
              <a:gd name="connsiteY2" fmla="*/ 0 h 5765689"/>
              <a:gd name="connsiteX3" fmla="*/ 2736923 w 3169739"/>
              <a:gd name="connsiteY3" fmla="*/ 1574 h 5765689"/>
              <a:gd name="connsiteX4" fmla="*/ 3169739 w 3169739"/>
              <a:gd name="connsiteY4" fmla="*/ 7671 h 5765689"/>
              <a:gd name="connsiteX0" fmla="*/ 0 w 3160214"/>
              <a:gd name="connsiteY0" fmla="*/ 5765689 h 5765689"/>
              <a:gd name="connsiteX1" fmla="*/ 0 w 3160214"/>
              <a:gd name="connsiteY1" fmla="*/ 1153168 h 5765689"/>
              <a:gd name="connsiteX2" fmla="*/ 1193044 w 3160214"/>
              <a:gd name="connsiteY2" fmla="*/ 0 h 5765689"/>
              <a:gd name="connsiteX3" fmla="*/ 2736923 w 3160214"/>
              <a:gd name="connsiteY3" fmla="*/ 1574 h 5765689"/>
              <a:gd name="connsiteX4" fmla="*/ 3160214 w 3160214"/>
              <a:gd name="connsiteY4" fmla="*/ 7671 h 5765689"/>
              <a:gd name="connsiteX0" fmla="*/ 2085 w 3162299"/>
              <a:gd name="connsiteY0" fmla="*/ 5765689 h 5765689"/>
              <a:gd name="connsiteX1" fmla="*/ 0 w 3162299"/>
              <a:gd name="connsiteY1" fmla="*/ 3173781 h 5765689"/>
              <a:gd name="connsiteX2" fmla="*/ 2085 w 3162299"/>
              <a:gd name="connsiteY2" fmla="*/ 1153168 h 5765689"/>
              <a:gd name="connsiteX3" fmla="*/ 1195129 w 3162299"/>
              <a:gd name="connsiteY3" fmla="*/ 0 h 5765689"/>
              <a:gd name="connsiteX4" fmla="*/ 2739008 w 3162299"/>
              <a:gd name="connsiteY4" fmla="*/ 1574 h 5765689"/>
              <a:gd name="connsiteX5" fmla="*/ 3162299 w 3162299"/>
              <a:gd name="connsiteY5" fmla="*/ 7671 h 5765689"/>
              <a:gd name="connsiteX0" fmla="*/ 0 w 3162299"/>
              <a:gd name="connsiteY0" fmla="*/ 3173781 h 3173781"/>
              <a:gd name="connsiteX1" fmla="*/ 2085 w 3162299"/>
              <a:gd name="connsiteY1" fmla="*/ 1153168 h 3173781"/>
              <a:gd name="connsiteX2" fmla="*/ 1195129 w 3162299"/>
              <a:gd name="connsiteY2" fmla="*/ 0 h 3173781"/>
              <a:gd name="connsiteX3" fmla="*/ 2739008 w 3162299"/>
              <a:gd name="connsiteY3" fmla="*/ 1574 h 3173781"/>
              <a:gd name="connsiteX4" fmla="*/ 3162299 w 3162299"/>
              <a:gd name="connsiteY4" fmla="*/ 7671 h 3173781"/>
              <a:gd name="connsiteX0" fmla="*/ 0 w 3162299"/>
              <a:gd name="connsiteY0" fmla="*/ 3196641 h 3196641"/>
              <a:gd name="connsiteX1" fmla="*/ 2085 w 3162299"/>
              <a:gd name="connsiteY1" fmla="*/ 1153168 h 3196641"/>
              <a:gd name="connsiteX2" fmla="*/ 1195129 w 3162299"/>
              <a:gd name="connsiteY2" fmla="*/ 0 h 3196641"/>
              <a:gd name="connsiteX3" fmla="*/ 2739008 w 3162299"/>
              <a:gd name="connsiteY3" fmla="*/ 1574 h 3196641"/>
              <a:gd name="connsiteX4" fmla="*/ 3162299 w 3162299"/>
              <a:gd name="connsiteY4" fmla="*/ 7671 h 3196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62299" h="3196641">
                <a:moveTo>
                  <a:pt x="0" y="3196641"/>
                </a:moveTo>
                <a:lnTo>
                  <a:pt x="2085" y="1153168"/>
                </a:lnTo>
                <a:cubicBezTo>
                  <a:pt x="2085" y="516291"/>
                  <a:pt x="536218" y="0"/>
                  <a:pt x="1195129" y="0"/>
                </a:cubicBezTo>
                <a:lnTo>
                  <a:pt x="2739008" y="1574"/>
                </a:lnTo>
                <a:lnTo>
                  <a:pt x="3162299" y="7671"/>
                </a:lnTo>
              </a:path>
            </a:pathLst>
          </a:custGeom>
          <a:noFill/>
          <a:ln w="225588" cap="sq">
            <a:solidFill>
              <a:srgbClr val="FDF9E2"/>
            </a:solidFill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09E9B68F-058D-E637-2550-5DA70E3D0D41}"/>
              </a:ext>
            </a:extLst>
          </p:cNvPr>
          <p:cNvSpPr/>
          <p:nvPr userDrawn="1"/>
        </p:nvSpPr>
        <p:spPr>
          <a:xfrm>
            <a:off x="10310340" y="2011478"/>
            <a:ext cx="1628275" cy="1628275"/>
          </a:xfrm>
          <a:prstGeom prst="ellipse">
            <a:avLst/>
          </a:prstGeom>
          <a:solidFill>
            <a:schemeClr val="accent6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34" name="Graphic 33">
            <a:extLst>
              <a:ext uri="{FF2B5EF4-FFF2-40B4-BE49-F238E27FC236}">
                <a16:creationId xmlns:a16="http://schemas.microsoft.com/office/drawing/2014/main" id="{6188A037-6B9F-861E-36A7-10311D61272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972" r="31496"/>
          <a:stretch>
            <a:fillRect/>
          </a:stretch>
        </p:blipFill>
        <p:spPr>
          <a:xfrm>
            <a:off x="12700" y="6051321"/>
            <a:ext cx="12192000" cy="528377"/>
          </a:xfrm>
          <a:custGeom>
            <a:avLst/>
            <a:gdLst>
              <a:gd name="connsiteX0" fmla="*/ 0 w 6858000"/>
              <a:gd name="connsiteY0" fmla="*/ 400156 h 400156"/>
              <a:gd name="connsiteX1" fmla="*/ 0 w 6858000"/>
              <a:gd name="connsiteY1" fmla="*/ 0 h 400156"/>
              <a:gd name="connsiteX2" fmla="*/ 6858000 w 6858000"/>
              <a:gd name="connsiteY2" fmla="*/ 0 h 400156"/>
              <a:gd name="connsiteX3" fmla="*/ 6858000 w 6858000"/>
              <a:gd name="connsiteY3" fmla="*/ 400156 h 4001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58000" h="400156">
                <a:moveTo>
                  <a:pt x="0" y="400156"/>
                </a:moveTo>
                <a:lnTo>
                  <a:pt x="0" y="0"/>
                </a:lnTo>
                <a:lnTo>
                  <a:pt x="6858000" y="0"/>
                </a:lnTo>
                <a:lnTo>
                  <a:pt x="6858000" y="400156"/>
                </a:lnTo>
                <a:close/>
              </a:path>
            </a:pathLst>
          </a:custGeom>
        </p:spPr>
      </p:pic>
      <p:sp>
        <p:nvSpPr>
          <p:cNvPr id="36" name="Oval 35">
            <a:extLst>
              <a:ext uri="{FF2B5EF4-FFF2-40B4-BE49-F238E27FC236}">
                <a16:creationId xmlns:a16="http://schemas.microsoft.com/office/drawing/2014/main" id="{1C9183AD-9166-27E4-F8C4-4AAE1C7F0BB9}"/>
              </a:ext>
            </a:extLst>
          </p:cNvPr>
          <p:cNvSpPr/>
          <p:nvPr userDrawn="1"/>
        </p:nvSpPr>
        <p:spPr>
          <a:xfrm>
            <a:off x="9130046" y="6134101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DFED6151-9FDE-FB42-89FC-0347B6A3276D}"/>
              </a:ext>
            </a:extLst>
          </p:cNvPr>
          <p:cNvSpPr/>
          <p:nvPr userDrawn="1"/>
        </p:nvSpPr>
        <p:spPr>
          <a:xfrm>
            <a:off x="8385329" y="6134101"/>
            <a:ext cx="376579" cy="376579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6" name="Footer Placeholder 45">
            <a:extLst>
              <a:ext uri="{FF2B5EF4-FFF2-40B4-BE49-F238E27FC236}">
                <a16:creationId xmlns:a16="http://schemas.microsoft.com/office/drawing/2014/main" id="{41E6D8BC-2E14-B95F-1E2F-30FF6EE3AEB3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7" name="Slide Number Placeholder 46">
            <a:extLst>
              <a:ext uri="{FF2B5EF4-FFF2-40B4-BE49-F238E27FC236}">
                <a16:creationId xmlns:a16="http://schemas.microsoft.com/office/drawing/2014/main" id="{89B6F428-7A93-4AA9-C12A-2A93DFEAF0B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08116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raphic 43">
            <a:extLst>
              <a:ext uri="{FF2B5EF4-FFF2-40B4-BE49-F238E27FC236}">
                <a16:creationId xmlns:a16="http://schemas.microsoft.com/office/drawing/2014/main" id="{94240F9C-F2B6-6263-0817-7E0809D9DF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85327"/>
          <a:stretch>
            <a:fillRect/>
          </a:stretch>
        </p:blipFill>
        <p:spPr>
          <a:xfrm rot="16200000">
            <a:off x="8348893" y="2856018"/>
            <a:ext cx="6718341" cy="1006304"/>
          </a:xfrm>
          <a:custGeom>
            <a:avLst/>
            <a:gdLst>
              <a:gd name="connsiteX0" fmla="*/ 0 w 6718341"/>
              <a:gd name="connsiteY0" fmla="*/ 0 h 1006304"/>
              <a:gd name="connsiteX1" fmla="*/ 6718341 w 6718341"/>
              <a:gd name="connsiteY1" fmla="*/ 0 h 1006304"/>
              <a:gd name="connsiteX2" fmla="*/ 6718341 w 6718341"/>
              <a:gd name="connsiteY2" fmla="*/ 1006304 h 1006304"/>
              <a:gd name="connsiteX3" fmla="*/ 0 w 6718341"/>
              <a:gd name="connsiteY3" fmla="*/ 1006304 h 1006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8341" h="1006304">
                <a:moveTo>
                  <a:pt x="0" y="0"/>
                </a:moveTo>
                <a:lnTo>
                  <a:pt x="6718341" y="0"/>
                </a:lnTo>
                <a:lnTo>
                  <a:pt x="6718341" y="1006304"/>
                </a:lnTo>
                <a:lnTo>
                  <a:pt x="0" y="1006304"/>
                </a:lnTo>
                <a:close/>
              </a:path>
            </a:pathLst>
          </a:custGeom>
        </p:spPr>
      </p:pic>
      <p:sp>
        <p:nvSpPr>
          <p:cNvPr id="50" name="Oval 49">
            <a:extLst>
              <a:ext uri="{FF2B5EF4-FFF2-40B4-BE49-F238E27FC236}">
                <a16:creationId xmlns:a16="http://schemas.microsoft.com/office/drawing/2014/main" id="{024F3BA7-5767-DA19-90B2-79087CCD234A}"/>
              </a:ext>
            </a:extLst>
          </p:cNvPr>
          <p:cNvSpPr/>
          <p:nvPr userDrawn="1"/>
        </p:nvSpPr>
        <p:spPr>
          <a:xfrm>
            <a:off x="11280648" y="1079982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5941C3B-69D9-2131-DE98-77882C6B492E}"/>
              </a:ext>
            </a:extLst>
          </p:cNvPr>
          <p:cNvSpPr/>
          <p:nvPr userDrawn="1"/>
        </p:nvSpPr>
        <p:spPr>
          <a:xfrm>
            <a:off x="9885091" y="4608699"/>
            <a:ext cx="1628275" cy="1628275"/>
          </a:xfrm>
          <a:prstGeom prst="ellipse">
            <a:avLst/>
          </a:prstGeom>
          <a:solidFill>
            <a:schemeClr val="accent3">
              <a:alpha val="9304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F2C371ED-FE8B-10E6-6B09-AB1AF954AAF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 l="44820" t="41526" b="3152"/>
          <a:stretch/>
        </p:blipFill>
        <p:spPr>
          <a:xfrm>
            <a:off x="-63921" y="5642"/>
            <a:ext cx="3769859" cy="6852356"/>
          </a:xfrm>
          <a:custGeom>
            <a:avLst/>
            <a:gdLst>
              <a:gd name="connsiteX0" fmla="*/ 0 w 3769859"/>
              <a:gd name="connsiteY0" fmla="*/ 0 h 6852356"/>
              <a:gd name="connsiteX1" fmla="*/ 3769859 w 3769859"/>
              <a:gd name="connsiteY1" fmla="*/ 0 h 6852356"/>
              <a:gd name="connsiteX2" fmla="*/ 3769859 w 3769859"/>
              <a:gd name="connsiteY2" fmla="*/ 6852356 h 6852356"/>
              <a:gd name="connsiteX3" fmla="*/ 0 w 3769859"/>
              <a:gd name="connsiteY3" fmla="*/ 6852356 h 6852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769859" h="6852356">
                <a:moveTo>
                  <a:pt x="0" y="0"/>
                </a:moveTo>
                <a:lnTo>
                  <a:pt x="3769859" y="0"/>
                </a:lnTo>
                <a:lnTo>
                  <a:pt x="3769859" y="6852356"/>
                </a:lnTo>
                <a:lnTo>
                  <a:pt x="0" y="6852356"/>
                </a:lnTo>
                <a:close/>
              </a:path>
            </a:pathLst>
          </a:custGeom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E6DDC0DD-511A-395D-6DF6-B3EBA937EF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20633" b="65821"/>
          <a:stretch>
            <a:fillRect/>
          </a:stretch>
        </p:blipFill>
        <p:spPr>
          <a:xfrm flipV="1">
            <a:off x="5869" y="1"/>
            <a:ext cx="5332115" cy="2343995"/>
          </a:xfrm>
          <a:custGeom>
            <a:avLst/>
            <a:gdLst>
              <a:gd name="connsiteX0" fmla="*/ 0 w 5332115"/>
              <a:gd name="connsiteY0" fmla="*/ 2343995 h 2343995"/>
              <a:gd name="connsiteX1" fmla="*/ 5332115 w 5332115"/>
              <a:gd name="connsiteY1" fmla="*/ 2343995 h 2343995"/>
              <a:gd name="connsiteX2" fmla="*/ 5332115 w 5332115"/>
              <a:gd name="connsiteY2" fmla="*/ 0 h 2343995"/>
              <a:gd name="connsiteX3" fmla="*/ 0 w 5332115"/>
              <a:gd name="connsiteY3" fmla="*/ 0 h 2343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332115" h="2343995">
                <a:moveTo>
                  <a:pt x="0" y="2343995"/>
                </a:moveTo>
                <a:lnTo>
                  <a:pt x="5332115" y="2343995"/>
                </a:lnTo>
                <a:lnTo>
                  <a:pt x="5332115" y="0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A03A29F6-2DC7-B284-F21B-10BBEECC0526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 l="14165" t="77500"/>
          <a:stretch>
            <a:fillRect/>
          </a:stretch>
        </p:blipFill>
        <p:spPr>
          <a:xfrm>
            <a:off x="-16872" y="-29980"/>
            <a:ext cx="4459335" cy="1601124"/>
          </a:xfrm>
          <a:custGeom>
            <a:avLst/>
            <a:gdLst>
              <a:gd name="connsiteX0" fmla="*/ 0 w 4459335"/>
              <a:gd name="connsiteY0" fmla="*/ 0 h 1543022"/>
              <a:gd name="connsiteX1" fmla="*/ 4459335 w 4459335"/>
              <a:gd name="connsiteY1" fmla="*/ 0 h 1543022"/>
              <a:gd name="connsiteX2" fmla="*/ 4459335 w 4459335"/>
              <a:gd name="connsiteY2" fmla="*/ 1543022 h 1543022"/>
              <a:gd name="connsiteX3" fmla="*/ 0 w 4459335"/>
              <a:gd name="connsiteY3" fmla="*/ 1543022 h 15430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459335" h="1543022">
                <a:moveTo>
                  <a:pt x="0" y="0"/>
                </a:moveTo>
                <a:lnTo>
                  <a:pt x="4459335" y="0"/>
                </a:lnTo>
                <a:lnTo>
                  <a:pt x="4459335" y="1543022"/>
                </a:lnTo>
                <a:lnTo>
                  <a:pt x="0" y="1543022"/>
                </a:lnTo>
                <a:close/>
              </a:path>
            </a:pathLst>
          </a:custGeom>
        </p:spPr>
      </p:pic>
      <p:sp>
        <p:nvSpPr>
          <p:cNvPr id="64" name="Oval 63">
            <a:extLst>
              <a:ext uri="{FF2B5EF4-FFF2-40B4-BE49-F238E27FC236}">
                <a16:creationId xmlns:a16="http://schemas.microsoft.com/office/drawing/2014/main" id="{5E42667F-7399-2294-D94B-CB84510A0E95}"/>
              </a:ext>
            </a:extLst>
          </p:cNvPr>
          <p:cNvSpPr/>
          <p:nvPr userDrawn="1"/>
        </p:nvSpPr>
        <p:spPr>
          <a:xfrm>
            <a:off x="3261092" y="1890018"/>
            <a:ext cx="374904" cy="374904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6" name="Graphic 25" hidden="1">
            <a:extLst>
              <a:ext uri="{FF2B5EF4-FFF2-40B4-BE49-F238E27FC236}">
                <a16:creationId xmlns:a16="http://schemas.microsoft.com/office/drawing/2014/main" id="{422E8005-83A8-3555-6EFB-842E78C629D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62"/>
          <a:stretch/>
        </p:blipFill>
        <p:spPr>
          <a:xfrm>
            <a:off x="-6187440" y="1779373"/>
            <a:ext cx="20888725" cy="4583992"/>
          </a:xfrm>
          <a:custGeom>
            <a:avLst/>
            <a:gdLst>
              <a:gd name="connsiteX0" fmla="*/ 6153662 w 20854947"/>
              <a:gd name="connsiteY0" fmla="*/ 0 h 4583992"/>
              <a:gd name="connsiteX1" fmla="*/ 20854947 w 20854947"/>
              <a:gd name="connsiteY1" fmla="*/ 0 h 4583992"/>
              <a:gd name="connsiteX2" fmla="*/ 20854947 w 20854947"/>
              <a:gd name="connsiteY2" fmla="*/ 2190264 h 4583992"/>
              <a:gd name="connsiteX3" fmla="*/ 18345663 w 20854947"/>
              <a:gd name="connsiteY3" fmla="*/ 2190264 h 4583992"/>
              <a:gd name="connsiteX4" fmla="*/ 18345663 w 20854947"/>
              <a:gd name="connsiteY4" fmla="*/ 4583992 h 4583992"/>
              <a:gd name="connsiteX5" fmla="*/ 0 w 20854947"/>
              <a:gd name="connsiteY5" fmla="*/ 4583992 h 4583992"/>
              <a:gd name="connsiteX6" fmla="*/ 0 w 20854947"/>
              <a:gd name="connsiteY6" fmla="*/ 4313374 h 4583992"/>
              <a:gd name="connsiteX7" fmla="*/ 6153662 w 20854947"/>
              <a:gd name="connsiteY7" fmla="*/ 4313374 h 45839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54947" h="4583992">
                <a:moveTo>
                  <a:pt x="6153662" y="0"/>
                </a:moveTo>
                <a:lnTo>
                  <a:pt x="20854947" y="0"/>
                </a:lnTo>
                <a:lnTo>
                  <a:pt x="20854947" y="2190264"/>
                </a:lnTo>
                <a:lnTo>
                  <a:pt x="18345663" y="2190264"/>
                </a:lnTo>
                <a:lnTo>
                  <a:pt x="18345663" y="4583992"/>
                </a:lnTo>
                <a:lnTo>
                  <a:pt x="0" y="4583992"/>
                </a:lnTo>
                <a:lnTo>
                  <a:pt x="0" y="4313374"/>
                </a:lnTo>
                <a:lnTo>
                  <a:pt x="6153662" y="4313374"/>
                </a:lnTo>
                <a:close/>
              </a:path>
            </a:pathLst>
          </a:custGeom>
        </p:spPr>
      </p:pic>
      <p:sp>
        <p:nvSpPr>
          <p:cNvPr id="73" name="Title 1">
            <a:extLst>
              <a:ext uri="{FF2B5EF4-FFF2-40B4-BE49-F238E27FC236}">
                <a16:creationId xmlns:a16="http://schemas.microsoft.com/office/drawing/2014/main" id="{11BE7A0F-8563-C84F-54DB-CF04C6DAD8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85583" y="2214823"/>
            <a:ext cx="3769859" cy="1975104"/>
          </a:xfrm>
        </p:spPr>
        <p:txBody>
          <a:bodyPr anchor="b">
            <a:noAutofit/>
          </a:bodyPr>
          <a:lstStyle>
            <a:lvl1pPr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354F95-4CC9-871D-2B3D-873AB0B213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96231" y="4278235"/>
            <a:ext cx="3081528" cy="1170432"/>
          </a:xfrm>
        </p:spPr>
        <p:txBody>
          <a:bodyPr>
            <a:normAutofit/>
          </a:bodyPr>
          <a:lstStyle>
            <a:lvl1pPr marL="0" indent="0">
              <a:lnSpc>
                <a:spcPct val="90000"/>
              </a:lnSpc>
              <a:spcBef>
                <a:spcPts val="10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7276081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Placeholder 9">
            <a:extLst>
              <a:ext uri="{FF2B5EF4-FFF2-40B4-BE49-F238E27FC236}">
                <a16:creationId xmlns:a16="http://schemas.microsoft.com/office/drawing/2014/main" id="{F45380E4-4280-4D6A-412C-BEC95C8CA78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E2DEC6B-E418-F7FA-5D06-66914BE640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CDBC6FA3-472C-62C4-429A-28029D228DD1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F0B4C4FF-8EF1-767D-7C77-03D625E4B321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23964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A48C42A6-E4A3-57E4-DBFE-86C89D6D36C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0272D4-D364-93D2-A948-9DD478627E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4DD4E5-F3CE-6199-31DD-1C03C409E0C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71291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3FA20FC2-E959-7E20-4647-E505BD8BE4F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A56E61-4EF1-44C9-6CC9-6876765A73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2057400"/>
            <a:ext cx="6172200" cy="406908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7802A7-DF1B-DE1B-4EA4-055C593507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406908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B2F4222-9F0A-A7FE-DFA4-39F2D1A27D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A9174264-0D17-CF28-8778-3DD02FD42C4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4FFFA002-049D-7794-5114-044DA2B571D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91203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F54A2A46-C45B-ED08-EE41-CEC7D354733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815806" y="793971"/>
            <a:ext cx="621792" cy="621792"/>
          </a:xfrm>
          <a:prstGeom prst="ellipse">
            <a:avLst/>
          </a:prstGeom>
          <a:solidFill>
            <a:schemeClr val="tx2"/>
          </a:solidFill>
        </p:spPr>
        <p:txBody>
          <a:bodyPr lIns="0" tIns="0" rIns="0" bIns="0" anchor="t" anchorCtr="0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3200" b="0">
                <a:noFill/>
              </a:defRPr>
            </a:lvl1pPr>
          </a:lstStyle>
          <a:p>
            <a:pPr lvl="0"/>
            <a:r>
              <a:rPr lang="en-US" dirty="0"/>
              <a:t>X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AA4EA03-DC7A-CC5C-0E56-20FDFBD152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0012" y="1725930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30CC9-5F1C-933D-A4C9-7DCE2F039E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4304BF9-EDC8-7868-84C1-6CCB690381D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7FE0970-0DB3-2D10-BEAE-54A52070A1F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FC668391-E0E0-74A5-F96F-B67ECAE86D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1172804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41411" y="5883275"/>
            <a:ext cx="6239309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456921" y="5883276"/>
            <a:ext cx="2743200" cy="365125"/>
          </a:xfrm>
          <a:prstGeom prst="rect">
            <a:avLst/>
          </a:prstGeom>
        </p:spPr>
        <p:txBody>
          <a:bodyPr/>
          <a:lstStyle/>
          <a:p>
            <a:fld id="{48A87A34-81AB-432B-8DAE-1953F412C126}" type="datetimeFigureOut">
              <a:rPr lang="en-US" smtClean="0"/>
              <a:t>12/5/2025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276321" y="5883274"/>
            <a:ext cx="771089" cy="365125"/>
          </a:xfrm>
          <a:prstGeom prst="rect">
            <a:avLst/>
          </a:prstGeom>
        </p:spPr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19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2.sv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1E197C-8454-08AA-A652-357480D988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0FAC-6DFA-F32C-E62D-5C32C06A02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732271" y="623443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7B62FF-DCC3-B0E5-E9C3-736A708235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51903" y="809244"/>
            <a:ext cx="941832" cy="62179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200">
                <a:solidFill>
                  <a:schemeClr val="bg2"/>
                </a:solidFill>
              </a:defRPr>
            </a:lvl1pPr>
          </a:lstStyle>
          <a:p>
            <a:fld id="{CC43B8D3-9A08-F84C-9DD4-44948BA52D4B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EEFFBFB-5A27-2D81-3931-C98447651EF4}"/>
              </a:ext>
            </a:extLst>
          </p:cNvPr>
          <p:cNvSpPr/>
          <p:nvPr userDrawn="1"/>
        </p:nvSpPr>
        <p:spPr>
          <a:xfrm>
            <a:off x="732271" y="723899"/>
            <a:ext cx="10727977" cy="780809"/>
          </a:xfrm>
          <a:prstGeom prst="rect">
            <a:avLst/>
          </a:prstGeom>
          <a:solidFill>
            <a:schemeClr val="bg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495E283-E2C6-EE8C-5FC9-96FD9B2DC537}"/>
              </a:ext>
            </a:extLst>
          </p:cNvPr>
          <p:cNvSpPr/>
          <p:nvPr userDrawn="1"/>
        </p:nvSpPr>
        <p:spPr>
          <a:xfrm>
            <a:off x="732271" y="404734"/>
            <a:ext cx="10727977" cy="319166"/>
          </a:xfrm>
          <a:prstGeom prst="rect">
            <a:avLst/>
          </a:prstGeom>
          <a:solidFill>
            <a:schemeClr val="tx2"/>
          </a:solidFill>
          <a:ln w="15875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BEB7FA7-6E9C-81BB-8E55-A22BFF734E24}"/>
              </a:ext>
            </a:extLst>
          </p:cNvPr>
          <p:cNvCxnSpPr>
            <a:cxnSpLocks/>
          </p:cNvCxnSpPr>
          <p:nvPr userDrawn="1"/>
        </p:nvCxnSpPr>
        <p:spPr>
          <a:xfrm>
            <a:off x="1655064" y="722376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Graphic 28">
            <a:extLst>
              <a:ext uri="{FF2B5EF4-FFF2-40B4-BE49-F238E27FC236}">
                <a16:creationId xmlns:a16="http://schemas.microsoft.com/office/drawing/2014/main" id="{77E78B78-C9C0-6811-5C24-BA7F4E612036}"/>
              </a:ext>
            </a:extLst>
          </p:cNvPr>
          <p:cNvPicPr>
            <a:picLocks noChangeAspect="1"/>
          </p:cNvPicPr>
          <p:nvPr userDrawn="1"/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tretch>
            <a:fillRect/>
          </a:stretch>
        </p:blipFill>
        <p:spPr>
          <a:xfrm rot="13498771">
            <a:off x="868523" y="778989"/>
            <a:ext cx="660389" cy="660389"/>
          </a:xfrm>
          <a:prstGeom prst="rect">
            <a:avLst/>
          </a:prstGeom>
        </p:spPr>
      </p:pic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F9C8F7F-2A36-A3D8-7C9C-CFDFFF47B82A}"/>
              </a:ext>
            </a:extLst>
          </p:cNvPr>
          <p:cNvCxnSpPr>
            <a:cxnSpLocks/>
          </p:cNvCxnSpPr>
          <p:nvPr userDrawn="1"/>
        </p:nvCxnSpPr>
        <p:spPr>
          <a:xfrm>
            <a:off x="2593735" y="718779"/>
            <a:ext cx="0" cy="780808"/>
          </a:xfrm>
          <a:prstGeom prst="line">
            <a:avLst/>
          </a:prstGeom>
          <a:ln w="158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59602F-1B68-185F-6DA7-FDDA1F06AC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97480" y="731520"/>
            <a:ext cx="8762246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6488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51" r:id="rId4"/>
    <p:sldLayoutId id="2147483658" r:id="rId5"/>
    <p:sldLayoutId id="2147483663" r:id="rId6"/>
    <p:sldLayoutId id="2147483664" r:id="rId7"/>
    <p:sldLayoutId id="2147483659" r:id="rId8"/>
    <p:sldLayoutId id="2147483660" r:id="rId9"/>
    <p:sldLayoutId id="2147483661" r:id="rId10"/>
    <p:sldLayoutId id="2147483652" r:id="rId11"/>
    <p:sldLayoutId id="2147483667" r:id="rId12"/>
    <p:sldLayoutId id="2147483653" r:id="rId13"/>
    <p:sldLayoutId id="2147483668" r:id="rId14"/>
    <p:sldLayoutId id="2147483665" r:id="rId15"/>
    <p:sldLayoutId id="2147483666" r:id="rId16"/>
    <p:sldLayoutId id="2147483654" r:id="rId17"/>
    <p:sldLayoutId id="2147483655" r:id="rId18"/>
    <p:sldLayoutId id="2147483656" r:id="rId19"/>
    <p:sldLayoutId id="2147483657" r:id="rId20"/>
    <p:sldLayoutId id="2147483669" r:id="rId2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3464" indent="-283464" algn="l" defTabSz="914400" rtl="0" eaLnBrk="1" latinLnBrk="0" hangingPunct="1">
        <a:lnSpc>
          <a:spcPct val="100000"/>
        </a:lnSpc>
        <a:spcBef>
          <a:spcPts val="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566928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83464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ntalhealthfirstaid.org/population-focused-modules/teens/" TargetMode="External"/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fuOwxrNxt0g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causticsodapodcast.com/2014/02/09/lice/?share=facebook" TargetMode="External"/><Relationship Id="rId7" Type="http://schemas.openxmlformats.org/officeDocument/2006/relationships/hyperlink" Target="https://www.nurse24.it/studenti/patologia/infezione-trichomonas-vaginalis.html" TargetMode="External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46.jpeg"/><Relationship Id="rId5" Type="http://schemas.openxmlformats.org/officeDocument/2006/relationships/image" Target="../media/image45.jpeg"/><Relationship Id="rId4" Type="http://schemas.openxmlformats.org/officeDocument/2006/relationships/image" Target="../media/image4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erywellhealth.com/syphilis-an-overview-3132670" TargetMode="External"/><Relationship Id="rId2" Type="http://schemas.openxmlformats.org/officeDocument/2006/relationships/image" Target="../media/image4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youtube.com/watch?v=foUUeARe2f8" TargetMode="External"/><Relationship Id="rId3" Type="http://schemas.openxmlformats.org/officeDocument/2006/relationships/hyperlink" Target="https://youmed.vn/tin-tuc/giang-mai-o-mieng/" TargetMode="External"/><Relationship Id="rId7" Type="http://schemas.openxmlformats.org/officeDocument/2006/relationships/hyperlink" Target="https://healthool.com/atlas-of-rashes-with-fever-pictures/secondary-syphilis-rash-pictures-atlas-of-rashes-associated-with-fever-secondary-syphilis-generalized-rashes-image-photo/" TargetMode="External"/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g"/><Relationship Id="rId5" Type="http://schemas.openxmlformats.org/officeDocument/2006/relationships/hyperlink" Target="https://www.bfhd.wa.gov/health_topics/diseasesandconditions/syphilis" TargetMode="External"/><Relationship Id="rId4" Type="http://schemas.openxmlformats.org/officeDocument/2006/relationships/image" Target="../media/image49.jp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eintheknow.org/resources/quizzes/stis-quiz?page=start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A25s1RO4J8g&amp;t=3s" TargetMode="External"/><Relationship Id="rId1" Type="http://schemas.openxmlformats.org/officeDocument/2006/relationships/slideLayout" Target="../slideLayouts/slideLayout2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tif"/><Relationship Id="rId1" Type="http://schemas.openxmlformats.org/officeDocument/2006/relationships/slideLayout" Target="../slideLayouts/slideLayout2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tiff"/><Relationship Id="rId1" Type="http://schemas.openxmlformats.org/officeDocument/2006/relationships/slideLayout" Target="../slideLayouts/slideLayout2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2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da.gov/media/150299/download" TargetMode="Externa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6.xml"/><Relationship Id="rId3" Type="http://schemas.openxmlformats.org/officeDocument/2006/relationships/diagramLayout" Target="../diagrams/layout5.xml"/><Relationship Id="rId7" Type="http://schemas.openxmlformats.org/officeDocument/2006/relationships/diagramData" Target="../diagrams/data6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1.xml"/><Relationship Id="rId6" Type="http://schemas.microsoft.com/office/2007/relationships/diagramDrawing" Target="../diagrams/drawing5.xml"/><Relationship Id="rId11" Type="http://schemas.microsoft.com/office/2007/relationships/diagramDrawing" Target="../diagrams/drawing6.xml"/><Relationship Id="rId5" Type="http://schemas.openxmlformats.org/officeDocument/2006/relationships/diagramColors" Target="../diagrams/colors5.xml"/><Relationship Id="rId10" Type="http://schemas.openxmlformats.org/officeDocument/2006/relationships/diagramColors" Target="../diagrams/colors6.xml"/><Relationship Id="rId4" Type="http://schemas.openxmlformats.org/officeDocument/2006/relationships/diagramQuickStyle" Target="../diagrams/quickStyle5.xml"/><Relationship Id="rId9" Type="http://schemas.openxmlformats.org/officeDocument/2006/relationships/diagramQuickStyle" Target="../diagrams/quickStyle6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8.xml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12" Type="http://schemas.microsoft.com/office/2007/relationships/diagramDrawing" Target="../diagrams/drawing8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diagramColors" Target="../diagrams/colors7.xml"/><Relationship Id="rId11" Type="http://schemas.openxmlformats.org/officeDocument/2006/relationships/diagramColors" Target="../diagrams/colors8.xml"/><Relationship Id="rId5" Type="http://schemas.openxmlformats.org/officeDocument/2006/relationships/diagramQuickStyle" Target="../diagrams/quickStyle7.xml"/><Relationship Id="rId10" Type="http://schemas.openxmlformats.org/officeDocument/2006/relationships/diagramQuickStyle" Target="../diagrams/quickStyle8.xml"/><Relationship Id="rId4" Type="http://schemas.openxmlformats.org/officeDocument/2006/relationships/diagramLayout" Target="../diagrams/layout7.xml"/><Relationship Id="rId9" Type="http://schemas.openxmlformats.org/officeDocument/2006/relationships/diagramLayout" Target="../diagrams/layout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tif"/><Relationship Id="rId1" Type="http://schemas.openxmlformats.org/officeDocument/2006/relationships/slideLayout" Target="../slideLayouts/slideLayout21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tif"/><Relationship Id="rId1" Type="http://schemas.openxmlformats.org/officeDocument/2006/relationships/slideLayout" Target="../slideLayouts/slideLayout21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gorgeouslifeblog.com/2022/07/cycle-syncing.html" TargetMode="External"/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youtube.com/watch?v=qKCOHmglckI" TargetMode="Externa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528762-BFD9-B53C-F438-D440DBFDD2F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734744" y="2722945"/>
            <a:ext cx="8542856" cy="1883664"/>
          </a:xfrm>
        </p:spPr>
        <p:txBody>
          <a:bodyPr/>
          <a:lstStyle/>
          <a:p>
            <a:r>
              <a:rPr lang="en-US" dirty="0"/>
              <a:t>Sex Education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987E38A-BFA6-6BFF-AAC8-EF01C81236BA}"/>
              </a:ext>
            </a:extLst>
          </p:cNvPr>
          <p:cNvSpPr txBox="1"/>
          <p:nvPr/>
        </p:nvSpPr>
        <p:spPr>
          <a:xfrm>
            <a:off x="2286000" y="5049520"/>
            <a:ext cx="55270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Raise your hand if you have any questions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AFF1AAB-3E64-37FF-CB4E-49222919DFC0}"/>
              </a:ext>
            </a:extLst>
          </p:cNvPr>
          <p:cNvSpPr txBox="1"/>
          <p:nvPr/>
        </p:nvSpPr>
        <p:spPr>
          <a:xfrm>
            <a:off x="5627894" y="5727416"/>
            <a:ext cx="5527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Be respectful        </a:t>
            </a:r>
          </a:p>
          <a:p>
            <a:endParaRPr lang="en-US" dirty="0"/>
          </a:p>
          <a:p>
            <a:r>
              <a:rPr lang="en-US" dirty="0">
                <a:solidFill>
                  <a:schemeClr val="accent4"/>
                </a:solidFill>
              </a:rPr>
              <a:t>Courtney Finneman RN </a:t>
            </a:r>
          </a:p>
        </p:txBody>
      </p:sp>
    </p:spTree>
    <p:extLst>
      <p:ext uri="{BB962C8B-B14F-4D97-AF65-F5344CB8AC3E}">
        <p14:creationId xmlns:p14="http://schemas.microsoft.com/office/powerpoint/2010/main" val="28275939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Sexually Transmitted Infections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000" dirty="0"/>
              <a:t>Communicable diseases that spread from one person to another during sexual activity are called </a:t>
            </a:r>
            <a:r>
              <a:rPr lang="en-US" sz="2000" b="1" dirty="0"/>
              <a:t>sexually transmitted infections (STIs)</a:t>
            </a:r>
          </a:p>
          <a:p>
            <a:endParaRPr lang="en-US" sz="2000" b="1" dirty="0"/>
          </a:p>
          <a:p>
            <a:pPr lvl="1"/>
            <a:r>
              <a:rPr lang="en-US" sz="2000" dirty="0"/>
              <a:t>Engaging in sexual activity one time is all it takes to contract an STI</a:t>
            </a:r>
          </a:p>
          <a:p>
            <a:pPr lvl="1"/>
            <a:endParaRPr lang="en-US" sz="2000" dirty="0"/>
          </a:p>
          <a:p>
            <a:pPr lvl="1"/>
            <a:r>
              <a:rPr lang="en-US" sz="2000" dirty="0"/>
              <a:t>People with more sexual partners have greater chances of getting an STI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688797E-70AD-E6EC-5DFA-9B9AF24147F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7275006" y="4671767"/>
            <a:ext cx="4685881" cy="2231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IN" sz="800" i="1" dirty="0" err="1">
                <a:latin typeface="Arial" panose="020B0604020202020204" pitchFamily="34" charset="0"/>
                <a:cs typeface="Arial" panose="020B0604020202020204" pitchFamily="34" charset="0"/>
              </a:rPr>
              <a:t>Goodheart-Willcox</a:t>
            </a:r>
            <a:r>
              <a:rPr lang="en-IN" sz="800" i="1" dirty="0">
                <a:latin typeface="Arial" panose="020B0604020202020204" pitchFamily="34" charset="0"/>
                <a:cs typeface="Arial" panose="020B0604020202020204" pitchFamily="34" charset="0"/>
              </a:rPr>
              <a:t> Publisher </a:t>
            </a:r>
            <a:endParaRPr lang="en-IN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785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People Contract STIs</a:t>
            </a:r>
          </a:p>
        </p:txBody>
      </p:sp>
      <p:graphicFrame>
        <p:nvGraphicFramePr>
          <p:cNvPr id="6" name="Diagram 5" descr="Examples of how STIs can and cannot be transmitted. "/>
          <p:cNvGraphicFramePr/>
          <p:nvPr/>
        </p:nvGraphicFramePr>
        <p:xfrm>
          <a:off x="1435100" y="2036618"/>
          <a:ext cx="9321800" cy="42402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888390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B88C3-22C9-7AFF-33C5-C94BB8BA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Do teenagers get STI’s ?</a:t>
            </a:r>
          </a:p>
        </p:txBody>
      </p:sp>
      <p:sp>
        <p:nvSpPr>
          <p:cNvPr id="28" name="Text Placeholder 27">
            <a:extLst>
              <a:ext uri="{FF2B5EF4-FFF2-40B4-BE49-F238E27FC236}">
                <a16:creationId xmlns:a16="http://schemas.microsoft.com/office/drawing/2014/main" id="{DC4B4CEE-5DB4-6994-504B-BF87FCC0667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595B11-C76E-DD57-C5B1-8658DCE8DA40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371F316B-7439-A04C-9934-FDC516BE79E1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043138" y="3429000"/>
            <a:ext cx="2665262" cy="2382520"/>
          </a:xfrm>
        </p:spPr>
        <p:txBody>
          <a:bodyPr>
            <a:normAutofit/>
          </a:bodyPr>
          <a:lstStyle/>
          <a:p>
            <a:pPr algn="l"/>
            <a:r>
              <a:rPr lang="en-US" sz="2000" dirty="0"/>
              <a:t>Young people ages 15-24 accounted for 53% of new STI’s in 2022.</a:t>
            </a:r>
          </a:p>
        </p:txBody>
      </p:sp>
      <p:pic>
        <p:nvPicPr>
          <p:cNvPr id="13" name="Picture Placeholder 12" descr="A group of students standing in a row&#10;&#10;Description automatically generated">
            <a:extLst>
              <a:ext uri="{FF2B5EF4-FFF2-40B4-BE49-F238E27FC236}">
                <a16:creationId xmlns:a16="http://schemas.microsoft.com/office/drawing/2014/main" id="{9FC497A2-9B8C-CD63-6C85-F2B82D097F42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5247" r="15247"/>
          <a:stretch>
            <a:fillRect/>
          </a:stretch>
        </p:blipFill>
        <p:spPr>
          <a:xfrm>
            <a:off x="3754580" y="1873565"/>
            <a:ext cx="4729022" cy="4538073"/>
          </a:xfrm>
        </p:spPr>
      </p:pic>
    </p:spTree>
    <p:extLst>
      <p:ext uri="{BB962C8B-B14F-4D97-AF65-F5344CB8AC3E}">
        <p14:creationId xmlns:p14="http://schemas.microsoft.com/office/powerpoint/2010/main" val="28285375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16">
            <a:extLst>
              <a:ext uri="{FF2B5EF4-FFF2-40B4-BE49-F238E27FC236}">
                <a16:creationId xmlns:a16="http://schemas.microsoft.com/office/drawing/2014/main" id="{DA0F90AB-1B24-9DF4-3DB5-EFCB975848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95653" y="2460929"/>
            <a:ext cx="8762246" cy="777240"/>
          </a:xfrm>
        </p:spPr>
        <p:txBody>
          <a:bodyPr/>
          <a:lstStyle/>
          <a:p>
            <a:r>
              <a:rPr lang="en-US" dirty="0"/>
              <a:t>STI’s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8750F4EF-70CA-C21D-96D4-68F07DB39DE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9E62E05B-5308-1B35-68F5-724B0616912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5</a:t>
            </a:fld>
            <a:endParaRPr lang="en-US" dirty="0"/>
          </a:p>
        </p:txBody>
      </p:sp>
      <p:graphicFrame>
        <p:nvGraphicFramePr>
          <p:cNvPr id="20" name="Table 19">
            <a:extLst>
              <a:ext uri="{FF2B5EF4-FFF2-40B4-BE49-F238E27FC236}">
                <a16:creationId xmlns:a16="http://schemas.microsoft.com/office/drawing/2014/main" id="{EA7E3981-DEFE-E68E-E611-4740EE9CA9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2192038"/>
              </p:ext>
            </p:extLst>
          </p:nvPr>
        </p:nvGraphicFramePr>
        <p:xfrm>
          <a:off x="294968" y="1586484"/>
          <a:ext cx="11358551" cy="5177803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2242036">
                  <a:extLst>
                    <a:ext uri="{9D8B030D-6E8A-4147-A177-3AD203B41FA5}">
                      <a16:colId xmlns:a16="http://schemas.microsoft.com/office/drawing/2014/main" val="1404993445"/>
                    </a:ext>
                  </a:extLst>
                </a:gridCol>
                <a:gridCol w="5330331">
                  <a:extLst>
                    <a:ext uri="{9D8B030D-6E8A-4147-A177-3AD203B41FA5}">
                      <a16:colId xmlns:a16="http://schemas.microsoft.com/office/drawing/2014/main" val="2018219325"/>
                    </a:ext>
                  </a:extLst>
                </a:gridCol>
                <a:gridCol w="3786184">
                  <a:extLst>
                    <a:ext uri="{9D8B030D-6E8A-4147-A177-3AD203B41FA5}">
                      <a16:colId xmlns:a16="http://schemas.microsoft.com/office/drawing/2014/main" val="2100193607"/>
                    </a:ext>
                  </a:extLst>
                </a:gridCol>
              </a:tblGrid>
              <a:tr h="500649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 Narrow" panose="020B0606020202030204" pitchFamily="34" charset="0"/>
                        </a:rPr>
                        <a:t>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 Narrow" panose="020B0606020202030204" pitchFamily="34" charset="0"/>
                        </a:rPr>
                        <a:t>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Arial Narrow" panose="020B0606020202030204" pitchFamily="34" charset="0"/>
                        </a:rPr>
                        <a:t>TREATMENT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803856"/>
                  </a:ext>
                </a:extLst>
              </a:tr>
              <a:tr h="880483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Chlamydia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Pain or burning with urination, unusual discharge, vaginal bleeding between periods, testicular pain. </a:t>
                      </a:r>
                    </a:p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Can infect  genitals, eyes, throat or rectum.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Must see a healthcare provider for antibiotic treatment.</a:t>
                      </a:r>
                    </a:p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(Bacterial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325361"/>
                  </a:ext>
                </a:extLst>
              </a:tr>
              <a:tr h="1144628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Gonorrhea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Pain or burning with urination, unusual discharge, pain or swelling of testicle, abdominal pain, vaginal bleeding between periods. Can infect genitals, eyes, throat or rectum.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Must see a healthcare provider for antibiotic treatment. </a:t>
                      </a:r>
                    </a:p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( Bacterial 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987261"/>
                  </a:ext>
                </a:extLst>
              </a:tr>
              <a:tr h="1408773">
                <a:tc>
                  <a:txBody>
                    <a:bodyPr/>
                    <a:lstStyle/>
                    <a:p>
                      <a:r>
                        <a:rPr lang="en-US" sz="32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Herpes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HSV1- Oral Herpes ( cold sores) fever blisters around the mouth and lips.</a:t>
                      </a:r>
                    </a:p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HSV 2- Genital herpes, painful sores around the genitals, that often itch. </a:t>
                      </a:r>
                    </a:p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Spreads from skin-to-skin contact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Viral – No treatment but there is medication that can decrease outbreaks and lessen symptoms.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21259"/>
                  </a:ext>
                </a:extLst>
              </a:tr>
              <a:tr h="1155086">
                <a:tc>
                  <a:txBody>
                    <a:bodyPr/>
                    <a:lstStyle/>
                    <a:p>
                      <a:r>
                        <a:rPr lang="en-US" sz="2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Trichomoniasis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Caused by a parasite. May cause itching, burning, redness or soreness of genitals. Discomfort with urination, unusual discharge. Men typically have no symptoms.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Must see healthcare provider for antibiotic treatment.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340136"/>
                  </a:ext>
                </a:extLst>
              </a:tr>
            </a:tbl>
          </a:graphicData>
        </a:graphic>
      </p:graphicFrame>
      <p:sp>
        <p:nvSpPr>
          <p:cNvPr id="21" name="TextBox 20">
            <a:extLst>
              <a:ext uri="{FF2B5EF4-FFF2-40B4-BE49-F238E27FC236}">
                <a16:creationId xmlns:a16="http://schemas.microsoft.com/office/drawing/2014/main" id="{615496C5-B57D-7540-05A1-1C071FEC3A92}"/>
              </a:ext>
            </a:extLst>
          </p:cNvPr>
          <p:cNvSpPr txBox="1"/>
          <p:nvPr/>
        </p:nvSpPr>
        <p:spPr>
          <a:xfrm>
            <a:off x="5615610" y="809244"/>
            <a:ext cx="54367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Live Trichomonas vaginalis in Diamond's medium (youtube.com)</a:t>
            </a:r>
            <a:endParaRPr lang="en-US" dirty="0"/>
          </a:p>
        </p:txBody>
      </p:sp>
      <p:sp>
        <p:nvSpPr>
          <p:cNvPr id="2" name="Title 7">
            <a:extLst>
              <a:ext uri="{FF2B5EF4-FFF2-40B4-BE49-F238E27FC236}">
                <a16:creationId xmlns:a16="http://schemas.microsoft.com/office/drawing/2014/main" id="{0517B02E-D435-2BAA-8845-C8A4595AE6D3}"/>
              </a:ext>
            </a:extLst>
          </p:cNvPr>
          <p:cNvSpPr txBox="1">
            <a:spLocks/>
          </p:cNvSpPr>
          <p:nvPr/>
        </p:nvSpPr>
        <p:spPr>
          <a:xfrm>
            <a:off x="2601501" y="731520"/>
            <a:ext cx="8762246" cy="77724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/>
              <a:t>STI’s</a:t>
            </a:r>
          </a:p>
        </p:txBody>
      </p:sp>
    </p:spTree>
    <p:extLst>
      <p:ext uri="{BB962C8B-B14F-4D97-AF65-F5344CB8AC3E}">
        <p14:creationId xmlns:p14="http://schemas.microsoft.com/office/powerpoint/2010/main" val="21816037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CCB08E5-EEF5-7ED4-8F7D-51682DFE1B6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ED1490FD-44A1-811E-3593-D402ADA786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01501" y="731520"/>
            <a:ext cx="8762246" cy="777240"/>
          </a:xfrm>
        </p:spPr>
        <p:txBody>
          <a:bodyPr/>
          <a:lstStyle/>
          <a:p>
            <a:r>
              <a:rPr lang="en-US" dirty="0"/>
              <a:t>STI’s Continued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42C21C-670A-839D-D743-0951078A9E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6</a:t>
            </a:fld>
            <a:endParaRPr lang="en-US" dirty="0"/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F4383F65-F25A-BF7C-FF78-AA30F631127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096256"/>
              </p:ext>
            </p:extLst>
          </p:nvPr>
        </p:nvGraphicFramePr>
        <p:xfrm>
          <a:off x="732274" y="1757902"/>
          <a:ext cx="10871892" cy="5012370"/>
        </p:xfrm>
        <a:graphic>
          <a:graphicData uri="http://schemas.openxmlformats.org/drawingml/2006/table">
            <a:tbl>
              <a:tblPr firstRow="1" bandRow="1">
                <a:tableStyleId>{284E427A-3D55-4303-BF80-6455036E1DE7}</a:tableStyleId>
              </a:tblPr>
              <a:tblGrid>
                <a:gridCol w="2145976">
                  <a:extLst>
                    <a:ext uri="{9D8B030D-6E8A-4147-A177-3AD203B41FA5}">
                      <a16:colId xmlns:a16="http://schemas.microsoft.com/office/drawing/2014/main" val="1404993445"/>
                    </a:ext>
                  </a:extLst>
                </a:gridCol>
                <a:gridCol w="5101952">
                  <a:extLst>
                    <a:ext uri="{9D8B030D-6E8A-4147-A177-3AD203B41FA5}">
                      <a16:colId xmlns:a16="http://schemas.microsoft.com/office/drawing/2014/main" val="2018219325"/>
                    </a:ext>
                  </a:extLst>
                </a:gridCol>
                <a:gridCol w="3623964">
                  <a:extLst>
                    <a:ext uri="{9D8B030D-6E8A-4147-A177-3AD203B41FA5}">
                      <a16:colId xmlns:a16="http://schemas.microsoft.com/office/drawing/2014/main" val="2100193607"/>
                    </a:ext>
                  </a:extLst>
                </a:gridCol>
              </a:tblGrid>
              <a:tr h="960186"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+mn-lt"/>
                        </a:rPr>
                        <a:t>STI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+mn-lt"/>
                        </a:rPr>
                        <a:t>SYMPTOMS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800" dirty="0">
                          <a:latin typeface="+mn-lt"/>
                        </a:rPr>
                        <a:t>TREATMENT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5803856"/>
                  </a:ext>
                </a:extLst>
              </a:tr>
              <a:tr h="1674744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HPV/ GENITAL WARTS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Pink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 bumps in genital area, can be flat, raised or cauliflower looking. Can cause cancer in men and women ( cervical , anal, oral and throat cancer) .</a:t>
                      </a:r>
                      <a:endParaRPr lang="en-US" sz="24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Warts can be removed by a Dr but virus remains in the body for life and can have flare ups.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325361"/>
                  </a:ext>
                </a:extLst>
              </a:tr>
              <a:tr h="113882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PUBIC LICE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Itching in genital area. Crab shaped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 parasitic insects in pubic hair area.</a:t>
                      </a:r>
                      <a:endParaRPr lang="en-US" sz="24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  <a:p>
                      <a:endParaRPr lang="en-US" sz="24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Over the counter treatment available.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987261"/>
                  </a:ext>
                </a:extLst>
              </a:tr>
              <a:tr h="1138826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+mj-lt"/>
                        </a:rPr>
                        <a:t>HIV/ AIDS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Fatigue, fever, cough, sweating, Immune system can not fight of common colds, flu,</a:t>
                      </a:r>
                      <a:r>
                        <a:rPr lang="en-US" sz="2400" baseline="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 or other illness</a:t>
                      </a:r>
                      <a:endParaRPr lang="en-US" sz="2400" dirty="0">
                        <a:solidFill>
                          <a:schemeClr val="bg1"/>
                        </a:solidFill>
                        <a:latin typeface="Arial Narrow" panose="020B060602020203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bg1"/>
                          </a:solidFill>
                          <a:latin typeface="Arial Narrow" panose="020B0606020202030204" pitchFamily="34" charset="0"/>
                        </a:rPr>
                        <a:t>NO CURE. Treatment to manage symptoms.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49212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84898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B88C3-22C9-7AFF-33C5-C94BB8BA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STD’s Continued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08C6D-9717-7815-67C8-42450C3BF0D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" name="Picture Placeholder 50" descr="A close-up of a bug&#10;&#10;Description automatically generated">
            <a:extLst>
              <a:ext uri="{FF2B5EF4-FFF2-40B4-BE49-F238E27FC236}">
                <a16:creationId xmlns:a16="http://schemas.microsoft.com/office/drawing/2014/main" id="{AA6E1086-946C-2261-FF85-64BD79C03C68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l="12995" r="12995"/>
          <a:stretch/>
        </p:blipFill>
        <p:spPr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1" name="Picture Placeholder 80">
            <a:extLst>
              <a:ext uri="{FF2B5EF4-FFF2-40B4-BE49-F238E27FC236}">
                <a16:creationId xmlns:a16="http://schemas.microsoft.com/office/drawing/2014/main" id="{FFC400CD-5077-9935-19C5-BC026E9ADE1D}"/>
              </a:ext>
            </a:extLst>
          </p:cNvPr>
          <p:cNvPicPr>
            <a:picLocks noGrp="1" noChangeAspect="1"/>
          </p:cNvPicPr>
          <p:nvPr>
            <p:ph type="pic" sz="quarter" idx="15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" r="287"/>
          <a:stretch/>
        </p:blipFill>
        <p:spPr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45" name="Text Placeholder 44">
            <a:extLst>
              <a:ext uri="{FF2B5EF4-FFF2-40B4-BE49-F238E27FC236}">
                <a16:creationId xmlns:a16="http://schemas.microsoft.com/office/drawing/2014/main" id="{08458C4E-BEB7-5357-E012-E083AB099C0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/>
              <a:t>Herpes</a:t>
            </a:r>
          </a:p>
        </p:txBody>
      </p:sp>
      <p:sp>
        <p:nvSpPr>
          <p:cNvPr id="93" name="Text Placeholder 92">
            <a:extLst>
              <a:ext uri="{FF2B5EF4-FFF2-40B4-BE49-F238E27FC236}">
                <a16:creationId xmlns:a16="http://schemas.microsoft.com/office/drawing/2014/main" id="{3066A4BA-6A02-3001-90D8-D6072423336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/>
          </a:bodyPr>
          <a:lstStyle/>
          <a:p>
            <a:r>
              <a:rPr lang="en-US" sz="1600" dirty="0">
                <a:latin typeface="+mn-lt"/>
              </a:rPr>
              <a:t>Trichomoniasis</a:t>
            </a:r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0E7DB7CA-F98F-DA72-5034-4333A03BD16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Public Lice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5CF8C408-02FC-4132-F304-040A31BEB4C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en-US" dirty="0"/>
              <a:t>Genital warts</a:t>
            </a:r>
          </a:p>
        </p:txBody>
      </p:sp>
      <p:pic>
        <p:nvPicPr>
          <p:cNvPr id="86" name="Picture Placeholder 85">
            <a:extLst>
              <a:ext uri="{FF2B5EF4-FFF2-40B4-BE49-F238E27FC236}">
                <a16:creationId xmlns:a16="http://schemas.microsoft.com/office/drawing/2014/main" id="{F6A91381-DD05-265E-F44F-6034862FB4CD}"/>
              </a:ext>
            </a:extLst>
          </p:cNvPr>
          <p:cNvPicPr>
            <a:picLocks noGrp="1" noChangeAspect="1"/>
          </p:cNvPicPr>
          <p:nvPr>
            <p:ph type="pic" sz="quarter" idx="2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00" r="12500"/>
          <a:stretch/>
        </p:blipFill>
        <p:spPr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90" name="Picture Placeholder 89" descr="A close-up of a cell&#10;&#10;Description automatically generated">
            <a:extLst>
              <a:ext uri="{FF2B5EF4-FFF2-40B4-BE49-F238E27FC236}">
                <a16:creationId xmlns:a16="http://schemas.microsoft.com/office/drawing/2014/main" id="{C4BE6193-1B45-2A93-E1A0-2CBCDA0B9F80}"/>
              </a:ext>
            </a:extLst>
          </p:cNvPr>
          <p:cNvPicPr>
            <a:picLocks noGrp="1" noChangeAspect="1"/>
          </p:cNvPicPr>
          <p:nvPr>
            <p:ph type="pic" sz="quarter" idx="25"/>
          </p:nvPr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rcRect l="16786" r="16786"/>
          <a:stretch/>
        </p:blipFill>
        <p:spPr/>
      </p:pic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4EB8D6D4-573D-93DF-A54F-7C984CEF3575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3098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72A9F-102E-7ADB-F276-563559626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811" y="460778"/>
            <a:ext cx="9945094" cy="1686074"/>
          </a:xfrm>
        </p:spPr>
        <p:txBody>
          <a:bodyPr/>
          <a:lstStyle/>
          <a:p>
            <a:r>
              <a:rPr lang="en-US" dirty="0"/>
              <a:t>Syphilis </a:t>
            </a:r>
            <a:br>
              <a:rPr lang="en-US" dirty="0"/>
            </a:br>
            <a:r>
              <a:rPr lang="en-US" sz="2000" dirty="0"/>
              <a:t>Caused by a bacteria Treponema Pallidum</a:t>
            </a:r>
            <a:br>
              <a:rPr lang="en-US" sz="2000" dirty="0"/>
            </a:b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8C3C00B-A8F1-34C4-6DA8-0788065CD9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40079" y="2365513"/>
            <a:ext cx="9338807" cy="3190461"/>
          </a:xfrm>
        </p:spPr>
        <p:txBody>
          <a:bodyPr>
            <a:normAutofit fontScale="92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1"/>
                </a:solidFill>
              </a:rPr>
              <a:t>Primary- </a:t>
            </a:r>
            <a:r>
              <a:rPr lang="en-US" sz="2400" dirty="0"/>
              <a:t> </a:t>
            </a:r>
            <a:r>
              <a:rPr lang="en-US" sz="2000" dirty="0"/>
              <a:t>2-12 weeks post exposure, painless chancer.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3"/>
                </a:solidFill>
              </a:rPr>
              <a:t>Secondary-</a:t>
            </a:r>
            <a:r>
              <a:rPr lang="en-US" sz="2400" dirty="0"/>
              <a:t> </a:t>
            </a:r>
            <a:r>
              <a:rPr lang="en-US" sz="2000" dirty="0"/>
              <a:t>1-6 months post after primary. Rough bumpy rash, does not itch. Fever, headache, weight loss.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4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4"/>
                </a:solidFill>
              </a:rPr>
              <a:t>Latent- </a:t>
            </a:r>
            <a:r>
              <a:rPr lang="en-US" sz="2400" dirty="0"/>
              <a:t>NO SYMPTOMS. </a:t>
            </a:r>
            <a:r>
              <a:rPr lang="en-US" sz="2000" dirty="0"/>
              <a:t>Damages heart, bones, nerves and other organs. Can last up to 20 years. 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accent2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accent2"/>
                </a:solidFill>
              </a:rPr>
              <a:t>Tertiary- </a:t>
            </a:r>
            <a:r>
              <a:rPr lang="en-US" sz="2200" dirty="0"/>
              <a:t>20% of people without treatment progress to tertiary syphilis. Brain damage, movement disorders, heart disease, seizures, death. </a:t>
            </a:r>
          </a:p>
        </p:txBody>
      </p:sp>
      <p:pic>
        <p:nvPicPr>
          <p:cNvPr id="5" name="Picture 4" descr="A close-up of red bacteria&#10;&#10;Description automatically generated">
            <a:extLst>
              <a:ext uri="{FF2B5EF4-FFF2-40B4-BE49-F238E27FC236}">
                <a16:creationId xmlns:a16="http://schemas.microsoft.com/office/drawing/2014/main" id="{A0070C3C-F069-74B8-EEA2-16245741D27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316639" y="322326"/>
            <a:ext cx="2939387" cy="1959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</p:spTree>
    <p:extLst>
      <p:ext uri="{BB962C8B-B14F-4D97-AF65-F5344CB8AC3E}">
        <p14:creationId xmlns:p14="http://schemas.microsoft.com/office/powerpoint/2010/main" val="1361414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DA7761-5760-E2A1-5564-3F0ED0729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Syphilis Continued</a:t>
            </a:r>
          </a:p>
        </p:txBody>
      </p:sp>
      <p:pic>
        <p:nvPicPr>
          <p:cNvPr id="7" name="Content Placeholder 6" descr="A close-up of a sore on a person's lips&#10;&#10;Description automatically generated">
            <a:extLst>
              <a:ext uri="{FF2B5EF4-FFF2-40B4-BE49-F238E27FC236}">
                <a16:creationId xmlns:a16="http://schemas.microsoft.com/office/drawing/2014/main" id="{1C1AD1AD-7518-36CD-7BAD-973AB3EE8FB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3413" y="1852543"/>
            <a:ext cx="3018811" cy="2391465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7449D3-E592-3BC1-F156-C786E09B562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5586E5-9405-484F-5538-80A3309D255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9</a:t>
            </a:fld>
            <a:endParaRPr lang="en-US" dirty="0"/>
          </a:p>
        </p:txBody>
      </p:sp>
      <p:pic>
        <p:nvPicPr>
          <p:cNvPr id="9" name="Picture 8" descr="A close-up of a hand&#10;&#10;Description automatically generated">
            <a:extLst>
              <a:ext uri="{FF2B5EF4-FFF2-40B4-BE49-F238E27FC236}">
                <a16:creationId xmlns:a16="http://schemas.microsoft.com/office/drawing/2014/main" id="{92459AF1-0766-BA73-CC25-F6CABCF7381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4154556" y="1751937"/>
            <a:ext cx="7132982" cy="285319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C6CF379-E523-F813-9F1D-6A0A8924AD6A}"/>
              </a:ext>
            </a:extLst>
          </p:cNvPr>
          <p:cNvSpPr txBox="1"/>
          <p:nvPr/>
        </p:nvSpPr>
        <p:spPr>
          <a:xfrm>
            <a:off x="613413" y="4333461"/>
            <a:ext cx="2666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Chancer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1973E6E-805B-1B02-F696-B5FCF532C19B}"/>
              </a:ext>
            </a:extLst>
          </p:cNvPr>
          <p:cNvSpPr txBox="1"/>
          <p:nvPr/>
        </p:nvSpPr>
        <p:spPr>
          <a:xfrm>
            <a:off x="4671391" y="4830417"/>
            <a:ext cx="455212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Syphilis rash</a:t>
            </a:r>
          </a:p>
        </p:txBody>
      </p:sp>
      <p:pic>
        <p:nvPicPr>
          <p:cNvPr id="13" name="Picture 12" descr="A person with red rashes on their chest&#10;&#10;Description automatically generated">
            <a:extLst>
              <a:ext uri="{FF2B5EF4-FFF2-40B4-BE49-F238E27FC236}">
                <a16:creationId xmlns:a16="http://schemas.microsoft.com/office/drawing/2014/main" id="{EB45445A-4CD7-11EC-47C6-76CEFC80512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4161683" y="2027583"/>
            <a:ext cx="2666500" cy="2577547"/>
          </a:xfrm>
          <a:prstGeom prst="rect">
            <a:avLst/>
          </a:prstGeom>
        </p:spPr>
      </p:pic>
      <p:sp>
        <p:nvSpPr>
          <p:cNvPr id="6" name="TextBox 5">
            <a:hlinkClick r:id="rId8"/>
            <a:extLst>
              <a:ext uri="{FF2B5EF4-FFF2-40B4-BE49-F238E27FC236}">
                <a16:creationId xmlns:a16="http://schemas.microsoft.com/office/drawing/2014/main" id="{1CD33FF0-C916-5E51-C504-BAAD40F83EAB}"/>
              </a:ext>
            </a:extLst>
          </p:cNvPr>
          <p:cNvSpPr txBox="1"/>
          <p:nvPr/>
        </p:nvSpPr>
        <p:spPr>
          <a:xfrm>
            <a:off x="3279913" y="5408381"/>
            <a:ext cx="5805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8"/>
              </a:rPr>
              <a:t>://www.youtube.com/watch?v=foUUeARe2f8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092817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>
            <a:extLst>
              <a:ext uri="{FF2B5EF4-FFF2-40B4-BE49-F238E27FC236}">
                <a16:creationId xmlns:a16="http://schemas.microsoft.com/office/drawing/2014/main" id="{CFC65B13-DBA7-CB3E-F251-880122C1E5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Prevalence in Montana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2C92178-B239-AAAD-CF10-C0CD04C1BAE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701003A-1258-C8AB-E292-CE0E5E612BC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10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2A4A4E8-5588-7D2B-BA43-F980D79D5E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8435980"/>
              </p:ext>
            </p:extLst>
          </p:nvPr>
        </p:nvGraphicFramePr>
        <p:xfrm>
          <a:off x="887782" y="2020028"/>
          <a:ext cx="10571944" cy="4106452"/>
        </p:xfrm>
        <a:graphic>
          <a:graphicData uri="http://schemas.openxmlformats.org/drawingml/2006/table">
            <a:tbl>
              <a:tblPr/>
              <a:tblGrid>
                <a:gridCol w="2642986">
                  <a:extLst>
                    <a:ext uri="{9D8B030D-6E8A-4147-A177-3AD203B41FA5}">
                      <a16:colId xmlns:a16="http://schemas.microsoft.com/office/drawing/2014/main" val="3103402443"/>
                    </a:ext>
                  </a:extLst>
                </a:gridCol>
                <a:gridCol w="2642986">
                  <a:extLst>
                    <a:ext uri="{9D8B030D-6E8A-4147-A177-3AD203B41FA5}">
                      <a16:colId xmlns:a16="http://schemas.microsoft.com/office/drawing/2014/main" val="3303984038"/>
                    </a:ext>
                  </a:extLst>
                </a:gridCol>
                <a:gridCol w="2642986">
                  <a:extLst>
                    <a:ext uri="{9D8B030D-6E8A-4147-A177-3AD203B41FA5}">
                      <a16:colId xmlns:a16="http://schemas.microsoft.com/office/drawing/2014/main" val="2806966262"/>
                    </a:ext>
                  </a:extLst>
                </a:gridCol>
                <a:gridCol w="2642986">
                  <a:extLst>
                    <a:ext uri="{9D8B030D-6E8A-4147-A177-3AD203B41FA5}">
                      <a16:colId xmlns:a16="http://schemas.microsoft.com/office/drawing/2014/main" val="4097586680"/>
                    </a:ext>
                  </a:extLst>
                </a:gridCol>
              </a:tblGrid>
              <a:tr h="710614">
                <a:tc gridSpan="4">
                  <a:txBody>
                    <a:bodyPr/>
                    <a:lstStyle/>
                    <a:p>
                      <a:r>
                        <a:rPr lang="en-US" dirty="0"/>
                        <a:t>Table 21. Primary and Secondary Syphilis — Reported Cases and Rates of Reported Cases by State, Ranked by Rates, United States, 2022</a:t>
                      </a:r>
                    </a:p>
                  </a:txBody>
                  <a:tcPr anchor="ctr">
                    <a:solidFill>
                      <a:srgbClr val="EDF9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01047"/>
                  </a:ext>
                </a:extLst>
              </a:tr>
              <a:tr h="710614"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Rank*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State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>
                          <a:effectLst/>
                        </a:rPr>
                        <a:t>Cases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dirty="0">
                          <a:effectLst/>
                        </a:rPr>
                        <a:t>Rate per 100,000 Population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6902001"/>
                  </a:ext>
                </a:extLst>
              </a:tr>
              <a:tr h="41133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1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South Dakota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767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84.3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586783"/>
                  </a:ext>
                </a:extLst>
              </a:tr>
              <a:tr h="411334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2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New Mexico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761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36.0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08162881"/>
                  </a:ext>
                </a:extLst>
              </a:tr>
              <a:tr h="331041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3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Arkansas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1,001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32.9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961922"/>
                  </a:ext>
                </a:extLst>
              </a:tr>
              <a:tr h="382638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4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Oklahoma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1,278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31.8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994835"/>
                  </a:ext>
                </a:extLst>
              </a:tr>
              <a:tr h="382638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5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Mississippi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913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31.1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8279846"/>
                  </a:ext>
                </a:extLst>
              </a:tr>
              <a:tr h="331041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6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Arizona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2,151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29.2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143326"/>
                  </a:ext>
                </a:extLst>
              </a:tr>
              <a:tr h="331041"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7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Montana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>
                          <a:effectLst/>
                        </a:rPr>
                        <a:t>325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effectLst/>
                        </a:rPr>
                        <a:t>28.9</a:t>
                      </a:r>
                    </a:p>
                  </a:txBody>
                  <a:tcPr anchor="ctr">
                    <a:lnL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620" cap="flat" cmpd="sng" algn="ctr">
                      <a:solidFill>
                        <a:srgbClr val="DEE2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F9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822328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4052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3E927A3F-1EB8-5D00-5CA1-74FDF35E67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much do you know ?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7E7DE13C-2C26-6520-0468-E0E2A8ED71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00200" y="2121408"/>
            <a:ext cx="7889240" cy="3927348"/>
          </a:xfrm>
        </p:spPr>
        <p:txBody>
          <a:bodyPr>
            <a:normAutofit/>
          </a:bodyPr>
          <a:lstStyle/>
          <a:p>
            <a:r>
              <a:rPr lang="en-US" sz="7800" dirty="0">
                <a:hlinkClick r:id="rId2"/>
              </a:rPr>
              <a:t>STIs quiz | Be in the KNOW</a:t>
            </a:r>
            <a:endParaRPr lang="en-US" sz="7800" dirty="0"/>
          </a:p>
          <a:p>
            <a:endParaRPr lang="en-US" dirty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89893045-1F9F-B5A3-0DDF-A47EE60FA17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6DD4361-C8F7-9C71-D155-BCBC670287D4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062148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Pregnancy prevention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4633" y="1897627"/>
            <a:ext cx="7796096" cy="3802134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After studying this lesson, you will be able to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b="1" dirty="0"/>
              <a:t>10.6-1 Recognize</a:t>
            </a:r>
            <a:r>
              <a:rPr lang="en-US" dirty="0"/>
              <a:t> pregnancy prevention facts and myths.</a:t>
            </a:r>
          </a:p>
          <a:p>
            <a:endParaRPr lang="en-US" dirty="0"/>
          </a:p>
          <a:p>
            <a:r>
              <a:rPr lang="en-US" b="1" dirty="0"/>
              <a:t>10.6-2 Understand</a:t>
            </a:r>
            <a:r>
              <a:rPr lang="en-US" dirty="0"/>
              <a:t> the effectiveness of abstinence in preventing pregnancy.</a:t>
            </a:r>
          </a:p>
          <a:p>
            <a:endParaRPr lang="en-US" dirty="0"/>
          </a:p>
          <a:p>
            <a:r>
              <a:rPr lang="en-US" b="1" dirty="0"/>
              <a:t>10.6-3 Identify</a:t>
            </a:r>
            <a:r>
              <a:rPr lang="en-US" dirty="0"/>
              <a:t> barrier methods for preventing pregnancy.</a:t>
            </a:r>
          </a:p>
          <a:p>
            <a:endParaRPr lang="en-US" dirty="0"/>
          </a:p>
          <a:p>
            <a:r>
              <a:rPr lang="en-US" b="1" dirty="0"/>
              <a:t>10.6-4 Describe</a:t>
            </a:r>
            <a:r>
              <a:rPr lang="en-US" dirty="0"/>
              <a:t> how hormonal methods and IUDs prevent pregnancy.</a:t>
            </a:r>
          </a:p>
          <a:p>
            <a:endParaRPr lang="en-US" dirty="0"/>
          </a:p>
          <a:p>
            <a:r>
              <a:rPr lang="en-US" b="1" dirty="0"/>
              <a:t>10.6-5 Explain</a:t>
            </a:r>
            <a:r>
              <a:rPr lang="en-US" dirty="0"/>
              <a:t> how natural methods and sterilization reduce the risk of pregnancy.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684628-C2B4-146E-F8F0-B1EFF5B8381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3744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9AE3D5-20E6-4F9A-5127-6E83E02B5E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Myths and Facts About Pregnancy Prevention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7BBBB-1596-B938-1882-220FF9239F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/>
              <a:t>Birth control, </a:t>
            </a:r>
            <a:r>
              <a:rPr lang="en-US" dirty="0"/>
              <a:t>or contraception, is any method that reduces the risk of pregnancy from sexual activity</a:t>
            </a:r>
          </a:p>
        </p:txBody>
      </p:sp>
      <p:pic>
        <p:nvPicPr>
          <p:cNvPr id="1026" name="Picture 2" descr="Myths and Facts of Pregnancy Prevention. &quot;Myths and Facts of Pregnancy Prevention. Myths: A female younger than 18 years of age cannot become pregnant; A female cannot become pregnant the first time a couple has sex; A female who urinates after sex will not get pregnant; A female cannot become pregnant while menstruating; A female cannot become pregnant if a male pulls the penis out before ejaculating. Yes, pregnancy can still occur. Facts: Any female who has begun menstruating can become pregnant; A couple can become pregnant any time they have sex; Urinating after sex does not prevent pregnancy; While unlikely, a female can become pregnant while menstruating; The penis often releases some sperm before ejaculation - A  female can still become pregnant.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8018" y="3105834"/>
            <a:ext cx="7266096" cy="3108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7913914" y="6214056"/>
            <a:ext cx="16002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i="1" dirty="0" err="1">
                <a:latin typeface="Arial" panose="020B0604020202020204" pitchFamily="34" charset="0"/>
                <a:cs typeface="Arial" panose="020B0604020202020204" pitchFamily="34" charset="0"/>
              </a:rPr>
              <a:t>Goodheart-Willcox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 Publisher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14467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Factors Affecting Birth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Each birth control method has benefits and drawbacks to consider</a:t>
            </a:r>
          </a:p>
        </p:txBody>
      </p:sp>
      <p:graphicFrame>
        <p:nvGraphicFramePr>
          <p:cNvPr id="5" name="Diagram 4" descr="Questions to ask when deciding on a birth control method. "/>
          <p:cNvGraphicFramePr/>
          <p:nvPr/>
        </p:nvGraphicFramePr>
        <p:xfrm>
          <a:off x="2279701" y="3156155"/>
          <a:ext cx="7632598" cy="2693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5581578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Abstinence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Abstinence is the most effective form of birth control, and it also:</a:t>
            </a:r>
          </a:p>
          <a:p>
            <a:endParaRPr lang="en-US" dirty="0"/>
          </a:p>
          <a:p>
            <a:pPr lvl="1"/>
            <a:r>
              <a:rPr lang="en-US" dirty="0"/>
              <a:t>Prevents STIs</a:t>
            </a:r>
          </a:p>
          <a:p>
            <a:pPr lvl="1"/>
            <a:r>
              <a:rPr lang="en-US" dirty="0"/>
              <a:t>Encourages social and emotional growth</a:t>
            </a:r>
          </a:p>
          <a:p>
            <a:pPr lvl="1"/>
            <a:r>
              <a:rPr lang="en-US" dirty="0"/>
              <a:t>Is free and always available</a:t>
            </a:r>
          </a:p>
          <a:p>
            <a:pPr lvl="1"/>
            <a:r>
              <a:rPr lang="en-US" dirty="0"/>
              <a:t>Carries no risks</a:t>
            </a:r>
          </a:p>
          <a:p>
            <a:pPr lvl="1"/>
            <a:r>
              <a:rPr lang="en-US" dirty="0"/>
              <a:t>Is reversible, so people can have children if they want in the future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3415757-D832-9069-A5B4-585E3EAEBA7B}"/>
              </a:ext>
            </a:extLst>
          </p:cNvPr>
          <p:cNvSpPr txBox="1"/>
          <p:nvPr/>
        </p:nvSpPr>
        <p:spPr>
          <a:xfrm>
            <a:off x="6287959" y="796974"/>
            <a:ext cx="51717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https://www.youtube.com/watch?v=A25s1RO4J8g&amp;t=3s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273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7983" y="585224"/>
            <a:ext cx="8762246" cy="1015898"/>
          </a:xfrm>
        </p:spPr>
        <p:txBody>
          <a:bodyPr/>
          <a:lstStyle/>
          <a:p>
            <a:r>
              <a:rPr lang="en-US" sz="2800" dirty="0"/>
              <a:t>Benefits of Abstinence from Sexual Activity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737532" y="1921438"/>
            <a:ext cx="10515600" cy="4351338"/>
          </a:xfrm>
        </p:spPr>
        <p:txBody>
          <a:bodyPr/>
          <a:lstStyle/>
          <a:p>
            <a:r>
              <a:rPr lang="en-US" dirty="0"/>
              <a:t>How effective is abstinence in </a:t>
            </a:r>
            <a:br>
              <a:rPr lang="en-US" dirty="0"/>
            </a:br>
            <a:r>
              <a:rPr lang="en-US" dirty="0"/>
              <a:t>preventing STIs and pregnancy?</a:t>
            </a:r>
          </a:p>
        </p:txBody>
      </p:sp>
      <p:pic>
        <p:nvPicPr>
          <p:cNvPr id="5" name="Picture 4" descr="Examples of benefits of sexual abstinence. 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609" t="16035" r="7379" b="7276"/>
          <a:stretch/>
        </p:blipFill>
        <p:spPr>
          <a:xfrm>
            <a:off x="7489017" y="1736022"/>
            <a:ext cx="4162209" cy="48025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6918328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020037" y="872455"/>
            <a:ext cx="8439688" cy="636304"/>
          </a:xfrm>
        </p:spPr>
        <p:txBody>
          <a:bodyPr/>
          <a:lstStyle/>
          <a:p>
            <a:r>
              <a:rPr lang="en-US" sz="2800" dirty="0"/>
              <a:t>Skills Check: Refusing Sexual Activity</a:t>
            </a:r>
          </a:p>
        </p:txBody>
      </p:sp>
      <p:graphicFrame>
        <p:nvGraphicFramePr>
          <p:cNvPr id="6" name="Diagram 5" descr="Strategies for refusing to engage in sexual activity. "/>
          <p:cNvGraphicFramePr/>
          <p:nvPr/>
        </p:nvGraphicFramePr>
        <p:xfrm>
          <a:off x="775854" y="2466108"/>
          <a:ext cx="10640292" cy="36519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903669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Think About It…Methods Of Birth Control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Do other methods of birth control share the benefits of abstinence?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What influences might cause a young person to choose a less effective or helpful method?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674FC0-1EF5-67C1-E3E1-8217042AB45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2436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Barrier Methods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3050" y="1826440"/>
            <a:ext cx="7189839" cy="3578352"/>
          </a:xfrm>
        </p:spPr>
        <p:txBody>
          <a:bodyPr>
            <a:normAutofit/>
          </a:bodyPr>
          <a:lstStyle/>
          <a:p>
            <a:r>
              <a:rPr lang="en-US" sz="2400" dirty="0"/>
              <a:t>Barrier methods physically block sperm from reaching the egg</a:t>
            </a:r>
          </a:p>
          <a:p>
            <a:endParaRPr lang="en-US" sz="2400" dirty="0"/>
          </a:p>
          <a:p>
            <a:pPr lvl="1"/>
            <a:r>
              <a:rPr lang="pt-BR" sz="2400" dirty="0"/>
              <a:t>External condom</a:t>
            </a:r>
          </a:p>
          <a:p>
            <a:pPr lvl="1"/>
            <a:r>
              <a:rPr lang="pt-BR" sz="2400" dirty="0"/>
              <a:t>Internal condom</a:t>
            </a:r>
          </a:p>
          <a:p>
            <a:pPr lvl="1"/>
            <a:r>
              <a:rPr lang="pt-BR" sz="2400" dirty="0"/>
              <a:t>Contraceptive sponge</a:t>
            </a:r>
          </a:p>
          <a:p>
            <a:pPr lvl="1"/>
            <a:r>
              <a:rPr lang="pt-BR" sz="2400" dirty="0"/>
              <a:t>Diaphragm</a:t>
            </a:r>
          </a:p>
          <a:p>
            <a:pPr lvl="1"/>
            <a:r>
              <a:rPr lang="pt-BR" sz="2400" dirty="0"/>
              <a:t>Cervical cap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3D34B8-2BBF-FF11-A23D-1C2668DFDF1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80584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External Condom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</a:t>
            </a:r>
            <a:r>
              <a:rPr lang="en-US" b="1" dirty="0"/>
              <a:t>external condom </a:t>
            </a:r>
            <a:r>
              <a:rPr lang="en-US" dirty="0"/>
              <a:t>is worn on the penis during sexual intercourse</a:t>
            </a:r>
          </a:p>
          <a:p>
            <a:endParaRPr lang="en-US" dirty="0"/>
          </a:p>
          <a:p>
            <a:pPr lvl="1"/>
            <a:r>
              <a:rPr lang="en-US" dirty="0"/>
              <a:t>Reduces the risk of pregnancy and STIs</a:t>
            </a:r>
          </a:p>
          <a:p>
            <a:pPr lvl="1"/>
            <a:r>
              <a:rPr lang="en-US" dirty="0"/>
              <a:t>Materials effective against STIs include latex, polyurethane, or </a:t>
            </a:r>
            <a:r>
              <a:rPr lang="en-US" dirty="0" err="1"/>
              <a:t>polyisoprene</a:t>
            </a:r>
            <a:r>
              <a:rPr lang="en-US" dirty="0"/>
              <a:t>, not sheepskin or lambskin</a:t>
            </a:r>
          </a:p>
          <a:p>
            <a:pPr lvl="1"/>
            <a:r>
              <a:rPr lang="en-US" dirty="0"/>
              <a:t>Cannot be reused</a:t>
            </a:r>
          </a:p>
          <a:p>
            <a:pPr lvl="1"/>
            <a:r>
              <a:rPr lang="en-US" dirty="0"/>
              <a:t>Stop working when damaged or expired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53B6AB-8A25-53F0-F2F7-1546E5E0C6C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050" name="Picture 2" descr="External condom package&#10;External cond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3944" y="1850571"/>
            <a:ext cx="1778469" cy="4304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9383486" y="6111647"/>
            <a:ext cx="22989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Top to bottom: </a:t>
            </a:r>
            <a:r>
              <a:rPr lang="en-US" sz="800" i="1" dirty="0" err="1">
                <a:latin typeface="Arial" panose="020B0604020202020204" pitchFamily="34" charset="0"/>
                <a:cs typeface="Arial" panose="020B0604020202020204" pitchFamily="34" charset="0"/>
              </a:rPr>
              <a:t>kaarsten</a:t>
            </a:r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/Shutterstock.com; Dragan Milovanovic/Shutterstock.com 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01601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Internal Condom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/>
              <a:t>The internal condom is a plastic pouch inserted into the vagina or rectum</a:t>
            </a:r>
          </a:p>
          <a:p>
            <a:endParaRPr lang="en-US" sz="2400" dirty="0"/>
          </a:p>
          <a:p>
            <a:pPr lvl="1"/>
            <a:r>
              <a:rPr lang="en-US" sz="2400" dirty="0"/>
              <a:t>Reduces the risk of pregnancy and STIs</a:t>
            </a:r>
          </a:p>
          <a:p>
            <a:pPr lvl="1"/>
            <a:r>
              <a:rPr lang="en-US" sz="2400" dirty="0"/>
              <a:t>Should not be worn with an external condom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5CA236-E615-14E1-C73B-4EB919AA9D7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46018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Contraceptive Sponge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177928" y="1850647"/>
            <a:ext cx="10599982" cy="4358899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contraceptive sponge </a:t>
            </a:r>
            <a:r>
              <a:rPr lang="en-US" dirty="0"/>
              <a:t>is inserted into the vagina and contains spermicide</a:t>
            </a:r>
          </a:p>
          <a:p>
            <a:endParaRPr lang="en-US" dirty="0"/>
          </a:p>
          <a:p>
            <a:pPr lvl="1"/>
            <a:r>
              <a:rPr lang="en-US" dirty="0"/>
              <a:t>Less effective than condoms</a:t>
            </a:r>
          </a:p>
          <a:p>
            <a:pPr lvl="1"/>
            <a:r>
              <a:rPr lang="en-US" dirty="0"/>
              <a:t>Does not protect against STIs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1646A-4399-6778-7FB1-977C1E980F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0290447-1B5C-063D-5915-4E50D44A4A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4426" y="2826348"/>
            <a:ext cx="4264642" cy="321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082314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Diaphragm and Cervical Cap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29" y="1915886"/>
            <a:ext cx="6525810" cy="4343399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diaphragm</a:t>
            </a:r>
            <a:r>
              <a:rPr lang="en-US" dirty="0"/>
              <a:t> and </a:t>
            </a:r>
            <a:r>
              <a:rPr lang="en-US" b="1" dirty="0"/>
              <a:t>cervical cap </a:t>
            </a:r>
            <a:r>
              <a:rPr lang="en-US" dirty="0"/>
              <a:t>are flexible cups that cover the cervix</a:t>
            </a:r>
          </a:p>
          <a:p>
            <a:endParaRPr lang="en-US" dirty="0"/>
          </a:p>
          <a:p>
            <a:pPr lvl="1"/>
            <a:r>
              <a:rPr lang="en-US" dirty="0"/>
              <a:t>Require prescriptions from a doctor</a:t>
            </a:r>
          </a:p>
          <a:p>
            <a:pPr lvl="1"/>
            <a:r>
              <a:rPr lang="en-US" dirty="0"/>
              <a:t>Must be inserted several hours before intercourse</a:t>
            </a:r>
          </a:p>
          <a:p>
            <a:pPr lvl="1"/>
            <a:r>
              <a:rPr lang="en-US" dirty="0"/>
              <a:t>Come with directions for insertion, removal, and care</a:t>
            </a:r>
          </a:p>
        </p:txBody>
      </p:sp>
      <p:pic>
        <p:nvPicPr>
          <p:cNvPr id="4" name="Picture 3" descr="Cervical cap. 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72114" y="2503380"/>
            <a:ext cx="4013977" cy="3009303"/>
          </a:xfrm>
          <a:prstGeom prst="rect">
            <a:avLst/>
          </a:prstGeom>
          <a:ln w="57150">
            <a:solidFill>
              <a:schemeClr val="accent3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9800874" y="5534455"/>
            <a:ext cx="205200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lauramntg/Shutterstock.com</a:t>
            </a:r>
          </a:p>
        </p:txBody>
      </p:sp>
    </p:spTree>
    <p:extLst>
      <p:ext uri="{BB962C8B-B14F-4D97-AF65-F5344CB8AC3E}">
        <p14:creationId xmlns:p14="http://schemas.microsoft.com/office/powerpoint/2010/main" val="237935636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Hormonal Methods and IUDs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199" y="2121408"/>
            <a:ext cx="7740445" cy="3578352"/>
          </a:xfrm>
        </p:spPr>
        <p:txBody>
          <a:bodyPr>
            <a:normAutofit/>
          </a:bodyPr>
          <a:lstStyle/>
          <a:p>
            <a:r>
              <a:rPr lang="en-US" sz="2400" dirty="0"/>
              <a:t>Several birth control methods rely on female hormones</a:t>
            </a:r>
          </a:p>
          <a:p>
            <a:endParaRPr lang="en-US" sz="2400" dirty="0"/>
          </a:p>
          <a:p>
            <a:pPr lvl="1"/>
            <a:r>
              <a:rPr lang="en-US" sz="2400" dirty="0"/>
              <a:t>All inhibit ovulation to help prevent pregnancy</a:t>
            </a:r>
          </a:p>
          <a:p>
            <a:pPr lvl="1"/>
            <a:r>
              <a:rPr lang="en-US" sz="2400" dirty="0"/>
              <a:t>Some also treat medical conditions such as menstrual pain</a:t>
            </a:r>
          </a:p>
          <a:p>
            <a:pPr lvl="1"/>
            <a:r>
              <a:rPr lang="en-US" sz="2400" dirty="0"/>
              <a:t>Do not prevent transmission of STIs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07257D-9CD0-A8DE-D527-0C5713D2ADA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74858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Oral Contraceptives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29" y="1915886"/>
            <a:ext cx="6063342" cy="4343399"/>
          </a:xfrm>
        </p:spPr>
        <p:txBody>
          <a:bodyPr/>
          <a:lstStyle/>
          <a:p>
            <a:r>
              <a:rPr lang="en-US" b="1" dirty="0"/>
              <a:t>Oral contraceptives </a:t>
            </a:r>
            <a:r>
              <a:rPr lang="en-US" dirty="0"/>
              <a:t>are called “birth control pills” or “the pill”</a:t>
            </a:r>
          </a:p>
          <a:p>
            <a:pPr lvl="1"/>
            <a:r>
              <a:rPr lang="en-US" dirty="0"/>
              <a:t>Requires a medical exam and prescription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Taken in pill form every day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Also thickens cervical mucus, which slows down sperm</a:t>
            </a:r>
          </a:p>
        </p:txBody>
      </p:sp>
      <p:pic>
        <p:nvPicPr>
          <p:cNvPr id="4" name="Picture 3" descr="Oral contraceptives, or &quot;birth control pills&quot;. 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87309" y="2227843"/>
            <a:ext cx="4919889" cy="3279926"/>
          </a:xfrm>
          <a:prstGeom prst="rect">
            <a:avLst/>
          </a:prstGeom>
          <a:ln w="57150">
            <a:solidFill>
              <a:schemeClr val="accent6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10247079" y="5529541"/>
            <a:ext cx="172543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Kim Reinick/Shutterstock.com</a:t>
            </a:r>
          </a:p>
        </p:txBody>
      </p:sp>
    </p:spTree>
    <p:extLst>
      <p:ext uri="{BB962C8B-B14F-4D97-AF65-F5344CB8AC3E}">
        <p14:creationId xmlns:p14="http://schemas.microsoft.com/office/powerpoint/2010/main" val="386975177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 Control Patch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29" y="1915886"/>
            <a:ext cx="7018822" cy="4343399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birth control patch </a:t>
            </a:r>
            <a:r>
              <a:rPr lang="en-US" dirty="0"/>
              <a:t>is applied to the skin like a bandage</a:t>
            </a:r>
          </a:p>
          <a:p>
            <a:endParaRPr lang="en-US" dirty="0"/>
          </a:p>
          <a:p>
            <a:pPr lvl="1"/>
            <a:r>
              <a:rPr lang="en-US" dirty="0"/>
              <a:t>Worn for three weeks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On the fourth week, no patch is worn and the female should menstruate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Does not prevent STI’s </a:t>
            </a:r>
          </a:p>
        </p:txBody>
      </p:sp>
      <p:pic>
        <p:nvPicPr>
          <p:cNvPr id="4" name="Picture 3" descr="Birth control patch. 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5389" r="14879"/>
          <a:stretch/>
        </p:blipFill>
        <p:spPr>
          <a:xfrm>
            <a:off x="7889680" y="2136936"/>
            <a:ext cx="3819653" cy="3651757"/>
          </a:xfrm>
          <a:prstGeom prst="rect">
            <a:avLst/>
          </a:prstGeom>
          <a:ln w="57150">
            <a:solidFill>
              <a:schemeClr val="accent3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507011" y="5794724"/>
            <a:ext cx="32877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Image Point Fr/Shutterstock.com</a:t>
            </a:r>
          </a:p>
        </p:txBody>
      </p:sp>
    </p:spTree>
    <p:extLst>
      <p:ext uri="{BB962C8B-B14F-4D97-AF65-F5344CB8AC3E}">
        <p14:creationId xmlns:p14="http://schemas.microsoft.com/office/powerpoint/2010/main" val="9926150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Vaginal Ring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29" y="1915886"/>
            <a:ext cx="7064828" cy="4343399"/>
          </a:xfrm>
        </p:spPr>
        <p:txBody>
          <a:bodyPr/>
          <a:lstStyle/>
          <a:p>
            <a:r>
              <a:rPr lang="en-US" dirty="0"/>
              <a:t>The </a:t>
            </a:r>
            <a:r>
              <a:rPr lang="en-US" b="1" dirty="0"/>
              <a:t>vaginal ring </a:t>
            </a:r>
            <a:r>
              <a:rPr lang="en-US" dirty="0"/>
              <a:t>is a small, flexible ring inserted into the vagina for three weeks</a:t>
            </a:r>
          </a:p>
          <a:p>
            <a:endParaRPr lang="en-US" dirty="0"/>
          </a:p>
          <a:p>
            <a:r>
              <a:rPr lang="en-US" dirty="0"/>
              <a:t>The ring is discarded in the fourth week, and the female should menstruate</a:t>
            </a:r>
          </a:p>
          <a:p>
            <a:endParaRPr lang="en-US" dirty="0"/>
          </a:p>
          <a:p>
            <a:r>
              <a:rPr lang="en-US" dirty="0"/>
              <a:t>Does not prevent STI’s</a:t>
            </a:r>
          </a:p>
        </p:txBody>
      </p:sp>
      <p:pic>
        <p:nvPicPr>
          <p:cNvPr id="6" name="Picture 5" descr="Vaginal ring. 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323" t="22044" r="323" b="11290"/>
          <a:stretch/>
        </p:blipFill>
        <p:spPr>
          <a:xfrm>
            <a:off x="8117934" y="1990767"/>
            <a:ext cx="3605980" cy="3605980"/>
          </a:xfrm>
          <a:prstGeom prst="ellipse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2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9993084" y="5596747"/>
            <a:ext cx="17308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Image Point Fr/Shutterstock.com</a:t>
            </a:r>
          </a:p>
        </p:txBody>
      </p:sp>
    </p:spTree>
    <p:extLst>
      <p:ext uri="{BB962C8B-B14F-4D97-AF65-F5344CB8AC3E}">
        <p14:creationId xmlns:p14="http://schemas.microsoft.com/office/powerpoint/2010/main" val="258730614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Birth Control Shot and Implant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29" y="1915886"/>
            <a:ext cx="6239328" cy="4343399"/>
          </a:xfrm>
        </p:spPr>
        <p:txBody>
          <a:bodyPr/>
          <a:lstStyle/>
          <a:p>
            <a:r>
              <a:rPr lang="en-US" dirty="0"/>
              <a:t>A birth control shot is a hormone injection</a:t>
            </a:r>
          </a:p>
          <a:p>
            <a:endParaRPr lang="en-US" dirty="0"/>
          </a:p>
          <a:p>
            <a:r>
              <a:rPr lang="en-US" dirty="0"/>
              <a:t>The birth control implant is inserted into the upper arm for up to three years</a:t>
            </a:r>
          </a:p>
          <a:p>
            <a:endParaRPr lang="en-US" dirty="0"/>
          </a:p>
          <a:p>
            <a:r>
              <a:rPr lang="en-US" dirty="0"/>
              <a:t>Does not prevent STI’s </a:t>
            </a:r>
          </a:p>
        </p:txBody>
      </p:sp>
      <p:pic>
        <p:nvPicPr>
          <p:cNvPr id="4" name="Picture 3" descr="Woman receiving injection. 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27157" y="2361494"/>
            <a:ext cx="5103670" cy="3402446"/>
          </a:xfrm>
          <a:prstGeom prst="rect">
            <a:avLst/>
          </a:prstGeom>
          <a:ln w="57150">
            <a:solidFill>
              <a:schemeClr val="accent4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8686661" y="5813515"/>
            <a:ext cx="328771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Image Point Fr/Shutterstock.com</a:t>
            </a:r>
          </a:p>
        </p:txBody>
      </p:sp>
    </p:spTree>
    <p:extLst>
      <p:ext uri="{BB962C8B-B14F-4D97-AF65-F5344CB8AC3E}">
        <p14:creationId xmlns:p14="http://schemas.microsoft.com/office/powerpoint/2010/main" val="281157184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Intrauterine Device (IUD)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29" y="1915886"/>
            <a:ext cx="7108371" cy="4343399"/>
          </a:xfrm>
        </p:spPr>
        <p:txBody>
          <a:bodyPr>
            <a:normAutofit lnSpcReduction="10000"/>
          </a:bodyPr>
          <a:lstStyle/>
          <a:p>
            <a:r>
              <a:rPr lang="en-US" dirty="0"/>
              <a:t>An intrauterine device (IUD) is a T-shaped device inserted by a doctor</a:t>
            </a:r>
          </a:p>
          <a:p>
            <a:pPr lvl="1"/>
            <a:r>
              <a:rPr lang="en-US" dirty="0"/>
              <a:t>Copper IUD interferes with sperm movement, fertilization, and implantation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Hormonal IUD inhibits ovulation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Lasts for 3-10 years, but can always be removed</a:t>
            </a:r>
          </a:p>
          <a:p>
            <a:pPr lvl="1"/>
            <a:r>
              <a:rPr lang="en-US" dirty="0"/>
              <a:t>Does not prevent STI’s </a:t>
            </a:r>
          </a:p>
        </p:txBody>
      </p:sp>
      <p:pic>
        <p:nvPicPr>
          <p:cNvPr id="4" name="Picture 3" descr="Hormonal intrauterine device (left) and copper intrauterine device (right). 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3" t="421" r="-152" b="-2216"/>
          <a:stretch/>
        </p:blipFill>
        <p:spPr>
          <a:xfrm>
            <a:off x="7513122" y="2594086"/>
            <a:ext cx="4330535" cy="2935956"/>
          </a:xfrm>
          <a:prstGeom prst="parallelogram">
            <a:avLst>
              <a:gd name="adj" fmla="val 22237"/>
            </a:avLst>
          </a:prstGeom>
          <a:solidFill>
            <a:srgbClr val="FFFFFF">
              <a:shade val="85000"/>
            </a:srgbClr>
          </a:solidFill>
          <a:ln w="88900" cap="sq">
            <a:solidFill>
              <a:schemeClr val="accent3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TextBox 6"/>
          <p:cNvSpPr txBox="1"/>
          <p:nvPr/>
        </p:nvSpPr>
        <p:spPr>
          <a:xfrm>
            <a:off x="10082821" y="5584472"/>
            <a:ext cx="120292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800" i="1" dirty="0">
                <a:latin typeface="Arial" panose="020B0604020202020204" pitchFamily="34" charset="0"/>
                <a:cs typeface="Arial" panose="020B0604020202020204" pitchFamily="34" charset="0"/>
              </a:rPr>
              <a:t>iStock.com/</a:t>
            </a:r>
            <a:r>
              <a:rPr lang="en-US" sz="800" i="1" dirty="0" err="1">
                <a:latin typeface="Arial" panose="020B0604020202020204" pitchFamily="34" charset="0"/>
                <a:cs typeface="Arial" panose="020B0604020202020204" pitchFamily="34" charset="0"/>
              </a:rPr>
              <a:t>Lalocracio</a:t>
            </a:r>
            <a:endParaRPr lang="en-US" sz="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775736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Withdrawal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 most commonly used birth control method is </a:t>
            </a:r>
            <a:r>
              <a:rPr lang="en-US" b="1" dirty="0"/>
              <a:t>withdrawal</a:t>
            </a:r>
            <a:r>
              <a:rPr lang="en-US" dirty="0"/>
              <a:t>, or pulling out.</a:t>
            </a:r>
          </a:p>
          <a:p>
            <a:endParaRPr lang="en-US" dirty="0"/>
          </a:p>
          <a:p>
            <a:pPr lvl="1"/>
            <a:r>
              <a:rPr lang="en-US" dirty="0"/>
              <a:t>Pulling the penis out of the vagina before ejaculation</a:t>
            </a:r>
          </a:p>
          <a:p>
            <a:pPr marL="283464" lvl="1" indent="0">
              <a:buNone/>
            </a:pPr>
            <a:r>
              <a:rPr lang="en-US" dirty="0"/>
              <a:t>Is NOT an effective method of birth control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Difficult to time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Sperm often leaks from the penis before ejaculation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Does not protect against STIs</a:t>
            </a:r>
          </a:p>
        </p:txBody>
      </p:sp>
    </p:spTree>
    <p:extLst>
      <p:ext uri="{BB962C8B-B14F-4D97-AF65-F5344CB8AC3E}">
        <p14:creationId xmlns:p14="http://schemas.microsoft.com/office/powerpoint/2010/main" val="13171538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 </a:t>
            </a:r>
            <a:r>
              <a:rPr lang="en-US" sz="3600" dirty="0"/>
              <a:t>Health Alert! Withdrawal</a:t>
            </a:r>
            <a:endParaRPr lang="en-US" sz="2800" dirty="0"/>
          </a:p>
        </p:txBody>
      </p:sp>
      <p:graphicFrame>
        <p:nvGraphicFramePr>
          <p:cNvPr id="6" name="Content Placeholder 5" descr="Statistic for withdrawal method. "/>
          <p:cNvGraphicFramePr>
            <a:graphicFrameLocks noGrp="1"/>
          </p:cNvGraphicFramePr>
          <p:nvPr>
            <p:ph idx="1"/>
          </p:nvPr>
        </p:nvGraphicFramePr>
        <p:xfrm>
          <a:off x="587375" y="1916113"/>
          <a:ext cx="11169650" cy="4343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96988886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Sterilization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28" y="1915886"/>
            <a:ext cx="11506201" cy="4343399"/>
          </a:xfrm>
        </p:spPr>
        <p:txBody>
          <a:bodyPr>
            <a:normAutofit/>
          </a:bodyPr>
          <a:lstStyle/>
          <a:p>
            <a:r>
              <a:rPr lang="en-US" dirty="0"/>
              <a:t>The permanent method of birth control is </a:t>
            </a:r>
            <a:r>
              <a:rPr lang="en-US" b="1" dirty="0"/>
              <a:t>sterilization</a:t>
            </a:r>
          </a:p>
          <a:p>
            <a:endParaRPr lang="en-US" b="1" dirty="0"/>
          </a:p>
          <a:p>
            <a:pPr lvl="1"/>
            <a:r>
              <a:rPr lang="en-US" dirty="0"/>
              <a:t>Procedure performed by a doctor to prevent sperm and egg</a:t>
            </a:r>
          </a:p>
          <a:p>
            <a:pPr marL="283464" lvl="1" indent="0">
              <a:buNone/>
            </a:pPr>
            <a:r>
              <a:rPr lang="en-US" dirty="0"/>
              <a:t> from uniting</a:t>
            </a:r>
          </a:p>
          <a:p>
            <a:pPr marL="283464" lvl="1" indent="0">
              <a:buNone/>
            </a:pPr>
            <a:endParaRPr lang="en-US" dirty="0"/>
          </a:p>
          <a:p>
            <a:pPr lvl="1"/>
            <a:r>
              <a:rPr lang="en-US" dirty="0"/>
              <a:t>Prevents pregnancy, but not STIs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Difficult, and sometimes impossible, to reverse</a:t>
            </a:r>
          </a:p>
          <a:p>
            <a:pPr lvl="1"/>
            <a:endParaRPr lang="en-US" dirty="0"/>
          </a:p>
          <a:p>
            <a:pPr lvl="1"/>
            <a:r>
              <a:rPr lang="en-US" dirty="0"/>
              <a:t>Young people under 21 can not receive sterilization</a:t>
            </a:r>
          </a:p>
        </p:txBody>
      </p:sp>
    </p:spTree>
    <p:extLst>
      <p:ext uri="{BB962C8B-B14F-4D97-AF65-F5344CB8AC3E}">
        <p14:creationId xmlns:p14="http://schemas.microsoft.com/office/powerpoint/2010/main" val="15582830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3"/>
                </a:solidFill>
              </a:rPr>
              <a:t>Male and Female Sterilization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484EEF-C173-B98E-8FA2-C80EC2C333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48119" cy="4351338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/>
              <a:t>Male sterilization is called a </a:t>
            </a:r>
            <a:r>
              <a:rPr lang="en-US" sz="3200" i="1" dirty="0">
                <a:solidFill>
                  <a:schemeClr val="accent2"/>
                </a:solidFill>
              </a:rPr>
              <a:t>vasectomy</a:t>
            </a:r>
          </a:p>
          <a:p>
            <a:pPr lvl="1"/>
            <a:r>
              <a:rPr lang="en-US" sz="2800" dirty="0"/>
              <a:t>Closes the vas deferens to prevent sperm from leaving the testes</a:t>
            </a:r>
          </a:p>
          <a:p>
            <a:pPr lvl="1"/>
            <a:endParaRPr lang="en-US" sz="2800" dirty="0"/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Female sterilization is called </a:t>
            </a:r>
            <a:r>
              <a:rPr lang="en-US" sz="3200" i="1" dirty="0">
                <a:solidFill>
                  <a:schemeClr val="accent1"/>
                </a:solidFill>
              </a:rPr>
              <a:t>tubal ligation</a:t>
            </a:r>
          </a:p>
          <a:p>
            <a:pPr lvl="1"/>
            <a:r>
              <a:rPr lang="en-US" sz="2800" dirty="0"/>
              <a:t>Cuts and seals off parts of the fallopian tubes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FF21046-D3A1-1B19-9FD6-5180308958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8147" y="4087725"/>
            <a:ext cx="3766659" cy="267455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62AD6A4-BEC8-3681-20D2-9436DC03F9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3865" y="1686187"/>
            <a:ext cx="4140281" cy="2315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35908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Pregnancy prevention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00199" y="2121408"/>
            <a:ext cx="8556523" cy="3578352"/>
          </a:xfrm>
        </p:spPr>
        <p:txBody>
          <a:bodyPr>
            <a:normAutofit/>
          </a:bodyPr>
          <a:lstStyle/>
          <a:p>
            <a:r>
              <a:rPr lang="en-US" sz="2400" dirty="0"/>
              <a:t>True or false? Someone cannot become pregnant while menstruating.</a:t>
            </a:r>
          </a:p>
          <a:p>
            <a:pPr lvl="1"/>
            <a:endParaRPr lang="en-US" sz="2400" dirty="0">
              <a:solidFill>
                <a:srgbClr val="FF0000"/>
              </a:solidFill>
            </a:endParaRPr>
          </a:p>
          <a:p>
            <a:r>
              <a:rPr lang="en-US" sz="2400" dirty="0"/>
              <a:t>Which method of birth control is free, most effective, and always available?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418275-A889-29D3-41BD-01BA7147419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4621B1-36D7-635C-1D6E-E7267DDC0294}"/>
              </a:ext>
            </a:extLst>
          </p:cNvPr>
          <p:cNvSpPr txBox="1"/>
          <p:nvPr/>
        </p:nvSpPr>
        <p:spPr>
          <a:xfrm>
            <a:off x="5431871" y="5330428"/>
            <a:ext cx="609879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Birth Control Guide (Chart)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960871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Pregnancy prevention 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3458" y="1907458"/>
            <a:ext cx="7727270" cy="3792302"/>
          </a:xfrm>
        </p:spPr>
        <p:txBody>
          <a:bodyPr>
            <a:normAutofit/>
          </a:bodyPr>
          <a:lstStyle/>
          <a:p>
            <a:r>
              <a:rPr lang="en-US" sz="2400" dirty="0"/>
              <a:t>Which birth control method is called the “birth control pill” or “the pill”?</a:t>
            </a:r>
          </a:p>
          <a:p>
            <a:endParaRPr lang="en-US" sz="2400" dirty="0"/>
          </a:p>
          <a:p>
            <a:r>
              <a:rPr lang="en-US" sz="2400" dirty="0"/>
              <a:t>__________ is permanent birth control.</a:t>
            </a:r>
          </a:p>
          <a:p>
            <a:endParaRPr lang="en-US" sz="2400" dirty="0"/>
          </a:p>
          <a:p>
            <a:r>
              <a:rPr lang="en-US" sz="2400" dirty="0"/>
              <a:t>True or false? Withdrawal is an effective method of birth control.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2D02E5-CFE9-69C9-29B4-B718BED5221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18093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8BCDC-EA5E-17E2-50C4-B0F70F62C1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Teen pregnancy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3877D-934E-0133-145F-4BFE6E46AB1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factors and challenges are associated with teen pregnancy and parenthood?</a:t>
            </a:r>
          </a:p>
        </p:txBody>
      </p:sp>
    </p:spTree>
    <p:extLst>
      <p:ext uri="{BB962C8B-B14F-4D97-AF65-F5344CB8AC3E}">
        <p14:creationId xmlns:p14="http://schemas.microsoft.com/office/powerpoint/2010/main" val="322413608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/>
              <a:t>Risk Factors for Teen Pregnancy</a:t>
            </a:r>
          </a:p>
        </p:txBody>
      </p:sp>
      <p:grpSp>
        <p:nvGrpSpPr>
          <p:cNvPr id="7" name="Group 6" descr="List of risk factors for teen pregnancy. "/>
          <p:cNvGrpSpPr/>
          <p:nvPr/>
        </p:nvGrpSpPr>
        <p:grpSpPr>
          <a:xfrm>
            <a:off x="227447" y="1862446"/>
            <a:ext cx="11737107" cy="4483706"/>
            <a:chOff x="258619" y="1862446"/>
            <a:chExt cx="11737107" cy="4483706"/>
          </a:xfrm>
        </p:grpSpPr>
        <p:graphicFrame>
          <p:nvGraphicFramePr>
            <p:cNvPr id="8" name="Diagram 7"/>
            <p:cNvGraphicFramePr/>
            <p:nvPr/>
          </p:nvGraphicFramePr>
          <p:xfrm>
            <a:off x="258619" y="1862446"/>
            <a:ext cx="5823526" cy="448370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aphicFrame>
          <p:nvGraphicFramePr>
            <p:cNvPr id="9" name="Diagram 8"/>
            <p:cNvGraphicFramePr/>
            <p:nvPr/>
          </p:nvGraphicFramePr>
          <p:xfrm>
            <a:off x="6172200" y="1862446"/>
            <a:ext cx="5823526" cy="448370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7" r:lo="rId8" r:qs="rId9" r:cs="rId10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3036972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Protective Factors for Teen Pregnancy</a:t>
            </a:r>
          </a:p>
        </p:txBody>
      </p:sp>
      <p:grpSp>
        <p:nvGrpSpPr>
          <p:cNvPr id="7" name="Group 6" descr="List of protective factors for teen pregnancy. "/>
          <p:cNvGrpSpPr/>
          <p:nvPr/>
        </p:nvGrpSpPr>
        <p:grpSpPr>
          <a:xfrm>
            <a:off x="227447" y="1884218"/>
            <a:ext cx="11737107" cy="4483706"/>
            <a:chOff x="258619" y="1862446"/>
            <a:chExt cx="11737107" cy="4483706"/>
          </a:xfrm>
        </p:grpSpPr>
        <p:graphicFrame>
          <p:nvGraphicFramePr>
            <p:cNvPr id="8" name="Diagram 7"/>
            <p:cNvGraphicFramePr/>
            <p:nvPr/>
          </p:nvGraphicFramePr>
          <p:xfrm>
            <a:off x="258619" y="1862446"/>
            <a:ext cx="5823526" cy="448370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aphicFrame>
          <p:nvGraphicFramePr>
            <p:cNvPr id="9" name="Diagram 8"/>
            <p:cNvGraphicFramePr/>
            <p:nvPr/>
          </p:nvGraphicFramePr>
          <p:xfrm>
            <a:off x="6172200" y="1862446"/>
            <a:ext cx="5823526" cy="4483706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8" r:lo="rId9" r:qs="rId10" r:cs="rId11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422028637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Challenges of Teen Pregnancy and Parenthood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Many physical challenges of teen pregnancy result from poor </a:t>
            </a:r>
            <a:r>
              <a:rPr lang="en-US" b="1" dirty="0"/>
              <a:t>prenatal care</a:t>
            </a:r>
          </a:p>
        </p:txBody>
      </p:sp>
      <p:graphicFrame>
        <p:nvGraphicFramePr>
          <p:cNvPr id="4" name="Table 3" descr="Comparison of physical challenges of teen pregnancy for parents and children. "/>
          <p:cNvGraphicFramePr>
            <a:graphicFrameLocks noGrp="1"/>
          </p:cNvGraphicFramePr>
          <p:nvPr/>
        </p:nvGraphicFramePr>
        <p:xfrm>
          <a:off x="882732" y="3416071"/>
          <a:ext cx="10426536" cy="3258341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5213268">
                  <a:extLst>
                    <a:ext uri="{9D8B030D-6E8A-4147-A177-3AD203B41FA5}">
                      <a16:colId xmlns:a16="http://schemas.microsoft.com/office/drawing/2014/main" val="2809194696"/>
                    </a:ext>
                  </a:extLst>
                </a:gridCol>
                <a:gridCol w="5213268">
                  <a:extLst>
                    <a:ext uri="{9D8B030D-6E8A-4147-A177-3AD203B41FA5}">
                      <a16:colId xmlns:a16="http://schemas.microsoft.com/office/drawing/2014/main" val="1462798789"/>
                    </a:ext>
                  </a:extLst>
                </a:gridCol>
              </a:tblGrid>
              <a:tr h="499901"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/>
                        <a:t>Parent</a:t>
                      </a:r>
                    </a:p>
                  </a:txBody>
                  <a:tcPr>
                    <a:solidFill>
                      <a:srgbClr val="B3E3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500" b="1" dirty="0"/>
                        <a:t>Child</a:t>
                      </a:r>
                    </a:p>
                  </a:txBody>
                  <a:tcPr>
                    <a:solidFill>
                      <a:srgbClr val="B3E3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0698320"/>
                  </a:ext>
                </a:extLst>
              </a:tr>
              <a:tr h="1972212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500" dirty="0"/>
                        <a:t>STIs from sexual</a:t>
                      </a:r>
                      <a:r>
                        <a:rPr lang="en-US" sz="2500" baseline="0" dirty="0"/>
                        <a:t> intercourse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500" baseline="0" dirty="0"/>
                        <a:t>Anemia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500" baseline="0" dirty="0"/>
                        <a:t>High blood pressure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500" baseline="0" dirty="0"/>
                        <a:t>Complications during childbirth</a:t>
                      </a:r>
                      <a:endParaRPr lang="en-US" sz="2500" dirty="0"/>
                    </a:p>
                  </a:txBody>
                  <a:tcPr>
                    <a:solidFill>
                      <a:srgbClr val="E2F4FD"/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500" dirty="0"/>
                        <a:t>Low birthweight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500" dirty="0"/>
                        <a:t>Death within first year of life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500" dirty="0"/>
                        <a:t>Dependence on addictive</a:t>
                      </a:r>
                      <a:r>
                        <a:rPr lang="en-US" sz="2500" baseline="0" dirty="0"/>
                        <a:t> substances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500" baseline="0" dirty="0"/>
                        <a:t>Slow growth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n-US" sz="2500" baseline="0" dirty="0"/>
                        <a:t>Infections</a:t>
                      </a:r>
                      <a:endParaRPr lang="en-US" sz="2500" dirty="0"/>
                    </a:p>
                  </a:txBody>
                  <a:tcPr>
                    <a:solidFill>
                      <a:srgbClr val="E2F4F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66212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9734877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Behaviors of Pregnancy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maintain health during pregnancy</a:t>
            </a:r>
          </a:p>
        </p:txBody>
      </p:sp>
      <p:pic>
        <p:nvPicPr>
          <p:cNvPr id="2" name="Picture 1" descr="Actions that should and should not be taken during pregnancy to maintain health of the parent and child. 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3938"/>
          <a:stretch/>
        </p:blipFill>
        <p:spPr>
          <a:xfrm>
            <a:off x="1939178" y="2468567"/>
            <a:ext cx="8313645" cy="401833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732188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>
                <a:solidFill>
                  <a:schemeClr val="accent3"/>
                </a:solidFill>
              </a:rPr>
              <a:t>Social and Emotional Challenges of Teen Pregnancy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587829" y="1915886"/>
            <a:ext cx="10918371" cy="4343399"/>
          </a:xfrm>
        </p:spPr>
        <p:txBody>
          <a:bodyPr/>
          <a:lstStyle/>
          <a:p>
            <a:r>
              <a:rPr lang="en-US" dirty="0"/>
              <a:t>Difficulty balancing responsibilities as parents, family members, and friends</a:t>
            </a:r>
          </a:p>
          <a:p>
            <a:endParaRPr lang="en-US" dirty="0"/>
          </a:p>
          <a:p>
            <a:r>
              <a:rPr lang="en-US" dirty="0"/>
              <a:t>Intense emotions and stress</a:t>
            </a:r>
          </a:p>
          <a:p>
            <a:endParaRPr lang="en-US" dirty="0"/>
          </a:p>
          <a:p>
            <a:r>
              <a:rPr lang="en-US" dirty="0"/>
              <a:t>Less time for social and extracurricular activities</a:t>
            </a:r>
          </a:p>
          <a:p>
            <a:endParaRPr lang="en-US" dirty="0"/>
          </a:p>
          <a:p>
            <a:r>
              <a:rPr lang="en-US" dirty="0"/>
              <a:t>To maintain health, adolescents can maintain healthy relationships and get professional help, if needed</a:t>
            </a:r>
          </a:p>
        </p:txBody>
      </p:sp>
    </p:spTree>
    <p:extLst>
      <p:ext uri="{BB962C8B-B14F-4D97-AF65-F5344CB8AC3E}">
        <p14:creationId xmlns:p14="http://schemas.microsoft.com/office/powerpoint/2010/main" val="423915308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Economic Challenges of Teen Pregnancy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829" y="1915886"/>
            <a:ext cx="7229875" cy="4343399"/>
          </a:xfrm>
        </p:spPr>
        <p:txBody>
          <a:bodyPr/>
          <a:lstStyle/>
          <a:p>
            <a:r>
              <a:rPr lang="en-US" dirty="0"/>
              <a:t>Trouble completing school and finding a job with enough income</a:t>
            </a:r>
            <a:br>
              <a:rPr lang="en-US" dirty="0"/>
            </a:br>
            <a:endParaRPr lang="en-US" dirty="0"/>
          </a:p>
          <a:p>
            <a:r>
              <a:rPr lang="en-US" dirty="0"/>
              <a:t>Financial strain from caring for child</a:t>
            </a:r>
          </a:p>
          <a:p>
            <a:endParaRPr lang="en-US" dirty="0"/>
          </a:p>
          <a:p>
            <a:r>
              <a:rPr lang="en-US" dirty="0"/>
              <a:t>It is valuable for adolescent parents to complete their education</a:t>
            </a:r>
          </a:p>
        </p:txBody>
      </p:sp>
      <p:pic>
        <p:nvPicPr>
          <p:cNvPr id="5" name="Picture 4" descr="Breakdown of factors that contribute to the cost of raising a child in the United States per year. 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17704" y="1837872"/>
            <a:ext cx="3646543" cy="4474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8668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789FF322-3EBE-16CB-9663-1C83C253C0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Healthy relationships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C8FABD8-20D5-DECE-26A6-D5AFAAE4455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6BE2216-C363-D439-B9D6-DF8490D9FCAA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43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DEF8D32-5A4F-3B80-0CFD-4FB2255B1288}"/>
              </a:ext>
            </a:extLst>
          </p:cNvPr>
          <p:cNvSpPr txBox="1"/>
          <p:nvPr/>
        </p:nvSpPr>
        <p:spPr>
          <a:xfrm>
            <a:off x="1815806" y="2485615"/>
            <a:ext cx="702619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https://youtu.be/b_MiEz5sjdo</a:t>
            </a:r>
          </a:p>
        </p:txBody>
      </p:sp>
    </p:spTree>
    <p:extLst>
      <p:ext uri="{BB962C8B-B14F-4D97-AF65-F5344CB8AC3E}">
        <p14:creationId xmlns:p14="http://schemas.microsoft.com/office/powerpoint/2010/main" val="349981671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1945C2F8-2E24-F46B-AC7B-3070B38149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9840" y="2214823"/>
            <a:ext cx="5955603" cy="1975104"/>
          </a:xfrm>
        </p:spPr>
        <p:txBody>
          <a:bodyPr/>
          <a:lstStyle/>
          <a:p>
            <a:r>
              <a:rPr lang="en-US" dirty="0"/>
              <a:t>Questions ? </a:t>
            </a:r>
          </a:p>
        </p:txBody>
      </p:sp>
    </p:spTree>
    <p:extLst>
      <p:ext uri="{BB962C8B-B14F-4D97-AF65-F5344CB8AC3E}">
        <p14:creationId xmlns:p14="http://schemas.microsoft.com/office/powerpoint/2010/main" val="3161219934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4AFAEC-C2B5-F530-22D6-6A7DFAF9E6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Hormones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6BC9895-945E-FB18-D5AD-B39CCCFF43F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  <a:p>
            <a:r>
              <a:rPr lang="en-US" dirty="0"/>
              <a:t>Do you know anything about the male hormone cycle?</a:t>
            </a:r>
          </a:p>
          <a:p>
            <a:endParaRPr lang="en-US" dirty="0"/>
          </a:p>
          <a:p>
            <a:r>
              <a:rPr lang="en-US" dirty="0"/>
              <a:t>What is the menstrual cycle ?</a:t>
            </a:r>
          </a:p>
          <a:p>
            <a:endParaRPr lang="en-US" dirty="0"/>
          </a:p>
          <a:p>
            <a:r>
              <a:rPr lang="en-US" dirty="0"/>
              <a:t>Do you know anything about how the menstrual cycle affects emotions?</a:t>
            </a:r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D1FA375-926C-6ECA-BD9E-3E53C778872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3648382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DF7B5-5093-62F8-0E29-878114FCA6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Male hormones</a:t>
            </a:r>
          </a:p>
        </p:txBody>
      </p:sp>
      <p:pic>
        <p:nvPicPr>
          <p:cNvPr id="7" name="Content Placeholder 6" descr="A person in a suit&#10;&#10;Description automatically generated">
            <a:extLst>
              <a:ext uri="{FF2B5EF4-FFF2-40B4-BE49-F238E27FC236}">
                <a16:creationId xmlns:a16="http://schemas.microsoft.com/office/drawing/2014/main" id="{B9FDB372-5483-08D7-3FC7-8A7D23139F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7210" y="2053328"/>
            <a:ext cx="4010701" cy="4010701"/>
          </a:xfrm>
        </p:spPr>
      </p:pic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40BD66-38F1-FA64-A785-9957E2D726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6E34C0-E0D6-38E7-70D6-555C2EBA732F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46</a:t>
            </a:fld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BCB98E-C7D3-93EA-E607-2D5679399EE8}"/>
              </a:ext>
            </a:extLst>
          </p:cNvPr>
          <p:cNvSpPr txBox="1"/>
          <p:nvPr/>
        </p:nvSpPr>
        <p:spPr>
          <a:xfrm>
            <a:off x="5368413" y="2153265"/>
            <a:ext cx="380508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Memory and cognitive function.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Muscle mass and bone density.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Mood and behavior.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Growth of body hair.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Development of a deeper voice.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Energy levels.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828305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46352-5936-BB3D-930D-E995CDBF0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Female hormones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EDD86F-F8FC-4BB0-1F00-9A7B2AEFD09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AF959C1-6AA3-BEFE-D536-C2481FD8089B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47</a:t>
            </a:fld>
            <a:endParaRPr lang="en-US" dirty="0"/>
          </a:p>
        </p:txBody>
      </p:sp>
      <p:pic>
        <p:nvPicPr>
          <p:cNvPr id="2054" name="Picture 6" descr="Luteal Phase Training &amp; Nutrition — EAT RUN LIFT in 2021 | Menstrual ...">
            <a:extLst>
              <a:ext uri="{FF2B5EF4-FFF2-40B4-BE49-F238E27FC236}">
                <a16:creationId xmlns:a16="http://schemas.microsoft.com/office/drawing/2014/main" id="{FE349B0B-2306-8B89-A713-A7156B1A7DC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0861" y="1754805"/>
            <a:ext cx="5273669" cy="45274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79E1D64-154C-4259-5E59-8B274526D9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84935" y="2018880"/>
            <a:ext cx="3688400" cy="3999323"/>
          </a:xfrm>
          <a:prstGeom prst="rect">
            <a:avLst/>
          </a:prstGeom>
        </p:spPr>
      </p:pic>
      <p:sp>
        <p:nvSpPr>
          <p:cNvPr id="7" name="Arrow: Up 6">
            <a:extLst>
              <a:ext uri="{FF2B5EF4-FFF2-40B4-BE49-F238E27FC236}">
                <a16:creationId xmlns:a16="http://schemas.microsoft.com/office/drawing/2014/main" id="{60FEDA95-3C6B-7162-3E55-8E99859B11AA}"/>
              </a:ext>
            </a:extLst>
          </p:cNvPr>
          <p:cNvSpPr/>
          <p:nvPr/>
        </p:nvSpPr>
        <p:spPr>
          <a:xfrm>
            <a:off x="7335358" y="2018880"/>
            <a:ext cx="206477" cy="48679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Up 7">
            <a:extLst>
              <a:ext uri="{FF2B5EF4-FFF2-40B4-BE49-F238E27FC236}">
                <a16:creationId xmlns:a16="http://schemas.microsoft.com/office/drawing/2014/main" id="{BF607039-A130-7BC8-5077-A3154F7DAC6B}"/>
              </a:ext>
            </a:extLst>
          </p:cNvPr>
          <p:cNvSpPr/>
          <p:nvPr/>
        </p:nvSpPr>
        <p:spPr>
          <a:xfrm>
            <a:off x="7395496" y="3312240"/>
            <a:ext cx="206477" cy="486795"/>
          </a:xfrm>
          <a:prstGeom prst="up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45198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7D7F83-505A-292A-2B7C-37D4B26A0D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Hormones continued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D4C9BF-1EB7-3230-6929-43AD79B2CD9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698D821-303A-4FCC-1043-F8861E6A46E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43B8D3-9A08-F84C-9DD4-44948BA52D4B}" type="slidenum">
              <a:rPr lang="en-US" smtClean="0"/>
              <a:pPr/>
              <a:t>48</a:t>
            </a:fld>
            <a:endParaRPr lang="en-US" dirty="0"/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A580BB64-7C25-FD3B-E415-D535761185A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7683" y="1858298"/>
            <a:ext cx="5739939" cy="42681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21F2BBA-9544-48B8-3F25-12AE93B5789B}"/>
              </a:ext>
            </a:extLst>
          </p:cNvPr>
          <p:cNvSpPr txBox="1"/>
          <p:nvPr/>
        </p:nvSpPr>
        <p:spPr>
          <a:xfrm>
            <a:off x="580104" y="2064774"/>
            <a:ext cx="201363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Hormones effect all aspects of our lives. </a:t>
            </a:r>
          </a:p>
        </p:txBody>
      </p:sp>
    </p:spTree>
    <p:extLst>
      <p:ext uri="{BB962C8B-B14F-4D97-AF65-F5344CB8AC3E}">
        <p14:creationId xmlns:p14="http://schemas.microsoft.com/office/powerpoint/2010/main" val="392818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DEFAD-5F0E-925B-4555-C0FAC44D7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84433" y="1473798"/>
            <a:ext cx="6937285" cy="944282"/>
          </a:xfrm>
        </p:spPr>
        <p:txBody>
          <a:bodyPr/>
          <a:lstStyle/>
          <a:p>
            <a:r>
              <a:rPr lang="en-US" dirty="0"/>
              <a:t>8</a:t>
            </a:r>
            <a:r>
              <a:rPr lang="en-US" baseline="30000" dirty="0"/>
              <a:t>th</a:t>
            </a:r>
            <a:r>
              <a:rPr lang="en-US" dirty="0"/>
              <a:t> grade video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1C0A8-794C-BA6B-1B07-10D27F59A7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307840" y="3302000"/>
            <a:ext cx="6339840" cy="2553067"/>
          </a:xfrm>
        </p:spPr>
        <p:txBody>
          <a:bodyPr>
            <a:normAutofit/>
          </a:bodyPr>
          <a:lstStyle/>
          <a:p>
            <a:r>
              <a:rPr lang="en-US" sz="2800" dirty="0">
                <a:hlinkClick r:id="rId2"/>
              </a:rPr>
              <a:t>THE TEEN FILES: SEX 101 THE TRUTH (youtube.com)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24568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9">
      <a:dk1>
        <a:srgbClr val="231F20"/>
      </a:dk1>
      <a:lt1>
        <a:srgbClr val="FFFFFF"/>
      </a:lt1>
      <a:dk2>
        <a:srgbClr val="231F20"/>
      </a:dk2>
      <a:lt2>
        <a:srgbClr val="FDF9E2"/>
      </a:lt2>
      <a:accent1>
        <a:srgbClr val="FC2834"/>
      </a:accent1>
      <a:accent2>
        <a:srgbClr val="43AAC7"/>
      </a:accent2>
      <a:accent3>
        <a:srgbClr val="00AA59"/>
      </a:accent3>
      <a:accent4>
        <a:srgbClr val="FEA000"/>
      </a:accent4>
      <a:accent5>
        <a:srgbClr val="FDEE6B"/>
      </a:accent5>
      <a:accent6>
        <a:srgbClr val="3266A6"/>
      </a:accent6>
      <a:hlink>
        <a:srgbClr val="FC2734"/>
      </a:hlink>
      <a:folHlink>
        <a:srgbClr val="42AAC7"/>
      </a:folHlink>
    </a:clrScheme>
    <a:fontScheme name="Custom 26">
      <a:majorFont>
        <a:latin typeface="Arial Black"/>
        <a:ea typeface=""/>
        <a:cs typeface=""/>
      </a:majorFont>
      <a:minorFont>
        <a:latin typeface="Arial Blac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etropolitan_Design_Win32_SW_v11" id="{D7435ACC-9DD3-4D5B-A984-7326EB7AF7CB}" vid="{7C01AFE1-C5EE-47B6-A71D-62A9F78E446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de02f1e8-dbe8-47e3-bdf2-8b6872ff0a82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640A1E2D3FB764894E08D491ABFFB9A" ma:contentTypeVersion="6" ma:contentTypeDescription="Create a new document." ma:contentTypeScope="" ma:versionID="f647a85e189227e2814a40b916239eb8">
  <xsd:schema xmlns:xsd="http://www.w3.org/2001/XMLSchema" xmlns:xs="http://www.w3.org/2001/XMLSchema" xmlns:p="http://schemas.microsoft.com/office/2006/metadata/properties" xmlns:ns3="de02f1e8-dbe8-47e3-bdf2-8b6872ff0a82" targetNamespace="http://schemas.microsoft.com/office/2006/metadata/properties" ma:root="true" ma:fieldsID="8b96c97c59e583d013c82642ed86121c" ns3:_="">
    <xsd:import namespace="de02f1e8-dbe8-47e3-bdf2-8b6872ff0a82"/>
    <xsd:element name="properties">
      <xsd:complexType>
        <xsd:sequence>
          <xsd:element name="documentManagement">
            <xsd:complexType>
              <xsd:all>
                <xsd:element ref="ns3:MediaServiceDateTaken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_activity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02f1e8-dbe8-47e3-bdf2-8b6872ff0a82" elementFormDefault="qualified">
    <xsd:import namespace="http://schemas.microsoft.com/office/2006/documentManagement/types"/>
    <xsd:import namespace="http://schemas.microsoft.com/office/infopath/2007/PartnerControls"/>
    <xsd:element name="MediaServiceDateTaken" ma:index="8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_activity" ma:index="13" nillable="true" ma:displayName="_activity" ma:hidden="true" ma:internalName="_activity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065A588-1D2A-427C-AA32-A236D95C8F89}">
  <ds:schemaRefs>
    <ds:schemaRef ds:uri="http://schemas.microsoft.com/office/2006/documentManagement/types"/>
    <ds:schemaRef ds:uri="http://purl.org/dc/dcmitype/"/>
    <ds:schemaRef ds:uri="http://schemas.microsoft.com/office/infopath/2007/PartnerControls"/>
    <ds:schemaRef ds:uri="http://purl.org/dc/elements/1.1/"/>
    <ds:schemaRef ds:uri="http://www.w3.org/XML/1998/namespace"/>
    <ds:schemaRef ds:uri="de02f1e8-dbe8-47e3-bdf2-8b6872ff0a82"/>
    <ds:schemaRef ds:uri="http://schemas.openxmlformats.org/package/2006/metadata/core-properties"/>
    <ds:schemaRef ds:uri="http://schemas.microsoft.com/office/2006/metadata/properties"/>
    <ds:schemaRef ds:uri="http://purl.org/dc/terms/"/>
  </ds:schemaRefs>
</ds:datastoreItem>
</file>

<file path=customXml/itemProps2.xml><?xml version="1.0" encoding="utf-8"?>
<ds:datastoreItem xmlns:ds="http://schemas.openxmlformats.org/officeDocument/2006/customXml" ds:itemID="{83441F37-C10B-49C7-9131-D813AD6E9480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73FD0AC-825C-4DAA-9AE4-E4234E72E60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02f1e8-dbe8-47e3-bdf2-8b6872ff0a8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Metropolitan design</Template>
  <TotalTime>52885</TotalTime>
  <Words>1928</Words>
  <Application>Microsoft Office PowerPoint</Application>
  <PresentationFormat>Widescreen</PresentationFormat>
  <Paragraphs>372</Paragraphs>
  <Slides>49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54" baseType="lpstr">
      <vt:lpstr>Arial</vt:lpstr>
      <vt:lpstr>Arial Black</vt:lpstr>
      <vt:lpstr>Arial Narrow</vt:lpstr>
      <vt:lpstr>Calibri</vt:lpstr>
      <vt:lpstr>Office Theme</vt:lpstr>
      <vt:lpstr>Sex Education</vt:lpstr>
      <vt:lpstr>Sexually Transmitted Infections</vt:lpstr>
      <vt:lpstr>How People Contract STIs</vt:lpstr>
      <vt:lpstr>Do teenagers get STI’s ?</vt:lpstr>
      <vt:lpstr>STI’s</vt:lpstr>
      <vt:lpstr>STI’s Continued</vt:lpstr>
      <vt:lpstr>STD’s Continued</vt:lpstr>
      <vt:lpstr>Syphilis  Caused by a bacteria Treponema Pallidum   </vt:lpstr>
      <vt:lpstr>Syphilis Continued</vt:lpstr>
      <vt:lpstr>Prevalence in Montana</vt:lpstr>
      <vt:lpstr>How much do you know ?</vt:lpstr>
      <vt:lpstr>Pregnancy prevention</vt:lpstr>
      <vt:lpstr>Myths and Facts About Pregnancy Prevention</vt:lpstr>
      <vt:lpstr>Factors Affecting Birth Control</vt:lpstr>
      <vt:lpstr>Abstinence</vt:lpstr>
      <vt:lpstr>Benefits of Abstinence from Sexual Activity</vt:lpstr>
      <vt:lpstr>Skills Check: Refusing Sexual Activity</vt:lpstr>
      <vt:lpstr>Think About It…Methods Of Birth Control</vt:lpstr>
      <vt:lpstr>Barrier Methods</vt:lpstr>
      <vt:lpstr>External Condom</vt:lpstr>
      <vt:lpstr>Internal Condom</vt:lpstr>
      <vt:lpstr>Contraceptive Sponge</vt:lpstr>
      <vt:lpstr>Diaphragm and Cervical Cap</vt:lpstr>
      <vt:lpstr>Hormonal Methods and IUDs</vt:lpstr>
      <vt:lpstr>Oral Contraceptives</vt:lpstr>
      <vt:lpstr>Birth Control Patch</vt:lpstr>
      <vt:lpstr>Vaginal Ring</vt:lpstr>
      <vt:lpstr>Birth Control Shot and Implant</vt:lpstr>
      <vt:lpstr>Intrauterine Device (IUD)</vt:lpstr>
      <vt:lpstr>Withdrawal</vt:lpstr>
      <vt:lpstr> Health Alert! Withdrawal</vt:lpstr>
      <vt:lpstr>Sterilization</vt:lpstr>
      <vt:lpstr>Male and Female Sterilization</vt:lpstr>
      <vt:lpstr>Pregnancy prevention review</vt:lpstr>
      <vt:lpstr>Pregnancy prevention review</vt:lpstr>
      <vt:lpstr>Teen pregnancy</vt:lpstr>
      <vt:lpstr>Risk Factors for Teen Pregnancy</vt:lpstr>
      <vt:lpstr>Protective Factors for Teen Pregnancy</vt:lpstr>
      <vt:lpstr>Challenges of Teen Pregnancy and Parenthood</vt:lpstr>
      <vt:lpstr>Behaviors of Pregnancy</vt:lpstr>
      <vt:lpstr>Social and Emotional Challenges of Teen Pregnancy</vt:lpstr>
      <vt:lpstr>Economic Challenges of Teen Pregnancy</vt:lpstr>
      <vt:lpstr>Healthy relationships</vt:lpstr>
      <vt:lpstr>Questions ? </vt:lpstr>
      <vt:lpstr>Hormones</vt:lpstr>
      <vt:lpstr>Male hormones</vt:lpstr>
      <vt:lpstr>Female hormones</vt:lpstr>
      <vt:lpstr>Hormones continued</vt:lpstr>
      <vt:lpstr>8th grade video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Courtney Finneman</dc:creator>
  <cp:lastModifiedBy>Courtney Finneman</cp:lastModifiedBy>
  <cp:revision>19</cp:revision>
  <dcterms:created xsi:type="dcterms:W3CDTF">2024-10-10T17:10:50Z</dcterms:created>
  <dcterms:modified xsi:type="dcterms:W3CDTF">2025-12-05T16:09:41Z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0x0101005640A1E2D3FB764894E08D491ABFFB9A</vt:lpwstr>
  </property>
</Properties>
</file>