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307" r:id="rId5"/>
    <p:sldId id="279" r:id="rId6"/>
    <p:sldId id="292" r:id="rId7"/>
    <p:sldId id="324" r:id="rId8"/>
    <p:sldId id="321" r:id="rId9"/>
    <p:sldId id="320" r:id="rId10"/>
    <p:sldId id="322" r:id="rId11"/>
    <p:sldId id="323" r:id="rId12"/>
    <p:sldId id="328" r:id="rId13"/>
    <p:sldId id="325" r:id="rId14"/>
    <p:sldId id="326" r:id="rId15"/>
    <p:sldId id="327" r:id="rId16"/>
    <p:sldId id="272" r:id="rId17"/>
    <p:sldId id="314" r:id="rId18"/>
    <p:sldId id="319" r:id="rId19"/>
  </p:sldIdLst>
  <p:sldSz cx="9144000" cy="5148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B9"/>
    <a:srgbClr val="0064A8"/>
    <a:srgbClr val="FFFF00"/>
    <a:srgbClr val="0A4A8B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CEF847-4624-C443-8515-8C15BD1CBB68}" v="108" dt="2025-11-06T23:01:39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162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uirk, Monica M" userId="a19ac0a5-b4cd-487d-b54b-06ed177a75d2" providerId="ADAL" clId="{3EAC3A6C-B6B8-566F-A41F-7285D6A13906}"/>
    <pc:docChg chg="undo custSel addSld delSld modSld sldOrd">
      <pc:chgData name="Quirk, Monica M" userId="a19ac0a5-b4cd-487d-b54b-06ed177a75d2" providerId="ADAL" clId="{3EAC3A6C-B6B8-566F-A41F-7285D6A13906}" dt="2025-11-06T23:02:23.258" v="583" actId="1036"/>
      <pc:docMkLst>
        <pc:docMk/>
      </pc:docMkLst>
      <pc:sldChg chg="modSp mod">
        <pc:chgData name="Quirk, Monica M" userId="a19ac0a5-b4cd-487d-b54b-06ed177a75d2" providerId="ADAL" clId="{3EAC3A6C-B6B8-566F-A41F-7285D6A13906}" dt="2025-11-04T15:02:15.442" v="79" actId="20577"/>
        <pc:sldMkLst>
          <pc:docMk/>
          <pc:sldMk cId="3804750409" sldId="279"/>
        </pc:sldMkLst>
        <pc:spChg chg="mod">
          <ac:chgData name="Quirk, Monica M" userId="a19ac0a5-b4cd-487d-b54b-06ed177a75d2" providerId="ADAL" clId="{3EAC3A6C-B6B8-566F-A41F-7285D6A13906}" dt="2025-11-04T15:01:48.675" v="31" actId="20577"/>
          <ac:spMkLst>
            <pc:docMk/>
            <pc:sldMk cId="3804750409" sldId="279"/>
            <ac:spMk id="8" creationId="{00000000-0000-0000-0000-000000000000}"/>
          </ac:spMkLst>
        </pc:spChg>
        <pc:spChg chg="mod">
          <ac:chgData name="Quirk, Monica M" userId="a19ac0a5-b4cd-487d-b54b-06ed177a75d2" providerId="ADAL" clId="{3EAC3A6C-B6B8-566F-A41F-7285D6A13906}" dt="2025-11-04T15:02:15.442" v="79" actId="20577"/>
          <ac:spMkLst>
            <pc:docMk/>
            <pc:sldMk cId="3804750409" sldId="279"/>
            <ac:spMk id="11" creationId="{00000000-0000-0000-0000-000000000000}"/>
          </ac:spMkLst>
        </pc:spChg>
      </pc:sldChg>
      <pc:sldChg chg="addSp modSp mod">
        <pc:chgData name="Quirk, Monica M" userId="a19ac0a5-b4cd-487d-b54b-06ed177a75d2" providerId="ADAL" clId="{3EAC3A6C-B6B8-566F-A41F-7285D6A13906}" dt="2025-11-05T18:40:40.203" v="476" actId="20577"/>
        <pc:sldMkLst>
          <pc:docMk/>
          <pc:sldMk cId="2625475919" sldId="292"/>
        </pc:sldMkLst>
        <pc:spChg chg="mod">
          <ac:chgData name="Quirk, Monica M" userId="a19ac0a5-b4cd-487d-b54b-06ed177a75d2" providerId="ADAL" clId="{3EAC3A6C-B6B8-566F-A41F-7285D6A13906}" dt="2025-11-05T18:40:30.826" v="475" actId="20577"/>
          <ac:spMkLst>
            <pc:docMk/>
            <pc:sldMk cId="2625475919" sldId="292"/>
            <ac:spMk id="5" creationId="{6B412877-B00C-812E-DDCE-CF2FCF439CB6}"/>
          </ac:spMkLst>
        </pc:spChg>
        <pc:spChg chg="mod">
          <ac:chgData name="Quirk, Monica M" userId="a19ac0a5-b4cd-487d-b54b-06ed177a75d2" providerId="ADAL" clId="{3EAC3A6C-B6B8-566F-A41F-7285D6A13906}" dt="2025-11-05T18:40:40.203" v="476" actId="20577"/>
          <ac:spMkLst>
            <pc:docMk/>
            <pc:sldMk cId="2625475919" sldId="292"/>
            <ac:spMk id="6" creationId="{8D87C70C-2CEF-B9DE-2FBE-F6795E3B83FE}"/>
          </ac:spMkLst>
        </pc:spChg>
        <pc:picChg chg="add mod modCrop">
          <ac:chgData name="Quirk, Monica M" userId="a19ac0a5-b4cd-487d-b54b-06ed177a75d2" providerId="ADAL" clId="{3EAC3A6C-B6B8-566F-A41F-7285D6A13906}" dt="2025-11-04T15:40:01.064" v="365" actId="14100"/>
          <ac:picMkLst>
            <pc:docMk/>
            <pc:sldMk cId="2625475919" sldId="292"/>
            <ac:picMk id="2" creationId="{3EAEA2A3-1099-6A64-4693-72A27A6D70C7}"/>
          </ac:picMkLst>
        </pc:picChg>
      </pc:sldChg>
      <pc:sldChg chg="del">
        <pc:chgData name="Quirk, Monica M" userId="a19ac0a5-b4cd-487d-b54b-06ed177a75d2" providerId="ADAL" clId="{3EAC3A6C-B6B8-566F-A41F-7285D6A13906}" dt="2025-11-04T15:42:05.633" v="383" actId="2696"/>
        <pc:sldMkLst>
          <pc:docMk/>
          <pc:sldMk cId="2953836387" sldId="293"/>
        </pc:sldMkLst>
      </pc:sldChg>
      <pc:sldChg chg="del">
        <pc:chgData name="Quirk, Monica M" userId="a19ac0a5-b4cd-487d-b54b-06ed177a75d2" providerId="ADAL" clId="{3EAC3A6C-B6B8-566F-A41F-7285D6A13906}" dt="2025-11-04T15:42:05.637" v="384" actId="2696"/>
        <pc:sldMkLst>
          <pc:docMk/>
          <pc:sldMk cId="2956640989" sldId="294"/>
        </pc:sldMkLst>
      </pc:sldChg>
      <pc:sldChg chg="del">
        <pc:chgData name="Quirk, Monica M" userId="a19ac0a5-b4cd-487d-b54b-06ed177a75d2" providerId="ADAL" clId="{3EAC3A6C-B6B8-566F-A41F-7285D6A13906}" dt="2025-11-04T15:04:24.667" v="97" actId="2696"/>
        <pc:sldMkLst>
          <pc:docMk/>
          <pc:sldMk cId="1213993686" sldId="295"/>
        </pc:sldMkLst>
      </pc:sldChg>
      <pc:sldChg chg="modSp mod">
        <pc:chgData name="Quirk, Monica M" userId="a19ac0a5-b4cd-487d-b54b-06ed177a75d2" providerId="ADAL" clId="{3EAC3A6C-B6B8-566F-A41F-7285D6A13906}" dt="2025-11-04T15:04:51.179" v="134" actId="20577"/>
        <pc:sldMkLst>
          <pc:docMk/>
          <pc:sldMk cId="2205448049" sldId="307"/>
        </pc:sldMkLst>
        <pc:spChg chg="mod">
          <ac:chgData name="Quirk, Monica M" userId="a19ac0a5-b4cd-487d-b54b-06ed177a75d2" providerId="ADAL" clId="{3EAC3A6C-B6B8-566F-A41F-7285D6A13906}" dt="2025-11-04T15:04:51.179" v="134" actId="20577"/>
          <ac:spMkLst>
            <pc:docMk/>
            <pc:sldMk cId="2205448049" sldId="307"/>
            <ac:spMk id="8" creationId="{05298894-6A71-B11F-AFC3-9D997A55AA65}"/>
          </ac:spMkLst>
        </pc:spChg>
      </pc:sldChg>
      <pc:sldChg chg="addSp delSp modSp add mod">
        <pc:chgData name="Quirk, Monica M" userId="a19ac0a5-b4cd-487d-b54b-06ed177a75d2" providerId="ADAL" clId="{3EAC3A6C-B6B8-566F-A41F-7285D6A13906}" dt="2025-11-06T23:02:23.258" v="583" actId="1036"/>
        <pc:sldMkLst>
          <pc:docMk/>
          <pc:sldMk cId="2488248052" sldId="320"/>
        </pc:sldMkLst>
        <pc:spChg chg="mod">
          <ac:chgData name="Quirk, Monica M" userId="a19ac0a5-b4cd-487d-b54b-06ed177a75d2" providerId="ADAL" clId="{3EAC3A6C-B6B8-566F-A41F-7285D6A13906}" dt="2025-11-04T15:32:48.005" v="318" actId="207"/>
          <ac:spMkLst>
            <pc:docMk/>
            <pc:sldMk cId="2488248052" sldId="320"/>
            <ac:spMk id="5" creationId="{0BF6FA5F-C421-36AF-4B9D-F7D7DA09DEC0}"/>
          </ac:spMkLst>
        </pc:spChg>
        <pc:picChg chg="add mod modCrop">
          <ac:chgData name="Quirk, Monica M" userId="a19ac0a5-b4cd-487d-b54b-06ed177a75d2" providerId="ADAL" clId="{3EAC3A6C-B6B8-566F-A41F-7285D6A13906}" dt="2025-11-06T23:02:23.258" v="583" actId="1036"/>
          <ac:picMkLst>
            <pc:docMk/>
            <pc:sldMk cId="2488248052" sldId="320"/>
            <ac:picMk id="4" creationId="{A3F0ACDA-ACFB-3103-BE21-7295FF2470BC}"/>
          </ac:picMkLst>
        </pc:picChg>
      </pc:sldChg>
      <pc:sldChg chg="addSp delSp modSp add mod ord">
        <pc:chgData name="Quirk, Monica M" userId="a19ac0a5-b4cd-487d-b54b-06ed177a75d2" providerId="ADAL" clId="{3EAC3A6C-B6B8-566F-A41F-7285D6A13906}" dt="2025-11-06T22:57:37.047" v="556" actId="14826"/>
        <pc:sldMkLst>
          <pc:docMk/>
          <pc:sldMk cId="1397358380" sldId="321"/>
        </pc:sldMkLst>
        <pc:spChg chg="mod">
          <ac:chgData name="Quirk, Monica M" userId="a19ac0a5-b4cd-487d-b54b-06ed177a75d2" providerId="ADAL" clId="{3EAC3A6C-B6B8-566F-A41F-7285D6A13906}" dt="2025-11-04T15:56:31.150" v="449" actId="20577"/>
          <ac:spMkLst>
            <pc:docMk/>
            <pc:sldMk cId="1397358380" sldId="321"/>
            <ac:spMk id="5" creationId="{9A49A707-E75A-77D3-136D-10B227B82E94}"/>
          </ac:spMkLst>
        </pc:spChg>
        <pc:picChg chg="add mod">
          <ac:chgData name="Quirk, Monica M" userId="a19ac0a5-b4cd-487d-b54b-06ed177a75d2" providerId="ADAL" clId="{3EAC3A6C-B6B8-566F-A41F-7285D6A13906}" dt="2025-11-06T22:57:37.047" v="556" actId="14826"/>
          <ac:picMkLst>
            <pc:docMk/>
            <pc:sldMk cId="1397358380" sldId="321"/>
            <ac:picMk id="2" creationId="{8336535B-2D78-235B-732C-F47F6FE77580}"/>
          </ac:picMkLst>
        </pc:picChg>
        <pc:picChg chg="mod">
          <ac:chgData name="Quirk, Monica M" userId="a19ac0a5-b4cd-487d-b54b-06ed177a75d2" providerId="ADAL" clId="{3EAC3A6C-B6B8-566F-A41F-7285D6A13906}" dt="2025-11-06T22:57:15.707" v="554" actId="14826"/>
          <ac:picMkLst>
            <pc:docMk/>
            <pc:sldMk cId="1397358380" sldId="321"/>
            <ac:picMk id="3" creationId="{4CFF1EA0-A195-7C09-E827-6E450FE99FA2}"/>
          </ac:picMkLst>
        </pc:picChg>
        <pc:picChg chg="add mod">
          <ac:chgData name="Quirk, Monica M" userId="a19ac0a5-b4cd-487d-b54b-06ed177a75d2" providerId="ADAL" clId="{3EAC3A6C-B6B8-566F-A41F-7285D6A13906}" dt="2025-11-06T22:57:27.392" v="555" actId="14826"/>
          <ac:picMkLst>
            <pc:docMk/>
            <pc:sldMk cId="1397358380" sldId="321"/>
            <ac:picMk id="6" creationId="{3C8541A9-438F-31BF-BDE9-C1E732FFAB63}"/>
          </ac:picMkLst>
        </pc:picChg>
      </pc:sldChg>
      <pc:sldChg chg="del">
        <pc:chgData name="Quirk, Monica M" userId="a19ac0a5-b4cd-487d-b54b-06ed177a75d2" providerId="ADAL" clId="{3EAC3A6C-B6B8-566F-A41F-7285D6A13906}" dt="2025-11-04T15:04:24.667" v="96" actId="2696"/>
        <pc:sldMkLst>
          <pc:docMk/>
          <pc:sldMk cId="3833524877" sldId="321"/>
        </pc:sldMkLst>
      </pc:sldChg>
      <pc:sldChg chg="addSp delSp modSp add mod">
        <pc:chgData name="Quirk, Monica M" userId="a19ac0a5-b4cd-487d-b54b-06ed177a75d2" providerId="ADAL" clId="{3EAC3A6C-B6B8-566F-A41F-7285D6A13906}" dt="2025-11-06T23:02:11.380" v="579" actId="1076"/>
        <pc:sldMkLst>
          <pc:docMk/>
          <pc:sldMk cId="1487681890" sldId="322"/>
        </pc:sldMkLst>
        <pc:spChg chg="mod">
          <ac:chgData name="Quirk, Monica M" userId="a19ac0a5-b4cd-487d-b54b-06ed177a75d2" providerId="ADAL" clId="{3EAC3A6C-B6B8-566F-A41F-7285D6A13906}" dt="2025-11-04T15:37:09.733" v="339" actId="20577"/>
          <ac:spMkLst>
            <pc:docMk/>
            <pc:sldMk cId="1487681890" sldId="322"/>
            <ac:spMk id="5" creationId="{28425516-7B23-B5C2-8E0E-8778C4B45D94}"/>
          </ac:spMkLst>
        </pc:spChg>
        <pc:picChg chg="add del mod modCrop">
          <ac:chgData name="Quirk, Monica M" userId="a19ac0a5-b4cd-487d-b54b-06ed177a75d2" providerId="ADAL" clId="{3EAC3A6C-B6B8-566F-A41F-7285D6A13906}" dt="2025-11-06T23:02:11.380" v="579" actId="1076"/>
          <ac:picMkLst>
            <pc:docMk/>
            <pc:sldMk cId="1487681890" sldId="322"/>
            <ac:picMk id="3" creationId="{62FD0AF5-A540-195D-E2F9-8742D5B270A6}"/>
          </ac:picMkLst>
        </pc:picChg>
      </pc:sldChg>
      <pc:sldChg chg="del">
        <pc:chgData name="Quirk, Monica M" userId="a19ac0a5-b4cd-487d-b54b-06ed177a75d2" providerId="ADAL" clId="{3EAC3A6C-B6B8-566F-A41F-7285D6A13906}" dt="2025-11-04T15:04:24.668" v="98" actId="2696"/>
        <pc:sldMkLst>
          <pc:docMk/>
          <pc:sldMk cId="3013045374" sldId="322"/>
        </pc:sldMkLst>
      </pc:sldChg>
      <pc:sldChg chg="del">
        <pc:chgData name="Quirk, Monica M" userId="a19ac0a5-b4cd-487d-b54b-06ed177a75d2" providerId="ADAL" clId="{3EAC3A6C-B6B8-566F-A41F-7285D6A13906}" dt="2025-11-04T15:04:24.666" v="95" actId="2696"/>
        <pc:sldMkLst>
          <pc:docMk/>
          <pc:sldMk cId="3789662968" sldId="323"/>
        </pc:sldMkLst>
      </pc:sldChg>
      <pc:sldChg chg="addSp delSp modSp add mod">
        <pc:chgData name="Quirk, Monica M" userId="a19ac0a5-b4cd-487d-b54b-06ed177a75d2" providerId="ADAL" clId="{3EAC3A6C-B6B8-566F-A41F-7285D6A13906}" dt="2025-11-06T23:02:06.715" v="578" actId="1076"/>
        <pc:sldMkLst>
          <pc:docMk/>
          <pc:sldMk cId="3960674131" sldId="323"/>
        </pc:sldMkLst>
        <pc:spChg chg="mod">
          <ac:chgData name="Quirk, Monica M" userId="a19ac0a5-b4cd-487d-b54b-06ed177a75d2" providerId="ADAL" clId="{3EAC3A6C-B6B8-566F-A41F-7285D6A13906}" dt="2025-11-04T15:38:36.109" v="358" actId="20577"/>
          <ac:spMkLst>
            <pc:docMk/>
            <pc:sldMk cId="3960674131" sldId="323"/>
            <ac:spMk id="5" creationId="{089FFD3B-0934-F1B9-BD5A-E8F44E2EE769}"/>
          </ac:spMkLst>
        </pc:spChg>
        <pc:picChg chg="add mod modCrop">
          <ac:chgData name="Quirk, Monica M" userId="a19ac0a5-b4cd-487d-b54b-06ed177a75d2" providerId="ADAL" clId="{3EAC3A6C-B6B8-566F-A41F-7285D6A13906}" dt="2025-11-06T23:02:06.715" v="578" actId="1076"/>
          <ac:picMkLst>
            <pc:docMk/>
            <pc:sldMk cId="3960674131" sldId="323"/>
            <ac:picMk id="4" creationId="{29C3CB4F-49FA-1406-55D9-B7453732B569}"/>
          </ac:picMkLst>
        </pc:picChg>
      </pc:sldChg>
      <pc:sldChg chg="addSp delSp modSp add mod">
        <pc:chgData name="Quirk, Monica M" userId="a19ac0a5-b4cd-487d-b54b-06ed177a75d2" providerId="ADAL" clId="{3EAC3A6C-B6B8-566F-A41F-7285D6A13906}" dt="2025-11-04T15:48:20.778" v="399" actId="1076"/>
        <pc:sldMkLst>
          <pc:docMk/>
          <pc:sldMk cId="2169963060" sldId="324"/>
        </pc:sldMkLst>
        <pc:spChg chg="mod">
          <ac:chgData name="Quirk, Monica M" userId="a19ac0a5-b4cd-487d-b54b-06ed177a75d2" providerId="ADAL" clId="{3EAC3A6C-B6B8-566F-A41F-7285D6A13906}" dt="2025-11-04T15:42:35.012" v="391" actId="20577"/>
          <ac:spMkLst>
            <pc:docMk/>
            <pc:sldMk cId="2169963060" sldId="324"/>
            <ac:spMk id="5" creationId="{477972EF-DA99-54AA-5FE6-C8DC1A3B8973}"/>
          </ac:spMkLst>
        </pc:spChg>
        <pc:picChg chg="add mod modCrop">
          <ac:chgData name="Quirk, Monica M" userId="a19ac0a5-b4cd-487d-b54b-06ed177a75d2" providerId="ADAL" clId="{3EAC3A6C-B6B8-566F-A41F-7285D6A13906}" dt="2025-11-04T15:48:20.778" v="399" actId="1076"/>
          <ac:picMkLst>
            <pc:docMk/>
            <pc:sldMk cId="2169963060" sldId="324"/>
            <ac:picMk id="4" creationId="{12F11735-BC96-CC98-05FB-25AD48E8BE9B}"/>
          </ac:picMkLst>
        </pc:picChg>
      </pc:sldChg>
      <pc:sldChg chg="del">
        <pc:chgData name="Quirk, Monica M" userId="a19ac0a5-b4cd-487d-b54b-06ed177a75d2" providerId="ADAL" clId="{3EAC3A6C-B6B8-566F-A41F-7285D6A13906}" dt="2025-11-04T15:04:19.044" v="90" actId="2696"/>
        <pc:sldMkLst>
          <pc:docMk/>
          <pc:sldMk cId="3632423551" sldId="324"/>
        </pc:sldMkLst>
      </pc:sldChg>
      <pc:sldChg chg="addSp delSp modSp add mod">
        <pc:chgData name="Quirk, Monica M" userId="a19ac0a5-b4cd-487d-b54b-06ed177a75d2" providerId="ADAL" clId="{3EAC3A6C-B6B8-566F-A41F-7285D6A13906}" dt="2025-11-06T16:38:16.767" v="553" actId="1076"/>
        <pc:sldMkLst>
          <pc:docMk/>
          <pc:sldMk cId="1133713706" sldId="325"/>
        </pc:sldMkLst>
        <pc:spChg chg="mod">
          <ac:chgData name="Quirk, Monica M" userId="a19ac0a5-b4cd-487d-b54b-06ed177a75d2" providerId="ADAL" clId="{3EAC3A6C-B6B8-566F-A41F-7285D6A13906}" dt="2025-11-04T15:49:20.371" v="411" actId="20577"/>
          <ac:spMkLst>
            <pc:docMk/>
            <pc:sldMk cId="1133713706" sldId="325"/>
            <ac:spMk id="5" creationId="{904C69DB-36E7-7E40-EC34-8D8EA9B2DDD9}"/>
          </ac:spMkLst>
        </pc:spChg>
        <pc:picChg chg="add mod modCrop">
          <ac:chgData name="Quirk, Monica M" userId="a19ac0a5-b4cd-487d-b54b-06ed177a75d2" providerId="ADAL" clId="{3EAC3A6C-B6B8-566F-A41F-7285D6A13906}" dt="2025-11-06T16:38:16.767" v="553" actId="1076"/>
          <ac:picMkLst>
            <pc:docMk/>
            <pc:sldMk cId="1133713706" sldId="325"/>
            <ac:picMk id="3" creationId="{E3F26A1E-8BBD-20F1-7BE6-3F5DDB2BEC9E}"/>
          </ac:picMkLst>
        </pc:picChg>
      </pc:sldChg>
      <pc:sldChg chg="del">
        <pc:chgData name="Quirk, Monica M" userId="a19ac0a5-b4cd-487d-b54b-06ed177a75d2" providerId="ADAL" clId="{3EAC3A6C-B6B8-566F-A41F-7285D6A13906}" dt="2025-11-04T15:04:19.043" v="88" actId="2696"/>
        <pc:sldMkLst>
          <pc:docMk/>
          <pc:sldMk cId="2178698695" sldId="325"/>
        </pc:sldMkLst>
      </pc:sldChg>
      <pc:sldChg chg="del">
        <pc:chgData name="Quirk, Monica M" userId="a19ac0a5-b4cd-487d-b54b-06ed177a75d2" providerId="ADAL" clId="{3EAC3A6C-B6B8-566F-A41F-7285D6A13906}" dt="2025-11-04T15:04:19.044" v="89" actId="2696"/>
        <pc:sldMkLst>
          <pc:docMk/>
          <pc:sldMk cId="1209432315" sldId="326"/>
        </pc:sldMkLst>
      </pc:sldChg>
      <pc:sldChg chg="addSp delSp modSp add mod replId">
        <pc:chgData name="Quirk, Monica M" userId="a19ac0a5-b4cd-487d-b54b-06ed177a75d2" providerId="ADAL" clId="{3EAC3A6C-B6B8-566F-A41F-7285D6A13906}" dt="2025-11-05T18:50:44.689" v="539" actId="1076"/>
        <pc:sldMkLst>
          <pc:docMk/>
          <pc:sldMk cId="2027333382" sldId="326"/>
        </pc:sldMkLst>
        <pc:spChg chg="mod">
          <ac:chgData name="Quirk, Monica M" userId="a19ac0a5-b4cd-487d-b54b-06ed177a75d2" providerId="ADAL" clId="{3EAC3A6C-B6B8-566F-A41F-7285D6A13906}" dt="2025-11-04T15:49:14.812" v="408" actId="20577"/>
          <ac:spMkLst>
            <pc:docMk/>
            <pc:sldMk cId="2027333382" sldId="326"/>
            <ac:spMk id="5" creationId="{A7F52F83-61C6-DACE-2EE5-313BCECCAF70}"/>
          </ac:spMkLst>
        </pc:spChg>
        <pc:picChg chg="add mod modCrop">
          <ac:chgData name="Quirk, Monica M" userId="a19ac0a5-b4cd-487d-b54b-06ed177a75d2" providerId="ADAL" clId="{3EAC3A6C-B6B8-566F-A41F-7285D6A13906}" dt="2025-11-05T18:50:44.689" v="539" actId="1076"/>
          <ac:picMkLst>
            <pc:docMk/>
            <pc:sldMk cId="2027333382" sldId="326"/>
            <ac:picMk id="4" creationId="{821FA76D-DA84-F9DA-E5CD-5B37BEEDD8DB}"/>
          </ac:picMkLst>
        </pc:picChg>
      </pc:sldChg>
      <pc:sldChg chg="del">
        <pc:chgData name="Quirk, Monica M" userId="a19ac0a5-b4cd-487d-b54b-06ed177a75d2" providerId="ADAL" clId="{3EAC3A6C-B6B8-566F-A41F-7285D6A13906}" dt="2025-11-04T15:04:19.046" v="94" actId="2696"/>
        <pc:sldMkLst>
          <pc:docMk/>
          <pc:sldMk cId="890785395" sldId="327"/>
        </pc:sldMkLst>
      </pc:sldChg>
      <pc:sldChg chg="addSp delSp modSp add mod replId">
        <pc:chgData name="Quirk, Monica M" userId="a19ac0a5-b4cd-487d-b54b-06ed177a75d2" providerId="ADAL" clId="{3EAC3A6C-B6B8-566F-A41F-7285D6A13906}" dt="2025-11-05T18:51:26.062" v="544" actId="1076"/>
        <pc:sldMkLst>
          <pc:docMk/>
          <pc:sldMk cId="969592801" sldId="327"/>
        </pc:sldMkLst>
        <pc:spChg chg="mod">
          <ac:chgData name="Quirk, Monica M" userId="a19ac0a5-b4cd-487d-b54b-06ed177a75d2" providerId="ADAL" clId="{3EAC3A6C-B6B8-566F-A41F-7285D6A13906}" dt="2025-11-04T15:49:04.214" v="405" actId="207"/>
          <ac:spMkLst>
            <pc:docMk/>
            <pc:sldMk cId="969592801" sldId="327"/>
            <ac:spMk id="5" creationId="{BACDD961-C261-F251-50C4-9C2025673308}"/>
          </ac:spMkLst>
        </pc:spChg>
        <pc:picChg chg="add mod modCrop">
          <ac:chgData name="Quirk, Monica M" userId="a19ac0a5-b4cd-487d-b54b-06ed177a75d2" providerId="ADAL" clId="{3EAC3A6C-B6B8-566F-A41F-7285D6A13906}" dt="2025-11-05T18:51:26.062" v="544" actId="1076"/>
          <ac:picMkLst>
            <pc:docMk/>
            <pc:sldMk cId="969592801" sldId="327"/>
            <ac:picMk id="3" creationId="{E638AEF7-D679-737E-807C-48ED6241B367}"/>
          </ac:picMkLst>
        </pc:picChg>
      </pc:sldChg>
      <pc:sldChg chg="del">
        <pc:chgData name="Quirk, Monica M" userId="a19ac0a5-b4cd-487d-b54b-06ed177a75d2" providerId="ADAL" clId="{3EAC3A6C-B6B8-566F-A41F-7285D6A13906}" dt="2025-11-04T15:04:19.040" v="83" actId="2696"/>
        <pc:sldMkLst>
          <pc:docMk/>
          <pc:sldMk cId="1392889706" sldId="328"/>
        </pc:sldMkLst>
      </pc:sldChg>
      <pc:sldChg chg="modSp add mod ord">
        <pc:chgData name="Quirk, Monica M" userId="a19ac0a5-b4cd-487d-b54b-06ed177a75d2" providerId="ADAL" clId="{3EAC3A6C-B6B8-566F-A41F-7285D6A13906}" dt="2025-11-06T16:37:27.661" v="545" actId="14826"/>
        <pc:sldMkLst>
          <pc:docMk/>
          <pc:sldMk cId="2733990817" sldId="328"/>
        </pc:sldMkLst>
        <pc:spChg chg="mod">
          <ac:chgData name="Quirk, Monica M" userId="a19ac0a5-b4cd-487d-b54b-06ed177a75d2" providerId="ADAL" clId="{3EAC3A6C-B6B8-566F-A41F-7285D6A13906}" dt="2025-11-04T15:57:48.252" v="460" actId="20577"/>
          <ac:spMkLst>
            <pc:docMk/>
            <pc:sldMk cId="2733990817" sldId="328"/>
            <ac:spMk id="5" creationId="{4F281C50-50AB-A44C-61CA-074E45D6B704}"/>
          </ac:spMkLst>
        </pc:spChg>
        <pc:picChg chg="mod">
          <ac:chgData name="Quirk, Monica M" userId="a19ac0a5-b4cd-487d-b54b-06ed177a75d2" providerId="ADAL" clId="{3EAC3A6C-B6B8-566F-A41F-7285D6A13906}" dt="2025-11-05T18:47:49.664" v="526" actId="14826"/>
          <ac:picMkLst>
            <pc:docMk/>
            <pc:sldMk cId="2733990817" sldId="328"/>
            <ac:picMk id="2" creationId="{1CE03CEF-657A-D604-CE8E-6D3CD6A13C54}"/>
          </ac:picMkLst>
        </pc:picChg>
        <pc:picChg chg="mod">
          <ac:chgData name="Quirk, Monica M" userId="a19ac0a5-b4cd-487d-b54b-06ed177a75d2" providerId="ADAL" clId="{3EAC3A6C-B6B8-566F-A41F-7285D6A13906}" dt="2025-11-06T16:37:27.661" v="545" actId="14826"/>
          <ac:picMkLst>
            <pc:docMk/>
            <pc:sldMk cId="2733990817" sldId="328"/>
            <ac:picMk id="3" creationId="{2520D424-1625-1ECB-68FE-754516A6BD2F}"/>
          </ac:picMkLst>
        </pc:picChg>
        <pc:picChg chg="mod">
          <ac:chgData name="Quirk, Monica M" userId="a19ac0a5-b4cd-487d-b54b-06ed177a75d2" providerId="ADAL" clId="{3EAC3A6C-B6B8-566F-A41F-7285D6A13906}" dt="2025-11-05T18:47:42.247" v="525" actId="14826"/>
          <ac:picMkLst>
            <pc:docMk/>
            <pc:sldMk cId="2733990817" sldId="328"/>
            <ac:picMk id="6" creationId="{E519F22D-4133-B42D-9684-F173DB9D85A3}"/>
          </ac:picMkLst>
        </pc:picChg>
      </pc:sldChg>
      <pc:sldChg chg="add del">
        <pc:chgData name="Quirk, Monica M" userId="a19ac0a5-b4cd-487d-b54b-06ed177a75d2" providerId="ADAL" clId="{3EAC3A6C-B6B8-566F-A41F-7285D6A13906}" dt="2025-11-04T15:04:19.045" v="91" actId="2696"/>
        <pc:sldMkLst>
          <pc:docMk/>
          <pc:sldMk cId="3204213167" sldId="329"/>
        </pc:sldMkLst>
      </pc:sldChg>
      <pc:sldChg chg="add del replId">
        <pc:chgData name="Quirk, Monica M" userId="a19ac0a5-b4cd-487d-b54b-06ed177a75d2" providerId="ADAL" clId="{3EAC3A6C-B6B8-566F-A41F-7285D6A13906}" dt="2025-11-04T15:04:19.042" v="86" actId="2696"/>
        <pc:sldMkLst>
          <pc:docMk/>
          <pc:sldMk cId="2251986283" sldId="330"/>
        </pc:sldMkLst>
      </pc:sldChg>
      <pc:sldChg chg="add del replId">
        <pc:chgData name="Quirk, Monica M" userId="a19ac0a5-b4cd-487d-b54b-06ed177a75d2" providerId="ADAL" clId="{3EAC3A6C-B6B8-566F-A41F-7285D6A13906}" dt="2025-11-04T15:04:19.041" v="85" actId="2696"/>
        <pc:sldMkLst>
          <pc:docMk/>
          <pc:sldMk cId="1981391629" sldId="331"/>
        </pc:sldMkLst>
      </pc:sldChg>
      <pc:sldChg chg="add del replId">
        <pc:chgData name="Quirk, Monica M" userId="a19ac0a5-b4cd-487d-b54b-06ed177a75d2" providerId="ADAL" clId="{3EAC3A6C-B6B8-566F-A41F-7285D6A13906}" dt="2025-11-04T15:04:19.040" v="84" actId="2696"/>
        <pc:sldMkLst>
          <pc:docMk/>
          <pc:sldMk cId="2996695735" sldId="332"/>
        </pc:sldMkLst>
      </pc:sldChg>
      <pc:sldChg chg="add del replId">
        <pc:chgData name="Quirk, Monica M" userId="a19ac0a5-b4cd-487d-b54b-06ed177a75d2" providerId="ADAL" clId="{3EAC3A6C-B6B8-566F-A41F-7285D6A13906}" dt="2025-11-04T15:04:19.039" v="82" actId="2696"/>
        <pc:sldMkLst>
          <pc:docMk/>
          <pc:sldMk cId="1248457712" sldId="333"/>
        </pc:sldMkLst>
      </pc:sldChg>
      <pc:sldChg chg="add del replId">
        <pc:chgData name="Quirk, Monica M" userId="a19ac0a5-b4cd-487d-b54b-06ed177a75d2" providerId="ADAL" clId="{3EAC3A6C-B6B8-566F-A41F-7285D6A13906}" dt="2025-11-04T15:04:19.042" v="87" actId="2696"/>
        <pc:sldMkLst>
          <pc:docMk/>
          <pc:sldMk cId="2858039921" sldId="334"/>
        </pc:sldMkLst>
      </pc:sldChg>
      <pc:sldChg chg="add del replId">
        <pc:chgData name="Quirk, Monica M" userId="a19ac0a5-b4cd-487d-b54b-06ed177a75d2" providerId="ADAL" clId="{3EAC3A6C-B6B8-566F-A41F-7285D6A13906}" dt="2025-11-04T15:04:19.045" v="92" actId="2696"/>
        <pc:sldMkLst>
          <pc:docMk/>
          <pc:sldMk cId="1312861412" sldId="335"/>
        </pc:sldMkLst>
      </pc:sldChg>
      <pc:sldChg chg="add del replId">
        <pc:chgData name="Quirk, Monica M" userId="a19ac0a5-b4cd-487d-b54b-06ed177a75d2" providerId="ADAL" clId="{3EAC3A6C-B6B8-566F-A41F-7285D6A13906}" dt="2025-11-04T15:04:19.046" v="93" actId="2696"/>
        <pc:sldMkLst>
          <pc:docMk/>
          <pc:sldMk cId="2925965181" sldId="336"/>
        </pc:sldMkLst>
      </pc:sldChg>
      <pc:sldChg chg="add del replId">
        <pc:chgData name="Quirk, Monica M" userId="a19ac0a5-b4cd-487d-b54b-06ed177a75d2" providerId="ADAL" clId="{3EAC3A6C-B6B8-566F-A41F-7285D6A13906}" dt="2025-11-04T15:04:19.038" v="81" actId="2696"/>
        <pc:sldMkLst>
          <pc:docMk/>
          <pc:sldMk cId="2885009174" sldId="337"/>
        </pc:sldMkLst>
      </pc:sldChg>
    </pc:docChg>
  </pc:docChgLst>
  <pc:docChgLst>
    <pc:chgData name="Brown, Anne" userId="S::browna9@milwaukee.k12.wi.us::6d6bb641-ff2f-45f2-9bde-a0fc4263af0c" providerId="AD" clId="Web-{821B5B2D-FC75-83D5-2A0E-0E9D6D573F9C}"/>
    <pc:docChg chg="modSld">
      <pc:chgData name="Brown, Anne" userId="S::browna9@milwaukee.k12.wi.us::6d6bb641-ff2f-45f2-9bde-a0fc4263af0c" providerId="AD" clId="Web-{821B5B2D-FC75-83D5-2A0E-0E9D6D573F9C}" dt="2025-11-04T16:20:49.054" v="2" actId="20577"/>
      <pc:docMkLst>
        <pc:docMk/>
      </pc:docMkLst>
      <pc:sldChg chg="modSp">
        <pc:chgData name="Brown, Anne" userId="S::browna9@milwaukee.k12.wi.us::6d6bb641-ff2f-45f2-9bde-a0fc4263af0c" providerId="AD" clId="Web-{821B5B2D-FC75-83D5-2A0E-0E9D6D573F9C}" dt="2025-11-04T16:20:49.054" v="2" actId="20577"/>
        <pc:sldMkLst>
          <pc:docMk/>
          <pc:sldMk cId="2205448049" sldId="307"/>
        </pc:sldMkLst>
        <pc:spChg chg="mod">
          <ac:chgData name="Brown, Anne" userId="S::browna9@milwaukee.k12.wi.us::6d6bb641-ff2f-45f2-9bde-a0fc4263af0c" providerId="AD" clId="Web-{821B5B2D-FC75-83D5-2A0E-0E9D6D573F9C}" dt="2025-11-04T16:20:49.054" v="2" actId="20577"/>
          <ac:spMkLst>
            <pc:docMk/>
            <pc:sldMk cId="2205448049" sldId="307"/>
            <ac:spMk id="11" creationId="{FA2609DF-EC12-92F7-9164-CD62428F8F98}"/>
          </ac:spMkLst>
        </pc:spChg>
      </pc:sldChg>
    </pc:docChg>
  </pc:docChgLst>
  <pc:docChgLst>
    <pc:chgData name="Harris, Michael" userId="7046323b-2a96-430c-afe2-d2f6fea3105c" providerId="ADAL" clId="{A623A177-2388-42FA-BBCF-87C4B4C3DE2B}"/>
    <pc:docChg chg="modSld">
      <pc:chgData name="Harris, Michael" userId="7046323b-2a96-430c-afe2-d2f6fea3105c" providerId="ADAL" clId="{A623A177-2388-42FA-BBCF-87C4B4C3DE2B}" dt="2025-11-05T18:59:48.353" v="98" actId="20577"/>
      <pc:docMkLst>
        <pc:docMk/>
      </pc:docMkLst>
      <pc:sldChg chg="modSp mod">
        <pc:chgData name="Harris, Michael" userId="7046323b-2a96-430c-afe2-d2f6fea3105c" providerId="ADAL" clId="{A623A177-2388-42FA-BBCF-87C4B4C3DE2B}" dt="2025-11-05T18:57:58.071" v="78" actId="20577"/>
        <pc:sldMkLst>
          <pc:docMk/>
          <pc:sldMk cId="3804750409" sldId="279"/>
        </pc:sldMkLst>
        <pc:spChg chg="mod">
          <ac:chgData name="Harris, Michael" userId="7046323b-2a96-430c-afe2-d2f6fea3105c" providerId="ADAL" clId="{A623A177-2388-42FA-BBCF-87C4B4C3DE2B}" dt="2025-11-05T18:57:58.071" v="78" actId="20577"/>
          <ac:spMkLst>
            <pc:docMk/>
            <pc:sldMk cId="3804750409" sldId="279"/>
            <ac:spMk id="11" creationId="{00000000-0000-0000-0000-000000000000}"/>
          </ac:spMkLst>
        </pc:spChg>
      </pc:sldChg>
      <pc:sldChg chg="modSp mod">
        <pc:chgData name="Harris, Michael" userId="7046323b-2a96-430c-afe2-d2f6fea3105c" providerId="ADAL" clId="{A623A177-2388-42FA-BBCF-87C4B4C3DE2B}" dt="2025-11-05T18:58:10.680" v="92" actId="20577"/>
        <pc:sldMkLst>
          <pc:docMk/>
          <pc:sldMk cId="2625475919" sldId="292"/>
        </pc:sldMkLst>
        <pc:spChg chg="mod">
          <ac:chgData name="Harris, Michael" userId="7046323b-2a96-430c-afe2-d2f6fea3105c" providerId="ADAL" clId="{A623A177-2388-42FA-BBCF-87C4B4C3DE2B}" dt="2025-11-05T18:58:10.680" v="92" actId="20577"/>
          <ac:spMkLst>
            <pc:docMk/>
            <pc:sldMk cId="2625475919" sldId="292"/>
            <ac:spMk id="6" creationId="{8D87C70C-2CEF-B9DE-2FBE-F6795E3B83FE}"/>
          </ac:spMkLst>
        </pc:spChg>
      </pc:sldChg>
      <pc:sldChg chg="modSp mod">
        <pc:chgData name="Harris, Michael" userId="7046323b-2a96-430c-afe2-d2f6fea3105c" providerId="ADAL" clId="{A623A177-2388-42FA-BBCF-87C4B4C3DE2B}" dt="2025-11-05T18:35:45.547" v="74" actId="20577"/>
        <pc:sldMkLst>
          <pc:docMk/>
          <pc:sldMk cId="2205448049" sldId="307"/>
        </pc:sldMkLst>
        <pc:spChg chg="mod">
          <ac:chgData name="Harris, Michael" userId="7046323b-2a96-430c-afe2-d2f6fea3105c" providerId="ADAL" clId="{A623A177-2388-42FA-BBCF-87C4B4C3DE2B}" dt="2025-11-05T18:35:45.547" v="74" actId="20577"/>
          <ac:spMkLst>
            <pc:docMk/>
            <pc:sldMk cId="2205448049" sldId="307"/>
            <ac:spMk id="8" creationId="{05298894-6A71-B11F-AFC3-9D997A55AA65}"/>
          </ac:spMkLst>
        </pc:spChg>
      </pc:sldChg>
      <pc:sldChg chg="modNotesTx">
        <pc:chgData name="Harris, Michael" userId="7046323b-2a96-430c-afe2-d2f6fea3105c" providerId="ADAL" clId="{A623A177-2388-42FA-BBCF-87C4B4C3DE2B}" dt="2025-11-05T18:35:11.313" v="72" actId="20577"/>
        <pc:sldMkLst>
          <pc:docMk/>
          <pc:sldMk cId="2169963060" sldId="324"/>
        </pc:sldMkLst>
      </pc:sldChg>
      <pc:sldChg chg="modSp mod">
        <pc:chgData name="Harris, Michael" userId="7046323b-2a96-430c-afe2-d2f6fea3105c" providerId="ADAL" clId="{A623A177-2388-42FA-BBCF-87C4B4C3DE2B}" dt="2025-11-05T18:59:37.336" v="94" actId="20577"/>
        <pc:sldMkLst>
          <pc:docMk/>
          <pc:sldMk cId="1133713706" sldId="325"/>
        </pc:sldMkLst>
        <pc:spChg chg="mod">
          <ac:chgData name="Harris, Michael" userId="7046323b-2a96-430c-afe2-d2f6fea3105c" providerId="ADAL" clId="{A623A177-2388-42FA-BBCF-87C4B4C3DE2B}" dt="2025-11-05T18:59:37.336" v="94" actId="20577"/>
          <ac:spMkLst>
            <pc:docMk/>
            <pc:sldMk cId="1133713706" sldId="325"/>
            <ac:spMk id="5" creationId="{904C69DB-36E7-7E40-EC34-8D8EA9B2DDD9}"/>
          </ac:spMkLst>
        </pc:spChg>
      </pc:sldChg>
      <pc:sldChg chg="modSp mod">
        <pc:chgData name="Harris, Michael" userId="7046323b-2a96-430c-afe2-d2f6fea3105c" providerId="ADAL" clId="{A623A177-2388-42FA-BBCF-87C4B4C3DE2B}" dt="2025-11-05T18:59:42.698" v="96" actId="20577"/>
        <pc:sldMkLst>
          <pc:docMk/>
          <pc:sldMk cId="2027333382" sldId="326"/>
        </pc:sldMkLst>
        <pc:spChg chg="mod">
          <ac:chgData name="Harris, Michael" userId="7046323b-2a96-430c-afe2-d2f6fea3105c" providerId="ADAL" clId="{A623A177-2388-42FA-BBCF-87C4B4C3DE2B}" dt="2025-11-05T18:59:42.698" v="96" actId="20577"/>
          <ac:spMkLst>
            <pc:docMk/>
            <pc:sldMk cId="2027333382" sldId="326"/>
            <ac:spMk id="5" creationId="{A7F52F83-61C6-DACE-2EE5-313BCECCAF70}"/>
          </ac:spMkLst>
        </pc:spChg>
      </pc:sldChg>
      <pc:sldChg chg="modSp mod">
        <pc:chgData name="Harris, Michael" userId="7046323b-2a96-430c-afe2-d2f6fea3105c" providerId="ADAL" clId="{A623A177-2388-42FA-BBCF-87C4B4C3DE2B}" dt="2025-11-05T18:59:48.353" v="98" actId="20577"/>
        <pc:sldMkLst>
          <pc:docMk/>
          <pc:sldMk cId="969592801" sldId="327"/>
        </pc:sldMkLst>
        <pc:spChg chg="mod">
          <ac:chgData name="Harris, Michael" userId="7046323b-2a96-430c-afe2-d2f6fea3105c" providerId="ADAL" clId="{A623A177-2388-42FA-BBCF-87C4B4C3DE2B}" dt="2025-11-05T18:59:48.353" v="98" actId="20577"/>
          <ac:spMkLst>
            <pc:docMk/>
            <pc:sldMk cId="969592801" sldId="327"/>
            <ac:spMk id="5" creationId="{BACDD961-C261-F251-50C4-9C202567330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D9CC2-CCBC-42C8-BEF3-A5576BB538C5}" type="datetimeFigureOut">
              <a:rPr lang="en-US" smtClean="0"/>
              <a:t>11/6/25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8975" y="1143000"/>
            <a:ext cx="5480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1EFD0-5543-4C44-8F6E-3CB168D0A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199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1EFD0-5543-4C44-8F6E-3CB168D0AE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358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lf_Circle_10x5.63_419.ai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"/>
          <a:stretch/>
        </p:blipFill>
        <p:spPr>
          <a:xfrm>
            <a:off x="-286329" y="-258412"/>
            <a:ext cx="9677637" cy="886968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 userDrawn="1"/>
        </p:nvSpPr>
        <p:spPr>
          <a:xfrm>
            <a:off x="44450" y="102876"/>
            <a:ext cx="8966200" cy="472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b="1">
                <a:solidFill>
                  <a:srgbClr val="FFFF00"/>
                </a:solidFill>
                <a:cs typeface="Calibri"/>
              </a:rPr>
              <a:t>Slide header here – minimum 36 pt.</a:t>
            </a:r>
          </a:p>
        </p:txBody>
      </p:sp>
      <p:sp>
        <p:nvSpPr>
          <p:cNvPr id="9" name="Title 1"/>
          <p:cNvSpPr>
            <a:spLocks noGrp="1"/>
          </p:cNvSpPr>
          <p:nvPr userDrawn="1"/>
        </p:nvSpPr>
        <p:spPr>
          <a:xfrm>
            <a:off x="349251" y="819151"/>
            <a:ext cx="8521080" cy="37782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20000"/>
              </a:lnSpc>
              <a:buBlip>
                <a:blip r:embed="rId3"/>
              </a:buBlip>
            </a:pPr>
            <a:r>
              <a:rPr lang="en-US" sz="2400">
                <a:solidFill>
                  <a:schemeClr val="tx1"/>
                </a:solidFill>
                <a:cs typeface="Calibri"/>
              </a:rPr>
              <a:t>Bullet list – Minimum 24 pt.</a:t>
            </a:r>
          </a:p>
          <a:p>
            <a:pPr marL="342900" indent="-342900">
              <a:lnSpc>
                <a:spcPct val="120000"/>
              </a:lnSpc>
              <a:spcAft>
                <a:spcPts val="300"/>
              </a:spcAft>
              <a:buBlip>
                <a:blip r:embed="rId3"/>
              </a:buBlip>
            </a:pPr>
            <a:r>
              <a:rPr lang="en-US" sz="2400">
                <a:solidFill>
                  <a:schemeClr val="tx1"/>
                </a:solidFill>
                <a:cs typeface="Calibri"/>
              </a:rPr>
              <a:t>Bullet list – Minimum 24 pt.</a:t>
            </a:r>
          </a:p>
          <a:p>
            <a:pPr marL="342900" indent="-342900">
              <a:lnSpc>
                <a:spcPct val="120000"/>
              </a:lnSpc>
              <a:spcAft>
                <a:spcPts val="300"/>
              </a:spcAft>
              <a:buBlip>
                <a:blip r:embed="rId3"/>
              </a:buBlip>
            </a:pPr>
            <a:r>
              <a:rPr lang="en-US" sz="2400">
                <a:solidFill>
                  <a:schemeClr val="tx1"/>
                </a:solidFill>
                <a:cs typeface="Calibri"/>
              </a:rPr>
              <a:t>Bullet list – Minimum 24 pt.</a:t>
            </a:r>
          </a:p>
          <a:p>
            <a:pPr marL="342900" indent="-342900">
              <a:lnSpc>
                <a:spcPct val="120000"/>
              </a:lnSpc>
              <a:spcAft>
                <a:spcPts val="300"/>
              </a:spcAft>
              <a:buBlip>
                <a:blip r:embed="rId3"/>
              </a:buBlip>
            </a:pPr>
            <a:r>
              <a:rPr lang="en-US" sz="2400">
                <a:solidFill>
                  <a:schemeClr val="tx1"/>
                </a:solidFill>
                <a:cs typeface="Calibri"/>
              </a:rPr>
              <a:t>Bullet list – Minimum 24 pt.</a:t>
            </a:r>
          </a:p>
          <a:p>
            <a:pPr marL="342900" indent="-342900">
              <a:lnSpc>
                <a:spcPct val="120000"/>
              </a:lnSpc>
              <a:spcAft>
                <a:spcPts val="300"/>
              </a:spcAft>
              <a:buBlip>
                <a:blip r:embed="rId3"/>
              </a:buBlip>
            </a:pPr>
            <a:r>
              <a:rPr lang="en-US" sz="2400">
                <a:solidFill>
                  <a:schemeClr val="tx1"/>
                </a:solidFill>
                <a:cs typeface="Calibri"/>
              </a:rPr>
              <a:t>Bullet list – Minimum 24 pt.</a:t>
            </a:r>
          </a:p>
        </p:txBody>
      </p:sp>
    </p:spTree>
    <p:extLst>
      <p:ext uri="{BB962C8B-B14F-4D97-AF65-F5344CB8AC3E}">
        <p14:creationId xmlns:p14="http://schemas.microsoft.com/office/powerpoint/2010/main" val="3463643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78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0456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931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4FBAE5-7D0F-D835-EAE3-506258CA4DE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4" y="-14727"/>
            <a:ext cx="9146671" cy="68528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1262"/>
            <a:ext cx="8229600" cy="3397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5041900" y="4870450"/>
            <a:ext cx="23431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/>
              <a:t> 2025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4978400" y="4878000"/>
            <a:ext cx="2114550" cy="200055"/>
          </a:xfrm>
          <a:prstGeom prst="rect">
            <a:avLst/>
          </a:prstGeom>
          <a:solidFill>
            <a:schemeClr val="bg1"/>
          </a:solidFill>
        </p:spPr>
        <p:txBody>
          <a:bodyPr wrap="square" rIns="0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/>
              <a:t>©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232650" y="4870450"/>
            <a:ext cx="1035050" cy="200055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/>
              <a:t>Milwaukee Public Schools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8267700" y="4603750"/>
            <a:ext cx="444500" cy="276999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9B08FC-43C2-044C-886F-F43C1387BA1A}" type="slidenum">
              <a:rPr lang="en-US" sz="1200" b="1" smtClean="0">
                <a:solidFill>
                  <a:srgbClr val="0A4A8B"/>
                </a:solidFill>
              </a:rPr>
              <a:pPr marL="0" marR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200" b="1">
              <a:solidFill>
                <a:srgbClr val="0A4A8B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>
          <a:xfrm flipH="1">
            <a:off x="0" y="4873844"/>
            <a:ext cx="9140606" cy="0"/>
          </a:xfrm>
          <a:prstGeom prst="line">
            <a:avLst/>
          </a:prstGeom>
          <a:ln w="63500">
            <a:solidFill>
              <a:srgbClr val="0A4A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H="1">
            <a:off x="0" y="4911944"/>
            <a:ext cx="914060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62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4" r:id="rId3"/>
    <p:sldLayoutId id="2147483655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FontTx/>
        <a:buBlip>
          <a:blip r:embed="rId7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A4A8B"/>
        </a:buClr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A4A8B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EA360-6870-1ECF-419C-732673F70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hild holding scissors and paper&#10;&#10;AI-generated content may be incorrect.">
            <a:extLst>
              <a:ext uri="{FF2B5EF4-FFF2-40B4-BE49-F238E27FC236}">
                <a16:creationId xmlns:a16="http://schemas.microsoft.com/office/drawing/2014/main" id="{569DD871-DCF0-FBBB-A565-E0FEC9F957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6" y="0"/>
            <a:ext cx="9141714" cy="51435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5298894-6A71-B11F-AFC3-9D997A55AA65}"/>
              </a:ext>
            </a:extLst>
          </p:cNvPr>
          <p:cNvSpPr>
            <a:spLocks noGrp="1"/>
          </p:cNvSpPr>
          <p:nvPr/>
        </p:nvSpPr>
        <p:spPr>
          <a:xfrm>
            <a:off x="4820929" y="2064388"/>
            <a:ext cx="4049401" cy="1895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000" b="1" dirty="0">
                <a:solidFill>
                  <a:schemeClr val="tx1"/>
                </a:solidFill>
                <a:cs typeface="Calibri"/>
              </a:rPr>
              <a:t>District </a:t>
            </a:r>
            <a:br>
              <a:rPr lang="en-US" sz="4000" b="1" dirty="0">
                <a:solidFill>
                  <a:schemeClr val="tx1"/>
                </a:solidFill>
                <a:cs typeface="Calibri"/>
              </a:rPr>
            </a:br>
            <a:r>
              <a:rPr lang="en-US" sz="4000" b="1" dirty="0">
                <a:solidFill>
                  <a:schemeClr val="tx1"/>
                </a:solidFill>
                <a:cs typeface="Calibri"/>
              </a:rPr>
              <a:t>Advisory Council</a:t>
            </a:r>
            <a:endParaRPr lang="en-US" sz="4000" b="1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>
              <a:lnSpc>
                <a:spcPct val="70000"/>
              </a:lnSpc>
            </a:pPr>
            <a:endParaRPr lang="en-US" sz="22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>
              <a:lnSpc>
                <a:spcPct val="70000"/>
              </a:lnSpc>
            </a:pPr>
            <a:r>
              <a:rPr lang="en-US" sz="2200" dirty="0">
                <a:solidFill>
                  <a:srgbClr val="0064A8"/>
                </a:solidFill>
                <a:cs typeface="Calibri"/>
              </a:rPr>
              <a:t>November </a:t>
            </a:r>
            <a:r>
              <a:rPr lang="en-US" sz="2200">
                <a:solidFill>
                  <a:srgbClr val="0064A8"/>
                </a:solidFill>
                <a:cs typeface="Calibri"/>
              </a:rPr>
              <a:t>6</a:t>
            </a:r>
            <a:r>
              <a:rPr lang="en-US" sz="2200" dirty="0">
                <a:solidFill>
                  <a:srgbClr val="0064A8"/>
                </a:solidFill>
                <a:cs typeface="Calibri"/>
              </a:rPr>
              <a:t>, 2025</a:t>
            </a:r>
            <a:endParaRPr lang="en-US" sz="2200" dirty="0">
              <a:solidFill>
                <a:srgbClr val="0064A8"/>
              </a:solidFill>
              <a:ea typeface="Calibri"/>
              <a:cs typeface="Calibri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A2D5149-6789-BD3F-00DB-F7A268BE7B73}"/>
              </a:ext>
            </a:extLst>
          </p:cNvPr>
          <p:cNvSpPr>
            <a:spLocks noGrp="1"/>
          </p:cNvSpPr>
          <p:nvPr/>
        </p:nvSpPr>
        <p:spPr>
          <a:xfrm>
            <a:off x="228600" y="895350"/>
            <a:ext cx="6400801" cy="438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32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endParaRPr lang="en-US" sz="2400" b="0">
              <a:latin typeface="Calibri"/>
              <a:cs typeface="Calibri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A2609DF-EC12-92F7-9164-CD62428F8F98}"/>
              </a:ext>
            </a:extLst>
          </p:cNvPr>
          <p:cNvSpPr>
            <a:spLocks noGrp="1"/>
          </p:cNvSpPr>
          <p:nvPr/>
        </p:nvSpPr>
        <p:spPr>
          <a:xfrm>
            <a:off x="4820929" y="4052082"/>
            <a:ext cx="4049401" cy="765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  <a:spcAft>
                <a:spcPts val="300"/>
              </a:spcAft>
            </a:pPr>
            <a:r>
              <a:rPr lang="en-US" sz="2000" b="1">
                <a:solidFill>
                  <a:schemeClr val="tx1"/>
                </a:solidFill>
                <a:cs typeface="Calibri"/>
              </a:rPr>
              <a:t>Brenda Cassellius, EdD</a:t>
            </a:r>
            <a:endParaRPr lang="en-US" sz="2000" b="1">
              <a:solidFill>
                <a:schemeClr val="tx1"/>
              </a:solidFill>
              <a:ea typeface="Calibri"/>
              <a:cs typeface="Calibri"/>
            </a:endParaRPr>
          </a:p>
          <a:p>
            <a:pPr algn="ctr">
              <a:lnSpc>
                <a:spcPct val="70000"/>
              </a:lnSpc>
              <a:spcAft>
                <a:spcPts val="300"/>
              </a:spcAft>
            </a:pPr>
            <a:r>
              <a:rPr lang="en-US" sz="1800" i="1">
                <a:solidFill>
                  <a:schemeClr val="tx1"/>
                </a:solidFill>
                <a:cs typeface="Calibri"/>
              </a:rPr>
              <a:t>Superintendent</a:t>
            </a:r>
            <a:endParaRPr lang="en-US" sz="1800" i="1">
              <a:solidFill>
                <a:schemeClr val="tx1"/>
              </a:solidFill>
              <a:ea typeface="Calibri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92C417A-B2AC-5AFD-E501-692EADC99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3520" y="413388"/>
            <a:ext cx="2971800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48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lf_Circle_10x5.63_419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6329" y="-258412"/>
            <a:ext cx="9677637" cy="5645288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/>
        </p:nvSpPr>
        <p:spPr>
          <a:xfrm>
            <a:off x="-32282" y="2484126"/>
            <a:ext cx="4049401" cy="1895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000" b="1" dirty="0">
                <a:solidFill>
                  <a:srgbClr val="FFFF00"/>
                </a:solidFill>
                <a:cs typeface="Calibri"/>
              </a:rPr>
              <a:t>District </a:t>
            </a:r>
            <a:br>
              <a:rPr lang="en-US" sz="4000" b="1" dirty="0">
                <a:solidFill>
                  <a:srgbClr val="FFFF00"/>
                </a:solidFill>
                <a:cs typeface="Calibri"/>
              </a:rPr>
            </a:br>
            <a:r>
              <a:rPr lang="en-US" sz="4000" b="1" dirty="0">
                <a:solidFill>
                  <a:srgbClr val="FFFF00"/>
                </a:solidFill>
                <a:cs typeface="Calibri"/>
              </a:rPr>
              <a:t>Advisory </a:t>
            </a:r>
            <a:br>
              <a:rPr lang="en-US" sz="4000" b="1" dirty="0">
                <a:solidFill>
                  <a:srgbClr val="FFFF00"/>
                </a:solidFill>
                <a:cs typeface="Calibri"/>
              </a:rPr>
            </a:br>
            <a:r>
              <a:rPr lang="en-US" sz="4000" b="1" dirty="0">
                <a:solidFill>
                  <a:srgbClr val="FFFF00"/>
                </a:solidFill>
                <a:cs typeface="Calibri"/>
              </a:rPr>
              <a:t>Council</a:t>
            </a:r>
            <a:endParaRPr lang="en-US" sz="4000" b="1" dirty="0">
              <a:solidFill>
                <a:srgbClr val="FFFF00"/>
              </a:solidFill>
              <a:ea typeface="Calibri"/>
              <a:cs typeface="Calibri"/>
            </a:endParaRPr>
          </a:p>
        </p:txBody>
      </p:sp>
      <p:sp>
        <p:nvSpPr>
          <p:cNvPr id="9" name="Subtitle 2"/>
          <p:cNvSpPr>
            <a:spLocks noGrp="1"/>
          </p:cNvSpPr>
          <p:nvPr/>
        </p:nvSpPr>
        <p:spPr>
          <a:xfrm>
            <a:off x="228600" y="895350"/>
            <a:ext cx="6400801" cy="438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32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endParaRPr lang="en-US" sz="2400" b="0">
              <a:latin typeface="Calibri"/>
              <a:cs typeface="Calibri"/>
            </a:endParaRPr>
          </a:p>
        </p:txBody>
      </p:sp>
      <p:sp>
        <p:nvSpPr>
          <p:cNvPr id="11" name="Title 1"/>
          <p:cNvSpPr>
            <a:spLocks noGrp="1"/>
          </p:cNvSpPr>
          <p:nvPr/>
        </p:nvSpPr>
        <p:spPr>
          <a:xfrm>
            <a:off x="4820929" y="349250"/>
            <a:ext cx="4049401" cy="4468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2400" i="1" dirty="0">
                <a:solidFill>
                  <a:srgbClr val="FFCC66"/>
                </a:solidFill>
                <a:cs typeface="Calibri"/>
              </a:rPr>
              <a:t>Presenter</a:t>
            </a:r>
          </a:p>
          <a:p>
            <a:pPr algn="ctr">
              <a:lnSpc>
                <a:spcPct val="70000"/>
              </a:lnSpc>
              <a:spcAft>
                <a:spcPts val="300"/>
              </a:spcAft>
            </a:pPr>
            <a:endParaRPr lang="en-US" sz="2400" dirty="0">
              <a:cs typeface="Calibri"/>
            </a:endParaRPr>
          </a:p>
          <a:p>
            <a:pPr algn="ctr">
              <a:spcAft>
                <a:spcPts val="300"/>
              </a:spcAft>
            </a:pPr>
            <a:r>
              <a:rPr lang="en-US" sz="2800" dirty="0">
                <a:cs typeface="Calibri"/>
              </a:rPr>
              <a:t>Michael Harris</a:t>
            </a:r>
            <a:br>
              <a:rPr lang="en-US" sz="2800" dirty="0">
                <a:cs typeface="Calibri"/>
              </a:rPr>
            </a:br>
            <a:r>
              <a:rPr lang="en-US" sz="2800" i="1" dirty="0">
                <a:cs typeface="Calibri"/>
              </a:rPr>
              <a:t>Chief of Staff</a:t>
            </a:r>
            <a:endParaRPr lang="en-US" sz="2800" i="1" dirty="0">
              <a:ea typeface="Calibri"/>
              <a:cs typeface="Calibri"/>
            </a:endParaRPr>
          </a:p>
          <a:p>
            <a:pPr algn="ctr">
              <a:spcAft>
                <a:spcPts val="300"/>
              </a:spcAft>
            </a:pPr>
            <a:r>
              <a:rPr lang="en-US" sz="2800" b="1" dirty="0">
                <a:ea typeface="Calibri"/>
                <a:cs typeface="Calibri"/>
              </a:rPr>
              <a:t>Office of the Superintendent</a:t>
            </a:r>
          </a:p>
        </p:txBody>
      </p:sp>
      <p:pic>
        <p:nvPicPr>
          <p:cNvPr id="12" name="Picture 11" descr="MPS logo CMYK Stacked_2017 white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309" y="768685"/>
            <a:ext cx="2971800" cy="1651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/>
        </p:nvSpPr>
        <p:spPr>
          <a:xfrm>
            <a:off x="4820929" y="1401618"/>
            <a:ext cx="4049401" cy="18954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endParaRPr lang="en-US" sz="1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4750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B412877-B00C-812E-DDCE-CF2FCF439CB6}"/>
              </a:ext>
            </a:extLst>
          </p:cNvPr>
          <p:cNvSpPr>
            <a:spLocks noGrp="1"/>
          </p:cNvSpPr>
          <p:nvPr/>
        </p:nvSpPr>
        <p:spPr>
          <a:xfrm>
            <a:off x="0" y="102876"/>
            <a:ext cx="9140606" cy="472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b="1" dirty="0">
                <a:solidFill>
                  <a:schemeClr val="tx1"/>
                </a:solidFill>
                <a:cs typeface="Calibri"/>
              </a:rPr>
              <a:t>Proposed 2026–27 and 2027–28 Calendars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D87C70C-2CEF-B9DE-2FBE-F6795E3B83FE}"/>
              </a:ext>
            </a:extLst>
          </p:cNvPr>
          <p:cNvSpPr>
            <a:spLocks noGrp="1"/>
          </p:cNvSpPr>
          <p:nvPr/>
        </p:nvSpPr>
        <p:spPr>
          <a:xfrm>
            <a:off x="138113" y="866691"/>
            <a:ext cx="8858250" cy="39323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cs typeface="Calibri"/>
              </a:rPr>
              <a:t>3 Options</a:t>
            </a:r>
          </a:p>
          <a:p>
            <a:r>
              <a:rPr lang="en-US" sz="3600" b="1" dirty="0">
                <a:cs typeface="Calibri"/>
              </a:rPr>
              <a:t>176 student days</a:t>
            </a:r>
          </a:p>
          <a:p>
            <a:r>
              <a:rPr lang="en-US" sz="3600" b="1" dirty="0">
                <a:cs typeface="Calibri"/>
              </a:rPr>
              <a:t>191 staff days</a:t>
            </a:r>
          </a:p>
          <a:p>
            <a:r>
              <a:rPr lang="en-US" sz="3600" b="1" dirty="0">
                <a:cs typeface="Calibri"/>
              </a:rPr>
              <a:t>Meets WI Dept. of Public Instruction (DPI) </a:t>
            </a:r>
            <a:r>
              <a:rPr lang="en-US" sz="3600" b="1">
                <a:cs typeface="Calibri"/>
              </a:rPr>
              <a:t>Instructional </a:t>
            </a:r>
            <a:r>
              <a:rPr lang="en-US" sz="3600" b="1" dirty="0">
                <a:cs typeface="Calibri"/>
              </a:rPr>
              <a:t>requirements</a:t>
            </a:r>
          </a:p>
          <a:p>
            <a:r>
              <a:rPr lang="en-US" sz="3600" b="1" dirty="0">
                <a:cs typeface="Calibri"/>
              </a:rPr>
              <a:t>Meets contractual requirements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AEA2A3-1099-6A64-4693-72A27A6D70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010" t="11173" r="19020" b="76370"/>
          <a:stretch>
            <a:fillRect/>
          </a:stretch>
        </p:blipFill>
        <p:spPr>
          <a:xfrm>
            <a:off x="4321669" y="933023"/>
            <a:ext cx="4504280" cy="157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75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D4146-52AC-FD18-1F6F-5C52E18A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77972EF-DA99-54AA-5FE6-C8DC1A3B8973}"/>
              </a:ext>
            </a:extLst>
          </p:cNvPr>
          <p:cNvSpPr>
            <a:spLocks noGrp="1"/>
          </p:cNvSpPr>
          <p:nvPr/>
        </p:nvSpPr>
        <p:spPr>
          <a:xfrm>
            <a:off x="0" y="102876"/>
            <a:ext cx="9140606" cy="472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b="1" dirty="0">
                <a:solidFill>
                  <a:schemeClr val="tx1"/>
                </a:solidFill>
                <a:cs typeface="Calibri"/>
              </a:rPr>
              <a:t>Legend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F11735-BC96-CC98-05FB-25AD48E8BE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29" t="3861" r="4829" b="65095"/>
          <a:stretch>
            <a:fillRect/>
          </a:stretch>
        </p:blipFill>
        <p:spPr>
          <a:xfrm>
            <a:off x="495234" y="890545"/>
            <a:ext cx="8153531" cy="362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63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BEAE3-ED2A-590C-CFAC-157F24793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A49A707-E75A-77D3-136D-10B227B82E94}"/>
              </a:ext>
            </a:extLst>
          </p:cNvPr>
          <p:cNvSpPr>
            <a:spLocks noGrp="1"/>
          </p:cNvSpPr>
          <p:nvPr/>
        </p:nvSpPr>
        <p:spPr>
          <a:xfrm>
            <a:off x="0" y="102876"/>
            <a:ext cx="9140606" cy="472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b="1" dirty="0">
                <a:solidFill>
                  <a:schemeClr val="tx1"/>
                </a:solidFill>
                <a:cs typeface="Calibri"/>
              </a:rPr>
              <a:t>Proposed 2026–27 Calendar – </a:t>
            </a:r>
            <a:r>
              <a:rPr lang="en-US" sz="3600" b="1" dirty="0">
                <a:solidFill>
                  <a:srgbClr val="005CB9"/>
                </a:solidFill>
                <a:cs typeface="Calibri"/>
              </a:rPr>
              <a:t>3 Options</a:t>
            </a:r>
            <a:endParaRPr lang="en-US" dirty="0">
              <a:solidFill>
                <a:srgbClr val="005CB9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FF1EA0-A195-7C09-E827-6E450FE99F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7994" y="823723"/>
            <a:ext cx="2976700" cy="38522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36535B-2D78-235B-732C-F47F6FE775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21229" y="823723"/>
            <a:ext cx="2976700" cy="3852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8541A9-438F-31BF-BDE9-C1E732FFAB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119611" y="823723"/>
            <a:ext cx="2976700" cy="385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358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2F171-DCB2-F44B-E499-0F7CF549B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BF6FA5F-C421-36AF-4B9D-F7D7DA09DEC0}"/>
              </a:ext>
            </a:extLst>
          </p:cNvPr>
          <p:cNvSpPr>
            <a:spLocks noGrp="1"/>
          </p:cNvSpPr>
          <p:nvPr/>
        </p:nvSpPr>
        <p:spPr>
          <a:xfrm>
            <a:off x="0" y="102876"/>
            <a:ext cx="9140606" cy="472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b="1" dirty="0">
                <a:solidFill>
                  <a:schemeClr val="tx1"/>
                </a:solidFill>
                <a:cs typeface="Calibri"/>
              </a:rPr>
              <a:t>Proposed 2026–27 Calendar – </a:t>
            </a:r>
            <a:r>
              <a:rPr lang="en-US" sz="3600" b="1" dirty="0">
                <a:solidFill>
                  <a:srgbClr val="005CB9"/>
                </a:solidFill>
                <a:cs typeface="Calibri"/>
              </a:rPr>
              <a:t>Option A</a:t>
            </a:r>
            <a:endParaRPr lang="en-US" dirty="0">
              <a:solidFill>
                <a:srgbClr val="005CB9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F0ACDA-ACFB-3103-BE21-7295FF2470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13" t="28380" r="5147" b="14848"/>
          <a:stretch>
            <a:fillRect/>
          </a:stretch>
        </p:blipFill>
        <p:spPr>
          <a:xfrm>
            <a:off x="2053715" y="721387"/>
            <a:ext cx="5033176" cy="412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248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13A49-3DEF-FCC2-A6A5-656A80668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8425516-7B23-B5C2-8E0E-8778C4B45D94}"/>
              </a:ext>
            </a:extLst>
          </p:cNvPr>
          <p:cNvSpPr>
            <a:spLocks noGrp="1"/>
          </p:cNvSpPr>
          <p:nvPr/>
        </p:nvSpPr>
        <p:spPr>
          <a:xfrm>
            <a:off x="0" y="102876"/>
            <a:ext cx="9140606" cy="472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b="1" dirty="0">
                <a:solidFill>
                  <a:schemeClr val="tx1"/>
                </a:solidFill>
                <a:cs typeface="Calibri"/>
              </a:rPr>
              <a:t>Proposed 2026–27 Calendar – </a:t>
            </a:r>
            <a:r>
              <a:rPr lang="en-US" sz="3600" b="1" dirty="0">
                <a:solidFill>
                  <a:srgbClr val="005CB9"/>
                </a:solidFill>
                <a:cs typeface="Calibri"/>
              </a:rPr>
              <a:t>Option B</a:t>
            </a:r>
            <a:endParaRPr lang="en-US" dirty="0">
              <a:solidFill>
                <a:srgbClr val="005CB9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FD0AF5-A540-195D-E2F9-8742D5B270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71" t="28633" r="5562" b="15043"/>
          <a:stretch>
            <a:fillRect/>
          </a:stretch>
        </p:blipFill>
        <p:spPr>
          <a:xfrm>
            <a:off x="2042111" y="667910"/>
            <a:ext cx="5056384" cy="414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81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913AE-CC3A-93B7-2E1B-C5AAB676B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89FFD3B-0934-F1B9-BD5A-E8F44E2EE769}"/>
              </a:ext>
            </a:extLst>
          </p:cNvPr>
          <p:cNvSpPr>
            <a:spLocks noGrp="1"/>
          </p:cNvSpPr>
          <p:nvPr/>
        </p:nvSpPr>
        <p:spPr>
          <a:xfrm>
            <a:off x="0" y="102876"/>
            <a:ext cx="9140606" cy="472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b="1" dirty="0">
                <a:solidFill>
                  <a:schemeClr val="tx1"/>
                </a:solidFill>
                <a:cs typeface="Calibri"/>
              </a:rPr>
              <a:t>Proposed 2026–27 Calendar – </a:t>
            </a:r>
            <a:r>
              <a:rPr lang="en-US" sz="3600" b="1" dirty="0">
                <a:solidFill>
                  <a:srgbClr val="005CB9"/>
                </a:solidFill>
                <a:cs typeface="Calibri"/>
              </a:rPr>
              <a:t>Option C</a:t>
            </a:r>
            <a:endParaRPr lang="en-US" dirty="0">
              <a:solidFill>
                <a:srgbClr val="005CB9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C3CB4F-49FA-1406-55D9-B7453732B5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21" t="28687" r="5197" b="15122"/>
          <a:stretch>
            <a:fillRect/>
          </a:stretch>
        </p:blipFill>
        <p:spPr>
          <a:xfrm>
            <a:off x="2072222" y="707667"/>
            <a:ext cx="4999555" cy="406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74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9E53D-D901-50EA-11A6-C35356A29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F281C50-50AB-A44C-61CA-074E45D6B704}"/>
              </a:ext>
            </a:extLst>
          </p:cNvPr>
          <p:cNvSpPr>
            <a:spLocks noGrp="1"/>
          </p:cNvSpPr>
          <p:nvPr/>
        </p:nvSpPr>
        <p:spPr>
          <a:xfrm>
            <a:off x="0" y="102876"/>
            <a:ext cx="9140606" cy="472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b="1" dirty="0">
                <a:solidFill>
                  <a:schemeClr val="tx1"/>
                </a:solidFill>
                <a:cs typeface="Calibri"/>
              </a:rPr>
              <a:t>Proposed 2027–28 Calendar – </a:t>
            </a:r>
            <a:r>
              <a:rPr lang="en-US" sz="3600" b="1" dirty="0">
                <a:solidFill>
                  <a:srgbClr val="FF0000"/>
                </a:solidFill>
                <a:cs typeface="Calibri"/>
              </a:rPr>
              <a:t>3 Options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20D424-1625-1ECB-68FE-754516A6BD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7994" y="823723"/>
            <a:ext cx="2976700" cy="38522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E03CEF-657A-D604-CE8E-6D3CD6A13C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21229" y="823723"/>
            <a:ext cx="2976700" cy="3852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19F22D-4133-B42D-9684-F173DB9D85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119611" y="823723"/>
            <a:ext cx="2976700" cy="385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90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C1EC4-A919-A7FF-A0BE-F2D4D446B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4C69DB-36E7-7E40-EC34-8D8EA9B2DDD9}"/>
              </a:ext>
            </a:extLst>
          </p:cNvPr>
          <p:cNvSpPr>
            <a:spLocks noGrp="1"/>
          </p:cNvSpPr>
          <p:nvPr/>
        </p:nvSpPr>
        <p:spPr>
          <a:xfrm>
            <a:off x="0" y="102876"/>
            <a:ext cx="9140606" cy="472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b="1" dirty="0">
                <a:solidFill>
                  <a:schemeClr val="tx1"/>
                </a:solidFill>
                <a:cs typeface="Calibri"/>
              </a:rPr>
              <a:t>Proposed 2027–28 Calendar – </a:t>
            </a:r>
            <a:r>
              <a:rPr lang="en-US" sz="3600" b="1" dirty="0">
                <a:solidFill>
                  <a:srgbClr val="FF0000"/>
                </a:solidFill>
                <a:cs typeface="Calibri"/>
              </a:rPr>
              <a:t>Option </a:t>
            </a:r>
            <a:r>
              <a:rPr lang="en-US" sz="3600" b="1">
                <a:solidFill>
                  <a:srgbClr val="FF0000"/>
                </a:solidFill>
                <a:cs typeface="Calibri"/>
              </a:rPr>
              <a:t>D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F26A1E-8BBD-20F1-7BE6-3F5DDB2BEC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42" t="28407" r="5274" b="14964"/>
          <a:stretch>
            <a:fillRect/>
          </a:stretch>
        </p:blipFill>
        <p:spPr>
          <a:xfrm>
            <a:off x="2075688" y="708334"/>
            <a:ext cx="4992624" cy="411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713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8C4AB-40BE-A91F-090C-8CD945F67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F52F83-61C6-DACE-2EE5-313BCECCAF70}"/>
              </a:ext>
            </a:extLst>
          </p:cNvPr>
          <p:cNvSpPr>
            <a:spLocks noGrp="1"/>
          </p:cNvSpPr>
          <p:nvPr/>
        </p:nvSpPr>
        <p:spPr>
          <a:xfrm>
            <a:off x="0" y="102876"/>
            <a:ext cx="9140606" cy="472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b="1" dirty="0">
                <a:solidFill>
                  <a:schemeClr val="tx1"/>
                </a:solidFill>
                <a:cs typeface="Calibri"/>
              </a:rPr>
              <a:t>Proposed 2027–28 Calendar – </a:t>
            </a:r>
            <a:r>
              <a:rPr lang="en-US" sz="3600" b="1" dirty="0">
                <a:solidFill>
                  <a:srgbClr val="FF0000"/>
                </a:solidFill>
                <a:cs typeface="Calibri"/>
              </a:rPr>
              <a:t>Option </a:t>
            </a:r>
            <a:r>
              <a:rPr lang="en-US" sz="3600" b="1">
                <a:solidFill>
                  <a:srgbClr val="FF0000"/>
                </a:solidFill>
                <a:cs typeface="Calibri"/>
              </a:rPr>
              <a:t>E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1FA76D-DA84-F9DA-E5CD-5B37BEEDD8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67" t="28433" r="5449" b="15062"/>
          <a:stretch>
            <a:fillRect/>
          </a:stretch>
        </p:blipFill>
        <p:spPr>
          <a:xfrm>
            <a:off x="2055114" y="703239"/>
            <a:ext cx="5033772" cy="412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33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CD0C8-88FF-F9B8-8E3B-BFD7CC58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ACDD961-C261-F251-50C4-9C2025673308}"/>
              </a:ext>
            </a:extLst>
          </p:cNvPr>
          <p:cNvSpPr>
            <a:spLocks noGrp="1"/>
          </p:cNvSpPr>
          <p:nvPr/>
        </p:nvSpPr>
        <p:spPr>
          <a:xfrm>
            <a:off x="0" y="102876"/>
            <a:ext cx="9140606" cy="4723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3600" b="1" dirty="0">
                <a:solidFill>
                  <a:schemeClr val="tx1"/>
                </a:solidFill>
                <a:cs typeface="Calibri"/>
              </a:rPr>
              <a:t>Proposed 2027–28 Calendar – </a:t>
            </a:r>
            <a:r>
              <a:rPr lang="en-US" sz="3600" b="1" dirty="0">
                <a:solidFill>
                  <a:srgbClr val="FF0000"/>
                </a:solidFill>
                <a:cs typeface="Calibri"/>
              </a:rPr>
              <a:t>Option </a:t>
            </a:r>
            <a:r>
              <a:rPr lang="en-US" sz="3600" b="1">
                <a:solidFill>
                  <a:srgbClr val="FF0000"/>
                </a:solidFill>
                <a:cs typeface="Calibri"/>
              </a:rPr>
              <a:t>F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38AEF7-D679-737E-807C-48ED6241B3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78" t="28462" r="5378" b="14945"/>
          <a:stretch>
            <a:fillRect/>
          </a:stretch>
        </p:blipFill>
        <p:spPr>
          <a:xfrm>
            <a:off x="2052828" y="691108"/>
            <a:ext cx="5038344" cy="413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592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alf_Circle_10x5.63_419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133470" y="-3346435"/>
            <a:ext cx="17417651" cy="10160296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/>
        </p:nvSpPr>
        <p:spPr>
          <a:xfrm>
            <a:off x="228600" y="895350"/>
            <a:ext cx="6400801" cy="438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32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endParaRPr lang="en-US" sz="2400" b="0">
              <a:latin typeface="Calibri"/>
              <a:cs typeface="Calibri"/>
            </a:endParaRPr>
          </a:p>
        </p:txBody>
      </p:sp>
      <p:pic>
        <p:nvPicPr>
          <p:cNvPr id="12" name="Picture 11" descr="MPS logo CMYK Stacked_2017 white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9944" y="292603"/>
            <a:ext cx="3459524" cy="1921958"/>
          </a:xfrm>
          <a:prstGeom prst="rect">
            <a:avLst/>
          </a:prstGeom>
        </p:spPr>
      </p:pic>
      <p:pic>
        <p:nvPicPr>
          <p:cNvPr id="2" name="Picture 1" descr="ThankYOu_AllLanguages_919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755" y="106357"/>
            <a:ext cx="7302500" cy="51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879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5E183-B381-F1AB-9C6B-032A56523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hild sitting at a desk&#10;&#10;AI-generated content may be incorrect.">
            <a:extLst>
              <a:ext uri="{FF2B5EF4-FFF2-40B4-BE49-F238E27FC236}">
                <a16:creationId xmlns:a16="http://schemas.microsoft.com/office/drawing/2014/main" id="{FF384AA2-ED96-6E57-F27D-E360846E9F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6" y="0"/>
            <a:ext cx="9141714" cy="51435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DC9CA0A-3220-62F8-54F0-37D9DEE46AA2}"/>
              </a:ext>
            </a:extLst>
          </p:cNvPr>
          <p:cNvSpPr>
            <a:spLocks noGrp="1"/>
          </p:cNvSpPr>
          <p:nvPr/>
        </p:nvSpPr>
        <p:spPr>
          <a:xfrm>
            <a:off x="4772815" y="2456697"/>
            <a:ext cx="4049401" cy="1895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6000" b="1">
                <a:solidFill>
                  <a:schemeClr val="tx1"/>
                </a:solidFill>
                <a:cs typeface="Calibri"/>
              </a:rPr>
              <a:t>Thank</a:t>
            </a:r>
          </a:p>
          <a:p>
            <a:pPr algn="ctr">
              <a:lnSpc>
                <a:spcPct val="70000"/>
              </a:lnSpc>
            </a:pPr>
            <a:r>
              <a:rPr lang="en-US" sz="6000" b="1">
                <a:solidFill>
                  <a:schemeClr val="tx1"/>
                </a:solidFill>
                <a:cs typeface="Calibri"/>
              </a:rPr>
              <a:t>you!</a:t>
            </a:r>
            <a:endParaRPr lang="en-US" sz="6000" b="1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3E483EB-F397-91EC-D5EE-3683DC8E66EE}"/>
              </a:ext>
            </a:extLst>
          </p:cNvPr>
          <p:cNvSpPr>
            <a:spLocks noGrp="1"/>
          </p:cNvSpPr>
          <p:nvPr/>
        </p:nvSpPr>
        <p:spPr>
          <a:xfrm>
            <a:off x="228600" y="895350"/>
            <a:ext cx="6400801" cy="438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32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endParaRPr lang="en-US" sz="2400" b="0">
              <a:latin typeface="Calibri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9AA27B-0DC5-ACD6-E96E-833A92523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3520" y="413388"/>
            <a:ext cx="2971800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25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C764A-41F8-5AFD-2537-00A4E50EB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hild wearing headphones&#10;&#10;AI-generated content may be incorrect.">
            <a:extLst>
              <a:ext uri="{FF2B5EF4-FFF2-40B4-BE49-F238E27FC236}">
                <a16:creationId xmlns:a16="http://schemas.microsoft.com/office/drawing/2014/main" id="{C2E093B2-99E2-AE52-DEF6-A221E2DC87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6" y="0"/>
            <a:ext cx="9141714" cy="51435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112FD28-B002-119C-31DA-943602883A3A}"/>
              </a:ext>
            </a:extLst>
          </p:cNvPr>
          <p:cNvSpPr>
            <a:spLocks noGrp="1"/>
          </p:cNvSpPr>
          <p:nvPr/>
        </p:nvSpPr>
        <p:spPr>
          <a:xfrm>
            <a:off x="4772815" y="2456697"/>
            <a:ext cx="4049401" cy="1895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6000" b="1">
                <a:solidFill>
                  <a:schemeClr val="tx1"/>
                </a:solidFill>
                <a:cs typeface="Calibri"/>
              </a:rPr>
              <a:t>Questions?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9C402C8-BFD1-CDD8-5611-2BE954448104}"/>
              </a:ext>
            </a:extLst>
          </p:cNvPr>
          <p:cNvSpPr>
            <a:spLocks noGrp="1"/>
          </p:cNvSpPr>
          <p:nvPr/>
        </p:nvSpPr>
        <p:spPr>
          <a:xfrm>
            <a:off x="228600" y="895350"/>
            <a:ext cx="6400801" cy="438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32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endParaRPr lang="en-US" sz="2400" b="0">
              <a:latin typeface="Calibri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1B782D4-DA64-744E-3622-F48D1DE4A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3520" y="413388"/>
            <a:ext cx="2971800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97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ddd70d8-f23b-488e-af67-2facbb9226c1">
      <Terms xmlns="http://schemas.microsoft.com/office/infopath/2007/PartnerControls"/>
    </lcf76f155ced4ddcb4097134ff3c332f>
    <TaxCatchAll xmlns="fb62b61a-8481-4f16-b0cf-e626eeeb39f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2F8AB5D779F04DA39C920F58E2F952" ma:contentTypeVersion="16" ma:contentTypeDescription="Create a new document." ma:contentTypeScope="" ma:versionID="27e66840b1218b3fd7a71e69fe4b781c">
  <xsd:schema xmlns:xsd="http://www.w3.org/2001/XMLSchema" xmlns:xs="http://www.w3.org/2001/XMLSchema" xmlns:p="http://schemas.microsoft.com/office/2006/metadata/properties" xmlns:ns2="addd70d8-f23b-488e-af67-2facbb9226c1" xmlns:ns3="fb62b61a-8481-4f16-b0cf-e626eeeb39fa" targetNamespace="http://schemas.microsoft.com/office/2006/metadata/properties" ma:root="true" ma:fieldsID="678d37e83400ce7c048e2cd901a70309" ns2:_="" ns3:_="">
    <xsd:import namespace="addd70d8-f23b-488e-af67-2facbb9226c1"/>
    <xsd:import namespace="fb62b61a-8481-4f16-b0cf-e626eeeb39fa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dd70d8-f23b-488e-af67-2facbb9226c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a925e365-0a49-4195-97a0-16067df0be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62b61a-8481-4f16-b0cf-e626eeeb39fa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6b4da6c-9912-42c3-9c71-052626793c18}" ma:internalName="TaxCatchAll" ma:showField="CatchAllData" ma:web="fb62b61a-8481-4f16-b0cf-e626eeeb39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B74CCF-4ADE-43A6-A07C-32CB4DF27B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9B35B8-A796-4EDB-B572-E4D3850AB66E}">
  <ds:schemaRefs>
    <ds:schemaRef ds:uri="http://purl.org/dc/dcmitype/"/>
    <ds:schemaRef ds:uri="http://www.w3.org/XML/1998/namespace"/>
    <ds:schemaRef ds:uri="fb62b61a-8481-4f16-b0cf-e626eeeb39fa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addd70d8-f23b-488e-af67-2facbb9226c1"/>
  </ds:schemaRefs>
</ds:datastoreItem>
</file>

<file path=customXml/itemProps3.xml><?xml version="1.0" encoding="utf-8"?>
<ds:datastoreItem xmlns:ds="http://schemas.openxmlformats.org/officeDocument/2006/customXml" ds:itemID="{BDD800B9-2EA4-48E3-94A8-DAAEDE7522E0}">
  <ds:schemaRefs>
    <ds:schemaRef ds:uri="addd70d8-f23b-488e-af67-2facbb9226c1"/>
    <ds:schemaRef ds:uri="fb62b61a-8481-4f16-b0cf-e626eeeb39f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2982</TotalTime>
  <Words>112</Words>
  <Application>Microsoft Macintosh PowerPoint</Application>
  <PresentationFormat>Custom</PresentationFormat>
  <Paragraphs>29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MQ</dc:creator>
  <cp:lastModifiedBy>Quirk, Monica M</cp:lastModifiedBy>
  <cp:revision>90</cp:revision>
  <dcterms:created xsi:type="dcterms:W3CDTF">2019-04-03T15:44:56Z</dcterms:created>
  <dcterms:modified xsi:type="dcterms:W3CDTF">2025-11-06T23:02:31Z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2685800.00000000</vt:lpwstr>
  </property>
  <property fmtid="{D5CDD505-2E9C-101B-9397-08002B2CF9AE}" pid="3" name="ContentTypeId">
    <vt:lpwstr>0x010100A22F8AB5D779F04DA39C920F58E2F952</vt:lpwstr>
  </property>
  <property fmtid="{D5CDD505-2E9C-101B-9397-08002B2CF9AE}" pid="4" name="MediaServiceImageTags">
    <vt:lpwstr/>
  </property>
</Properties>
</file>