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7772400" cy="10058400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 snapToGrid="0" snapToObjects="1">
      <p:cViewPr>
        <p:scale>
          <a:sx n="89" d="100"/>
          <a:sy n="89" d="100"/>
        </p:scale>
        <p:origin x="1224" y="-2670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24"/>
            <a:ext cx="6606540" cy="21560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6EC39-23C0-9A4B-8EB2-B051A219F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98A212-B552-BB46-8EBA-7C8D9B48A5A3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CB968-75D9-8741-AD47-1450B9FC9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3555B-81AD-C341-AD70-ECC0586F7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53A2C-DB94-4248-A531-1E4FE4BD33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40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A4D21-D591-ED4B-98C8-E60B1076C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48A436-976F-4E49-82C2-2B0E3C1235AE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9F3C6-AC7A-1443-A19B-9FD1E084D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B3E79-1A5C-EE47-8B29-C5EE057EC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D8D9C-6786-844E-9F81-0D3AA244F2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124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0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1FB43-508A-A847-A821-50591B3CA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6DAB24-6519-144E-AA60-2045299A5240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99BC6-A6C3-C747-A15A-E6373E065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BEFF7-5A88-AE47-A82B-800654CB5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270CF-C36F-BA48-A136-3C415D8F94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597" y="3441277"/>
            <a:ext cx="2907903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8040" y="3441277"/>
            <a:ext cx="2907904" cy="973709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C8FBD35-CC4B-574B-9603-02EE69B5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005D80-8E30-2544-A82C-F6BB9ED5FE74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7081D43-20E7-D64F-8C5A-C799FBEC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6045C4-A1D9-5C4E-BBC7-D38D59633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6D5C2-46ED-E546-BB4A-7DE504A12E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477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0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2" y="2251499"/>
            <a:ext cx="3435509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2" y="3189817"/>
            <a:ext cx="3435509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6784BAE-BD0A-BD45-AA3C-74E02B2B4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4F8B86-5A28-274C-8761-2738B72513FB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806A4B2-E11F-0546-8F66-21672FDE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3E0C288-2C09-034F-BF71-F5CA7137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354CE-8BFB-1D4D-8025-3E776D3A75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8299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1D121E7-D961-D348-BA0E-87D09D67D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BEE9B9-B122-7440-A6B3-04BD9B83C98D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448C564-BF02-B143-885C-E2A58BE11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98804B1-71A9-CE4F-83F1-2BA80BE57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75663-9A78-CA46-AD55-4CF8732861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20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CC3925D-53FC-AD49-BC97-851638070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80F432-8F89-3C4D-954E-6F100A15D7C0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816D71C-245D-9A49-9789-31A7A8B75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45B382-B31B-3244-9C15-A4E7D9570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FCA97-1219-A946-A461-861135011F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818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2" y="400474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0" y="2104814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A9FDC9-F477-4946-B84C-E2B4C8FF3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1B9AE4-FEB7-6545-99C8-D4B0D4A79F4D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7F5B593-9D23-1A47-94B1-3636B9D99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202F3E0-0A7F-8F4F-8269-DF1C8973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DBE52-DAFA-FF46-A0E1-AF4C43DD37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71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0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6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6B4C8A1-5322-DD4F-ACB3-2D4870732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3FD2D3-2A60-074E-9822-BD0C3853E91A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379B10-6F57-CB47-8C5C-C15A77BA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281FB9-014D-7746-ABD7-9F9E2CA5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776E79-F27B-EF44-AA0B-73652AEF4C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43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AD153E-5F4D-B348-9AAE-1ED489A8A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7F9986-B191-F343-8FB0-F4E57F0E49F7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CE56A-6B2D-7D42-B3F8-2EAC19B9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46AF8-C908-044D-9CA1-470A9ADA1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5DF0B2-8353-FF43-A896-70574C121D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008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90281" y="591397"/>
            <a:ext cx="1485662" cy="12586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0598" y="591397"/>
            <a:ext cx="4330144" cy="12586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ED5FD-2B31-EF4C-95E1-15999B66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2366AD-7AB8-1B48-9529-EFF6DBA17353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0E6C2-D294-434A-BFE5-1ED36C5F9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1F630-3F7B-3A4B-B5E1-45C5E33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1C3CA-AA64-304F-9ECF-D089565679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5699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674C3DB-B070-F14D-9068-B0A2F767DAF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88938" y="403225"/>
            <a:ext cx="69945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78705A8-98CB-9348-9256-E9002AE73C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88938" y="2346325"/>
            <a:ext cx="6994525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21C71-8B1B-6140-8E22-D63EF3E9E0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8938" y="9323388"/>
            <a:ext cx="1812925" cy="5349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7A6AB6E-921F-1844-891C-6ADDD9259F7B}" type="datetime1">
              <a:rPr lang="en-US" altLang="en-US"/>
              <a:pPr/>
              <a:t>9/16/2022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F89EE-3460-3044-8C0F-2B29FE9AB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55888" y="9323388"/>
            <a:ext cx="2460625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E2FA4-60F3-1D49-A937-E10C87DF0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70538" y="9323388"/>
            <a:ext cx="1812925" cy="5349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ABFDD8F-798E-A54E-95ED-6BE54C4765C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4" charset="-128"/>
          <a:cs typeface="ＭＳ Ｐゴシック" pitchFamily="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4" charset="-128"/>
          <a:cs typeface="ＭＳ Ｐゴシック" pitchFamily="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trcalhoun@paps.ne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Box 3">
            <a:extLst>
              <a:ext uri="{FF2B5EF4-FFF2-40B4-BE49-F238E27FC236}">
                <a16:creationId xmlns:a16="http://schemas.microsoft.com/office/drawing/2014/main" id="{BA1FB75F-2F9C-2C4B-8821-51EDFF385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312718"/>
            <a:ext cx="3714750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>
                <a:latin typeface="Century Gothic" panose="020B0502020202020204" pitchFamily="34" charset="0"/>
              </a:rPr>
              <a:t>  *School begins at </a:t>
            </a:r>
            <a:r>
              <a:rPr lang="en-US" altLang="en-US" sz="1800" dirty="0" smtClean="0">
                <a:latin typeface="Century Gothic" panose="020B0502020202020204" pitchFamily="34" charset="0"/>
              </a:rPr>
              <a:t>8am</a:t>
            </a:r>
            <a:endParaRPr lang="en-US" altLang="en-US" sz="1800" dirty="0"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US" altLang="en-US" sz="1800" dirty="0" smtClean="0">
                <a:latin typeface="Century Gothic" panose="020B0502020202020204" pitchFamily="34" charset="0"/>
              </a:rPr>
              <a:t>*Dismissal is at 2:30pm</a:t>
            </a:r>
            <a:endParaRPr lang="en-US" altLang="en-US" sz="1800" dirty="0"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US" altLang="en-US" sz="1800" dirty="0" smtClean="0">
                <a:latin typeface="Century Gothic" panose="020B0502020202020204" pitchFamily="34" charset="0"/>
              </a:rPr>
              <a:t>  *If you haven’t already done so, </a:t>
            </a:r>
            <a:r>
              <a:rPr lang="en-US" altLang="en-US" sz="1800" smtClean="0">
                <a:latin typeface="Century Gothic" panose="020B0502020202020204" pitchFamily="34" charset="0"/>
              </a:rPr>
              <a:t>please on </a:t>
            </a:r>
            <a:r>
              <a:rPr lang="en-US" altLang="en-US" sz="1800" dirty="0">
                <a:latin typeface="Century Gothic" panose="020B0502020202020204" pitchFamily="34" charset="0"/>
              </a:rPr>
              <a:t>me on the REMIND </a:t>
            </a:r>
            <a:r>
              <a:rPr lang="en-US" altLang="en-US" sz="1800" dirty="0" smtClean="0">
                <a:latin typeface="Century Gothic" panose="020B0502020202020204" pitchFamily="34" charset="0"/>
              </a:rPr>
              <a:t>APP</a:t>
            </a:r>
          </a:p>
          <a:p>
            <a:pPr algn="ctr" eaLnBrk="1" hangingPunct="1"/>
            <a:r>
              <a:rPr lang="en-US" altLang="en-US" sz="1800" dirty="0" smtClean="0">
                <a:latin typeface="Century Gothic" panose="020B0502020202020204" pitchFamily="34" charset="0"/>
              </a:rPr>
              <a:t>  </a:t>
            </a:r>
            <a:r>
              <a:rPr lang="en-US" altLang="en-US" sz="1800" dirty="0">
                <a:latin typeface="Century Gothic" panose="020B0502020202020204" pitchFamily="34" charset="0"/>
              </a:rPr>
              <a:t>*Wash and return blanket for </a:t>
            </a:r>
            <a:r>
              <a:rPr lang="en-US" altLang="en-US" sz="1800" dirty="0" smtClean="0">
                <a:latin typeface="Century Gothic" panose="020B0502020202020204" pitchFamily="34" charset="0"/>
              </a:rPr>
              <a:t>Rest Time </a:t>
            </a:r>
            <a:r>
              <a:rPr lang="en-US" altLang="en-US" sz="1800" dirty="0">
                <a:latin typeface="Century Gothic" panose="020B0502020202020204" pitchFamily="34" charset="0"/>
              </a:rPr>
              <a:t>on Monday</a:t>
            </a:r>
          </a:p>
          <a:p>
            <a:pPr algn="ctr" eaLnBrk="1" hangingPunct="1"/>
            <a:r>
              <a:rPr lang="en-US" altLang="en-US" sz="1800" dirty="0" smtClean="0">
                <a:latin typeface="Century Gothic" panose="020B0502020202020204" pitchFamily="34" charset="0"/>
              </a:rPr>
              <a:t>*</a:t>
            </a:r>
            <a:r>
              <a:rPr lang="en-US" altLang="en-US" sz="1800" dirty="0">
                <a:latin typeface="Century Gothic" panose="020B0502020202020204" pitchFamily="34" charset="0"/>
              </a:rPr>
              <a:t>Write your child’s name on all their </a:t>
            </a:r>
            <a:r>
              <a:rPr lang="en-US" altLang="en-US" sz="1800" dirty="0" smtClean="0">
                <a:latin typeface="Century Gothic" panose="020B0502020202020204" pitchFamily="34" charset="0"/>
              </a:rPr>
              <a:t>belongings</a:t>
            </a:r>
            <a:endParaRPr lang="en-US" altLang="en-US" sz="1800" dirty="0">
              <a:latin typeface="Century Gothic" panose="020B0502020202020204" pitchFamily="34" charset="0"/>
            </a:endParaRPr>
          </a:p>
        </p:txBody>
      </p:sp>
      <p:sp>
        <p:nvSpPr>
          <p:cNvPr id="14341" name="TextBox 4">
            <a:extLst>
              <a:ext uri="{FF2B5EF4-FFF2-40B4-BE49-F238E27FC236}">
                <a16:creationId xmlns:a16="http://schemas.microsoft.com/office/drawing/2014/main" id="{D343A1EA-F1ED-D74C-B0AC-2583E305E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350" y="6932613"/>
            <a:ext cx="371633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Century Gothic" panose="020B0502020202020204" pitchFamily="34" charset="0"/>
              </a:rPr>
              <a:t>September Birthdays</a:t>
            </a:r>
          </a:p>
          <a:p>
            <a:pPr eaLnBrk="1" hangingPunct="1"/>
            <a:r>
              <a:rPr lang="en-US" altLang="en-US" sz="1800" dirty="0" err="1" smtClean="0">
                <a:latin typeface="Century Gothic" panose="020B0502020202020204" pitchFamily="34" charset="0"/>
              </a:rPr>
              <a:t>Alizeth</a:t>
            </a:r>
            <a:r>
              <a:rPr lang="en-US" altLang="en-US" sz="1800" dirty="0" smtClean="0">
                <a:latin typeface="Century Gothic" panose="020B0502020202020204" pitchFamily="34" charset="0"/>
              </a:rPr>
              <a:t>- 26</a:t>
            </a:r>
            <a:r>
              <a:rPr lang="en-US" altLang="en-US" sz="1800" baseline="30000" dirty="0" smtClean="0">
                <a:latin typeface="Century Gothic" panose="020B0502020202020204" pitchFamily="34" charset="0"/>
              </a:rPr>
              <a:t>th</a:t>
            </a:r>
            <a:r>
              <a:rPr lang="en-US" altLang="en-US" sz="1800" dirty="0" smtClean="0">
                <a:latin typeface="Century Gothic" panose="020B0502020202020204" pitchFamily="34" charset="0"/>
              </a:rPr>
              <a:t> </a:t>
            </a:r>
            <a:endParaRPr lang="en-US" altLang="en-US" sz="1800" baseline="30000" dirty="0">
              <a:latin typeface="Century Gothic" panose="020B0502020202020204" pitchFamily="34" charset="0"/>
            </a:endParaRPr>
          </a:p>
          <a:p>
            <a:pPr eaLnBrk="1" hangingPunct="1"/>
            <a:endParaRPr lang="en-US" altLang="en-US" sz="1800" baseline="30000" dirty="0">
              <a:latin typeface="Century Gothic" panose="020B0502020202020204" pitchFamily="34" charset="0"/>
            </a:endParaRPr>
          </a:p>
          <a:p>
            <a:pPr eaLnBrk="1" hangingPunct="1"/>
            <a:endParaRPr lang="en-US" altLang="en-US" sz="1800" baseline="30000" dirty="0">
              <a:latin typeface="Century Gothic" panose="020B0502020202020204" pitchFamily="34" charset="0"/>
            </a:endParaRPr>
          </a:p>
          <a:p>
            <a:pPr eaLnBrk="1" hangingPunct="1"/>
            <a:endParaRPr lang="en-US" altLang="en-US" sz="1800" baseline="30000" dirty="0">
              <a:latin typeface="Century Gothic" panose="020B0502020202020204" pitchFamily="34" charset="0"/>
            </a:endParaRPr>
          </a:p>
          <a:p>
            <a:pPr eaLnBrk="1" hangingPunct="1"/>
            <a:endParaRPr lang="en-US" altLang="en-US" sz="1800" baseline="30000" dirty="0">
              <a:latin typeface="Century Gothic" panose="020B0502020202020204" pitchFamily="34" charset="0"/>
            </a:endParaRPr>
          </a:p>
          <a:p>
            <a:pPr eaLnBrk="1" hangingPunct="1"/>
            <a:endParaRPr lang="en-US" altLang="en-US" sz="1800" dirty="0">
              <a:latin typeface="Century Gothic" panose="020B0502020202020204" pitchFamily="34" charset="0"/>
            </a:endParaRPr>
          </a:p>
          <a:p>
            <a:pPr eaLnBrk="1" hangingPunct="1"/>
            <a:endParaRPr lang="en-US" altLang="en-US" sz="1800" dirty="0">
              <a:latin typeface="Calibri" panose="020F0502020204030204" pitchFamily="34" charset="0"/>
            </a:endParaRPr>
          </a:p>
        </p:txBody>
      </p:sp>
      <p:sp>
        <p:nvSpPr>
          <p:cNvPr id="14342" name="TextBox 5">
            <a:extLst>
              <a:ext uri="{FF2B5EF4-FFF2-40B4-BE49-F238E27FC236}">
                <a16:creationId xmlns:a16="http://schemas.microsoft.com/office/drawing/2014/main" id="{1A77F767-9E01-C548-9674-36ED066F2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9981" y="9125769"/>
            <a:ext cx="371633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100" b="1" dirty="0" smtClean="0">
                <a:latin typeface="Century Gothic" panose="020B0502020202020204" pitchFamily="34" charset="0"/>
                <a:hlinkClick r:id="rId3"/>
              </a:rPr>
              <a:t>EMAIL</a:t>
            </a:r>
          </a:p>
          <a:p>
            <a:pPr algn="ctr" eaLnBrk="1" hangingPunct="1"/>
            <a:r>
              <a:rPr lang="en-US" altLang="en-US" sz="1100" dirty="0" smtClean="0">
                <a:latin typeface="Century Gothic" panose="020B0502020202020204" pitchFamily="34" charset="0"/>
                <a:hlinkClick r:id="rId3"/>
              </a:rPr>
              <a:t>Patrcalhoun@paps.net</a:t>
            </a:r>
            <a:endParaRPr lang="en-US" altLang="en-US" sz="1100" dirty="0" smtClean="0"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US" altLang="en-US" sz="1100" b="1" u="sng" dirty="0" smtClean="0">
                <a:latin typeface="Century Gothic" panose="020B0502020202020204" pitchFamily="34" charset="0"/>
              </a:rPr>
              <a:t>REMIND APP</a:t>
            </a:r>
          </a:p>
          <a:p>
            <a:pPr algn="ctr" eaLnBrk="1" hangingPunct="1"/>
            <a:r>
              <a:rPr lang="en-US" altLang="en-US" sz="1100" dirty="0" smtClean="0">
                <a:latin typeface="Century Gothic" panose="020B0502020202020204" pitchFamily="34" charset="0"/>
              </a:rPr>
              <a:t>Send text to: 81010</a:t>
            </a:r>
          </a:p>
          <a:p>
            <a:pPr algn="ctr" eaLnBrk="1" hangingPunct="1"/>
            <a:r>
              <a:rPr lang="en-US" altLang="en-US" sz="1100" dirty="0" smtClean="0">
                <a:latin typeface="Century Gothic" panose="020B0502020202020204" pitchFamily="34" charset="0"/>
              </a:rPr>
              <a:t>Text this message:  @</a:t>
            </a:r>
            <a:r>
              <a:rPr lang="en-US" altLang="en-US" sz="1100" dirty="0" err="1" smtClean="0">
                <a:latin typeface="Century Gothic" panose="020B0502020202020204" pitchFamily="34" charset="0"/>
              </a:rPr>
              <a:t>mrspcalho</a:t>
            </a:r>
            <a:endParaRPr lang="en-US" altLang="en-US" sz="1100" dirty="0" smtClean="0">
              <a:latin typeface="Century Gothic" panose="020B0502020202020204" pitchFamily="34" charset="0"/>
            </a:endParaRPr>
          </a:p>
          <a:p>
            <a:pPr algn="ctr" eaLnBrk="1" hangingPunct="1"/>
            <a:endParaRPr lang="en-US" altLang="en-US" sz="1100" dirty="0">
              <a:latin typeface="Century Gothic" panose="020B0502020202020204" pitchFamily="34" charset="0"/>
            </a:endParaRPr>
          </a:p>
        </p:txBody>
      </p:sp>
      <p:sp>
        <p:nvSpPr>
          <p:cNvPr id="14343" name="TextBox 6">
            <a:extLst>
              <a:ext uri="{FF2B5EF4-FFF2-40B4-BE49-F238E27FC236}">
                <a16:creationId xmlns:a16="http://schemas.microsoft.com/office/drawing/2014/main" id="{92836B14-4CAD-A443-ACED-A72725827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880" y="520203"/>
            <a:ext cx="232607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800" dirty="0">
                <a:latin typeface="Century Gothic" panose="020B0502020202020204" pitchFamily="34" charset="0"/>
              </a:rPr>
              <a:t>September  </a:t>
            </a:r>
          </a:p>
          <a:p>
            <a:pPr algn="ctr" eaLnBrk="1" hangingPunct="1"/>
            <a:r>
              <a:rPr lang="en-US" altLang="en-US" sz="1800" dirty="0">
                <a:latin typeface="Century Gothic" panose="020B0502020202020204" pitchFamily="34" charset="0"/>
              </a:rPr>
              <a:t>19th</a:t>
            </a:r>
          </a:p>
        </p:txBody>
      </p:sp>
      <p:sp>
        <p:nvSpPr>
          <p:cNvPr id="14344" name="TextBox 7">
            <a:extLst>
              <a:ext uri="{FF2B5EF4-FFF2-40B4-BE49-F238E27FC236}">
                <a16:creationId xmlns:a16="http://schemas.microsoft.com/office/drawing/2014/main" id="{73AA6427-A646-AF44-A94C-468010DBB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2038" y="0"/>
            <a:ext cx="41703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600" b="1" dirty="0" smtClean="0">
                <a:latin typeface="Century Gothic" panose="020B0502020202020204" pitchFamily="34" charset="0"/>
              </a:rPr>
              <a:t>Ms. Patti’s </a:t>
            </a:r>
            <a:endParaRPr lang="en-US" altLang="en-US" sz="3600" b="1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3B28F7-4016-5C4E-A358-1BFA93871AD3}"/>
              </a:ext>
            </a:extLst>
          </p:cNvPr>
          <p:cNvSpPr txBox="1"/>
          <p:nvPr/>
        </p:nvSpPr>
        <p:spPr>
          <a:xfrm>
            <a:off x="-108095" y="2124816"/>
            <a:ext cx="4099199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50" dirty="0">
                <a:latin typeface="Century Gothic" panose="020B0502020202020204" pitchFamily="34" charset="0"/>
              </a:rPr>
              <a:t>Welcome to Room </a:t>
            </a:r>
            <a:r>
              <a:rPr lang="en-US" sz="1850" dirty="0" smtClean="0">
                <a:latin typeface="Century Gothic" panose="020B0502020202020204" pitchFamily="34" charset="0"/>
              </a:rPr>
              <a:t>133!</a:t>
            </a:r>
            <a:endParaRPr lang="en-US" sz="1850" dirty="0">
              <a:latin typeface="Century Gothic" panose="020B0502020202020204" pitchFamily="34" charset="0"/>
            </a:endParaRPr>
          </a:p>
          <a:p>
            <a:pPr algn="ctr"/>
            <a:r>
              <a:rPr lang="en-US" sz="1850" dirty="0">
                <a:latin typeface="Century Gothic" panose="020B0502020202020204" pitchFamily="34" charset="0"/>
              </a:rPr>
              <a:t>We are having fun exploring our </a:t>
            </a:r>
          </a:p>
          <a:p>
            <a:pPr algn="ctr"/>
            <a:r>
              <a:rPr lang="en-US" sz="1850" dirty="0">
                <a:latin typeface="Century Gothic" panose="020B0502020202020204" pitchFamily="34" charset="0"/>
              </a:rPr>
              <a:t>new classroom and playing with </a:t>
            </a:r>
          </a:p>
          <a:p>
            <a:pPr algn="ctr"/>
            <a:r>
              <a:rPr lang="en-US" sz="1850" dirty="0">
                <a:latin typeface="Century Gothic" panose="020B0502020202020204" pitchFamily="34" charset="0"/>
              </a:rPr>
              <a:t>our friends.</a:t>
            </a:r>
          </a:p>
          <a:p>
            <a:pPr algn="ctr"/>
            <a:endParaRPr lang="en-US" sz="1850" dirty="0">
              <a:latin typeface="Century Gothic" panose="020B0502020202020204" pitchFamily="34" charset="0"/>
            </a:endParaRPr>
          </a:p>
          <a:p>
            <a:pPr algn="ctr"/>
            <a:r>
              <a:rPr lang="en-US" sz="1850" dirty="0">
                <a:latin typeface="Century Gothic" panose="020B0502020202020204" pitchFamily="34" charset="0"/>
              </a:rPr>
              <a:t>We are learning </a:t>
            </a:r>
            <a:r>
              <a:rPr lang="en-US" sz="1850" dirty="0" smtClean="0">
                <a:latin typeface="Century Gothic" panose="020B0502020202020204" pitchFamily="34" charset="0"/>
              </a:rPr>
              <a:t>all about school!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50" dirty="0" smtClean="0">
                <a:latin typeface="Century Gothic" panose="020B0502020202020204" pitchFamily="34" charset="0"/>
              </a:rPr>
              <a:t>Classroom Rules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50" dirty="0" smtClean="0">
                <a:latin typeface="Century Gothic" panose="020B0502020202020204" pitchFamily="34" charset="0"/>
              </a:rPr>
              <a:t>Centers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50" dirty="0" smtClean="0">
                <a:latin typeface="Century Gothic" panose="020B0502020202020204" pitchFamily="34" charset="0"/>
              </a:rPr>
              <a:t>Daily Schedule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50" dirty="0" smtClean="0">
                <a:latin typeface="Century Gothic" panose="020B0502020202020204" pitchFamily="34" charset="0"/>
              </a:rPr>
              <a:t>Making Friends</a:t>
            </a:r>
            <a:endParaRPr lang="en-US" sz="1850" dirty="0">
              <a:latin typeface="Century Gothic" panose="020B0502020202020204" pitchFamily="34" charset="0"/>
            </a:endParaRPr>
          </a:p>
          <a:p>
            <a:endParaRPr lang="en-US" sz="18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F075F0-255A-7A48-A3B0-FF8CCB9C5880}"/>
              </a:ext>
            </a:extLst>
          </p:cNvPr>
          <p:cNvSpPr txBox="1"/>
          <p:nvPr/>
        </p:nvSpPr>
        <p:spPr>
          <a:xfrm>
            <a:off x="5171090" y="4855779"/>
            <a:ext cx="488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9B4FD3-CAD8-3047-B3D8-B3B8BD767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23" y="5100521"/>
            <a:ext cx="3806164" cy="14990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D719A1-7676-BF4B-893A-9C0E202B7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43" y="436371"/>
            <a:ext cx="616078" cy="8224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A853597-56E9-034B-98C3-AE8B1FFE1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93" y="6930034"/>
            <a:ext cx="1087395" cy="16753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A51D39F-6312-E44E-969E-BAF7A99A6953}"/>
              </a:ext>
            </a:extLst>
          </p:cNvPr>
          <p:cNvSpPr txBox="1"/>
          <p:nvPr/>
        </p:nvSpPr>
        <p:spPr>
          <a:xfrm>
            <a:off x="4746431" y="2222656"/>
            <a:ext cx="236955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700" dirty="0" smtClean="0">
                <a:latin typeface="Century Gothic" panose="020B0502020202020204" pitchFamily="34" charset="0"/>
              </a:rPr>
              <a:t>Nothing at this time! </a:t>
            </a:r>
            <a:endParaRPr lang="en-US" sz="17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1928</TotalTime>
  <Words>109</Words>
  <Application>Microsoft Office PowerPoint</Application>
  <PresentationFormat>Custom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Ariel Eishen</dc:creator>
  <cp:lastModifiedBy>CALHOUN : PATRICIA</cp:lastModifiedBy>
  <cp:revision>29</cp:revision>
  <cp:lastPrinted>2022-09-16T12:31:54Z</cp:lastPrinted>
  <dcterms:created xsi:type="dcterms:W3CDTF">2017-08-28T02:44:56Z</dcterms:created>
  <dcterms:modified xsi:type="dcterms:W3CDTF">2022-09-16T15:33:30Z</dcterms:modified>
</cp:coreProperties>
</file>