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3" r:id="rId5"/>
    <p:sldMasterId id="2147483672" r:id="rId6"/>
  </p:sldMasterIdLst>
  <p:notesMasterIdLst>
    <p:notesMasterId r:id="rId42"/>
  </p:notesMasterIdLst>
  <p:sldIdLst>
    <p:sldId id="256" r:id="rId7"/>
    <p:sldId id="2579" r:id="rId8"/>
    <p:sldId id="1422" r:id="rId9"/>
    <p:sldId id="1438" r:id="rId10"/>
    <p:sldId id="1478" r:id="rId11"/>
    <p:sldId id="1441" r:id="rId12"/>
    <p:sldId id="1442" r:id="rId13"/>
    <p:sldId id="1443" r:id="rId14"/>
    <p:sldId id="2581" r:id="rId15"/>
    <p:sldId id="2589" r:id="rId16"/>
    <p:sldId id="2580" r:id="rId17"/>
    <p:sldId id="2582" r:id="rId18"/>
    <p:sldId id="2591" r:id="rId19"/>
    <p:sldId id="2599" r:id="rId20"/>
    <p:sldId id="2594" r:id="rId21"/>
    <p:sldId id="2595" r:id="rId22"/>
    <p:sldId id="2597" r:id="rId23"/>
    <p:sldId id="2596" r:id="rId24"/>
    <p:sldId id="2600" r:id="rId25"/>
    <p:sldId id="2601" r:id="rId26"/>
    <p:sldId id="2602" r:id="rId27"/>
    <p:sldId id="2606" r:id="rId28"/>
    <p:sldId id="2603" r:id="rId29"/>
    <p:sldId id="2604" r:id="rId30"/>
    <p:sldId id="2598" r:id="rId31"/>
    <p:sldId id="2607" r:id="rId32"/>
    <p:sldId id="2605" r:id="rId33"/>
    <p:sldId id="2585" r:id="rId34"/>
    <p:sldId id="2592" r:id="rId35"/>
    <p:sldId id="2608" r:id="rId36"/>
    <p:sldId id="2609" r:id="rId37"/>
    <p:sldId id="2587" r:id="rId38"/>
    <p:sldId id="2588" r:id="rId39"/>
    <p:sldId id="2570" r:id="rId40"/>
    <p:sldId id="2593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C1AE40-CB9C-8915-6DAC-3294E8D3B996}" name="Brian Dvorak" initials="BD" userId="S::brian.dvorak@fresnounified.org::07b1832d-cc6c-4ca4-bb1b-9fd8a6421d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28417C-A2D6-D836-3AD2-2BFB6695217D}" v="99" dt="2025-11-19T23:42:26.337"/>
    <p1510:client id="{C4AE98D0-55ED-4170-B6AB-6F7A830DB311}" v="6" dt="2025-11-19T23:40:17.463"/>
    <p1510:client id="{E483DAFD-CF31-9261-E436-DF078BAD6B8D}" v="165" dt="2025-11-19T23:35:45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1F2AE5-85E4-446F-B98C-A0555EF0E84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FD17EF9-AA49-48A9-97C6-72C39C2F1D3A}">
      <dgm:prSet/>
      <dgm:spPr/>
      <dgm:t>
        <a:bodyPr/>
        <a:lstStyle/>
        <a:p>
          <a:pPr rtl="0"/>
          <a:r>
            <a:rPr lang="en-US" b="1"/>
            <a:t>The examples we provide during this session are not a one-size-fits-all </a:t>
          </a:r>
          <a:r>
            <a:rPr lang="en-US" b="1">
              <a:latin typeface="Aptos Display" panose="020F0302020204030204"/>
            </a:rPr>
            <a:t>solution</a:t>
          </a:r>
          <a:r>
            <a:rPr lang="en-US" b="1"/>
            <a:t>.</a:t>
          </a:r>
          <a:endParaRPr lang="en-US"/>
        </a:p>
      </dgm:t>
    </dgm:pt>
    <dgm:pt modelId="{0A954083-DA48-4C07-99B6-0570D62A4608}" type="parTrans" cxnId="{53ACEA7B-1ED1-458B-9800-8E8E05DCBF45}">
      <dgm:prSet/>
      <dgm:spPr/>
      <dgm:t>
        <a:bodyPr/>
        <a:lstStyle/>
        <a:p>
          <a:endParaRPr lang="en-US"/>
        </a:p>
      </dgm:t>
    </dgm:pt>
    <dgm:pt modelId="{BBD89EFB-43AD-44F5-BE32-174335883855}" type="sibTrans" cxnId="{53ACEA7B-1ED1-458B-9800-8E8E05DCBF45}">
      <dgm:prSet/>
      <dgm:spPr/>
      <dgm:t>
        <a:bodyPr/>
        <a:lstStyle/>
        <a:p>
          <a:endParaRPr lang="en-US"/>
        </a:p>
      </dgm:t>
    </dgm:pt>
    <dgm:pt modelId="{08294AD1-784A-4933-BBC2-C486AA4DFC22}">
      <dgm:prSet/>
      <dgm:spPr/>
      <dgm:t>
        <a:bodyPr/>
        <a:lstStyle/>
        <a:p>
          <a:r>
            <a:rPr lang="en-US" b="1"/>
            <a:t>Please consider how you might adapt for your grade-level, subject area, and your students.</a:t>
          </a:r>
          <a:endParaRPr lang="en-US"/>
        </a:p>
      </dgm:t>
    </dgm:pt>
    <dgm:pt modelId="{57588620-7BBE-4BA8-AA37-E22E27330D81}" type="parTrans" cxnId="{7AA2C942-92D0-4D86-958B-0722A00A57B0}">
      <dgm:prSet/>
      <dgm:spPr/>
      <dgm:t>
        <a:bodyPr/>
        <a:lstStyle/>
        <a:p>
          <a:endParaRPr lang="en-US"/>
        </a:p>
      </dgm:t>
    </dgm:pt>
    <dgm:pt modelId="{B48E9B06-82CB-45E2-A18A-DE272FEDD742}" type="sibTrans" cxnId="{7AA2C942-92D0-4D86-958B-0722A00A57B0}">
      <dgm:prSet/>
      <dgm:spPr/>
      <dgm:t>
        <a:bodyPr/>
        <a:lstStyle/>
        <a:p>
          <a:endParaRPr lang="en-US"/>
        </a:p>
      </dgm:t>
    </dgm:pt>
    <dgm:pt modelId="{3827BA6D-7565-497E-8680-1FE704219CAF}" type="pres">
      <dgm:prSet presAssocID="{7A1F2AE5-85E4-446F-B98C-A0555EF0E84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C77C18C-3CBB-48FE-AD3B-3007C7B27ADA}" type="pres">
      <dgm:prSet presAssocID="{2FD17EF9-AA49-48A9-97C6-72C39C2F1D3A}" presName="hierRoot1" presStyleCnt="0"/>
      <dgm:spPr/>
    </dgm:pt>
    <dgm:pt modelId="{7162FAF4-D302-493A-B450-3E8AFD3B8444}" type="pres">
      <dgm:prSet presAssocID="{2FD17EF9-AA49-48A9-97C6-72C39C2F1D3A}" presName="composite" presStyleCnt="0"/>
      <dgm:spPr/>
    </dgm:pt>
    <dgm:pt modelId="{FED01B25-F6D5-4C38-82BE-A1C644C78E0E}" type="pres">
      <dgm:prSet presAssocID="{2FD17EF9-AA49-48A9-97C6-72C39C2F1D3A}" presName="background" presStyleLbl="node0" presStyleIdx="0" presStyleCnt="2"/>
      <dgm:spPr/>
    </dgm:pt>
    <dgm:pt modelId="{E22FDFF9-F63A-430B-85D8-A3BE3F177DA2}" type="pres">
      <dgm:prSet presAssocID="{2FD17EF9-AA49-48A9-97C6-72C39C2F1D3A}" presName="text" presStyleLbl="fgAcc0" presStyleIdx="0" presStyleCnt="2">
        <dgm:presLayoutVars>
          <dgm:chPref val="3"/>
        </dgm:presLayoutVars>
      </dgm:prSet>
      <dgm:spPr/>
    </dgm:pt>
    <dgm:pt modelId="{20C4F9A8-523B-41DE-81AE-31DA03980F42}" type="pres">
      <dgm:prSet presAssocID="{2FD17EF9-AA49-48A9-97C6-72C39C2F1D3A}" presName="hierChild2" presStyleCnt="0"/>
      <dgm:spPr/>
    </dgm:pt>
    <dgm:pt modelId="{D0C889AB-6776-4340-B225-4DF324B67509}" type="pres">
      <dgm:prSet presAssocID="{08294AD1-784A-4933-BBC2-C486AA4DFC22}" presName="hierRoot1" presStyleCnt="0"/>
      <dgm:spPr/>
    </dgm:pt>
    <dgm:pt modelId="{0C070BFA-8949-4150-A35C-E1191BCC7C83}" type="pres">
      <dgm:prSet presAssocID="{08294AD1-784A-4933-BBC2-C486AA4DFC22}" presName="composite" presStyleCnt="0"/>
      <dgm:spPr/>
    </dgm:pt>
    <dgm:pt modelId="{387A95F9-F944-4466-9CB4-2904688FC7FA}" type="pres">
      <dgm:prSet presAssocID="{08294AD1-784A-4933-BBC2-C486AA4DFC22}" presName="background" presStyleLbl="node0" presStyleIdx="1" presStyleCnt="2"/>
      <dgm:spPr/>
    </dgm:pt>
    <dgm:pt modelId="{CDADE1DE-459E-4A88-867F-5CE78555B70F}" type="pres">
      <dgm:prSet presAssocID="{08294AD1-784A-4933-BBC2-C486AA4DFC22}" presName="text" presStyleLbl="fgAcc0" presStyleIdx="1" presStyleCnt="2">
        <dgm:presLayoutVars>
          <dgm:chPref val="3"/>
        </dgm:presLayoutVars>
      </dgm:prSet>
      <dgm:spPr/>
    </dgm:pt>
    <dgm:pt modelId="{AF469A7D-6FDB-443E-94F2-B4FB71A6E38B}" type="pres">
      <dgm:prSet presAssocID="{08294AD1-784A-4933-BBC2-C486AA4DFC22}" presName="hierChild2" presStyleCnt="0"/>
      <dgm:spPr/>
    </dgm:pt>
  </dgm:ptLst>
  <dgm:cxnLst>
    <dgm:cxn modelId="{82D13410-AE9E-4B90-8708-7071F104D65C}" type="presOf" srcId="{7A1F2AE5-85E4-446F-B98C-A0555EF0E840}" destId="{3827BA6D-7565-497E-8680-1FE704219CAF}" srcOrd="0" destOrd="0" presId="urn:microsoft.com/office/officeart/2005/8/layout/hierarchy1"/>
    <dgm:cxn modelId="{14BAB041-A0C2-4A14-96DC-99207F4ACFCC}" type="presOf" srcId="{2FD17EF9-AA49-48A9-97C6-72C39C2F1D3A}" destId="{E22FDFF9-F63A-430B-85D8-A3BE3F177DA2}" srcOrd="0" destOrd="0" presId="urn:microsoft.com/office/officeart/2005/8/layout/hierarchy1"/>
    <dgm:cxn modelId="{7AA2C942-92D0-4D86-958B-0722A00A57B0}" srcId="{7A1F2AE5-85E4-446F-B98C-A0555EF0E840}" destId="{08294AD1-784A-4933-BBC2-C486AA4DFC22}" srcOrd="1" destOrd="0" parTransId="{57588620-7BBE-4BA8-AA37-E22E27330D81}" sibTransId="{B48E9B06-82CB-45E2-A18A-DE272FEDD742}"/>
    <dgm:cxn modelId="{16204864-0206-4171-B62E-DC7C2087829F}" type="presOf" srcId="{08294AD1-784A-4933-BBC2-C486AA4DFC22}" destId="{CDADE1DE-459E-4A88-867F-5CE78555B70F}" srcOrd="0" destOrd="0" presId="urn:microsoft.com/office/officeart/2005/8/layout/hierarchy1"/>
    <dgm:cxn modelId="{53ACEA7B-1ED1-458B-9800-8E8E05DCBF45}" srcId="{7A1F2AE5-85E4-446F-B98C-A0555EF0E840}" destId="{2FD17EF9-AA49-48A9-97C6-72C39C2F1D3A}" srcOrd="0" destOrd="0" parTransId="{0A954083-DA48-4C07-99B6-0570D62A4608}" sibTransId="{BBD89EFB-43AD-44F5-BE32-174335883855}"/>
    <dgm:cxn modelId="{56896EED-625B-4B31-A101-D9823C99D744}" type="presParOf" srcId="{3827BA6D-7565-497E-8680-1FE704219CAF}" destId="{9C77C18C-3CBB-48FE-AD3B-3007C7B27ADA}" srcOrd="0" destOrd="0" presId="urn:microsoft.com/office/officeart/2005/8/layout/hierarchy1"/>
    <dgm:cxn modelId="{17FFC443-EC23-463E-9CBC-4E6AE38B655C}" type="presParOf" srcId="{9C77C18C-3CBB-48FE-AD3B-3007C7B27ADA}" destId="{7162FAF4-D302-493A-B450-3E8AFD3B8444}" srcOrd="0" destOrd="0" presId="urn:microsoft.com/office/officeart/2005/8/layout/hierarchy1"/>
    <dgm:cxn modelId="{6CAB521C-59E8-4F64-ABBF-339C48FDA59F}" type="presParOf" srcId="{7162FAF4-D302-493A-B450-3E8AFD3B8444}" destId="{FED01B25-F6D5-4C38-82BE-A1C644C78E0E}" srcOrd="0" destOrd="0" presId="urn:microsoft.com/office/officeart/2005/8/layout/hierarchy1"/>
    <dgm:cxn modelId="{B332FA48-BC76-421E-851C-0245FA94A4E8}" type="presParOf" srcId="{7162FAF4-D302-493A-B450-3E8AFD3B8444}" destId="{E22FDFF9-F63A-430B-85D8-A3BE3F177DA2}" srcOrd="1" destOrd="0" presId="urn:microsoft.com/office/officeart/2005/8/layout/hierarchy1"/>
    <dgm:cxn modelId="{5E99F051-E0EA-464D-961A-159E9322095A}" type="presParOf" srcId="{9C77C18C-3CBB-48FE-AD3B-3007C7B27ADA}" destId="{20C4F9A8-523B-41DE-81AE-31DA03980F42}" srcOrd="1" destOrd="0" presId="urn:microsoft.com/office/officeart/2005/8/layout/hierarchy1"/>
    <dgm:cxn modelId="{389E217B-3795-4676-A7FD-9F5FBFA3A5D0}" type="presParOf" srcId="{3827BA6D-7565-497E-8680-1FE704219CAF}" destId="{D0C889AB-6776-4340-B225-4DF324B67509}" srcOrd="1" destOrd="0" presId="urn:microsoft.com/office/officeart/2005/8/layout/hierarchy1"/>
    <dgm:cxn modelId="{11273D6C-3977-4846-8321-6BC32BE4D654}" type="presParOf" srcId="{D0C889AB-6776-4340-B225-4DF324B67509}" destId="{0C070BFA-8949-4150-A35C-E1191BCC7C83}" srcOrd="0" destOrd="0" presId="urn:microsoft.com/office/officeart/2005/8/layout/hierarchy1"/>
    <dgm:cxn modelId="{AD1940B3-570B-4360-AC25-85A05E2AE6E7}" type="presParOf" srcId="{0C070BFA-8949-4150-A35C-E1191BCC7C83}" destId="{387A95F9-F944-4466-9CB4-2904688FC7FA}" srcOrd="0" destOrd="0" presId="urn:microsoft.com/office/officeart/2005/8/layout/hierarchy1"/>
    <dgm:cxn modelId="{8CB4448F-5A87-4B99-B206-E38AC2CF35FE}" type="presParOf" srcId="{0C070BFA-8949-4150-A35C-E1191BCC7C83}" destId="{CDADE1DE-459E-4A88-867F-5CE78555B70F}" srcOrd="1" destOrd="0" presId="urn:microsoft.com/office/officeart/2005/8/layout/hierarchy1"/>
    <dgm:cxn modelId="{69E54659-2C10-4DFE-B232-25D0A35797EE}" type="presParOf" srcId="{D0C889AB-6776-4340-B225-4DF324B67509}" destId="{AF469A7D-6FDB-443E-94F2-B4FB71A6E38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ED8D54-0591-4F87-9C2C-C284EB4AF172}" type="doc">
      <dgm:prSet loTypeId="urn:microsoft.com/office/officeart/2016/7/layout/VerticalHollowActionLis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6D40F37-02DC-4C6E-B49A-E470D8CE7FFE}">
      <dgm:prSet/>
      <dgm:spPr/>
      <dgm:t>
        <a:bodyPr/>
        <a:lstStyle/>
        <a:p>
          <a:r>
            <a:rPr lang="en-US"/>
            <a:t>Learn</a:t>
          </a:r>
        </a:p>
      </dgm:t>
    </dgm:pt>
    <dgm:pt modelId="{D3AF6A20-0BD4-4639-B0ED-A0F3448009DC}" type="parTrans" cxnId="{C4A8FF78-80F9-425D-B2F3-7A014E2080A7}">
      <dgm:prSet/>
      <dgm:spPr/>
      <dgm:t>
        <a:bodyPr/>
        <a:lstStyle/>
        <a:p>
          <a:endParaRPr lang="en-US"/>
        </a:p>
      </dgm:t>
    </dgm:pt>
    <dgm:pt modelId="{B4DE209C-8B4E-4440-8F52-9BC2725EDA87}" type="sibTrans" cxnId="{C4A8FF78-80F9-425D-B2F3-7A014E2080A7}">
      <dgm:prSet/>
      <dgm:spPr/>
      <dgm:t>
        <a:bodyPr/>
        <a:lstStyle/>
        <a:p>
          <a:endParaRPr lang="en-US"/>
        </a:p>
      </dgm:t>
    </dgm:pt>
    <dgm:pt modelId="{61312D8A-E2FA-40C8-B9D3-FBB39F40D2F1}">
      <dgm:prSet/>
      <dgm:spPr/>
      <dgm:t>
        <a:bodyPr/>
        <a:lstStyle/>
        <a:p>
          <a:r>
            <a:rPr lang="en-US"/>
            <a:t>Learn how to use FUSD District Multimedia Tools (Clipchamp, Canva, Teams Video Response) to support student creativity and expression. </a:t>
          </a:r>
        </a:p>
      </dgm:t>
    </dgm:pt>
    <dgm:pt modelId="{FA6087C1-3B15-4FE3-A85F-AE932E520EAB}" type="parTrans" cxnId="{8EB75FCA-E41E-486C-8838-79C7D4CB82BB}">
      <dgm:prSet/>
      <dgm:spPr/>
      <dgm:t>
        <a:bodyPr/>
        <a:lstStyle/>
        <a:p>
          <a:endParaRPr lang="en-US"/>
        </a:p>
      </dgm:t>
    </dgm:pt>
    <dgm:pt modelId="{92D297F4-AB16-4CF8-8D25-8ACB794C9382}" type="sibTrans" cxnId="{8EB75FCA-E41E-486C-8838-79C7D4CB82BB}">
      <dgm:prSet/>
      <dgm:spPr/>
      <dgm:t>
        <a:bodyPr/>
        <a:lstStyle/>
        <a:p>
          <a:endParaRPr lang="en-US"/>
        </a:p>
      </dgm:t>
    </dgm:pt>
    <dgm:pt modelId="{7C771BDB-EB39-4767-8DA7-61478823E9AE}">
      <dgm:prSet/>
      <dgm:spPr/>
      <dgm:t>
        <a:bodyPr/>
        <a:lstStyle/>
        <a:p>
          <a:r>
            <a:rPr lang="en-US"/>
            <a:t>Gain</a:t>
          </a:r>
        </a:p>
      </dgm:t>
    </dgm:pt>
    <dgm:pt modelId="{E46A4BC0-D881-4C05-927F-2D42E78FCAE3}" type="parTrans" cxnId="{8E4E1B73-F708-4BD1-B382-33474BCA1390}">
      <dgm:prSet/>
      <dgm:spPr/>
      <dgm:t>
        <a:bodyPr/>
        <a:lstStyle/>
        <a:p>
          <a:endParaRPr lang="en-US"/>
        </a:p>
      </dgm:t>
    </dgm:pt>
    <dgm:pt modelId="{E8783817-B2F1-4854-A7CA-AA0D80B4D05F}" type="sibTrans" cxnId="{8E4E1B73-F708-4BD1-B382-33474BCA1390}">
      <dgm:prSet/>
      <dgm:spPr/>
      <dgm:t>
        <a:bodyPr/>
        <a:lstStyle/>
        <a:p>
          <a:endParaRPr lang="en-US"/>
        </a:p>
      </dgm:t>
    </dgm:pt>
    <dgm:pt modelId="{C99EC8AD-E5DF-443F-BA6A-649E6F964DE9}">
      <dgm:prSet/>
      <dgm:spPr/>
      <dgm:t>
        <a:bodyPr/>
        <a:lstStyle/>
        <a:p>
          <a:r>
            <a:rPr lang="en-US"/>
            <a:t>Gain confidence in assigning instructional activities that incorporate student use of multimedia tools. </a:t>
          </a:r>
        </a:p>
      </dgm:t>
    </dgm:pt>
    <dgm:pt modelId="{E19A9B35-C2AC-44B1-8E1B-1DEA63B84526}" type="parTrans" cxnId="{91A29BE4-9E17-4D5A-A83E-DC78450ABDF0}">
      <dgm:prSet/>
      <dgm:spPr/>
      <dgm:t>
        <a:bodyPr/>
        <a:lstStyle/>
        <a:p>
          <a:endParaRPr lang="en-US"/>
        </a:p>
      </dgm:t>
    </dgm:pt>
    <dgm:pt modelId="{8A4C92C3-798A-454A-8BEA-55BEC00F31CF}" type="sibTrans" cxnId="{91A29BE4-9E17-4D5A-A83E-DC78450ABDF0}">
      <dgm:prSet/>
      <dgm:spPr/>
      <dgm:t>
        <a:bodyPr/>
        <a:lstStyle/>
        <a:p>
          <a:endParaRPr lang="en-US"/>
        </a:p>
      </dgm:t>
    </dgm:pt>
    <dgm:pt modelId="{5D313F49-4FB4-4847-B54A-F6A59C75F041}">
      <dgm:prSet/>
      <dgm:spPr/>
      <dgm:t>
        <a:bodyPr/>
        <a:lstStyle/>
        <a:p>
          <a:r>
            <a:rPr lang="en-US"/>
            <a:t>Experience</a:t>
          </a:r>
        </a:p>
      </dgm:t>
    </dgm:pt>
    <dgm:pt modelId="{C7DCD3FC-6138-4CE3-8D07-CFE1C532C9F8}" type="parTrans" cxnId="{F09B98D2-D1F8-4528-A0B4-5A039763D4A9}">
      <dgm:prSet/>
      <dgm:spPr/>
      <dgm:t>
        <a:bodyPr/>
        <a:lstStyle/>
        <a:p>
          <a:endParaRPr lang="en-US"/>
        </a:p>
      </dgm:t>
    </dgm:pt>
    <dgm:pt modelId="{115DFEB6-DEDF-4147-866F-04DC02279B90}" type="sibTrans" cxnId="{F09B98D2-D1F8-4528-A0B4-5A039763D4A9}">
      <dgm:prSet/>
      <dgm:spPr/>
      <dgm:t>
        <a:bodyPr/>
        <a:lstStyle/>
        <a:p>
          <a:endParaRPr lang="en-US"/>
        </a:p>
      </dgm:t>
    </dgm:pt>
    <dgm:pt modelId="{7C785C5E-AB8C-460F-83FC-99ED9EDD0C18}">
      <dgm:prSet/>
      <dgm:spPr/>
      <dgm:t>
        <a:bodyPr/>
        <a:lstStyle/>
        <a:p>
          <a:r>
            <a:rPr lang="en-US"/>
            <a:t>Experience hands-on opportunities to create with Canva and Clipchamp, building teacher familiarity and skill. </a:t>
          </a:r>
        </a:p>
      </dgm:t>
    </dgm:pt>
    <dgm:pt modelId="{FA601CF1-53BB-40E6-8E85-155127050FE9}" type="parTrans" cxnId="{0FEA6FA1-D7DB-4C11-A43A-FB190EF2D044}">
      <dgm:prSet/>
      <dgm:spPr/>
      <dgm:t>
        <a:bodyPr/>
        <a:lstStyle/>
        <a:p>
          <a:endParaRPr lang="en-US"/>
        </a:p>
      </dgm:t>
    </dgm:pt>
    <dgm:pt modelId="{E3058671-FD9E-4FBE-8DDE-FCB34B5BC0CF}" type="sibTrans" cxnId="{0FEA6FA1-D7DB-4C11-A43A-FB190EF2D044}">
      <dgm:prSet/>
      <dgm:spPr/>
      <dgm:t>
        <a:bodyPr/>
        <a:lstStyle/>
        <a:p>
          <a:endParaRPr lang="en-US"/>
        </a:p>
      </dgm:t>
    </dgm:pt>
    <dgm:pt modelId="{8FE20A3B-FE54-4077-A0E9-4D68C8C96800}">
      <dgm:prSet/>
      <dgm:spPr/>
      <dgm:t>
        <a:bodyPr/>
        <a:lstStyle/>
        <a:p>
          <a:r>
            <a:rPr lang="en-US"/>
            <a:t>Discover</a:t>
          </a:r>
        </a:p>
      </dgm:t>
    </dgm:pt>
    <dgm:pt modelId="{D6339243-226F-4FA7-AB8B-722E70C311F3}" type="parTrans" cxnId="{1B094223-9F3A-4300-992F-DB3BE5B10C0A}">
      <dgm:prSet/>
      <dgm:spPr/>
      <dgm:t>
        <a:bodyPr/>
        <a:lstStyle/>
        <a:p>
          <a:endParaRPr lang="en-US"/>
        </a:p>
      </dgm:t>
    </dgm:pt>
    <dgm:pt modelId="{15CF5FC2-3E4F-4726-BA24-1D4B95FE9EEC}" type="sibTrans" cxnId="{1B094223-9F3A-4300-992F-DB3BE5B10C0A}">
      <dgm:prSet/>
      <dgm:spPr/>
      <dgm:t>
        <a:bodyPr/>
        <a:lstStyle/>
        <a:p>
          <a:endParaRPr lang="en-US"/>
        </a:p>
      </dgm:t>
    </dgm:pt>
    <dgm:pt modelId="{1C32CB6E-ACAA-4B27-B1D5-A790CCA7E6EB}">
      <dgm:prSet/>
      <dgm:spPr/>
      <dgm:t>
        <a:bodyPr/>
        <a:lstStyle/>
        <a:p>
          <a:r>
            <a:rPr lang="en-US"/>
            <a:t>Discover support resources (e.g., Help Chat in Canva, webinar materials) to continue learning and implementation beyond the session. </a:t>
          </a:r>
        </a:p>
      </dgm:t>
    </dgm:pt>
    <dgm:pt modelId="{45E4241C-84CD-4874-A508-4BDD216E0171}" type="parTrans" cxnId="{C7400306-DDFF-4CD5-96D4-C6B704810D0A}">
      <dgm:prSet/>
      <dgm:spPr/>
      <dgm:t>
        <a:bodyPr/>
        <a:lstStyle/>
        <a:p>
          <a:endParaRPr lang="en-US"/>
        </a:p>
      </dgm:t>
    </dgm:pt>
    <dgm:pt modelId="{D1B5D82A-5295-4B86-A17A-9EAE5F734199}" type="sibTrans" cxnId="{C7400306-DDFF-4CD5-96D4-C6B704810D0A}">
      <dgm:prSet/>
      <dgm:spPr/>
      <dgm:t>
        <a:bodyPr/>
        <a:lstStyle/>
        <a:p>
          <a:endParaRPr lang="en-US"/>
        </a:p>
      </dgm:t>
    </dgm:pt>
    <dgm:pt modelId="{DE9FC804-B1BD-4FA2-A39A-966F54986B6E}" type="pres">
      <dgm:prSet presAssocID="{E9ED8D54-0591-4F87-9C2C-C284EB4AF172}" presName="Name0" presStyleCnt="0">
        <dgm:presLayoutVars>
          <dgm:dir/>
          <dgm:animLvl val="lvl"/>
          <dgm:resizeHandles val="exact"/>
        </dgm:presLayoutVars>
      </dgm:prSet>
      <dgm:spPr/>
    </dgm:pt>
    <dgm:pt modelId="{E6953107-BB11-4F7A-BFDB-F6ADEFD74AB0}" type="pres">
      <dgm:prSet presAssocID="{36D40F37-02DC-4C6E-B49A-E470D8CE7FFE}" presName="linNode" presStyleCnt="0"/>
      <dgm:spPr/>
    </dgm:pt>
    <dgm:pt modelId="{F9D07CA5-E8C2-4270-AEE7-E60957D6D150}" type="pres">
      <dgm:prSet presAssocID="{36D40F37-02DC-4C6E-B49A-E470D8CE7FFE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71FD4217-AC24-48EA-B287-BF95F6A2418C}" type="pres">
      <dgm:prSet presAssocID="{36D40F37-02DC-4C6E-B49A-E470D8CE7FFE}" presName="descendantText" presStyleLbl="alignNode1" presStyleIdx="0" presStyleCnt="4">
        <dgm:presLayoutVars>
          <dgm:bulletEnabled/>
        </dgm:presLayoutVars>
      </dgm:prSet>
      <dgm:spPr/>
    </dgm:pt>
    <dgm:pt modelId="{43CEADA8-25D0-41AA-A61A-37E21AF9E5C8}" type="pres">
      <dgm:prSet presAssocID="{B4DE209C-8B4E-4440-8F52-9BC2725EDA87}" presName="sp" presStyleCnt="0"/>
      <dgm:spPr/>
    </dgm:pt>
    <dgm:pt modelId="{CA918631-F3A1-4AFA-930D-300D7C588809}" type="pres">
      <dgm:prSet presAssocID="{7C771BDB-EB39-4767-8DA7-61478823E9AE}" presName="linNode" presStyleCnt="0"/>
      <dgm:spPr/>
    </dgm:pt>
    <dgm:pt modelId="{5015EC73-DF5F-43B0-9CC9-0D3D6F2F1E6A}" type="pres">
      <dgm:prSet presAssocID="{7C771BDB-EB39-4767-8DA7-61478823E9AE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3C73402B-A3BD-4478-8FDE-920597A6C132}" type="pres">
      <dgm:prSet presAssocID="{7C771BDB-EB39-4767-8DA7-61478823E9AE}" presName="descendantText" presStyleLbl="alignNode1" presStyleIdx="1" presStyleCnt="4">
        <dgm:presLayoutVars>
          <dgm:bulletEnabled/>
        </dgm:presLayoutVars>
      </dgm:prSet>
      <dgm:spPr/>
    </dgm:pt>
    <dgm:pt modelId="{6D810DCC-3A54-45B5-B39B-BBC9A8F40D4A}" type="pres">
      <dgm:prSet presAssocID="{E8783817-B2F1-4854-A7CA-AA0D80B4D05F}" presName="sp" presStyleCnt="0"/>
      <dgm:spPr/>
    </dgm:pt>
    <dgm:pt modelId="{9AB467BD-8643-46E3-85D4-2C27696E2EC5}" type="pres">
      <dgm:prSet presAssocID="{5D313F49-4FB4-4847-B54A-F6A59C75F041}" presName="linNode" presStyleCnt="0"/>
      <dgm:spPr/>
    </dgm:pt>
    <dgm:pt modelId="{1E01A433-6C7F-42BE-AEE1-1389E5506D39}" type="pres">
      <dgm:prSet presAssocID="{5D313F49-4FB4-4847-B54A-F6A59C75F041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C29109E0-2C2B-4FD4-A872-130C6CA2353B}" type="pres">
      <dgm:prSet presAssocID="{5D313F49-4FB4-4847-B54A-F6A59C75F041}" presName="descendantText" presStyleLbl="alignNode1" presStyleIdx="2" presStyleCnt="4">
        <dgm:presLayoutVars>
          <dgm:bulletEnabled/>
        </dgm:presLayoutVars>
      </dgm:prSet>
      <dgm:spPr/>
    </dgm:pt>
    <dgm:pt modelId="{17CAE7C6-929C-4804-B98A-FF700302B158}" type="pres">
      <dgm:prSet presAssocID="{115DFEB6-DEDF-4147-866F-04DC02279B90}" presName="sp" presStyleCnt="0"/>
      <dgm:spPr/>
    </dgm:pt>
    <dgm:pt modelId="{C386130B-51D3-4E20-829B-048A16A2EFCF}" type="pres">
      <dgm:prSet presAssocID="{8FE20A3B-FE54-4077-A0E9-4D68C8C96800}" presName="linNode" presStyleCnt="0"/>
      <dgm:spPr/>
    </dgm:pt>
    <dgm:pt modelId="{B55686E9-48F8-4805-8FAC-D4777930DE18}" type="pres">
      <dgm:prSet presAssocID="{8FE20A3B-FE54-4077-A0E9-4D68C8C96800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5B0126C1-D393-491F-A301-452FED1D8AFE}" type="pres">
      <dgm:prSet presAssocID="{8FE20A3B-FE54-4077-A0E9-4D68C8C96800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C7400306-DDFF-4CD5-96D4-C6B704810D0A}" srcId="{8FE20A3B-FE54-4077-A0E9-4D68C8C96800}" destId="{1C32CB6E-ACAA-4B27-B1D5-A790CCA7E6EB}" srcOrd="0" destOrd="0" parTransId="{45E4241C-84CD-4874-A508-4BDD216E0171}" sibTransId="{D1B5D82A-5295-4B86-A17A-9EAE5F734199}"/>
    <dgm:cxn modelId="{1B094223-9F3A-4300-992F-DB3BE5B10C0A}" srcId="{E9ED8D54-0591-4F87-9C2C-C284EB4AF172}" destId="{8FE20A3B-FE54-4077-A0E9-4D68C8C96800}" srcOrd="3" destOrd="0" parTransId="{D6339243-226F-4FA7-AB8B-722E70C311F3}" sibTransId="{15CF5FC2-3E4F-4726-BA24-1D4B95FE9EEC}"/>
    <dgm:cxn modelId="{CF5E9123-F598-4F32-875D-D4F7EFA8CDA9}" type="presOf" srcId="{C99EC8AD-E5DF-443F-BA6A-649E6F964DE9}" destId="{3C73402B-A3BD-4478-8FDE-920597A6C132}" srcOrd="0" destOrd="0" presId="urn:microsoft.com/office/officeart/2016/7/layout/VerticalHollowActionList"/>
    <dgm:cxn modelId="{FAFD593A-9E7F-42B4-A9A0-C88877BC8545}" type="presOf" srcId="{7C771BDB-EB39-4767-8DA7-61478823E9AE}" destId="{5015EC73-DF5F-43B0-9CC9-0D3D6F2F1E6A}" srcOrd="0" destOrd="0" presId="urn:microsoft.com/office/officeart/2016/7/layout/VerticalHollowActionList"/>
    <dgm:cxn modelId="{4699663F-F11A-42BF-855A-F5A66ACD55A8}" type="presOf" srcId="{61312D8A-E2FA-40C8-B9D3-FBB39F40D2F1}" destId="{71FD4217-AC24-48EA-B287-BF95F6A2418C}" srcOrd="0" destOrd="0" presId="urn:microsoft.com/office/officeart/2016/7/layout/VerticalHollowActionList"/>
    <dgm:cxn modelId="{39F32541-C928-46BE-AC49-A9761CD72A41}" type="presOf" srcId="{8FE20A3B-FE54-4077-A0E9-4D68C8C96800}" destId="{B55686E9-48F8-4805-8FAC-D4777930DE18}" srcOrd="0" destOrd="0" presId="urn:microsoft.com/office/officeart/2016/7/layout/VerticalHollowActionList"/>
    <dgm:cxn modelId="{8E4E1B73-F708-4BD1-B382-33474BCA1390}" srcId="{E9ED8D54-0591-4F87-9C2C-C284EB4AF172}" destId="{7C771BDB-EB39-4767-8DA7-61478823E9AE}" srcOrd="1" destOrd="0" parTransId="{E46A4BC0-D881-4C05-927F-2D42E78FCAE3}" sibTransId="{E8783817-B2F1-4854-A7CA-AA0D80B4D05F}"/>
    <dgm:cxn modelId="{C4A8FF78-80F9-425D-B2F3-7A014E2080A7}" srcId="{E9ED8D54-0591-4F87-9C2C-C284EB4AF172}" destId="{36D40F37-02DC-4C6E-B49A-E470D8CE7FFE}" srcOrd="0" destOrd="0" parTransId="{D3AF6A20-0BD4-4639-B0ED-A0F3448009DC}" sibTransId="{B4DE209C-8B4E-4440-8F52-9BC2725EDA87}"/>
    <dgm:cxn modelId="{09C9CD5A-982F-4740-A662-FDDA9E8C0D4D}" type="presOf" srcId="{5D313F49-4FB4-4847-B54A-F6A59C75F041}" destId="{1E01A433-6C7F-42BE-AEE1-1389E5506D39}" srcOrd="0" destOrd="0" presId="urn:microsoft.com/office/officeart/2016/7/layout/VerticalHollowActionList"/>
    <dgm:cxn modelId="{AB3FB481-007C-4048-9A3C-D7C9E81B5C00}" type="presOf" srcId="{36D40F37-02DC-4C6E-B49A-E470D8CE7FFE}" destId="{F9D07CA5-E8C2-4270-AEE7-E60957D6D150}" srcOrd="0" destOrd="0" presId="urn:microsoft.com/office/officeart/2016/7/layout/VerticalHollowActionList"/>
    <dgm:cxn modelId="{FF92B98F-A676-43B1-A21E-282B5026D6B3}" type="presOf" srcId="{E9ED8D54-0591-4F87-9C2C-C284EB4AF172}" destId="{DE9FC804-B1BD-4FA2-A39A-966F54986B6E}" srcOrd="0" destOrd="0" presId="urn:microsoft.com/office/officeart/2016/7/layout/VerticalHollowActionList"/>
    <dgm:cxn modelId="{0FEA6FA1-D7DB-4C11-A43A-FB190EF2D044}" srcId="{5D313F49-4FB4-4847-B54A-F6A59C75F041}" destId="{7C785C5E-AB8C-460F-83FC-99ED9EDD0C18}" srcOrd="0" destOrd="0" parTransId="{FA601CF1-53BB-40E6-8E85-155127050FE9}" sibTransId="{E3058671-FD9E-4FBE-8DDE-FCB34B5BC0CF}"/>
    <dgm:cxn modelId="{358B9AB5-C172-410F-91A6-E7BBBB5AF26F}" type="presOf" srcId="{1C32CB6E-ACAA-4B27-B1D5-A790CCA7E6EB}" destId="{5B0126C1-D393-491F-A301-452FED1D8AFE}" srcOrd="0" destOrd="0" presId="urn:microsoft.com/office/officeart/2016/7/layout/VerticalHollowActionList"/>
    <dgm:cxn modelId="{8EB75FCA-E41E-486C-8838-79C7D4CB82BB}" srcId="{36D40F37-02DC-4C6E-B49A-E470D8CE7FFE}" destId="{61312D8A-E2FA-40C8-B9D3-FBB39F40D2F1}" srcOrd="0" destOrd="0" parTransId="{FA6087C1-3B15-4FE3-A85F-AE932E520EAB}" sibTransId="{92D297F4-AB16-4CF8-8D25-8ACB794C9382}"/>
    <dgm:cxn modelId="{F09B98D2-D1F8-4528-A0B4-5A039763D4A9}" srcId="{E9ED8D54-0591-4F87-9C2C-C284EB4AF172}" destId="{5D313F49-4FB4-4847-B54A-F6A59C75F041}" srcOrd="2" destOrd="0" parTransId="{C7DCD3FC-6138-4CE3-8D07-CFE1C532C9F8}" sibTransId="{115DFEB6-DEDF-4147-866F-04DC02279B90}"/>
    <dgm:cxn modelId="{91A29BE4-9E17-4D5A-A83E-DC78450ABDF0}" srcId="{7C771BDB-EB39-4767-8DA7-61478823E9AE}" destId="{C99EC8AD-E5DF-443F-BA6A-649E6F964DE9}" srcOrd="0" destOrd="0" parTransId="{E19A9B35-C2AC-44B1-8E1B-1DEA63B84526}" sibTransId="{8A4C92C3-798A-454A-8BEA-55BEC00F31CF}"/>
    <dgm:cxn modelId="{EB6F3BF0-8450-42C5-B15E-F08969D9FAC7}" type="presOf" srcId="{7C785C5E-AB8C-460F-83FC-99ED9EDD0C18}" destId="{C29109E0-2C2B-4FD4-A872-130C6CA2353B}" srcOrd="0" destOrd="0" presId="urn:microsoft.com/office/officeart/2016/7/layout/VerticalHollowActionList"/>
    <dgm:cxn modelId="{D19B8BEE-6709-4522-AFE1-9D48FB0956CD}" type="presParOf" srcId="{DE9FC804-B1BD-4FA2-A39A-966F54986B6E}" destId="{E6953107-BB11-4F7A-BFDB-F6ADEFD74AB0}" srcOrd="0" destOrd="0" presId="urn:microsoft.com/office/officeart/2016/7/layout/VerticalHollowActionList"/>
    <dgm:cxn modelId="{0FE51A57-492A-4AE6-A409-B85B9482F240}" type="presParOf" srcId="{E6953107-BB11-4F7A-BFDB-F6ADEFD74AB0}" destId="{F9D07CA5-E8C2-4270-AEE7-E60957D6D150}" srcOrd="0" destOrd="0" presId="urn:microsoft.com/office/officeart/2016/7/layout/VerticalHollowActionList"/>
    <dgm:cxn modelId="{D7CE8CCC-CEFC-4CDB-B2B1-4CD38A789D61}" type="presParOf" srcId="{E6953107-BB11-4F7A-BFDB-F6ADEFD74AB0}" destId="{71FD4217-AC24-48EA-B287-BF95F6A2418C}" srcOrd="1" destOrd="0" presId="urn:microsoft.com/office/officeart/2016/7/layout/VerticalHollowActionList"/>
    <dgm:cxn modelId="{7BF4AA6C-BA8C-48AD-8F0F-38421783F697}" type="presParOf" srcId="{DE9FC804-B1BD-4FA2-A39A-966F54986B6E}" destId="{43CEADA8-25D0-41AA-A61A-37E21AF9E5C8}" srcOrd="1" destOrd="0" presId="urn:microsoft.com/office/officeart/2016/7/layout/VerticalHollowActionList"/>
    <dgm:cxn modelId="{47C4AEFB-CF95-48AA-83DD-A14225D4A2BF}" type="presParOf" srcId="{DE9FC804-B1BD-4FA2-A39A-966F54986B6E}" destId="{CA918631-F3A1-4AFA-930D-300D7C588809}" srcOrd="2" destOrd="0" presId="urn:microsoft.com/office/officeart/2016/7/layout/VerticalHollowActionList"/>
    <dgm:cxn modelId="{D56538F5-061D-4CC7-BC45-6A8F2F0F4BFA}" type="presParOf" srcId="{CA918631-F3A1-4AFA-930D-300D7C588809}" destId="{5015EC73-DF5F-43B0-9CC9-0D3D6F2F1E6A}" srcOrd="0" destOrd="0" presId="urn:microsoft.com/office/officeart/2016/7/layout/VerticalHollowActionList"/>
    <dgm:cxn modelId="{F275D5D8-B700-4367-AA50-0AA0A6753BD8}" type="presParOf" srcId="{CA918631-F3A1-4AFA-930D-300D7C588809}" destId="{3C73402B-A3BD-4478-8FDE-920597A6C132}" srcOrd="1" destOrd="0" presId="urn:microsoft.com/office/officeart/2016/7/layout/VerticalHollowActionList"/>
    <dgm:cxn modelId="{24F2325A-0FF2-441D-B47E-27777EBC5B88}" type="presParOf" srcId="{DE9FC804-B1BD-4FA2-A39A-966F54986B6E}" destId="{6D810DCC-3A54-45B5-B39B-BBC9A8F40D4A}" srcOrd="3" destOrd="0" presId="urn:microsoft.com/office/officeart/2016/7/layout/VerticalHollowActionList"/>
    <dgm:cxn modelId="{E6E25B18-4879-42AD-A4AF-ACB56508064B}" type="presParOf" srcId="{DE9FC804-B1BD-4FA2-A39A-966F54986B6E}" destId="{9AB467BD-8643-46E3-85D4-2C27696E2EC5}" srcOrd="4" destOrd="0" presId="urn:microsoft.com/office/officeart/2016/7/layout/VerticalHollowActionList"/>
    <dgm:cxn modelId="{8D4D3421-A77A-42E3-B2A8-FC362990FAE7}" type="presParOf" srcId="{9AB467BD-8643-46E3-85D4-2C27696E2EC5}" destId="{1E01A433-6C7F-42BE-AEE1-1389E5506D39}" srcOrd="0" destOrd="0" presId="urn:microsoft.com/office/officeart/2016/7/layout/VerticalHollowActionList"/>
    <dgm:cxn modelId="{B457F3F7-F0F5-4C6D-B834-4D6D0C022628}" type="presParOf" srcId="{9AB467BD-8643-46E3-85D4-2C27696E2EC5}" destId="{C29109E0-2C2B-4FD4-A872-130C6CA2353B}" srcOrd="1" destOrd="0" presId="urn:microsoft.com/office/officeart/2016/7/layout/VerticalHollowActionList"/>
    <dgm:cxn modelId="{5F65B5B0-C09B-4010-83C5-92B391A45576}" type="presParOf" srcId="{DE9FC804-B1BD-4FA2-A39A-966F54986B6E}" destId="{17CAE7C6-929C-4804-B98A-FF700302B158}" srcOrd="5" destOrd="0" presId="urn:microsoft.com/office/officeart/2016/7/layout/VerticalHollowActionList"/>
    <dgm:cxn modelId="{1B17F088-3CE6-48DB-B983-757CB02E898D}" type="presParOf" srcId="{DE9FC804-B1BD-4FA2-A39A-966F54986B6E}" destId="{C386130B-51D3-4E20-829B-048A16A2EFCF}" srcOrd="6" destOrd="0" presId="urn:microsoft.com/office/officeart/2016/7/layout/VerticalHollowActionList"/>
    <dgm:cxn modelId="{815B3711-E6BC-4526-8F98-11D83D410AAF}" type="presParOf" srcId="{C386130B-51D3-4E20-829B-048A16A2EFCF}" destId="{B55686E9-48F8-4805-8FAC-D4777930DE18}" srcOrd="0" destOrd="0" presId="urn:microsoft.com/office/officeart/2016/7/layout/VerticalHollowActionList"/>
    <dgm:cxn modelId="{9AE8E48D-DE22-458C-B70F-EEA407C532D8}" type="presParOf" srcId="{C386130B-51D3-4E20-829B-048A16A2EFCF}" destId="{5B0126C1-D393-491F-A301-452FED1D8AFE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536E89-4549-42E7-8067-BE1354499F6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4ADBFB0-6EE1-419F-9FF5-6646084FF2C5}">
      <dgm:prSet/>
      <dgm:spPr/>
      <dgm:t>
        <a:bodyPr/>
        <a:lstStyle/>
        <a:p>
          <a:r>
            <a:rPr lang="en-US"/>
            <a:t>Welcome, EdTech Resources &amp; Learning Intentions</a:t>
          </a:r>
        </a:p>
      </dgm:t>
    </dgm:pt>
    <dgm:pt modelId="{8FFD6280-F7EF-4699-BF55-4D0A32353EA9}" type="parTrans" cxnId="{56FA786D-2875-41EB-8D8F-BF51692DA789}">
      <dgm:prSet/>
      <dgm:spPr/>
      <dgm:t>
        <a:bodyPr/>
        <a:lstStyle/>
        <a:p>
          <a:endParaRPr lang="en-US"/>
        </a:p>
      </dgm:t>
    </dgm:pt>
    <dgm:pt modelId="{D2933ABE-F83F-40FB-B100-44E3D07A9449}" type="sibTrans" cxnId="{56FA786D-2875-41EB-8D8F-BF51692DA789}">
      <dgm:prSet/>
      <dgm:spPr/>
      <dgm:t>
        <a:bodyPr/>
        <a:lstStyle/>
        <a:p>
          <a:endParaRPr lang="en-US"/>
        </a:p>
      </dgm:t>
    </dgm:pt>
    <dgm:pt modelId="{B439992B-03B8-41CE-9535-FBCB5D3E868A}">
      <dgm:prSet/>
      <dgm:spPr/>
      <dgm:t>
        <a:bodyPr/>
        <a:lstStyle/>
        <a:p>
          <a:r>
            <a:rPr lang="en-US"/>
            <a:t>Microsoft Teams – Video Response Demo</a:t>
          </a:r>
        </a:p>
      </dgm:t>
    </dgm:pt>
    <dgm:pt modelId="{B8818B31-2871-40A6-89C9-1A3B3DC3763C}" type="parTrans" cxnId="{E4244C11-1E46-4829-B6D2-D1998394C2A1}">
      <dgm:prSet/>
      <dgm:spPr/>
      <dgm:t>
        <a:bodyPr/>
        <a:lstStyle/>
        <a:p>
          <a:endParaRPr lang="en-US"/>
        </a:p>
      </dgm:t>
    </dgm:pt>
    <dgm:pt modelId="{07D5F6F0-22E6-4C73-BCC0-00106049F26B}" type="sibTrans" cxnId="{E4244C11-1E46-4829-B6D2-D1998394C2A1}">
      <dgm:prSet/>
      <dgm:spPr/>
      <dgm:t>
        <a:bodyPr/>
        <a:lstStyle/>
        <a:p>
          <a:endParaRPr lang="en-US"/>
        </a:p>
      </dgm:t>
    </dgm:pt>
    <dgm:pt modelId="{A4F9E53F-0803-45D8-B1B3-7DDD55321049}">
      <dgm:prSet/>
      <dgm:spPr/>
      <dgm:t>
        <a:bodyPr/>
        <a:lstStyle/>
        <a:p>
          <a:r>
            <a:rPr lang="en-US"/>
            <a:t>Canva for Education</a:t>
          </a:r>
        </a:p>
      </dgm:t>
    </dgm:pt>
    <dgm:pt modelId="{61A8C159-DD93-4675-8DA6-6292305F5603}" type="parTrans" cxnId="{04943A24-34AA-40E5-A312-4C30A626CDFE}">
      <dgm:prSet/>
      <dgm:spPr/>
      <dgm:t>
        <a:bodyPr/>
        <a:lstStyle/>
        <a:p>
          <a:endParaRPr lang="en-US"/>
        </a:p>
      </dgm:t>
    </dgm:pt>
    <dgm:pt modelId="{8622579B-A9E8-4209-991A-C5A670374684}" type="sibTrans" cxnId="{04943A24-34AA-40E5-A312-4C30A626CDFE}">
      <dgm:prSet/>
      <dgm:spPr/>
      <dgm:t>
        <a:bodyPr/>
        <a:lstStyle/>
        <a:p>
          <a:endParaRPr lang="en-US"/>
        </a:p>
      </dgm:t>
    </dgm:pt>
    <dgm:pt modelId="{18AC436F-49FB-439F-B412-DB1B47800E6D}">
      <dgm:prSet/>
      <dgm:spPr/>
      <dgm:t>
        <a:bodyPr/>
        <a:lstStyle/>
        <a:p>
          <a:r>
            <a:rPr lang="en-US"/>
            <a:t>Clipchamp – Video Editing Tools</a:t>
          </a:r>
        </a:p>
      </dgm:t>
    </dgm:pt>
    <dgm:pt modelId="{6F8DFFCB-0483-40C0-9839-7373491F7C76}" type="parTrans" cxnId="{7CF77B27-30CA-4066-ACE2-829DF5D8CF0F}">
      <dgm:prSet/>
      <dgm:spPr/>
      <dgm:t>
        <a:bodyPr/>
        <a:lstStyle/>
        <a:p>
          <a:endParaRPr lang="en-US"/>
        </a:p>
      </dgm:t>
    </dgm:pt>
    <dgm:pt modelId="{9A5B5D05-7450-4BC6-A72B-7819C255443C}" type="sibTrans" cxnId="{7CF77B27-30CA-4066-ACE2-829DF5D8CF0F}">
      <dgm:prSet/>
      <dgm:spPr/>
      <dgm:t>
        <a:bodyPr/>
        <a:lstStyle/>
        <a:p>
          <a:endParaRPr lang="en-US"/>
        </a:p>
      </dgm:t>
    </dgm:pt>
    <dgm:pt modelId="{ACDA80CE-0EB7-4135-AECB-88710E89251F}">
      <dgm:prSet/>
      <dgm:spPr/>
      <dgm:t>
        <a:bodyPr/>
        <a:lstStyle/>
        <a:p>
          <a:r>
            <a:rPr lang="en-US"/>
            <a:t>Q&amp;A and Survey</a:t>
          </a:r>
        </a:p>
      </dgm:t>
    </dgm:pt>
    <dgm:pt modelId="{6E8AE177-38B7-40CF-814C-53CAB11113AA}" type="parTrans" cxnId="{3AA4EFCC-8BC5-4460-8C2F-BFCD6DCCDF21}">
      <dgm:prSet/>
      <dgm:spPr/>
      <dgm:t>
        <a:bodyPr/>
        <a:lstStyle/>
        <a:p>
          <a:endParaRPr lang="en-US"/>
        </a:p>
      </dgm:t>
    </dgm:pt>
    <dgm:pt modelId="{15159D23-F613-4406-8A83-DC536C18CABF}" type="sibTrans" cxnId="{3AA4EFCC-8BC5-4460-8C2F-BFCD6DCCDF21}">
      <dgm:prSet/>
      <dgm:spPr/>
      <dgm:t>
        <a:bodyPr/>
        <a:lstStyle/>
        <a:p>
          <a:endParaRPr lang="en-US"/>
        </a:p>
      </dgm:t>
    </dgm:pt>
    <dgm:pt modelId="{0160E60F-AB9D-47BC-AF09-BFAD74F24A27}" type="pres">
      <dgm:prSet presAssocID="{04536E89-4549-42E7-8067-BE1354499F61}" presName="linear" presStyleCnt="0">
        <dgm:presLayoutVars>
          <dgm:animLvl val="lvl"/>
          <dgm:resizeHandles val="exact"/>
        </dgm:presLayoutVars>
      </dgm:prSet>
      <dgm:spPr/>
    </dgm:pt>
    <dgm:pt modelId="{FD360FE1-7BD1-4AD8-95F4-48D92A20A087}" type="pres">
      <dgm:prSet presAssocID="{24ADBFB0-6EE1-419F-9FF5-6646084FF2C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1963394-F47F-4068-B2AA-625D2CAAD0A1}" type="pres">
      <dgm:prSet presAssocID="{D2933ABE-F83F-40FB-B100-44E3D07A9449}" presName="spacer" presStyleCnt="0"/>
      <dgm:spPr/>
    </dgm:pt>
    <dgm:pt modelId="{261CE94B-FB89-41AC-B1B6-3EAA90E3A391}" type="pres">
      <dgm:prSet presAssocID="{B439992B-03B8-41CE-9535-FBCB5D3E868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DD52D91-4DC4-4598-9336-6063DE7D535F}" type="pres">
      <dgm:prSet presAssocID="{07D5F6F0-22E6-4C73-BCC0-00106049F26B}" presName="spacer" presStyleCnt="0"/>
      <dgm:spPr/>
    </dgm:pt>
    <dgm:pt modelId="{897297E7-93EF-4120-BBE8-1DB72A594A1F}" type="pres">
      <dgm:prSet presAssocID="{A4F9E53F-0803-45D8-B1B3-7DDD5532104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ECABD40-2ECF-4E57-8011-824431E3617E}" type="pres">
      <dgm:prSet presAssocID="{8622579B-A9E8-4209-991A-C5A670374684}" presName="spacer" presStyleCnt="0"/>
      <dgm:spPr/>
    </dgm:pt>
    <dgm:pt modelId="{D5B19C54-FF20-449D-942F-C590842604D3}" type="pres">
      <dgm:prSet presAssocID="{18AC436F-49FB-439F-B412-DB1B47800E6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79C233-E22C-47BE-A71D-6059DB9E5FFE}" type="pres">
      <dgm:prSet presAssocID="{9A5B5D05-7450-4BC6-A72B-7819C255443C}" presName="spacer" presStyleCnt="0"/>
      <dgm:spPr/>
    </dgm:pt>
    <dgm:pt modelId="{F21C56E1-37EF-4475-AA6B-7A9D5C23A254}" type="pres">
      <dgm:prSet presAssocID="{ACDA80CE-0EB7-4135-AECB-88710E89251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E5F8207-90DB-4590-9026-FD24EFD6658E}" type="presOf" srcId="{18AC436F-49FB-439F-B412-DB1B47800E6D}" destId="{D5B19C54-FF20-449D-942F-C590842604D3}" srcOrd="0" destOrd="0" presId="urn:microsoft.com/office/officeart/2005/8/layout/vList2"/>
    <dgm:cxn modelId="{E4244C11-1E46-4829-B6D2-D1998394C2A1}" srcId="{04536E89-4549-42E7-8067-BE1354499F61}" destId="{B439992B-03B8-41CE-9535-FBCB5D3E868A}" srcOrd="1" destOrd="0" parTransId="{B8818B31-2871-40A6-89C9-1A3B3DC3763C}" sibTransId="{07D5F6F0-22E6-4C73-BCC0-00106049F26B}"/>
    <dgm:cxn modelId="{04943A24-34AA-40E5-A312-4C30A626CDFE}" srcId="{04536E89-4549-42E7-8067-BE1354499F61}" destId="{A4F9E53F-0803-45D8-B1B3-7DDD55321049}" srcOrd="2" destOrd="0" parTransId="{61A8C159-DD93-4675-8DA6-6292305F5603}" sibTransId="{8622579B-A9E8-4209-991A-C5A670374684}"/>
    <dgm:cxn modelId="{7CF77B27-30CA-4066-ACE2-829DF5D8CF0F}" srcId="{04536E89-4549-42E7-8067-BE1354499F61}" destId="{18AC436F-49FB-439F-B412-DB1B47800E6D}" srcOrd="3" destOrd="0" parTransId="{6F8DFFCB-0483-40C0-9839-7373491F7C76}" sibTransId="{9A5B5D05-7450-4BC6-A72B-7819C255443C}"/>
    <dgm:cxn modelId="{56FA786D-2875-41EB-8D8F-BF51692DA789}" srcId="{04536E89-4549-42E7-8067-BE1354499F61}" destId="{24ADBFB0-6EE1-419F-9FF5-6646084FF2C5}" srcOrd="0" destOrd="0" parTransId="{8FFD6280-F7EF-4699-BF55-4D0A32353EA9}" sibTransId="{D2933ABE-F83F-40FB-B100-44E3D07A9449}"/>
    <dgm:cxn modelId="{F5C9318F-B1CE-4930-A2FB-1B064711959B}" type="presOf" srcId="{24ADBFB0-6EE1-419F-9FF5-6646084FF2C5}" destId="{FD360FE1-7BD1-4AD8-95F4-48D92A20A087}" srcOrd="0" destOrd="0" presId="urn:microsoft.com/office/officeart/2005/8/layout/vList2"/>
    <dgm:cxn modelId="{37DDBC96-D0AD-4394-ABC9-E8338AAFCDAF}" type="presOf" srcId="{04536E89-4549-42E7-8067-BE1354499F61}" destId="{0160E60F-AB9D-47BC-AF09-BFAD74F24A27}" srcOrd="0" destOrd="0" presId="urn:microsoft.com/office/officeart/2005/8/layout/vList2"/>
    <dgm:cxn modelId="{7A04389B-D8C9-49BE-A26E-E4024FFE5166}" type="presOf" srcId="{ACDA80CE-0EB7-4135-AECB-88710E89251F}" destId="{F21C56E1-37EF-4475-AA6B-7A9D5C23A254}" srcOrd="0" destOrd="0" presId="urn:microsoft.com/office/officeart/2005/8/layout/vList2"/>
    <dgm:cxn modelId="{8107E5BE-20F7-44E2-8FB5-202AE9E4595D}" type="presOf" srcId="{B439992B-03B8-41CE-9535-FBCB5D3E868A}" destId="{261CE94B-FB89-41AC-B1B6-3EAA90E3A391}" srcOrd="0" destOrd="0" presId="urn:microsoft.com/office/officeart/2005/8/layout/vList2"/>
    <dgm:cxn modelId="{3AA4EFCC-8BC5-4460-8C2F-BFCD6DCCDF21}" srcId="{04536E89-4549-42E7-8067-BE1354499F61}" destId="{ACDA80CE-0EB7-4135-AECB-88710E89251F}" srcOrd="4" destOrd="0" parTransId="{6E8AE177-38B7-40CF-814C-53CAB11113AA}" sibTransId="{15159D23-F613-4406-8A83-DC536C18CABF}"/>
    <dgm:cxn modelId="{51D292CF-1476-4DE2-942D-D15407D0E629}" type="presOf" srcId="{A4F9E53F-0803-45D8-B1B3-7DDD55321049}" destId="{897297E7-93EF-4120-BBE8-1DB72A594A1F}" srcOrd="0" destOrd="0" presId="urn:microsoft.com/office/officeart/2005/8/layout/vList2"/>
    <dgm:cxn modelId="{2B591F72-96C0-427A-A6C5-AC40F3E4A35A}" type="presParOf" srcId="{0160E60F-AB9D-47BC-AF09-BFAD74F24A27}" destId="{FD360FE1-7BD1-4AD8-95F4-48D92A20A087}" srcOrd="0" destOrd="0" presId="urn:microsoft.com/office/officeart/2005/8/layout/vList2"/>
    <dgm:cxn modelId="{990977CC-F1E0-4559-B418-86472012CBE6}" type="presParOf" srcId="{0160E60F-AB9D-47BC-AF09-BFAD74F24A27}" destId="{81963394-F47F-4068-B2AA-625D2CAAD0A1}" srcOrd="1" destOrd="0" presId="urn:microsoft.com/office/officeart/2005/8/layout/vList2"/>
    <dgm:cxn modelId="{EDAB9B4C-B735-45BD-9E1D-27E3B1A4EF90}" type="presParOf" srcId="{0160E60F-AB9D-47BC-AF09-BFAD74F24A27}" destId="{261CE94B-FB89-41AC-B1B6-3EAA90E3A391}" srcOrd="2" destOrd="0" presId="urn:microsoft.com/office/officeart/2005/8/layout/vList2"/>
    <dgm:cxn modelId="{D9469AAE-0446-4899-A55B-109FA7115035}" type="presParOf" srcId="{0160E60F-AB9D-47BC-AF09-BFAD74F24A27}" destId="{8DD52D91-4DC4-4598-9336-6063DE7D535F}" srcOrd="3" destOrd="0" presId="urn:microsoft.com/office/officeart/2005/8/layout/vList2"/>
    <dgm:cxn modelId="{E09652E7-4345-4E1D-A822-0A26BB3A2B7C}" type="presParOf" srcId="{0160E60F-AB9D-47BC-AF09-BFAD74F24A27}" destId="{897297E7-93EF-4120-BBE8-1DB72A594A1F}" srcOrd="4" destOrd="0" presId="urn:microsoft.com/office/officeart/2005/8/layout/vList2"/>
    <dgm:cxn modelId="{EBBC9EB9-1336-4F9F-BFAE-907E16DDE3CA}" type="presParOf" srcId="{0160E60F-AB9D-47BC-AF09-BFAD74F24A27}" destId="{5ECABD40-2ECF-4E57-8011-824431E3617E}" srcOrd="5" destOrd="0" presId="urn:microsoft.com/office/officeart/2005/8/layout/vList2"/>
    <dgm:cxn modelId="{04F29A19-E5D8-48D3-ABF4-E6AACEA4BB48}" type="presParOf" srcId="{0160E60F-AB9D-47BC-AF09-BFAD74F24A27}" destId="{D5B19C54-FF20-449D-942F-C590842604D3}" srcOrd="6" destOrd="0" presId="urn:microsoft.com/office/officeart/2005/8/layout/vList2"/>
    <dgm:cxn modelId="{D4EA1B95-7277-4CA9-AB60-D18906E4C901}" type="presParOf" srcId="{0160E60F-AB9D-47BC-AF09-BFAD74F24A27}" destId="{0279C233-E22C-47BE-A71D-6059DB9E5FFE}" srcOrd="7" destOrd="0" presId="urn:microsoft.com/office/officeart/2005/8/layout/vList2"/>
    <dgm:cxn modelId="{4C63225E-DD80-4BF3-94DA-365B59F4F4F2}" type="presParOf" srcId="{0160E60F-AB9D-47BC-AF09-BFAD74F24A27}" destId="{F21C56E1-37EF-4475-AA6B-7A9D5C23A25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AB9306-A68A-455D-8FEB-54781F69BEC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5531E7C-BBEB-4716-A464-53F78886E41E}">
      <dgm:prSet/>
      <dgm:spPr/>
      <dgm:t>
        <a:bodyPr/>
        <a:lstStyle/>
        <a:p>
          <a:r>
            <a:rPr lang="en-US"/>
            <a:t>Builds speaking and listening skills</a:t>
          </a:r>
        </a:p>
      </dgm:t>
    </dgm:pt>
    <dgm:pt modelId="{51ECD595-7676-4BED-A5D7-CDA4A228084C}" type="parTrans" cxnId="{3F1B0FF1-CE5C-416D-9679-B0BB9F730745}">
      <dgm:prSet/>
      <dgm:spPr/>
      <dgm:t>
        <a:bodyPr/>
        <a:lstStyle/>
        <a:p>
          <a:endParaRPr lang="en-US"/>
        </a:p>
      </dgm:t>
    </dgm:pt>
    <dgm:pt modelId="{161FD6B8-FA94-45EE-B21D-5DBBB77C8576}" type="sibTrans" cxnId="{3F1B0FF1-CE5C-416D-9679-B0BB9F730745}">
      <dgm:prSet/>
      <dgm:spPr/>
      <dgm:t>
        <a:bodyPr/>
        <a:lstStyle/>
        <a:p>
          <a:endParaRPr lang="en-US"/>
        </a:p>
      </dgm:t>
    </dgm:pt>
    <dgm:pt modelId="{7F51A418-1E58-41AC-B4A3-2B9BA11DF70C}">
      <dgm:prSet/>
      <dgm:spPr/>
      <dgm:t>
        <a:bodyPr/>
        <a:lstStyle/>
        <a:p>
          <a:r>
            <a:rPr lang="en-US"/>
            <a:t>Encourages student expression and reflection</a:t>
          </a:r>
        </a:p>
      </dgm:t>
    </dgm:pt>
    <dgm:pt modelId="{51EA27C3-5CB3-442D-A464-3580D329EFB0}" type="parTrans" cxnId="{82076F85-2226-4A6F-A7DF-3F8CB896CC8F}">
      <dgm:prSet/>
      <dgm:spPr/>
      <dgm:t>
        <a:bodyPr/>
        <a:lstStyle/>
        <a:p>
          <a:endParaRPr lang="en-US"/>
        </a:p>
      </dgm:t>
    </dgm:pt>
    <dgm:pt modelId="{433EF658-4768-441D-AF43-F6CAE74EAA53}" type="sibTrans" cxnId="{82076F85-2226-4A6F-A7DF-3F8CB896CC8F}">
      <dgm:prSet/>
      <dgm:spPr/>
      <dgm:t>
        <a:bodyPr/>
        <a:lstStyle/>
        <a:p>
          <a:endParaRPr lang="en-US"/>
        </a:p>
      </dgm:t>
    </dgm:pt>
    <dgm:pt modelId="{C7E53CA9-B823-45C1-9983-B6D154D0E42F}">
      <dgm:prSet/>
      <dgm:spPr/>
      <dgm:t>
        <a:bodyPr/>
        <a:lstStyle/>
        <a:p>
          <a:r>
            <a:rPr lang="en-US"/>
            <a:t>Supports multimodal learning for all grade levels</a:t>
          </a:r>
        </a:p>
      </dgm:t>
    </dgm:pt>
    <dgm:pt modelId="{7EFDE0C6-47F8-484A-9425-984C168E77A8}" type="parTrans" cxnId="{7A7DDD23-F94F-483E-BC92-D33FED67D000}">
      <dgm:prSet/>
      <dgm:spPr/>
      <dgm:t>
        <a:bodyPr/>
        <a:lstStyle/>
        <a:p>
          <a:endParaRPr lang="en-US"/>
        </a:p>
      </dgm:t>
    </dgm:pt>
    <dgm:pt modelId="{0E434CB1-8EE0-43D8-9171-F9D10D7CF480}" type="sibTrans" cxnId="{7A7DDD23-F94F-483E-BC92-D33FED67D000}">
      <dgm:prSet/>
      <dgm:spPr/>
      <dgm:t>
        <a:bodyPr/>
        <a:lstStyle/>
        <a:p>
          <a:endParaRPr lang="en-US"/>
        </a:p>
      </dgm:t>
    </dgm:pt>
    <dgm:pt modelId="{E51102DC-C888-4D62-B6DD-BFB012A41FF0}" type="pres">
      <dgm:prSet presAssocID="{A1AB9306-A68A-455D-8FEB-54781F69BEC5}" presName="linear" presStyleCnt="0">
        <dgm:presLayoutVars>
          <dgm:animLvl val="lvl"/>
          <dgm:resizeHandles val="exact"/>
        </dgm:presLayoutVars>
      </dgm:prSet>
      <dgm:spPr/>
    </dgm:pt>
    <dgm:pt modelId="{1CCAB359-C4D5-411E-8523-AA1D7CFE785F}" type="pres">
      <dgm:prSet presAssocID="{65531E7C-BBEB-4716-A464-53F78886E41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81AAAE0-7704-48BC-9C59-3BBDAB84505C}" type="pres">
      <dgm:prSet presAssocID="{161FD6B8-FA94-45EE-B21D-5DBBB77C8576}" presName="spacer" presStyleCnt="0"/>
      <dgm:spPr/>
    </dgm:pt>
    <dgm:pt modelId="{6988C25D-BF48-4E64-ACE5-FF8FD8A36C9B}" type="pres">
      <dgm:prSet presAssocID="{7F51A418-1E58-41AC-B4A3-2B9BA11DF70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1CF13A1-50D8-4B0E-A63A-EC6EC7AE6501}" type="pres">
      <dgm:prSet presAssocID="{433EF658-4768-441D-AF43-F6CAE74EAA53}" presName="spacer" presStyleCnt="0"/>
      <dgm:spPr/>
    </dgm:pt>
    <dgm:pt modelId="{AD8CDAE3-CE13-4442-9F35-931C41B892E4}" type="pres">
      <dgm:prSet presAssocID="{C7E53CA9-B823-45C1-9983-B6D154D0E42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A7DDD23-F94F-483E-BC92-D33FED67D000}" srcId="{A1AB9306-A68A-455D-8FEB-54781F69BEC5}" destId="{C7E53CA9-B823-45C1-9983-B6D154D0E42F}" srcOrd="2" destOrd="0" parTransId="{7EFDE0C6-47F8-484A-9425-984C168E77A8}" sibTransId="{0E434CB1-8EE0-43D8-9171-F9D10D7CF480}"/>
    <dgm:cxn modelId="{F0B28924-E3C2-4BDF-841A-B6FD1D25C6F0}" type="presOf" srcId="{65531E7C-BBEB-4716-A464-53F78886E41E}" destId="{1CCAB359-C4D5-411E-8523-AA1D7CFE785F}" srcOrd="0" destOrd="0" presId="urn:microsoft.com/office/officeart/2005/8/layout/vList2"/>
    <dgm:cxn modelId="{29CA6483-DF2D-438E-B6F5-9F14CE6885FF}" type="presOf" srcId="{C7E53CA9-B823-45C1-9983-B6D154D0E42F}" destId="{AD8CDAE3-CE13-4442-9F35-931C41B892E4}" srcOrd="0" destOrd="0" presId="urn:microsoft.com/office/officeart/2005/8/layout/vList2"/>
    <dgm:cxn modelId="{82076F85-2226-4A6F-A7DF-3F8CB896CC8F}" srcId="{A1AB9306-A68A-455D-8FEB-54781F69BEC5}" destId="{7F51A418-1E58-41AC-B4A3-2B9BA11DF70C}" srcOrd="1" destOrd="0" parTransId="{51EA27C3-5CB3-442D-A464-3580D329EFB0}" sibTransId="{433EF658-4768-441D-AF43-F6CAE74EAA53}"/>
    <dgm:cxn modelId="{E2EF8895-F327-4A71-B7E0-83788B3640FE}" type="presOf" srcId="{A1AB9306-A68A-455D-8FEB-54781F69BEC5}" destId="{E51102DC-C888-4D62-B6DD-BFB012A41FF0}" srcOrd="0" destOrd="0" presId="urn:microsoft.com/office/officeart/2005/8/layout/vList2"/>
    <dgm:cxn modelId="{406B30C1-212A-48BE-9285-E57E2F85ECC5}" type="presOf" srcId="{7F51A418-1E58-41AC-B4A3-2B9BA11DF70C}" destId="{6988C25D-BF48-4E64-ACE5-FF8FD8A36C9B}" srcOrd="0" destOrd="0" presId="urn:microsoft.com/office/officeart/2005/8/layout/vList2"/>
    <dgm:cxn modelId="{3F1B0FF1-CE5C-416D-9679-B0BB9F730745}" srcId="{A1AB9306-A68A-455D-8FEB-54781F69BEC5}" destId="{65531E7C-BBEB-4716-A464-53F78886E41E}" srcOrd="0" destOrd="0" parTransId="{51ECD595-7676-4BED-A5D7-CDA4A228084C}" sibTransId="{161FD6B8-FA94-45EE-B21D-5DBBB77C8576}"/>
    <dgm:cxn modelId="{F1A14203-EC2F-4D7A-9C42-C83A28271371}" type="presParOf" srcId="{E51102DC-C888-4D62-B6DD-BFB012A41FF0}" destId="{1CCAB359-C4D5-411E-8523-AA1D7CFE785F}" srcOrd="0" destOrd="0" presId="urn:microsoft.com/office/officeart/2005/8/layout/vList2"/>
    <dgm:cxn modelId="{2CF5BEC4-7ADC-4723-9582-B01A97B3AE72}" type="presParOf" srcId="{E51102DC-C888-4D62-B6DD-BFB012A41FF0}" destId="{581AAAE0-7704-48BC-9C59-3BBDAB84505C}" srcOrd="1" destOrd="0" presId="urn:microsoft.com/office/officeart/2005/8/layout/vList2"/>
    <dgm:cxn modelId="{0DE589E4-5155-4C76-9059-54678FA47EA4}" type="presParOf" srcId="{E51102DC-C888-4D62-B6DD-BFB012A41FF0}" destId="{6988C25D-BF48-4E64-ACE5-FF8FD8A36C9B}" srcOrd="2" destOrd="0" presId="urn:microsoft.com/office/officeart/2005/8/layout/vList2"/>
    <dgm:cxn modelId="{D62B31DF-17D9-47FF-AF9F-929F421B6D44}" type="presParOf" srcId="{E51102DC-C888-4D62-B6DD-BFB012A41FF0}" destId="{D1CF13A1-50D8-4B0E-A63A-EC6EC7AE6501}" srcOrd="3" destOrd="0" presId="urn:microsoft.com/office/officeart/2005/8/layout/vList2"/>
    <dgm:cxn modelId="{59664C27-93EE-4013-A6C7-26212D2B6C56}" type="presParOf" srcId="{E51102DC-C888-4D62-B6DD-BFB012A41FF0}" destId="{AD8CDAE3-CE13-4442-9F35-931C41B892E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7227B0-1EC8-4B58-B21B-64653A6FDBD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FE0574F-40DB-44F0-BD62-F3EF74D839BD}">
      <dgm:prSet/>
      <dgm:spPr/>
      <dgm:t>
        <a:bodyPr/>
        <a:lstStyle/>
        <a:p>
          <a:pPr>
            <a:defRPr b="1"/>
          </a:pPr>
          <a:r>
            <a:rPr lang="en-US"/>
            <a:t>Teacher Demo</a:t>
          </a:r>
        </a:p>
      </dgm:t>
    </dgm:pt>
    <dgm:pt modelId="{62380D7C-7D84-4E60-83FD-C8D17EDB68EE}" type="parTrans" cxnId="{4E044DE6-1276-4869-97EE-8F4A67520BEC}">
      <dgm:prSet/>
      <dgm:spPr/>
      <dgm:t>
        <a:bodyPr/>
        <a:lstStyle/>
        <a:p>
          <a:endParaRPr lang="en-US"/>
        </a:p>
      </dgm:t>
    </dgm:pt>
    <dgm:pt modelId="{6DDDD37A-278A-4FBF-98D7-C77FDA18F041}" type="sibTrans" cxnId="{4E044DE6-1276-4869-97EE-8F4A67520BEC}">
      <dgm:prSet/>
      <dgm:spPr/>
      <dgm:t>
        <a:bodyPr/>
        <a:lstStyle/>
        <a:p>
          <a:endParaRPr lang="en-US"/>
        </a:p>
      </dgm:t>
    </dgm:pt>
    <dgm:pt modelId="{46674AD2-FB7A-4640-958A-6BA888D6B88F}">
      <dgm:prSet/>
      <dgm:spPr/>
      <dgm:t>
        <a:bodyPr/>
        <a:lstStyle/>
        <a:p>
          <a:r>
            <a:rPr lang="en-US"/>
            <a:t>Create a Class Teams Assignment for Video Response from Students.</a:t>
          </a:r>
        </a:p>
      </dgm:t>
    </dgm:pt>
    <dgm:pt modelId="{705E8F4C-B262-411D-A20E-E3028500F21A}" type="parTrans" cxnId="{BAA946C2-33AC-4FD6-816C-723997BA3F71}">
      <dgm:prSet/>
      <dgm:spPr/>
      <dgm:t>
        <a:bodyPr/>
        <a:lstStyle/>
        <a:p>
          <a:endParaRPr lang="en-US"/>
        </a:p>
      </dgm:t>
    </dgm:pt>
    <dgm:pt modelId="{6BF1626B-0D2D-49DE-8757-54D6346B710E}" type="sibTrans" cxnId="{BAA946C2-33AC-4FD6-816C-723997BA3F71}">
      <dgm:prSet/>
      <dgm:spPr/>
      <dgm:t>
        <a:bodyPr/>
        <a:lstStyle/>
        <a:p>
          <a:endParaRPr lang="en-US"/>
        </a:p>
      </dgm:t>
    </dgm:pt>
    <dgm:pt modelId="{C81387AA-5AC5-4044-90FF-6815DD6E63A1}">
      <dgm:prSet/>
      <dgm:spPr/>
      <dgm:t>
        <a:bodyPr/>
        <a:lstStyle/>
        <a:p>
          <a:r>
            <a:rPr lang="en-US"/>
            <a:t>Use Flip Video Recording to add video to assignment instructions</a:t>
          </a:r>
        </a:p>
      </dgm:t>
    </dgm:pt>
    <dgm:pt modelId="{D68A3178-4C50-417C-89CE-01DF1489618B}" type="parTrans" cxnId="{4219B972-A7A6-416B-9CB3-C1D2D78AB891}">
      <dgm:prSet/>
      <dgm:spPr/>
      <dgm:t>
        <a:bodyPr/>
        <a:lstStyle/>
        <a:p>
          <a:endParaRPr lang="en-US"/>
        </a:p>
      </dgm:t>
    </dgm:pt>
    <dgm:pt modelId="{60CA79B2-82B8-48CA-84CD-20D6B1BF1560}" type="sibTrans" cxnId="{4219B972-A7A6-416B-9CB3-C1D2D78AB891}">
      <dgm:prSet/>
      <dgm:spPr/>
      <dgm:t>
        <a:bodyPr/>
        <a:lstStyle/>
        <a:p>
          <a:endParaRPr lang="en-US"/>
        </a:p>
      </dgm:t>
    </dgm:pt>
    <dgm:pt modelId="{CDBB1FA4-0289-431F-A376-3898D457F1A0}">
      <dgm:prSet/>
      <dgm:spPr/>
      <dgm:t>
        <a:bodyPr/>
        <a:lstStyle/>
        <a:p>
          <a:pPr>
            <a:defRPr b="1"/>
          </a:pPr>
          <a:r>
            <a:rPr lang="en-US"/>
            <a:t>Student Demo</a:t>
          </a:r>
        </a:p>
      </dgm:t>
    </dgm:pt>
    <dgm:pt modelId="{7E689604-9B0B-467C-94C2-44A913CDE2B6}" type="parTrans" cxnId="{23467D87-34DC-4E3E-BEEE-A6210BBDAF99}">
      <dgm:prSet/>
      <dgm:spPr/>
      <dgm:t>
        <a:bodyPr/>
        <a:lstStyle/>
        <a:p>
          <a:endParaRPr lang="en-US"/>
        </a:p>
      </dgm:t>
    </dgm:pt>
    <dgm:pt modelId="{ECEAF52D-1763-4EB8-8544-A7DDD6BF3B9C}" type="sibTrans" cxnId="{23467D87-34DC-4E3E-BEEE-A6210BBDAF99}">
      <dgm:prSet/>
      <dgm:spPr/>
      <dgm:t>
        <a:bodyPr/>
        <a:lstStyle/>
        <a:p>
          <a:endParaRPr lang="en-US"/>
        </a:p>
      </dgm:t>
    </dgm:pt>
    <dgm:pt modelId="{55C67E5F-23F4-4126-AB19-38A3C58783BA}">
      <dgm:prSet/>
      <dgm:spPr/>
      <dgm:t>
        <a:bodyPr/>
        <a:lstStyle/>
        <a:p>
          <a:r>
            <a:rPr lang="en-US"/>
            <a:t>Student responds to Assignment using Flip Video Recording</a:t>
          </a:r>
        </a:p>
      </dgm:t>
    </dgm:pt>
    <dgm:pt modelId="{285BDA24-013A-4CC9-B70A-C9B1B9C9CF6E}" type="parTrans" cxnId="{4DD0BEFC-CD27-4247-9003-284FBB83BD6A}">
      <dgm:prSet/>
      <dgm:spPr/>
      <dgm:t>
        <a:bodyPr/>
        <a:lstStyle/>
        <a:p>
          <a:endParaRPr lang="en-US"/>
        </a:p>
      </dgm:t>
    </dgm:pt>
    <dgm:pt modelId="{9406CDED-7DCE-4F51-9A5C-9F4237850668}" type="sibTrans" cxnId="{4DD0BEFC-CD27-4247-9003-284FBB83BD6A}">
      <dgm:prSet/>
      <dgm:spPr/>
      <dgm:t>
        <a:bodyPr/>
        <a:lstStyle/>
        <a:p>
          <a:endParaRPr lang="en-US"/>
        </a:p>
      </dgm:t>
    </dgm:pt>
    <dgm:pt modelId="{7800AF13-79B5-4BFB-B04F-620F9BC6168E}">
      <dgm:prSet/>
      <dgm:spPr/>
      <dgm:t>
        <a:bodyPr/>
        <a:lstStyle/>
        <a:p>
          <a:pPr>
            <a:defRPr b="1"/>
          </a:pPr>
          <a:r>
            <a:rPr lang="en-US"/>
            <a:t>Review Completed Assignment in Teams Speed Grader</a:t>
          </a:r>
        </a:p>
      </dgm:t>
    </dgm:pt>
    <dgm:pt modelId="{E9E56BBF-1830-46DE-9989-117322C9E9CC}" type="parTrans" cxnId="{54260B7B-65CE-4826-AC85-1146B6DD0C59}">
      <dgm:prSet/>
      <dgm:spPr/>
      <dgm:t>
        <a:bodyPr/>
        <a:lstStyle/>
        <a:p>
          <a:endParaRPr lang="en-US"/>
        </a:p>
      </dgm:t>
    </dgm:pt>
    <dgm:pt modelId="{348AC4F3-0E2E-4EE0-BF60-9446709DE004}" type="sibTrans" cxnId="{54260B7B-65CE-4826-AC85-1146B6DD0C59}">
      <dgm:prSet/>
      <dgm:spPr/>
      <dgm:t>
        <a:bodyPr/>
        <a:lstStyle/>
        <a:p>
          <a:endParaRPr lang="en-US"/>
        </a:p>
      </dgm:t>
    </dgm:pt>
    <dgm:pt modelId="{CF0363FA-9D00-43B2-A25D-43592D8D7BC6}" type="pres">
      <dgm:prSet presAssocID="{497227B0-1EC8-4B58-B21B-64653A6FDBD1}" presName="linear" presStyleCnt="0">
        <dgm:presLayoutVars>
          <dgm:animLvl val="lvl"/>
          <dgm:resizeHandles val="exact"/>
        </dgm:presLayoutVars>
      </dgm:prSet>
      <dgm:spPr/>
    </dgm:pt>
    <dgm:pt modelId="{2234BC44-6967-4627-88B4-904D92DA0AAC}" type="pres">
      <dgm:prSet presAssocID="{0FE0574F-40DB-44F0-BD62-F3EF74D839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42B0445-663A-4DD4-A939-AC9C6C96143B}" type="pres">
      <dgm:prSet presAssocID="{0FE0574F-40DB-44F0-BD62-F3EF74D839BD}" presName="childText" presStyleLbl="revTx" presStyleIdx="0" presStyleCnt="2">
        <dgm:presLayoutVars>
          <dgm:bulletEnabled val="1"/>
        </dgm:presLayoutVars>
      </dgm:prSet>
      <dgm:spPr/>
    </dgm:pt>
    <dgm:pt modelId="{978E1FC7-B1AD-4D75-8535-434B49F47B93}" type="pres">
      <dgm:prSet presAssocID="{CDBB1FA4-0289-431F-A376-3898D457F1A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949C5F-5A89-49BE-81B0-F849B520AEDA}" type="pres">
      <dgm:prSet presAssocID="{CDBB1FA4-0289-431F-A376-3898D457F1A0}" presName="childText" presStyleLbl="revTx" presStyleIdx="1" presStyleCnt="2">
        <dgm:presLayoutVars>
          <dgm:bulletEnabled val="1"/>
        </dgm:presLayoutVars>
      </dgm:prSet>
      <dgm:spPr/>
    </dgm:pt>
    <dgm:pt modelId="{A98EE327-9599-4EF6-9E9B-E677E43C09FF}" type="pres">
      <dgm:prSet presAssocID="{7800AF13-79B5-4BFB-B04F-620F9BC6168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B54A221-8B68-4515-8D6C-CEC271E0A6F3}" type="presOf" srcId="{C81387AA-5AC5-4044-90FF-6815DD6E63A1}" destId="{E42B0445-663A-4DD4-A939-AC9C6C96143B}" srcOrd="0" destOrd="1" presId="urn:microsoft.com/office/officeart/2005/8/layout/vList2"/>
    <dgm:cxn modelId="{4ED1012D-FEA6-4A66-BA4A-E3A6794FDBD9}" type="presOf" srcId="{CDBB1FA4-0289-431F-A376-3898D457F1A0}" destId="{978E1FC7-B1AD-4D75-8535-434B49F47B93}" srcOrd="0" destOrd="0" presId="urn:microsoft.com/office/officeart/2005/8/layout/vList2"/>
    <dgm:cxn modelId="{6E03C131-EF35-48A0-B18E-A0D285430EA1}" type="presOf" srcId="{0FE0574F-40DB-44F0-BD62-F3EF74D839BD}" destId="{2234BC44-6967-4627-88B4-904D92DA0AAC}" srcOrd="0" destOrd="0" presId="urn:microsoft.com/office/officeart/2005/8/layout/vList2"/>
    <dgm:cxn modelId="{DEA21332-A6B6-4C5A-BED1-AEDB69E917BA}" type="presOf" srcId="{7800AF13-79B5-4BFB-B04F-620F9BC6168E}" destId="{A98EE327-9599-4EF6-9E9B-E677E43C09FF}" srcOrd="0" destOrd="0" presId="urn:microsoft.com/office/officeart/2005/8/layout/vList2"/>
    <dgm:cxn modelId="{678BAC5D-32CF-4249-B84E-A787AD90EB2D}" type="presOf" srcId="{46674AD2-FB7A-4640-958A-6BA888D6B88F}" destId="{E42B0445-663A-4DD4-A939-AC9C6C96143B}" srcOrd="0" destOrd="0" presId="urn:microsoft.com/office/officeart/2005/8/layout/vList2"/>
    <dgm:cxn modelId="{4219B972-A7A6-416B-9CB3-C1D2D78AB891}" srcId="{0FE0574F-40DB-44F0-BD62-F3EF74D839BD}" destId="{C81387AA-5AC5-4044-90FF-6815DD6E63A1}" srcOrd="1" destOrd="0" parTransId="{D68A3178-4C50-417C-89CE-01DF1489618B}" sibTransId="{60CA79B2-82B8-48CA-84CD-20D6B1BF1560}"/>
    <dgm:cxn modelId="{54260B7B-65CE-4826-AC85-1146B6DD0C59}" srcId="{497227B0-1EC8-4B58-B21B-64653A6FDBD1}" destId="{7800AF13-79B5-4BFB-B04F-620F9BC6168E}" srcOrd="2" destOrd="0" parTransId="{E9E56BBF-1830-46DE-9989-117322C9E9CC}" sibTransId="{348AC4F3-0E2E-4EE0-BF60-9446709DE004}"/>
    <dgm:cxn modelId="{23467D87-34DC-4E3E-BEEE-A6210BBDAF99}" srcId="{497227B0-1EC8-4B58-B21B-64653A6FDBD1}" destId="{CDBB1FA4-0289-431F-A376-3898D457F1A0}" srcOrd="1" destOrd="0" parTransId="{7E689604-9B0B-467C-94C2-44A913CDE2B6}" sibTransId="{ECEAF52D-1763-4EB8-8544-A7DDD6BF3B9C}"/>
    <dgm:cxn modelId="{B7256D93-F128-466C-B0A1-176A35FC0AAB}" type="presOf" srcId="{497227B0-1EC8-4B58-B21B-64653A6FDBD1}" destId="{CF0363FA-9D00-43B2-A25D-43592D8D7BC6}" srcOrd="0" destOrd="0" presId="urn:microsoft.com/office/officeart/2005/8/layout/vList2"/>
    <dgm:cxn modelId="{BAA946C2-33AC-4FD6-816C-723997BA3F71}" srcId="{0FE0574F-40DB-44F0-BD62-F3EF74D839BD}" destId="{46674AD2-FB7A-4640-958A-6BA888D6B88F}" srcOrd="0" destOrd="0" parTransId="{705E8F4C-B262-411D-A20E-E3028500F21A}" sibTransId="{6BF1626B-0D2D-49DE-8757-54D6346B710E}"/>
    <dgm:cxn modelId="{4E044DE6-1276-4869-97EE-8F4A67520BEC}" srcId="{497227B0-1EC8-4B58-B21B-64653A6FDBD1}" destId="{0FE0574F-40DB-44F0-BD62-F3EF74D839BD}" srcOrd="0" destOrd="0" parTransId="{62380D7C-7D84-4E60-83FD-C8D17EDB68EE}" sibTransId="{6DDDD37A-278A-4FBF-98D7-C77FDA18F041}"/>
    <dgm:cxn modelId="{9C69BAEB-3A69-44A7-A977-8FB6F66449D2}" type="presOf" srcId="{55C67E5F-23F4-4126-AB19-38A3C58783BA}" destId="{14949C5F-5A89-49BE-81B0-F849B520AEDA}" srcOrd="0" destOrd="0" presId="urn:microsoft.com/office/officeart/2005/8/layout/vList2"/>
    <dgm:cxn modelId="{4DD0BEFC-CD27-4247-9003-284FBB83BD6A}" srcId="{CDBB1FA4-0289-431F-A376-3898D457F1A0}" destId="{55C67E5F-23F4-4126-AB19-38A3C58783BA}" srcOrd="0" destOrd="0" parTransId="{285BDA24-013A-4CC9-B70A-C9B1B9C9CF6E}" sibTransId="{9406CDED-7DCE-4F51-9A5C-9F4237850668}"/>
    <dgm:cxn modelId="{07C602CD-23A3-4A13-8BAD-E640FC4C52D1}" type="presParOf" srcId="{CF0363FA-9D00-43B2-A25D-43592D8D7BC6}" destId="{2234BC44-6967-4627-88B4-904D92DA0AAC}" srcOrd="0" destOrd="0" presId="urn:microsoft.com/office/officeart/2005/8/layout/vList2"/>
    <dgm:cxn modelId="{CB3996FD-6226-42B3-8861-98F5E08C3AC8}" type="presParOf" srcId="{CF0363FA-9D00-43B2-A25D-43592D8D7BC6}" destId="{E42B0445-663A-4DD4-A939-AC9C6C96143B}" srcOrd="1" destOrd="0" presId="urn:microsoft.com/office/officeart/2005/8/layout/vList2"/>
    <dgm:cxn modelId="{D751A0A9-DC46-457B-8D15-D5E0A03BC295}" type="presParOf" srcId="{CF0363FA-9D00-43B2-A25D-43592D8D7BC6}" destId="{978E1FC7-B1AD-4D75-8535-434B49F47B93}" srcOrd="2" destOrd="0" presId="urn:microsoft.com/office/officeart/2005/8/layout/vList2"/>
    <dgm:cxn modelId="{3CC82382-78CC-4926-BD21-9ACECC8D10A8}" type="presParOf" srcId="{CF0363FA-9D00-43B2-A25D-43592D8D7BC6}" destId="{14949C5F-5A89-49BE-81B0-F849B520AEDA}" srcOrd="3" destOrd="0" presId="urn:microsoft.com/office/officeart/2005/8/layout/vList2"/>
    <dgm:cxn modelId="{08599F41-5C31-44BF-BE5B-48075F0FC38D}" type="presParOf" srcId="{CF0363FA-9D00-43B2-A25D-43592D8D7BC6}" destId="{A98EE327-9599-4EF6-9E9B-E677E43C09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7237F9-32DF-4349-9CCC-68A88E110D7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C7CBC40-AA54-42C9-B128-F9B6B5E1129F}">
      <dgm:prSet/>
      <dgm:spPr/>
      <dgm:t>
        <a:bodyPr/>
        <a:lstStyle/>
        <a:p>
          <a:r>
            <a:rPr lang="en-US"/>
            <a:t>Language practice (ELD, World Languages)</a:t>
          </a:r>
        </a:p>
      </dgm:t>
    </dgm:pt>
    <dgm:pt modelId="{D38846A0-54A0-44B9-BBB3-F20E5B1E7467}" type="parTrans" cxnId="{E2F530D7-E8A7-4D88-9AC2-7065CC0BA150}">
      <dgm:prSet/>
      <dgm:spPr/>
      <dgm:t>
        <a:bodyPr/>
        <a:lstStyle/>
        <a:p>
          <a:endParaRPr lang="en-US"/>
        </a:p>
      </dgm:t>
    </dgm:pt>
    <dgm:pt modelId="{C8180F54-37B6-4234-B462-DC09474A9249}" type="sibTrans" cxnId="{E2F530D7-E8A7-4D88-9AC2-7065CC0BA150}">
      <dgm:prSet/>
      <dgm:spPr/>
      <dgm:t>
        <a:bodyPr/>
        <a:lstStyle/>
        <a:p>
          <a:endParaRPr lang="en-US"/>
        </a:p>
      </dgm:t>
    </dgm:pt>
    <dgm:pt modelId="{40EEF77F-24BC-4894-88CB-3788F3522A9F}">
      <dgm:prSet/>
      <dgm:spPr/>
      <dgm:t>
        <a:bodyPr/>
        <a:lstStyle/>
        <a:p>
          <a:r>
            <a:rPr lang="en-US"/>
            <a:t>Science demos or experiments</a:t>
          </a:r>
        </a:p>
      </dgm:t>
    </dgm:pt>
    <dgm:pt modelId="{2990741F-E271-4076-A0D9-05076785813D}" type="parTrans" cxnId="{5D9BA3EA-8D9D-4C68-B985-6533D470C969}">
      <dgm:prSet/>
      <dgm:spPr/>
      <dgm:t>
        <a:bodyPr/>
        <a:lstStyle/>
        <a:p>
          <a:endParaRPr lang="en-US"/>
        </a:p>
      </dgm:t>
    </dgm:pt>
    <dgm:pt modelId="{92C350AC-CB2C-4D04-9A9E-007F00245809}" type="sibTrans" cxnId="{5D9BA3EA-8D9D-4C68-B985-6533D470C969}">
      <dgm:prSet/>
      <dgm:spPr/>
      <dgm:t>
        <a:bodyPr/>
        <a:lstStyle/>
        <a:p>
          <a:endParaRPr lang="en-US"/>
        </a:p>
      </dgm:t>
    </dgm:pt>
    <dgm:pt modelId="{BA5C4E94-E311-4935-8B90-0068000FCC9E}">
      <dgm:prSet/>
      <dgm:spPr/>
      <dgm:t>
        <a:bodyPr/>
        <a:lstStyle/>
        <a:p>
          <a:r>
            <a:rPr lang="en-US"/>
            <a:t>Book talks or reflections</a:t>
          </a:r>
        </a:p>
      </dgm:t>
    </dgm:pt>
    <dgm:pt modelId="{0337C1F6-D6E6-4A0B-9B48-A53C0B029545}" type="parTrans" cxnId="{2DED4DC4-3DBD-4624-8D5E-9953BAB1E979}">
      <dgm:prSet/>
      <dgm:spPr/>
      <dgm:t>
        <a:bodyPr/>
        <a:lstStyle/>
        <a:p>
          <a:endParaRPr lang="en-US"/>
        </a:p>
      </dgm:t>
    </dgm:pt>
    <dgm:pt modelId="{2CE7F570-FC08-4885-B036-03CE2703F420}" type="sibTrans" cxnId="{2DED4DC4-3DBD-4624-8D5E-9953BAB1E979}">
      <dgm:prSet/>
      <dgm:spPr/>
      <dgm:t>
        <a:bodyPr/>
        <a:lstStyle/>
        <a:p>
          <a:endParaRPr lang="en-US"/>
        </a:p>
      </dgm:t>
    </dgm:pt>
    <dgm:pt modelId="{E66F6BF3-9266-4FAB-9D61-DDD643F5B0B2}">
      <dgm:prSet/>
      <dgm:spPr/>
      <dgm:t>
        <a:bodyPr/>
        <a:lstStyle/>
        <a:p>
          <a:r>
            <a:rPr lang="en-US"/>
            <a:t>SEL check-ins</a:t>
          </a:r>
        </a:p>
      </dgm:t>
    </dgm:pt>
    <dgm:pt modelId="{B3FFA917-4370-4464-90D2-7C082F788141}" type="parTrans" cxnId="{BDA6A974-A619-4976-8681-90658F06F991}">
      <dgm:prSet/>
      <dgm:spPr/>
      <dgm:t>
        <a:bodyPr/>
        <a:lstStyle/>
        <a:p>
          <a:endParaRPr lang="en-US"/>
        </a:p>
      </dgm:t>
    </dgm:pt>
    <dgm:pt modelId="{16CADA65-F2A2-4295-8803-A66E713AE4B9}" type="sibTrans" cxnId="{BDA6A974-A619-4976-8681-90658F06F991}">
      <dgm:prSet/>
      <dgm:spPr/>
      <dgm:t>
        <a:bodyPr/>
        <a:lstStyle/>
        <a:p>
          <a:endParaRPr lang="en-US"/>
        </a:p>
      </dgm:t>
    </dgm:pt>
    <dgm:pt modelId="{8E6E53AF-0465-43B0-B261-D07AF4819793}">
      <dgm:prSet/>
      <dgm:spPr/>
      <dgm:t>
        <a:bodyPr/>
        <a:lstStyle/>
        <a:p>
          <a:r>
            <a:rPr lang="en-US"/>
            <a:t>Project presentations</a:t>
          </a:r>
        </a:p>
      </dgm:t>
    </dgm:pt>
    <dgm:pt modelId="{D40063D3-6BC3-44FC-B217-BD82EC376B3C}" type="parTrans" cxnId="{238C6474-D2DE-4B3A-B5D4-1CBF4C742450}">
      <dgm:prSet/>
      <dgm:spPr/>
      <dgm:t>
        <a:bodyPr/>
        <a:lstStyle/>
        <a:p>
          <a:endParaRPr lang="en-US"/>
        </a:p>
      </dgm:t>
    </dgm:pt>
    <dgm:pt modelId="{3D2B24A4-0335-4D63-A041-3FB8DE8638CF}" type="sibTrans" cxnId="{238C6474-D2DE-4B3A-B5D4-1CBF4C742450}">
      <dgm:prSet/>
      <dgm:spPr/>
      <dgm:t>
        <a:bodyPr/>
        <a:lstStyle/>
        <a:p>
          <a:endParaRPr lang="en-US"/>
        </a:p>
      </dgm:t>
    </dgm:pt>
    <dgm:pt modelId="{30BF441D-558C-4845-93DF-B8DB9BDC3E1F}" type="pres">
      <dgm:prSet presAssocID="{D37237F9-32DF-4349-9CCC-68A88E110D76}" presName="vert0" presStyleCnt="0">
        <dgm:presLayoutVars>
          <dgm:dir/>
          <dgm:animOne val="branch"/>
          <dgm:animLvl val="lvl"/>
        </dgm:presLayoutVars>
      </dgm:prSet>
      <dgm:spPr/>
    </dgm:pt>
    <dgm:pt modelId="{18E11A3A-A1CA-4143-A94D-55BC1C23762B}" type="pres">
      <dgm:prSet presAssocID="{AC7CBC40-AA54-42C9-B128-F9B6B5E1129F}" presName="thickLine" presStyleLbl="alignNode1" presStyleIdx="0" presStyleCnt="5"/>
      <dgm:spPr/>
    </dgm:pt>
    <dgm:pt modelId="{F5634F74-8B6E-474A-8DD7-56B600E168C2}" type="pres">
      <dgm:prSet presAssocID="{AC7CBC40-AA54-42C9-B128-F9B6B5E1129F}" presName="horz1" presStyleCnt="0"/>
      <dgm:spPr/>
    </dgm:pt>
    <dgm:pt modelId="{AACBBEE3-C09A-45D8-B80B-1040D16F7C8C}" type="pres">
      <dgm:prSet presAssocID="{AC7CBC40-AA54-42C9-B128-F9B6B5E1129F}" presName="tx1" presStyleLbl="revTx" presStyleIdx="0" presStyleCnt="5"/>
      <dgm:spPr/>
    </dgm:pt>
    <dgm:pt modelId="{30601C60-26F6-48C4-B78C-6B6A1C4F56BE}" type="pres">
      <dgm:prSet presAssocID="{AC7CBC40-AA54-42C9-B128-F9B6B5E1129F}" presName="vert1" presStyleCnt="0"/>
      <dgm:spPr/>
    </dgm:pt>
    <dgm:pt modelId="{19A083DF-B4C9-4055-98BA-2DB2A0D24A1F}" type="pres">
      <dgm:prSet presAssocID="{40EEF77F-24BC-4894-88CB-3788F3522A9F}" presName="thickLine" presStyleLbl="alignNode1" presStyleIdx="1" presStyleCnt="5"/>
      <dgm:spPr/>
    </dgm:pt>
    <dgm:pt modelId="{8E5E9503-0194-4BF4-B704-AF8AB166E40A}" type="pres">
      <dgm:prSet presAssocID="{40EEF77F-24BC-4894-88CB-3788F3522A9F}" presName="horz1" presStyleCnt="0"/>
      <dgm:spPr/>
    </dgm:pt>
    <dgm:pt modelId="{5DA16ABF-8C84-4F8C-94BF-8DCDB275745E}" type="pres">
      <dgm:prSet presAssocID="{40EEF77F-24BC-4894-88CB-3788F3522A9F}" presName="tx1" presStyleLbl="revTx" presStyleIdx="1" presStyleCnt="5"/>
      <dgm:spPr/>
    </dgm:pt>
    <dgm:pt modelId="{048D2B27-C1E1-4F5D-BF2F-D3867D4A90BC}" type="pres">
      <dgm:prSet presAssocID="{40EEF77F-24BC-4894-88CB-3788F3522A9F}" presName="vert1" presStyleCnt="0"/>
      <dgm:spPr/>
    </dgm:pt>
    <dgm:pt modelId="{8369DE42-4923-472D-8D22-FA9BAAA95DE2}" type="pres">
      <dgm:prSet presAssocID="{BA5C4E94-E311-4935-8B90-0068000FCC9E}" presName="thickLine" presStyleLbl="alignNode1" presStyleIdx="2" presStyleCnt="5"/>
      <dgm:spPr/>
    </dgm:pt>
    <dgm:pt modelId="{12B02B1C-892E-4F0F-96A4-BE6D1E04D07E}" type="pres">
      <dgm:prSet presAssocID="{BA5C4E94-E311-4935-8B90-0068000FCC9E}" presName="horz1" presStyleCnt="0"/>
      <dgm:spPr/>
    </dgm:pt>
    <dgm:pt modelId="{BBF187AD-11AF-4C33-ABB4-26C2EDDCCCF8}" type="pres">
      <dgm:prSet presAssocID="{BA5C4E94-E311-4935-8B90-0068000FCC9E}" presName="tx1" presStyleLbl="revTx" presStyleIdx="2" presStyleCnt="5"/>
      <dgm:spPr/>
    </dgm:pt>
    <dgm:pt modelId="{B65AEA59-92B5-4BA4-9287-2D681467344B}" type="pres">
      <dgm:prSet presAssocID="{BA5C4E94-E311-4935-8B90-0068000FCC9E}" presName="vert1" presStyleCnt="0"/>
      <dgm:spPr/>
    </dgm:pt>
    <dgm:pt modelId="{498F855F-ADFE-4BDB-A6AB-8C0A69F6C18E}" type="pres">
      <dgm:prSet presAssocID="{E66F6BF3-9266-4FAB-9D61-DDD643F5B0B2}" presName="thickLine" presStyleLbl="alignNode1" presStyleIdx="3" presStyleCnt="5"/>
      <dgm:spPr/>
    </dgm:pt>
    <dgm:pt modelId="{AD25C521-49AF-4FF1-8C80-4EFBF3E11CC3}" type="pres">
      <dgm:prSet presAssocID="{E66F6BF3-9266-4FAB-9D61-DDD643F5B0B2}" presName="horz1" presStyleCnt="0"/>
      <dgm:spPr/>
    </dgm:pt>
    <dgm:pt modelId="{CA211F7C-EBEC-490D-948D-B9D6C8340E05}" type="pres">
      <dgm:prSet presAssocID="{E66F6BF3-9266-4FAB-9D61-DDD643F5B0B2}" presName="tx1" presStyleLbl="revTx" presStyleIdx="3" presStyleCnt="5"/>
      <dgm:spPr/>
    </dgm:pt>
    <dgm:pt modelId="{2B644EB3-139D-4603-B6A9-4D5134B064C1}" type="pres">
      <dgm:prSet presAssocID="{E66F6BF3-9266-4FAB-9D61-DDD643F5B0B2}" presName="vert1" presStyleCnt="0"/>
      <dgm:spPr/>
    </dgm:pt>
    <dgm:pt modelId="{4903D42D-EFDA-4FAA-B08E-4CA0F3D11A7A}" type="pres">
      <dgm:prSet presAssocID="{8E6E53AF-0465-43B0-B261-D07AF4819793}" presName="thickLine" presStyleLbl="alignNode1" presStyleIdx="4" presStyleCnt="5"/>
      <dgm:spPr/>
    </dgm:pt>
    <dgm:pt modelId="{F1648AC2-5EDF-445F-98F2-1DBB4109F599}" type="pres">
      <dgm:prSet presAssocID="{8E6E53AF-0465-43B0-B261-D07AF4819793}" presName="horz1" presStyleCnt="0"/>
      <dgm:spPr/>
    </dgm:pt>
    <dgm:pt modelId="{BD993AA8-A48B-4613-991B-858C5843CC5C}" type="pres">
      <dgm:prSet presAssocID="{8E6E53AF-0465-43B0-B261-D07AF4819793}" presName="tx1" presStyleLbl="revTx" presStyleIdx="4" presStyleCnt="5"/>
      <dgm:spPr/>
    </dgm:pt>
    <dgm:pt modelId="{5234C73E-2460-4F46-8E3F-2EF1A85B9B00}" type="pres">
      <dgm:prSet presAssocID="{8E6E53AF-0465-43B0-B261-D07AF4819793}" presName="vert1" presStyleCnt="0"/>
      <dgm:spPr/>
    </dgm:pt>
  </dgm:ptLst>
  <dgm:cxnLst>
    <dgm:cxn modelId="{0CF1230C-1A4D-4A87-985B-4BF945EB1DF9}" type="presOf" srcId="{BA5C4E94-E311-4935-8B90-0068000FCC9E}" destId="{BBF187AD-11AF-4C33-ABB4-26C2EDDCCCF8}" srcOrd="0" destOrd="0" presId="urn:microsoft.com/office/officeart/2008/layout/LinedList"/>
    <dgm:cxn modelId="{58057744-EC26-43BD-A95C-B85E38311047}" type="presOf" srcId="{E66F6BF3-9266-4FAB-9D61-DDD643F5B0B2}" destId="{CA211F7C-EBEC-490D-948D-B9D6C8340E05}" srcOrd="0" destOrd="0" presId="urn:microsoft.com/office/officeart/2008/layout/LinedList"/>
    <dgm:cxn modelId="{238C6474-D2DE-4B3A-B5D4-1CBF4C742450}" srcId="{D37237F9-32DF-4349-9CCC-68A88E110D76}" destId="{8E6E53AF-0465-43B0-B261-D07AF4819793}" srcOrd="4" destOrd="0" parTransId="{D40063D3-6BC3-44FC-B217-BD82EC376B3C}" sibTransId="{3D2B24A4-0335-4D63-A041-3FB8DE8638CF}"/>
    <dgm:cxn modelId="{BDA6A974-A619-4976-8681-90658F06F991}" srcId="{D37237F9-32DF-4349-9CCC-68A88E110D76}" destId="{E66F6BF3-9266-4FAB-9D61-DDD643F5B0B2}" srcOrd="3" destOrd="0" parTransId="{B3FFA917-4370-4464-90D2-7C082F788141}" sibTransId="{16CADA65-F2A2-4295-8803-A66E713AE4B9}"/>
    <dgm:cxn modelId="{CFB94D7B-C1B3-4EC1-A055-2C01125CED4E}" type="presOf" srcId="{D37237F9-32DF-4349-9CCC-68A88E110D76}" destId="{30BF441D-558C-4845-93DF-B8DB9BDC3E1F}" srcOrd="0" destOrd="0" presId="urn:microsoft.com/office/officeart/2008/layout/LinedList"/>
    <dgm:cxn modelId="{A2DAF27E-0AEE-4C92-B428-9EA97E0517C3}" type="presOf" srcId="{40EEF77F-24BC-4894-88CB-3788F3522A9F}" destId="{5DA16ABF-8C84-4F8C-94BF-8DCDB275745E}" srcOrd="0" destOrd="0" presId="urn:microsoft.com/office/officeart/2008/layout/LinedList"/>
    <dgm:cxn modelId="{1B1460B7-FC46-46F7-99BD-F737AE0A5BCA}" type="presOf" srcId="{8E6E53AF-0465-43B0-B261-D07AF4819793}" destId="{BD993AA8-A48B-4613-991B-858C5843CC5C}" srcOrd="0" destOrd="0" presId="urn:microsoft.com/office/officeart/2008/layout/LinedList"/>
    <dgm:cxn modelId="{2DED4DC4-3DBD-4624-8D5E-9953BAB1E979}" srcId="{D37237F9-32DF-4349-9CCC-68A88E110D76}" destId="{BA5C4E94-E311-4935-8B90-0068000FCC9E}" srcOrd="2" destOrd="0" parTransId="{0337C1F6-D6E6-4A0B-9B48-A53C0B029545}" sibTransId="{2CE7F570-FC08-4885-B036-03CE2703F420}"/>
    <dgm:cxn modelId="{E2F530D7-E8A7-4D88-9AC2-7065CC0BA150}" srcId="{D37237F9-32DF-4349-9CCC-68A88E110D76}" destId="{AC7CBC40-AA54-42C9-B128-F9B6B5E1129F}" srcOrd="0" destOrd="0" parTransId="{D38846A0-54A0-44B9-BBB3-F20E5B1E7467}" sibTransId="{C8180F54-37B6-4234-B462-DC09474A9249}"/>
    <dgm:cxn modelId="{5D9BA3EA-8D9D-4C68-B985-6533D470C969}" srcId="{D37237F9-32DF-4349-9CCC-68A88E110D76}" destId="{40EEF77F-24BC-4894-88CB-3788F3522A9F}" srcOrd="1" destOrd="0" parTransId="{2990741F-E271-4076-A0D9-05076785813D}" sibTransId="{92C350AC-CB2C-4D04-9A9E-007F00245809}"/>
    <dgm:cxn modelId="{9DE634FD-B5E3-4992-B23F-B24F419E565A}" type="presOf" srcId="{AC7CBC40-AA54-42C9-B128-F9B6B5E1129F}" destId="{AACBBEE3-C09A-45D8-B80B-1040D16F7C8C}" srcOrd="0" destOrd="0" presId="urn:microsoft.com/office/officeart/2008/layout/LinedList"/>
    <dgm:cxn modelId="{E1D6BCF0-3FB4-4E4E-A6E1-B665EDA86C29}" type="presParOf" srcId="{30BF441D-558C-4845-93DF-B8DB9BDC3E1F}" destId="{18E11A3A-A1CA-4143-A94D-55BC1C23762B}" srcOrd="0" destOrd="0" presId="urn:microsoft.com/office/officeart/2008/layout/LinedList"/>
    <dgm:cxn modelId="{F9F69B34-8087-49DB-AB44-8EDBBC491626}" type="presParOf" srcId="{30BF441D-558C-4845-93DF-B8DB9BDC3E1F}" destId="{F5634F74-8B6E-474A-8DD7-56B600E168C2}" srcOrd="1" destOrd="0" presId="urn:microsoft.com/office/officeart/2008/layout/LinedList"/>
    <dgm:cxn modelId="{7E33245E-AF2C-457C-B806-B7CE934B38A7}" type="presParOf" srcId="{F5634F74-8B6E-474A-8DD7-56B600E168C2}" destId="{AACBBEE3-C09A-45D8-B80B-1040D16F7C8C}" srcOrd="0" destOrd="0" presId="urn:microsoft.com/office/officeart/2008/layout/LinedList"/>
    <dgm:cxn modelId="{7F34CF2C-33F6-4ADC-A27C-5BE850B0FF8A}" type="presParOf" srcId="{F5634F74-8B6E-474A-8DD7-56B600E168C2}" destId="{30601C60-26F6-48C4-B78C-6B6A1C4F56BE}" srcOrd="1" destOrd="0" presId="urn:microsoft.com/office/officeart/2008/layout/LinedList"/>
    <dgm:cxn modelId="{C9515409-2EE9-400B-B767-E9E5E0397CB8}" type="presParOf" srcId="{30BF441D-558C-4845-93DF-B8DB9BDC3E1F}" destId="{19A083DF-B4C9-4055-98BA-2DB2A0D24A1F}" srcOrd="2" destOrd="0" presId="urn:microsoft.com/office/officeart/2008/layout/LinedList"/>
    <dgm:cxn modelId="{889F34F4-75BE-4D6E-9D2E-71E95826A64F}" type="presParOf" srcId="{30BF441D-558C-4845-93DF-B8DB9BDC3E1F}" destId="{8E5E9503-0194-4BF4-B704-AF8AB166E40A}" srcOrd="3" destOrd="0" presId="urn:microsoft.com/office/officeart/2008/layout/LinedList"/>
    <dgm:cxn modelId="{535A7FA0-626B-49BF-8D51-E8BAA255A777}" type="presParOf" srcId="{8E5E9503-0194-4BF4-B704-AF8AB166E40A}" destId="{5DA16ABF-8C84-4F8C-94BF-8DCDB275745E}" srcOrd="0" destOrd="0" presId="urn:microsoft.com/office/officeart/2008/layout/LinedList"/>
    <dgm:cxn modelId="{83C08B43-EA5E-4983-9229-08E05EFB4EC3}" type="presParOf" srcId="{8E5E9503-0194-4BF4-B704-AF8AB166E40A}" destId="{048D2B27-C1E1-4F5D-BF2F-D3867D4A90BC}" srcOrd="1" destOrd="0" presId="urn:microsoft.com/office/officeart/2008/layout/LinedList"/>
    <dgm:cxn modelId="{C31658D0-3533-438A-87C5-0EB250DCC52A}" type="presParOf" srcId="{30BF441D-558C-4845-93DF-B8DB9BDC3E1F}" destId="{8369DE42-4923-472D-8D22-FA9BAAA95DE2}" srcOrd="4" destOrd="0" presId="urn:microsoft.com/office/officeart/2008/layout/LinedList"/>
    <dgm:cxn modelId="{AD5BE00B-DD9B-4844-8CBF-6BF9B1EB639F}" type="presParOf" srcId="{30BF441D-558C-4845-93DF-B8DB9BDC3E1F}" destId="{12B02B1C-892E-4F0F-96A4-BE6D1E04D07E}" srcOrd="5" destOrd="0" presId="urn:microsoft.com/office/officeart/2008/layout/LinedList"/>
    <dgm:cxn modelId="{1445EFE5-DA81-4956-B54E-202C7117588A}" type="presParOf" srcId="{12B02B1C-892E-4F0F-96A4-BE6D1E04D07E}" destId="{BBF187AD-11AF-4C33-ABB4-26C2EDDCCCF8}" srcOrd="0" destOrd="0" presId="urn:microsoft.com/office/officeart/2008/layout/LinedList"/>
    <dgm:cxn modelId="{DFC20178-7D8F-426C-AACE-5BBD4E9B0302}" type="presParOf" srcId="{12B02B1C-892E-4F0F-96A4-BE6D1E04D07E}" destId="{B65AEA59-92B5-4BA4-9287-2D681467344B}" srcOrd="1" destOrd="0" presId="urn:microsoft.com/office/officeart/2008/layout/LinedList"/>
    <dgm:cxn modelId="{0D2B821F-9A5E-4EB2-AD68-93AF20360273}" type="presParOf" srcId="{30BF441D-558C-4845-93DF-B8DB9BDC3E1F}" destId="{498F855F-ADFE-4BDB-A6AB-8C0A69F6C18E}" srcOrd="6" destOrd="0" presId="urn:microsoft.com/office/officeart/2008/layout/LinedList"/>
    <dgm:cxn modelId="{F1CCBB30-2270-434C-A6A2-3A966E1D67D5}" type="presParOf" srcId="{30BF441D-558C-4845-93DF-B8DB9BDC3E1F}" destId="{AD25C521-49AF-4FF1-8C80-4EFBF3E11CC3}" srcOrd="7" destOrd="0" presId="urn:microsoft.com/office/officeart/2008/layout/LinedList"/>
    <dgm:cxn modelId="{71555618-A1BC-4675-BC5D-E5D944046206}" type="presParOf" srcId="{AD25C521-49AF-4FF1-8C80-4EFBF3E11CC3}" destId="{CA211F7C-EBEC-490D-948D-B9D6C8340E05}" srcOrd="0" destOrd="0" presId="urn:microsoft.com/office/officeart/2008/layout/LinedList"/>
    <dgm:cxn modelId="{0470B39E-764B-4F6C-82B0-3EE4B0B85098}" type="presParOf" srcId="{AD25C521-49AF-4FF1-8C80-4EFBF3E11CC3}" destId="{2B644EB3-139D-4603-B6A9-4D5134B064C1}" srcOrd="1" destOrd="0" presId="urn:microsoft.com/office/officeart/2008/layout/LinedList"/>
    <dgm:cxn modelId="{61957A2B-F6CE-4CC3-9C06-4518D3E4F36D}" type="presParOf" srcId="{30BF441D-558C-4845-93DF-B8DB9BDC3E1F}" destId="{4903D42D-EFDA-4FAA-B08E-4CA0F3D11A7A}" srcOrd="8" destOrd="0" presId="urn:microsoft.com/office/officeart/2008/layout/LinedList"/>
    <dgm:cxn modelId="{0CDAE841-338B-4F97-AB2B-ADC4396DBA05}" type="presParOf" srcId="{30BF441D-558C-4845-93DF-B8DB9BDC3E1F}" destId="{F1648AC2-5EDF-445F-98F2-1DBB4109F599}" srcOrd="9" destOrd="0" presId="urn:microsoft.com/office/officeart/2008/layout/LinedList"/>
    <dgm:cxn modelId="{A520539D-202C-4426-B81D-DE1AB8AD31CC}" type="presParOf" srcId="{F1648AC2-5EDF-445F-98F2-1DBB4109F599}" destId="{BD993AA8-A48B-4613-991B-858C5843CC5C}" srcOrd="0" destOrd="0" presId="urn:microsoft.com/office/officeart/2008/layout/LinedList"/>
    <dgm:cxn modelId="{9FBC1E3B-7C42-4173-8F3D-45676223DD07}" type="presParOf" srcId="{F1648AC2-5EDF-445F-98F2-1DBB4109F599}" destId="{5234C73E-2460-4F46-8E3F-2EF1A85B9B0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CAC1F5-A75A-430C-A783-8EE81A5563B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4A0694A-7A26-49DE-8E81-EC91D9FEF10C}">
      <dgm:prSet/>
      <dgm:spPr/>
      <dgm:t>
        <a:bodyPr/>
        <a:lstStyle/>
        <a:p>
          <a:pPr rtl="0"/>
          <a:r>
            <a:rPr lang="en-US"/>
            <a:t>Mix video clips, images, </a:t>
          </a:r>
          <a:r>
            <a:rPr lang="en-US">
              <a:latin typeface="Aptos Display" panose="020F0302020204030204"/>
            </a:rPr>
            <a:t>audio, and</a:t>
          </a:r>
          <a:r>
            <a:rPr lang="en-US"/>
            <a:t> text callouts</a:t>
          </a:r>
        </a:p>
      </dgm:t>
    </dgm:pt>
    <dgm:pt modelId="{6159FE5D-EFB1-48BC-973A-59AA94D50266}" type="parTrans" cxnId="{6F9E5D49-6EBF-495C-A463-9BCADAD220D2}">
      <dgm:prSet/>
      <dgm:spPr/>
      <dgm:t>
        <a:bodyPr/>
        <a:lstStyle/>
        <a:p>
          <a:endParaRPr lang="en-US"/>
        </a:p>
      </dgm:t>
    </dgm:pt>
    <dgm:pt modelId="{480123BB-D962-401C-B8DC-1B71FEF63BA6}" type="sibTrans" cxnId="{6F9E5D49-6EBF-495C-A463-9BCADAD220D2}">
      <dgm:prSet/>
      <dgm:spPr/>
      <dgm:t>
        <a:bodyPr/>
        <a:lstStyle/>
        <a:p>
          <a:endParaRPr lang="en-US"/>
        </a:p>
      </dgm:t>
    </dgm:pt>
    <dgm:pt modelId="{13B0FA92-9B78-44EF-B663-AFCDB8BB618E}">
      <dgm:prSet/>
      <dgm:spPr/>
      <dgm:t>
        <a:bodyPr/>
        <a:lstStyle/>
        <a:p>
          <a:r>
            <a:rPr lang="en-US"/>
            <a:t>Integrated into Microsoft 365</a:t>
          </a:r>
        </a:p>
      </dgm:t>
    </dgm:pt>
    <dgm:pt modelId="{23873F61-7271-4B18-BA1A-3D78C2BEFD03}" type="parTrans" cxnId="{1B3DEF4D-0483-4D00-AFDF-856D199E33C7}">
      <dgm:prSet/>
      <dgm:spPr/>
      <dgm:t>
        <a:bodyPr/>
        <a:lstStyle/>
        <a:p>
          <a:endParaRPr lang="en-US"/>
        </a:p>
      </dgm:t>
    </dgm:pt>
    <dgm:pt modelId="{6ABBB413-C641-42B3-8EED-CA78E04C9A9A}" type="sibTrans" cxnId="{1B3DEF4D-0483-4D00-AFDF-856D199E33C7}">
      <dgm:prSet/>
      <dgm:spPr/>
      <dgm:t>
        <a:bodyPr/>
        <a:lstStyle/>
        <a:p>
          <a:endParaRPr lang="en-US"/>
        </a:p>
      </dgm:t>
    </dgm:pt>
    <dgm:pt modelId="{ADA0E6B6-22B9-4E10-91A0-07BAFA2F1424}">
      <dgm:prSet/>
      <dgm:spPr/>
      <dgm:t>
        <a:bodyPr/>
        <a:lstStyle/>
        <a:p>
          <a:r>
            <a:rPr lang="en-US"/>
            <a:t>Easily pull existing content from OneDrive</a:t>
          </a:r>
        </a:p>
      </dgm:t>
    </dgm:pt>
    <dgm:pt modelId="{5BF5F5E1-88E5-46E0-BC9C-0804FCF7C701}" type="parTrans" cxnId="{180BD50C-2DC8-4F07-B366-AE8B302C3C8A}">
      <dgm:prSet/>
      <dgm:spPr/>
      <dgm:t>
        <a:bodyPr/>
        <a:lstStyle/>
        <a:p>
          <a:endParaRPr lang="en-US"/>
        </a:p>
      </dgm:t>
    </dgm:pt>
    <dgm:pt modelId="{BC425483-1925-4B43-87F8-D9E3E7A1A729}" type="sibTrans" cxnId="{180BD50C-2DC8-4F07-B366-AE8B302C3C8A}">
      <dgm:prSet/>
      <dgm:spPr/>
      <dgm:t>
        <a:bodyPr/>
        <a:lstStyle/>
        <a:p>
          <a:endParaRPr lang="en-US"/>
        </a:p>
      </dgm:t>
    </dgm:pt>
    <dgm:pt modelId="{D5B3F4FE-995E-4FED-9597-E004DA6E155C}">
      <dgm:prSet/>
      <dgm:spPr/>
      <dgm:t>
        <a:bodyPr/>
        <a:lstStyle/>
        <a:p>
          <a:r>
            <a:rPr lang="en-US"/>
            <a:t>Create screen recordings and webcam videos</a:t>
          </a:r>
        </a:p>
      </dgm:t>
    </dgm:pt>
    <dgm:pt modelId="{9688BF06-AF24-4892-BD02-F647A3D45469}" type="parTrans" cxnId="{DAE9A630-691C-49C2-B60B-4257E798E44E}">
      <dgm:prSet/>
      <dgm:spPr/>
      <dgm:t>
        <a:bodyPr/>
        <a:lstStyle/>
        <a:p>
          <a:endParaRPr lang="en-US"/>
        </a:p>
      </dgm:t>
    </dgm:pt>
    <dgm:pt modelId="{F0AFADB0-F89A-48C2-88D1-8BC047AAF972}" type="sibTrans" cxnId="{DAE9A630-691C-49C2-B60B-4257E798E44E}">
      <dgm:prSet/>
      <dgm:spPr/>
      <dgm:t>
        <a:bodyPr/>
        <a:lstStyle/>
        <a:p>
          <a:endParaRPr lang="en-US"/>
        </a:p>
      </dgm:t>
    </dgm:pt>
    <dgm:pt modelId="{C47D5BED-9B74-499A-ABA7-6094569C6AE6}" type="pres">
      <dgm:prSet presAssocID="{83CAC1F5-A75A-430C-A783-8EE81A5563BF}" presName="linear" presStyleCnt="0">
        <dgm:presLayoutVars>
          <dgm:animLvl val="lvl"/>
          <dgm:resizeHandles val="exact"/>
        </dgm:presLayoutVars>
      </dgm:prSet>
      <dgm:spPr/>
    </dgm:pt>
    <dgm:pt modelId="{84E5DCD4-3CCD-45AA-9AA0-E58462A428BF}" type="pres">
      <dgm:prSet presAssocID="{04A0694A-7A26-49DE-8E81-EC91D9FEF10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5574C73-646D-48FD-A8E3-096E05F7D536}" type="pres">
      <dgm:prSet presAssocID="{480123BB-D962-401C-B8DC-1B71FEF63BA6}" presName="spacer" presStyleCnt="0"/>
      <dgm:spPr/>
    </dgm:pt>
    <dgm:pt modelId="{DF1604EB-F76B-49DC-A960-4868AB0F8543}" type="pres">
      <dgm:prSet presAssocID="{13B0FA92-9B78-44EF-B663-AFCDB8BB618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8EE70F7-40B9-4901-9439-0CBB0D924B1F}" type="pres">
      <dgm:prSet presAssocID="{6ABBB413-C641-42B3-8EED-CA78E04C9A9A}" presName="spacer" presStyleCnt="0"/>
      <dgm:spPr/>
    </dgm:pt>
    <dgm:pt modelId="{420D6E57-C76D-43B5-84D5-4D5C86C2CCD4}" type="pres">
      <dgm:prSet presAssocID="{ADA0E6B6-22B9-4E10-91A0-07BAFA2F142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164419C-F53C-42FB-A1D4-56985FE59D51}" type="pres">
      <dgm:prSet presAssocID="{BC425483-1925-4B43-87F8-D9E3E7A1A729}" presName="spacer" presStyleCnt="0"/>
      <dgm:spPr/>
    </dgm:pt>
    <dgm:pt modelId="{F7A09EED-0DD9-4052-A67F-5A46FE7D2547}" type="pres">
      <dgm:prSet presAssocID="{D5B3F4FE-995E-4FED-9597-E004DA6E155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80BD50C-2DC8-4F07-B366-AE8B302C3C8A}" srcId="{83CAC1F5-A75A-430C-A783-8EE81A5563BF}" destId="{ADA0E6B6-22B9-4E10-91A0-07BAFA2F1424}" srcOrd="2" destOrd="0" parTransId="{5BF5F5E1-88E5-46E0-BC9C-0804FCF7C701}" sibTransId="{BC425483-1925-4B43-87F8-D9E3E7A1A729}"/>
    <dgm:cxn modelId="{810CA11D-7250-433B-AF1E-886E9AB0206B}" type="presOf" srcId="{13B0FA92-9B78-44EF-B663-AFCDB8BB618E}" destId="{DF1604EB-F76B-49DC-A960-4868AB0F8543}" srcOrd="0" destOrd="0" presId="urn:microsoft.com/office/officeart/2005/8/layout/vList2"/>
    <dgm:cxn modelId="{DAE9A630-691C-49C2-B60B-4257E798E44E}" srcId="{83CAC1F5-A75A-430C-A783-8EE81A5563BF}" destId="{D5B3F4FE-995E-4FED-9597-E004DA6E155C}" srcOrd="3" destOrd="0" parTransId="{9688BF06-AF24-4892-BD02-F647A3D45469}" sibTransId="{F0AFADB0-F89A-48C2-88D1-8BC047AAF972}"/>
    <dgm:cxn modelId="{6F9E5D49-6EBF-495C-A463-9BCADAD220D2}" srcId="{83CAC1F5-A75A-430C-A783-8EE81A5563BF}" destId="{04A0694A-7A26-49DE-8E81-EC91D9FEF10C}" srcOrd="0" destOrd="0" parTransId="{6159FE5D-EFB1-48BC-973A-59AA94D50266}" sibTransId="{480123BB-D962-401C-B8DC-1B71FEF63BA6}"/>
    <dgm:cxn modelId="{1B3DEF4D-0483-4D00-AFDF-856D199E33C7}" srcId="{83CAC1F5-A75A-430C-A783-8EE81A5563BF}" destId="{13B0FA92-9B78-44EF-B663-AFCDB8BB618E}" srcOrd="1" destOrd="0" parTransId="{23873F61-7271-4B18-BA1A-3D78C2BEFD03}" sibTransId="{6ABBB413-C641-42B3-8EED-CA78E04C9A9A}"/>
    <dgm:cxn modelId="{A0CA0D53-49D3-432A-97A4-49377CD0CC2B}" type="presOf" srcId="{83CAC1F5-A75A-430C-A783-8EE81A5563BF}" destId="{C47D5BED-9B74-499A-ABA7-6094569C6AE6}" srcOrd="0" destOrd="0" presId="urn:microsoft.com/office/officeart/2005/8/layout/vList2"/>
    <dgm:cxn modelId="{4122667B-2936-47B2-AC1A-5A48E01690AF}" type="presOf" srcId="{04A0694A-7A26-49DE-8E81-EC91D9FEF10C}" destId="{84E5DCD4-3CCD-45AA-9AA0-E58462A428BF}" srcOrd="0" destOrd="0" presId="urn:microsoft.com/office/officeart/2005/8/layout/vList2"/>
    <dgm:cxn modelId="{D1E82FCF-9D2F-4507-BCD8-C06A6B58CFE9}" type="presOf" srcId="{D5B3F4FE-995E-4FED-9597-E004DA6E155C}" destId="{F7A09EED-0DD9-4052-A67F-5A46FE7D2547}" srcOrd="0" destOrd="0" presId="urn:microsoft.com/office/officeart/2005/8/layout/vList2"/>
    <dgm:cxn modelId="{F273C4D7-D184-4EB9-B7CE-A6CC3E2521FC}" type="presOf" srcId="{ADA0E6B6-22B9-4E10-91A0-07BAFA2F1424}" destId="{420D6E57-C76D-43B5-84D5-4D5C86C2CCD4}" srcOrd="0" destOrd="0" presId="urn:microsoft.com/office/officeart/2005/8/layout/vList2"/>
    <dgm:cxn modelId="{0341BC2C-B826-49C1-B4F0-D45B7DC2A7E5}" type="presParOf" srcId="{C47D5BED-9B74-499A-ABA7-6094569C6AE6}" destId="{84E5DCD4-3CCD-45AA-9AA0-E58462A428BF}" srcOrd="0" destOrd="0" presId="urn:microsoft.com/office/officeart/2005/8/layout/vList2"/>
    <dgm:cxn modelId="{7791D421-8035-4488-A1EE-593BDA6FE864}" type="presParOf" srcId="{C47D5BED-9B74-499A-ABA7-6094569C6AE6}" destId="{05574C73-646D-48FD-A8E3-096E05F7D536}" srcOrd="1" destOrd="0" presId="urn:microsoft.com/office/officeart/2005/8/layout/vList2"/>
    <dgm:cxn modelId="{7EF31762-5C29-4695-9356-1B9E38C7D3A8}" type="presParOf" srcId="{C47D5BED-9B74-499A-ABA7-6094569C6AE6}" destId="{DF1604EB-F76B-49DC-A960-4868AB0F8543}" srcOrd="2" destOrd="0" presId="urn:microsoft.com/office/officeart/2005/8/layout/vList2"/>
    <dgm:cxn modelId="{C1D7AB3F-34F6-4848-AFA6-33F13A9283E2}" type="presParOf" srcId="{C47D5BED-9B74-499A-ABA7-6094569C6AE6}" destId="{48EE70F7-40B9-4901-9439-0CBB0D924B1F}" srcOrd="3" destOrd="0" presId="urn:microsoft.com/office/officeart/2005/8/layout/vList2"/>
    <dgm:cxn modelId="{93287CE4-41AC-40C7-ABD5-EC6F6EFF829E}" type="presParOf" srcId="{C47D5BED-9B74-499A-ABA7-6094569C6AE6}" destId="{420D6E57-C76D-43B5-84D5-4D5C86C2CCD4}" srcOrd="4" destOrd="0" presId="urn:microsoft.com/office/officeart/2005/8/layout/vList2"/>
    <dgm:cxn modelId="{489DF82A-C4A4-4120-A063-885B12754F0A}" type="presParOf" srcId="{C47D5BED-9B74-499A-ABA7-6094569C6AE6}" destId="{6164419C-F53C-42FB-A1D4-56985FE59D51}" srcOrd="5" destOrd="0" presId="urn:microsoft.com/office/officeart/2005/8/layout/vList2"/>
    <dgm:cxn modelId="{43F46580-ADB9-4D5D-9B12-A650FA1927CC}" type="presParOf" srcId="{C47D5BED-9B74-499A-ABA7-6094569C6AE6}" destId="{F7A09EED-0DD9-4052-A67F-5A46FE7D254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01B25-F6D5-4C38-82BE-A1C644C78E0E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FDFF9-F63A-430B-85D8-A3BE3F177DA2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The examples we provide during this session are not a one-size-fits-all </a:t>
          </a:r>
          <a:r>
            <a:rPr lang="en-US" sz="3500" b="1" kern="1200">
              <a:latin typeface="Aptos Display" panose="020F0302020204030204"/>
            </a:rPr>
            <a:t>solution</a:t>
          </a:r>
          <a:r>
            <a:rPr lang="en-US" sz="3500" b="1" kern="1200"/>
            <a:t>.</a:t>
          </a:r>
          <a:endParaRPr lang="en-US" sz="3500" kern="1200"/>
        </a:p>
      </dsp:txBody>
      <dsp:txXfrm>
        <a:off x="608661" y="692298"/>
        <a:ext cx="4508047" cy="2799040"/>
      </dsp:txXfrm>
    </dsp:sp>
    <dsp:sp modelId="{387A95F9-F944-4466-9CB4-2904688FC7FA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DE1DE-459E-4A88-867F-5CE78555B70F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/>
            <a:t>Please consider how you might adapt for your grade-level, subject area, and your students.</a:t>
          </a:r>
          <a:endParaRPr lang="en-US" sz="3500" kern="1200"/>
        </a:p>
      </dsp:txBody>
      <dsp:txXfrm>
        <a:off x="6331365" y="692298"/>
        <a:ext cx="4508047" cy="2799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D4217-AC24-48EA-B287-BF95F6A2418C}">
      <dsp:nvSpPr>
        <dsp:cNvPr id="0" name=""/>
        <dsp:cNvSpPr/>
      </dsp:nvSpPr>
      <dsp:spPr>
        <a:xfrm>
          <a:off x="2103120" y="2007"/>
          <a:ext cx="8412480" cy="10400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Learn how to use FUSD District Multimedia Tools (Clipchamp, Canva, Teams Video Response) to support student creativity and expression. </a:t>
          </a:r>
        </a:p>
      </dsp:txBody>
      <dsp:txXfrm>
        <a:off x="2103120" y="2007"/>
        <a:ext cx="8412480" cy="1040029"/>
      </dsp:txXfrm>
    </dsp:sp>
    <dsp:sp modelId="{F9D07CA5-E8C2-4270-AEE7-E60957D6D150}">
      <dsp:nvSpPr>
        <dsp:cNvPr id="0" name=""/>
        <dsp:cNvSpPr/>
      </dsp:nvSpPr>
      <dsp:spPr>
        <a:xfrm>
          <a:off x="0" y="2007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Learn</a:t>
          </a:r>
        </a:p>
      </dsp:txBody>
      <dsp:txXfrm>
        <a:off x="0" y="2007"/>
        <a:ext cx="2103120" cy="1040029"/>
      </dsp:txXfrm>
    </dsp:sp>
    <dsp:sp modelId="{3C73402B-A3BD-4478-8FDE-920597A6C132}">
      <dsp:nvSpPr>
        <dsp:cNvPr id="0" name=""/>
        <dsp:cNvSpPr/>
      </dsp:nvSpPr>
      <dsp:spPr>
        <a:xfrm>
          <a:off x="2103120" y="1104438"/>
          <a:ext cx="8412480" cy="10400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Gain confidence in assigning instructional activities that incorporate student use of multimedia tools. </a:t>
          </a:r>
        </a:p>
      </dsp:txBody>
      <dsp:txXfrm>
        <a:off x="2103120" y="1104438"/>
        <a:ext cx="8412480" cy="1040029"/>
      </dsp:txXfrm>
    </dsp:sp>
    <dsp:sp modelId="{5015EC73-DF5F-43B0-9CC9-0D3D6F2F1E6A}">
      <dsp:nvSpPr>
        <dsp:cNvPr id="0" name=""/>
        <dsp:cNvSpPr/>
      </dsp:nvSpPr>
      <dsp:spPr>
        <a:xfrm>
          <a:off x="0" y="1104438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Gain</a:t>
          </a:r>
        </a:p>
      </dsp:txBody>
      <dsp:txXfrm>
        <a:off x="0" y="1104438"/>
        <a:ext cx="2103120" cy="1040029"/>
      </dsp:txXfrm>
    </dsp:sp>
    <dsp:sp modelId="{C29109E0-2C2B-4FD4-A872-130C6CA2353B}">
      <dsp:nvSpPr>
        <dsp:cNvPr id="0" name=""/>
        <dsp:cNvSpPr/>
      </dsp:nvSpPr>
      <dsp:spPr>
        <a:xfrm>
          <a:off x="2103120" y="2206869"/>
          <a:ext cx="8412480" cy="10400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Experience hands-on opportunities to create with Canva and Clipchamp, building teacher familiarity and skill. </a:t>
          </a:r>
        </a:p>
      </dsp:txBody>
      <dsp:txXfrm>
        <a:off x="2103120" y="2206869"/>
        <a:ext cx="8412480" cy="1040029"/>
      </dsp:txXfrm>
    </dsp:sp>
    <dsp:sp modelId="{1E01A433-6C7F-42BE-AEE1-1389E5506D39}">
      <dsp:nvSpPr>
        <dsp:cNvPr id="0" name=""/>
        <dsp:cNvSpPr/>
      </dsp:nvSpPr>
      <dsp:spPr>
        <a:xfrm>
          <a:off x="0" y="2206869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Experience</a:t>
          </a:r>
        </a:p>
      </dsp:txBody>
      <dsp:txXfrm>
        <a:off x="0" y="2206869"/>
        <a:ext cx="2103120" cy="1040029"/>
      </dsp:txXfrm>
    </dsp:sp>
    <dsp:sp modelId="{5B0126C1-D393-491F-A301-452FED1D8AFE}">
      <dsp:nvSpPr>
        <dsp:cNvPr id="0" name=""/>
        <dsp:cNvSpPr/>
      </dsp:nvSpPr>
      <dsp:spPr>
        <a:xfrm>
          <a:off x="2103120" y="3309300"/>
          <a:ext cx="8412480" cy="10400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225" tIns="264167" rIns="163225" bIns="26416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Discover support resources (e.g., Help Chat in Canva, webinar materials) to continue learning and implementation beyond the session. </a:t>
          </a:r>
        </a:p>
      </dsp:txBody>
      <dsp:txXfrm>
        <a:off x="2103120" y="3309300"/>
        <a:ext cx="8412480" cy="1040029"/>
      </dsp:txXfrm>
    </dsp:sp>
    <dsp:sp modelId="{B55686E9-48F8-4805-8FAC-D4777930DE18}">
      <dsp:nvSpPr>
        <dsp:cNvPr id="0" name=""/>
        <dsp:cNvSpPr/>
      </dsp:nvSpPr>
      <dsp:spPr>
        <a:xfrm>
          <a:off x="0" y="3309300"/>
          <a:ext cx="2103120" cy="10400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290" tIns="102732" rIns="111290" bIns="1027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Discover</a:t>
          </a:r>
        </a:p>
      </dsp:txBody>
      <dsp:txXfrm>
        <a:off x="0" y="3309300"/>
        <a:ext cx="2103120" cy="1040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60FE1-7BD1-4AD8-95F4-48D92A20A087}">
      <dsp:nvSpPr>
        <dsp:cNvPr id="0" name=""/>
        <dsp:cNvSpPr/>
      </dsp:nvSpPr>
      <dsp:spPr>
        <a:xfrm>
          <a:off x="0" y="967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Welcome, EdTech Resources &amp; Learning Intentions</a:t>
          </a:r>
        </a:p>
      </dsp:txBody>
      <dsp:txXfrm>
        <a:off x="48547" y="145256"/>
        <a:ext cx="6569739" cy="897406"/>
      </dsp:txXfrm>
    </dsp:sp>
    <dsp:sp modelId="{261CE94B-FB89-41AC-B1B6-3EAA90E3A391}">
      <dsp:nvSpPr>
        <dsp:cNvPr id="0" name=""/>
        <dsp:cNvSpPr/>
      </dsp:nvSpPr>
      <dsp:spPr>
        <a:xfrm>
          <a:off x="0" y="11632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Microsoft Teams – Video Response Demo</a:t>
          </a:r>
        </a:p>
      </dsp:txBody>
      <dsp:txXfrm>
        <a:off x="48547" y="1211756"/>
        <a:ext cx="6569739" cy="897406"/>
      </dsp:txXfrm>
    </dsp:sp>
    <dsp:sp modelId="{897297E7-93EF-4120-BBE8-1DB72A594A1F}">
      <dsp:nvSpPr>
        <dsp:cNvPr id="0" name=""/>
        <dsp:cNvSpPr/>
      </dsp:nvSpPr>
      <dsp:spPr>
        <a:xfrm>
          <a:off x="0" y="2229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Canva for Education</a:t>
          </a:r>
        </a:p>
      </dsp:txBody>
      <dsp:txXfrm>
        <a:off x="48547" y="2278257"/>
        <a:ext cx="6569739" cy="897406"/>
      </dsp:txXfrm>
    </dsp:sp>
    <dsp:sp modelId="{D5B19C54-FF20-449D-942F-C590842604D3}">
      <dsp:nvSpPr>
        <dsp:cNvPr id="0" name=""/>
        <dsp:cNvSpPr/>
      </dsp:nvSpPr>
      <dsp:spPr>
        <a:xfrm>
          <a:off x="0" y="32962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Clipchamp – Video Editing Tools</a:t>
          </a:r>
        </a:p>
      </dsp:txBody>
      <dsp:txXfrm>
        <a:off x="48547" y="3344757"/>
        <a:ext cx="6569739" cy="897406"/>
      </dsp:txXfrm>
    </dsp:sp>
    <dsp:sp modelId="{F21C56E1-37EF-4475-AA6B-7A9D5C23A254}">
      <dsp:nvSpPr>
        <dsp:cNvPr id="0" name=""/>
        <dsp:cNvSpPr/>
      </dsp:nvSpPr>
      <dsp:spPr>
        <a:xfrm>
          <a:off x="0" y="4362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Q&amp;A and Survey</a:t>
          </a:r>
        </a:p>
      </dsp:txBody>
      <dsp:txXfrm>
        <a:off x="48547" y="4411257"/>
        <a:ext cx="6569739" cy="897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CAB359-C4D5-411E-8523-AA1D7CFE785F}">
      <dsp:nvSpPr>
        <dsp:cNvPr id="0" name=""/>
        <dsp:cNvSpPr/>
      </dsp:nvSpPr>
      <dsp:spPr>
        <a:xfrm>
          <a:off x="0" y="99860"/>
          <a:ext cx="6666833" cy="167075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Builds speaking and listening skills</a:t>
          </a:r>
        </a:p>
      </dsp:txBody>
      <dsp:txXfrm>
        <a:off x="81560" y="181420"/>
        <a:ext cx="6503713" cy="1507639"/>
      </dsp:txXfrm>
    </dsp:sp>
    <dsp:sp modelId="{6988C25D-BF48-4E64-ACE5-FF8FD8A36C9B}">
      <dsp:nvSpPr>
        <dsp:cNvPr id="0" name=""/>
        <dsp:cNvSpPr/>
      </dsp:nvSpPr>
      <dsp:spPr>
        <a:xfrm>
          <a:off x="0" y="1891580"/>
          <a:ext cx="6666833" cy="1670759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Encourages student expression and reflection</a:t>
          </a:r>
        </a:p>
      </dsp:txBody>
      <dsp:txXfrm>
        <a:off x="81560" y="1973140"/>
        <a:ext cx="6503713" cy="1507639"/>
      </dsp:txXfrm>
    </dsp:sp>
    <dsp:sp modelId="{AD8CDAE3-CE13-4442-9F35-931C41B892E4}">
      <dsp:nvSpPr>
        <dsp:cNvPr id="0" name=""/>
        <dsp:cNvSpPr/>
      </dsp:nvSpPr>
      <dsp:spPr>
        <a:xfrm>
          <a:off x="0" y="3683300"/>
          <a:ext cx="6666833" cy="1670759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Supports multimodal learning for all grade levels</a:t>
          </a:r>
        </a:p>
      </dsp:txBody>
      <dsp:txXfrm>
        <a:off x="81560" y="3764860"/>
        <a:ext cx="6503713" cy="15076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4BC44-6967-4627-88B4-904D92DA0AAC}">
      <dsp:nvSpPr>
        <dsp:cNvPr id="0" name=""/>
        <dsp:cNvSpPr/>
      </dsp:nvSpPr>
      <dsp:spPr>
        <a:xfrm>
          <a:off x="0" y="62118"/>
          <a:ext cx="6735443" cy="11179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Teacher Demo</a:t>
          </a:r>
        </a:p>
      </dsp:txBody>
      <dsp:txXfrm>
        <a:off x="54573" y="116691"/>
        <a:ext cx="6626297" cy="1008788"/>
      </dsp:txXfrm>
    </dsp:sp>
    <dsp:sp modelId="{E42B0445-663A-4DD4-A939-AC9C6C96143B}">
      <dsp:nvSpPr>
        <dsp:cNvPr id="0" name=""/>
        <dsp:cNvSpPr/>
      </dsp:nvSpPr>
      <dsp:spPr>
        <a:xfrm>
          <a:off x="0" y="1180053"/>
          <a:ext cx="6735443" cy="139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85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Create a Class Teams Assignment for Video Response from Students.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Use Flip Video Recording to add video to assignment instructions</a:t>
          </a:r>
        </a:p>
      </dsp:txBody>
      <dsp:txXfrm>
        <a:off x="0" y="1180053"/>
        <a:ext cx="6735443" cy="1391040"/>
      </dsp:txXfrm>
    </dsp:sp>
    <dsp:sp modelId="{978E1FC7-B1AD-4D75-8535-434B49F47B93}">
      <dsp:nvSpPr>
        <dsp:cNvPr id="0" name=""/>
        <dsp:cNvSpPr/>
      </dsp:nvSpPr>
      <dsp:spPr>
        <a:xfrm>
          <a:off x="0" y="2571093"/>
          <a:ext cx="6735443" cy="1117934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Student Demo</a:t>
          </a:r>
        </a:p>
      </dsp:txBody>
      <dsp:txXfrm>
        <a:off x="54573" y="2625666"/>
        <a:ext cx="6626297" cy="1008788"/>
      </dsp:txXfrm>
    </dsp:sp>
    <dsp:sp modelId="{14949C5F-5A89-49BE-81B0-F849B520AEDA}">
      <dsp:nvSpPr>
        <dsp:cNvPr id="0" name=""/>
        <dsp:cNvSpPr/>
      </dsp:nvSpPr>
      <dsp:spPr>
        <a:xfrm>
          <a:off x="0" y="3689028"/>
          <a:ext cx="6735443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85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Student responds to Assignment using Flip Video Recording</a:t>
          </a:r>
        </a:p>
      </dsp:txBody>
      <dsp:txXfrm>
        <a:off x="0" y="3689028"/>
        <a:ext cx="6735443" cy="695520"/>
      </dsp:txXfrm>
    </dsp:sp>
    <dsp:sp modelId="{A98EE327-9599-4EF6-9E9B-E677E43C09FF}">
      <dsp:nvSpPr>
        <dsp:cNvPr id="0" name=""/>
        <dsp:cNvSpPr/>
      </dsp:nvSpPr>
      <dsp:spPr>
        <a:xfrm>
          <a:off x="0" y="4384548"/>
          <a:ext cx="6735443" cy="1117934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800" kern="1200"/>
            <a:t>Review Completed Assignment in Teams Speed Grader</a:t>
          </a:r>
        </a:p>
      </dsp:txBody>
      <dsp:txXfrm>
        <a:off x="54573" y="4439121"/>
        <a:ext cx="6626297" cy="10087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11A3A-A1CA-4143-A94D-55BC1C23762B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BBEE3-C09A-45D8-B80B-1040D16F7C8C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Language practice (ELD, World Languages)</a:t>
          </a:r>
        </a:p>
      </dsp:txBody>
      <dsp:txXfrm>
        <a:off x="0" y="675"/>
        <a:ext cx="6900512" cy="1106957"/>
      </dsp:txXfrm>
    </dsp:sp>
    <dsp:sp modelId="{19A083DF-B4C9-4055-98BA-2DB2A0D24A1F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A16ABF-8C84-4F8C-94BF-8DCDB275745E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Science demos or experiments</a:t>
          </a:r>
        </a:p>
      </dsp:txBody>
      <dsp:txXfrm>
        <a:off x="0" y="1107633"/>
        <a:ext cx="6900512" cy="1106957"/>
      </dsp:txXfrm>
    </dsp:sp>
    <dsp:sp modelId="{8369DE42-4923-472D-8D22-FA9BAAA95DE2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187AD-11AF-4C33-ABB4-26C2EDDCCCF8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Book talks or reflections</a:t>
          </a:r>
        </a:p>
      </dsp:txBody>
      <dsp:txXfrm>
        <a:off x="0" y="2214591"/>
        <a:ext cx="6900512" cy="1106957"/>
      </dsp:txXfrm>
    </dsp:sp>
    <dsp:sp modelId="{498F855F-ADFE-4BDB-A6AB-8C0A69F6C18E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11F7C-EBEC-490D-948D-B9D6C8340E05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SEL check-ins</a:t>
          </a:r>
        </a:p>
      </dsp:txBody>
      <dsp:txXfrm>
        <a:off x="0" y="3321549"/>
        <a:ext cx="6900512" cy="1106957"/>
      </dsp:txXfrm>
    </dsp:sp>
    <dsp:sp modelId="{4903D42D-EFDA-4FAA-B08E-4CA0F3D11A7A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93AA8-A48B-4613-991B-858C5843CC5C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Project presentations</a:t>
          </a:r>
        </a:p>
      </dsp:txBody>
      <dsp:txXfrm>
        <a:off x="0" y="4428507"/>
        <a:ext cx="6900512" cy="11069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5DCD4-3CCD-45AA-9AA0-E58462A428BF}">
      <dsp:nvSpPr>
        <dsp:cNvPr id="0" name=""/>
        <dsp:cNvSpPr/>
      </dsp:nvSpPr>
      <dsp:spPr>
        <a:xfrm>
          <a:off x="0" y="42799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Mix video clips, images, </a:t>
          </a:r>
          <a:r>
            <a:rPr lang="en-US" sz="3200" kern="1200">
              <a:latin typeface="Aptos Display" panose="020F0302020204030204"/>
            </a:rPr>
            <a:t>audio, and</a:t>
          </a:r>
          <a:r>
            <a:rPr lang="en-US" sz="3200" kern="1200"/>
            <a:t> text callouts</a:t>
          </a:r>
        </a:p>
      </dsp:txBody>
      <dsp:txXfrm>
        <a:off x="62141" y="104940"/>
        <a:ext cx="6542551" cy="1148678"/>
      </dsp:txXfrm>
    </dsp:sp>
    <dsp:sp modelId="{DF1604EB-F76B-49DC-A960-4868AB0F8543}">
      <dsp:nvSpPr>
        <dsp:cNvPr id="0" name=""/>
        <dsp:cNvSpPr/>
      </dsp:nvSpPr>
      <dsp:spPr>
        <a:xfrm>
          <a:off x="0" y="1407919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Integrated into Microsoft 365</a:t>
          </a:r>
        </a:p>
      </dsp:txBody>
      <dsp:txXfrm>
        <a:off x="62141" y="1470060"/>
        <a:ext cx="6542551" cy="1148678"/>
      </dsp:txXfrm>
    </dsp:sp>
    <dsp:sp modelId="{420D6E57-C76D-43B5-84D5-4D5C86C2CCD4}">
      <dsp:nvSpPr>
        <dsp:cNvPr id="0" name=""/>
        <dsp:cNvSpPr/>
      </dsp:nvSpPr>
      <dsp:spPr>
        <a:xfrm>
          <a:off x="0" y="277304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Easily pull existing content from OneDrive</a:t>
          </a:r>
        </a:p>
      </dsp:txBody>
      <dsp:txXfrm>
        <a:off x="62141" y="2835181"/>
        <a:ext cx="6542551" cy="1148678"/>
      </dsp:txXfrm>
    </dsp:sp>
    <dsp:sp modelId="{F7A09EED-0DD9-4052-A67F-5A46FE7D2547}">
      <dsp:nvSpPr>
        <dsp:cNvPr id="0" name=""/>
        <dsp:cNvSpPr/>
      </dsp:nvSpPr>
      <dsp:spPr>
        <a:xfrm>
          <a:off x="0" y="413816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Create screen recordings and webcam videos</a:t>
          </a:r>
        </a:p>
      </dsp:txBody>
      <dsp:txXfrm>
        <a:off x="62141" y="4200301"/>
        <a:ext cx="6542551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30B48-FD08-418B-ABB8-65C45C1EB532}" type="datetimeFigureOut">
              <a:t>11/21/2025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2A7AC-90BD-4E8C-A732-C046BB0171F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6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nounified.org/departments/it/educational-technology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Educational Technology - Fresno Unified School District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C88477-F65C-492E-9C44-AB538E4862F3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74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https://forms.office.com/r/nV6RUFyJ4Q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476E2-8FC7-42FF-BB0C-98060EF2A10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38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69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07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33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57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89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80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9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62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9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04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92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16957" y="228600"/>
            <a:ext cx="113580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4062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BE98B-63D0-48FA-B7E3-B80C4A36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F56B5-1EC8-4452-BD91-7C886B138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15A72D2-8A83-4796-B41B-B747FE1DE9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59" y="1825076"/>
            <a:ext cx="3234036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986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F2FA-FC59-4216-BCE1-E22915483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BC123-9AA1-4EE6-8971-66E77B61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5507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D11A-5631-425F-AC07-3061602D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6B17A-A455-41AD-B580-590DE8D8B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076B7-5A04-40AA-83A1-8ACC2D76F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5085C-C0C1-42E6-8700-20898E189215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55A7F-F79D-4151-8F85-7DB8E749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E395F-FDFB-46D5-B266-D81EF877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6FA2A-A2D9-41DC-9D80-E62D8E10B9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040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AA523-7539-4889-99AE-8E88460A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08A56-BB3A-4789-879A-9C1A16FC6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DBFD9-21B2-4DA1-A8C2-EA9185D64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22BEB-58A5-466B-B4E4-CAD2582A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EAF3E1-38AB-45FD-AF76-2E20C67BFC6E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973E1-5415-45BA-882F-CFB32A22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475F6-042D-434F-8113-75FACAC3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4BE9AE-8FAA-4BD8-83BB-FED471AF7E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27478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52B69-B249-4493-AC29-E81BFA662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0C0D8-DA01-4A88-A6A9-568264559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2BE85-28A2-433B-8BD4-B0C856132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63D0F1-4D2C-4B49-A795-958A370DE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2B89E-F4A8-470D-BA57-916484490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A02637-103B-4019-8246-3E45B1892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A294C9-3F8B-44D3-983E-92818107BC0C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A6E544-226B-414C-86D1-30AC7586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E9D07E-20D5-45F4-8E01-3B7743D1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4677E-BF8F-4413-BC03-7F1F9BDB41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706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3A9C4-CD97-481C-99CD-C88A2605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CA0D6-B179-42A1-ADA1-69F15C10B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1C0BF-9900-4417-BDD0-76A8B7DC06EE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DD042-BE9E-4C40-B7A3-EFC7C932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CAF0C-18E6-4DD9-9E1B-96A12F8D9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F7D92-4FFB-4E40-A305-F5D57FC7DA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462316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6A27E-3D67-4F98-AB4C-3A2F0683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2A749F-A013-4DBC-88D0-903958A251DA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03C26E-4AA8-40F2-8585-7100DDB7B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14E19-1CBC-418F-8E35-8C138160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EB954C-5F57-4A97-BA1E-09D569C587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1019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A06A-AC53-4F78-AFDB-819B9EBD1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DA4E6-1F54-4090-8CCF-50AC72EA3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045B4-5AAD-453A-AF83-8CBFDD15D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46FFE0-7452-41A2-9163-01F5955B8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F59C2F-A083-4C20-A3A0-467445DE108F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4CA5A-82A2-4D8F-BA78-0BFC9BC6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76666-ADAC-4F26-8342-630EBEA3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49EFEF-477D-4077-95CF-865B28E288D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52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1C11A-6A77-4B24-A729-B897E21E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E9773C-23A2-4051-AE71-17C583985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4F51B-66B1-4C59-9B5A-4C71AAE04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F2E839-0278-4358-888D-78E14A1DF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BDC70B-9E88-4D1F-8289-AB4E3D84FCD2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DF160-A2CD-4C6B-9622-29BEE6172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5F89B-5707-43F7-8E65-82C21E36F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DA29C-EEE3-4822-81C0-4A93237979C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85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73F8-194A-4089-83E6-0E8F0A50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F72DAD-6933-47BD-A4A5-4F380CFD9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2E329-20D2-4728-961A-FDC12DF7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1E5754-A722-466F-B0BF-7AD3E7667CCC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FB71D-A4DA-4B05-90E1-466710E7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21231-13F5-4F66-8B33-CE7E68008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F6A975-0862-45A6-91D7-2B909EB3A20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611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56EABB-6765-4C95-A872-0CB801225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11AC7-AEF6-4B65-826F-3F6CEB178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C7269-82A1-4165-8D58-8F2F6984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CB785-3C34-4EDB-97B7-0EC347CEE0B6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BCF9F-AF97-4929-A15B-2216DA8C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134B5-DF18-4584-B4B2-16938F914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83E77-9F1A-4844-8528-E0E80DD7073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3538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16957" y="228600"/>
            <a:ext cx="113580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03792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타원 34"/>
          <p:cNvSpPr/>
          <p:nvPr userDrawn="1"/>
        </p:nvSpPr>
        <p:spPr>
          <a:xfrm>
            <a:off x="4759367" y="3651166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타원 36"/>
          <p:cNvSpPr/>
          <p:nvPr userDrawn="1"/>
        </p:nvSpPr>
        <p:spPr>
          <a:xfrm>
            <a:off x="3951832" y="4961412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타원 78"/>
          <p:cNvSpPr/>
          <p:nvPr userDrawn="1"/>
        </p:nvSpPr>
        <p:spPr>
          <a:xfrm flipH="1">
            <a:off x="4739575" y="2999015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타원 91"/>
          <p:cNvSpPr/>
          <p:nvPr userDrawn="1"/>
        </p:nvSpPr>
        <p:spPr>
          <a:xfrm>
            <a:off x="3800100" y="1826325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타원 38"/>
          <p:cNvSpPr/>
          <p:nvPr userDrawn="1"/>
        </p:nvSpPr>
        <p:spPr>
          <a:xfrm>
            <a:off x="4470400" y="2400300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타원 78"/>
          <p:cNvSpPr/>
          <p:nvPr userDrawn="1"/>
        </p:nvSpPr>
        <p:spPr>
          <a:xfrm flipH="1">
            <a:off x="4478317" y="4326081"/>
            <a:ext cx="6096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4549567" y="1752600"/>
            <a:ext cx="7213600" cy="533400"/>
          </a:xfrm>
        </p:spPr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5283200" y="2362200"/>
            <a:ext cx="6502400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5283200" y="4267200"/>
            <a:ext cx="6502400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19"/>
          <p:cNvSpPr>
            <a:spLocks noGrp="1"/>
          </p:cNvSpPr>
          <p:nvPr>
            <p:ph type="body" sz="quarter" idx="18"/>
          </p:nvPr>
        </p:nvSpPr>
        <p:spPr>
          <a:xfrm>
            <a:off x="4684541" y="4953000"/>
            <a:ext cx="7202659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5583310" y="2971800"/>
            <a:ext cx="6202289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20"/>
          </p:nvPr>
        </p:nvSpPr>
        <p:spPr>
          <a:xfrm>
            <a:off x="5583310" y="3581400"/>
            <a:ext cx="6202289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793B9C-4A88-46B9-A378-F504AA0025FA}" type="datetime1">
              <a:rPr lang="en-US" altLang="en-US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23"/>
          </p:nvPr>
        </p:nvSpPr>
        <p:spPr>
          <a:xfrm>
            <a:off x="340784" y="488951"/>
            <a:ext cx="711200" cy="2698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B1FFA3-6250-4A9B-BB78-A0EBD43135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225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160261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931483"/>
            <a:ext cx="10813067" cy="61155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0"/>
            <a:ext cx="11268845" cy="5019190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6383D2-C802-4DD2-AEDD-7474238763C3}" type="datetime1">
              <a:rPr lang="en-US" smtClean="0"/>
              <a:t>11/21/2025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501926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426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8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728434-DC58-4DB1-9865-32E023738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4C1B7-10E0-4313-A1B9-6FAE4B189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D58D0-8627-4C23-B925-1E3F903B6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D1C0BF-9900-4417-BDD0-76A8B7DC06EE}" type="datetime1">
              <a:rPr lang="en-US" altLang="en-US" smtClean="0"/>
              <a:pPr>
                <a:defRPr/>
              </a:pPr>
              <a:t>11/21/2025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C5F25-5600-4AD5-9CC8-8E3A58226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Technology Update: Board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7D857-06E3-4F10-8E4B-D0B9226AB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8F7D92-4FFB-4E40-A305-F5D57FC7DA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EB6796-7890-44F2-9F59-9F184ECA9A47}"/>
              </a:ext>
            </a:extLst>
          </p:cNvPr>
          <p:cNvSpPr/>
          <p:nvPr userDrawn="1"/>
        </p:nvSpPr>
        <p:spPr>
          <a:xfrm>
            <a:off x="0" y="1285875"/>
            <a:ext cx="12192000" cy="211138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02060"/>
              </a:gs>
            </a:gsLst>
            <a:lin ang="27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43ED437-CAA9-412F-AA8D-51E59575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2" y="6178551"/>
            <a:ext cx="1416049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21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96" r:id="rId11"/>
    <p:sldLayoutId id="2147483697" r:id="rId12"/>
    <p:sldLayoutId id="2147483698" r:id="rId13"/>
    <p:sldLayoutId id="214748369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nounified.org/departments/it/educational-technolog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canva.com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resnounified.org/departments/it/educational-technology/apps/canva" TargetMode="External"/><Relationship Id="rId4" Type="http://schemas.openxmlformats.org/officeDocument/2006/relationships/hyperlink" Target="https://www.canva.com/design-schoo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0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GIwYnCvmPg?feature=oembe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canva.com/design/DAG4s7UFBK8/aXXHMNfQntedIdcWEfsIEw/view?utm_content=DAG4s7UFBK8&amp;utm_campaign=designshare&amp;utm_medium=link2&amp;utm_source=uniquelinks&amp;utlId=h9e1b9cca7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hildren Drawing And Coloring">
            <a:extLst>
              <a:ext uri="{FF2B5EF4-FFF2-40B4-BE49-F238E27FC236}">
                <a16:creationId xmlns:a16="http://schemas.microsoft.com/office/drawing/2014/main" id="{F13BE6C7-8BF5-DBAB-FB32-6D09155F3B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6250" b="6250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>
                <a:solidFill>
                  <a:srgbClr val="FFFFFF"/>
                </a:solidFill>
              </a:rPr>
              <a:t>Multimedia Tools for Student Creativity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November 19, 2025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9EAF7B-2B3B-5F3D-7A04-80DD069E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35" y="1530898"/>
            <a:ext cx="5357291" cy="844733"/>
          </a:xfrm>
        </p:spPr>
        <p:txBody>
          <a:bodyPr anchor="b">
            <a:normAutofit/>
          </a:bodyPr>
          <a:lstStyle/>
          <a:p>
            <a:r>
              <a:rPr lang="en-US" sz="4000">
                <a:ea typeface="Calibri Light"/>
                <a:cs typeface="Calibri Light"/>
              </a:rPr>
              <a:t>Welcome and Norms</a:t>
            </a:r>
            <a:endParaRPr lang="en-US" sz="4000"/>
          </a:p>
        </p:txBody>
      </p:sp>
      <p:sp>
        <p:nvSpPr>
          <p:cNvPr id="8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D346E-B295-541D-5253-32A80E338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903791"/>
            <a:ext cx="6364831" cy="377374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/>
              <a:t>E</a:t>
            </a:r>
            <a:r>
              <a:rPr lang="en-US" sz="2000"/>
              <a:t>ngage fully with the content, prompts, and each other </a:t>
            </a: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/>
              <a:t>Use the Chat to ask questions, share ideas, or get support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Say hello in Chat now!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457200" lvl="1" indent="0">
              <a:buNone/>
            </a:pPr>
            <a:r>
              <a:rPr lang="en-US" sz="2000" b="1"/>
              <a:t>What are you hoping to take away today?</a:t>
            </a:r>
            <a:endParaRPr lang="en-US" sz="2000" b="1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Click the Raise hand if you'd like to come off mute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Use React during the meeting or tap-back emojis in chat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Keep your camera on if you're able, it's fun to see everyone!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Please mute your mic to reduce background noise</a:t>
            </a:r>
            <a:endParaRPr lang="en-US" sz="20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A computer screen with a group of people on it&#10;&#10;AI-generated content may be incorrect.">
            <a:extLst>
              <a:ext uri="{FF2B5EF4-FFF2-40B4-BE49-F238E27FC236}">
                <a16:creationId xmlns:a16="http://schemas.microsoft.com/office/drawing/2014/main" id="{16FD6C19-C1B6-942F-C80F-DC30D5D71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79" t="1053" r="35977" b="-1203"/>
          <a:stretch>
            <a:fillRect/>
          </a:stretch>
        </p:blipFill>
        <p:spPr>
          <a:xfrm>
            <a:off x="6794513" y="10"/>
            <a:ext cx="5397346" cy="686824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EB079-92EC-7726-740E-6957553E3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255" y="162598"/>
            <a:ext cx="7582602" cy="136602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pic>
        <p:nvPicPr>
          <p:cNvPr id="6" name="Graphic 5" descr="Sunglasses face outline with solid fill">
            <a:extLst>
              <a:ext uri="{FF2B5EF4-FFF2-40B4-BE49-F238E27FC236}">
                <a16:creationId xmlns:a16="http://schemas.microsoft.com/office/drawing/2014/main" id="{10408B79-29A1-FC13-94DC-ABC520DA9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00000">
            <a:off x="6431693" y="2868828"/>
            <a:ext cx="465440" cy="46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9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816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D14A5C-78BB-4E02-983F-6A0012485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Session is being Recorded</a:t>
            </a:r>
          </a:p>
        </p:txBody>
      </p:sp>
      <p:pic>
        <p:nvPicPr>
          <p:cNvPr id="3" name="Picture 2" descr="A person talking to a webinar">
            <a:extLst>
              <a:ext uri="{FF2B5EF4-FFF2-40B4-BE49-F238E27FC236}">
                <a16:creationId xmlns:a16="http://schemas.microsoft.com/office/drawing/2014/main" id="{3A6A4E32-36F4-A778-A7FB-588A4CD73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814" y="622002"/>
            <a:ext cx="8404580" cy="56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4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BE0C-0FE5-44DB-AB21-C821353F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Meet the Presenters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2F4940F-C0CA-4D39-ABE0-E90D84E8A874}"/>
              </a:ext>
            </a:extLst>
          </p:cNvPr>
          <p:cNvSpPr txBox="1"/>
          <p:nvPr/>
        </p:nvSpPr>
        <p:spPr>
          <a:xfrm>
            <a:off x="20" y="3827281"/>
            <a:ext cx="6040890" cy="41607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Matthew Schwartz - EdTech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0D861B14-9503-7387-7E2C-828C58B6C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4" t="-83" r="4025" b="-137"/>
          <a:stretch/>
        </p:blipFill>
        <p:spPr>
          <a:xfrm>
            <a:off x="-2" y="0"/>
            <a:ext cx="6045409" cy="3830207"/>
          </a:xfrm>
          <a:prstGeom prst="rect">
            <a:avLst/>
          </a:prstGeom>
        </p:spPr>
      </p:pic>
      <p:pic>
        <p:nvPicPr>
          <p:cNvPr id="8" name="Picture 7" descr="A person wearing a hat and glasses&#10;&#10;AI-generated content may be incorrect.">
            <a:extLst>
              <a:ext uri="{FF2B5EF4-FFF2-40B4-BE49-F238E27FC236}">
                <a16:creationId xmlns:a16="http://schemas.microsoft.com/office/drawing/2014/main" id="{042AE915-CFCF-87A8-CEFC-A619F8337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27" t="44509" r="23272" b="-439"/>
          <a:stretch>
            <a:fillRect/>
          </a:stretch>
        </p:blipFill>
        <p:spPr>
          <a:xfrm>
            <a:off x="6146152" y="0"/>
            <a:ext cx="6090115" cy="38356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B9AEC0-C350-4F2F-A401-12015593D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0950" y="381732"/>
            <a:ext cx="2670088" cy="26700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1A1365-4960-9553-5C16-6094CA4CD85E}"/>
              </a:ext>
            </a:extLst>
          </p:cNvPr>
          <p:cNvSpPr txBox="1"/>
          <p:nvPr/>
        </p:nvSpPr>
        <p:spPr>
          <a:xfrm>
            <a:off x="6141923" y="3818099"/>
            <a:ext cx="6095974" cy="42525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n-US" sz="1600">
                <a:solidFill>
                  <a:srgbClr val="FFFFFF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Calibri" panose="020F0502020204030204"/>
              </a:rPr>
              <a:t>Brian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600">
                <a:solidFill>
                  <a:srgbClr val="FFFFFF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Calibri" panose="020F0502020204030204"/>
              </a:rPr>
              <a:t>Dvorak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- EdTech</a:t>
            </a:r>
          </a:p>
        </p:txBody>
      </p:sp>
    </p:spTree>
    <p:extLst>
      <p:ext uri="{BB962C8B-B14F-4D97-AF65-F5344CB8AC3E}">
        <p14:creationId xmlns:p14="http://schemas.microsoft.com/office/powerpoint/2010/main" val="4084119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18D2A-A951-0E36-1D41-649270E8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41" y="639520"/>
            <a:ext cx="3621795" cy="1719072"/>
          </a:xfrm>
        </p:spPr>
        <p:txBody>
          <a:bodyPr anchor="b">
            <a:normAutofit/>
          </a:bodyPr>
          <a:lstStyle/>
          <a:p>
            <a:r>
              <a:rPr lang="en-US" sz="2600"/>
              <a:t>Fresno EdTech Website (</a:t>
            </a:r>
            <a:r>
              <a:rPr lang="en-US" sz="2600">
                <a:hlinkClick r:id="rId3"/>
              </a:rPr>
              <a:t>go.fresnou.org/edtech</a:t>
            </a:r>
            <a:r>
              <a:rPr lang="en-US" sz="2600"/>
              <a:t>)</a:t>
            </a:r>
          </a:p>
        </p:txBody>
      </p:sp>
      <p:sp>
        <p:nvSpPr>
          <p:cNvPr id="14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D3E3A-87A4-320F-7B99-BE238CDC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Sign up for our Weekly Blog Posts</a:t>
            </a:r>
          </a:p>
          <a:p>
            <a:r>
              <a:rPr lang="en-US" sz="2200"/>
              <a:t>Try our new Chat Bot</a:t>
            </a:r>
          </a:p>
          <a:p>
            <a:r>
              <a:rPr lang="en-US" sz="2200"/>
              <a:t>Student Digital Literacy – Updated Tech Scope and Sequence</a:t>
            </a:r>
          </a:p>
          <a:p>
            <a:r>
              <a:rPr lang="en-US" sz="2200"/>
              <a:t>Reminder: EdTech Webinar Resources</a:t>
            </a:r>
          </a:p>
        </p:txBody>
      </p:sp>
      <p:pic>
        <p:nvPicPr>
          <p:cNvPr id="4" name="Picture 3" descr="A screenshot of a web page&#10;&#10;AI-generated content may be incorrect.">
            <a:extLst>
              <a:ext uri="{FF2B5EF4-FFF2-40B4-BE49-F238E27FC236}">
                <a16:creationId xmlns:a16="http://schemas.microsoft.com/office/drawing/2014/main" id="{432DBC4D-7299-F105-792A-A60B51425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627" y="638432"/>
            <a:ext cx="7685637" cy="47058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9620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6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F5A8D1A-63EA-23D5-6291-E8F1EF65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EdTech</a:t>
            </a:r>
            <a:b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Blog</a:t>
            </a:r>
          </a:p>
        </p:txBody>
      </p:sp>
      <p:pic>
        <p:nvPicPr>
          <p:cNvPr id="8" name="Content Placeholder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CD38F35-A81C-0A73-AB4E-9D6F5CF02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029" y="770574"/>
            <a:ext cx="8099291" cy="528478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A32F30-3763-224D-7AAE-A9F337402244}"/>
              </a:ext>
            </a:extLst>
          </p:cNvPr>
          <p:cNvCxnSpPr/>
          <p:nvPr/>
        </p:nvCxnSpPr>
        <p:spPr>
          <a:xfrm flipH="1">
            <a:off x="10228053" y="5578415"/>
            <a:ext cx="65560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220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13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08861-5B36-E212-A0AC-7CF1AC0B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Learn Tech Tools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7402AF-D714-D2AB-F818-9396F534C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933" y="821112"/>
            <a:ext cx="7701307" cy="5467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4BD168-5D0C-4812-B502-DAE5A03C9AE2}"/>
              </a:ext>
            </a:extLst>
          </p:cNvPr>
          <p:cNvSpPr/>
          <p:nvPr/>
        </p:nvSpPr>
        <p:spPr>
          <a:xfrm>
            <a:off x="6469813" y="2277891"/>
            <a:ext cx="303649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ED8B43-9590-A71D-D2DD-92F70952B981}"/>
              </a:ext>
            </a:extLst>
          </p:cNvPr>
          <p:cNvSpPr txBox="1"/>
          <p:nvPr/>
        </p:nvSpPr>
        <p:spPr>
          <a:xfrm>
            <a:off x="757084" y="4050890"/>
            <a:ext cx="292129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/>
              <a:t>Canva</a:t>
            </a:r>
            <a:endParaRPr lang="en-US"/>
          </a:p>
          <a:p>
            <a:r>
              <a:rPr lang="en-US" sz="2800"/>
              <a:t>Learn Page</a:t>
            </a:r>
          </a:p>
        </p:txBody>
      </p:sp>
    </p:spTree>
    <p:extLst>
      <p:ext uri="{BB962C8B-B14F-4D97-AF65-F5344CB8AC3E}">
        <p14:creationId xmlns:p14="http://schemas.microsoft.com/office/powerpoint/2010/main" val="4214712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35414-2D39-62BD-0600-8712AA47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Student Digital Literacy</a:t>
            </a:r>
          </a:p>
        </p:txBody>
      </p:sp>
      <p:pic>
        <p:nvPicPr>
          <p:cNvPr id="5" name="Content Placeholder 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10EA5D1-F414-910D-CC8D-30BB765A5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710" y="643466"/>
            <a:ext cx="5359911" cy="55687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6200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5DC43-C84E-DA62-5E87-4DDD73E66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6369"/>
            <a:ext cx="10515600" cy="1325563"/>
          </a:xfrm>
        </p:spPr>
        <p:txBody>
          <a:bodyPr/>
          <a:lstStyle/>
          <a:p>
            <a:r>
              <a:rPr lang="en-US"/>
              <a:t>Digital Literacy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D9990-1FBD-D25D-0786-5ED720B7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4444"/>
            <a:ext cx="10515600" cy="13217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Use of multimedia tools provide opportunity for students to develop skills called out in our Technology Scope and Sequence, especially under Innovative Designer: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12069-C55C-D81E-A0A1-31A44337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494" y="2250482"/>
            <a:ext cx="8515350" cy="4505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568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6587BD-2DC6-4BC7-82C8-FB90BC955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Grade Level Considerations</a:t>
            </a:r>
          </a:p>
        </p:txBody>
      </p:sp>
      <p:graphicFrame>
        <p:nvGraphicFramePr>
          <p:cNvPr id="34" name="Content Placeholder 2">
            <a:extLst>
              <a:ext uri="{FF2B5EF4-FFF2-40B4-BE49-F238E27FC236}">
                <a16:creationId xmlns:a16="http://schemas.microsoft.com/office/drawing/2014/main" id="{69837E11-8308-4442-82B0-51947C95E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73866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442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C4CD01F-43F4-40A3-AFEF-8587DE214CE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r="-2" b="-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19DE68-F324-0B79-31BE-E8C1C363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Learning Intentions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5D09ECC5-D4D3-6ABB-F26D-C7AA11B8E9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85582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442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E9B92-4049-9EB2-BBED-A87331C90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E92B8B-0B89-8990-7674-FFB8CD762E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94246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1274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1D3BA-4FEB-8F19-24B7-53E20587E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89D2-F37A-F822-80FC-83F76FD0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/>
              <a:t>Don't miss the Raffle!</a:t>
            </a:r>
            <a:endParaRPr lang="en-US"/>
          </a:p>
        </p:txBody>
      </p:sp>
      <p:pic>
        <p:nvPicPr>
          <p:cNvPr id="4" name="Content Placeholder 3" descr="The Big BBQ Fundraiser Test Raffle | Raffle Creator">
            <a:extLst>
              <a:ext uri="{FF2B5EF4-FFF2-40B4-BE49-F238E27FC236}">
                <a16:creationId xmlns:a16="http://schemas.microsoft.com/office/drawing/2014/main" id="{54870524-3954-BFD5-0643-F78987035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251" b="18561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pic>
        <p:nvPicPr>
          <p:cNvPr id="3" name="Picture 2" descr="A purple pen in a plastic cup&#10;&#10;AI-generated content may be incorrect.">
            <a:extLst>
              <a:ext uri="{FF2B5EF4-FFF2-40B4-BE49-F238E27FC236}">
                <a16:creationId xmlns:a16="http://schemas.microsoft.com/office/drawing/2014/main" id="{5D4A600D-0411-7209-939B-47476444E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233" r="238" b="21285"/>
          <a:stretch>
            <a:fillRect/>
          </a:stretch>
        </p:blipFill>
        <p:spPr>
          <a:xfrm>
            <a:off x="7508970" y="1825057"/>
            <a:ext cx="3848464" cy="435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8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A98D04-FEB9-2F95-7C1A-7DB9345D5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Class Teams Assignment – Video Response with Flip Video Recording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0DFB7-8478-CE3C-13D8-F5D978D3C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Teacher &amp; Student Demonstration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575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FF7BA3-EA47-F1B0-5D3E-9E0EEBAA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Why use Video in Assignments?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1856F6-1439-5741-446D-62CA5E53E6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57737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4590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5262" y="859948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6DD9F-F47F-5AEC-16BE-B71BD511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Live Teacher &amp; Student Demo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5452" y="434266"/>
            <a:ext cx="7217701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2042C962-1289-056D-9C1C-9ADAE65BF6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499270"/>
              </p:ext>
            </p:extLst>
          </p:nvPr>
        </p:nvGraphicFramePr>
        <p:xfrm>
          <a:off x="4763911" y="609600"/>
          <a:ext cx="6735443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8149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3A747-234D-DFCB-8C56-5E0B13C8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Student Assignment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0053B-AE74-0562-1D84-101480942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Show and Tell – Video Response</a:t>
            </a:r>
            <a:endParaRPr lang="en-US"/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Instructions: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In this assignment, click + New.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Choose Flip video recording from the list.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Record a short video (1–2 minutes) sharing  your plans during Thanksgiving Break.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Click Attach to add your video.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Submit your assignment when ready!</a:t>
            </a:r>
            <a:endParaRPr lang="en-US"/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Tip: You can re-record before attaching if needed.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37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E5AF6-9C18-07E4-3027-65DA6821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000"/>
              <a:t>Video Assignment Ideas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D82D7C-D4A8-0C17-4B3D-BD098BF748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02719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517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319CF4-6245-C0F6-3E08-8E9A6AA1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Let’s Explore Canva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FB675-7A12-CFC1-9504-8194686F3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6522" y="5633765"/>
            <a:ext cx="340855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  <a:hlinkClick r:id="rId2"/>
              </a:rPr>
              <a:t>http://canva.com</a:t>
            </a:r>
            <a:r>
              <a:rPr lang="en-US" sz="20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02580D43-9F1E-736C-FFD3-ED41632B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874" y="390832"/>
            <a:ext cx="7438870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79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sitting at a desk using a computer&#10;&#10;AI-generated content may be incorrect.">
            <a:extLst>
              <a:ext uri="{FF2B5EF4-FFF2-40B4-BE49-F238E27FC236}">
                <a16:creationId xmlns:a16="http://schemas.microsoft.com/office/drawing/2014/main" id="{A9D81FA8-AF37-42C7-F6AC-EBFC7F949A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753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5F91F-4201-8E4F-6FB8-C41563EDC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2800"/>
              <a:t>Sign in to Canva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93F1E-96CB-43E6-5876-0AAFBA98D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/>
              <a:t>Canva.com</a:t>
            </a:r>
          </a:p>
          <a:p>
            <a:pPr lvl="1"/>
            <a:r>
              <a:rPr lang="en-US" sz="1700"/>
              <a:t>Use Work Email Address</a:t>
            </a:r>
          </a:p>
          <a:p>
            <a:r>
              <a:rPr lang="en-US" sz="1700"/>
              <a:t>Access Canva through Clever</a:t>
            </a:r>
          </a:p>
        </p:txBody>
      </p:sp>
    </p:spTree>
    <p:extLst>
      <p:ext uri="{BB962C8B-B14F-4D97-AF65-F5344CB8AC3E}">
        <p14:creationId xmlns:p14="http://schemas.microsoft.com/office/powerpoint/2010/main" val="1256761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D8F49-FFBD-AF46-168A-67A71E1A3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89" y="4883544"/>
            <a:ext cx="3876086" cy="1556907"/>
          </a:xfrm>
        </p:spPr>
        <p:txBody>
          <a:bodyPr anchor="ctr">
            <a:normAutofit/>
          </a:bodyPr>
          <a:lstStyle/>
          <a:p>
            <a:r>
              <a:rPr lang="en-US" sz="3200"/>
              <a:t>Navigating Canva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9C48792-94DD-4D96-E504-2189EFB01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03" y="364142"/>
            <a:ext cx="8548049" cy="386799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DD17-2BAB-F3D5-B723-0E80D2E7C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r>
              <a:rPr lang="en-US" sz="1800"/>
              <a:t>Home Screen</a:t>
            </a:r>
          </a:p>
          <a:p>
            <a:r>
              <a:rPr lang="en-US" sz="1800"/>
              <a:t>Edit Screen</a:t>
            </a:r>
          </a:p>
        </p:txBody>
      </p:sp>
    </p:spTree>
    <p:extLst>
      <p:ext uri="{BB962C8B-B14F-4D97-AF65-F5344CB8AC3E}">
        <p14:creationId xmlns:p14="http://schemas.microsoft.com/office/powerpoint/2010/main" val="896048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1940B-97A8-78C7-7F60-FFD7E744B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EEBBB9A-21FA-3D89-949D-55BF454C9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54788-74DF-DF8F-866E-6EB21CB6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89" y="4883544"/>
            <a:ext cx="3876086" cy="1556907"/>
          </a:xfrm>
        </p:spPr>
        <p:txBody>
          <a:bodyPr anchor="ctr">
            <a:normAutofit/>
          </a:bodyPr>
          <a:lstStyle/>
          <a:p>
            <a:r>
              <a:rPr lang="en-US" sz="3200"/>
              <a:t>Navigating Canva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A88BA6-C544-3423-1565-C48C8C3BF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EB62D5-5D30-02FE-A859-1F928406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CEAF76-CAC4-0A2E-6804-EE17B3C35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2E469-94F4-3A98-7354-E4939C96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r>
              <a:rPr lang="en-US" sz="1800"/>
              <a:t>Home Screen</a:t>
            </a:r>
          </a:p>
          <a:p>
            <a:r>
              <a:rPr lang="en-US" sz="1800"/>
              <a:t>Edit Screen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CA09199-0835-9D22-0371-F936F4CAE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173" y="277423"/>
            <a:ext cx="8547653" cy="411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30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C147B4B-E164-7D96-E0E0-AF5D898F3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020" r="2756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E9786A-34CA-4F05-F2F6-C2AA7C88D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5417863"/>
            <a:ext cx="11210925" cy="7169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Using Templates to get Started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977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DE7C0F-E894-AC80-C062-75013F195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Getting Help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A screenshot of a chat&#10;&#10;AI-generated content may be incorrect.">
            <a:extLst>
              <a:ext uri="{FF2B5EF4-FFF2-40B4-BE49-F238E27FC236}">
                <a16:creationId xmlns:a16="http://schemas.microsoft.com/office/drawing/2014/main" id="{E9208F23-BB49-B90B-E617-454E44FFA6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1" t="-677" r="-1010" b="677"/>
          <a:stretch>
            <a:fillRect/>
          </a:stretch>
        </p:blipFill>
        <p:spPr>
          <a:xfrm>
            <a:off x="999720" y="238124"/>
            <a:ext cx="4097985" cy="637016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pic>
        <p:nvPicPr>
          <p:cNvPr id="10" name="Content Placeholder 9" descr="A collage of pictures of a person&#10;&#10;AI-generated content may be incorrect.">
            <a:extLst>
              <a:ext uri="{FF2B5EF4-FFF2-40B4-BE49-F238E27FC236}">
                <a16:creationId xmlns:a16="http://schemas.microsoft.com/office/drawing/2014/main" id="{23300C58-09FE-4171-0F0D-96078BF5E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1270" y="1985832"/>
            <a:ext cx="4850561" cy="377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13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3C98F9-A81B-2595-0ED4-FBF1C790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Let’s try a Canva Assignment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9D89AF-29E4-1676-FAFE-83FC745FC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Create a visually appealing design using the provided Canva template themed around </a:t>
            </a:r>
            <a:r>
              <a:rPr lang="en-US" sz="2000" b="1">
                <a:ea typeface="+mn-lt"/>
                <a:cs typeface="+mn-lt"/>
              </a:rPr>
              <a:t>Thanksgiving Break</a:t>
            </a:r>
            <a:r>
              <a:rPr lang="en-US" sz="2000">
                <a:ea typeface="+mn-lt"/>
                <a:cs typeface="+mn-lt"/>
              </a:rPr>
              <a:t>. This activity will help you explore Canva’s creative tools and practice customizing templates for classroom or personal use.</a:t>
            </a:r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215BF4-D4DE-DFA6-D24C-E19298D02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502" y="576618"/>
            <a:ext cx="3615776" cy="571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58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4AC616-E1D9-D5A6-A6AE-1CB8F3D8E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2DAD9A7-FCCB-3AB9-477B-252B5F1E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F25A97-CA5A-51D3-E596-E53643955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7BE4F7-6C38-DB7B-2F05-5BD40CD5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409DBE-D04C-D2D0-F10E-EE2253215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5ADB9AD-EC9A-960E-1030-39A60CA4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A5656C-2DC6-F476-5447-97BD2CFDD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7AFC0D-8C24-5101-90D6-DADA2784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Let’s try a Canva Assignment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DBC70C-01C5-286F-6D2F-C851BF509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 fontScale="70000" lnSpcReduction="20000"/>
          </a:bodyPr>
          <a:lstStyle/>
          <a:p>
            <a:pPr>
              <a:buNone/>
            </a:pPr>
            <a:r>
              <a:rPr lang="en-US" b="1"/>
              <a:t>Instructions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>
                <a:ea typeface="+mn-lt"/>
                <a:cs typeface="+mn-lt"/>
              </a:rPr>
              <a:t>Open the Assigned Template</a:t>
            </a:r>
            <a:endParaRPr lang="en-US"/>
          </a:p>
          <a:p>
            <a:pPr marL="971550" lvl="1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Click the link or access the template in your Canva account.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>
                <a:ea typeface="+mn-lt"/>
                <a:cs typeface="+mn-lt"/>
              </a:rPr>
              <a:t>Customize the Design</a:t>
            </a:r>
            <a:endParaRPr lang="en-US"/>
          </a:p>
          <a:p>
            <a:pPr marL="971550" lvl="1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Replace all default images in the template with new media from Canva’s </a:t>
            </a:r>
            <a:r>
              <a:rPr lang="en-US" sz="2000" b="1">
                <a:ea typeface="+mn-lt"/>
                <a:cs typeface="+mn-lt"/>
              </a:rPr>
              <a:t>Elements</a:t>
            </a:r>
            <a:r>
              <a:rPr lang="en-US" sz="2000">
                <a:ea typeface="+mn-lt"/>
                <a:cs typeface="+mn-lt"/>
              </a:rPr>
              <a:t> library.</a:t>
            </a:r>
            <a:endParaRPr lang="en-US"/>
          </a:p>
          <a:p>
            <a:pPr marL="971550" lvl="1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Update text using Canva’s </a:t>
            </a:r>
            <a:r>
              <a:rPr lang="en-US" sz="2000" b="1">
                <a:ea typeface="+mn-lt"/>
                <a:cs typeface="+mn-lt"/>
              </a:rPr>
              <a:t>Text</a:t>
            </a:r>
            <a:r>
              <a:rPr lang="en-US" sz="2000">
                <a:ea typeface="+mn-lt"/>
                <a:cs typeface="+mn-lt"/>
              </a:rPr>
              <a:t> options to make it relevant to Thanksgiving Break (e.g., greetings, fun facts, or event details).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>
                <a:ea typeface="+mn-lt"/>
                <a:cs typeface="+mn-lt"/>
              </a:rPr>
              <a:t>Keep the Theme Consistent</a:t>
            </a:r>
            <a:endParaRPr lang="en-US"/>
          </a:p>
          <a:p>
            <a:pPr marL="971550" lvl="1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Use colors, fonts, and images that reflect the Thanksgiving season (fall colors, leaves, food, family themes).</a:t>
            </a:r>
            <a:endParaRPr lang="en-US"/>
          </a:p>
          <a:p>
            <a:pPr>
              <a:buFont typeface="Arial"/>
              <a:buChar char="•"/>
            </a:pPr>
            <a:r>
              <a:rPr lang="en-US" sz="2000" b="1">
                <a:ea typeface="+mn-lt"/>
                <a:cs typeface="+mn-lt"/>
              </a:rPr>
              <a:t>Save and Submit</a:t>
            </a:r>
            <a:endParaRPr lang="en-US"/>
          </a:p>
          <a:p>
            <a:pPr marL="971550" lvl="1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When finished, click </a:t>
            </a:r>
            <a:r>
              <a:rPr lang="en-US" sz="2000" b="1">
                <a:ea typeface="+mn-lt"/>
                <a:cs typeface="+mn-lt"/>
              </a:rPr>
              <a:t>Share</a:t>
            </a:r>
            <a:r>
              <a:rPr lang="en-US" sz="2000">
                <a:ea typeface="+mn-lt"/>
                <a:cs typeface="+mn-lt"/>
              </a:rPr>
              <a:t> → </a:t>
            </a:r>
            <a:r>
              <a:rPr lang="en-US" sz="2000" b="1">
                <a:ea typeface="+mn-lt"/>
                <a:cs typeface="+mn-lt"/>
              </a:rPr>
              <a:t>Download</a:t>
            </a:r>
            <a:r>
              <a:rPr lang="en-US" sz="2000">
                <a:ea typeface="+mn-lt"/>
                <a:cs typeface="+mn-lt"/>
              </a:rPr>
              <a:t> (choose PNG or JPG).</a:t>
            </a:r>
            <a:endParaRPr lang="en-US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206038-46EF-1822-4033-299ACB437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502" y="576618"/>
            <a:ext cx="3615776" cy="571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67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5A0937-3373-EA86-5494-09B003B7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Canva Tutorials and EdTech Resources</a:t>
            </a:r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4C2FE84-EBA1-EF54-C05B-FD1D43E29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38" r="8407" b="2"/>
          <a:stretch>
            <a:fillRect/>
          </a:stretch>
        </p:blipFill>
        <p:spPr>
          <a:xfrm>
            <a:off x="198741" y="2410448"/>
            <a:ext cx="5803323" cy="389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Content Placeholder 4" descr="A screenshot of a web page&#10;&#10;AI-generated content may be incorrect.">
            <a:extLst>
              <a:ext uri="{FF2B5EF4-FFF2-40B4-BE49-F238E27FC236}">
                <a16:creationId xmlns:a16="http://schemas.microsoft.com/office/drawing/2014/main" id="{AD501499-7061-8A66-B74E-554786D0A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5274" b="-2"/>
          <a:stretch>
            <a:fillRect/>
          </a:stretch>
        </p:blipFill>
        <p:spPr>
          <a:xfrm>
            <a:off x="6189934" y="2410448"/>
            <a:ext cx="5803323" cy="389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FFDB48-9706-3306-69DE-A062003C1C7B}"/>
              </a:ext>
            </a:extLst>
          </p:cNvPr>
          <p:cNvSpPr txBox="1"/>
          <p:nvPr/>
        </p:nvSpPr>
        <p:spPr>
          <a:xfrm>
            <a:off x="1308340" y="1611168"/>
            <a:ext cx="987724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ea typeface="+mn-lt"/>
                <a:cs typeface="+mn-lt"/>
                <a:hlinkClick r:id="rId4"/>
              </a:rPr>
              <a:t>Design School - Learn design with Canva</a:t>
            </a:r>
            <a:r>
              <a:rPr lang="en-US" sz="2000">
                <a:ea typeface="+mn-lt"/>
                <a:cs typeface="+mn-lt"/>
              </a:rPr>
              <a:t> - </a:t>
            </a:r>
            <a:r>
              <a:rPr lang="en-US" sz="2000">
                <a:hlinkClick r:id="rId5"/>
              </a:rPr>
              <a:t>Canva - Fresno Unified School District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8154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DB32B-9BE1-28F7-6FAB-08203984C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ea typeface="+mj-lt"/>
                <a:cs typeface="+mj-lt"/>
              </a:rPr>
              <a:t>Clipchamp – Video Editor 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1081A4-FA7B-BD6E-CC2F-3CE705650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79590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 descr="microsoft clipchamp icon logo symbol 60587611 PNG">
            <a:extLst>
              <a:ext uri="{FF2B5EF4-FFF2-40B4-BE49-F238E27FC236}">
                <a16:creationId xmlns:a16="http://schemas.microsoft.com/office/drawing/2014/main" id="{6087DAFA-870C-06CC-D187-D6DA0ED8F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479" y="252662"/>
            <a:ext cx="2392279" cy="243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25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95338D-16FB-7E57-EC68-0A6298BC5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Clipchamp Tutorial</a:t>
            </a:r>
          </a:p>
        </p:txBody>
      </p:sp>
      <p:pic>
        <p:nvPicPr>
          <p:cNvPr id="4" name="Online Media 3" title="Clipchamp Video Editor in Microsoft 365">
            <a:hlinkClick r:id="" action="ppaction://noaction"/>
            <a:extLst>
              <a:ext uri="{FF2B5EF4-FFF2-40B4-BE49-F238E27FC236}">
                <a16:creationId xmlns:a16="http://schemas.microsoft.com/office/drawing/2014/main" id="{5B703AA1-5340-377F-6085-64D35B30CC0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777316" y="1512288"/>
            <a:ext cx="6780700" cy="383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98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CF4C-3821-0092-7912-47D107070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1128094"/>
            <a:ext cx="3434180" cy="1415270"/>
          </a:xfrm>
        </p:spPr>
        <p:txBody>
          <a:bodyPr anchor="t">
            <a:normAutofit/>
          </a:bodyPr>
          <a:lstStyle/>
          <a:p>
            <a:r>
              <a:rPr lang="en-US" sz="3200">
                <a:latin typeface="Aptos"/>
              </a:rPr>
              <a:t>Hands-on exploration</a:t>
            </a:r>
            <a:endParaRPr lang="en-US" sz="3200"/>
          </a:p>
        </p:txBody>
      </p:sp>
      <p:pic>
        <p:nvPicPr>
          <p:cNvPr id="19" name="Picture 18" descr="Film reel and slate">
            <a:extLst>
              <a:ext uri="{FF2B5EF4-FFF2-40B4-BE49-F238E27FC236}">
                <a16:creationId xmlns:a16="http://schemas.microsoft.com/office/drawing/2014/main" id="{E377EFA7-05CE-5615-F21A-7F70B866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17" r="21383" b="4"/>
          <a:stretch>
            <a:fillRect/>
          </a:stretch>
        </p:blipFill>
        <p:spPr>
          <a:xfrm>
            <a:off x="-9886" y="10"/>
            <a:ext cx="7572605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2629E10-A756-8E83-4482-B9939489C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3531" y="2543364"/>
            <a:ext cx="3604627" cy="37093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ea typeface="+mn-lt"/>
                <a:cs typeface="+mn-lt"/>
              </a:rPr>
              <a:t>Add Images</a:t>
            </a:r>
          </a:p>
          <a:p>
            <a:r>
              <a:rPr lang="en-US" sz="2400">
                <a:ea typeface="+mn-lt"/>
                <a:cs typeface="+mn-lt"/>
              </a:rPr>
              <a:t>Add Text</a:t>
            </a:r>
          </a:p>
          <a:p>
            <a:r>
              <a:rPr lang="en-US" sz="2400">
                <a:ea typeface="+mn-lt"/>
                <a:cs typeface="+mn-lt"/>
              </a:rPr>
              <a:t>Record Narration</a:t>
            </a:r>
          </a:p>
          <a:p>
            <a:r>
              <a:rPr lang="en-US" sz="2400">
                <a:ea typeface="+mn-lt"/>
                <a:cs typeface="+mn-lt"/>
              </a:rPr>
              <a:t>Add Music</a:t>
            </a:r>
          </a:p>
          <a:p>
            <a:r>
              <a:rPr lang="en-US" sz="2400">
                <a:ea typeface="+mn-lt"/>
                <a:cs typeface="+mn-lt"/>
              </a:rPr>
              <a:t>Add Screen Recording</a:t>
            </a:r>
          </a:p>
          <a:p>
            <a:r>
              <a:rPr lang="en-US" sz="2400">
                <a:ea typeface="+mn-lt"/>
                <a:cs typeface="+mn-lt"/>
              </a:rPr>
              <a:t>Explore more</a:t>
            </a:r>
          </a:p>
        </p:txBody>
      </p:sp>
    </p:spTree>
    <p:extLst>
      <p:ext uri="{BB962C8B-B14F-4D97-AF65-F5344CB8AC3E}">
        <p14:creationId xmlns:p14="http://schemas.microsoft.com/office/powerpoint/2010/main" val="4282595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044C8-5005-E891-40F6-8750A3E6B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20126"/>
            <a:ext cx="4308044" cy="363383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might you work Clipchamp into a student task?</a:t>
            </a:r>
          </a:p>
        </p:txBody>
      </p:sp>
      <p:pic>
        <p:nvPicPr>
          <p:cNvPr id="5" name="Content Placeholder 4" descr="microsoft clipchamp icon logo symbol 60587611 PNG">
            <a:extLst>
              <a:ext uri="{FF2B5EF4-FFF2-40B4-BE49-F238E27FC236}">
                <a16:creationId xmlns:a16="http://schemas.microsoft.com/office/drawing/2014/main" id="{83A2C479-03AD-AAAE-8F89-7EEDB4F37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3182" y="787115"/>
            <a:ext cx="5141910" cy="514191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1E4E172-1EA7-E251-8265-AD4D67315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6EE4C1-7905-4652-A645-D2C3112E2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2D6870-BDC0-AE8B-A7F5-D570327D12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3967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ECA1F-C6F9-E07E-1350-3CF3D508C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D00C9-385F-D6DB-30B0-894FB39B4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Raise your Virtual Hand or share your questions in the meeting chat.</a:t>
            </a:r>
          </a:p>
        </p:txBody>
      </p:sp>
      <p:pic>
        <p:nvPicPr>
          <p:cNvPr id="13" name="Picture 12" descr="Yellow question mark">
            <a:extLst>
              <a:ext uri="{FF2B5EF4-FFF2-40B4-BE49-F238E27FC236}">
                <a16:creationId xmlns:a16="http://schemas.microsoft.com/office/drawing/2014/main" id="{CB0BDC84-45B6-3181-1835-9CA3A83F9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052" r="10193" b="-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41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CC18-D820-13C1-CC04-ABEEEECD9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/>
              <a:t>Closing and Raffle</a:t>
            </a:r>
          </a:p>
        </p:txBody>
      </p:sp>
      <p:pic>
        <p:nvPicPr>
          <p:cNvPr id="6" name="Content Placeholder 5" descr="A qr code on a card&#10;&#10;AI-generated content may be incorrect.">
            <a:extLst>
              <a:ext uri="{FF2B5EF4-FFF2-40B4-BE49-F238E27FC236}">
                <a16:creationId xmlns:a16="http://schemas.microsoft.com/office/drawing/2014/main" id="{7C2E57AC-F6F0-07C7-3CD0-7EDC21728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35" y="1690688"/>
            <a:ext cx="4351338" cy="4351338"/>
          </a:xfrm>
          <a:noFill/>
        </p:spPr>
      </p:pic>
      <p:pic>
        <p:nvPicPr>
          <p:cNvPr id="8" name="Picture 7" descr="A blue circle with white text and a round white circle with a white circle and a white circle with a white circle with a white circle with a white circle with a white circle with a white circle&#10;&#10;AI-generated content may be incorrect.">
            <a:extLst>
              <a:ext uri="{FF2B5EF4-FFF2-40B4-BE49-F238E27FC236}">
                <a16:creationId xmlns:a16="http://schemas.microsoft.com/office/drawing/2014/main" id="{5A8C76F7-582E-C6E5-DBED-357B43FF0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31" y="3764947"/>
            <a:ext cx="2857500" cy="2857500"/>
          </a:xfrm>
          <a:prstGeom prst="rect">
            <a:avLst/>
          </a:prstGeom>
        </p:spPr>
      </p:pic>
      <p:pic>
        <p:nvPicPr>
          <p:cNvPr id="10" name="Picture 9" descr="A thank you message with various icons&#10;&#10;AI-generated content may be incorrect.">
            <a:extLst>
              <a:ext uri="{FF2B5EF4-FFF2-40B4-BE49-F238E27FC236}">
                <a16:creationId xmlns:a16="http://schemas.microsoft.com/office/drawing/2014/main" id="{2800B333-209E-8C2B-7A04-1B6759A7F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997" y="365125"/>
            <a:ext cx="4773168" cy="31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71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F196-3426-BC5A-80B7-EB4F8677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/>
              <a:t>Raffle Time!</a:t>
            </a:r>
          </a:p>
        </p:txBody>
      </p:sp>
      <p:pic>
        <p:nvPicPr>
          <p:cNvPr id="4" name="Content Placeholder 3" descr="The Big BBQ Fundraiser Test Raffle | Raffle Creator">
            <a:extLst>
              <a:ext uri="{FF2B5EF4-FFF2-40B4-BE49-F238E27FC236}">
                <a16:creationId xmlns:a16="http://schemas.microsoft.com/office/drawing/2014/main" id="{45E62A19-673D-7A44-2621-BD59916B75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251" b="18561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  <p:pic>
        <p:nvPicPr>
          <p:cNvPr id="3" name="Picture 2" descr="A purple pen in a plastic cup&#10;&#10;AI-generated content may be incorrect.">
            <a:extLst>
              <a:ext uri="{FF2B5EF4-FFF2-40B4-BE49-F238E27FC236}">
                <a16:creationId xmlns:a16="http://schemas.microsoft.com/office/drawing/2014/main" id="{E328A589-5332-C5AA-6F1B-7F38869C3C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233" r="238" b="21285"/>
          <a:stretch>
            <a:fillRect/>
          </a:stretch>
        </p:blipFill>
        <p:spPr>
          <a:xfrm>
            <a:off x="7508970" y="1825057"/>
            <a:ext cx="3848464" cy="435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86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5CC89-37BF-1A67-FFA6-103110C4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Multimedia Tool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50E5F-A891-B3FE-B8AF-AE1AFB259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955" y="4067032"/>
            <a:ext cx="5998840" cy="2067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hlinkClick r:id="rId2"/>
              </a:rPr>
              <a:t>Click here for the interactive one-pager</a:t>
            </a:r>
            <a:endParaRPr lang="en-US" sz="2400"/>
          </a:p>
        </p:txBody>
      </p:sp>
      <p:pic>
        <p:nvPicPr>
          <p:cNvPr id="4" name="Picture 3" descr="A screenshot of a video tutorial&#10;&#10;AI-generated content may be incorrect.">
            <a:extLst>
              <a:ext uri="{FF2B5EF4-FFF2-40B4-BE49-F238E27FC236}">
                <a16:creationId xmlns:a16="http://schemas.microsoft.com/office/drawing/2014/main" id="{D0B00C62-7FD1-5CC8-94BA-FCFBB3FBD8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7"/>
          <a:stretch>
            <a:fillRect/>
          </a:stretch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90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c9e5c00-a221-44b3-87b9-8b60f90cc294" xsi:nil="true"/>
    <lcf76f155ced4ddcb4097134ff3c332f xmlns="fbee54da-eede-4f98-80ff-ba7ac21f35c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81709BA8F91409A5FECAD43C81D1A" ma:contentTypeVersion="18" ma:contentTypeDescription="Create a new document." ma:contentTypeScope="" ma:versionID="6500e30667babba3ad8c7cb46c3acc6b">
  <xsd:schema xmlns:xsd="http://www.w3.org/2001/XMLSchema" xmlns:xs="http://www.w3.org/2001/XMLSchema" xmlns:p="http://schemas.microsoft.com/office/2006/metadata/properties" xmlns:ns2="dc9e5c00-a221-44b3-87b9-8b60f90cc294" xmlns:ns3="fbee54da-eede-4f98-80ff-ba7ac21f35c3" targetNamespace="http://schemas.microsoft.com/office/2006/metadata/properties" ma:root="true" ma:fieldsID="a20ee435f884359030dd239b4b7e6333" ns2:_="" ns3:_="">
    <xsd:import namespace="dc9e5c00-a221-44b3-87b9-8b60f90cc294"/>
    <xsd:import namespace="fbee54da-eede-4f98-80ff-ba7ac21f35c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e5c00-a221-44b3-87b9-8b60f90cc29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277e553-1d57-480d-b7f7-82140e342798}" ma:internalName="TaxCatchAll" ma:showField="CatchAllData" ma:web="dc9e5c00-a221-44b3-87b9-8b60f90cc2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ee54da-eede-4f98-80ff-ba7ac21f35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777744c-bbfa-40ec-a124-bd5a05093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AE49BB-1906-4AB7-B370-8B822F7E2D75}">
  <ds:schemaRefs>
    <ds:schemaRef ds:uri="dc9e5c00-a221-44b3-87b9-8b60f90cc294"/>
    <ds:schemaRef ds:uri="fbee54da-eede-4f98-80ff-ba7ac21f35c3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422D6A63-CD2F-4FA2-816E-0E6B44E5E8CE}">
  <ds:schemaRefs>
    <ds:schemaRef ds:uri="dc9e5c00-a221-44b3-87b9-8b60f90cc294"/>
    <ds:schemaRef ds:uri="fbee54da-eede-4f98-80ff-ba7ac21f35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53F15F-1A50-4FCB-9DC0-01EAD52F80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35</Slides>
  <Notes>2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office theme</vt:lpstr>
      <vt:lpstr>1_office theme</vt:lpstr>
      <vt:lpstr>3_Office Theme</vt:lpstr>
      <vt:lpstr>Multimedia Tools for Student Creativity</vt:lpstr>
      <vt:lpstr>Welcome and Norms</vt:lpstr>
      <vt:lpstr>Session is being Recorded</vt:lpstr>
      <vt:lpstr>Meet the Presenters</vt:lpstr>
      <vt:lpstr>Fresno EdTech Website (go.fresnou.org/edtech)</vt:lpstr>
      <vt:lpstr>EdTech Blog</vt:lpstr>
      <vt:lpstr>Learn Tech Tools</vt:lpstr>
      <vt:lpstr>Student Digital Literacy</vt:lpstr>
      <vt:lpstr>Digital Literacy Alignment</vt:lpstr>
      <vt:lpstr>Grade Level Considerations</vt:lpstr>
      <vt:lpstr>Learning Intentions</vt:lpstr>
      <vt:lpstr>Agenda</vt:lpstr>
      <vt:lpstr>Don't miss the Raffle!</vt:lpstr>
      <vt:lpstr>Class Teams Assignment – Video Response with Flip Video Recording</vt:lpstr>
      <vt:lpstr>Why use Video in Assignments?</vt:lpstr>
      <vt:lpstr>Live Teacher &amp; Student Demo</vt:lpstr>
      <vt:lpstr>Student Assignment</vt:lpstr>
      <vt:lpstr>Video Assignment Ideas</vt:lpstr>
      <vt:lpstr>Let’s Explore Canva</vt:lpstr>
      <vt:lpstr>Sign in to Canva</vt:lpstr>
      <vt:lpstr>Navigating Canva</vt:lpstr>
      <vt:lpstr>Navigating Canva</vt:lpstr>
      <vt:lpstr>Using Templates to get Started</vt:lpstr>
      <vt:lpstr>Getting Help</vt:lpstr>
      <vt:lpstr>Let’s try a Canva Assignment</vt:lpstr>
      <vt:lpstr>Let’s try a Canva Assignment</vt:lpstr>
      <vt:lpstr>Canva Tutorials and EdTech Resources</vt:lpstr>
      <vt:lpstr>Clipchamp – Video Editor </vt:lpstr>
      <vt:lpstr>Clipchamp Tutorial</vt:lpstr>
      <vt:lpstr>Hands-on exploration</vt:lpstr>
      <vt:lpstr>How might you work Clipchamp into a student task?</vt:lpstr>
      <vt:lpstr>Questions</vt:lpstr>
      <vt:lpstr>Closing and Raffle</vt:lpstr>
      <vt:lpstr>Raffle Time!</vt:lpstr>
      <vt:lpstr>Multimedia Tool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Multimedia Tools for Student Creativity</dc:title>
  <dc:creator/>
  <cp:revision>2</cp:revision>
  <dcterms:created xsi:type="dcterms:W3CDTF">2025-11-03T17:57:00Z</dcterms:created>
  <dcterms:modified xsi:type="dcterms:W3CDTF">2025-11-21T19:43:53Z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0x010100CBB81709BA8F91409A5FECAD43C81D1A</vt:lpwstr>
  </property>
  <property fmtid="{D5CDD505-2E9C-101B-9397-08002B2CF9AE}" pid="3" name="MediaServiceImageTags">
    <vt:lpwstr/>
  </property>
</Properties>
</file>