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6" r:id="rId5"/>
    <p:sldId id="391" r:id="rId6"/>
    <p:sldId id="392" r:id="rId7"/>
    <p:sldId id="413" r:id="rId8"/>
    <p:sldId id="403" r:id="rId9"/>
    <p:sldId id="394" r:id="rId10"/>
    <p:sldId id="395" r:id="rId11"/>
    <p:sldId id="400" r:id="rId12"/>
    <p:sldId id="415" r:id="rId13"/>
    <p:sldId id="396" r:id="rId14"/>
    <p:sldId id="416" r:id="rId15"/>
    <p:sldId id="398" r:id="rId16"/>
    <p:sldId id="418" r:id="rId17"/>
    <p:sldId id="417" r:id="rId18"/>
    <p:sldId id="419" r:id="rId19"/>
    <p:sldId id="420" r:id="rId20"/>
    <p:sldId id="421" r:id="rId21"/>
    <p:sldId id="422" r:id="rId22"/>
    <p:sldId id="423" r:id="rId23"/>
    <p:sldId id="399" r:id="rId24"/>
    <p:sldId id="307" r:id="rId25"/>
  </p:sldIdLst>
  <p:sldSz cx="12192000" cy="6858000"/>
  <p:notesSz cx="6881813" cy="9296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8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C5EC"/>
    <a:srgbClr val="3F5779"/>
    <a:srgbClr val="5A82A0"/>
    <a:srgbClr val="E8EFF3"/>
    <a:srgbClr val="000000"/>
    <a:srgbClr val="7B6984"/>
    <a:srgbClr val="6D3B4F"/>
    <a:srgbClr val="99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C1273F-005F-49A1-A163-A6C22DFDFE0A}" v="282" dt="2023-08-04T14:34:38.718"/>
  </p1510:revLst>
</p1510:revInfo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19" autoAdjust="0"/>
    <p:restoredTop sz="57355" autoAdjust="0"/>
  </p:normalViewPr>
  <p:slideViewPr>
    <p:cSldViewPr snapToGrid="0" showGuides="1">
      <p:cViewPr varScale="1">
        <p:scale>
          <a:sx n="113" d="100"/>
          <a:sy n="113" d="100"/>
        </p:scale>
        <p:origin x="210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866"/>
    </p:cViewPr>
  </p:sorter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737A14-8CA3-45EF-811C-B5B2A7D8FE2C}" type="doc">
      <dgm:prSet loTypeId="urn:microsoft.com/office/officeart/2005/8/layout/hierarchy3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en-US"/>
        </a:p>
      </dgm:t>
    </dgm:pt>
    <dgm:pt modelId="{91F864A6-EDB9-4284-A331-F09DFA994429}">
      <dgm:prSet phldrT="[Text]"/>
      <dgm:spPr>
        <a:solidFill>
          <a:schemeClr val="accent6"/>
        </a:solidFill>
      </dgm:spPr>
      <dgm:t>
        <a:bodyPr/>
        <a:lstStyle/>
        <a:p>
          <a:r>
            <a:rPr lang="en-US" b="1" dirty="0"/>
            <a:t>Videos</a:t>
          </a:r>
        </a:p>
      </dgm:t>
    </dgm:pt>
    <dgm:pt modelId="{AE4F31C5-645C-4E0F-9AB2-177FFE6F5CBB}" type="parTrans" cxnId="{ED8E6D54-8BE6-45C4-8A2C-10CEA8991A48}">
      <dgm:prSet/>
      <dgm:spPr/>
      <dgm:t>
        <a:bodyPr/>
        <a:lstStyle/>
        <a:p>
          <a:endParaRPr lang="en-US"/>
        </a:p>
      </dgm:t>
    </dgm:pt>
    <dgm:pt modelId="{2EA58F77-D366-4CBF-97B9-69513F1D5D75}" type="sibTrans" cxnId="{ED8E6D54-8BE6-45C4-8A2C-10CEA8991A48}">
      <dgm:prSet/>
      <dgm:spPr/>
      <dgm:t>
        <a:bodyPr/>
        <a:lstStyle/>
        <a:p>
          <a:endParaRPr lang="en-US"/>
        </a:p>
      </dgm:t>
    </dgm:pt>
    <dgm:pt modelId="{E5170AAF-C44A-46B8-A816-E8ADA83BDA75}">
      <dgm:prSet phldrT="[Text]"/>
      <dgm:spPr/>
      <dgm:t>
        <a:bodyPr/>
        <a:lstStyle/>
        <a:p>
          <a:r>
            <a:rPr lang="en-US" dirty="0"/>
            <a:t>Direct Instruction</a:t>
          </a:r>
        </a:p>
      </dgm:t>
    </dgm:pt>
    <dgm:pt modelId="{1AAA065A-EACE-4B17-A9D1-C06486F2373C}" type="parTrans" cxnId="{EE370954-BC8A-4768-A4C6-5B7C6F6590F5}">
      <dgm:prSet/>
      <dgm:spPr/>
      <dgm:t>
        <a:bodyPr/>
        <a:lstStyle/>
        <a:p>
          <a:endParaRPr lang="en-US"/>
        </a:p>
      </dgm:t>
    </dgm:pt>
    <dgm:pt modelId="{30F712B8-F09A-47AA-8626-34CE0B2FA9B8}" type="sibTrans" cxnId="{EE370954-BC8A-4768-A4C6-5B7C6F6590F5}">
      <dgm:prSet/>
      <dgm:spPr/>
      <dgm:t>
        <a:bodyPr/>
        <a:lstStyle/>
        <a:p>
          <a:endParaRPr lang="en-US"/>
        </a:p>
      </dgm:t>
    </dgm:pt>
    <dgm:pt modelId="{C5642F37-14BC-4EFC-8D01-1CA4811B8A93}">
      <dgm:prSet phldrT="[Text]"/>
      <dgm:spPr/>
      <dgm:t>
        <a:bodyPr/>
        <a:lstStyle/>
        <a:p>
          <a:r>
            <a:rPr lang="en-US" b="1" dirty="0"/>
            <a:t>Interactive Tasks &amp; Assignments</a:t>
          </a:r>
        </a:p>
      </dgm:t>
    </dgm:pt>
    <dgm:pt modelId="{3BA825AC-D2F9-4E95-874D-8212CB76619D}" type="parTrans" cxnId="{399BF785-941A-470F-8F32-B018EF8A3263}">
      <dgm:prSet/>
      <dgm:spPr/>
      <dgm:t>
        <a:bodyPr/>
        <a:lstStyle/>
        <a:p>
          <a:endParaRPr lang="en-US"/>
        </a:p>
      </dgm:t>
    </dgm:pt>
    <dgm:pt modelId="{3AD0D6A4-84A7-4E29-8D32-5B2B912CC528}" type="sibTrans" cxnId="{399BF785-941A-470F-8F32-B018EF8A3263}">
      <dgm:prSet/>
      <dgm:spPr/>
      <dgm:t>
        <a:bodyPr/>
        <a:lstStyle/>
        <a:p>
          <a:endParaRPr lang="en-US"/>
        </a:p>
      </dgm:t>
    </dgm:pt>
    <dgm:pt modelId="{2816C366-E588-4589-97F9-DDD305D630EC}">
      <dgm:prSet phldrT="[Text]"/>
      <dgm:spPr/>
      <dgm:t>
        <a:bodyPr/>
        <a:lstStyle/>
        <a:p>
          <a:r>
            <a:rPr lang="en-US" b="1" dirty="0"/>
            <a:t>Formative &amp; Summative Assessments</a:t>
          </a:r>
        </a:p>
      </dgm:t>
    </dgm:pt>
    <dgm:pt modelId="{2FA7ECA0-2279-4953-9FC5-FD01FE03F358}" type="parTrans" cxnId="{36715195-0659-4FCC-8534-444CE4AE0C64}">
      <dgm:prSet/>
      <dgm:spPr/>
      <dgm:t>
        <a:bodyPr/>
        <a:lstStyle/>
        <a:p>
          <a:endParaRPr lang="en-US"/>
        </a:p>
      </dgm:t>
    </dgm:pt>
    <dgm:pt modelId="{B5CC638D-51DE-4525-94A2-04C6791C4FA0}" type="sibTrans" cxnId="{36715195-0659-4FCC-8534-444CE4AE0C64}">
      <dgm:prSet/>
      <dgm:spPr/>
      <dgm:t>
        <a:bodyPr/>
        <a:lstStyle/>
        <a:p>
          <a:endParaRPr lang="en-US"/>
        </a:p>
      </dgm:t>
    </dgm:pt>
    <dgm:pt modelId="{5987FC26-D9F0-4540-A3F9-04D03AAF22E3}">
      <dgm:prSet phldrT="[Text]"/>
      <dgm:spPr/>
      <dgm:t>
        <a:bodyPr/>
        <a:lstStyle/>
        <a:p>
          <a:r>
            <a:rPr lang="en-US" dirty="0"/>
            <a:t>Testing for Mastery</a:t>
          </a:r>
        </a:p>
      </dgm:t>
    </dgm:pt>
    <dgm:pt modelId="{0A77AE86-B0D9-4E59-89DC-8052A6886500}" type="parTrans" cxnId="{4E19FB63-0569-4066-B148-23CD615D1C32}">
      <dgm:prSet/>
      <dgm:spPr/>
      <dgm:t>
        <a:bodyPr/>
        <a:lstStyle/>
        <a:p>
          <a:endParaRPr lang="en-US"/>
        </a:p>
      </dgm:t>
    </dgm:pt>
    <dgm:pt modelId="{1C8BFA24-DAF4-48E1-BCC8-19C619EB1DC7}" type="sibTrans" cxnId="{4E19FB63-0569-4066-B148-23CD615D1C32}">
      <dgm:prSet/>
      <dgm:spPr/>
      <dgm:t>
        <a:bodyPr/>
        <a:lstStyle/>
        <a:p>
          <a:endParaRPr lang="en-US"/>
        </a:p>
      </dgm:t>
    </dgm:pt>
    <dgm:pt modelId="{DC62B221-30AC-4DDB-8F41-4EEFE10EF621}">
      <dgm:prSet phldrT="[Text]"/>
      <dgm:spPr/>
      <dgm:t>
        <a:bodyPr/>
        <a:lstStyle/>
        <a:p>
          <a:r>
            <a:rPr lang="en-US" b="1" dirty="0"/>
            <a:t>Interactive Learning Tools</a:t>
          </a:r>
        </a:p>
      </dgm:t>
    </dgm:pt>
    <dgm:pt modelId="{CF511EAE-CFE7-4869-9E28-4E0AAEAE5497}" type="parTrans" cxnId="{5800473B-868F-4D10-9E48-FB914267B20A}">
      <dgm:prSet/>
      <dgm:spPr/>
      <dgm:t>
        <a:bodyPr/>
        <a:lstStyle/>
        <a:p>
          <a:endParaRPr lang="en-US"/>
        </a:p>
      </dgm:t>
    </dgm:pt>
    <dgm:pt modelId="{324D18E7-AA43-4D2D-998D-3402F44DEF1A}" type="sibTrans" cxnId="{5800473B-868F-4D10-9E48-FB914267B20A}">
      <dgm:prSet/>
      <dgm:spPr/>
      <dgm:t>
        <a:bodyPr/>
        <a:lstStyle/>
        <a:p>
          <a:endParaRPr lang="en-US"/>
        </a:p>
      </dgm:t>
    </dgm:pt>
    <dgm:pt modelId="{419210CA-F1D1-40AC-8579-BBF4E721D5D8}">
      <dgm:prSet phldrT="[Text]"/>
      <dgm:spPr/>
      <dgm:t>
        <a:bodyPr/>
        <a:lstStyle/>
        <a:p>
          <a:r>
            <a:rPr lang="en-US" dirty="0"/>
            <a:t>Model Strategic Thinking</a:t>
          </a:r>
        </a:p>
      </dgm:t>
    </dgm:pt>
    <dgm:pt modelId="{77EC194C-BB5E-43DE-A073-1B3CA9A68320}" type="parTrans" cxnId="{0E34D59E-C5A6-43E4-B0B9-9C80FB24F060}">
      <dgm:prSet/>
      <dgm:spPr/>
      <dgm:t>
        <a:bodyPr/>
        <a:lstStyle/>
        <a:p>
          <a:endParaRPr lang="en-US"/>
        </a:p>
      </dgm:t>
    </dgm:pt>
    <dgm:pt modelId="{FF00632E-6757-43E7-8A8B-E15FD8C84F6D}" type="sibTrans" cxnId="{0E34D59E-C5A6-43E4-B0B9-9C80FB24F060}">
      <dgm:prSet/>
      <dgm:spPr/>
      <dgm:t>
        <a:bodyPr/>
        <a:lstStyle/>
        <a:p>
          <a:endParaRPr lang="en-US"/>
        </a:p>
      </dgm:t>
    </dgm:pt>
    <dgm:pt modelId="{6F98DC64-480A-4D5C-936A-1B619C6ECEBA}">
      <dgm:prSet phldrT="[Text]"/>
      <dgm:spPr/>
      <dgm:t>
        <a:bodyPr/>
        <a:lstStyle/>
        <a:p>
          <a:r>
            <a:rPr lang="en-US" dirty="0"/>
            <a:t>Make Real-World Connections</a:t>
          </a:r>
        </a:p>
      </dgm:t>
    </dgm:pt>
    <dgm:pt modelId="{B602F384-485C-4402-8F0E-5AB1A9FC97D0}" type="parTrans" cxnId="{66A2C0B0-0180-458A-BC3C-F4BB865C2663}">
      <dgm:prSet/>
      <dgm:spPr/>
      <dgm:t>
        <a:bodyPr/>
        <a:lstStyle/>
        <a:p>
          <a:endParaRPr lang="en-US"/>
        </a:p>
      </dgm:t>
    </dgm:pt>
    <dgm:pt modelId="{94699E29-947B-4724-A212-18A670BFB168}" type="sibTrans" cxnId="{66A2C0B0-0180-458A-BC3C-F4BB865C2663}">
      <dgm:prSet/>
      <dgm:spPr/>
      <dgm:t>
        <a:bodyPr/>
        <a:lstStyle/>
        <a:p>
          <a:endParaRPr lang="en-US"/>
        </a:p>
      </dgm:t>
    </dgm:pt>
    <dgm:pt modelId="{8CA94020-E96A-4E55-B60E-0BC111B4C87C}">
      <dgm:prSet phldrT="[Text]"/>
      <dgm:spPr/>
      <dgm:t>
        <a:bodyPr/>
        <a:lstStyle/>
        <a:p>
          <a:r>
            <a:rPr lang="en-US" dirty="0"/>
            <a:t>Reading &amp; Writing</a:t>
          </a:r>
        </a:p>
      </dgm:t>
    </dgm:pt>
    <dgm:pt modelId="{58B4954C-2470-4427-98DA-4D197B212E6B}" type="parTrans" cxnId="{494A14B2-71A1-4828-AED7-D7F05CD94B57}">
      <dgm:prSet/>
      <dgm:spPr/>
      <dgm:t>
        <a:bodyPr/>
        <a:lstStyle/>
        <a:p>
          <a:endParaRPr lang="en-US"/>
        </a:p>
      </dgm:t>
    </dgm:pt>
    <dgm:pt modelId="{D0538F4A-6FC3-4BAB-B34C-F70F1B3A99F0}" type="sibTrans" cxnId="{494A14B2-71A1-4828-AED7-D7F05CD94B57}">
      <dgm:prSet/>
      <dgm:spPr/>
      <dgm:t>
        <a:bodyPr/>
        <a:lstStyle/>
        <a:p>
          <a:endParaRPr lang="en-US"/>
        </a:p>
      </dgm:t>
    </dgm:pt>
    <dgm:pt modelId="{63C71D85-8115-4C29-9452-83364090E69C}">
      <dgm:prSet phldrT="[Text]"/>
      <dgm:spPr/>
      <dgm:t>
        <a:bodyPr/>
        <a:lstStyle/>
        <a:p>
          <a:r>
            <a:rPr lang="en-US" dirty="0"/>
            <a:t>Explore &amp; Create</a:t>
          </a:r>
        </a:p>
      </dgm:t>
    </dgm:pt>
    <dgm:pt modelId="{D5A3DD85-CB2E-4833-BC4A-F7E6A0442B67}" type="parTrans" cxnId="{29C9FC51-77B4-4443-99C8-43FDA7490FE5}">
      <dgm:prSet/>
      <dgm:spPr/>
      <dgm:t>
        <a:bodyPr/>
        <a:lstStyle/>
        <a:p>
          <a:endParaRPr lang="en-US"/>
        </a:p>
      </dgm:t>
    </dgm:pt>
    <dgm:pt modelId="{567A1F81-6878-416D-AF85-A790870D4A60}" type="sibTrans" cxnId="{29C9FC51-77B4-4443-99C8-43FDA7490FE5}">
      <dgm:prSet/>
      <dgm:spPr/>
      <dgm:t>
        <a:bodyPr/>
        <a:lstStyle/>
        <a:p>
          <a:endParaRPr lang="en-US"/>
        </a:p>
      </dgm:t>
    </dgm:pt>
    <dgm:pt modelId="{371D8980-9265-47F6-A21D-589A1A1E76D1}">
      <dgm:prSet phldrT="[Text]"/>
      <dgm:spPr/>
      <dgm:t>
        <a:bodyPr/>
        <a:lstStyle/>
        <a:p>
          <a:r>
            <a:rPr lang="en-US" dirty="0"/>
            <a:t>Practice, Predict &amp; More</a:t>
          </a:r>
        </a:p>
      </dgm:t>
    </dgm:pt>
    <dgm:pt modelId="{B7D2B935-0D6F-4216-957C-8A0CD365C466}" type="parTrans" cxnId="{33B67E21-4E4B-49DD-BF39-63FCDE2602DF}">
      <dgm:prSet/>
      <dgm:spPr/>
      <dgm:t>
        <a:bodyPr/>
        <a:lstStyle/>
        <a:p>
          <a:endParaRPr lang="en-US"/>
        </a:p>
      </dgm:t>
    </dgm:pt>
    <dgm:pt modelId="{B0E50EC6-0F35-4089-A9CD-7D37C091D1D1}" type="sibTrans" cxnId="{33B67E21-4E4B-49DD-BF39-63FCDE2602DF}">
      <dgm:prSet/>
      <dgm:spPr/>
      <dgm:t>
        <a:bodyPr/>
        <a:lstStyle/>
        <a:p>
          <a:endParaRPr lang="en-US"/>
        </a:p>
      </dgm:t>
    </dgm:pt>
    <dgm:pt modelId="{28BA94FF-D290-4F1D-8846-3AA707DAEEA0}">
      <dgm:prSet phldrT="[Text]"/>
      <dgm:spPr/>
      <dgm:t>
        <a:bodyPr/>
        <a:lstStyle/>
        <a:p>
          <a:r>
            <a:rPr lang="en-US" dirty="0"/>
            <a:t>Develop Analytical &amp; Critical Thinking Skills</a:t>
          </a:r>
        </a:p>
      </dgm:t>
    </dgm:pt>
    <dgm:pt modelId="{D1935018-B35C-4E6A-8A67-DC92B4C66C3A}" type="parTrans" cxnId="{27D7BF02-AD6D-4CF5-A4E2-DF985F799C2F}">
      <dgm:prSet/>
      <dgm:spPr/>
      <dgm:t>
        <a:bodyPr/>
        <a:lstStyle/>
        <a:p>
          <a:endParaRPr lang="en-US"/>
        </a:p>
      </dgm:t>
    </dgm:pt>
    <dgm:pt modelId="{134C5523-867C-4E0C-8CF5-D3B852C53A1C}" type="sibTrans" cxnId="{27D7BF02-AD6D-4CF5-A4E2-DF985F799C2F}">
      <dgm:prSet/>
      <dgm:spPr/>
      <dgm:t>
        <a:bodyPr/>
        <a:lstStyle/>
        <a:p>
          <a:endParaRPr lang="en-US"/>
        </a:p>
      </dgm:t>
    </dgm:pt>
    <dgm:pt modelId="{D062585E-D201-414E-9A1B-E174E37C795F}">
      <dgm:prSet phldrT="[Text]"/>
      <dgm:spPr/>
      <dgm:t>
        <a:bodyPr/>
        <a:lstStyle/>
        <a:p>
          <a:r>
            <a:rPr lang="en-US" dirty="0"/>
            <a:t>Providing Immediate Direct, Actionable Feedback</a:t>
          </a:r>
        </a:p>
      </dgm:t>
    </dgm:pt>
    <dgm:pt modelId="{E6631DED-F32A-4033-96E1-058ED4C42F00}" type="parTrans" cxnId="{6FA0708C-C07E-471D-B188-11D3395FD008}">
      <dgm:prSet/>
      <dgm:spPr/>
      <dgm:t>
        <a:bodyPr/>
        <a:lstStyle/>
        <a:p>
          <a:endParaRPr lang="en-US"/>
        </a:p>
      </dgm:t>
    </dgm:pt>
    <dgm:pt modelId="{2DAAFAE4-D747-4FFF-9CD3-8622C151800E}" type="sibTrans" cxnId="{6FA0708C-C07E-471D-B188-11D3395FD008}">
      <dgm:prSet/>
      <dgm:spPr/>
      <dgm:t>
        <a:bodyPr/>
        <a:lstStyle/>
        <a:p>
          <a:endParaRPr lang="en-US"/>
        </a:p>
      </dgm:t>
    </dgm:pt>
    <dgm:pt modelId="{BB14FCA2-F24A-4E10-A413-3853491FC71F}">
      <dgm:prSet phldrT="[Text]"/>
      <dgm:spPr/>
      <dgm:t>
        <a:bodyPr/>
        <a:lstStyle/>
        <a:p>
          <a:r>
            <a:rPr lang="en-US" dirty="0"/>
            <a:t>Text to Speech</a:t>
          </a:r>
        </a:p>
      </dgm:t>
    </dgm:pt>
    <dgm:pt modelId="{E71F340E-FA52-488C-94C1-29E9CEC987F6}" type="parTrans" cxnId="{45BDF9F2-1D51-4159-90BF-E4402DFC608D}">
      <dgm:prSet/>
      <dgm:spPr/>
      <dgm:t>
        <a:bodyPr/>
        <a:lstStyle/>
        <a:p>
          <a:endParaRPr lang="en-US"/>
        </a:p>
      </dgm:t>
    </dgm:pt>
    <dgm:pt modelId="{881C1257-2067-404D-816F-66E98657FCF3}" type="sibTrans" cxnId="{45BDF9F2-1D51-4159-90BF-E4402DFC608D}">
      <dgm:prSet/>
      <dgm:spPr/>
      <dgm:t>
        <a:bodyPr/>
        <a:lstStyle/>
        <a:p>
          <a:endParaRPr lang="en-US"/>
        </a:p>
      </dgm:t>
    </dgm:pt>
    <dgm:pt modelId="{B2AEE8DC-2FEF-46B1-A22A-4EB21D97E803}">
      <dgm:prSet phldrT="[Text]"/>
      <dgm:spPr/>
      <dgm:t>
        <a:bodyPr/>
        <a:lstStyle/>
        <a:p>
          <a:r>
            <a:rPr lang="en-US" dirty="0"/>
            <a:t>Text Translation</a:t>
          </a:r>
        </a:p>
      </dgm:t>
    </dgm:pt>
    <dgm:pt modelId="{0789A4A0-C40B-40BA-9581-96237284F03C}" type="parTrans" cxnId="{049A205E-C372-485F-8873-1713016DA1F6}">
      <dgm:prSet/>
      <dgm:spPr/>
      <dgm:t>
        <a:bodyPr/>
        <a:lstStyle/>
        <a:p>
          <a:endParaRPr lang="en-US"/>
        </a:p>
      </dgm:t>
    </dgm:pt>
    <dgm:pt modelId="{6C2C97CF-230E-45A8-8FE7-49C343F7708D}" type="sibTrans" cxnId="{049A205E-C372-485F-8873-1713016DA1F6}">
      <dgm:prSet/>
      <dgm:spPr/>
      <dgm:t>
        <a:bodyPr/>
        <a:lstStyle/>
        <a:p>
          <a:endParaRPr lang="en-US"/>
        </a:p>
      </dgm:t>
    </dgm:pt>
    <dgm:pt modelId="{A1D9B96E-81CB-4494-AA0B-DF5658F3D804}">
      <dgm:prSet phldrT="[Text]"/>
      <dgm:spPr/>
      <dgm:t>
        <a:bodyPr/>
        <a:lstStyle/>
        <a:p>
          <a:r>
            <a:rPr lang="en-US" dirty="0"/>
            <a:t>Guided Notes</a:t>
          </a:r>
        </a:p>
      </dgm:t>
    </dgm:pt>
    <dgm:pt modelId="{5C7E7AD6-0A66-4E60-8C27-AFBA34C8E030}" type="parTrans" cxnId="{BBD5253A-DD36-46EA-BA67-1EE1E199C935}">
      <dgm:prSet/>
      <dgm:spPr/>
      <dgm:t>
        <a:bodyPr/>
        <a:lstStyle/>
        <a:p>
          <a:endParaRPr lang="en-US"/>
        </a:p>
      </dgm:t>
    </dgm:pt>
    <dgm:pt modelId="{5F09DB37-39C7-452A-B5F9-036F654786FD}" type="sibTrans" cxnId="{BBD5253A-DD36-46EA-BA67-1EE1E199C935}">
      <dgm:prSet/>
      <dgm:spPr/>
      <dgm:t>
        <a:bodyPr/>
        <a:lstStyle/>
        <a:p>
          <a:endParaRPr lang="en-US"/>
        </a:p>
      </dgm:t>
    </dgm:pt>
    <dgm:pt modelId="{1A34A721-0E3A-49B6-BFD9-B102AB5B2915}">
      <dgm:prSet phldrT="[Text]"/>
      <dgm:spPr/>
      <dgm:t>
        <a:bodyPr/>
        <a:lstStyle/>
        <a:p>
          <a:r>
            <a:rPr lang="en-US" dirty="0" err="1"/>
            <a:t>eNotes</a:t>
          </a:r>
          <a:endParaRPr lang="en-US" dirty="0"/>
        </a:p>
      </dgm:t>
    </dgm:pt>
    <dgm:pt modelId="{CF27A7B0-ADCE-45A7-A36C-108C9D0CC55D}" type="parTrans" cxnId="{4896BA1B-03D9-4824-8A01-0821CE0CED0B}">
      <dgm:prSet/>
      <dgm:spPr/>
      <dgm:t>
        <a:bodyPr/>
        <a:lstStyle/>
        <a:p>
          <a:endParaRPr lang="en-US"/>
        </a:p>
      </dgm:t>
    </dgm:pt>
    <dgm:pt modelId="{3D07E555-9906-40AB-9F1B-57084B1C3391}" type="sibTrans" cxnId="{4896BA1B-03D9-4824-8A01-0821CE0CED0B}">
      <dgm:prSet/>
      <dgm:spPr/>
      <dgm:t>
        <a:bodyPr/>
        <a:lstStyle/>
        <a:p>
          <a:endParaRPr lang="en-US"/>
        </a:p>
      </dgm:t>
    </dgm:pt>
    <dgm:pt modelId="{B124D31B-08EC-4671-94CD-F12B3557BFDD}">
      <dgm:prSet phldrT="[Text]"/>
      <dgm:spPr/>
      <dgm:t>
        <a:bodyPr/>
        <a:lstStyle/>
        <a:p>
          <a:r>
            <a:rPr lang="en-US" dirty="0"/>
            <a:t>Students Can Monitor Progress</a:t>
          </a:r>
        </a:p>
      </dgm:t>
    </dgm:pt>
    <dgm:pt modelId="{FF09DDFE-14B3-4145-8E8D-7CB465814845}" type="parTrans" cxnId="{DFFCF231-877F-430C-98DE-23A8D9B6FEE3}">
      <dgm:prSet/>
      <dgm:spPr/>
      <dgm:t>
        <a:bodyPr/>
        <a:lstStyle/>
        <a:p>
          <a:endParaRPr lang="en-US"/>
        </a:p>
      </dgm:t>
    </dgm:pt>
    <dgm:pt modelId="{BF67BCB0-2642-41D9-8819-08F4BFF5F5E8}" type="sibTrans" cxnId="{DFFCF231-877F-430C-98DE-23A8D9B6FEE3}">
      <dgm:prSet/>
      <dgm:spPr/>
      <dgm:t>
        <a:bodyPr/>
        <a:lstStyle/>
        <a:p>
          <a:endParaRPr lang="en-US"/>
        </a:p>
      </dgm:t>
    </dgm:pt>
    <dgm:pt modelId="{3BB596D6-A802-4A49-A295-1DA05F526C87}">
      <dgm:prSet phldrT="[Text]"/>
      <dgm:spPr/>
      <dgm:t>
        <a:bodyPr/>
        <a:lstStyle/>
        <a:p>
          <a:r>
            <a:rPr lang="en-US" dirty="0"/>
            <a:t>Teachers Use Data to Provide Additional Support</a:t>
          </a:r>
        </a:p>
      </dgm:t>
    </dgm:pt>
    <dgm:pt modelId="{7401A464-117C-43AE-A27D-21F7856BA30F}" type="parTrans" cxnId="{F10FFE96-24E5-4E7A-90A3-985C004273F5}">
      <dgm:prSet/>
      <dgm:spPr/>
      <dgm:t>
        <a:bodyPr/>
        <a:lstStyle/>
        <a:p>
          <a:endParaRPr lang="en-US"/>
        </a:p>
      </dgm:t>
    </dgm:pt>
    <dgm:pt modelId="{DE02E26E-0343-448D-8456-06FAAC80F5EC}" type="sibTrans" cxnId="{F10FFE96-24E5-4E7A-90A3-985C004273F5}">
      <dgm:prSet/>
      <dgm:spPr/>
      <dgm:t>
        <a:bodyPr/>
        <a:lstStyle/>
        <a:p>
          <a:endParaRPr lang="en-US"/>
        </a:p>
      </dgm:t>
    </dgm:pt>
    <dgm:pt modelId="{1BD9B5CF-53CD-4A68-BA4A-99E0D4786BA8}" type="pres">
      <dgm:prSet presAssocID="{5B737A14-8CA3-45EF-811C-B5B2A7D8FE2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D2A002D-342A-4ABD-822C-E861EBEF190B}" type="pres">
      <dgm:prSet presAssocID="{91F864A6-EDB9-4284-A331-F09DFA994429}" presName="root" presStyleCnt="0"/>
      <dgm:spPr/>
    </dgm:pt>
    <dgm:pt modelId="{53D44A49-07BF-456E-95E6-83CC25997AB4}" type="pres">
      <dgm:prSet presAssocID="{91F864A6-EDB9-4284-A331-F09DFA994429}" presName="rootComposite" presStyleCnt="0"/>
      <dgm:spPr/>
    </dgm:pt>
    <dgm:pt modelId="{D3E9ACE8-5525-455F-AD25-CA251F47FD43}" type="pres">
      <dgm:prSet presAssocID="{91F864A6-EDB9-4284-A331-F09DFA994429}" presName="rootText" presStyleLbl="node1" presStyleIdx="0" presStyleCnt="4"/>
      <dgm:spPr/>
    </dgm:pt>
    <dgm:pt modelId="{5666EF33-FF0C-4ACC-BDAE-27CD6CACC902}" type="pres">
      <dgm:prSet presAssocID="{91F864A6-EDB9-4284-A331-F09DFA994429}" presName="rootConnector" presStyleLbl="node1" presStyleIdx="0" presStyleCnt="4"/>
      <dgm:spPr/>
    </dgm:pt>
    <dgm:pt modelId="{7505ECB9-31E9-49B6-9DE5-35A0F77510D8}" type="pres">
      <dgm:prSet presAssocID="{91F864A6-EDB9-4284-A331-F09DFA994429}" presName="childShape" presStyleCnt="0"/>
      <dgm:spPr/>
    </dgm:pt>
    <dgm:pt modelId="{B83EAE7C-14C6-4C03-81D0-AE1BAFE3E94B}" type="pres">
      <dgm:prSet presAssocID="{1AAA065A-EACE-4B17-A9D1-C06486F2373C}" presName="Name13" presStyleLbl="parChTrans1D2" presStyleIdx="0" presStyleCnt="15"/>
      <dgm:spPr/>
    </dgm:pt>
    <dgm:pt modelId="{4799F762-CA76-46E8-8BC5-F4748B4F8594}" type="pres">
      <dgm:prSet presAssocID="{E5170AAF-C44A-46B8-A816-E8ADA83BDA75}" presName="childText" presStyleLbl="bgAcc1" presStyleIdx="0" presStyleCnt="15">
        <dgm:presLayoutVars>
          <dgm:bulletEnabled val="1"/>
        </dgm:presLayoutVars>
      </dgm:prSet>
      <dgm:spPr/>
    </dgm:pt>
    <dgm:pt modelId="{7DC0E49E-38F5-4C4A-AA57-BF2935C8E50F}" type="pres">
      <dgm:prSet presAssocID="{77EC194C-BB5E-43DE-A073-1B3CA9A68320}" presName="Name13" presStyleLbl="parChTrans1D2" presStyleIdx="1" presStyleCnt="15"/>
      <dgm:spPr/>
    </dgm:pt>
    <dgm:pt modelId="{944EBABC-D35E-4E63-9F3A-B42975432557}" type="pres">
      <dgm:prSet presAssocID="{419210CA-F1D1-40AC-8579-BBF4E721D5D8}" presName="childText" presStyleLbl="bgAcc1" presStyleIdx="1" presStyleCnt="15">
        <dgm:presLayoutVars>
          <dgm:bulletEnabled val="1"/>
        </dgm:presLayoutVars>
      </dgm:prSet>
      <dgm:spPr/>
    </dgm:pt>
    <dgm:pt modelId="{BAD7A64C-1256-49AD-ACF8-8250A95C75A2}" type="pres">
      <dgm:prSet presAssocID="{B602F384-485C-4402-8F0E-5AB1A9FC97D0}" presName="Name13" presStyleLbl="parChTrans1D2" presStyleIdx="2" presStyleCnt="15"/>
      <dgm:spPr/>
    </dgm:pt>
    <dgm:pt modelId="{C3B77EA3-F460-4FF9-A76D-C3BEB8DFC5BC}" type="pres">
      <dgm:prSet presAssocID="{6F98DC64-480A-4D5C-936A-1B619C6ECEBA}" presName="childText" presStyleLbl="bgAcc1" presStyleIdx="2" presStyleCnt="15">
        <dgm:presLayoutVars>
          <dgm:bulletEnabled val="1"/>
        </dgm:presLayoutVars>
      </dgm:prSet>
      <dgm:spPr/>
    </dgm:pt>
    <dgm:pt modelId="{1D252CCF-0C90-425C-B44C-AFAAE8C76CDC}" type="pres">
      <dgm:prSet presAssocID="{C5642F37-14BC-4EFC-8D01-1CA4811B8A93}" presName="root" presStyleCnt="0"/>
      <dgm:spPr/>
    </dgm:pt>
    <dgm:pt modelId="{ADEF622A-29BC-4FF5-AF32-8D7F3E0656A3}" type="pres">
      <dgm:prSet presAssocID="{C5642F37-14BC-4EFC-8D01-1CA4811B8A93}" presName="rootComposite" presStyleCnt="0"/>
      <dgm:spPr/>
    </dgm:pt>
    <dgm:pt modelId="{D9609B31-3C70-43E3-A2B2-DF810EEEB6FB}" type="pres">
      <dgm:prSet presAssocID="{C5642F37-14BC-4EFC-8D01-1CA4811B8A93}" presName="rootText" presStyleLbl="node1" presStyleIdx="1" presStyleCnt="4"/>
      <dgm:spPr/>
    </dgm:pt>
    <dgm:pt modelId="{C68CC4E6-4788-42DC-B9B4-1D5A55806937}" type="pres">
      <dgm:prSet presAssocID="{C5642F37-14BC-4EFC-8D01-1CA4811B8A93}" presName="rootConnector" presStyleLbl="node1" presStyleIdx="1" presStyleCnt="4"/>
      <dgm:spPr/>
    </dgm:pt>
    <dgm:pt modelId="{289FA6AC-1AD0-4138-A9CD-D5E514316709}" type="pres">
      <dgm:prSet presAssocID="{C5642F37-14BC-4EFC-8D01-1CA4811B8A93}" presName="childShape" presStyleCnt="0"/>
      <dgm:spPr/>
    </dgm:pt>
    <dgm:pt modelId="{AB235094-46FF-404D-B6CA-C8F80C89831E}" type="pres">
      <dgm:prSet presAssocID="{58B4954C-2470-4427-98DA-4D197B212E6B}" presName="Name13" presStyleLbl="parChTrans1D2" presStyleIdx="3" presStyleCnt="15"/>
      <dgm:spPr/>
    </dgm:pt>
    <dgm:pt modelId="{711E6F35-EF7D-4F47-BC99-0541C743528F}" type="pres">
      <dgm:prSet presAssocID="{8CA94020-E96A-4E55-B60E-0BC111B4C87C}" presName="childText" presStyleLbl="bgAcc1" presStyleIdx="3" presStyleCnt="15">
        <dgm:presLayoutVars>
          <dgm:bulletEnabled val="1"/>
        </dgm:presLayoutVars>
      </dgm:prSet>
      <dgm:spPr/>
    </dgm:pt>
    <dgm:pt modelId="{56728CA5-77ED-44E5-8A98-7B25437EBA1B}" type="pres">
      <dgm:prSet presAssocID="{D5A3DD85-CB2E-4833-BC4A-F7E6A0442B67}" presName="Name13" presStyleLbl="parChTrans1D2" presStyleIdx="4" presStyleCnt="15"/>
      <dgm:spPr/>
    </dgm:pt>
    <dgm:pt modelId="{D179F36A-83E1-4FAE-9337-66BC79E59520}" type="pres">
      <dgm:prSet presAssocID="{63C71D85-8115-4C29-9452-83364090E69C}" presName="childText" presStyleLbl="bgAcc1" presStyleIdx="4" presStyleCnt="15">
        <dgm:presLayoutVars>
          <dgm:bulletEnabled val="1"/>
        </dgm:presLayoutVars>
      </dgm:prSet>
      <dgm:spPr/>
    </dgm:pt>
    <dgm:pt modelId="{72118AE2-F7E1-44EC-938E-9283B9A8B89A}" type="pres">
      <dgm:prSet presAssocID="{B7D2B935-0D6F-4216-957C-8A0CD365C466}" presName="Name13" presStyleLbl="parChTrans1D2" presStyleIdx="5" presStyleCnt="15"/>
      <dgm:spPr/>
    </dgm:pt>
    <dgm:pt modelId="{8B45C399-656C-4AFA-8AE8-8B9B09B9770D}" type="pres">
      <dgm:prSet presAssocID="{371D8980-9265-47F6-A21D-589A1A1E76D1}" presName="childText" presStyleLbl="bgAcc1" presStyleIdx="5" presStyleCnt="15">
        <dgm:presLayoutVars>
          <dgm:bulletEnabled val="1"/>
        </dgm:presLayoutVars>
      </dgm:prSet>
      <dgm:spPr/>
    </dgm:pt>
    <dgm:pt modelId="{22B481C2-9D29-411B-A018-27875D2F6FC8}" type="pres">
      <dgm:prSet presAssocID="{D1935018-B35C-4E6A-8A67-DC92B4C66C3A}" presName="Name13" presStyleLbl="parChTrans1D2" presStyleIdx="6" presStyleCnt="15"/>
      <dgm:spPr/>
    </dgm:pt>
    <dgm:pt modelId="{EFDC3D5E-C74F-464C-B224-214C7FCEB8D1}" type="pres">
      <dgm:prSet presAssocID="{28BA94FF-D290-4F1D-8846-3AA707DAEEA0}" presName="childText" presStyleLbl="bgAcc1" presStyleIdx="6" presStyleCnt="15">
        <dgm:presLayoutVars>
          <dgm:bulletEnabled val="1"/>
        </dgm:presLayoutVars>
      </dgm:prSet>
      <dgm:spPr/>
    </dgm:pt>
    <dgm:pt modelId="{4D58CC63-7CE6-4720-AC03-66923E2F9F4A}" type="pres">
      <dgm:prSet presAssocID="{2816C366-E588-4589-97F9-DDD305D630EC}" presName="root" presStyleCnt="0"/>
      <dgm:spPr/>
    </dgm:pt>
    <dgm:pt modelId="{EE654C0D-96B7-4CC8-9551-01618BD7AE30}" type="pres">
      <dgm:prSet presAssocID="{2816C366-E588-4589-97F9-DDD305D630EC}" presName="rootComposite" presStyleCnt="0"/>
      <dgm:spPr/>
    </dgm:pt>
    <dgm:pt modelId="{DE79D484-822B-43AF-8DC6-01D39E26F55B}" type="pres">
      <dgm:prSet presAssocID="{2816C366-E588-4589-97F9-DDD305D630EC}" presName="rootText" presStyleLbl="node1" presStyleIdx="2" presStyleCnt="4"/>
      <dgm:spPr/>
    </dgm:pt>
    <dgm:pt modelId="{98383813-8DE8-4634-BE4D-590AA81098C9}" type="pres">
      <dgm:prSet presAssocID="{2816C366-E588-4589-97F9-DDD305D630EC}" presName="rootConnector" presStyleLbl="node1" presStyleIdx="2" presStyleCnt="4"/>
      <dgm:spPr/>
    </dgm:pt>
    <dgm:pt modelId="{D21939A5-64B3-44F6-BA2E-EEAA9A04B77A}" type="pres">
      <dgm:prSet presAssocID="{2816C366-E588-4589-97F9-DDD305D630EC}" presName="childShape" presStyleCnt="0"/>
      <dgm:spPr/>
    </dgm:pt>
    <dgm:pt modelId="{0D712047-AEE2-4094-81F5-47E5AE43E975}" type="pres">
      <dgm:prSet presAssocID="{0A77AE86-B0D9-4E59-89DC-8052A6886500}" presName="Name13" presStyleLbl="parChTrans1D2" presStyleIdx="7" presStyleCnt="15"/>
      <dgm:spPr/>
    </dgm:pt>
    <dgm:pt modelId="{253590B4-1A10-4488-9BAD-F17CC085ADD5}" type="pres">
      <dgm:prSet presAssocID="{5987FC26-D9F0-4540-A3F9-04D03AAF22E3}" presName="childText" presStyleLbl="bgAcc1" presStyleIdx="7" presStyleCnt="15">
        <dgm:presLayoutVars>
          <dgm:bulletEnabled val="1"/>
        </dgm:presLayoutVars>
      </dgm:prSet>
      <dgm:spPr/>
    </dgm:pt>
    <dgm:pt modelId="{5EAF045E-F1AC-47B1-A545-820697DC9315}" type="pres">
      <dgm:prSet presAssocID="{E6631DED-F32A-4033-96E1-058ED4C42F00}" presName="Name13" presStyleLbl="parChTrans1D2" presStyleIdx="8" presStyleCnt="15"/>
      <dgm:spPr/>
    </dgm:pt>
    <dgm:pt modelId="{0F73D1CF-5BC5-4D8D-9C6C-13C444616D88}" type="pres">
      <dgm:prSet presAssocID="{D062585E-D201-414E-9A1B-E174E37C795F}" presName="childText" presStyleLbl="bgAcc1" presStyleIdx="8" presStyleCnt="15">
        <dgm:presLayoutVars>
          <dgm:bulletEnabled val="1"/>
        </dgm:presLayoutVars>
      </dgm:prSet>
      <dgm:spPr/>
    </dgm:pt>
    <dgm:pt modelId="{848B6395-AAAA-42A8-B0B2-41CCBE7B9568}" type="pres">
      <dgm:prSet presAssocID="{FF09DDFE-14B3-4145-8E8D-7CB465814845}" presName="Name13" presStyleLbl="parChTrans1D2" presStyleIdx="9" presStyleCnt="15"/>
      <dgm:spPr/>
    </dgm:pt>
    <dgm:pt modelId="{4C095F5B-D017-4D47-8C4A-9A011ECB67CD}" type="pres">
      <dgm:prSet presAssocID="{B124D31B-08EC-4671-94CD-F12B3557BFDD}" presName="childText" presStyleLbl="bgAcc1" presStyleIdx="9" presStyleCnt="15">
        <dgm:presLayoutVars>
          <dgm:bulletEnabled val="1"/>
        </dgm:presLayoutVars>
      </dgm:prSet>
      <dgm:spPr/>
    </dgm:pt>
    <dgm:pt modelId="{1983EFB0-0B5C-45B7-8E3C-2C641D27E803}" type="pres">
      <dgm:prSet presAssocID="{7401A464-117C-43AE-A27D-21F7856BA30F}" presName="Name13" presStyleLbl="parChTrans1D2" presStyleIdx="10" presStyleCnt="15"/>
      <dgm:spPr/>
    </dgm:pt>
    <dgm:pt modelId="{F76FE288-A9C3-4E3B-9C66-A83A8A85A64D}" type="pres">
      <dgm:prSet presAssocID="{3BB596D6-A802-4A49-A295-1DA05F526C87}" presName="childText" presStyleLbl="bgAcc1" presStyleIdx="10" presStyleCnt="15">
        <dgm:presLayoutVars>
          <dgm:bulletEnabled val="1"/>
        </dgm:presLayoutVars>
      </dgm:prSet>
      <dgm:spPr/>
    </dgm:pt>
    <dgm:pt modelId="{C461DBE4-45C2-4F41-B9A9-64DC2585D707}" type="pres">
      <dgm:prSet presAssocID="{DC62B221-30AC-4DDB-8F41-4EEFE10EF621}" presName="root" presStyleCnt="0"/>
      <dgm:spPr/>
    </dgm:pt>
    <dgm:pt modelId="{18E0979A-7855-4CDE-A4DD-34A801860B7C}" type="pres">
      <dgm:prSet presAssocID="{DC62B221-30AC-4DDB-8F41-4EEFE10EF621}" presName="rootComposite" presStyleCnt="0"/>
      <dgm:spPr/>
    </dgm:pt>
    <dgm:pt modelId="{C705A02A-A842-4192-B9F7-6FA83C1223A7}" type="pres">
      <dgm:prSet presAssocID="{DC62B221-30AC-4DDB-8F41-4EEFE10EF621}" presName="rootText" presStyleLbl="node1" presStyleIdx="3" presStyleCnt="4"/>
      <dgm:spPr/>
    </dgm:pt>
    <dgm:pt modelId="{44033413-9766-4FDC-8AB0-48D6D5D336A4}" type="pres">
      <dgm:prSet presAssocID="{DC62B221-30AC-4DDB-8F41-4EEFE10EF621}" presName="rootConnector" presStyleLbl="node1" presStyleIdx="3" presStyleCnt="4"/>
      <dgm:spPr/>
    </dgm:pt>
    <dgm:pt modelId="{1DA11166-44CC-4DBC-853E-79ADB07BF7D2}" type="pres">
      <dgm:prSet presAssocID="{DC62B221-30AC-4DDB-8F41-4EEFE10EF621}" presName="childShape" presStyleCnt="0"/>
      <dgm:spPr/>
    </dgm:pt>
    <dgm:pt modelId="{81429D22-2C3E-4FE6-A855-6B79CF3C6DDA}" type="pres">
      <dgm:prSet presAssocID="{E71F340E-FA52-488C-94C1-29E9CEC987F6}" presName="Name13" presStyleLbl="parChTrans1D2" presStyleIdx="11" presStyleCnt="15"/>
      <dgm:spPr/>
    </dgm:pt>
    <dgm:pt modelId="{898A8033-1EE1-4554-AAD0-E3BF2C204E2A}" type="pres">
      <dgm:prSet presAssocID="{BB14FCA2-F24A-4E10-A413-3853491FC71F}" presName="childText" presStyleLbl="bgAcc1" presStyleIdx="11" presStyleCnt="15">
        <dgm:presLayoutVars>
          <dgm:bulletEnabled val="1"/>
        </dgm:presLayoutVars>
      </dgm:prSet>
      <dgm:spPr/>
    </dgm:pt>
    <dgm:pt modelId="{DEFCDAC1-5E37-49C0-9368-97DD4CF5E8B1}" type="pres">
      <dgm:prSet presAssocID="{0789A4A0-C40B-40BA-9581-96237284F03C}" presName="Name13" presStyleLbl="parChTrans1D2" presStyleIdx="12" presStyleCnt="15"/>
      <dgm:spPr/>
    </dgm:pt>
    <dgm:pt modelId="{EF1F4516-09C5-4F3E-8F79-DDAB0E88751B}" type="pres">
      <dgm:prSet presAssocID="{B2AEE8DC-2FEF-46B1-A22A-4EB21D97E803}" presName="childText" presStyleLbl="bgAcc1" presStyleIdx="12" presStyleCnt="15">
        <dgm:presLayoutVars>
          <dgm:bulletEnabled val="1"/>
        </dgm:presLayoutVars>
      </dgm:prSet>
      <dgm:spPr/>
    </dgm:pt>
    <dgm:pt modelId="{C4A711FC-E8E6-49AD-947A-AAFDCB2A6001}" type="pres">
      <dgm:prSet presAssocID="{5C7E7AD6-0A66-4E60-8C27-AFBA34C8E030}" presName="Name13" presStyleLbl="parChTrans1D2" presStyleIdx="13" presStyleCnt="15"/>
      <dgm:spPr/>
    </dgm:pt>
    <dgm:pt modelId="{587E7720-D061-43BD-86EE-73D3E14C8922}" type="pres">
      <dgm:prSet presAssocID="{A1D9B96E-81CB-4494-AA0B-DF5658F3D804}" presName="childText" presStyleLbl="bgAcc1" presStyleIdx="13" presStyleCnt="15">
        <dgm:presLayoutVars>
          <dgm:bulletEnabled val="1"/>
        </dgm:presLayoutVars>
      </dgm:prSet>
      <dgm:spPr/>
    </dgm:pt>
    <dgm:pt modelId="{E3FD1741-960B-4165-B9D3-252E7605D325}" type="pres">
      <dgm:prSet presAssocID="{CF27A7B0-ADCE-45A7-A36C-108C9D0CC55D}" presName="Name13" presStyleLbl="parChTrans1D2" presStyleIdx="14" presStyleCnt="15"/>
      <dgm:spPr/>
    </dgm:pt>
    <dgm:pt modelId="{388224CA-DABB-4550-846F-3DF573FC6D28}" type="pres">
      <dgm:prSet presAssocID="{1A34A721-0E3A-49B6-BFD9-B102AB5B2915}" presName="childText" presStyleLbl="bgAcc1" presStyleIdx="14" presStyleCnt="15">
        <dgm:presLayoutVars>
          <dgm:bulletEnabled val="1"/>
        </dgm:presLayoutVars>
      </dgm:prSet>
      <dgm:spPr/>
    </dgm:pt>
  </dgm:ptLst>
  <dgm:cxnLst>
    <dgm:cxn modelId="{27D7BF02-AD6D-4CF5-A4E2-DF985F799C2F}" srcId="{C5642F37-14BC-4EFC-8D01-1CA4811B8A93}" destId="{28BA94FF-D290-4F1D-8846-3AA707DAEEA0}" srcOrd="3" destOrd="0" parTransId="{D1935018-B35C-4E6A-8A67-DC92B4C66C3A}" sibTransId="{134C5523-867C-4E0C-8CF5-D3B852C53A1C}"/>
    <dgm:cxn modelId="{B075BC06-10D6-48E2-AB33-2B53CA7DBBDA}" type="presOf" srcId="{E71F340E-FA52-488C-94C1-29E9CEC987F6}" destId="{81429D22-2C3E-4FE6-A855-6B79CF3C6DDA}" srcOrd="0" destOrd="0" presId="urn:microsoft.com/office/officeart/2005/8/layout/hierarchy3"/>
    <dgm:cxn modelId="{4BBB4418-EDE8-4DC1-83A0-1D300D786E2D}" type="presOf" srcId="{C5642F37-14BC-4EFC-8D01-1CA4811B8A93}" destId="{C68CC4E6-4788-42DC-B9B4-1D5A55806937}" srcOrd="1" destOrd="0" presId="urn:microsoft.com/office/officeart/2005/8/layout/hierarchy3"/>
    <dgm:cxn modelId="{4896BA1B-03D9-4824-8A01-0821CE0CED0B}" srcId="{DC62B221-30AC-4DDB-8F41-4EEFE10EF621}" destId="{1A34A721-0E3A-49B6-BFD9-B102AB5B2915}" srcOrd="3" destOrd="0" parTransId="{CF27A7B0-ADCE-45A7-A36C-108C9D0CC55D}" sibTransId="{3D07E555-9906-40AB-9F1B-57084B1C3391}"/>
    <dgm:cxn modelId="{BFAF4E1D-97B2-42D2-AC5F-9D881E7E2E44}" type="presOf" srcId="{A1D9B96E-81CB-4494-AA0B-DF5658F3D804}" destId="{587E7720-D061-43BD-86EE-73D3E14C8922}" srcOrd="0" destOrd="0" presId="urn:microsoft.com/office/officeart/2005/8/layout/hierarchy3"/>
    <dgm:cxn modelId="{8D11241E-BF96-45F1-9421-7A6FE751DBA3}" type="presOf" srcId="{91F864A6-EDB9-4284-A331-F09DFA994429}" destId="{5666EF33-FF0C-4ACC-BDAE-27CD6CACC902}" srcOrd="1" destOrd="0" presId="urn:microsoft.com/office/officeart/2005/8/layout/hierarchy3"/>
    <dgm:cxn modelId="{33B67E21-4E4B-49DD-BF39-63FCDE2602DF}" srcId="{C5642F37-14BC-4EFC-8D01-1CA4811B8A93}" destId="{371D8980-9265-47F6-A21D-589A1A1E76D1}" srcOrd="2" destOrd="0" parTransId="{B7D2B935-0D6F-4216-957C-8A0CD365C466}" sibTransId="{B0E50EC6-0F35-4089-A9CD-7D37C091D1D1}"/>
    <dgm:cxn modelId="{16623A23-0C1D-42C6-A01D-9632980753CC}" type="presOf" srcId="{B7D2B935-0D6F-4216-957C-8A0CD365C466}" destId="{72118AE2-F7E1-44EC-938E-9283B9A8B89A}" srcOrd="0" destOrd="0" presId="urn:microsoft.com/office/officeart/2005/8/layout/hierarchy3"/>
    <dgm:cxn modelId="{A06CE730-3B7F-43B7-A5F4-EEBFA4905AFA}" type="presOf" srcId="{58B4954C-2470-4427-98DA-4D197B212E6B}" destId="{AB235094-46FF-404D-B6CA-C8F80C89831E}" srcOrd="0" destOrd="0" presId="urn:microsoft.com/office/officeart/2005/8/layout/hierarchy3"/>
    <dgm:cxn modelId="{DFFCF231-877F-430C-98DE-23A8D9B6FEE3}" srcId="{2816C366-E588-4589-97F9-DDD305D630EC}" destId="{B124D31B-08EC-4671-94CD-F12B3557BFDD}" srcOrd="2" destOrd="0" parTransId="{FF09DDFE-14B3-4145-8E8D-7CB465814845}" sibTransId="{BF67BCB0-2642-41D9-8819-08F4BFF5F5E8}"/>
    <dgm:cxn modelId="{5A621A32-C700-4E76-9C31-F70FD415F0C0}" type="presOf" srcId="{6F98DC64-480A-4D5C-936A-1B619C6ECEBA}" destId="{C3B77EA3-F460-4FF9-A76D-C3BEB8DFC5BC}" srcOrd="0" destOrd="0" presId="urn:microsoft.com/office/officeart/2005/8/layout/hierarchy3"/>
    <dgm:cxn modelId="{29B13136-B202-4148-A663-E965D68D5F5C}" type="presOf" srcId="{5987FC26-D9F0-4540-A3F9-04D03AAF22E3}" destId="{253590B4-1A10-4488-9BAD-F17CC085ADD5}" srcOrd="0" destOrd="0" presId="urn:microsoft.com/office/officeart/2005/8/layout/hierarchy3"/>
    <dgm:cxn modelId="{BBD5253A-DD36-46EA-BA67-1EE1E199C935}" srcId="{DC62B221-30AC-4DDB-8F41-4EEFE10EF621}" destId="{A1D9B96E-81CB-4494-AA0B-DF5658F3D804}" srcOrd="2" destOrd="0" parTransId="{5C7E7AD6-0A66-4E60-8C27-AFBA34C8E030}" sibTransId="{5F09DB37-39C7-452A-B5F9-036F654786FD}"/>
    <dgm:cxn modelId="{5800473B-868F-4D10-9E48-FB914267B20A}" srcId="{5B737A14-8CA3-45EF-811C-B5B2A7D8FE2C}" destId="{DC62B221-30AC-4DDB-8F41-4EEFE10EF621}" srcOrd="3" destOrd="0" parTransId="{CF511EAE-CFE7-4869-9E28-4E0AAEAE5497}" sibTransId="{324D18E7-AA43-4D2D-998D-3402F44DEF1A}"/>
    <dgm:cxn modelId="{049A205E-C372-485F-8873-1713016DA1F6}" srcId="{DC62B221-30AC-4DDB-8F41-4EEFE10EF621}" destId="{B2AEE8DC-2FEF-46B1-A22A-4EB21D97E803}" srcOrd="1" destOrd="0" parTransId="{0789A4A0-C40B-40BA-9581-96237284F03C}" sibTransId="{6C2C97CF-230E-45A8-8FE7-49C343F7708D}"/>
    <dgm:cxn modelId="{FA5CD061-030F-4AB4-808B-9E63F3D98692}" type="presOf" srcId="{D1935018-B35C-4E6A-8A67-DC92B4C66C3A}" destId="{22B481C2-9D29-411B-A018-27875D2F6FC8}" srcOrd="0" destOrd="0" presId="urn:microsoft.com/office/officeart/2005/8/layout/hierarchy3"/>
    <dgm:cxn modelId="{4E19FB63-0569-4066-B148-23CD615D1C32}" srcId="{2816C366-E588-4589-97F9-DDD305D630EC}" destId="{5987FC26-D9F0-4540-A3F9-04D03AAF22E3}" srcOrd="0" destOrd="0" parTransId="{0A77AE86-B0D9-4E59-89DC-8052A6886500}" sibTransId="{1C8BFA24-DAF4-48E1-BCC8-19C619EB1DC7}"/>
    <dgm:cxn modelId="{A6034964-FF91-4947-9CC5-8FAF41DDAC20}" type="presOf" srcId="{1AAA065A-EACE-4B17-A9D1-C06486F2373C}" destId="{B83EAE7C-14C6-4C03-81D0-AE1BAFE3E94B}" srcOrd="0" destOrd="0" presId="urn:microsoft.com/office/officeart/2005/8/layout/hierarchy3"/>
    <dgm:cxn modelId="{5337AF67-5417-442D-ABFF-3FDB7D038062}" type="presOf" srcId="{3BB596D6-A802-4A49-A295-1DA05F526C87}" destId="{F76FE288-A9C3-4E3B-9C66-A83A8A85A64D}" srcOrd="0" destOrd="0" presId="urn:microsoft.com/office/officeart/2005/8/layout/hierarchy3"/>
    <dgm:cxn modelId="{59B7944C-AB34-4815-9019-266C2EF9E2D7}" type="presOf" srcId="{28BA94FF-D290-4F1D-8846-3AA707DAEEA0}" destId="{EFDC3D5E-C74F-464C-B224-214C7FCEB8D1}" srcOrd="0" destOrd="0" presId="urn:microsoft.com/office/officeart/2005/8/layout/hierarchy3"/>
    <dgm:cxn modelId="{52B3BE4C-DE1B-40A0-9B30-D0F71F38D3AF}" type="presOf" srcId="{BB14FCA2-F24A-4E10-A413-3853491FC71F}" destId="{898A8033-1EE1-4554-AAD0-E3BF2C204E2A}" srcOrd="0" destOrd="0" presId="urn:microsoft.com/office/officeart/2005/8/layout/hierarchy3"/>
    <dgm:cxn modelId="{FC1C5851-481B-419D-AC24-147E9231DB7E}" type="presOf" srcId="{0A77AE86-B0D9-4E59-89DC-8052A6886500}" destId="{0D712047-AEE2-4094-81F5-47E5AE43E975}" srcOrd="0" destOrd="0" presId="urn:microsoft.com/office/officeart/2005/8/layout/hierarchy3"/>
    <dgm:cxn modelId="{29C9FC51-77B4-4443-99C8-43FDA7490FE5}" srcId="{C5642F37-14BC-4EFC-8D01-1CA4811B8A93}" destId="{63C71D85-8115-4C29-9452-83364090E69C}" srcOrd="1" destOrd="0" parTransId="{D5A3DD85-CB2E-4833-BC4A-F7E6A0442B67}" sibTransId="{567A1F81-6878-416D-AF85-A790870D4A60}"/>
    <dgm:cxn modelId="{3B6C8F52-1294-4AC9-80DD-4DCFAB7F5896}" type="presOf" srcId="{1A34A721-0E3A-49B6-BFD9-B102AB5B2915}" destId="{388224CA-DABB-4550-846F-3DF573FC6D28}" srcOrd="0" destOrd="0" presId="urn:microsoft.com/office/officeart/2005/8/layout/hierarchy3"/>
    <dgm:cxn modelId="{3D879852-8BCB-48F9-ABA6-74D611453667}" type="presOf" srcId="{419210CA-F1D1-40AC-8579-BBF4E721D5D8}" destId="{944EBABC-D35E-4E63-9F3A-B42975432557}" srcOrd="0" destOrd="0" presId="urn:microsoft.com/office/officeart/2005/8/layout/hierarchy3"/>
    <dgm:cxn modelId="{EE370954-BC8A-4768-A4C6-5B7C6F6590F5}" srcId="{91F864A6-EDB9-4284-A331-F09DFA994429}" destId="{E5170AAF-C44A-46B8-A816-E8ADA83BDA75}" srcOrd="0" destOrd="0" parTransId="{1AAA065A-EACE-4B17-A9D1-C06486F2373C}" sibTransId="{30F712B8-F09A-47AA-8626-34CE0B2FA9B8}"/>
    <dgm:cxn modelId="{ED8E6D54-8BE6-45C4-8A2C-10CEA8991A48}" srcId="{5B737A14-8CA3-45EF-811C-B5B2A7D8FE2C}" destId="{91F864A6-EDB9-4284-A331-F09DFA994429}" srcOrd="0" destOrd="0" parTransId="{AE4F31C5-645C-4E0F-9AB2-177FFE6F5CBB}" sibTransId="{2EA58F77-D366-4CBF-97B9-69513F1D5D75}"/>
    <dgm:cxn modelId="{AA5D607A-84A5-477C-A3E3-567830F6F93B}" type="presOf" srcId="{C5642F37-14BC-4EFC-8D01-1CA4811B8A93}" destId="{D9609B31-3C70-43E3-A2B2-DF810EEEB6FB}" srcOrd="0" destOrd="0" presId="urn:microsoft.com/office/officeart/2005/8/layout/hierarchy3"/>
    <dgm:cxn modelId="{0068C680-CA27-4B94-88E6-5A7C60F5D8EB}" type="presOf" srcId="{2816C366-E588-4589-97F9-DDD305D630EC}" destId="{98383813-8DE8-4634-BE4D-590AA81098C9}" srcOrd="1" destOrd="0" presId="urn:microsoft.com/office/officeart/2005/8/layout/hierarchy3"/>
    <dgm:cxn modelId="{D1BE3485-6162-41DC-92ED-8B371C3D8B7C}" type="presOf" srcId="{D062585E-D201-414E-9A1B-E174E37C795F}" destId="{0F73D1CF-5BC5-4D8D-9C6C-13C444616D88}" srcOrd="0" destOrd="0" presId="urn:microsoft.com/office/officeart/2005/8/layout/hierarchy3"/>
    <dgm:cxn modelId="{399BF785-941A-470F-8F32-B018EF8A3263}" srcId="{5B737A14-8CA3-45EF-811C-B5B2A7D8FE2C}" destId="{C5642F37-14BC-4EFC-8D01-1CA4811B8A93}" srcOrd="1" destOrd="0" parTransId="{3BA825AC-D2F9-4E95-874D-8212CB76619D}" sibTransId="{3AD0D6A4-84A7-4E29-8D32-5B2B912CC528}"/>
    <dgm:cxn modelId="{BE1A1D8B-7B5E-4472-B162-FF760CCDBB76}" type="presOf" srcId="{7401A464-117C-43AE-A27D-21F7856BA30F}" destId="{1983EFB0-0B5C-45B7-8E3C-2C641D27E803}" srcOrd="0" destOrd="0" presId="urn:microsoft.com/office/officeart/2005/8/layout/hierarchy3"/>
    <dgm:cxn modelId="{6FA0708C-C07E-471D-B188-11D3395FD008}" srcId="{2816C366-E588-4589-97F9-DDD305D630EC}" destId="{D062585E-D201-414E-9A1B-E174E37C795F}" srcOrd="1" destOrd="0" parTransId="{E6631DED-F32A-4033-96E1-058ED4C42F00}" sibTransId="{2DAAFAE4-D747-4FFF-9CD3-8622C151800E}"/>
    <dgm:cxn modelId="{6093308D-E15D-4F66-B992-B3DD97782D09}" type="presOf" srcId="{2816C366-E588-4589-97F9-DDD305D630EC}" destId="{DE79D484-822B-43AF-8DC6-01D39E26F55B}" srcOrd="0" destOrd="0" presId="urn:microsoft.com/office/officeart/2005/8/layout/hierarchy3"/>
    <dgm:cxn modelId="{36715195-0659-4FCC-8534-444CE4AE0C64}" srcId="{5B737A14-8CA3-45EF-811C-B5B2A7D8FE2C}" destId="{2816C366-E588-4589-97F9-DDD305D630EC}" srcOrd="2" destOrd="0" parTransId="{2FA7ECA0-2279-4953-9FC5-FD01FE03F358}" sibTransId="{B5CC638D-51DE-4525-94A2-04C6791C4FA0}"/>
    <dgm:cxn modelId="{C9214696-6E63-4A36-8AB9-BACE022CD7DB}" type="presOf" srcId="{D5A3DD85-CB2E-4833-BC4A-F7E6A0442B67}" destId="{56728CA5-77ED-44E5-8A98-7B25437EBA1B}" srcOrd="0" destOrd="0" presId="urn:microsoft.com/office/officeart/2005/8/layout/hierarchy3"/>
    <dgm:cxn modelId="{F10FFE96-24E5-4E7A-90A3-985C004273F5}" srcId="{2816C366-E588-4589-97F9-DDD305D630EC}" destId="{3BB596D6-A802-4A49-A295-1DA05F526C87}" srcOrd="3" destOrd="0" parTransId="{7401A464-117C-43AE-A27D-21F7856BA30F}" sibTransId="{DE02E26E-0343-448D-8456-06FAAC80F5EC}"/>
    <dgm:cxn modelId="{0E34D59E-C5A6-43E4-B0B9-9C80FB24F060}" srcId="{91F864A6-EDB9-4284-A331-F09DFA994429}" destId="{419210CA-F1D1-40AC-8579-BBF4E721D5D8}" srcOrd="1" destOrd="0" parTransId="{77EC194C-BB5E-43DE-A073-1B3CA9A68320}" sibTransId="{FF00632E-6757-43E7-8A8B-E15FD8C84F6D}"/>
    <dgm:cxn modelId="{84E932A8-08A4-4FF7-A9A7-F861FB124199}" type="presOf" srcId="{DC62B221-30AC-4DDB-8F41-4EEFE10EF621}" destId="{C705A02A-A842-4192-B9F7-6FA83C1223A7}" srcOrd="0" destOrd="0" presId="urn:microsoft.com/office/officeart/2005/8/layout/hierarchy3"/>
    <dgm:cxn modelId="{66A2C0B0-0180-458A-BC3C-F4BB865C2663}" srcId="{91F864A6-EDB9-4284-A331-F09DFA994429}" destId="{6F98DC64-480A-4D5C-936A-1B619C6ECEBA}" srcOrd="2" destOrd="0" parTransId="{B602F384-485C-4402-8F0E-5AB1A9FC97D0}" sibTransId="{94699E29-947B-4724-A212-18A670BFB168}"/>
    <dgm:cxn modelId="{494A14B2-71A1-4828-AED7-D7F05CD94B57}" srcId="{C5642F37-14BC-4EFC-8D01-1CA4811B8A93}" destId="{8CA94020-E96A-4E55-B60E-0BC111B4C87C}" srcOrd="0" destOrd="0" parTransId="{58B4954C-2470-4427-98DA-4D197B212E6B}" sibTransId="{D0538F4A-6FC3-4BAB-B34C-F70F1B3A99F0}"/>
    <dgm:cxn modelId="{9BE82FB7-8912-4FF6-BA4A-C71B69345E9A}" type="presOf" srcId="{B2AEE8DC-2FEF-46B1-A22A-4EB21D97E803}" destId="{EF1F4516-09C5-4F3E-8F79-DDAB0E88751B}" srcOrd="0" destOrd="0" presId="urn:microsoft.com/office/officeart/2005/8/layout/hierarchy3"/>
    <dgm:cxn modelId="{BC022CBA-F893-48EB-B63A-DD34471D93A5}" type="presOf" srcId="{77EC194C-BB5E-43DE-A073-1B3CA9A68320}" destId="{7DC0E49E-38F5-4C4A-AA57-BF2935C8E50F}" srcOrd="0" destOrd="0" presId="urn:microsoft.com/office/officeart/2005/8/layout/hierarchy3"/>
    <dgm:cxn modelId="{A58073BE-0D43-42F0-8EA5-D6C2D5C47AD5}" type="presOf" srcId="{0789A4A0-C40B-40BA-9581-96237284F03C}" destId="{DEFCDAC1-5E37-49C0-9368-97DD4CF5E8B1}" srcOrd="0" destOrd="0" presId="urn:microsoft.com/office/officeart/2005/8/layout/hierarchy3"/>
    <dgm:cxn modelId="{7D3BD3C2-3AE8-4E5F-8FC1-6C1C08BAE5DC}" type="presOf" srcId="{371D8980-9265-47F6-A21D-589A1A1E76D1}" destId="{8B45C399-656C-4AFA-8AE8-8B9B09B9770D}" srcOrd="0" destOrd="0" presId="urn:microsoft.com/office/officeart/2005/8/layout/hierarchy3"/>
    <dgm:cxn modelId="{E991E1C2-6EF8-4866-A361-BC49A85D7D5E}" type="presOf" srcId="{5C7E7AD6-0A66-4E60-8C27-AFBA34C8E030}" destId="{C4A711FC-E8E6-49AD-947A-AAFDCB2A6001}" srcOrd="0" destOrd="0" presId="urn:microsoft.com/office/officeart/2005/8/layout/hierarchy3"/>
    <dgm:cxn modelId="{52A5B3C9-26F9-404C-BE87-162026DF4535}" type="presOf" srcId="{63C71D85-8115-4C29-9452-83364090E69C}" destId="{D179F36A-83E1-4FAE-9337-66BC79E59520}" srcOrd="0" destOrd="0" presId="urn:microsoft.com/office/officeart/2005/8/layout/hierarchy3"/>
    <dgm:cxn modelId="{F601BFCE-9338-4B57-BA53-60575394AB06}" type="presOf" srcId="{91F864A6-EDB9-4284-A331-F09DFA994429}" destId="{D3E9ACE8-5525-455F-AD25-CA251F47FD43}" srcOrd="0" destOrd="0" presId="urn:microsoft.com/office/officeart/2005/8/layout/hierarchy3"/>
    <dgm:cxn modelId="{4A35EED6-FEC7-4530-A791-5BA5E3263C53}" type="presOf" srcId="{B602F384-485C-4402-8F0E-5AB1A9FC97D0}" destId="{BAD7A64C-1256-49AD-ACF8-8250A95C75A2}" srcOrd="0" destOrd="0" presId="urn:microsoft.com/office/officeart/2005/8/layout/hierarchy3"/>
    <dgm:cxn modelId="{F0CD63D8-05F4-4F45-855C-7D18DD938F6E}" type="presOf" srcId="{8CA94020-E96A-4E55-B60E-0BC111B4C87C}" destId="{711E6F35-EF7D-4F47-BC99-0541C743528F}" srcOrd="0" destOrd="0" presId="urn:microsoft.com/office/officeart/2005/8/layout/hierarchy3"/>
    <dgm:cxn modelId="{6BB888DD-1E16-4EFC-988D-3AFE1A00D27A}" type="presOf" srcId="{E5170AAF-C44A-46B8-A816-E8ADA83BDA75}" destId="{4799F762-CA76-46E8-8BC5-F4748B4F8594}" srcOrd="0" destOrd="0" presId="urn:microsoft.com/office/officeart/2005/8/layout/hierarchy3"/>
    <dgm:cxn modelId="{D3CF87E0-E899-42C4-A5D4-A9CDA4506C57}" type="presOf" srcId="{5B737A14-8CA3-45EF-811C-B5B2A7D8FE2C}" destId="{1BD9B5CF-53CD-4A68-BA4A-99E0D4786BA8}" srcOrd="0" destOrd="0" presId="urn:microsoft.com/office/officeart/2005/8/layout/hierarchy3"/>
    <dgm:cxn modelId="{58DDFEE8-8AAC-489F-99CB-9B0C8311C3CE}" type="presOf" srcId="{CF27A7B0-ADCE-45A7-A36C-108C9D0CC55D}" destId="{E3FD1741-960B-4165-B9D3-252E7605D325}" srcOrd="0" destOrd="0" presId="urn:microsoft.com/office/officeart/2005/8/layout/hierarchy3"/>
    <dgm:cxn modelId="{D4C569F0-186C-4EC9-9032-7C2D0969D3E3}" type="presOf" srcId="{DC62B221-30AC-4DDB-8F41-4EEFE10EF621}" destId="{44033413-9766-4FDC-8AB0-48D6D5D336A4}" srcOrd="1" destOrd="0" presId="urn:microsoft.com/office/officeart/2005/8/layout/hierarchy3"/>
    <dgm:cxn modelId="{3FEE58F0-11E4-44A4-901B-D5BFD2D16645}" type="presOf" srcId="{B124D31B-08EC-4671-94CD-F12B3557BFDD}" destId="{4C095F5B-D017-4D47-8C4A-9A011ECB67CD}" srcOrd="0" destOrd="0" presId="urn:microsoft.com/office/officeart/2005/8/layout/hierarchy3"/>
    <dgm:cxn modelId="{45BDF9F2-1D51-4159-90BF-E4402DFC608D}" srcId="{DC62B221-30AC-4DDB-8F41-4EEFE10EF621}" destId="{BB14FCA2-F24A-4E10-A413-3853491FC71F}" srcOrd="0" destOrd="0" parTransId="{E71F340E-FA52-488C-94C1-29E9CEC987F6}" sibTransId="{881C1257-2067-404D-816F-66E98657FCF3}"/>
    <dgm:cxn modelId="{E011C2F8-940B-48E2-ADAA-F2C1B85B0263}" type="presOf" srcId="{E6631DED-F32A-4033-96E1-058ED4C42F00}" destId="{5EAF045E-F1AC-47B1-A545-820697DC9315}" srcOrd="0" destOrd="0" presId="urn:microsoft.com/office/officeart/2005/8/layout/hierarchy3"/>
    <dgm:cxn modelId="{0F58ACFB-F8A8-4C00-B37F-8E6F7E05857F}" type="presOf" srcId="{FF09DDFE-14B3-4145-8E8D-7CB465814845}" destId="{848B6395-AAAA-42A8-B0B2-41CCBE7B9568}" srcOrd="0" destOrd="0" presId="urn:microsoft.com/office/officeart/2005/8/layout/hierarchy3"/>
    <dgm:cxn modelId="{BD9510EC-BB50-4183-96DE-F79CDBFA667A}" type="presParOf" srcId="{1BD9B5CF-53CD-4A68-BA4A-99E0D4786BA8}" destId="{8D2A002D-342A-4ABD-822C-E861EBEF190B}" srcOrd="0" destOrd="0" presId="urn:microsoft.com/office/officeart/2005/8/layout/hierarchy3"/>
    <dgm:cxn modelId="{9B9BC2C2-0131-41AE-B04B-9D742605A8EE}" type="presParOf" srcId="{8D2A002D-342A-4ABD-822C-E861EBEF190B}" destId="{53D44A49-07BF-456E-95E6-83CC25997AB4}" srcOrd="0" destOrd="0" presId="urn:microsoft.com/office/officeart/2005/8/layout/hierarchy3"/>
    <dgm:cxn modelId="{6BDF4A1E-A362-4EF3-8597-3351DF4DD085}" type="presParOf" srcId="{53D44A49-07BF-456E-95E6-83CC25997AB4}" destId="{D3E9ACE8-5525-455F-AD25-CA251F47FD43}" srcOrd="0" destOrd="0" presId="urn:microsoft.com/office/officeart/2005/8/layout/hierarchy3"/>
    <dgm:cxn modelId="{0B3CEF4B-E4DE-4C45-BCA0-8679120DC2FC}" type="presParOf" srcId="{53D44A49-07BF-456E-95E6-83CC25997AB4}" destId="{5666EF33-FF0C-4ACC-BDAE-27CD6CACC902}" srcOrd="1" destOrd="0" presId="urn:microsoft.com/office/officeart/2005/8/layout/hierarchy3"/>
    <dgm:cxn modelId="{16E68D7E-DFE7-437E-9E36-51AF7FDA5FA8}" type="presParOf" srcId="{8D2A002D-342A-4ABD-822C-E861EBEF190B}" destId="{7505ECB9-31E9-49B6-9DE5-35A0F77510D8}" srcOrd="1" destOrd="0" presId="urn:microsoft.com/office/officeart/2005/8/layout/hierarchy3"/>
    <dgm:cxn modelId="{76461585-D307-49F1-8F08-EF55DEA5DC6D}" type="presParOf" srcId="{7505ECB9-31E9-49B6-9DE5-35A0F77510D8}" destId="{B83EAE7C-14C6-4C03-81D0-AE1BAFE3E94B}" srcOrd="0" destOrd="0" presId="urn:microsoft.com/office/officeart/2005/8/layout/hierarchy3"/>
    <dgm:cxn modelId="{5AC4CB9C-BCF8-4565-8244-68C3E2F29C66}" type="presParOf" srcId="{7505ECB9-31E9-49B6-9DE5-35A0F77510D8}" destId="{4799F762-CA76-46E8-8BC5-F4748B4F8594}" srcOrd="1" destOrd="0" presId="urn:microsoft.com/office/officeart/2005/8/layout/hierarchy3"/>
    <dgm:cxn modelId="{5B40E5EB-B3A7-4212-8067-38E410421C9C}" type="presParOf" srcId="{7505ECB9-31E9-49B6-9DE5-35A0F77510D8}" destId="{7DC0E49E-38F5-4C4A-AA57-BF2935C8E50F}" srcOrd="2" destOrd="0" presId="urn:microsoft.com/office/officeart/2005/8/layout/hierarchy3"/>
    <dgm:cxn modelId="{D5D186B2-7E23-4B1B-9F39-1A4665E0853A}" type="presParOf" srcId="{7505ECB9-31E9-49B6-9DE5-35A0F77510D8}" destId="{944EBABC-D35E-4E63-9F3A-B42975432557}" srcOrd="3" destOrd="0" presId="urn:microsoft.com/office/officeart/2005/8/layout/hierarchy3"/>
    <dgm:cxn modelId="{F58F3271-CF0C-4C8E-9DB0-4EBFCD2008D2}" type="presParOf" srcId="{7505ECB9-31E9-49B6-9DE5-35A0F77510D8}" destId="{BAD7A64C-1256-49AD-ACF8-8250A95C75A2}" srcOrd="4" destOrd="0" presId="urn:microsoft.com/office/officeart/2005/8/layout/hierarchy3"/>
    <dgm:cxn modelId="{5102014F-6489-4CFA-88DF-65730520A46C}" type="presParOf" srcId="{7505ECB9-31E9-49B6-9DE5-35A0F77510D8}" destId="{C3B77EA3-F460-4FF9-A76D-C3BEB8DFC5BC}" srcOrd="5" destOrd="0" presId="urn:microsoft.com/office/officeart/2005/8/layout/hierarchy3"/>
    <dgm:cxn modelId="{F4D6CFA7-A1FD-49E7-A079-BBD291C1F524}" type="presParOf" srcId="{1BD9B5CF-53CD-4A68-BA4A-99E0D4786BA8}" destId="{1D252CCF-0C90-425C-B44C-AFAAE8C76CDC}" srcOrd="1" destOrd="0" presId="urn:microsoft.com/office/officeart/2005/8/layout/hierarchy3"/>
    <dgm:cxn modelId="{7D7F02C3-F4F1-48CE-9802-3DEDB6809ABC}" type="presParOf" srcId="{1D252CCF-0C90-425C-B44C-AFAAE8C76CDC}" destId="{ADEF622A-29BC-4FF5-AF32-8D7F3E0656A3}" srcOrd="0" destOrd="0" presId="urn:microsoft.com/office/officeart/2005/8/layout/hierarchy3"/>
    <dgm:cxn modelId="{62F0B1B6-B667-49F1-A168-E472E614D1E7}" type="presParOf" srcId="{ADEF622A-29BC-4FF5-AF32-8D7F3E0656A3}" destId="{D9609B31-3C70-43E3-A2B2-DF810EEEB6FB}" srcOrd="0" destOrd="0" presId="urn:microsoft.com/office/officeart/2005/8/layout/hierarchy3"/>
    <dgm:cxn modelId="{D2EA3601-4C4E-4463-B4F8-8563F55B1841}" type="presParOf" srcId="{ADEF622A-29BC-4FF5-AF32-8D7F3E0656A3}" destId="{C68CC4E6-4788-42DC-B9B4-1D5A55806937}" srcOrd="1" destOrd="0" presId="urn:microsoft.com/office/officeart/2005/8/layout/hierarchy3"/>
    <dgm:cxn modelId="{76DB367A-6141-4246-9B5E-B4F53041A2B0}" type="presParOf" srcId="{1D252CCF-0C90-425C-B44C-AFAAE8C76CDC}" destId="{289FA6AC-1AD0-4138-A9CD-D5E514316709}" srcOrd="1" destOrd="0" presId="urn:microsoft.com/office/officeart/2005/8/layout/hierarchy3"/>
    <dgm:cxn modelId="{392DB0E0-794D-4E78-A26C-2869017CC499}" type="presParOf" srcId="{289FA6AC-1AD0-4138-A9CD-D5E514316709}" destId="{AB235094-46FF-404D-B6CA-C8F80C89831E}" srcOrd="0" destOrd="0" presId="urn:microsoft.com/office/officeart/2005/8/layout/hierarchy3"/>
    <dgm:cxn modelId="{9FCA8B5B-984B-4EC8-B7EC-3C72C2771E6E}" type="presParOf" srcId="{289FA6AC-1AD0-4138-A9CD-D5E514316709}" destId="{711E6F35-EF7D-4F47-BC99-0541C743528F}" srcOrd="1" destOrd="0" presId="urn:microsoft.com/office/officeart/2005/8/layout/hierarchy3"/>
    <dgm:cxn modelId="{AF9560AB-5966-4052-BB73-CD5FCF06AEB5}" type="presParOf" srcId="{289FA6AC-1AD0-4138-A9CD-D5E514316709}" destId="{56728CA5-77ED-44E5-8A98-7B25437EBA1B}" srcOrd="2" destOrd="0" presId="urn:microsoft.com/office/officeart/2005/8/layout/hierarchy3"/>
    <dgm:cxn modelId="{0D7C7D58-FFB2-4FB8-9C00-2D929B37142B}" type="presParOf" srcId="{289FA6AC-1AD0-4138-A9CD-D5E514316709}" destId="{D179F36A-83E1-4FAE-9337-66BC79E59520}" srcOrd="3" destOrd="0" presId="urn:microsoft.com/office/officeart/2005/8/layout/hierarchy3"/>
    <dgm:cxn modelId="{1F1B51F1-D2E2-4361-9344-BC62556D791F}" type="presParOf" srcId="{289FA6AC-1AD0-4138-A9CD-D5E514316709}" destId="{72118AE2-F7E1-44EC-938E-9283B9A8B89A}" srcOrd="4" destOrd="0" presId="urn:microsoft.com/office/officeart/2005/8/layout/hierarchy3"/>
    <dgm:cxn modelId="{DC79B2E4-1264-4184-A122-619C5D10EF96}" type="presParOf" srcId="{289FA6AC-1AD0-4138-A9CD-D5E514316709}" destId="{8B45C399-656C-4AFA-8AE8-8B9B09B9770D}" srcOrd="5" destOrd="0" presId="urn:microsoft.com/office/officeart/2005/8/layout/hierarchy3"/>
    <dgm:cxn modelId="{A37D7E7E-117F-477C-BC7C-211E1FB22C00}" type="presParOf" srcId="{289FA6AC-1AD0-4138-A9CD-D5E514316709}" destId="{22B481C2-9D29-411B-A018-27875D2F6FC8}" srcOrd="6" destOrd="0" presId="urn:microsoft.com/office/officeart/2005/8/layout/hierarchy3"/>
    <dgm:cxn modelId="{49D23722-450C-40AF-B974-2CC693922A6D}" type="presParOf" srcId="{289FA6AC-1AD0-4138-A9CD-D5E514316709}" destId="{EFDC3D5E-C74F-464C-B224-214C7FCEB8D1}" srcOrd="7" destOrd="0" presId="urn:microsoft.com/office/officeart/2005/8/layout/hierarchy3"/>
    <dgm:cxn modelId="{23A0CADD-7710-4C5D-A90F-F751F5D4891C}" type="presParOf" srcId="{1BD9B5CF-53CD-4A68-BA4A-99E0D4786BA8}" destId="{4D58CC63-7CE6-4720-AC03-66923E2F9F4A}" srcOrd="2" destOrd="0" presId="urn:microsoft.com/office/officeart/2005/8/layout/hierarchy3"/>
    <dgm:cxn modelId="{68E45DEA-5095-4614-B081-3249932EFDDD}" type="presParOf" srcId="{4D58CC63-7CE6-4720-AC03-66923E2F9F4A}" destId="{EE654C0D-96B7-4CC8-9551-01618BD7AE30}" srcOrd="0" destOrd="0" presId="urn:microsoft.com/office/officeart/2005/8/layout/hierarchy3"/>
    <dgm:cxn modelId="{98D559F4-D213-4BF0-B73B-B0239E97FADF}" type="presParOf" srcId="{EE654C0D-96B7-4CC8-9551-01618BD7AE30}" destId="{DE79D484-822B-43AF-8DC6-01D39E26F55B}" srcOrd="0" destOrd="0" presId="urn:microsoft.com/office/officeart/2005/8/layout/hierarchy3"/>
    <dgm:cxn modelId="{16B22845-CE48-4FC8-AEB1-B08F36CE9524}" type="presParOf" srcId="{EE654C0D-96B7-4CC8-9551-01618BD7AE30}" destId="{98383813-8DE8-4634-BE4D-590AA81098C9}" srcOrd="1" destOrd="0" presId="urn:microsoft.com/office/officeart/2005/8/layout/hierarchy3"/>
    <dgm:cxn modelId="{9C8C07F7-8529-4AD7-9E46-EBF19AD12A56}" type="presParOf" srcId="{4D58CC63-7CE6-4720-AC03-66923E2F9F4A}" destId="{D21939A5-64B3-44F6-BA2E-EEAA9A04B77A}" srcOrd="1" destOrd="0" presId="urn:microsoft.com/office/officeart/2005/8/layout/hierarchy3"/>
    <dgm:cxn modelId="{82596395-4680-4318-BCBE-3ECF71985CAE}" type="presParOf" srcId="{D21939A5-64B3-44F6-BA2E-EEAA9A04B77A}" destId="{0D712047-AEE2-4094-81F5-47E5AE43E975}" srcOrd="0" destOrd="0" presId="urn:microsoft.com/office/officeart/2005/8/layout/hierarchy3"/>
    <dgm:cxn modelId="{D0F25062-69D5-4E9F-B291-4847EB500648}" type="presParOf" srcId="{D21939A5-64B3-44F6-BA2E-EEAA9A04B77A}" destId="{253590B4-1A10-4488-9BAD-F17CC085ADD5}" srcOrd="1" destOrd="0" presId="urn:microsoft.com/office/officeart/2005/8/layout/hierarchy3"/>
    <dgm:cxn modelId="{7FF668E1-818C-4459-B1BA-1407DD4C586D}" type="presParOf" srcId="{D21939A5-64B3-44F6-BA2E-EEAA9A04B77A}" destId="{5EAF045E-F1AC-47B1-A545-820697DC9315}" srcOrd="2" destOrd="0" presId="urn:microsoft.com/office/officeart/2005/8/layout/hierarchy3"/>
    <dgm:cxn modelId="{B71C5FBF-B31A-41BE-8C48-A81465EC2402}" type="presParOf" srcId="{D21939A5-64B3-44F6-BA2E-EEAA9A04B77A}" destId="{0F73D1CF-5BC5-4D8D-9C6C-13C444616D88}" srcOrd="3" destOrd="0" presId="urn:microsoft.com/office/officeart/2005/8/layout/hierarchy3"/>
    <dgm:cxn modelId="{E4961EAB-C13D-4E6B-A346-3D4FD52E97D2}" type="presParOf" srcId="{D21939A5-64B3-44F6-BA2E-EEAA9A04B77A}" destId="{848B6395-AAAA-42A8-B0B2-41CCBE7B9568}" srcOrd="4" destOrd="0" presId="urn:microsoft.com/office/officeart/2005/8/layout/hierarchy3"/>
    <dgm:cxn modelId="{47AD0C74-1F83-4547-915C-B6B3FF523348}" type="presParOf" srcId="{D21939A5-64B3-44F6-BA2E-EEAA9A04B77A}" destId="{4C095F5B-D017-4D47-8C4A-9A011ECB67CD}" srcOrd="5" destOrd="0" presId="urn:microsoft.com/office/officeart/2005/8/layout/hierarchy3"/>
    <dgm:cxn modelId="{29D66729-7BBB-4B6C-BEAE-C8D6AD29DF15}" type="presParOf" srcId="{D21939A5-64B3-44F6-BA2E-EEAA9A04B77A}" destId="{1983EFB0-0B5C-45B7-8E3C-2C641D27E803}" srcOrd="6" destOrd="0" presId="urn:microsoft.com/office/officeart/2005/8/layout/hierarchy3"/>
    <dgm:cxn modelId="{57085ADC-DB3B-49B1-8D95-5571017663B2}" type="presParOf" srcId="{D21939A5-64B3-44F6-BA2E-EEAA9A04B77A}" destId="{F76FE288-A9C3-4E3B-9C66-A83A8A85A64D}" srcOrd="7" destOrd="0" presId="urn:microsoft.com/office/officeart/2005/8/layout/hierarchy3"/>
    <dgm:cxn modelId="{E745D62E-F925-4526-ADAD-D89D580E9B63}" type="presParOf" srcId="{1BD9B5CF-53CD-4A68-BA4A-99E0D4786BA8}" destId="{C461DBE4-45C2-4F41-B9A9-64DC2585D707}" srcOrd="3" destOrd="0" presId="urn:microsoft.com/office/officeart/2005/8/layout/hierarchy3"/>
    <dgm:cxn modelId="{20826260-BD7F-45A3-8302-A582E2A7DF39}" type="presParOf" srcId="{C461DBE4-45C2-4F41-B9A9-64DC2585D707}" destId="{18E0979A-7855-4CDE-A4DD-34A801860B7C}" srcOrd="0" destOrd="0" presId="urn:microsoft.com/office/officeart/2005/8/layout/hierarchy3"/>
    <dgm:cxn modelId="{7B97D11C-A043-44FC-B02F-4E0CDDB9C0ED}" type="presParOf" srcId="{18E0979A-7855-4CDE-A4DD-34A801860B7C}" destId="{C705A02A-A842-4192-B9F7-6FA83C1223A7}" srcOrd="0" destOrd="0" presId="urn:microsoft.com/office/officeart/2005/8/layout/hierarchy3"/>
    <dgm:cxn modelId="{05EC5159-3F65-4BFC-8E7D-E3AED07C42C6}" type="presParOf" srcId="{18E0979A-7855-4CDE-A4DD-34A801860B7C}" destId="{44033413-9766-4FDC-8AB0-48D6D5D336A4}" srcOrd="1" destOrd="0" presId="urn:microsoft.com/office/officeart/2005/8/layout/hierarchy3"/>
    <dgm:cxn modelId="{6517B8D2-66BD-493D-9F72-1553B1F8D657}" type="presParOf" srcId="{C461DBE4-45C2-4F41-B9A9-64DC2585D707}" destId="{1DA11166-44CC-4DBC-853E-79ADB07BF7D2}" srcOrd="1" destOrd="0" presId="urn:microsoft.com/office/officeart/2005/8/layout/hierarchy3"/>
    <dgm:cxn modelId="{401C3CB2-6044-491F-8F06-778C50CCD2B5}" type="presParOf" srcId="{1DA11166-44CC-4DBC-853E-79ADB07BF7D2}" destId="{81429D22-2C3E-4FE6-A855-6B79CF3C6DDA}" srcOrd="0" destOrd="0" presId="urn:microsoft.com/office/officeart/2005/8/layout/hierarchy3"/>
    <dgm:cxn modelId="{67A233EC-E8DE-4CCB-A7CD-43396436D90B}" type="presParOf" srcId="{1DA11166-44CC-4DBC-853E-79ADB07BF7D2}" destId="{898A8033-1EE1-4554-AAD0-E3BF2C204E2A}" srcOrd="1" destOrd="0" presId="urn:microsoft.com/office/officeart/2005/8/layout/hierarchy3"/>
    <dgm:cxn modelId="{CA2FB421-FD51-4F4C-ACF9-32F7A2DCDD70}" type="presParOf" srcId="{1DA11166-44CC-4DBC-853E-79ADB07BF7D2}" destId="{DEFCDAC1-5E37-49C0-9368-97DD4CF5E8B1}" srcOrd="2" destOrd="0" presId="urn:microsoft.com/office/officeart/2005/8/layout/hierarchy3"/>
    <dgm:cxn modelId="{D2A959F3-32F3-4047-8ADC-86DBAB9EB594}" type="presParOf" srcId="{1DA11166-44CC-4DBC-853E-79ADB07BF7D2}" destId="{EF1F4516-09C5-4F3E-8F79-DDAB0E88751B}" srcOrd="3" destOrd="0" presId="urn:microsoft.com/office/officeart/2005/8/layout/hierarchy3"/>
    <dgm:cxn modelId="{F5910A03-3042-4BF0-9E3C-A77E2C3F0410}" type="presParOf" srcId="{1DA11166-44CC-4DBC-853E-79ADB07BF7D2}" destId="{C4A711FC-E8E6-49AD-947A-AAFDCB2A6001}" srcOrd="4" destOrd="0" presId="urn:microsoft.com/office/officeart/2005/8/layout/hierarchy3"/>
    <dgm:cxn modelId="{C0548F10-859A-4FCD-8793-8C1B2D8F7222}" type="presParOf" srcId="{1DA11166-44CC-4DBC-853E-79ADB07BF7D2}" destId="{587E7720-D061-43BD-86EE-73D3E14C8922}" srcOrd="5" destOrd="0" presId="urn:microsoft.com/office/officeart/2005/8/layout/hierarchy3"/>
    <dgm:cxn modelId="{D272CAED-4D54-44D8-9805-BB6B0EFB41D3}" type="presParOf" srcId="{1DA11166-44CC-4DBC-853E-79ADB07BF7D2}" destId="{E3FD1741-960B-4165-B9D3-252E7605D325}" srcOrd="6" destOrd="0" presId="urn:microsoft.com/office/officeart/2005/8/layout/hierarchy3"/>
    <dgm:cxn modelId="{791856A9-CB48-4A0D-A061-A963787FE409}" type="presParOf" srcId="{1DA11166-44CC-4DBC-853E-79ADB07BF7D2}" destId="{388224CA-DABB-4550-846F-3DF573FC6D2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E9ACE8-5525-455F-AD25-CA251F47FD43}">
      <dsp:nvSpPr>
        <dsp:cNvPr id="0" name=""/>
        <dsp:cNvSpPr/>
      </dsp:nvSpPr>
      <dsp:spPr>
        <a:xfrm>
          <a:off x="1488" y="143536"/>
          <a:ext cx="1710531" cy="855265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Videos</a:t>
          </a:r>
        </a:p>
      </dsp:txBody>
      <dsp:txXfrm>
        <a:off x="26538" y="168586"/>
        <a:ext cx="1660431" cy="805165"/>
      </dsp:txXfrm>
    </dsp:sp>
    <dsp:sp modelId="{B83EAE7C-14C6-4C03-81D0-AE1BAFE3E94B}">
      <dsp:nvSpPr>
        <dsp:cNvPr id="0" name=""/>
        <dsp:cNvSpPr/>
      </dsp:nvSpPr>
      <dsp:spPr>
        <a:xfrm>
          <a:off x="172541" y="998802"/>
          <a:ext cx="171053" cy="641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449"/>
              </a:lnTo>
              <a:lnTo>
                <a:pt x="171053" y="641449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99F762-CA76-46E8-8BC5-F4748B4F8594}">
      <dsp:nvSpPr>
        <dsp:cNvPr id="0" name=""/>
        <dsp:cNvSpPr/>
      </dsp:nvSpPr>
      <dsp:spPr>
        <a:xfrm>
          <a:off x="343594" y="1212618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Direct Instruction</a:t>
          </a:r>
        </a:p>
      </dsp:txBody>
      <dsp:txXfrm>
        <a:off x="368644" y="1237668"/>
        <a:ext cx="1318324" cy="805165"/>
      </dsp:txXfrm>
    </dsp:sp>
    <dsp:sp modelId="{7DC0E49E-38F5-4C4A-AA57-BF2935C8E50F}">
      <dsp:nvSpPr>
        <dsp:cNvPr id="0" name=""/>
        <dsp:cNvSpPr/>
      </dsp:nvSpPr>
      <dsp:spPr>
        <a:xfrm>
          <a:off x="172541" y="998802"/>
          <a:ext cx="171053" cy="17105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0531"/>
              </a:lnTo>
              <a:lnTo>
                <a:pt x="171053" y="1710531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4EBABC-D35E-4E63-9F3A-B42975432557}">
      <dsp:nvSpPr>
        <dsp:cNvPr id="0" name=""/>
        <dsp:cNvSpPr/>
      </dsp:nvSpPr>
      <dsp:spPr>
        <a:xfrm>
          <a:off x="343594" y="2281700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-2857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Model Strategic Thinking</a:t>
          </a:r>
        </a:p>
      </dsp:txBody>
      <dsp:txXfrm>
        <a:off x="368644" y="2306750"/>
        <a:ext cx="1318324" cy="805165"/>
      </dsp:txXfrm>
    </dsp:sp>
    <dsp:sp modelId="{BAD7A64C-1256-49AD-ACF8-8250A95C75A2}">
      <dsp:nvSpPr>
        <dsp:cNvPr id="0" name=""/>
        <dsp:cNvSpPr/>
      </dsp:nvSpPr>
      <dsp:spPr>
        <a:xfrm>
          <a:off x="172541" y="998802"/>
          <a:ext cx="171053" cy="27796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9613"/>
              </a:lnTo>
              <a:lnTo>
                <a:pt x="171053" y="2779613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B77EA3-F460-4FF9-A76D-C3BEB8DFC5BC}">
      <dsp:nvSpPr>
        <dsp:cNvPr id="0" name=""/>
        <dsp:cNvSpPr/>
      </dsp:nvSpPr>
      <dsp:spPr>
        <a:xfrm>
          <a:off x="343594" y="3350782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-5714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Make Real-World Connections</a:t>
          </a:r>
        </a:p>
      </dsp:txBody>
      <dsp:txXfrm>
        <a:off x="368644" y="3375832"/>
        <a:ext cx="1318324" cy="805165"/>
      </dsp:txXfrm>
    </dsp:sp>
    <dsp:sp modelId="{D9609B31-3C70-43E3-A2B2-DF810EEEB6FB}">
      <dsp:nvSpPr>
        <dsp:cNvPr id="0" name=""/>
        <dsp:cNvSpPr/>
      </dsp:nvSpPr>
      <dsp:spPr>
        <a:xfrm>
          <a:off x="2139652" y="143536"/>
          <a:ext cx="1710531" cy="855265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Interactive Tasks &amp; Assignments</a:t>
          </a:r>
        </a:p>
      </dsp:txBody>
      <dsp:txXfrm>
        <a:off x="2164702" y="168586"/>
        <a:ext cx="1660431" cy="805165"/>
      </dsp:txXfrm>
    </dsp:sp>
    <dsp:sp modelId="{AB235094-46FF-404D-B6CA-C8F80C89831E}">
      <dsp:nvSpPr>
        <dsp:cNvPr id="0" name=""/>
        <dsp:cNvSpPr/>
      </dsp:nvSpPr>
      <dsp:spPr>
        <a:xfrm>
          <a:off x="2310705" y="998802"/>
          <a:ext cx="171053" cy="641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449"/>
              </a:lnTo>
              <a:lnTo>
                <a:pt x="171053" y="641449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1E6F35-EF7D-4F47-BC99-0541C743528F}">
      <dsp:nvSpPr>
        <dsp:cNvPr id="0" name=""/>
        <dsp:cNvSpPr/>
      </dsp:nvSpPr>
      <dsp:spPr>
        <a:xfrm>
          <a:off x="2481758" y="1212618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-8571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Reading &amp; Writing</a:t>
          </a:r>
        </a:p>
      </dsp:txBody>
      <dsp:txXfrm>
        <a:off x="2506808" y="1237668"/>
        <a:ext cx="1318324" cy="805165"/>
      </dsp:txXfrm>
    </dsp:sp>
    <dsp:sp modelId="{56728CA5-77ED-44E5-8A98-7B25437EBA1B}">
      <dsp:nvSpPr>
        <dsp:cNvPr id="0" name=""/>
        <dsp:cNvSpPr/>
      </dsp:nvSpPr>
      <dsp:spPr>
        <a:xfrm>
          <a:off x="2310705" y="998802"/>
          <a:ext cx="171053" cy="17105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0531"/>
              </a:lnTo>
              <a:lnTo>
                <a:pt x="171053" y="1710531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79F36A-83E1-4FAE-9337-66BC79E59520}">
      <dsp:nvSpPr>
        <dsp:cNvPr id="0" name=""/>
        <dsp:cNvSpPr/>
      </dsp:nvSpPr>
      <dsp:spPr>
        <a:xfrm>
          <a:off x="2481758" y="2281700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-11429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Explore &amp; Create</a:t>
          </a:r>
        </a:p>
      </dsp:txBody>
      <dsp:txXfrm>
        <a:off x="2506808" y="2306750"/>
        <a:ext cx="1318324" cy="805165"/>
      </dsp:txXfrm>
    </dsp:sp>
    <dsp:sp modelId="{72118AE2-F7E1-44EC-938E-9283B9A8B89A}">
      <dsp:nvSpPr>
        <dsp:cNvPr id="0" name=""/>
        <dsp:cNvSpPr/>
      </dsp:nvSpPr>
      <dsp:spPr>
        <a:xfrm>
          <a:off x="2310705" y="998802"/>
          <a:ext cx="171053" cy="27796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9613"/>
              </a:lnTo>
              <a:lnTo>
                <a:pt x="171053" y="2779613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45C399-656C-4AFA-8AE8-8B9B09B9770D}">
      <dsp:nvSpPr>
        <dsp:cNvPr id="0" name=""/>
        <dsp:cNvSpPr/>
      </dsp:nvSpPr>
      <dsp:spPr>
        <a:xfrm>
          <a:off x="2481758" y="3350782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-14286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Practice, Predict &amp; More</a:t>
          </a:r>
        </a:p>
      </dsp:txBody>
      <dsp:txXfrm>
        <a:off x="2506808" y="3375832"/>
        <a:ext cx="1318324" cy="805165"/>
      </dsp:txXfrm>
    </dsp:sp>
    <dsp:sp modelId="{22B481C2-9D29-411B-A018-27875D2F6FC8}">
      <dsp:nvSpPr>
        <dsp:cNvPr id="0" name=""/>
        <dsp:cNvSpPr/>
      </dsp:nvSpPr>
      <dsp:spPr>
        <a:xfrm>
          <a:off x="2310705" y="998802"/>
          <a:ext cx="171053" cy="38486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48695"/>
              </a:lnTo>
              <a:lnTo>
                <a:pt x="171053" y="3848695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DC3D5E-C74F-464C-B224-214C7FCEB8D1}">
      <dsp:nvSpPr>
        <dsp:cNvPr id="0" name=""/>
        <dsp:cNvSpPr/>
      </dsp:nvSpPr>
      <dsp:spPr>
        <a:xfrm>
          <a:off x="2481758" y="4419864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-17143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Develop Analytical &amp; Critical Thinking Skills</a:t>
          </a:r>
        </a:p>
      </dsp:txBody>
      <dsp:txXfrm>
        <a:off x="2506808" y="4444914"/>
        <a:ext cx="1318324" cy="805165"/>
      </dsp:txXfrm>
    </dsp:sp>
    <dsp:sp modelId="{DE79D484-822B-43AF-8DC6-01D39E26F55B}">
      <dsp:nvSpPr>
        <dsp:cNvPr id="0" name=""/>
        <dsp:cNvSpPr/>
      </dsp:nvSpPr>
      <dsp:spPr>
        <a:xfrm>
          <a:off x="4277816" y="143536"/>
          <a:ext cx="1710531" cy="855265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Formative &amp; Summative Assessments</a:t>
          </a:r>
        </a:p>
      </dsp:txBody>
      <dsp:txXfrm>
        <a:off x="4302866" y="168586"/>
        <a:ext cx="1660431" cy="805165"/>
      </dsp:txXfrm>
    </dsp:sp>
    <dsp:sp modelId="{0D712047-AEE2-4094-81F5-47E5AE43E975}">
      <dsp:nvSpPr>
        <dsp:cNvPr id="0" name=""/>
        <dsp:cNvSpPr/>
      </dsp:nvSpPr>
      <dsp:spPr>
        <a:xfrm>
          <a:off x="4448869" y="998802"/>
          <a:ext cx="171053" cy="641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449"/>
              </a:lnTo>
              <a:lnTo>
                <a:pt x="171053" y="641449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3590B4-1A10-4488-9BAD-F17CC085ADD5}">
      <dsp:nvSpPr>
        <dsp:cNvPr id="0" name=""/>
        <dsp:cNvSpPr/>
      </dsp:nvSpPr>
      <dsp:spPr>
        <a:xfrm>
          <a:off x="4619922" y="1212618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Testing for Mastery</a:t>
          </a:r>
        </a:p>
      </dsp:txBody>
      <dsp:txXfrm>
        <a:off x="4644972" y="1237668"/>
        <a:ext cx="1318324" cy="805165"/>
      </dsp:txXfrm>
    </dsp:sp>
    <dsp:sp modelId="{5EAF045E-F1AC-47B1-A545-820697DC9315}">
      <dsp:nvSpPr>
        <dsp:cNvPr id="0" name=""/>
        <dsp:cNvSpPr/>
      </dsp:nvSpPr>
      <dsp:spPr>
        <a:xfrm>
          <a:off x="4448869" y="998802"/>
          <a:ext cx="171053" cy="17105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0531"/>
              </a:lnTo>
              <a:lnTo>
                <a:pt x="171053" y="1710531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73D1CF-5BC5-4D8D-9C6C-13C444616D88}">
      <dsp:nvSpPr>
        <dsp:cNvPr id="0" name=""/>
        <dsp:cNvSpPr/>
      </dsp:nvSpPr>
      <dsp:spPr>
        <a:xfrm>
          <a:off x="4619922" y="2281700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-22857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Providing Immediate Direct, Actionable Feedback</a:t>
          </a:r>
        </a:p>
      </dsp:txBody>
      <dsp:txXfrm>
        <a:off x="4644972" y="2306750"/>
        <a:ext cx="1318324" cy="805165"/>
      </dsp:txXfrm>
    </dsp:sp>
    <dsp:sp modelId="{848B6395-AAAA-42A8-B0B2-41CCBE7B9568}">
      <dsp:nvSpPr>
        <dsp:cNvPr id="0" name=""/>
        <dsp:cNvSpPr/>
      </dsp:nvSpPr>
      <dsp:spPr>
        <a:xfrm>
          <a:off x="4448869" y="998802"/>
          <a:ext cx="171053" cy="27796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9613"/>
              </a:lnTo>
              <a:lnTo>
                <a:pt x="171053" y="2779613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095F5B-D017-4D47-8C4A-9A011ECB67CD}">
      <dsp:nvSpPr>
        <dsp:cNvPr id="0" name=""/>
        <dsp:cNvSpPr/>
      </dsp:nvSpPr>
      <dsp:spPr>
        <a:xfrm>
          <a:off x="4619922" y="3350782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-25714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Students Can Monitor Progress</a:t>
          </a:r>
        </a:p>
      </dsp:txBody>
      <dsp:txXfrm>
        <a:off x="4644972" y="3375832"/>
        <a:ext cx="1318324" cy="805165"/>
      </dsp:txXfrm>
    </dsp:sp>
    <dsp:sp modelId="{1983EFB0-0B5C-45B7-8E3C-2C641D27E803}">
      <dsp:nvSpPr>
        <dsp:cNvPr id="0" name=""/>
        <dsp:cNvSpPr/>
      </dsp:nvSpPr>
      <dsp:spPr>
        <a:xfrm>
          <a:off x="4448869" y="998802"/>
          <a:ext cx="171053" cy="38486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48695"/>
              </a:lnTo>
              <a:lnTo>
                <a:pt x="171053" y="3848695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6FE288-A9C3-4E3B-9C66-A83A8A85A64D}">
      <dsp:nvSpPr>
        <dsp:cNvPr id="0" name=""/>
        <dsp:cNvSpPr/>
      </dsp:nvSpPr>
      <dsp:spPr>
        <a:xfrm>
          <a:off x="4619922" y="4419864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-28571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Teachers Use Data to Provide Additional Support</a:t>
          </a:r>
        </a:p>
      </dsp:txBody>
      <dsp:txXfrm>
        <a:off x="4644972" y="4444914"/>
        <a:ext cx="1318324" cy="805165"/>
      </dsp:txXfrm>
    </dsp:sp>
    <dsp:sp modelId="{C705A02A-A842-4192-B9F7-6FA83C1223A7}">
      <dsp:nvSpPr>
        <dsp:cNvPr id="0" name=""/>
        <dsp:cNvSpPr/>
      </dsp:nvSpPr>
      <dsp:spPr>
        <a:xfrm>
          <a:off x="6415980" y="143536"/>
          <a:ext cx="1710531" cy="855265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Interactive Learning Tools</a:t>
          </a:r>
        </a:p>
      </dsp:txBody>
      <dsp:txXfrm>
        <a:off x="6441030" y="168586"/>
        <a:ext cx="1660431" cy="805165"/>
      </dsp:txXfrm>
    </dsp:sp>
    <dsp:sp modelId="{81429D22-2C3E-4FE6-A855-6B79CF3C6DDA}">
      <dsp:nvSpPr>
        <dsp:cNvPr id="0" name=""/>
        <dsp:cNvSpPr/>
      </dsp:nvSpPr>
      <dsp:spPr>
        <a:xfrm>
          <a:off x="6587033" y="998802"/>
          <a:ext cx="171053" cy="641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449"/>
              </a:lnTo>
              <a:lnTo>
                <a:pt x="171053" y="641449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8A8033-1EE1-4554-AAD0-E3BF2C204E2A}">
      <dsp:nvSpPr>
        <dsp:cNvPr id="0" name=""/>
        <dsp:cNvSpPr/>
      </dsp:nvSpPr>
      <dsp:spPr>
        <a:xfrm>
          <a:off x="6758086" y="1212618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-31429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Text to Speech</a:t>
          </a:r>
        </a:p>
      </dsp:txBody>
      <dsp:txXfrm>
        <a:off x="6783136" y="1237668"/>
        <a:ext cx="1318324" cy="805165"/>
      </dsp:txXfrm>
    </dsp:sp>
    <dsp:sp modelId="{DEFCDAC1-5E37-49C0-9368-97DD4CF5E8B1}">
      <dsp:nvSpPr>
        <dsp:cNvPr id="0" name=""/>
        <dsp:cNvSpPr/>
      </dsp:nvSpPr>
      <dsp:spPr>
        <a:xfrm>
          <a:off x="6587033" y="998802"/>
          <a:ext cx="171053" cy="17105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0531"/>
              </a:lnTo>
              <a:lnTo>
                <a:pt x="171053" y="1710531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1F4516-09C5-4F3E-8F79-DDAB0E88751B}">
      <dsp:nvSpPr>
        <dsp:cNvPr id="0" name=""/>
        <dsp:cNvSpPr/>
      </dsp:nvSpPr>
      <dsp:spPr>
        <a:xfrm>
          <a:off x="6758086" y="2281700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-34286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Text Translation</a:t>
          </a:r>
        </a:p>
      </dsp:txBody>
      <dsp:txXfrm>
        <a:off x="6783136" y="2306750"/>
        <a:ext cx="1318324" cy="805165"/>
      </dsp:txXfrm>
    </dsp:sp>
    <dsp:sp modelId="{C4A711FC-E8E6-49AD-947A-AAFDCB2A6001}">
      <dsp:nvSpPr>
        <dsp:cNvPr id="0" name=""/>
        <dsp:cNvSpPr/>
      </dsp:nvSpPr>
      <dsp:spPr>
        <a:xfrm>
          <a:off x="6587033" y="998802"/>
          <a:ext cx="171053" cy="27796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9613"/>
              </a:lnTo>
              <a:lnTo>
                <a:pt x="171053" y="2779613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7E7720-D061-43BD-86EE-73D3E14C8922}">
      <dsp:nvSpPr>
        <dsp:cNvPr id="0" name=""/>
        <dsp:cNvSpPr/>
      </dsp:nvSpPr>
      <dsp:spPr>
        <a:xfrm>
          <a:off x="6758086" y="3350782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-37143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Guided Notes</a:t>
          </a:r>
        </a:p>
      </dsp:txBody>
      <dsp:txXfrm>
        <a:off x="6783136" y="3375832"/>
        <a:ext cx="1318324" cy="805165"/>
      </dsp:txXfrm>
    </dsp:sp>
    <dsp:sp modelId="{E3FD1741-960B-4165-B9D3-252E7605D325}">
      <dsp:nvSpPr>
        <dsp:cNvPr id="0" name=""/>
        <dsp:cNvSpPr/>
      </dsp:nvSpPr>
      <dsp:spPr>
        <a:xfrm>
          <a:off x="6587033" y="998802"/>
          <a:ext cx="171053" cy="38486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48695"/>
              </a:lnTo>
              <a:lnTo>
                <a:pt x="171053" y="3848695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8224CA-DABB-4550-846F-3DF573FC6D28}">
      <dsp:nvSpPr>
        <dsp:cNvPr id="0" name=""/>
        <dsp:cNvSpPr/>
      </dsp:nvSpPr>
      <dsp:spPr>
        <a:xfrm>
          <a:off x="6758086" y="4419864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eNotes</a:t>
          </a:r>
          <a:endParaRPr lang="en-US" sz="1300" kern="1200" dirty="0"/>
        </a:p>
      </dsp:txBody>
      <dsp:txXfrm>
        <a:off x="6783136" y="4444914"/>
        <a:ext cx="1318324" cy="8051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D1E0C90-1D4B-4894-A52F-6A61A87821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5"/>
          </a:xfrm>
          <a:prstGeom prst="rect">
            <a:avLst/>
          </a:prstGeom>
        </p:spPr>
        <p:txBody>
          <a:bodyPr vert="horz" lIns="92432" tIns="46216" rIns="92432" bIns="46216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C6E43D-3065-44B8-88CF-754AF46FCB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6435"/>
          </a:xfrm>
          <a:prstGeom prst="rect">
            <a:avLst/>
          </a:prstGeom>
        </p:spPr>
        <p:txBody>
          <a:bodyPr vert="horz" lIns="92432" tIns="46216" rIns="92432" bIns="46216" rtlCol="0"/>
          <a:lstStyle>
            <a:lvl1pPr algn="r">
              <a:defRPr sz="1100"/>
            </a:lvl1pPr>
          </a:lstStyle>
          <a:p>
            <a:fld id="{A9846A32-BF80-4EEB-9349-9686B10A492B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CC3A23-7175-4E59-B38B-B4E81F5213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2982119" cy="466434"/>
          </a:xfrm>
          <a:prstGeom prst="rect">
            <a:avLst/>
          </a:prstGeom>
        </p:spPr>
        <p:txBody>
          <a:bodyPr vert="horz" lIns="92432" tIns="46216" rIns="92432" bIns="46216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F400A4-4A42-4A50-BC86-D7DA38EF2AE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98102" y="8829968"/>
            <a:ext cx="2982119" cy="466434"/>
          </a:xfrm>
          <a:prstGeom prst="rect">
            <a:avLst/>
          </a:prstGeom>
        </p:spPr>
        <p:txBody>
          <a:bodyPr vert="horz" lIns="92432" tIns="46216" rIns="92432" bIns="46216" rtlCol="0" anchor="b"/>
          <a:lstStyle>
            <a:lvl1pPr algn="r">
              <a:defRPr sz="1100"/>
            </a:lvl1pPr>
          </a:lstStyle>
          <a:p>
            <a:fld id="{9C642A9F-EB4A-4976-901B-F47991B5E1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907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5"/>
          </a:xfrm>
          <a:prstGeom prst="rect">
            <a:avLst/>
          </a:prstGeom>
        </p:spPr>
        <p:txBody>
          <a:bodyPr vert="horz" lIns="92432" tIns="46216" rIns="92432" bIns="46216" rtlCol="0"/>
          <a:lstStyle>
            <a:lvl1pPr algn="l">
              <a:defRPr sz="11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5"/>
          </a:xfrm>
          <a:prstGeom prst="rect">
            <a:avLst/>
          </a:prstGeom>
        </p:spPr>
        <p:txBody>
          <a:bodyPr vert="horz" lIns="92432" tIns="46216" rIns="92432" bIns="46216" rtlCol="0"/>
          <a:lstStyle>
            <a:lvl1pPr algn="r">
              <a:defRPr sz="1100"/>
            </a:lvl1pPr>
          </a:lstStyle>
          <a:p>
            <a:fld id="{F9CA9E41-F7BA-42D1-923E-C3B58F2FDEC1}" type="datetimeFigureOut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3713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32" tIns="46216" rIns="92432" bIns="4621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7"/>
          </a:xfrm>
          <a:prstGeom prst="rect">
            <a:avLst/>
          </a:prstGeom>
        </p:spPr>
        <p:txBody>
          <a:bodyPr vert="horz" lIns="92432" tIns="46216" rIns="92432" bIns="4621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2982119" cy="466434"/>
          </a:xfrm>
          <a:prstGeom prst="rect">
            <a:avLst/>
          </a:prstGeom>
        </p:spPr>
        <p:txBody>
          <a:bodyPr vert="horz" lIns="92432" tIns="46216" rIns="92432" bIns="46216" rtlCol="0" anchor="b"/>
          <a:lstStyle>
            <a:lvl1pPr algn="l">
              <a:defRPr sz="11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8"/>
            <a:ext cx="2982119" cy="466434"/>
          </a:xfrm>
          <a:prstGeom prst="rect">
            <a:avLst/>
          </a:prstGeom>
        </p:spPr>
        <p:txBody>
          <a:bodyPr vert="horz" lIns="92432" tIns="46216" rIns="92432" bIns="46216" rtlCol="0" anchor="b"/>
          <a:lstStyle>
            <a:lvl1pPr algn="r">
              <a:defRPr sz="1100"/>
            </a:lvl1pPr>
          </a:lstStyle>
          <a:p>
            <a:fld id="{DDAC6CC0-914F-4A6F-B8FE-1137B7ABBBE0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25645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0785" lvl="1" indent="0" defTabSz="905658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E67C-99C9-7D40-820F-EFBC05DFB55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581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0785" lvl="1" indent="0" defTabSz="905658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E67C-99C9-7D40-820F-EFBC05DFB55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119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0785" lvl="1" indent="0" defTabSz="905658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E67C-99C9-7D40-820F-EFBC05DFB55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66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0785" lvl="1" indent="0" defTabSz="905658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E67C-99C9-7D40-820F-EFBC05DFB55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110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0785" lvl="1" indent="0" defTabSz="905658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E67C-99C9-7D40-820F-EFBC05DFB55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023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0785" lvl="1" indent="0" defTabSz="905658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E67C-99C9-7D40-820F-EFBC05DFB55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404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sz="180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E67C-99C9-7D40-820F-EFBC05DFB55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473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0785" lvl="1" indent="0" defTabSz="905658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E67C-99C9-7D40-820F-EFBC05DFB55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006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0785" lvl="1" indent="0" defTabSz="905658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E67C-99C9-7D40-820F-EFBC05DFB55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758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0785" lvl="1" indent="0" defTabSz="905658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E67C-99C9-7D40-820F-EFBC05DFB55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360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0785" lvl="1" indent="0" defTabSz="905658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E67C-99C9-7D40-820F-EFBC05DFB55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789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0785" lvl="1" indent="0" defTabSz="905658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E67C-99C9-7D40-820F-EFBC05DFB55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223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0785" lvl="1" indent="0" defTabSz="905658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E67C-99C9-7D40-820F-EFBC05DFB55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3460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0785" lvl="1" indent="0" defTabSz="905658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E67C-99C9-7D40-820F-EFBC05DFB55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7922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0785" lvl="1" indent="0" defTabSz="905658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E67C-99C9-7D40-820F-EFBC05DFB55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2818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0785" lvl="1" indent="0" defTabSz="905658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E67C-99C9-7D40-820F-EFBC05DFB55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8134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0785" lvl="1" indent="0" defTabSz="905658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FE67C-99C9-7D40-820F-EFBC05DFB55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2213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C6CC0-914F-4A6F-B8FE-1137B7ABBBE0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58499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A9E66CD-99CC-45B1-A15D-3626A61608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8724" y="457200"/>
            <a:ext cx="11274552" cy="594360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F15D4B3-A0CD-4C14-BB5E-CB9859BD8A5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64480" y="1746127"/>
            <a:ext cx="1463040" cy="98755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829233-8E4C-4046-85BB-5166B8A721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8724" y="3252538"/>
            <a:ext cx="11274552" cy="1348720"/>
          </a:xfrm>
          <a:solidFill>
            <a:schemeClr val="bg1">
              <a:alpha val="60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55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A507DE-4CA5-4E76-8450-4125151EB3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8724" y="4628730"/>
            <a:ext cx="11274552" cy="1772070"/>
          </a:xfrm>
          <a:solidFill>
            <a:schemeClr val="accent1">
              <a:alpha val="30000"/>
            </a:schemeClr>
          </a:solidFill>
        </p:spPr>
        <p:txBody>
          <a:bodyPr tIns="252000" rIns="90000" anchor="t" anchorCtr="0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60364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7">
            <a:extLst>
              <a:ext uri="{FF2B5EF4-FFF2-40B4-BE49-F238E27FC236}">
                <a16:creationId xmlns:a16="http://schemas.microsoft.com/office/drawing/2014/main" id="{41B7CDEE-2644-4D36-95CB-1F92049E7F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8724" y="457200"/>
            <a:ext cx="11274552" cy="59436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4DF168AC-530C-4094-8F5F-FCF3FFDC1E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7903" y="4991383"/>
            <a:ext cx="1463040" cy="98755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8373CC7F-8644-430C-90D9-B903ED9F61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8788" y="2028825"/>
            <a:ext cx="4727575" cy="728663"/>
          </a:xfrm>
          <a:solidFill>
            <a:schemeClr val="accent1">
              <a:alpha val="60000"/>
            </a:schemeClr>
          </a:solidFill>
        </p:spPr>
        <p:txBody>
          <a:bodyPr lIns="396000" anchor="ctr" anchorCtr="0"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64B737A3-9F6C-4989-B51B-07BDDD38FD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788" y="2754601"/>
            <a:ext cx="4726800" cy="1861200"/>
          </a:xfrm>
          <a:solidFill>
            <a:schemeClr val="bg1">
              <a:alpha val="50000"/>
            </a:schemeClr>
          </a:solidFill>
        </p:spPr>
        <p:txBody>
          <a:bodyPr lIns="396000" tIns="0" rIns="0" bIns="0">
            <a:noAutofit/>
          </a:bodyPr>
          <a:lstStyle>
            <a:lvl1pPr>
              <a:lnSpc>
                <a:spcPct val="85000"/>
              </a:lnSpc>
              <a:defRPr sz="5500"/>
            </a:lvl1pPr>
          </a:lstStyle>
          <a:p>
            <a:r>
              <a:rPr lang="en-US" dirty="0"/>
              <a:t>Click to Edit Title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5530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55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931B8-6920-4B59-AD28-CB99D1D3F1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1460" y="3521159"/>
            <a:ext cx="2642616" cy="1041316"/>
          </a:xfrm>
        </p:spPr>
        <p:txBody>
          <a:bodyPr lIns="3600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46A6A6-0C1D-4435-9DB9-9E50E52E8DA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1460" y="4669674"/>
            <a:ext cx="2642616" cy="1041316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144CC-98A7-494C-8C18-4B4DD6094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 anchorCtr="0"/>
          <a:lstStyle/>
          <a:p>
            <a:fld id="{78B1225C-A326-43F6-99D9-A073D5261568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7AD20-725D-45E4-8D6A-08EF4C818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6A1DB-63FF-4850-A872-85EE7C08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3548F99-E128-4301-95D8-8FDACDA5912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871830" y="4669674"/>
            <a:ext cx="6275470" cy="1041316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BB0064D4-BDD6-4678-9FA4-3A77F1600A6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8724" y="457200"/>
            <a:ext cx="11274552" cy="29718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1C7490E-08AD-4189-8849-3BD35E900B8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83175" y="838066"/>
            <a:ext cx="786384" cy="521208"/>
          </a:xfrm>
          <a:ln>
            <a:solidFill>
              <a:schemeClr val="accent5"/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283644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ictur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BB0064D4-BDD6-4678-9FA4-3A77F1600A6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457199"/>
            <a:ext cx="5637276" cy="5959476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B931B8-6920-4B59-AD28-CB99D1D3F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127" y="1436915"/>
            <a:ext cx="4584212" cy="1001338"/>
          </a:xfrm>
        </p:spPr>
        <p:txBody>
          <a:bodyPr lIns="3600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46A6A6-0C1D-4435-9DB9-9E50E52E8DA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0127" y="2545450"/>
            <a:ext cx="4584212" cy="540000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144CC-98A7-494C-8C18-4B4DD60949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65399" y="5810400"/>
            <a:ext cx="1080000" cy="234000"/>
          </a:xfrm>
        </p:spPr>
        <p:txBody>
          <a:bodyPr anchor="b" anchorCtr="0"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fld id="{BC23DBD1-F259-4AEB-A7D9-D728D6E04490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7AD20-725D-45E4-8D6A-08EF4C818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6A1DB-63FF-4850-A872-85EE7C08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3548F99-E128-4301-95D8-8FDACDA5912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0128" y="3300065"/>
            <a:ext cx="4584212" cy="1745768"/>
          </a:xfrm>
        </p:spPr>
        <p:txBody>
          <a:bodyPr lIns="36000" tIns="0" rIns="0" bIns="0">
            <a:normAutofit/>
          </a:bodyPr>
          <a:lstStyle>
            <a:lvl1pPr marL="216000" indent="-216000">
              <a:spcBef>
                <a:spcPts val="600"/>
              </a:spcBef>
              <a:buClr>
                <a:schemeClr val="accent1">
                  <a:lumMod val="40000"/>
                  <a:lumOff val="60000"/>
                </a:schemeClr>
              </a:buClr>
              <a:buSzPct val="125000"/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1C7490E-08AD-4189-8849-3BD35E900B8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84897" y="805589"/>
            <a:ext cx="786384" cy="521208"/>
          </a:xfrm>
          <a:ln w="6350">
            <a:solidFill>
              <a:schemeClr val="accent5">
                <a:alpha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096113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466C2-B08E-47AF-9DA7-104243999B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26213" y="2264012"/>
            <a:ext cx="4584212" cy="540000"/>
          </a:xfrm>
        </p:spPr>
        <p:txBody>
          <a:bodyPr lIns="36000" tIns="0" rIns="0" bIns="0"/>
          <a:lstStyle/>
          <a:p>
            <a:r>
              <a:rPr lang="en-US" noProof="0"/>
              <a:t>Click to edit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A31567-B240-40D5-82F7-A7DBFE5DDB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65399" y="5810400"/>
            <a:ext cx="1080000" cy="234000"/>
          </a:xfrm>
        </p:spPr>
        <p:txBody>
          <a:bodyPr/>
          <a:lstStyle/>
          <a:p>
            <a:fld id="{23D0A551-48C9-48F6-BF4E-DE641842128B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CFCD12-4263-4A80-B68E-F72622E6A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41E74F-5D68-44E6-AE69-70A1A935E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CD3882F6-C786-40F3-902A-6D4D2E6ED78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4854" y="457199"/>
            <a:ext cx="5637276" cy="5959476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1100B10F-F811-4557-88AB-52E9E7FE037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726213" y="2990573"/>
            <a:ext cx="4584212" cy="2467690"/>
          </a:xfrm>
        </p:spPr>
        <p:txBody>
          <a:bodyPr lIns="36000" tIns="0" rIns="0" bIns="0">
            <a:normAutofit/>
          </a:bodyPr>
          <a:lstStyle>
            <a:lvl1pPr marL="216000" indent="-216000">
              <a:spcBef>
                <a:spcPts val="600"/>
              </a:spcBef>
              <a:buClr>
                <a:schemeClr val="accent1">
                  <a:lumMod val="40000"/>
                  <a:lumOff val="60000"/>
                </a:schemeClr>
              </a:buClr>
              <a:buSzPct val="125000"/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8D7F0F9-4118-4257-9D45-A5772C2110D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529940" y="742867"/>
            <a:ext cx="786384" cy="521208"/>
          </a:xfrm>
          <a:ln w="6350">
            <a:solidFill>
              <a:schemeClr val="accent5">
                <a:alpha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099285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466C2-B08E-47AF-9DA7-104243999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2867"/>
            <a:ext cx="9037320" cy="566931"/>
          </a:xfrm>
        </p:spPr>
        <p:txBody>
          <a:bodyPr lIns="36000" tIns="0" rIns="0" bIns="0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CD31C4-8140-4486-8E32-7EA32B162A9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2" y="2950868"/>
            <a:ext cx="4866745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A31567-B240-40D5-82F7-A7DBFE5DD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0A551-48C9-48F6-BF4E-DE641842128B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CFCD12-4263-4A80-B68E-F72622E6A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41E74F-5D68-44E6-AE69-70A1A935E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01E1CE2-D1DE-4252-B61A-6630E4C2CA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6612" y="3322311"/>
            <a:ext cx="4866745" cy="540000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919B118-F379-4011-B1CF-E685CC09FA3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6746" y="2950868"/>
            <a:ext cx="4866745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F59DFEB-5DA9-4E64-84A0-3FAA808064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6746" y="3318403"/>
            <a:ext cx="4866745" cy="540000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E6F4EC4F-5660-46EA-97AC-4F2DD125B48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6612" y="2284186"/>
            <a:ext cx="612648" cy="557784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F842B3BB-CE92-4AEA-A2FF-5EEC732A4EF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86746" y="2284186"/>
            <a:ext cx="612648" cy="557784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97EA708-3A77-4F99-A2EA-0333462ED1F9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836612" y="4654845"/>
            <a:ext cx="4866745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67207F0C-C876-4E0B-B625-1FDCC3DE6BB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6612" y="5026287"/>
            <a:ext cx="4866745" cy="540000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8D53F1E4-6C15-48EA-8342-A2127473F13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486746" y="4654845"/>
            <a:ext cx="4866745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F3CFD351-584A-4587-BC54-F35254DC7E2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86746" y="5022379"/>
            <a:ext cx="4866745" cy="540000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30" name="Picture Placeholder 15">
            <a:extLst>
              <a:ext uri="{FF2B5EF4-FFF2-40B4-BE49-F238E27FC236}">
                <a16:creationId xmlns:a16="http://schemas.microsoft.com/office/drawing/2014/main" id="{1303F657-7B5B-4B28-8EAA-386438351FB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36612" y="3988163"/>
            <a:ext cx="612648" cy="557784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1" name="Picture Placeholder 15">
            <a:extLst>
              <a:ext uri="{FF2B5EF4-FFF2-40B4-BE49-F238E27FC236}">
                <a16:creationId xmlns:a16="http://schemas.microsoft.com/office/drawing/2014/main" id="{F994D41E-0FC7-48BC-98E8-C6B199A7B0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486746" y="3988163"/>
            <a:ext cx="612648" cy="557784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68514664-8AD0-4DF7-8C6F-12FFA6BEA7B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38200" y="1377833"/>
            <a:ext cx="9037320" cy="540000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4" name="Picture Placeholder 11">
            <a:extLst>
              <a:ext uri="{FF2B5EF4-FFF2-40B4-BE49-F238E27FC236}">
                <a16:creationId xmlns:a16="http://schemas.microsoft.com/office/drawing/2014/main" id="{48D7F0F9-4118-4257-9D45-A5772C2110D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529940" y="742867"/>
            <a:ext cx="786384" cy="521208"/>
          </a:xfrm>
          <a:ln w="6350">
            <a:solidFill>
              <a:schemeClr val="accent5">
                <a:alpha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083485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itor and Two Text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DE44FD2-4D01-4152-92DA-14AD1463CC94}"/>
              </a:ext>
            </a:extLst>
          </p:cNvPr>
          <p:cNvSpPr/>
          <p:nvPr userDrawn="1"/>
        </p:nvSpPr>
        <p:spPr>
          <a:xfrm>
            <a:off x="879144" y="2301657"/>
            <a:ext cx="5257799" cy="4374516"/>
          </a:xfrm>
          <a:prstGeom prst="rect">
            <a:avLst/>
          </a:prstGeom>
          <a:blipFill>
            <a:blip r:embed="rId2"/>
            <a:srcRect/>
            <a:stretch>
              <a:fillRect l="-2654" t="-2825" r="2654" b="-1017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2466C2-B08E-47AF-9DA7-104243999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2867"/>
            <a:ext cx="9037320" cy="566931"/>
          </a:xfrm>
        </p:spPr>
        <p:txBody>
          <a:bodyPr lIns="36000" tIns="0" rIns="0" bIns="0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A31567-B240-40D5-82F7-A7DBFE5DD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BFFEB-7D66-4958-8CB8-D2B18C6A5A9B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CFCD12-4263-4A80-B68E-F72622E6A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41E74F-5D68-44E6-AE69-70A1A935E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919B118-F379-4011-B1CF-E685CC09FA3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6746" y="3718884"/>
            <a:ext cx="2089545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F59DFEB-5DA9-4E64-84A0-3FAA808064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6747" y="4086418"/>
            <a:ext cx="1783080" cy="1271016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F842B3BB-CE92-4AEA-A2FF-5EEC732A4EF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86746" y="3069135"/>
            <a:ext cx="612648" cy="557784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68514664-8AD0-4DF7-8C6F-12FFA6BEA7B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38200" y="1377833"/>
            <a:ext cx="9037320" cy="540000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B535E35-8075-4558-BA3A-C9DFB4FCA5B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1177" y="2461528"/>
            <a:ext cx="4555067" cy="25908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9E1A0053-EF84-446F-850C-6AC8FF9CCEDF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9098279" y="3718884"/>
            <a:ext cx="2089545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1534A936-14F3-4AEF-8CAD-03D91D568FE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98280" y="4086418"/>
            <a:ext cx="1783080" cy="1271016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35" name="Picture Placeholder 15">
            <a:extLst>
              <a:ext uri="{FF2B5EF4-FFF2-40B4-BE49-F238E27FC236}">
                <a16:creationId xmlns:a16="http://schemas.microsoft.com/office/drawing/2014/main" id="{A88BEF2F-BB04-4330-BC4B-2912B69653B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098279" y="3069135"/>
            <a:ext cx="612648" cy="557784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48D7F0F9-4118-4257-9D45-A5772C2110D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529940" y="742867"/>
            <a:ext cx="786384" cy="521208"/>
          </a:xfrm>
          <a:ln w="6350">
            <a:solidFill>
              <a:schemeClr val="accent5">
                <a:alpha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26567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B7BBC9A-B18B-4F56-8515-321CD01B2666}"/>
              </a:ext>
            </a:extLst>
          </p:cNvPr>
          <p:cNvSpPr/>
          <p:nvPr userDrawn="1"/>
        </p:nvSpPr>
        <p:spPr>
          <a:xfrm>
            <a:off x="7975232" y="2875541"/>
            <a:ext cx="3758184" cy="3547872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131326-08A9-441D-B1A8-662714158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</p:spPr>
        <p:txBody>
          <a:bodyPr lIns="36000" tIns="0" rIns="0" bIns="0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9C403B-F50A-4124-BE88-55C843FAE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F8E8F-7A79-47A4-A23F-F3FD3E2A15F3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A151E7-E2A1-4EA3-8293-FA9D289DF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B57EB4-66F5-49E8-A8EF-39029E94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C91FD06-686C-4DAB-8F12-FBDE6BBF3144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36614" y="1377833"/>
            <a:ext cx="9535686" cy="540000"/>
          </a:xfrm>
        </p:spPr>
        <p:txBody>
          <a:bodyPr lIns="36000" tIns="0" rIns="0" bIns="0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84F357-0C41-471E-A413-4D42ADE55B12}"/>
              </a:ext>
            </a:extLst>
          </p:cNvPr>
          <p:cNvSpPr/>
          <p:nvPr userDrawn="1"/>
        </p:nvSpPr>
        <p:spPr>
          <a:xfrm>
            <a:off x="458724" y="2852928"/>
            <a:ext cx="3758184" cy="3547872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076231-2A54-4E4C-AED3-197E208C14BB}"/>
              </a:ext>
            </a:extLst>
          </p:cNvPr>
          <p:cNvSpPr/>
          <p:nvPr userDrawn="1"/>
        </p:nvSpPr>
        <p:spPr>
          <a:xfrm>
            <a:off x="4216908" y="2395728"/>
            <a:ext cx="3758184" cy="4462271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63C66F5D-DEC7-40DB-ACC1-70F67F4C9F4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38086" y="3012360"/>
            <a:ext cx="1266825" cy="781561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6000" b="1">
                <a:gradFill flip="none" rotWithShape="1">
                  <a:gsLst>
                    <a:gs pos="100000">
                      <a:srgbClr val="6D3B4F"/>
                    </a:gs>
                    <a:gs pos="0">
                      <a:schemeClr val="bg2"/>
                    </a:gs>
                  </a:gsLst>
                  <a:lin ang="10800000" scaled="1"/>
                  <a:tileRect/>
                </a:gra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1FE0B9B-7D73-4311-B749-C3FA874AF7C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3" y="4048567"/>
            <a:ext cx="2992278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4A6CBB7D-3142-4CED-98BE-68B4F7C14E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6613" y="4433657"/>
            <a:ext cx="2992278" cy="1358113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78844A59-978B-47C0-B59A-F529FA41BF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58230" y="3012360"/>
            <a:ext cx="1266825" cy="781561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6000" b="1">
                <a:gradFill flip="none" rotWithShape="1">
                  <a:gsLst>
                    <a:gs pos="100000">
                      <a:srgbClr val="6D3B4F"/>
                    </a:gs>
                    <a:gs pos="0">
                      <a:schemeClr val="bg2"/>
                    </a:gs>
                  </a:gsLst>
                  <a:lin ang="10800000" scaled="1"/>
                  <a:tileRect/>
                </a:gra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09F31D3-FC19-4A61-A915-5F11C6F7EBD8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8356757" y="4048567"/>
            <a:ext cx="2992278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6AA97C78-ABC3-4559-8EFA-1F24C3A6E3F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56757" y="4433657"/>
            <a:ext cx="2992278" cy="1358113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92A70C67-E4B2-45C8-BD5F-DF3679B00C8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96270" y="3012360"/>
            <a:ext cx="1266825" cy="781561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6000" b="1">
                <a:gradFill flip="none" rotWithShape="1">
                  <a:gsLst>
                    <a:gs pos="100000">
                      <a:srgbClr val="6D3B4F"/>
                    </a:gs>
                    <a:gs pos="0">
                      <a:schemeClr val="bg2"/>
                    </a:gs>
                  </a:gsLst>
                  <a:lin ang="10800000" scaled="1"/>
                  <a:tileRect/>
                </a:gra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9CA39242-8640-435B-8C03-0CB0BC8E88E6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4594797" y="4048567"/>
            <a:ext cx="2992278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62E97E9F-0DAA-48F4-90F4-640195EAD7D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594797" y="4433657"/>
            <a:ext cx="2992278" cy="1358113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28" name="Picture Placeholder 11">
            <a:extLst>
              <a:ext uri="{FF2B5EF4-FFF2-40B4-BE49-F238E27FC236}">
                <a16:creationId xmlns:a16="http://schemas.microsoft.com/office/drawing/2014/main" id="{48D7F0F9-4118-4257-9D45-A5772C2110D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529940" y="742867"/>
            <a:ext cx="786384" cy="521208"/>
          </a:xfrm>
          <a:ln w="6350">
            <a:solidFill>
              <a:schemeClr val="accent5">
                <a:alpha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4412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31326-08A9-441D-B1A8-662714158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</p:spPr>
        <p:txBody>
          <a:bodyPr lIns="36000" tIns="0" rIns="0" bIns="0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9C403B-F50A-4124-BE88-55C843FAE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B3BF-9C89-4723-AE4C-8AC5E6572CE2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A151E7-E2A1-4EA3-8293-FA9D289DF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B57EB4-66F5-49E8-A8EF-39029E94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3A2111-9E77-40EF-86DB-0DCF4279EE04}"/>
              </a:ext>
            </a:extLst>
          </p:cNvPr>
          <p:cNvSpPr/>
          <p:nvPr userDrawn="1"/>
        </p:nvSpPr>
        <p:spPr>
          <a:xfrm>
            <a:off x="442913" y="2238229"/>
            <a:ext cx="11749087" cy="1538525"/>
          </a:xfrm>
          <a:prstGeom prst="rect">
            <a:avLst/>
          </a:prstGeom>
          <a:gradFill>
            <a:gsLst>
              <a:gs pos="100000">
                <a:schemeClr val="accent1">
                  <a:lumMod val="75000"/>
                  <a:alpha val="20000"/>
                </a:schemeClr>
              </a:gs>
              <a:gs pos="0">
                <a:schemeClr val="bg2">
                  <a:alpha val="2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C91FD06-686C-4DAB-8F12-FBDE6BBF3144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36614" y="1377833"/>
            <a:ext cx="9535686" cy="540000"/>
          </a:xfrm>
        </p:spPr>
        <p:txBody>
          <a:bodyPr lIns="36000" tIns="0" rIns="0" bIns="0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BB9AC69A-F349-47A4-BC2D-27B0A751446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74713" y="2623018"/>
            <a:ext cx="2992278" cy="781561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6000" b="1">
                <a:gradFill flip="none" rotWithShape="1">
                  <a:gsLst>
                    <a:gs pos="100000">
                      <a:srgbClr val="6D3B4F"/>
                    </a:gs>
                    <a:gs pos="0">
                      <a:schemeClr val="bg2"/>
                    </a:gs>
                  </a:gsLst>
                  <a:lin ang="10800000" scaled="1"/>
                  <a:tileRect/>
                </a:gra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AC4E2DC-6DA0-4F8B-846F-A0B6430B27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3" y="4048567"/>
            <a:ext cx="2992278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87794B2-6DF5-42E5-A435-F8FADACBCF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6613" y="4433657"/>
            <a:ext cx="4893566" cy="1358113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DFC6F434-B720-414A-A92B-EFFC947E69C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1650" y="2616710"/>
            <a:ext cx="2992278" cy="781561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6000" b="1">
                <a:gradFill flip="none" rotWithShape="1">
                  <a:gsLst>
                    <a:gs pos="100000">
                      <a:srgbClr val="6D3B4F"/>
                    </a:gs>
                    <a:gs pos="0">
                      <a:schemeClr val="bg2"/>
                    </a:gs>
                  </a:gsLst>
                  <a:lin ang="10800000" scaled="1"/>
                  <a:tileRect/>
                </a:gra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DDDFEB1-7872-4940-890E-713981F69C4B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501650" y="4048567"/>
            <a:ext cx="2992278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9F54982B-78F2-4014-A84C-F25539C6DC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01650" y="4433657"/>
            <a:ext cx="4853737" cy="1376965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48D7F0F9-4118-4257-9D45-A5772C2110D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529940" y="742867"/>
            <a:ext cx="786384" cy="521208"/>
          </a:xfrm>
          <a:ln w="6350">
            <a:solidFill>
              <a:schemeClr val="accent5">
                <a:alpha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2532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s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A4D017-0A70-4D48-AAEC-419979E13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4596-3085-4BB2-8F53-0564AA69708A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BBC7E7-6231-47E3-8EF5-B6940485E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CF16B4-2B81-4254-9C13-836431B5E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01015CF-499A-4BBE-9753-C58924478363}"/>
              </a:ext>
            </a:extLst>
          </p:cNvPr>
          <p:cNvSpPr/>
          <p:nvPr userDrawn="1"/>
        </p:nvSpPr>
        <p:spPr>
          <a:xfrm>
            <a:off x="1810787" y="2541781"/>
            <a:ext cx="2322576" cy="2322576"/>
          </a:xfrm>
          <a:prstGeom prst="ellipse">
            <a:avLst/>
          </a:pr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bg2">
                  <a:lumMod val="75000"/>
                  <a:alpha val="2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25F4982-38CF-44F1-8F23-63FB784DDB3F}"/>
              </a:ext>
            </a:extLst>
          </p:cNvPr>
          <p:cNvSpPr/>
          <p:nvPr userDrawn="1"/>
        </p:nvSpPr>
        <p:spPr>
          <a:xfrm>
            <a:off x="3997452" y="2200193"/>
            <a:ext cx="3008376" cy="3008376"/>
          </a:xfrm>
          <a:prstGeom prst="ellipse">
            <a:avLst/>
          </a:prstGeom>
          <a:gradFill>
            <a:gsLst>
              <a:gs pos="100000">
                <a:schemeClr val="bg2">
                  <a:lumMod val="75000"/>
                  <a:alpha val="20000"/>
                </a:schemeClr>
              </a:gs>
              <a:gs pos="0">
                <a:schemeClr val="tx2">
                  <a:alpha val="2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E9E2742-0CF7-4498-9804-D4E1B556238F}"/>
              </a:ext>
            </a:extLst>
          </p:cNvPr>
          <p:cNvSpPr/>
          <p:nvPr userDrawn="1"/>
        </p:nvSpPr>
        <p:spPr>
          <a:xfrm>
            <a:off x="6869918" y="1978150"/>
            <a:ext cx="3511296" cy="3511296"/>
          </a:xfrm>
          <a:prstGeom prst="ellipse">
            <a:avLst/>
          </a:prstGeom>
          <a:gradFill>
            <a:gsLst>
              <a:gs pos="0">
                <a:schemeClr val="accent1">
                  <a:lumMod val="75000"/>
                  <a:alpha val="2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6BA84852-3669-4ADB-BADA-A7F54196B2B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073295" y="3071195"/>
            <a:ext cx="1797559" cy="781561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6000" b="1">
                <a:gradFill flip="none" rotWithShape="1">
                  <a:gsLst>
                    <a:gs pos="100000">
                      <a:srgbClr val="6D3B4F"/>
                    </a:gs>
                    <a:gs pos="0">
                      <a:schemeClr val="bg2"/>
                    </a:gs>
                  </a:gsLst>
                  <a:lin ang="10800000" scaled="1"/>
                  <a:tileRect/>
                </a:gra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332ADE7C-CB58-4543-8A89-D1BAA23B59E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30075" y="5649340"/>
            <a:ext cx="2484000" cy="334918"/>
          </a:xfrm>
        </p:spPr>
        <p:txBody>
          <a:bodyPr lIns="36000" tIns="0" rIns="0" bIns="0" anchor="b">
            <a:normAutofit/>
          </a:bodyPr>
          <a:lstStyle>
            <a:lvl1pPr marL="0" indent="0" algn="ctr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BEF70025-7AF3-426D-AAE8-5D25E1A5CB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65887" y="3909381"/>
            <a:ext cx="1596816" cy="430700"/>
          </a:xfrm>
        </p:spPr>
        <p:txBody>
          <a:bodyPr lIns="36000" tIns="0" rIns="0" bIns="0">
            <a:no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</a:lstStyle>
          <a:p>
            <a:pPr lvl="0"/>
            <a:r>
              <a:rPr lang="en-US" noProof="0"/>
              <a:t>Billion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B48A1176-4AC8-4197-8737-21A26EC60370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4362457" y="5674484"/>
            <a:ext cx="2484000" cy="334918"/>
          </a:xfrm>
        </p:spPr>
        <p:txBody>
          <a:bodyPr lIns="36000" tIns="0" rIns="0" bIns="0" anchor="b">
            <a:normAutofit/>
          </a:bodyPr>
          <a:lstStyle>
            <a:lvl1pPr marL="0" indent="0" algn="ctr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9E48A353-E825-43A2-9268-3772DF852C93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7383566" y="5656692"/>
            <a:ext cx="2484000" cy="334918"/>
          </a:xfrm>
        </p:spPr>
        <p:txBody>
          <a:bodyPr lIns="36000" tIns="0" rIns="0" bIns="0" anchor="b">
            <a:normAutofit/>
          </a:bodyPr>
          <a:lstStyle>
            <a:lvl1pPr marL="0" indent="0" algn="ctr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289C6559-A412-4545-8BEA-9C8CF0E92D8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02860" y="3068895"/>
            <a:ext cx="1797559" cy="781561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6000" b="1">
                <a:gradFill flip="none" rotWithShape="1">
                  <a:gsLst>
                    <a:gs pos="100000">
                      <a:srgbClr val="6D3B4F"/>
                    </a:gs>
                    <a:gs pos="0">
                      <a:schemeClr val="bg2"/>
                    </a:gs>
                  </a:gsLst>
                  <a:lin ang="10800000" scaled="1"/>
                  <a:tileRect/>
                </a:gra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0B7BFF13-EDBB-45CE-97A5-A148A3ACA7A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726786" y="3068895"/>
            <a:ext cx="1797559" cy="781561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6000" b="1">
                <a:gradFill flip="none" rotWithShape="1">
                  <a:gsLst>
                    <a:gs pos="100000">
                      <a:srgbClr val="6D3B4F"/>
                    </a:gs>
                    <a:gs pos="0">
                      <a:schemeClr val="bg2"/>
                    </a:gs>
                  </a:gsLst>
                  <a:lin ang="10800000" scaled="1"/>
                  <a:tileRect/>
                </a:gra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4CFD8A3C-72E7-4646-94B5-3D08F2A9B98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03232" y="3917466"/>
            <a:ext cx="1596816" cy="430700"/>
          </a:xfrm>
        </p:spPr>
        <p:txBody>
          <a:bodyPr lIns="36000" tIns="0" rIns="0" bIns="0">
            <a:no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</a:lstStyle>
          <a:p>
            <a:pPr lvl="0"/>
            <a:r>
              <a:rPr lang="en-US" noProof="0"/>
              <a:t>Billion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16E9923E-87D9-40DD-9F02-63A0EE936A1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827157" y="3917466"/>
            <a:ext cx="1596816" cy="430700"/>
          </a:xfrm>
        </p:spPr>
        <p:txBody>
          <a:bodyPr lIns="36000" tIns="0" rIns="0" bIns="0">
            <a:no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</a:lstStyle>
          <a:p>
            <a:pPr lvl="0"/>
            <a:r>
              <a:rPr lang="en-US" noProof="0"/>
              <a:t>Billion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138ED511-212A-DA4E-98FC-496D7B92A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</p:spPr>
        <p:txBody>
          <a:bodyPr lIns="36000" tIns="0" rIns="0" bIns="0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53F5D1F3-7B20-844A-AD7A-66AA1CAC2557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36614" y="1377833"/>
            <a:ext cx="9535686" cy="540000"/>
          </a:xfrm>
        </p:spPr>
        <p:txBody>
          <a:bodyPr lIns="36000" tIns="0" rIns="0" bIns="0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6" name="Picture Placeholder 11">
            <a:extLst>
              <a:ext uri="{FF2B5EF4-FFF2-40B4-BE49-F238E27FC236}">
                <a16:creationId xmlns:a16="http://schemas.microsoft.com/office/drawing/2014/main" id="{48D7F0F9-4118-4257-9D45-A5772C2110D7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0529940" y="742867"/>
            <a:ext cx="786384" cy="521208"/>
          </a:xfrm>
          <a:ln w="6350">
            <a:solidFill>
              <a:schemeClr val="accent5">
                <a:alpha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09106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B7BBC9A-B18B-4F56-8515-321CD01B2666}"/>
              </a:ext>
            </a:extLst>
          </p:cNvPr>
          <p:cNvSpPr/>
          <p:nvPr userDrawn="1"/>
        </p:nvSpPr>
        <p:spPr>
          <a:xfrm>
            <a:off x="6096000" y="2875541"/>
            <a:ext cx="5653088" cy="2724912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131326-08A9-441D-B1A8-662714158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</p:spPr>
        <p:txBody>
          <a:bodyPr lIns="36000" tIns="0" rIns="0" bIns="0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9C403B-F50A-4124-BE88-55C843FAE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F8E8F-7A79-47A4-A23F-F3FD3E2A15F3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A151E7-E2A1-4EA3-8293-FA9D289DF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B57EB4-66F5-49E8-A8EF-39029E94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C91FD06-686C-4DAB-8F12-FBDE6BBF3144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36614" y="1377833"/>
            <a:ext cx="9535686" cy="909018"/>
          </a:xfrm>
        </p:spPr>
        <p:txBody>
          <a:bodyPr lIns="36000" tIns="0" rIns="0" bIns="0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076231-2A54-4E4C-AED3-197E208C14BB}"/>
              </a:ext>
            </a:extLst>
          </p:cNvPr>
          <p:cNvSpPr/>
          <p:nvPr userDrawn="1"/>
        </p:nvSpPr>
        <p:spPr>
          <a:xfrm>
            <a:off x="0" y="2891583"/>
            <a:ext cx="6096000" cy="2724912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1FE0B9B-7D73-4311-B749-C3FA874AF7C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2" y="3278541"/>
            <a:ext cx="4820533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4A6CBB7D-3142-4CED-98BE-68B4F7C14E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6612" y="3663631"/>
            <a:ext cx="4820533" cy="1618232"/>
          </a:xfrm>
        </p:spPr>
        <p:txBody>
          <a:bodyPr lIns="36000" tIns="0" rIns="0" bIns="0">
            <a:normAutofit/>
          </a:bodyPr>
          <a:lstStyle>
            <a:lvl1pPr marL="171450" indent="-171450">
              <a:spcBef>
                <a:spcPts val="600"/>
              </a:spcBef>
              <a:buClr>
                <a:schemeClr val="accent1">
                  <a:lumMod val="40000"/>
                  <a:lumOff val="60000"/>
                </a:schemeClr>
              </a:buClr>
              <a:buSzPct val="125000"/>
              <a:buFont typeface="Wingdings" panose="05000000000000000000" pitchFamily="2" charset="2"/>
              <a:buChar char="§"/>
              <a:defRPr sz="1400"/>
            </a:lvl1pPr>
            <a:lvl2pPr marL="628650" indent="-171450">
              <a:spcBef>
                <a:spcPts val="600"/>
              </a:spcBef>
              <a:buClr>
                <a:schemeClr val="accent1">
                  <a:lumMod val="40000"/>
                  <a:lumOff val="60000"/>
                </a:schemeClr>
              </a:buClr>
              <a:buSzPct val="125000"/>
              <a:buFont typeface="Wingdings" panose="05000000000000000000" pitchFamily="2" charset="2"/>
              <a:buChar char="§"/>
              <a:defRPr sz="14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9CA39242-8640-435B-8C03-0CB0BC8E88E6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495790" y="3278541"/>
            <a:ext cx="4820533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62E97E9F-0DAA-48F4-90F4-640195EAD7D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495790" y="3663631"/>
            <a:ext cx="4820533" cy="1618232"/>
          </a:xfrm>
        </p:spPr>
        <p:txBody>
          <a:bodyPr lIns="36000" tIns="0" rIns="0" bIns="0">
            <a:normAutofit/>
          </a:bodyPr>
          <a:lstStyle>
            <a:lvl1pPr marL="171450" indent="-171450">
              <a:spcBef>
                <a:spcPts val="600"/>
              </a:spcBef>
              <a:buClr>
                <a:schemeClr val="bg2">
                  <a:lumMod val="40000"/>
                  <a:lumOff val="60000"/>
                </a:schemeClr>
              </a:buClr>
              <a:buSzPct val="125000"/>
              <a:buFont typeface="Wingdings" panose="05000000000000000000" pitchFamily="2" charset="2"/>
              <a:buChar char="§"/>
              <a:defRPr sz="1400"/>
            </a:lvl1pPr>
            <a:lvl2pPr marL="628650" indent="-171450">
              <a:spcBef>
                <a:spcPts val="600"/>
              </a:spcBef>
              <a:buClr>
                <a:schemeClr val="bg2">
                  <a:lumMod val="40000"/>
                  <a:lumOff val="60000"/>
                </a:schemeClr>
              </a:buClr>
              <a:buSzPct val="125000"/>
              <a:buFont typeface="Wingdings" panose="05000000000000000000" pitchFamily="2" charset="2"/>
              <a:buChar char="§"/>
              <a:defRPr sz="14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48D7F0F9-4118-4257-9D45-A5772C2110D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529940" y="742867"/>
            <a:ext cx="786384" cy="521208"/>
          </a:xfrm>
          <a:ln w="6350">
            <a:solidFill>
              <a:schemeClr val="accent5">
                <a:alpha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618333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9AECFA43-CD95-4331-BDD6-DA02FC838900}"/>
              </a:ext>
            </a:extLst>
          </p:cNvPr>
          <p:cNvSpPr/>
          <p:nvPr userDrawn="1"/>
        </p:nvSpPr>
        <p:spPr>
          <a:xfrm>
            <a:off x="0" y="1426745"/>
            <a:ext cx="12192000" cy="498348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20000"/>
                </a:schemeClr>
              </a:gs>
              <a:gs pos="100000">
                <a:schemeClr val="bg2">
                  <a:alpha val="2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9C403B-F50A-4124-BE88-55C843FAE4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65399" y="5810623"/>
            <a:ext cx="1080000" cy="234000"/>
          </a:xfrm>
        </p:spPr>
        <p:txBody>
          <a:bodyPr/>
          <a:lstStyle/>
          <a:p>
            <a:fld id="{011F8E8F-7A79-47A4-A23F-F3FD3E2A15F3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A151E7-E2A1-4EA3-8293-FA9D289DF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B57EB4-66F5-49E8-A8EF-39029E94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2" name="Picture Placeholder 11" descr="Competitors logos quadrant">
            <a:extLst>
              <a:ext uri="{FF2B5EF4-FFF2-40B4-BE49-F238E27FC236}">
                <a16:creationId xmlns:a16="http://schemas.microsoft.com/office/drawing/2014/main" id="{AA265DB5-0ACC-4872-94A9-E59194B1A497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271215" y="2800279"/>
            <a:ext cx="1772153" cy="777240"/>
          </a:xfrm>
          <a:solidFill>
            <a:schemeClr val="bg1">
              <a:alpha val="50000"/>
            </a:schemeClr>
          </a:solidFill>
        </p:spPr>
        <p:txBody>
          <a:bodyPr anchor="ctr" anchorCtr="0">
            <a:no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noProof="0" dirty="0"/>
              <a:t>Competitor 2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3" name="Picture Placeholder 11" descr="Competitors logos quadrant">
            <a:extLst>
              <a:ext uri="{FF2B5EF4-FFF2-40B4-BE49-F238E27FC236}">
                <a16:creationId xmlns:a16="http://schemas.microsoft.com/office/drawing/2014/main" id="{D93F8F87-5281-4F40-82FC-A4B985EAFE89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1366167" y="2237506"/>
            <a:ext cx="1772153" cy="777240"/>
          </a:xfrm>
          <a:solidFill>
            <a:schemeClr val="bg1">
              <a:alpha val="50000"/>
            </a:schemeClr>
          </a:solidFill>
        </p:spPr>
        <p:txBody>
          <a:bodyPr anchor="ctr" anchorCtr="0">
            <a:no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noProof="0" dirty="0"/>
              <a:t>Competitor 1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4" name="Picture Placeholder 11" descr="Competitors logos quadrant">
            <a:extLst>
              <a:ext uri="{FF2B5EF4-FFF2-40B4-BE49-F238E27FC236}">
                <a16:creationId xmlns:a16="http://schemas.microsoft.com/office/drawing/2014/main" id="{DEEA12AF-CE7B-41C2-8A17-EC693ECF8C3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872684" y="4678392"/>
            <a:ext cx="1772153" cy="777240"/>
          </a:xfrm>
          <a:solidFill>
            <a:schemeClr val="bg1">
              <a:alpha val="50000"/>
            </a:schemeClr>
          </a:solidFill>
        </p:spPr>
        <p:txBody>
          <a:bodyPr anchor="ctr" anchorCtr="0">
            <a:no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noProof="0" dirty="0"/>
              <a:t>Competitor 3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5" name="Picture Placeholder 11" descr="Competitors logos quadrant">
            <a:extLst>
              <a:ext uri="{FF2B5EF4-FFF2-40B4-BE49-F238E27FC236}">
                <a16:creationId xmlns:a16="http://schemas.microsoft.com/office/drawing/2014/main" id="{5F18F8B8-2496-4093-BFC7-531592943EB3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636591" y="2856931"/>
            <a:ext cx="1772153" cy="777240"/>
          </a:xfrm>
          <a:solidFill>
            <a:schemeClr val="bg1">
              <a:alpha val="50000"/>
            </a:schemeClr>
          </a:solidFill>
        </p:spPr>
        <p:txBody>
          <a:bodyPr anchor="ctr" anchorCtr="0">
            <a:no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noProof="0" dirty="0"/>
              <a:t>Competitor 4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8" name="Picture Placeholder 11" descr="Competitors logos quadrant">
            <a:extLst>
              <a:ext uri="{FF2B5EF4-FFF2-40B4-BE49-F238E27FC236}">
                <a16:creationId xmlns:a16="http://schemas.microsoft.com/office/drawing/2014/main" id="{7FA1C20D-8A7C-4FF1-8DFB-ECACC4C2BC63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458028" y="4783318"/>
            <a:ext cx="1772153" cy="777240"/>
          </a:xfrm>
          <a:solidFill>
            <a:schemeClr val="bg1">
              <a:alpha val="50000"/>
            </a:schemeClr>
          </a:solidFill>
        </p:spPr>
        <p:txBody>
          <a:bodyPr anchor="ctr" anchorCtr="0">
            <a:no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noProof="0" dirty="0"/>
              <a:t>Competitor 5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9" name="Picture Placeholder 11" descr="Competitors logos quadrant">
            <a:extLst>
              <a:ext uri="{FF2B5EF4-FFF2-40B4-BE49-F238E27FC236}">
                <a16:creationId xmlns:a16="http://schemas.microsoft.com/office/drawing/2014/main" id="{62CD1D6A-EBAA-473C-A87B-407D209FA4F0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155216" y="4546154"/>
            <a:ext cx="1772153" cy="777240"/>
          </a:xfrm>
          <a:solidFill>
            <a:schemeClr val="bg1">
              <a:alpha val="50000"/>
            </a:schemeClr>
          </a:solidFill>
        </p:spPr>
        <p:txBody>
          <a:bodyPr anchor="ctr" anchorCtr="0">
            <a:no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noProof="0" dirty="0"/>
              <a:t>Competitor 6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07B05968-4C1C-466A-8E74-060D9E16DA9F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36613" y="3922337"/>
            <a:ext cx="2741612" cy="248888"/>
          </a:xfrm>
        </p:spPr>
        <p:txBody>
          <a:bodyPr>
            <a:no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More expensive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A0E78D4-0FC2-422B-8A0E-4B77C857682A}"/>
              </a:ext>
            </a:extLst>
          </p:cNvPr>
          <p:cNvCxnSpPr/>
          <p:nvPr userDrawn="1"/>
        </p:nvCxnSpPr>
        <p:spPr>
          <a:xfrm>
            <a:off x="943519" y="3858087"/>
            <a:ext cx="1033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0420273-FFF6-4145-952E-E1EC3C641A9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4162800" y="3876719"/>
            <a:ext cx="38664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icture Placeholder 14">
            <a:extLst>
              <a:ext uri="{FF2B5EF4-FFF2-40B4-BE49-F238E27FC236}">
                <a16:creationId xmlns:a16="http://schemas.microsoft.com/office/drawing/2014/main" id="{D916D7D1-7F63-4867-9C6C-31228BEAC6C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464329" y="2259757"/>
            <a:ext cx="1463040" cy="987552"/>
          </a:xfrm>
          <a:solidFill>
            <a:schemeClr val="bg1">
              <a:alpha val="50000"/>
            </a:schemeClr>
          </a:solidFill>
        </p:spPr>
        <p:txBody>
          <a:bodyPr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43D1C529-2673-461C-AD18-9EDFAA659C0F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01699" y="3922337"/>
            <a:ext cx="2741612" cy="248888"/>
          </a:xfrm>
        </p:spPr>
        <p:txBody>
          <a:bodyPr>
            <a:noAutofit/>
          </a:bodyPr>
          <a:lstStyle>
            <a:lvl1pPr marL="0" indent="0" algn="r">
              <a:buNone/>
              <a:defRPr sz="1200" b="1"/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Less expensive</a:t>
            </a:r>
          </a:p>
        </p:txBody>
      </p:sp>
      <p:sp>
        <p:nvSpPr>
          <p:cNvPr id="40" name="Text Placeholder 7">
            <a:extLst>
              <a:ext uri="{FF2B5EF4-FFF2-40B4-BE49-F238E27FC236}">
                <a16:creationId xmlns:a16="http://schemas.microsoft.com/office/drawing/2014/main" id="{5900A478-228D-4DD3-985B-4DF3CC82896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718845" y="5880592"/>
            <a:ext cx="2741612" cy="248888"/>
          </a:xfrm>
        </p:spPr>
        <p:txBody>
          <a:bodyPr>
            <a:noAutofit/>
          </a:bodyPr>
          <a:lstStyle>
            <a:lvl1pPr marL="0" indent="0" algn="ctr">
              <a:buNone/>
              <a:defRPr sz="1200" b="1"/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Less convenient</a:t>
            </a:r>
          </a:p>
        </p:txBody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34D00100-49AA-43BE-AF2F-0E9CEC49EAC1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731544" y="1640745"/>
            <a:ext cx="2741612" cy="248888"/>
          </a:xfrm>
        </p:spPr>
        <p:txBody>
          <a:bodyPr>
            <a:noAutofit/>
          </a:bodyPr>
          <a:lstStyle>
            <a:lvl1pPr marL="0" indent="0" algn="ctr">
              <a:buNone/>
              <a:defRPr sz="1200" b="1"/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More convenient</a:t>
            </a:r>
          </a:p>
        </p:txBody>
      </p:sp>
      <p:sp>
        <p:nvSpPr>
          <p:cNvPr id="21" name="Picture Placeholder 11">
            <a:extLst>
              <a:ext uri="{FF2B5EF4-FFF2-40B4-BE49-F238E27FC236}">
                <a16:creationId xmlns:a16="http://schemas.microsoft.com/office/drawing/2014/main" id="{48D7F0F9-4118-4257-9D45-A5772C2110D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529940" y="742867"/>
            <a:ext cx="786384" cy="521208"/>
          </a:xfrm>
          <a:ln w="6350">
            <a:solidFill>
              <a:schemeClr val="accent5">
                <a:alpha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17131326-08A9-441D-B1A8-662714158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</p:spPr>
        <p:txBody>
          <a:bodyPr lIns="36000" tIns="0" rIns="0" bIns="0"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59123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B7BBC9A-B18B-4F56-8515-321CD01B2666}"/>
              </a:ext>
            </a:extLst>
          </p:cNvPr>
          <p:cNvSpPr/>
          <p:nvPr userDrawn="1"/>
        </p:nvSpPr>
        <p:spPr>
          <a:xfrm>
            <a:off x="7975092" y="1805693"/>
            <a:ext cx="3758184" cy="4617720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84F357-0C41-471E-A413-4D42ADE55B12}"/>
              </a:ext>
            </a:extLst>
          </p:cNvPr>
          <p:cNvSpPr/>
          <p:nvPr userDrawn="1"/>
        </p:nvSpPr>
        <p:spPr>
          <a:xfrm>
            <a:off x="458724" y="2582933"/>
            <a:ext cx="3758184" cy="3840480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076231-2A54-4E4C-AED3-197E208C14BB}"/>
              </a:ext>
            </a:extLst>
          </p:cNvPr>
          <p:cNvSpPr/>
          <p:nvPr userDrawn="1"/>
        </p:nvSpPr>
        <p:spPr>
          <a:xfrm>
            <a:off x="4216908" y="2171453"/>
            <a:ext cx="3758184" cy="425196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9C403B-F50A-4124-BE88-55C843FAE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F8E8F-7A79-47A4-A23F-F3FD3E2A15F3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A151E7-E2A1-4EA3-8293-FA9D289DF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B57EB4-66F5-49E8-A8EF-39029E94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1FE0B9B-7D73-4311-B749-C3FA874AF7C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3" y="2954554"/>
            <a:ext cx="2992278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4A6CBB7D-3142-4CED-98BE-68B4F7C14E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6613" y="3339644"/>
            <a:ext cx="2992278" cy="334919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09F31D3-FC19-4A61-A915-5F11C6F7EBD8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8356757" y="2078801"/>
            <a:ext cx="2992278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6AA97C78-ABC3-4559-8EFA-1F24C3A6E3F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56757" y="2463891"/>
            <a:ext cx="2992278" cy="334919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9CA39242-8640-435B-8C03-0CB0BC8E88E6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4594797" y="2512808"/>
            <a:ext cx="2992278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62E97E9F-0DAA-48F4-90F4-640195EAD7D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594797" y="2897898"/>
            <a:ext cx="2992278" cy="334919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A49833F3-6413-44EC-8040-14916325170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6613" y="3750523"/>
            <a:ext cx="2992278" cy="2175910"/>
          </a:xfrm>
        </p:spPr>
        <p:txBody>
          <a:bodyPr lIns="36000" tIns="0" rIns="0" bIns="0">
            <a:noAutofit/>
          </a:bodyPr>
          <a:lstStyle>
            <a:lvl1pPr marL="180000" indent="-180000">
              <a:spcBef>
                <a:spcPts val="600"/>
              </a:spcBef>
              <a:buClr>
                <a:schemeClr val="bg2">
                  <a:lumMod val="40000"/>
                  <a:lumOff val="60000"/>
                </a:schemeClr>
              </a:buClr>
              <a:buSzPct val="125000"/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452438" indent="-285750">
              <a:spcBef>
                <a:spcPts val="600"/>
              </a:spcBef>
              <a:buClr>
                <a:schemeClr val="bg2">
                  <a:lumMod val="40000"/>
                  <a:lumOff val="60000"/>
                </a:schemeClr>
              </a:buClr>
              <a:buSzPct val="125000"/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452438" indent="-285750"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CED92B51-6B31-41E1-908C-1D392F31AA4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356757" y="2874770"/>
            <a:ext cx="2992278" cy="2175910"/>
          </a:xfrm>
        </p:spPr>
        <p:txBody>
          <a:bodyPr lIns="36000" tIns="0" rIns="0" bIns="0">
            <a:noAutofit/>
          </a:bodyPr>
          <a:lstStyle>
            <a:lvl1pPr marL="180000" indent="-180000">
              <a:spcBef>
                <a:spcPts val="600"/>
              </a:spcBef>
              <a:buClr>
                <a:schemeClr val="bg2">
                  <a:lumMod val="40000"/>
                  <a:lumOff val="60000"/>
                </a:schemeClr>
              </a:buClr>
              <a:buSzPct val="125000"/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180000" indent="-180000">
              <a:spcBef>
                <a:spcPts val="600"/>
              </a:spcBef>
              <a:buClr>
                <a:schemeClr val="bg2">
                  <a:lumMod val="40000"/>
                  <a:lumOff val="60000"/>
                </a:schemeClr>
              </a:buClr>
              <a:buSzPct val="125000"/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395288" indent="-228600">
              <a:buClr>
                <a:schemeClr val="bg2">
                  <a:lumMod val="40000"/>
                  <a:lumOff val="60000"/>
                </a:schemeClr>
              </a:buClr>
              <a:buSzPct val="100000"/>
              <a:buFont typeface="Wingdings" panose="05000000000000000000" pitchFamily="2" charset="2"/>
              <a:buChar char="§"/>
              <a:defRPr sz="1400"/>
            </a:lvl3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521B8C30-3AD9-43DC-A76C-342C3CD53A2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594797" y="3308777"/>
            <a:ext cx="2992278" cy="2175910"/>
          </a:xfrm>
        </p:spPr>
        <p:txBody>
          <a:bodyPr lIns="36000" tIns="0" rIns="0" bIns="0">
            <a:noAutofit/>
          </a:bodyPr>
          <a:lstStyle>
            <a:lvl1pPr marL="180000" indent="-180000">
              <a:spcBef>
                <a:spcPts val="600"/>
              </a:spcBef>
              <a:buClr>
                <a:schemeClr val="accent1">
                  <a:lumMod val="40000"/>
                  <a:lumOff val="60000"/>
                </a:schemeClr>
              </a:buClr>
              <a:buSzPct val="125000"/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339725" indent="-179388">
              <a:spcBef>
                <a:spcPts val="600"/>
              </a:spcBef>
              <a:buClr>
                <a:schemeClr val="accent1">
                  <a:lumMod val="40000"/>
                  <a:lumOff val="60000"/>
                </a:schemeClr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BF6E52A-5DC5-8A44-8397-829FF33C5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</p:spPr>
        <p:txBody>
          <a:bodyPr lIns="36000" tIns="0" rIns="0" bIns="0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CE3B0746-B135-6943-B0F2-D32EF8E8B428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36614" y="1377833"/>
            <a:ext cx="9535686" cy="489694"/>
          </a:xfrm>
        </p:spPr>
        <p:txBody>
          <a:bodyPr lIns="36000" tIns="0" rIns="0" bIns="0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Picture Placeholder 11">
            <a:extLst>
              <a:ext uri="{FF2B5EF4-FFF2-40B4-BE49-F238E27FC236}">
                <a16:creationId xmlns:a16="http://schemas.microsoft.com/office/drawing/2014/main" id="{48D7F0F9-4118-4257-9D45-A5772C2110D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529940" y="742867"/>
            <a:ext cx="786384" cy="521208"/>
          </a:xfrm>
          <a:ln w="6350">
            <a:solidFill>
              <a:schemeClr val="accent5">
                <a:alpha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680215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31326-08A9-441D-B1A8-662714158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</p:spPr>
        <p:txBody>
          <a:bodyPr lIns="36000" tIns="0" rIns="0" bIns="0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9C403B-F50A-4124-BE88-55C843FAE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F8E8F-7A79-47A4-A23F-F3FD3E2A15F3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A151E7-E2A1-4EA3-8293-FA9D289DF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B57EB4-66F5-49E8-A8EF-39029E94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C91FD06-686C-4DAB-8F12-FBDE6BBF3144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36614" y="1377833"/>
            <a:ext cx="9535686" cy="693014"/>
          </a:xfrm>
        </p:spPr>
        <p:txBody>
          <a:bodyPr lIns="36000" tIns="0" rIns="0" bIns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1FE0B9B-7D73-4311-B749-C3FA874AF7C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2" y="2323804"/>
            <a:ext cx="4820533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9CA39242-8640-435B-8C03-0CB0BC8E88E6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495790" y="2323804"/>
            <a:ext cx="4820533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314D5FA-EBD7-472E-9864-D76743BAB4DF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836613" y="2811998"/>
            <a:ext cx="4821237" cy="2660650"/>
          </a:xfrm>
        </p:spPr>
        <p:txBody>
          <a:bodyPr lIns="36000" tIns="0" rIns="0" bIns="0">
            <a:normAutofit/>
          </a:bodyPr>
          <a:lstStyle>
            <a:lvl1pPr marL="0" indent="0" algn="l">
              <a:buNone/>
              <a:defRPr sz="2000"/>
            </a:lvl1pPr>
            <a:lvl2pPr marL="457200" indent="0" algn="l">
              <a:buNone/>
              <a:defRPr sz="18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BA129CFA-D87C-494E-9E6D-E317C4D157EB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6495086" y="2811998"/>
            <a:ext cx="4821237" cy="2660650"/>
          </a:xfrm>
        </p:spPr>
        <p:txBody>
          <a:bodyPr lIns="36000" tIns="0" rIns="0" bIns="0">
            <a:normAutofit/>
          </a:bodyPr>
          <a:lstStyle>
            <a:lvl1pPr marL="0" indent="0" algn="l">
              <a:buNone/>
              <a:defRPr sz="2000"/>
            </a:lvl1pPr>
            <a:lvl2pPr marL="457200" indent="0" algn="l">
              <a:buNone/>
              <a:defRPr sz="18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8D7F0F9-4118-4257-9D45-A5772C2110D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529940" y="742867"/>
            <a:ext cx="786384" cy="521208"/>
          </a:xfrm>
          <a:ln w="6350">
            <a:solidFill>
              <a:schemeClr val="accent5">
                <a:alpha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260477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320EF9D-83C9-45F8-AAA9-A9768470F99F}"/>
              </a:ext>
            </a:extLst>
          </p:cNvPr>
          <p:cNvSpPr/>
          <p:nvPr userDrawn="1"/>
        </p:nvSpPr>
        <p:spPr>
          <a:xfrm>
            <a:off x="0" y="2230316"/>
            <a:ext cx="12192000" cy="3346704"/>
          </a:xfrm>
          <a:prstGeom prst="rect">
            <a:avLst/>
          </a:prstGeom>
          <a:gradFill>
            <a:gsLst>
              <a:gs pos="100000">
                <a:schemeClr val="accent1">
                  <a:lumMod val="75000"/>
                  <a:alpha val="20000"/>
                </a:schemeClr>
              </a:gs>
              <a:gs pos="0">
                <a:schemeClr val="bg2">
                  <a:alpha val="2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131326-08A9-441D-B1A8-662714158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</p:spPr>
        <p:txBody>
          <a:bodyPr lIns="36000" tIns="0" rIns="0" bIns="0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9C403B-F50A-4124-BE88-55C843FAE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F8E8F-7A79-47A4-A23F-F3FD3E2A15F3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A151E7-E2A1-4EA3-8293-FA9D289DF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B57EB4-66F5-49E8-A8EF-39029E94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C91FD06-686C-4DAB-8F12-FBDE6BBF3144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36614" y="1377833"/>
            <a:ext cx="9535686" cy="618880"/>
          </a:xfrm>
        </p:spPr>
        <p:txBody>
          <a:bodyPr lIns="36000" tIns="0" rIns="0" bIns="0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1FE0B9B-7D73-4311-B749-C3FA874AF7C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4" y="3891527"/>
            <a:ext cx="1728216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4A6CBB7D-3142-4CED-98BE-68B4F7C14E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6614" y="4276617"/>
            <a:ext cx="1728216" cy="1142011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/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EEAB0330-0960-495D-9FAC-850DB0CAFF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36614" y="2507927"/>
            <a:ext cx="1728216" cy="604730"/>
          </a:xfrm>
        </p:spPr>
        <p:txBody>
          <a:bodyPr lIns="36000" tIns="0" rIns="0" bIns="0" anchor="t" anchorCtr="0">
            <a:noAutofit/>
          </a:bodyPr>
          <a:lstStyle>
            <a:lvl1pPr marL="0" indent="0" algn="l">
              <a:buNone/>
              <a:defRPr sz="5000" b="1">
                <a:gradFill flip="none" rotWithShape="1"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bg2"/>
                    </a:gs>
                  </a:gsLst>
                  <a:lin ang="10800000" scaled="1"/>
                  <a:tileRect/>
                </a:gra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1323B59-309B-4779-B127-7711E7D88F1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36614" y="3136120"/>
            <a:ext cx="1728216" cy="228986"/>
          </a:xfrm>
        </p:spPr>
        <p:txBody>
          <a:bodyPr lIns="36000" tIns="0" rIns="0" bIns="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Month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57E6D8-B21E-4D49-AF8E-C735B517506B}"/>
              </a:ext>
            </a:extLst>
          </p:cNvPr>
          <p:cNvSpPr/>
          <p:nvPr userDrawn="1"/>
        </p:nvSpPr>
        <p:spPr>
          <a:xfrm>
            <a:off x="0" y="3623709"/>
            <a:ext cx="12192000" cy="54864"/>
          </a:xfrm>
          <a:prstGeom prst="rect">
            <a:avLst/>
          </a:prstGeom>
          <a:gradFill>
            <a:gsLst>
              <a:gs pos="100000">
                <a:srgbClr val="6D3B4F"/>
              </a:gs>
              <a:gs pos="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2CECCEB-7C61-48C7-8F81-9ECE7ABA9E67}"/>
              </a:ext>
            </a:extLst>
          </p:cNvPr>
          <p:cNvSpPr/>
          <p:nvPr userDrawn="1"/>
        </p:nvSpPr>
        <p:spPr>
          <a:xfrm>
            <a:off x="852661" y="3559701"/>
            <a:ext cx="182880" cy="1828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397F8095-EAF8-4F5A-B2A6-0476B8D2EAF0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9588108" y="3891527"/>
            <a:ext cx="1728216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FB58FA02-066D-4A4D-BFEA-4ABCF3B550B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588108" y="4276617"/>
            <a:ext cx="1728216" cy="1142011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/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83A77CFD-3FEF-4E6F-BC4F-8ED7F101103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588108" y="2507927"/>
            <a:ext cx="1728216" cy="604730"/>
          </a:xfrm>
        </p:spPr>
        <p:txBody>
          <a:bodyPr lIns="36000" tIns="0" rIns="0" bIns="0" anchor="t" anchorCtr="0">
            <a:noAutofit/>
          </a:bodyPr>
          <a:lstStyle>
            <a:lvl1pPr marL="0" indent="0" algn="l">
              <a:buNone/>
              <a:defRPr sz="5000" b="1">
                <a:gradFill flip="none" rotWithShape="1"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bg2"/>
                    </a:gs>
                  </a:gsLst>
                  <a:lin ang="10800000" scaled="1"/>
                  <a:tileRect/>
                </a:gra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3D6E2C46-79E6-4C33-A9DE-9F0BE9199694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9588108" y="3136120"/>
            <a:ext cx="1728216" cy="228986"/>
          </a:xfrm>
        </p:spPr>
        <p:txBody>
          <a:bodyPr lIns="36000" tIns="0" rIns="0" bIns="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Month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B18DF9D1-5757-4445-9078-38760F447FFE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3024487" y="3891527"/>
            <a:ext cx="1728216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993B8732-2AA4-40C3-A4A3-44C5803BDA1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024487" y="4276617"/>
            <a:ext cx="1728216" cy="1142011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/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11BFD035-7AF1-47EA-9F1C-AE04879DA4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024487" y="2507927"/>
            <a:ext cx="1728216" cy="604730"/>
          </a:xfrm>
        </p:spPr>
        <p:txBody>
          <a:bodyPr lIns="36000" tIns="0" rIns="0" bIns="0" anchor="t" anchorCtr="0">
            <a:noAutofit/>
          </a:bodyPr>
          <a:lstStyle>
            <a:lvl1pPr marL="0" indent="0" algn="l">
              <a:buNone/>
              <a:defRPr sz="5000" b="1">
                <a:gradFill flip="none" rotWithShape="1"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bg2"/>
                    </a:gs>
                  </a:gsLst>
                  <a:lin ang="10800000" scaled="1"/>
                  <a:tileRect/>
                </a:gra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C0720D82-39E2-490D-913A-B6DA31CAC2BD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3024487" y="3136120"/>
            <a:ext cx="1728216" cy="228986"/>
          </a:xfrm>
        </p:spPr>
        <p:txBody>
          <a:bodyPr lIns="36000" tIns="0" rIns="0" bIns="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Month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F8CB98AA-B672-4560-9A4C-F0E472D7D508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5212360" y="3891527"/>
            <a:ext cx="1728216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051BF3E5-DBCA-46BD-A139-755813ECCCC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212360" y="4276617"/>
            <a:ext cx="1728216" cy="1142011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/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4E2B5368-5C92-477C-B64A-0B1236EC471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212360" y="2507927"/>
            <a:ext cx="1728216" cy="604730"/>
          </a:xfrm>
        </p:spPr>
        <p:txBody>
          <a:bodyPr lIns="36000" tIns="0" rIns="0" bIns="0" anchor="t" anchorCtr="0">
            <a:noAutofit/>
          </a:bodyPr>
          <a:lstStyle>
            <a:lvl1pPr marL="0" indent="0" algn="l">
              <a:buNone/>
              <a:defRPr sz="5000" b="1">
                <a:gradFill flip="none" rotWithShape="1"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bg2"/>
                    </a:gs>
                  </a:gsLst>
                  <a:lin ang="10800000" scaled="1"/>
                  <a:tileRect/>
                </a:gra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11C29312-F699-465F-96BC-B65A2C3356B5}"/>
              </a:ext>
            </a:extLst>
          </p:cNvPr>
          <p:cNvSpPr>
            <a:spLocks noGrp="1"/>
          </p:cNvSpPr>
          <p:nvPr>
            <p:ph type="body" idx="44" hasCustomPrompt="1"/>
          </p:nvPr>
        </p:nvSpPr>
        <p:spPr>
          <a:xfrm>
            <a:off x="5212360" y="3136120"/>
            <a:ext cx="1728216" cy="228986"/>
          </a:xfrm>
        </p:spPr>
        <p:txBody>
          <a:bodyPr lIns="36000" tIns="0" rIns="0" bIns="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Month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D613D924-E33A-4DAE-B253-E9668378EC73}"/>
              </a:ext>
            </a:extLst>
          </p:cNvPr>
          <p:cNvSpPr>
            <a:spLocks noGrp="1"/>
          </p:cNvSpPr>
          <p:nvPr>
            <p:ph type="body" idx="45" hasCustomPrompt="1"/>
          </p:nvPr>
        </p:nvSpPr>
        <p:spPr>
          <a:xfrm>
            <a:off x="7400234" y="3891527"/>
            <a:ext cx="1728216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38" name="Text Placeholder 11">
            <a:extLst>
              <a:ext uri="{FF2B5EF4-FFF2-40B4-BE49-F238E27FC236}">
                <a16:creationId xmlns:a16="http://schemas.microsoft.com/office/drawing/2014/main" id="{4C346CE6-85D2-4744-ABBA-4EB5E51EB80F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400234" y="4276617"/>
            <a:ext cx="1728216" cy="1142011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/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0D7E5C35-923C-473E-8BB9-F2F1AB3A2BB4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400234" y="2507927"/>
            <a:ext cx="1728216" cy="604730"/>
          </a:xfrm>
        </p:spPr>
        <p:txBody>
          <a:bodyPr lIns="36000" tIns="0" rIns="0" bIns="0" anchor="t" anchorCtr="0">
            <a:noAutofit/>
          </a:bodyPr>
          <a:lstStyle>
            <a:lvl1pPr marL="0" indent="0" algn="l">
              <a:buNone/>
              <a:defRPr sz="5000" b="1">
                <a:gradFill flip="none" rotWithShape="1"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bg2"/>
                    </a:gs>
                  </a:gsLst>
                  <a:lin ang="10800000" scaled="1"/>
                  <a:tileRect/>
                </a:gra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756DD156-6646-433D-ABE8-CB244D53D6C1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7400234" y="3136120"/>
            <a:ext cx="1728216" cy="228986"/>
          </a:xfrm>
        </p:spPr>
        <p:txBody>
          <a:bodyPr lIns="36000" tIns="0" rIns="0" bIns="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Month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C33C4CE-CEA6-4AC9-B1DB-8224A4517350}"/>
              </a:ext>
            </a:extLst>
          </p:cNvPr>
          <p:cNvSpPr/>
          <p:nvPr userDrawn="1"/>
        </p:nvSpPr>
        <p:spPr>
          <a:xfrm>
            <a:off x="3039908" y="3559701"/>
            <a:ext cx="182880" cy="1828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71AA6E8-880E-404C-8BCA-7949D28E7AF8}"/>
              </a:ext>
            </a:extLst>
          </p:cNvPr>
          <p:cNvSpPr/>
          <p:nvPr userDrawn="1"/>
        </p:nvSpPr>
        <p:spPr>
          <a:xfrm>
            <a:off x="5227155" y="3559701"/>
            <a:ext cx="182880" cy="1828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7D3B90E-8FC3-4B84-A2BB-8862D5EC070B}"/>
              </a:ext>
            </a:extLst>
          </p:cNvPr>
          <p:cNvSpPr/>
          <p:nvPr userDrawn="1"/>
        </p:nvSpPr>
        <p:spPr>
          <a:xfrm>
            <a:off x="7414402" y="3559701"/>
            <a:ext cx="182880" cy="1828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3E9DB54-6797-4300-B6CA-0A9CF186B458}"/>
              </a:ext>
            </a:extLst>
          </p:cNvPr>
          <p:cNvSpPr/>
          <p:nvPr userDrawn="1"/>
        </p:nvSpPr>
        <p:spPr>
          <a:xfrm>
            <a:off x="9601649" y="3559701"/>
            <a:ext cx="182880" cy="1828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45" name="Picture Placeholder 11">
            <a:extLst>
              <a:ext uri="{FF2B5EF4-FFF2-40B4-BE49-F238E27FC236}">
                <a16:creationId xmlns:a16="http://schemas.microsoft.com/office/drawing/2014/main" id="{48D7F0F9-4118-4257-9D45-A5772C2110D7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0529940" y="742867"/>
            <a:ext cx="786384" cy="521208"/>
          </a:xfrm>
          <a:ln w="6350">
            <a:solidFill>
              <a:schemeClr val="accent5">
                <a:alpha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532076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31326-08A9-441D-B1A8-662714158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614" y="740998"/>
            <a:ext cx="2759105" cy="568800"/>
          </a:xfrm>
        </p:spPr>
        <p:txBody>
          <a:bodyPr lIns="36000" tIns="0" rIns="0" bIns="0">
            <a:noAutofit/>
          </a:bodyPr>
          <a:lstStyle/>
          <a:p>
            <a:r>
              <a:rPr lang="en-US" noProof="0"/>
              <a:t>Title Here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9C403B-F50A-4124-BE88-55C843FAE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F8E8F-7A79-47A4-A23F-F3FD3E2A15F3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A151E7-E2A1-4EA3-8293-FA9D289DF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B57EB4-66F5-49E8-A8EF-39029E94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C91FD06-686C-4DAB-8F12-FBDE6BBF3144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36615" y="1377833"/>
            <a:ext cx="2760828" cy="1630062"/>
          </a:xfrm>
        </p:spPr>
        <p:txBody>
          <a:bodyPr lIns="36000" tIns="0" rIns="0" bIns="0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36EC64A7-7FE6-41B3-B27F-E6B0C0BAA1FD}"/>
              </a:ext>
            </a:extLst>
          </p:cNvPr>
          <p:cNvSpPr>
            <a:spLocks noGrp="1"/>
          </p:cNvSpPr>
          <p:nvPr>
            <p:ph type="tbl" sz="quarter" idx="25"/>
          </p:nvPr>
        </p:nvSpPr>
        <p:spPr>
          <a:xfrm>
            <a:off x="3983038" y="740998"/>
            <a:ext cx="6159583" cy="465063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48D7F0F9-4118-4257-9D45-A5772C2110D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529940" y="742867"/>
            <a:ext cx="786384" cy="521208"/>
          </a:xfrm>
          <a:ln w="6350">
            <a:solidFill>
              <a:schemeClr val="accent5">
                <a:alpha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291574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320EF9D-83C9-45F8-AAA9-A9768470F99F}"/>
              </a:ext>
            </a:extLst>
          </p:cNvPr>
          <p:cNvSpPr/>
          <p:nvPr userDrawn="1"/>
        </p:nvSpPr>
        <p:spPr>
          <a:xfrm>
            <a:off x="0" y="1613512"/>
            <a:ext cx="12192000" cy="27432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20000"/>
                </a:schemeClr>
              </a:gs>
              <a:gs pos="100000">
                <a:schemeClr val="bg2">
                  <a:alpha val="2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CB4EFCF-84EC-4420-9A2B-7C028E7505B0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4724400" y="1613512"/>
            <a:ext cx="2743200" cy="27432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2" name="Picture Placeholder 11">
            <a:extLst>
              <a:ext uri="{FF2B5EF4-FFF2-40B4-BE49-F238E27FC236}">
                <a16:creationId xmlns:a16="http://schemas.microsoft.com/office/drawing/2014/main" id="{3C20DBAD-9FE7-4F62-B952-1D72DC8B9A7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1981200" y="1613512"/>
            <a:ext cx="2743200" cy="27432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3" name="Picture Placeholder 11">
            <a:extLst>
              <a:ext uri="{FF2B5EF4-FFF2-40B4-BE49-F238E27FC236}">
                <a16:creationId xmlns:a16="http://schemas.microsoft.com/office/drawing/2014/main" id="{6AE95BF3-594D-4F6F-95D5-18D8A51D5197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7466232" y="1613512"/>
            <a:ext cx="2743200" cy="27432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131326-08A9-441D-B1A8-662714158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</p:spPr>
        <p:txBody>
          <a:bodyPr lIns="36000" tIns="0" rIns="0" bIns="0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9C403B-F50A-4124-BE88-55C843FAE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F8E8F-7A79-47A4-A23F-F3FD3E2A15F3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A151E7-E2A1-4EA3-8293-FA9D289DF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B57EB4-66F5-49E8-A8EF-39029E94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1FE0B9B-7D73-4311-B749-C3FA874AF7C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398800" y="4492967"/>
            <a:ext cx="1908000" cy="334918"/>
          </a:xfrm>
        </p:spPr>
        <p:txBody>
          <a:bodyPr lIns="36000" tIns="0" rIns="0" bIns="0" anchor="b">
            <a:normAutofit/>
          </a:bodyPr>
          <a:lstStyle>
            <a:lvl1pPr marL="0" indent="0" algn="ctr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4A6CBB7D-3142-4CED-98BE-68B4F7C14E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98800" y="4878058"/>
            <a:ext cx="1908000" cy="234269"/>
          </a:xfrm>
        </p:spPr>
        <p:txBody>
          <a:bodyPr lIns="36000" tIns="0" rIns="0" bIns="0">
            <a:noAutofit/>
          </a:bodyPr>
          <a:lstStyle>
            <a:lvl1pPr marL="0" indent="0" algn="ctr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1323B59-309B-4779-B127-7711E7D88F1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2398800" y="5138591"/>
            <a:ext cx="1908000" cy="693882"/>
          </a:xfrm>
        </p:spPr>
        <p:txBody>
          <a:bodyPr lIns="36000" tIns="0" rIns="0" bIns="0" anchor="t" anchorCtr="0">
            <a:norm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B18DF9D1-5757-4445-9078-38760F447FFE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5142000" y="4492967"/>
            <a:ext cx="1908000" cy="334918"/>
          </a:xfrm>
        </p:spPr>
        <p:txBody>
          <a:bodyPr lIns="36000" tIns="0" rIns="0" bIns="0" anchor="b">
            <a:normAutofit/>
          </a:bodyPr>
          <a:lstStyle>
            <a:lvl1pPr marL="0" indent="0" algn="ctr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993B8732-2AA4-40C3-A4A3-44C5803BDA1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142000" y="4878058"/>
            <a:ext cx="1908000" cy="234269"/>
          </a:xfrm>
        </p:spPr>
        <p:txBody>
          <a:bodyPr lIns="36000" tIns="0" rIns="0" bIns="0">
            <a:noAutofit/>
          </a:bodyPr>
          <a:lstStyle>
            <a:lvl1pPr marL="0" indent="0" algn="ctr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C0720D82-39E2-490D-913A-B6DA31CAC2BD}"/>
              </a:ext>
            </a:extLst>
          </p:cNvPr>
          <p:cNvSpPr>
            <a:spLocks noGrp="1"/>
          </p:cNvSpPr>
          <p:nvPr>
            <p:ph type="body" idx="40" hasCustomPrompt="1"/>
          </p:nvPr>
        </p:nvSpPr>
        <p:spPr>
          <a:xfrm>
            <a:off x="5142000" y="5138591"/>
            <a:ext cx="1908000" cy="693882"/>
          </a:xfrm>
        </p:spPr>
        <p:txBody>
          <a:bodyPr lIns="36000" tIns="0" rIns="0" bIns="0" anchor="t" anchorCtr="0">
            <a:norm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F8CB98AA-B672-4560-9A4C-F0E472D7D508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7900579" y="4492967"/>
            <a:ext cx="1908000" cy="334918"/>
          </a:xfrm>
        </p:spPr>
        <p:txBody>
          <a:bodyPr lIns="36000" tIns="0" rIns="0" bIns="0" anchor="b">
            <a:normAutofit/>
          </a:bodyPr>
          <a:lstStyle>
            <a:lvl1pPr marL="0" indent="0" algn="ctr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051BF3E5-DBCA-46BD-A139-755813ECCCC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900579" y="4878058"/>
            <a:ext cx="1908000" cy="234269"/>
          </a:xfrm>
        </p:spPr>
        <p:txBody>
          <a:bodyPr lIns="36000" tIns="0" rIns="0" bIns="0">
            <a:noAutofit/>
          </a:bodyPr>
          <a:lstStyle>
            <a:lvl1pPr marL="0" indent="0" algn="ctr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11C29312-F699-465F-96BC-B65A2C3356B5}"/>
              </a:ext>
            </a:extLst>
          </p:cNvPr>
          <p:cNvSpPr>
            <a:spLocks noGrp="1"/>
          </p:cNvSpPr>
          <p:nvPr>
            <p:ph type="body" idx="44" hasCustomPrompt="1"/>
          </p:nvPr>
        </p:nvSpPr>
        <p:spPr>
          <a:xfrm>
            <a:off x="7900579" y="5138591"/>
            <a:ext cx="1908000" cy="693882"/>
          </a:xfrm>
        </p:spPr>
        <p:txBody>
          <a:bodyPr lIns="36000" tIns="0" rIns="0" bIns="0" anchor="t" anchorCtr="0">
            <a:norm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</a:t>
            </a:r>
          </a:p>
        </p:txBody>
      </p:sp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48D7F0F9-4118-4257-9D45-A5772C2110D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529940" y="742867"/>
            <a:ext cx="786384" cy="521208"/>
          </a:xfrm>
          <a:ln w="6350">
            <a:solidFill>
              <a:schemeClr val="accent5">
                <a:alpha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9593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31326-08A9-441D-B1A8-662714158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</p:spPr>
        <p:txBody>
          <a:bodyPr lIns="36000" tIns="0" rIns="0" bIns="0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9C403B-F50A-4124-BE88-55C843FAE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F8E8F-7A79-47A4-A23F-F3FD3E2A15F3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A151E7-E2A1-4EA3-8293-FA9D289DF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B57EB4-66F5-49E8-A8EF-39029E94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C91FD06-686C-4DAB-8F12-FBDE6BBF3144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36614" y="1377833"/>
            <a:ext cx="9535686" cy="618880"/>
          </a:xfrm>
        </p:spPr>
        <p:txBody>
          <a:bodyPr lIns="36000" tIns="0" rIns="0" bIns="0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E6BA5EAA-9D1F-41A8-B061-8C18B61C4F6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975465" y="2564315"/>
            <a:ext cx="2271681" cy="334918"/>
          </a:xfrm>
        </p:spPr>
        <p:txBody>
          <a:bodyPr lIns="36000" tIns="0" rIns="0" bIns="0" anchor="b">
            <a:normAutofit/>
          </a:bodyPr>
          <a:lstStyle>
            <a:lvl1pPr marL="0" indent="0" algn="l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60E8EB22-EE54-4319-BFD9-B51D4D584A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5465" y="2949406"/>
            <a:ext cx="2271681" cy="658819"/>
          </a:xfrm>
        </p:spPr>
        <p:txBody>
          <a:bodyPr lIns="36000" tIns="0" rIns="0" bIns="0">
            <a:noAutofit/>
          </a:bodyPr>
          <a:lstStyle>
            <a:lvl1pPr marL="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1pPr>
            <a:lvl2pPr marL="45720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0604DC3-2547-4A5A-8AF8-1051ADC267D3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36614" y="2647025"/>
            <a:ext cx="960120" cy="9612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D21D8720-648F-4748-B19E-15B596D77B9F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975465" y="4130482"/>
            <a:ext cx="2271681" cy="334918"/>
          </a:xfrm>
        </p:spPr>
        <p:txBody>
          <a:bodyPr lIns="36000" tIns="0" rIns="0" bIns="0" anchor="b">
            <a:normAutofit/>
          </a:bodyPr>
          <a:lstStyle>
            <a:lvl1pPr marL="0" indent="0" algn="l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48" name="Text Placeholder 11">
            <a:extLst>
              <a:ext uri="{FF2B5EF4-FFF2-40B4-BE49-F238E27FC236}">
                <a16:creationId xmlns:a16="http://schemas.microsoft.com/office/drawing/2014/main" id="{E31B211B-885A-40F6-A25D-6EDF68FBD3A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975465" y="4515573"/>
            <a:ext cx="2271681" cy="658819"/>
          </a:xfrm>
        </p:spPr>
        <p:txBody>
          <a:bodyPr lIns="36000" tIns="0" rIns="0" bIns="0">
            <a:noAutofit/>
          </a:bodyPr>
          <a:lstStyle>
            <a:lvl1pPr marL="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1pPr>
            <a:lvl2pPr marL="45720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49" name="Picture Placeholder 11">
            <a:extLst>
              <a:ext uri="{FF2B5EF4-FFF2-40B4-BE49-F238E27FC236}">
                <a16:creationId xmlns:a16="http://schemas.microsoft.com/office/drawing/2014/main" id="{C2F4D19D-CC90-455D-8947-5DCD00EA921C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36614" y="4213192"/>
            <a:ext cx="960120" cy="9612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D5CAA23C-172B-4B6C-BB10-4F4DB6CFD19B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5532112" y="2564315"/>
            <a:ext cx="2271681" cy="334918"/>
          </a:xfrm>
        </p:spPr>
        <p:txBody>
          <a:bodyPr lIns="36000" tIns="0" rIns="0" bIns="0" anchor="b">
            <a:normAutofit/>
          </a:bodyPr>
          <a:lstStyle>
            <a:lvl1pPr marL="0" indent="0" algn="l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51" name="Text Placeholder 11">
            <a:extLst>
              <a:ext uri="{FF2B5EF4-FFF2-40B4-BE49-F238E27FC236}">
                <a16:creationId xmlns:a16="http://schemas.microsoft.com/office/drawing/2014/main" id="{5873C0A4-108E-4DD1-A604-311D061489D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532112" y="2949406"/>
            <a:ext cx="2271681" cy="658819"/>
          </a:xfrm>
        </p:spPr>
        <p:txBody>
          <a:bodyPr lIns="36000" tIns="0" rIns="0" bIns="0">
            <a:noAutofit/>
          </a:bodyPr>
          <a:lstStyle>
            <a:lvl1pPr marL="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1pPr>
            <a:lvl2pPr marL="45720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52" name="Picture Placeholder 11">
            <a:extLst>
              <a:ext uri="{FF2B5EF4-FFF2-40B4-BE49-F238E27FC236}">
                <a16:creationId xmlns:a16="http://schemas.microsoft.com/office/drawing/2014/main" id="{FA4996C0-7B37-42C4-BDFF-F0C54D4A88C9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393261" y="2647025"/>
            <a:ext cx="960120" cy="9612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FE2C9DE6-67CA-4E0C-8A51-B7AC8BD5AE98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5532112" y="4130482"/>
            <a:ext cx="2271681" cy="334918"/>
          </a:xfrm>
        </p:spPr>
        <p:txBody>
          <a:bodyPr lIns="36000" tIns="0" rIns="0" bIns="0" anchor="b">
            <a:normAutofit/>
          </a:bodyPr>
          <a:lstStyle>
            <a:lvl1pPr marL="0" indent="0" algn="l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54" name="Text Placeholder 11">
            <a:extLst>
              <a:ext uri="{FF2B5EF4-FFF2-40B4-BE49-F238E27FC236}">
                <a16:creationId xmlns:a16="http://schemas.microsoft.com/office/drawing/2014/main" id="{052A6B3A-E7C7-42AC-A91D-7921E2DCA42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32112" y="4515573"/>
            <a:ext cx="2271681" cy="658819"/>
          </a:xfrm>
        </p:spPr>
        <p:txBody>
          <a:bodyPr lIns="36000" tIns="0" rIns="0" bIns="0">
            <a:noAutofit/>
          </a:bodyPr>
          <a:lstStyle>
            <a:lvl1pPr marL="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1pPr>
            <a:lvl2pPr marL="45720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55" name="Picture Placeholder 11">
            <a:extLst>
              <a:ext uri="{FF2B5EF4-FFF2-40B4-BE49-F238E27FC236}">
                <a16:creationId xmlns:a16="http://schemas.microsoft.com/office/drawing/2014/main" id="{BDE373C5-22C4-4D2E-B2C9-747EA0C709E1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4393261" y="4213192"/>
            <a:ext cx="960120" cy="9612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DF658B1C-69F4-44D8-97E9-5536A307168D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9088759" y="2564315"/>
            <a:ext cx="2271681" cy="334918"/>
          </a:xfrm>
        </p:spPr>
        <p:txBody>
          <a:bodyPr lIns="36000" tIns="0" rIns="0" bIns="0" anchor="b">
            <a:normAutofit/>
          </a:bodyPr>
          <a:lstStyle>
            <a:lvl1pPr marL="0" indent="0" algn="l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57" name="Text Placeholder 11">
            <a:extLst>
              <a:ext uri="{FF2B5EF4-FFF2-40B4-BE49-F238E27FC236}">
                <a16:creationId xmlns:a16="http://schemas.microsoft.com/office/drawing/2014/main" id="{E49F5D3C-52A4-4CF3-9C76-8E7F4AD0674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088759" y="2949406"/>
            <a:ext cx="2271681" cy="658819"/>
          </a:xfrm>
        </p:spPr>
        <p:txBody>
          <a:bodyPr lIns="36000" tIns="0" rIns="0" bIns="0">
            <a:noAutofit/>
          </a:bodyPr>
          <a:lstStyle>
            <a:lvl1pPr marL="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1pPr>
            <a:lvl2pPr marL="45720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58" name="Picture Placeholder 11">
            <a:extLst>
              <a:ext uri="{FF2B5EF4-FFF2-40B4-BE49-F238E27FC236}">
                <a16:creationId xmlns:a16="http://schemas.microsoft.com/office/drawing/2014/main" id="{1AEC50E2-8D09-4E52-90BC-C296ED16B937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949908" y="2647025"/>
            <a:ext cx="960120" cy="9612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1A890E15-BFA6-4C98-BF47-CD2501130937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9088759" y="4130482"/>
            <a:ext cx="2271681" cy="334918"/>
          </a:xfrm>
        </p:spPr>
        <p:txBody>
          <a:bodyPr lIns="36000" tIns="0" rIns="0" bIns="0" anchor="b">
            <a:normAutofit/>
          </a:bodyPr>
          <a:lstStyle>
            <a:lvl1pPr marL="0" indent="0" algn="l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60" name="Text Placeholder 11">
            <a:extLst>
              <a:ext uri="{FF2B5EF4-FFF2-40B4-BE49-F238E27FC236}">
                <a16:creationId xmlns:a16="http://schemas.microsoft.com/office/drawing/2014/main" id="{65EAB51A-2C46-46D9-9E90-A9C9D977064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088759" y="4515573"/>
            <a:ext cx="2271681" cy="658819"/>
          </a:xfrm>
        </p:spPr>
        <p:txBody>
          <a:bodyPr lIns="36000" tIns="0" rIns="0" bIns="0">
            <a:noAutofit/>
          </a:bodyPr>
          <a:lstStyle>
            <a:lvl1pPr marL="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1pPr>
            <a:lvl2pPr marL="45720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61" name="Picture Placeholder 11">
            <a:extLst>
              <a:ext uri="{FF2B5EF4-FFF2-40B4-BE49-F238E27FC236}">
                <a16:creationId xmlns:a16="http://schemas.microsoft.com/office/drawing/2014/main" id="{A8E96B85-B153-4EB9-8F26-0E948B5DC17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7949908" y="4213192"/>
            <a:ext cx="960120" cy="9612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Picture Placeholder 11">
            <a:extLst>
              <a:ext uri="{FF2B5EF4-FFF2-40B4-BE49-F238E27FC236}">
                <a16:creationId xmlns:a16="http://schemas.microsoft.com/office/drawing/2014/main" id="{48D7F0F9-4118-4257-9D45-A5772C2110D7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10529940" y="742867"/>
            <a:ext cx="786384" cy="521208"/>
          </a:xfrm>
          <a:ln w="6350">
            <a:solidFill>
              <a:schemeClr val="accent5">
                <a:alpha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798718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31326-08A9-441D-B1A8-662714158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4" y="740998"/>
            <a:ext cx="6298520" cy="568800"/>
          </a:xfrm>
        </p:spPr>
        <p:txBody>
          <a:bodyPr lIns="36000" tIns="0" rIns="0" bIns="0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9C403B-F50A-4124-BE88-55C843FAE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F8E8F-7A79-47A4-A23F-F3FD3E2A15F3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A151E7-E2A1-4EA3-8293-FA9D289DF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B57EB4-66F5-49E8-A8EF-39029E94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C91FD06-686C-4DAB-8F12-FBDE6BBF3144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36615" y="1377833"/>
            <a:ext cx="2497428" cy="1630062"/>
          </a:xfrm>
        </p:spPr>
        <p:txBody>
          <a:bodyPr lIns="36000" tIns="0" rIns="0" bIns="0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1" name="Chart Placeholder 7">
            <a:extLst>
              <a:ext uri="{FF2B5EF4-FFF2-40B4-BE49-F238E27FC236}">
                <a16:creationId xmlns:a16="http://schemas.microsoft.com/office/drawing/2014/main" id="{1E42105A-8901-45BF-9233-D1C9076AA50C}"/>
              </a:ext>
            </a:extLst>
          </p:cNvPr>
          <p:cNvSpPr>
            <a:spLocks noGrp="1"/>
          </p:cNvSpPr>
          <p:nvPr>
            <p:ph type="chart" sz="quarter" idx="26"/>
          </p:nvPr>
        </p:nvSpPr>
        <p:spPr>
          <a:xfrm>
            <a:off x="3404384" y="1377832"/>
            <a:ext cx="3730750" cy="378200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7107B0-5001-4D98-9D90-6DB407B0C99E}"/>
              </a:ext>
            </a:extLst>
          </p:cNvPr>
          <p:cNvSpPr/>
          <p:nvPr userDrawn="1"/>
        </p:nvSpPr>
        <p:spPr>
          <a:xfrm>
            <a:off x="7219540" y="1527734"/>
            <a:ext cx="329184" cy="32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5BAF7D-E84D-4AEA-9267-5A89F2D57394}"/>
              </a:ext>
            </a:extLst>
          </p:cNvPr>
          <p:cNvSpPr/>
          <p:nvPr userDrawn="1"/>
        </p:nvSpPr>
        <p:spPr>
          <a:xfrm>
            <a:off x="9664979" y="1527734"/>
            <a:ext cx="329184" cy="3276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C2C2B5-DF2F-44D9-8AD0-91755942639B}"/>
              </a:ext>
            </a:extLst>
          </p:cNvPr>
          <p:cNvSpPr/>
          <p:nvPr userDrawn="1"/>
        </p:nvSpPr>
        <p:spPr>
          <a:xfrm>
            <a:off x="7219540" y="2784622"/>
            <a:ext cx="329184" cy="327600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0C2358-0880-4DCC-B591-574B77C88AF3}"/>
              </a:ext>
            </a:extLst>
          </p:cNvPr>
          <p:cNvSpPr/>
          <p:nvPr userDrawn="1"/>
        </p:nvSpPr>
        <p:spPr>
          <a:xfrm>
            <a:off x="9664979" y="2784622"/>
            <a:ext cx="329184" cy="32760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7B18BE-4EA4-4304-9B25-9AFC3F1868EC}"/>
              </a:ext>
            </a:extLst>
          </p:cNvPr>
          <p:cNvSpPr/>
          <p:nvPr userDrawn="1"/>
        </p:nvSpPr>
        <p:spPr>
          <a:xfrm>
            <a:off x="7219540" y="4041509"/>
            <a:ext cx="329184" cy="3276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40C470-7D62-4550-AD27-E5BE738863B2}"/>
              </a:ext>
            </a:extLst>
          </p:cNvPr>
          <p:cNvSpPr/>
          <p:nvPr userDrawn="1"/>
        </p:nvSpPr>
        <p:spPr>
          <a:xfrm>
            <a:off x="9664979" y="4041509"/>
            <a:ext cx="329184" cy="3276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1BD8106-14EB-4162-8957-82C7E455BE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230599" y="1868634"/>
            <a:ext cx="1980000" cy="334918"/>
          </a:xfrm>
        </p:spPr>
        <p:txBody>
          <a:bodyPr lIns="36000" tIns="0" rIns="0" bIns="0" anchor="b">
            <a:normAutofit/>
          </a:bodyPr>
          <a:lstStyle>
            <a:lvl1pPr marL="0" indent="0" algn="l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FE4100F4-A1CC-43D0-96D1-E78EC88BAC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30599" y="2253725"/>
            <a:ext cx="1980000" cy="234269"/>
          </a:xfrm>
        </p:spPr>
        <p:txBody>
          <a:bodyPr lIns="36000" tIns="0" rIns="0" bIns="0">
            <a:noAutofit/>
          </a:bodyPr>
          <a:lstStyle>
            <a:lvl1pPr marL="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1pPr>
            <a:lvl2pPr marL="45720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Category Description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C4F231A8-6423-4204-8A45-BD1BAAD2C15D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7230599" y="3132839"/>
            <a:ext cx="1980000" cy="334918"/>
          </a:xfrm>
        </p:spPr>
        <p:txBody>
          <a:bodyPr lIns="36000" tIns="0" rIns="0" bIns="0" anchor="b">
            <a:normAutofit/>
          </a:bodyPr>
          <a:lstStyle>
            <a:lvl1pPr marL="0" indent="0" algn="l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130B9E51-E0C5-4A35-BEE4-403EC90B949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30599" y="3517930"/>
            <a:ext cx="1980000" cy="234269"/>
          </a:xfrm>
        </p:spPr>
        <p:txBody>
          <a:bodyPr lIns="36000" tIns="0" rIns="0" bIns="0">
            <a:noAutofit/>
          </a:bodyPr>
          <a:lstStyle>
            <a:lvl1pPr marL="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1pPr>
            <a:lvl2pPr marL="45720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Category Description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5BEF9D2-60F1-4384-BF4C-DCE3EDF0F3A5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7230599" y="4382409"/>
            <a:ext cx="1980000" cy="334918"/>
          </a:xfrm>
        </p:spPr>
        <p:txBody>
          <a:bodyPr lIns="36000" tIns="0" rIns="0" bIns="0" anchor="b">
            <a:normAutofit/>
          </a:bodyPr>
          <a:lstStyle>
            <a:lvl1pPr marL="0" indent="0" algn="l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7F998711-69B2-43A8-A7D8-E7A288289C3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30599" y="4767500"/>
            <a:ext cx="1980000" cy="234269"/>
          </a:xfrm>
        </p:spPr>
        <p:txBody>
          <a:bodyPr lIns="36000" tIns="0" rIns="0" bIns="0">
            <a:noAutofit/>
          </a:bodyPr>
          <a:lstStyle>
            <a:lvl1pPr marL="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1pPr>
            <a:lvl2pPr marL="45720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Category Description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7B47401-961F-4A4C-8D84-D03D8A8BE7FB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9664979" y="1868634"/>
            <a:ext cx="1980000" cy="334918"/>
          </a:xfrm>
        </p:spPr>
        <p:txBody>
          <a:bodyPr lIns="36000" tIns="0" rIns="0" bIns="0" anchor="b">
            <a:normAutofit/>
          </a:bodyPr>
          <a:lstStyle>
            <a:lvl1pPr marL="0" indent="0" algn="l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ED948BF1-3892-42AB-AEF7-4A687A9AE9F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64979" y="2253725"/>
            <a:ext cx="1980000" cy="234269"/>
          </a:xfrm>
        </p:spPr>
        <p:txBody>
          <a:bodyPr lIns="36000" tIns="0" rIns="0" bIns="0">
            <a:noAutofit/>
          </a:bodyPr>
          <a:lstStyle>
            <a:lvl1pPr marL="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1pPr>
            <a:lvl2pPr marL="45720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Category Description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C9C37FED-20A3-48CB-B63E-181FBBF8F3C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9664979" y="3132839"/>
            <a:ext cx="1980000" cy="334918"/>
          </a:xfrm>
        </p:spPr>
        <p:txBody>
          <a:bodyPr lIns="36000" tIns="0" rIns="0" bIns="0" anchor="b">
            <a:normAutofit/>
          </a:bodyPr>
          <a:lstStyle>
            <a:lvl1pPr marL="0" indent="0" algn="l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7C32AD82-37DD-4D41-8921-3CBF761FEB0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664979" y="3517930"/>
            <a:ext cx="1980000" cy="234269"/>
          </a:xfrm>
        </p:spPr>
        <p:txBody>
          <a:bodyPr lIns="36000" tIns="0" rIns="0" bIns="0">
            <a:noAutofit/>
          </a:bodyPr>
          <a:lstStyle>
            <a:lvl1pPr marL="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1pPr>
            <a:lvl2pPr marL="45720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Category Description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73D98E47-00B1-412D-9DBB-62ACC0398C8B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9664979" y="4382409"/>
            <a:ext cx="1980000" cy="334918"/>
          </a:xfrm>
        </p:spPr>
        <p:txBody>
          <a:bodyPr lIns="36000" tIns="0" rIns="0" bIns="0" anchor="b">
            <a:normAutofit/>
          </a:bodyPr>
          <a:lstStyle>
            <a:lvl1pPr marL="0" indent="0" algn="l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A753B197-EDD7-45BA-A120-4C3343A3FC5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664979" y="4767500"/>
            <a:ext cx="1980000" cy="234269"/>
          </a:xfrm>
        </p:spPr>
        <p:txBody>
          <a:bodyPr lIns="36000" tIns="0" rIns="0" bIns="0">
            <a:noAutofit/>
          </a:bodyPr>
          <a:lstStyle>
            <a:lvl1pPr marL="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1pPr>
            <a:lvl2pPr marL="45720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Category Description</a:t>
            </a:r>
          </a:p>
        </p:txBody>
      </p:sp>
      <p:sp>
        <p:nvSpPr>
          <p:cNvPr id="32" name="Picture Placeholder 11">
            <a:extLst>
              <a:ext uri="{FF2B5EF4-FFF2-40B4-BE49-F238E27FC236}">
                <a16:creationId xmlns:a16="http://schemas.microsoft.com/office/drawing/2014/main" id="{48D7F0F9-4118-4257-9D45-A5772C2110D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529940" y="742867"/>
            <a:ext cx="786384" cy="521208"/>
          </a:xfrm>
          <a:ln w="6350">
            <a:solidFill>
              <a:schemeClr val="accent5">
                <a:alpha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97054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7">
          <p15:clr>
            <a:srgbClr val="FBAE40"/>
          </p15:clr>
        </p15:guide>
        <p15:guide id="2" pos="279">
          <p15:clr>
            <a:srgbClr val="FBAE40"/>
          </p15:clr>
        </p15:guide>
        <p15:guide id="3" pos="712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2115">
          <p15:clr>
            <a:srgbClr val="FBAE40"/>
          </p15:clr>
        </p15:guide>
        <p15:guide id="6" orient="horz" pos="459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BB0064D4-BDD6-4678-9FA4-3A77F1600A6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457199"/>
            <a:ext cx="5637276" cy="5959476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B931B8-6920-4B59-AD28-CB99D1D3F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127" y="1331139"/>
            <a:ext cx="4584212" cy="1107114"/>
          </a:xfrm>
        </p:spPr>
        <p:txBody>
          <a:bodyPr lIns="3600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46A6A6-0C1D-4435-9DB9-9E50E52E8DA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0127" y="2545450"/>
            <a:ext cx="4584212" cy="540000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144CC-98A7-494C-8C18-4B4DD60949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65399" y="5810400"/>
            <a:ext cx="1080000" cy="234000"/>
          </a:xfrm>
        </p:spPr>
        <p:txBody>
          <a:bodyPr anchor="b" anchorCtr="0"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fld id="{BC23DBD1-F259-4AEB-A7D9-D728D6E04490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7AD20-725D-45E4-8D6A-08EF4C818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6A1DB-63FF-4850-A872-85EE7C08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3548F99-E128-4301-95D8-8FDACDA5912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0128" y="3300065"/>
            <a:ext cx="4584212" cy="1745768"/>
          </a:xfrm>
        </p:spPr>
        <p:txBody>
          <a:bodyPr lIns="36000" tIns="0" rIns="0" bIns="0">
            <a:noAutofit/>
          </a:bodyPr>
          <a:lstStyle>
            <a:lvl1pPr marL="216000" indent="-216000">
              <a:spcBef>
                <a:spcPts val="600"/>
              </a:spcBef>
              <a:buClr>
                <a:schemeClr val="tx2">
                  <a:lumMod val="40000"/>
                  <a:lumOff val="60000"/>
                </a:schemeClr>
              </a:buClr>
              <a:buSzPct val="125000"/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8D7F0F9-4118-4257-9D45-A5772C2110D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529940" y="742867"/>
            <a:ext cx="786384" cy="521208"/>
          </a:xfrm>
          <a:ln w="6350">
            <a:solidFill>
              <a:schemeClr val="accent5">
                <a:alpha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63980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A9E66CD-99CC-45B1-A15D-3626A61608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8724" y="457200"/>
            <a:ext cx="11274552" cy="594360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F15D4B3-A0CD-4C14-BB5E-CB9859BD8A5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64480" y="1746127"/>
            <a:ext cx="1463040" cy="98755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829233-8E4C-4046-85BB-5166B8A721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8724" y="3252538"/>
            <a:ext cx="11274552" cy="1348720"/>
          </a:xfrm>
          <a:solidFill>
            <a:schemeClr val="bg1">
              <a:alpha val="60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55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A507DE-4CA5-4E76-8450-4125151EB3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8724" y="4601258"/>
            <a:ext cx="11274552" cy="1799542"/>
          </a:xfrm>
          <a:solidFill>
            <a:schemeClr val="tx1">
              <a:alpha val="90000"/>
            </a:schemeClr>
          </a:solidFill>
        </p:spPr>
        <p:txBody>
          <a:bodyPr tIns="252000" anchor="t" anchorCtr="0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06F64230-8502-4625-8B46-5660458931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26767" y="5400675"/>
            <a:ext cx="1800225" cy="280988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>
              <a:defRPr sz="1800">
                <a:solidFill>
                  <a:schemeClr val="bg2">
                    <a:lumMod val="40000"/>
                    <a:lumOff val="6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40000"/>
                    <a:lumOff val="6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40000"/>
                    <a:lumOff val="6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noProof="0"/>
              <a:t>Email: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1B08C5A6-5B1B-4D50-A772-24B26B7B80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34879" y="5695950"/>
            <a:ext cx="3384000" cy="280500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r>
              <a:rPr lang="en-US" noProof="0"/>
              <a:t>victoria@fabrikam.com</a:t>
            </a:r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5C49BB1D-A8D4-4E41-8A43-F84FDE9EE6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12303" y="5400284"/>
            <a:ext cx="1800225" cy="280988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>
              <a:defRPr sz="1800">
                <a:solidFill>
                  <a:schemeClr val="bg2">
                    <a:lumMod val="40000"/>
                    <a:lumOff val="6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40000"/>
                    <a:lumOff val="6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40000"/>
                    <a:lumOff val="6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noProof="0"/>
              <a:t>Phone: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DD82CF91-0C32-4E77-9CBF-A777B27493C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62415" y="5695559"/>
            <a:ext cx="2700000" cy="280500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r>
              <a:rPr lang="en-US" noProof="0"/>
              <a:t>404-555-0115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EF7B6245-3D6D-418F-83D6-C8DE0293CC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56571" y="5400284"/>
            <a:ext cx="1800225" cy="280988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>
              <a:defRPr sz="1800">
                <a:solidFill>
                  <a:schemeClr val="bg2">
                    <a:lumMod val="40000"/>
                    <a:lumOff val="6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40000"/>
                    <a:lumOff val="6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40000"/>
                    <a:lumOff val="6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noProof="0"/>
              <a:t>Website: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9410B445-6FE4-4773-A905-61A2C5C69B7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36683" y="5695559"/>
            <a:ext cx="3240000" cy="280500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www.fabrikam.com</a:t>
            </a:r>
          </a:p>
        </p:txBody>
      </p:sp>
    </p:spTree>
    <p:extLst>
      <p:ext uri="{BB962C8B-B14F-4D97-AF65-F5344CB8AC3E}">
        <p14:creationId xmlns:p14="http://schemas.microsoft.com/office/powerpoint/2010/main" val="1641162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99E0FDC-7174-4CCC-8759-832F13BB97E3}"/>
              </a:ext>
            </a:extLst>
          </p:cNvPr>
          <p:cNvSpPr/>
          <p:nvPr userDrawn="1"/>
        </p:nvSpPr>
        <p:spPr>
          <a:xfrm>
            <a:off x="6120456" y="2371154"/>
            <a:ext cx="5165454" cy="1490472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2C8867A-E08C-4237-858A-8806988D6BFB}"/>
              </a:ext>
            </a:extLst>
          </p:cNvPr>
          <p:cNvSpPr/>
          <p:nvPr userDrawn="1"/>
        </p:nvSpPr>
        <p:spPr>
          <a:xfrm>
            <a:off x="906089" y="1804226"/>
            <a:ext cx="5214367" cy="20574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131326-08A9-441D-B1A8-662714158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</p:spPr>
        <p:txBody>
          <a:bodyPr lIns="36000" tIns="0" rIns="0" bIns="0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9C403B-F50A-4124-BE88-55C843FAE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F8E8F-7A79-47A4-A23F-F3FD3E2A15F3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A151E7-E2A1-4EA3-8293-FA9D289DF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B57EB4-66F5-49E8-A8EF-39029E94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E6BA5EAA-9D1F-41A8-B061-8C18B61C4F6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46857" y="4156047"/>
            <a:ext cx="3276000" cy="385091"/>
          </a:xfrm>
        </p:spPr>
        <p:txBody>
          <a:bodyPr lIns="36000" tIns="0" rIns="0" bIns="0" anchor="b">
            <a:normAutofit/>
          </a:bodyPr>
          <a:lstStyle>
            <a:lvl1pPr marL="0" indent="0" algn="l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60E8EB22-EE54-4319-BFD9-B51D4D584A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6857" y="4541138"/>
            <a:ext cx="3276000" cy="1036067"/>
          </a:xfrm>
        </p:spPr>
        <p:txBody>
          <a:bodyPr lIns="36000" tIns="0" rIns="0" bIns="0">
            <a:noAutofit/>
          </a:bodyPr>
          <a:lstStyle>
            <a:lvl1pPr marL="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1pPr>
            <a:lvl2pPr marL="45720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0604DC3-2547-4A5A-8AF8-1051ADC267D3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08006" y="4238758"/>
            <a:ext cx="960120" cy="9612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D5CAA23C-172B-4B6C-BB10-4F4DB6CFD19B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7259308" y="4156047"/>
            <a:ext cx="3276000" cy="334919"/>
          </a:xfrm>
        </p:spPr>
        <p:txBody>
          <a:bodyPr lIns="36000" tIns="0" rIns="0" bIns="0" anchor="b">
            <a:normAutofit/>
          </a:bodyPr>
          <a:lstStyle>
            <a:lvl1pPr marL="0" indent="0" algn="l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51" name="Text Placeholder 11">
            <a:extLst>
              <a:ext uri="{FF2B5EF4-FFF2-40B4-BE49-F238E27FC236}">
                <a16:creationId xmlns:a16="http://schemas.microsoft.com/office/drawing/2014/main" id="{5873C0A4-108E-4DD1-A604-311D061489D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59308" y="4541138"/>
            <a:ext cx="3276000" cy="1036067"/>
          </a:xfrm>
        </p:spPr>
        <p:txBody>
          <a:bodyPr lIns="36000" tIns="0" rIns="0" bIns="0">
            <a:noAutofit/>
          </a:bodyPr>
          <a:lstStyle>
            <a:lvl1pPr marL="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1pPr>
            <a:lvl2pPr marL="457200" indent="0" algn="l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52" name="Picture Placeholder 11">
            <a:extLst>
              <a:ext uri="{FF2B5EF4-FFF2-40B4-BE49-F238E27FC236}">
                <a16:creationId xmlns:a16="http://schemas.microsoft.com/office/drawing/2014/main" id="{FA4996C0-7B37-42C4-BDFF-F0C54D4A88C9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120457" y="4238758"/>
            <a:ext cx="960120" cy="9612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0601F736-3A21-4DC5-AFCA-F1729A2547A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299280" y="2177705"/>
            <a:ext cx="4403527" cy="1315520"/>
          </a:xfrm>
        </p:spPr>
        <p:txBody>
          <a:bodyPr lIns="3600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bg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1"/>
                </a:solidFill>
              </a:defRPr>
            </a:lvl1pPr>
            <a:lvl2pPr marL="0" indent="0">
              <a:spcBef>
                <a:spcPts val="600"/>
              </a:spcBef>
              <a:buClr>
                <a:schemeClr val="bg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96A341BE-3657-48DB-B26D-8D13FDC44D0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467060" y="2740330"/>
            <a:ext cx="4425658" cy="752895"/>
          </a:xfrm>
        </p:spPr>
        <p:txBody>
          <a:bodyPr lIns="3600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accent1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1"/>
                </a:solidFill>
              </a:defRPr>
            </a:lvl1pPr>
            <a:lvl2pPr marL="0" indent="0">
              <a:spcBef>
                <a:spcPts val="600"/>
              </a:spcBef>
              <a:buClr>
                <a:schemeClr val="accent1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7" name="Picture Placeholder 11">
            <a:extLst>
              <a:ext uri="{FF2B5EF4-FFF2-40B4-BE49-F238E27FC236}">
                <a16:creationId xmlns:a16="http://schemas.microsoft.com/office/drawing/2014/main" id="{48D7F0F9-4118-4257-9D45-A5772C2110D7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10529940" y="742867"/>
            <a:ext cx="786384" cy="521208"/>
          </a:xfrm>
          <a:ln w="6350">
            <a:solidFill>
              <a:schemeClr val="accent5">
                <a:alpha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46297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7">
          <p15:clr>
            <a:srgbClr val="FBAE40"/>
          </p15:clr>
        </p15:guide>
        <p15:guide id="2" pos="279">
          <p15:clr>
            <a:srgbClr val="FBAE40"/>
          </p15:clr>
        </p15:guide>
        <p15:guide id="3" pos="712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2115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BB0064D4-BDD6-4678-9FA4-3A77F1600A6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457199"/>
            <a:ext cx="5637276" cy="5959476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B931B8-6920-4B59-AD28-CB99D1D3F1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0127" y="691751"/>
            <a:ext cx="4584212" cy="540001"/>
          </a:xfrm>
        </p:spPr>
        <p:txBody>
          <a:bodyPr lIns="3600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46A6A6-0C1D-4435-9DB9-9E50E52E8DA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0127" y="1326250"/>
            <a:ext cx="4584212" cy="1353312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144CC-98A7-494C-8C18-4B4DD60949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65399" y="5810400"/>
            <a:ext cx="1080000" cy="234000"/>
          </a:xfrm>
        </p:spPr>
        <p:txBody>
          <a:bodyPr anchor="b" anchorCtr="0"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fld id="{BC23DBD1-F259-4AEB-A7D9-D728D6E04490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7AD20-725D-45E4-8D6A-08EF4C818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6A1DB-63FF-4850-A872-85EE7C08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3548F99-E128-4301-95D8-8FDACDA5912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0128" y="2893665"/>
            <a:ext cx="4584212" cy="1538635"/>
          </a:xfrm>
        </p:spPr>
        <p:txBody>
          <a:bodyPr lIns="3600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bg2"/>
              </a:buClr>
              <a:buSzPct val="125000"/>
              <a:buFont typeface="Wingdings" panose="05000000000000000000" pitchFamily="2" charset="2"/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5E90A1C-4042-4F0F-BBF6-19CE0BDB72B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46601" y="4579181"/>
            <a:ext cx="4584212" cy="1097719"/>
          </a:xfrm>
        </p:spPr>
        <p:txBody>
          <a:bodyPr lIns="36000" tIns="0" rIns="0" bIns="0">
            <a:normAutofit/>
          </a:bodyPr>
          <a:lstStyle>
            <a:lvl1pPr marL="171450" indent="-171450">
              <a:spcBef>
                <a:spcPts val="600"/>
              </a:spcBef>
              <a:buClr>
                <a:schemeClr val="tx2">
                  <a:lumMod val="40000"/>
                  <a:lumOff val="60000"/>
                </a:schemeClr>
              </a:buClr>
              <a:buSzPct val="125000"/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48D7F0F9-4118-4257-9D45-A5772C2110D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529940" y="742867"/>
            <a:ext cx="786384" cy="521208"/>
          </a:xfrm>
          <a:ln w="6350">
            <a:solidFill>
              <a:schemeClr val="accent5">
                <a:alpha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13157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>
          <p15:clr>
            <a:srgbClr val="FBAE40"/>
          </p15:clr>
        </p15:guide>
        <p15:guide id="2" pos="506">
          <p15:clr>
            <a:srgbClr val="FBAE40"/>
          </p15:clr>
        </p15:guide>
        <p15:guide id="3" orient="horz" pos="528" userDrawn="1">
          <p15:clr>
            <a:srgbClr val="FBAE40"/>
          </p15:clr>
        </p15:guide>
        <p15:guide id="4" pos="7174">
          <p15:clr>
            <a:srgbClr val="FBAE40"/>
          </p15:clr>
        </p15:guide>
        <p15:guide id="5" pos="3840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740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with Capy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47D0000-7C67-41EE-B43F-AE22457B36AB}"/>
              </a:ext>
            </a:extLst>
          </p:cNvPr>
          <p:cNvSpPr/>
          <p:nvPr userDrawn="1"/>
        </p:nvSpPr>
        <p:spPr>
          <a:xfrm>
            <a:off x="0" y="1737360"/>
            <a:ext cx="5047488" cy="512064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2466C2-B08E-47AF-9DA7-104243999B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742867"/>
            <a:ext cx="3232108" cy="566931"/>
          </a:xfrm>
        </p:spPr>
        <p:txBody>
          <a:bodyPr lIns="36000" tIns="0" rIns="0" bIns="0"/>
          <a:lstStyle/>
          <a:p>
            <a:r>
              <a:rPr lang="en-US" noProof="0"/>
              <a:t>Title Here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A31567-B240-40D5-82F7-A7DBFE5DD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BFFEB-7D66-4958-8CB8-D2B18C6A5A9B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CFCD12-4263-4A80-B68E-F72622E6A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41E74F-5D68-44E6-AE69-70A1A935E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919B118-F379-4011-B1CF-E685CC09FA3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118253" y="3022847"/>
            <a:ext cx="3757265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F59DFEB-5DA9-4E64-84A0-3FAA808064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8253" y="3390381"/>
            <a:ext cx="3757265" cy="696037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F842B3BB-CE92-4AEA-A2FF-5EEC732A4EF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18253" y="2373098"/>
            <a:ext cx="612648" cy="557784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68514664-8AD0-4DF7-8C6F-12FFA6BEA7B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4097124" y="867177"/>
            <a:ext cx="5699305" cy="1174966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B535E35-8075-4558-BA3A-C9DFB4FCA5B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040340" y="2277360"/>
            <a:ext cx="2029968" cy="3533263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9E1A0053-EF84-446F-850C-6AC8FF9CCEDF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6118253" y="5004312"/>
            <a:ext cx="3757265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1534A936-14F3-4AEF-8CAD-03D91D568FE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118254" y="5371846"/>
            <a:ext cx="3757266" cy="540000"/>
          </a:xfrm>
        </p:spPr>
        <p:txBody>
          <a:bodyPr lIns="36000" tIns="0" rIns="0" bIns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35" name="Picture Placeholder 15">
            <a:extLst>
              <a:ext uri="{FF2B5EF4-FFF2-40B4-BE49-F238E27FC236}">
                <a16:creationId xmlns:a16="http://schemas.microsoft.com/office/drawing/2014/main" id="{A88BEF2F-BB04-4330-BC4B-2912B69653B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118253" y="4354563"/>
            <a:ext cx="612648" cy="557784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48D7F0F9-4118-4257-9D45-A5772C2110D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529940" y="742867"/>
            <a:ext cx="786384" cy="521208"/>
          </a:xfrm>
          <a:ln w="6350">
            <a:solidFill>
              <a:schemeClr val="accent5">
                <a:alpha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72765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29233-8E4C-4046-85BB-5166B8A721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8724" y="3252538"/>
            <a:ext cx="11274552" cy="1348720"/>
          </a:xfrm>
          <a:solidFill>
            <a:schemeClr val="bg1">
              <a:alpha val="60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55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A507DE-4CA5-4E76-8450-4125151EB3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8724" y="4628730"/>
            <a:ext cx="11274552" cy="1772070"/>
          </a:xfrm>
          <a:solidFill>
            <a:schemeClr val="accent1">
              <a:alpha val="30000"/>
            </a:schemeClr>
          </a:solidFill>
        </p:spPr>
        <p:txBody>
          <a:bodyPr tIns="252000" rIns="90000" anchor="t" anchorCtr="0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7987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C2DEF1B-00D0-44E1-8603-CE979D2C4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788" y="2028826"/>
            <a:ext cx="4726800" cy="725776"/>
          </a:xfrm>
          <a:solidFill>
            <a:schemeClr val="accent1">
              <a:alpha val="60000"/>
            </a:schemeClr>
          </a:solidFill>
        </p:spPr>
        <p:txBody>
          <a:bodyPr vert="horz" lIns="396000" tIns="45720" rIns="91440" bIns="45720" rtlCol="0" anchor="ctr" anchorCtr="0">
            <a:noAutofit/>
          </a:bodyPr>
          <a:lstStyle>
            <a:lvl1pPr marL="0" indent="0">
              <a:buNone/>
              <a:defRPr lang="en-US" dirty="0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en-US"/>
              <a:t>Edit Master text styles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64B737A3-9F6C-4989-B51B-07BDDD38FD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788" y="2754601"/>
            <a:ext cx="4726800" cy="1861200"/>
          </a:xfrm>
          <a:solidFill>
            <a:schemeClr val="bg1">
              <a:alpha val="50000"/>
            </a:schemeClr>
          </a:solidFill>
        </p:spPr>
        <p:txBody>
          <a:bodyPr lIns="396000" tIns="0" rIns="0" bIns="0">
            <a:noAutofit/>
          </a:bodyPr>
          <a:lstStyle>
            <a:lvl1pPr>
              <a:lnSpc>
                <a:spcPct val="85000"/>
              </a:lnSpc>
              <a:defRPr sz="5500"/>
            </a:lvl1pPr>
          </a:lstStyle>
          <a:p>
            <a:r>
              <a:rPr lang="en-US" dirty="0"/>
              <a:t>Click to Edit Title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1680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55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61479DD-CE43-4425-B485-C8F1C75475A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97939"/>
            <a:ext cx="10515600" cy="3874709"/>
          </a:xfrm>
        </p:spPr>
        <p:txBody>
          <a:bodyPr>
            <a:normAutofit/>
          </a:bodyPr>
          <a:lstStyle>
            <a:lvl1pPr marL="228600" indent="-228600">
              <a:buClr>
                <a:schemeClr val="tx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 sz="2000"/>
            </a:lvl1pPr>
            <a:lvl2pPr marL="685800" indent="-22860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 sz="1800"/>
            </a:lvl2pPr>
            <a:lvl3pPr marL="1143000" indent="-22860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 sz="1600"/>
            </a:lvl3pPr>
            <a:lvl4pPr marL="1600200" indent="-22860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 sz="1400"/>
            </a:lvl4pPr>
            <a:lvl5pPr marL="2057400" indent="-22860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131326-08A9-441D-B1A8-662714158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</p:spPr>
        <p:txBody>
          <a:bodyPr lIns="36000" tIns="0" rIns="0" bIns="0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9C403B-F50A-4124-BE88-55C843FAE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F8E8F-7A79-47A4-A23F-F3FD3E2A15F3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A151E7-E2A1-4EA3-8293-FA9D289DF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B57EB4-66F5-49E8-A8EF-39029E94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660120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31326-08A9-441D-B1A8-662714158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</p:spPr>
        <p:txBody>
          <a:bodyPr lIns="36000" tIns="0" rIns="0" bIns="0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9C403B-F50A-4124-BE88-55C843FAE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F8E8F-7A79-47A4-A23F-F3FD3E2A15F3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A151E7-E2A1-4EA3-8293-FA9D289DF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B57EB4-66F5-49E8-A8EF-39029E94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1FE0B9B-7D73-4311-B749-C3FA874AF7C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2" y="1597938"/>
            <a:ext cx="4820533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9CA39242-8640-435B-8C03-0CB0BC8E88E6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495790" y="1597938"/>
            <a:ext cx="4820533" cy="334918"/>
          </a:xfrm>
        </p:spPr>
        <p:txBody>
          <a:bodyPr lIns="36000" tIns="0" rIns="0" bIns="0" anchor="b">
            <a:norm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314D5FA-EBD7-472E-9864-D76743BAB4DF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836613" y="2055043"/>
            <a:ext cx="4821237" cy="3417605"/>
          </a:xfrm>
        </p:spPr>
        <p:txBody>
          <a:bodyPr lIns="36000" tIns="0" rIns="0" bIns="0">
            <a:normAutofit/>
          </a:bodyPr>
          <a:lstStyle>
            <a:lvl1pPr marL="0" indent="0" algn="l">
              <a:buNone/>
              <a:defRPr sz="2000"/>
            </a:lvl1pPr>
            <a:lvl2pPr marL="457200" indent="0" algn="l">
              <a:buNone/>
              <a:defRPr sz="18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BA129CFA-D87C-494E-9E6D-E317C4D157EB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6495086" y="2055043"/>
            <a:ext cx="4821237" cy="3417605"/>
          </a:xfrm>
        </p:spPr>
        <p:txBody>
          <a:bodyPr lIns="36000" tIns="0" rIns="0" bIns="0">
            <a:normAutofit/>
          </a:bodyPr>
          <a:lstStyle>
            <a:lvl1pPr marL="0" indent="0" algn="l">
              <a:buNone/>
              <a:defRPr sz="2000"/>
            </a:lvl1pPr>
            <a:lvl2pPr marL="457200" indent="0" algn="l">
              <a:buNone/>
              <a:defRPr sz="1800"/>
            </a:lvl2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59889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B7BBC9A-B18B-4F56-8515-321CD01B2666}"/>
              </a:ext>
            </a:extLst>
          </p:cNvPr>
          <p:cNvSpPr/>
          <p:nvPr userDrawn="1"/>
        </p:nvSpPr>
        <p:spPr>
          <a:xfrm>
            <a:off x="6096000" y="1838558"/>
            <a:ext cx="5653088" cy="3761895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131326-08A9-441D-B1A8-662714158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</p:spPr>
        <p:txBody>
          <a:bodyPr lIns="36000" tIns="0" rIns="0" bIns="0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9C403B-F50A-4124-BE88-55C843FAE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F8E8F-7A79-47A4-A23F-F3FD3E2A15F3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A151E7-E2A1-4EA3-8293-FA9D289DF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B57EB4-66F5-49E8-A8EF-39029E94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076231-2A54-4E4C-AED3-197E208C14BB}"/>
              </a:ext>
            </a:extLst>
          </p:cNvPr>
          <p:cNvSpPr/>
          <p:nvPr userDrawn="1"/>
        </p:nvSpPr>
        <p:spPr>
          <a:xfrm>
            <a:off x="0" y="1838558"/>
            <a:ext cx="6096000" cy="3761895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noProof="0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5E84782-CEED-4A74-8650-9CC907EA720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2166173"/>
            <a:ext cx="4817357" cy="338901"/>
          </a:xfrm>
        </p:spPr>
        <p:txBody>
          <a:bodyPr anchor="ctr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sz="22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noProof="0"/>
              <a:t>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4442761-B05F-4E61-83C8-DA8019B093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614467"/>
            <a:ext cx="4817357" cy="2667396"/>
          </a:xfrm>
        </p:spPr>
        <p:txBody>
          <a:bodyPr>
            <a:normAutofit/>
          </a:bodyPr>
          <a:lstStyle>
            <a:lvl1pPr marL="228600" indent="-228600">
              <a:buClr>
                <a:schemeClr val="tx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chemeClr val="tx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75CE59E-BBF8-4A23-A2D4-859D2A375B8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495790" y="2166173"/>
            <a:ext cx="4859598" cy="338902"/>
          </a:xfr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lang="en-US" sz="2200" b="1">
                <a:latin typeface="+mj-lt"/>
              </a:defRPr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E8F94DDD-6A48-4E09-A419-FAF3E395AB55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495790" y="2614467"/>
            <a:ext cx="4859598" cy="2667396"/>
          </a:xfrm>
        </p:spPr>
        <p:txBody>
          <a:bodyPr>
            <a:normAutofit/>
          </a:bodyPr>
          <a:lstStyle>
            <a:lvl1pPr marL="228600" indent="-228600">
              <a:buClr>
                <a:schemeClr val="bg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 sz="1400"/>
            </a:lvl1pPr>
            <a:lvl2pPr marL="685800" indent="-228600">
              <a:buClr>
                <a:schemeClr val="bg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320815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144CC-98A7-494C-8C18-4B4DD6094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 anchorCtr="0"/>
          <a:lstStyle/>
          <a:p>
            <a:fld id="{78B1225C-A326-43F6-99D9-A073D5261568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7AD20-725D-45E4-8D6A-08EF4C818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6A1DB-63FF-4850-A872-85EE7C08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0DF9619-89F0-4C89-BF3C-FB75431C0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8148" y="622349"/>
            <a:ext cx="7835705" cy="112461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00028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144CC-98A7-494C-8C18-4B4DD60949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65399" y="5810400"/>
            <a:ext cx="1080000" cy="234000"/>
          </a:xfrm>
        </p:spPr>
        <p:txBody>
          <a:bodyPr anchor="b" anchorCtr="0"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fld id="{BC23DBD1-F259-4AEB-A7D9-D728D6E04490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7AD20-725D-45E4-8D6A-08EF4C818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6A1DB-63FF-4850-A872-85EE7C08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11811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>
          <p15:clr>
            <a:srgbClr val="FBAE40"/>
          </p15:clr>
        </p15:guide>
        <p15:guide id="2" pos="506">
          <p15:clr>
            <a:srgbClr val="FBAE40"/>
          </p15:clr>
        </p15:guide>
        <p15:guide id="3" orient="horz" pos="504">
          <p15:clr>
            <a:srgbClr val="FBAE40"/>
          </p15:clr>
        </p15:guide>
        <p15:guide id="4" pos="7174">
          <p15:clr>
            <a:srgbClr val="FBAE40"/>
          </p15:clr>
        </p15:guide>
        <p15:guide id="5" pos="3840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740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595AFC1-BF2C-4C83-B474-7121F9C0BC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457199"/>
            <a:ext cx="5653088" cy="5403851"/>
          </a:xfrm>
          <a:noFill/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B931B8-6920-4B59-AD28-CB99D1D3F1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0127" y="691751"/>
            <a:ext cx="4584212" cy="540001"/>
          </a:xfrm>
        </p:spPr>
        <p:txBody>
          <a:bodyPr lIns="3600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Title Here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144CC-98A7-494C-8C18-4B4DD60949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65399" y="5810400"/>
            <a:ext cx="1080000" cy="234000"/>
          </a:xfrm>
        </p:spPr>
        <p:txBody>
          <a:bodyPr anchor="b" anchorCtr="0"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fld id="{BC23DBD1-F259-4AEB-A7D9-D728D6E04490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7AD20-725D-45E4-8D6A-08EF4C818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6A1DB-63FF-4850-A872-85EE7C08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5352E-9B9F-4EDC-8769-7FA3D3F814C7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8ECAA0F2-C20F-4289-BFB8-9BC2C65A8B9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1326250"/>
            <a:ext cx="4574551" cy="4484150"/>
          </a:xfrm>
        </p:spPr>
        <p:txBody>
          <a:bodyPr vert="horz" lIns="36000" tIns="0" rIns="0" bIns="0" rtlCol="0">
            <a:normAutofit/>
          </a:bodyPr>
          <a:lstStyle>
            <a:lvl1pPr marL="0" indent="0">
              <a:buNone/>
              <a:defRPr lang="en-US" sz="1800">
                <a:solidFill>
                  <a:schemeClr val="tx2"/>
                </a:solidFill>
              </a:defRPr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50065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>
          <p15:clr>
            <a:srgbClr val="FBAE40"/>
          </p15:clr>
        </p15:guide>
        <p15:guide id="2" pos="506">
          <p15:clr>
            <a:srgbClr val="FBAE40"/>
          </p15:clr>
        </p15:guide>
        <p15:guide id="3" orient="horz" pos="528">
          <p15:clr>
            <a:srgbClr val="FBAE40"/>
          </p15:clr>
        </p15:guide>
        <p15:guide id="4" pos="7174">
          <p15:clr>
            <a:srgbClr val="FBAE40"/>
          </p15:clr>
        </p15:guide>
        <p15:guide id="5" pos="3840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740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144CC-98A7-494C-8C18-4B4DD6094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BDA9C29-DD8E-4518-B4D3-44806885A5F9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7AD20-725D-45E4-8D6A-08EF4C818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ADD A FOOADDTER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6A1DB-63FF-4850-A872-85EE7C08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CE5352E-9B9F-4EDC-8769-7FA3D3F814C7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D46F9B8-64BA-45E5-845E-CA6696C25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4975" y="742867"/>
            <a:ext cx="7402050" cy="566931"/>
          </a:xfrm>
        </p:spPr>
        <p:txBody>
          <a:bodyPr lIns="36000" tIns="0" rIns="0" bIns="0"/>
          <a:lstStyle>
            <a:lvl1pPr algn="ctr"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704937D3-320F-475C-B607-8D8AE31FF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724" y="2277980"/>
            <a:ext cx="11290364" cy="412282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8404903-B722-4F8B-94E9-F478DB3A75E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394975" y="1377834"/>
            <a:ext cx="7402050" cy="540000"/>
          </a:xfrm>
        </p:spPr>
        <p:txBody>
          <a:bodyPr vert="horz" lIns="36000" tIns="0" rIns="0" bIns="0" rtlCol="0">
            <a:normAutofit/>
          </a:bodyPr>
          <a:lstStyle>
            <a:lvl1pPr marL="0" indent="0" algn="ctr">
              <a:buNone/>
              <a:defRPr lang="en-US" sz="1800">
                <a:solidFill>
                  <a:schemeClr val="tx2"/>
                </a:solidFill>
              </a:defRPr>
            </a:lvl1pPr>
          </a:lstStyle>
          <a:p>
            <a:pPr marL="228600" lvl="0" indent="-228600" algn="ctr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7728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3840">
          <p15:clr>
            <a:srgbClr val="FBAE40"/>
          </p15:clr>
        </p15:guide>
        <p15:guide id="6" orient="horz" pos="216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9C1590D-4639-4494-A37B-A15E7114F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2867"/>
            <a:ext cx="9037320" cy="566931"/>
          </a:xfrm>
        </p:spPr>
        <p:txBody>
          <a:bodyPr lIns="36000" tIns="0" rIns="0" bIns="0"/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40C1F5F-4B50-4906-83E6-9A2F1CB1F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8161" y="2982416"/>
            <a:ext cx="1645920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72EC0A4-5E0C-44C7-B8BF-100C17934C9D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1399426" y="1924687"/>
            <a:ext cx="2469965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2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Master text</a:t>
            </a:r>
            <a:br>
              <a:rPr lang="en-US" dirty="0"/>
            </a:br>
            <a:r>
              <a:rPr lang="en-US" dirty="0"/>
              <a:t>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09E18E3-2E11-4B74-AF2C-001F81DE3F24}"/>
              </a:ext>
            </a:extLst>
          </p:cNvPr>
          <p:cNvSpPr>
            <a:spLocks noGrp="1"/>
          </p:cNvSpPr>
          <p:nvPr>
            <p:ph type="body" sz="half" idx="36"/>
          </p:nvPr>
        </p:nvSpPr>
        <p:spPr>
          <a:xfrm>
            <a:off x="2611286" y="2982416"/>
            <a:ext cx="1389888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D61E6447-2CC7-47A3-8681-4133CCCB54D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90694" y="3605411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CAD91B82-5EEF-4712-A699-B8302B6558DD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514673" y="3605411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57FAEB2B-6A01-4C63-ACA3-03B6E2919E8A}"/>
              </a:ext>
            </a:extLst>
          </p:cNvPr>
          <p:cNvSpPr>
            <a:spLocks noGrp="1"/>
          </p:cNvSpPr>
          <p:nvPr>
            <p:ph type="body" sz="half" idx="39"/>
          </p:nvPr>
        </p:nvSpPr>
        <p:spPr>
          <a:xfrm>
            <a:off x="4955269" y="2982416"/>
            <a:ext cx="2113508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9680D39-3D54-40CF-ABCB-BA448F099B30}"/>
              </a:ext>
            </a:extLst>
          </p:cNvPr>
          <p:cNvSpPr>
            <a:spLocks noGrp="1"/>
          </p:cNvSpPr>
          <p:nvPr>
            <p:ph type="body" sz="half" idx="40" hasCustomPrompt="1"/>
          </p:nvPr>
        </p:nvSpPr>
        <p:spPr>
          <a:xfrm>
            <a:off x="5509170" y="1924687"/>
            <a:ext cx="1622417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2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Master text</a:t>
            </a:r>
            <a:br>
              <a:rPr lang="en-US" dirty="0"/>
            </a:br>
            <a:r>
              <a:rPr lang="en-US" dirty="0"/>
              <a:t>styles</a:t>
            </a:r>
          </a:p>
        </p:txBody>
      </p:sp>
      <p:sp>
        <p:nvSpPr>
          <p:cNvPr id="17" name="Picture Placeholder 12">
            <a:extLst>
              <a:ext uri="{FF2B5EF4-FFF2-40B4-BE49-F238E27FC236}">
                <a16:creationId xmlns:a16="http://schemas.microsoft.com/office/drawing/2014/main" id="{E81CA5F1-31CE-4D4C-A27D-2B342ECD994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961249" y="3605411"/>
            <a:ext cx="2048256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C3544C3-FDC7-4C8F-A615-9529597C549D}"/>
              </a:ext>
            </a:extLst>
          </p:cNvPr>
          <p:cNvSpPr>
            <a:spLocks noGrp="1"/>
          </p:cNvSpPr>
          <p:nvPr>
            <p:ph type="body" sz="half" idx="45"/>
          </p:nvPr>
        </p:nvSpPr>
        <p:spPr>
          <a:xfrm>
            <a:off x="7915161" y="2982416"/>
            <a:ext cx="2197045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7691DC2D-3064-4822-9D2D-80D59EA85EBB}"/>
              </a:ext>
            </a:extLst>
          </p:cNvPr>
          <p:cNvSpPr>
            <a:spLocks noGrp="1"/>
          </p:cNvSpPr>
          <p:nvPr>
            <p:ph type="body" sz="half" idx="46" hasCustomPrompt="1"/>
          </p:nvPr>
        </p:nvSpPr>
        <p:spPr>
          <a:xfrm>
            <a:off x="8469062" y="1924687"/>
            <a:ext cx="1622417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2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Master text</a:t>
            </a:r>
            <a:br>
              <a:rPr lang="en-US" dirty="0"/>
            </a:br>
            <a:r>
              <a:rPr lang="en-US" dirty="0"/>
              <a:t>styles</a:t>
            </a:r>
          </a:p>
        </p:txBody>
      </p:sp>
      <p:sp>
        <p:nvSpPr>
          <p:cNvPr id="24" name="Picture Placeholder 12">
            <a:extLst>
              <a:ext uri="{FF2B5EF4-FFF2-40B4-BE49-F238E27FC236}">
                <a16:creationId xmlns:a16="http://schemas.microsoft.com/office/drawing/2014/main" id="{130FD286-B22E-4EEB-8B67-4CE7BF2FBA89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921141" y="3605411"/>
            <a:ext cx="1280160" cy="896112"/>
          </a:xfrm>
          <a:ln>
            <a:solidFill>
              <a:schemeClr val="accent5"/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EDCAE751-A04A-4A9B-8EE4-3E1B64E955F3}"/>
              </a:ext>
            </a:extLst>
          </p:cNvPr>
          <p:cNvSpPr>
            <a:spLocks noGrp="1"/>
          </p:cNvSpPr>
          <p:nvPr>
            <p:ph type="body" sz="half" idx="49"/>
          </p:nvPr>
        </p:nvSpPr>
        <p:spPr>
          <a:xfrm>
            <a:off x="7888266" y="4704396"/>
            <a:ext cx="2223939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1FD07BB-52C2-4F52-A969-6778D844E8D4}"/>
              </a:ext>
            </a:extLst>
          </p:cNvPr>
          <p:cNvSpPr>
            <a:spLocks noGrp="1"/>
          </p:cNvSpPr>
          <p:nvPr>
            <p:ph type="body" sz="half" idx="50"/>
          </p:nvPr>
        </p:nvSpPr>
        <p:spPr>
          <a:xfrm>
            <a:off x="874713" y="5838788"/>
            <a:ext cx="8993089" cy="365122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2E1D5C74-7DD8-44F1-8142-1961D0C932B3}"/>
              </a:ext>
            </a:extLst>
          </p:cNvPr>
          <p:cNvSpPr>
            <a:spLocks noGrp="1"/>
          </p:cNvSpPr>
          <p:nvPr>
            <p:ph type="body" sz="half" idx="51"/>
          </p:nvPr>
        </p:nvSpPr>
        <p:spPr>
          <a:xfrm>
            <a:off x="4955269" y="4704395"/>
            <a:ext cx="2048256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9A6D3509-A776-4654-B6B2-F528C9FE78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38200" y="1951635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7000" b="1">
                <a:gradFill flip="none" rotWithShape="1">
                  <a:gsLst>
                    <a:gs pos="100000">
                      <a:srgbClr val="6D3B4F"/>
                    </a:gs>
                    <a:gs pos="0">
                      <a:schemeClr val="bg2"/>
                    </a:gs>
                  </a:gsLst>
                  <a:lin ang="10800000" scaled="1"/>
                  <a:tileRect/>
                </a:gra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ru-RU" dirty="0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BCA4A1CD-2E82-40FA-88EC-3D9F238493C2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927665" y="1927715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7000" b="1">
                <a:gradFill flip="none" rotWithShape="1">
                  <a:gsLst>
                    <a:gs pos="100000">
                      <a:srgbClr val="6D3B4F"/>
                    </a:gs>
                    <a:gs pos="0">
                      <a:schemeClr val="bg2"/>
                    </a:gs>
                  </a:gsLst>
                  <a:lin ang="10800000" scaled="1"/>
                  <a:tileRect/>
                </a:gra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ru-RU" dirty="0"/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476CA787-1443-453E-A0C1-A9391E1B647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888266" y="1931188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7000" b="1">
                <a:gradFill flip="none" rotWithShape="1">
                  <a:gsLst>
                    <a:gs pos="100000">
                      <a:srgbClr val="6D3B4F"/>
                    </a:gs>
                    <a:gs pos="0">
                      <a:schemeClr val="bg2"/>
                    </a:gs>
                  </a:gsLst>
                  <a:lin ang="10800000" scaled="1"/>
                  <a:tileRect/>
                </a:gra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6827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55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0"/>
          </p:nvPr>
        </p:nvSpPr>
        <p:spPr>
          <a:xfrm>
            <a:off x="6886574" y="373063"/>
            <a:ext cx="4467225" cy="407988"/>
          </a:xfrm>
        </p:spPr>
        <p:txBody>
          <a:bodyPr>
            <a:normAutofit/>
          </a:bodyPr>
          <a:lstStyle>
            <a:lvl1pPr marL="0" indent="0" algn="r">
              <a:buNone/>
              <a:defRPr sz="1600" b="1" cap="all" baseline="0">
                <a:solidFill>
                  <a:srgbClr val="F78D2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11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rgbClr val="5A82A0">
                <a:lumMod val="0"/>
                <a:lumOff val="100000"/>
              </a:srgbClr>
            </a:gs>
            <a:gs pos="100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1909F8-4C72-41AE-A265-A2B21B72E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4C406D-18BA-41D1-9AE4-5455C4F8FB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08778-B918-4CC2-ACB0-052809B793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65399" y="5810623"/>
            <a:ext cx="1080000" cy="234000"/>
          </a:xfrm>
          <a:prstGeom prst="rect">
            <a:avLst/>
          </a:prstGeom>
        </p:spPr>
        <p:txBody>
          <a:bodyPr vert="horz" lIns="91440" tIns="0" rIns="0" bIns="0" rtlCol="0" anchor="b" anchorCtr="0"/>
          <a:lstStyle>
            <a:lvl1pPr algn="r">
              <a:defRPr sz="10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3435D83B-8639-4535-9E2A-6F2776DA544B}" type="datetime1">
              <a:rPr lang="en-US" noProof="0" smtClean="0"/>
              <a:t>11/21/2025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98005-9236-461C-A055-9B9AB0DDFC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</p:spPr>
        <p:txBody>
          <a:bodyPr vert="horz" lIns="91440" tIns="0" rIns="0" bIns="0" rtlCol="0" anchor="t" anchorCtr="0"/>
          <a:lstStyle>
            <a:lvl1pPr algn="r">
              <a:defRPr sz="10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0050C-14A2-4A8D-A783-08B8265C7B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1478" y="6057923"/>
            <a:ext cx="394063" cy="234000"/>
          </a:xfrm>
          <a:prstGeom prst="rect">
            <a:avLst/>
          </a:prstGeom>
        </p:spPr>
        <p:txBody>
          <a:bodyPr vert="horz" lIns="90000" tIns="0" rIns="0" bIns="0" rtlCol="0" anchor="t" anchorCtr="0"/>
          <a:lstStyle>
            <a:lvl1pPr algn="ctr">
              <a:defRPr sz="1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E5352E-9B9F-4EDC-8769-7FA3D3F814C7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6533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3" r:id="rId5"/>
    <p:sldLayoutId id="2147483669" r:id="rId6"/>
    <p:sldLayoutId id="2147483662" r:id="rId7"/>
    <p:sldLayoutId id="2147483667" r:id="rId8"/>
    <p:sldLayoutId id="2147483668" r:id="rId9"/>
    <p:sldLayoutId id="2147483654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2" r:id="rId22"/>
    <p:sldLayoutId id="2147483683" r:id="rId23"/>
    <p:sldLayoutId id="2147483684" r:id="rId24"/>
    <p:sldLayoutId id="2147483687" r:id="rId25"/>
    <p:sldLayoutId id="2147483688" r:id="rId26"/>
    <p:sldLayoutId id="2147483696" r:id="rId27"/>
    <p:sldLayoutId id="2147483693" r:id="rId28"/>
    <p:sldLayoutId id="2147483692" r:id="rId29"/>
    <p:sldLayoutId id="2147483694" r:id="rId30"/>
    <p:sldLayoutId id="2147483686" r:id="rId31"/>
    <p:sldLayoutId id="2147483695" r:id="rId32"/>
    <p:sldLayoutId id="2147483690" r:id="rId33"/>
    <p:sldLayoutId id="2147483685" r:id="rId34"/>
    <p:sldLayoutId id="2147483697" r:id="rId3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50" userDrawn="1">
          <p15:clr>
            <a:srgbClr val="F26B43"/>
          </p15:clr>
        </p15:guide>
        <p15:guide id="2" pos="7401" userDrawn="1">
          <p15:clr>
            <a:srgbClr val="F26B43"/>
          </p15:clr>
        </p15:guide>
        <p15:guide id="3" pos="279" userDrawn="1">
          <p15:clr>
            <a:srgbClr val="F26B43"/>
          </p15:clr>
        </p15:guide>
        <p15:guide id="4" pos="551" userDrawn="1">
          <p15:clr>
            <a:srgbClr val="F26B43"/>
          </p15:clr>
        </p15:guide>
        <p15:guide id="5" pos="7129" userDrawn="1">
          <p15:clr>
            <a:srgbClr val="F26B43"/>
          </p15:clr>
        </p15:guide>
        <p15:guide id="6" orient="horz" pos="4042" userDrawn="1">
          <p15:clr>
            <a:srgbClr val="F26B43"/>
          </p15:clr>
        </p15:guide>
        <p15:guide id="7" orient="horz" pos="377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terfrontlearning.com/VideoUp/57c64524-7fd9-4162-9bd0-7bae46656d52.mp4.mp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terfrontlearning.com/VideoUp/57c64524-7fd9-4162-9bd0-7bae46656d52.mp4.mp4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6.png"/><Relationship Id="rId5" Type="http://schemas.openxmlformats.org/officeDocument/2006/relationships/image" Target="../media/image9.tif"/><Relationship Id="rId4" Type="http://schemas.openxmlformats.org/officeDocument/2006/relationships/hyperlink" Target="https://www.imaginelearning.com/products/imagine-edgenuity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6" Type="http://schemas.openxmlformats.org/officeDocument/2006/relationships/hyperlink" Target="http://www.waterfrontlearning.com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elp.imagineedgenuity.com/hc/en-us/articles/360043037074-Video-Library-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7D9BB4A7-CAD8-4F37-B282-CE7BA886307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62"/>
          <a:stretch/>
        </p:blipFill>
        <p:spPr>
          <a:xfrm>
            <a:off x="355107" y="266329"/>
            <a:ext cx="7674774" cy="6467384"/>
          </a:xfr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542" y="668635"/>
            <a:ext cx="2906759" cy="1611772"/>
          </a:xfrm>
          <a:prstGeom prst="rect">
            <a:avLst/>
          </a:prstGeom>
          <a:noFill/>
        </p:spPr>
      </p:pic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BCCDC60-EDBE-5071-7062-92BE0245ED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9951" y="2718971"/>
            <a:ext cx="2800350" cy="12382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746EC7-8BB5-A81F-26C0-958F9AC67373}"/>
              </a:ext>
            </a:extLst>
          </p:cNvPr>
          <p:cNvSpPr txBox="1"/>
          <p:nvPr/>
        </p:nvSpPr>
        <p:spPr>
          <a:xfrm>
            <a:off x="8380641" y="4486275"/>
            <a:ext cx="35922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Partnership with the Ringgold School District</a:t>
            </a:r>
          </a:p>
        </p:txBody>
      </p:sp>
    </p:spTree>
    <p:extLst>
      <p:ext uri="{BB962C8B-B14F-4D97-AF65-F5344CB8AC3E}">
        <p14:creationId xmlns:p14="http://schemas.microsoft.com/office/powerpoint/2010/main" val="1670252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239D8C5-41BE-D5E9-815A-AEC3AB11A703}"/>
              </a:ext>
            </a:extLst>
          </p:cNvPr>
          <p:cNvSpPr txBox="1"/>
          <p:nvPr/>
        </p:nvSpPr>
        <p:spPr>
          <a:xfrm>
            <a:off x="2972499" y="681037"/>
            <a:ext cx="609460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3200" b="1" i="0" u="none" strike="noStrike" dirty="0">
                <a:solidFill>
                  <a:srgbClr val="003E7E"/>
                </a:solidFill>
                <a:effectLst/>
                <a:latin typeface="Open Sans" panose="020B0606030504020204" pitchFamily="34" charset="0"/>
              </a:rPr>
              <a:t>AIU Mission &amp; Vision</a:t>
            </a:r>
            <a:endParaRPr lang="en-US" sz="3200" b="0" dirty="0">
              <a:effectLst/>
            </a:endParaRPr>
          </a:p>
          <a:p>
            <a:br>
              <a:rPr lang="en-US" sz="3200" dirty="0"/>
            </a:br>
            <a:endParaRPr lang="en-US" sz="3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67E2FC-27C0-AD52-4CFD-262EBD9114FB}"/>
              </a:ext>
            </a:extLst>
          </p:cNvPr>
          <p:cNvSpPr txBox="1"/>
          <p:nvPr/>
        </p:nvSpPr>
        <p:spPr>
          <a:xfrm>
            <a:off x="704675" y="1673670"/>
            <a:ext cx="10494627" cy="4755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3200" b="1" i="0" u="none" strike="noStrike" dirty="0">
                <a:solidFill>
                  <a:srgbClr val="009CDE"/>
                </a:solidFill>
                <a:effectLst/>
                <a:latin typeface="Calibri" panose="020F0502020204030204" pitchFamily="34" charset="0"/>
              </a:rPr>
              <a:t>Our Mission</a:t>
            </a:r>
            <a:endParaRPr lang="en-US" sz="3200" b="0" dirty="0">
              <a:effectLst/>
            </a:endParaRPr>
          </a:p>
          <a:p>
            <a:pPr algn="ctr" rtl="0">
              <a:spcBef>
                <a:spcPts val="900"/>
              </a:spcBef>
              <a:spcAft>
                <a:spcPts val="0"/>
              </a:spcAft>
            </a:pPr>
            <a:r>
              <a:rPr lang="en-US" sz="3200" b="0" i="0" u="none" strike="noStrike" dirty="0">
                <a:solidFill>
                  <a:srgbClr val="3F3F3F"/>
                </a:solidFill>
                <a:effectLst/>
                <a:latin typeface="Calibri" panose="020F0502020204030204" pitchFamily="34" charset="0"/>
              </a:rPr>
              <a:t>We are an educational community that advocates and advances equitable opportunities for every learner.</a:t>
            </a:r>
            <a:br>
              <a:rPr lang="en-US" sz="3200" b="0" i="0" u="none" strike="noStrike" dirty="0">
                <a:solidFill>
                  <a:srgbClr val="3F3F3F"/>
                </a:solidFill>
                <a:effectLst/>
                <a:latin typeface="Calibri" panose="020F0502020204030204" pitchFamily="34" charset="0"/>
              </a:rPr>
            </a:br>
            <a:br>
              <a:rPr lang="en-US" sz="3200" b="0" i="0" u="none" strike="noStrike" dirty="0">
                <a:solidFill>
                  <a:srgbClr val="3F3F3F"/>
                </a:solidFill>
                <a:effectLst/>
                <a:latin typeface="Calibri" panose="020F0502020204030204" pitchFamily="34" charset="0"/>
              </a:rPr>
            </a:br>
            <a:r>
              <a:rPr lang="en-US" sz="3200" b="1" i="0" u="none" strike="noStrike" dirty="0">
                <a:solidFill>
                  <a:srgbClr val="009CDE"/>
                </a:solidFill>
                <a:effectLst/>
                <a:latin typeface="Calibri" panose="020F0502020204030204" pitchFamily="34" charset="0"/>
              </a:rPr>
              <a:t>Our Vision</a:t>
            </a:r>
            <a:endParaRPr lang="en-US" sz="3200" b="0" dirty="0">
              <a:effectLst/>
            </a:endParaRPr>
          </a:p>
          <a:p>
            <a:pPr algn="ctr" rtl="0">
              <a:spcBef>
                <a:spcPts val="900"/>
              </a:spcBef>
              <a:spcAft>
                <a:spcPts val="0"/>
              </a:spcAft>
            </a:pPr>
            <a:r>
              <a:rPr lang="en-US" sz="3200" b="0" i="0" u="none" strike="noStrike" dirty="0">
                <a:solidFill>
                  <a:srgbClr val="3F3F3F"/>
                </a:solidFill>
                <a:effectLst/>
                <a:latin typeface="Calibri" panose="020F0502020204030204" pitchFamily="34" charset="0"/>
              </a:rPr>
              <a:t>Through equitable access, all learners </a:t>
            </a:r>
            <a:br>
              <a:rPr lang="en-US" sz="3200" b="0" i="0" u="none" strike="noStrike" dirty="0">
                <a:solidFill>
                  <a:srgbClr val="3F3F3F"/>
                </a:solidFill>
                <a:effectLst/>
                <a:latin typeface="Calibri" panose="020F0502020204030204" pitchFamily="34" charset="0"/>
              </a:rPr>
            </a:br>
            <a:r>
              <a:rPr lang="en-US" sz="3200" b="0" i="0" u="none" strike="noStrike" dirty="0">
                <a:solidFill>
                  <a:srgbClr val="3F3F3F"/>
                </a:solidFill>
                <a:effectLst/>
                <a:latin typeface="Calibri" panose="020F0502020204030204" pitchFamily="34" charset="0"/>
              </a:rPr>
              <a:t>achieve their full potential. </a:t>
            </a:r>
            <a:endParaRPr lang="en-US" sz="3200" b="0" dirty="0">
              <a:effectLst/>
            </a:endParaRPr>
          </a:p>
          <a:p>
            <a:br>
              <a:rPr lang="en-US" sz="3200" dirty="0"/>
            </a:br>
            <a:endParaRPr lang="en-US" sz="32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D112DA6-672A-70F2-8AA9-ED4B1B2133EC}"/>
              </a:ext>
            </a:extLst>
          </p:cNvPr>
          <p:cNvGrpSpPr/>
          <p:nvPr/>
        </p:nvGrpSpPr>
        <p:grpSpPr>
          <a:xfrm>
            <a:off x="9601200" y="6146631"/>
            <a:ext cx="2401907" cy="564373"/>
            <a:chOff x="9372600" y="5784914"/>
            <a:chExt cx="2401907" cy="564373"/>
          </a:xfrm>
        </p:grpSpPr>
        <p:pic>
          <p:nvPicPr>
            <p:cNvPr id="5" name="Picture 4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274C8B6E-F393-9E05-D177-BA91246F0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72600" y="5784914"/>
              <a:ext cx="1276350" cy="56437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3DDF237-5814-F0D8-659C-521D5C11B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1325" y="5784914"/>
              <a:ext cx="1013182" cy="564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583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hlinkClick r:id="rId3"/>
            <a:extLst>
              <a:ext uri="{FF2B5EF4-FFF2-40B4-BE49-F238E27FC236}">
                <a16:creationId xmlns:a16="http://schemas.microsoft.com/office/drawing/2014/main" id="{B567E2FC-27C0-AD52-4CFD-262EBD9114FB}"/>
              </a:ext>
            </a:extLst>
          </p:cNvPr>
          <p:cNvSpPr txBox="1"/>
          <p:nvPr/>
        </p:nvSpPr>
        <p:spPr>
          <a:xfrm>
            <a:off x="457198" y="245574"/>
            <a:ext cx="104946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i="0" u="none" strike="noStrike" dirty="0">
                <a:solidFill>
                  <a:srgbClr val="003E7E"/>
                </a:solidFill>
                <a:effectLst/>
                <a:latin typeface="Open Sans" panose="020B0606030504020204" pitchFamily="34" charset="0"/>
                <a:hlinkClick r:id="rId3"/>
              </a:rPr>
              <a:t>Waterfront Learning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AA1939-2E1E-8A6B-1018-3A6CD6D54BF1}"/>
              </a:ext>
            </a:extLst>
          </p:cNvPr>
          <p:cNvSpPr txBox="1"/>
          <p:nvPr/>
        </p:nvSpPr>
        <p:spPr>
          <a:xfrm>
            <a:off x="1577129" y="3814894"/>
            <a:ext cx="848127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Waterfront Learning is an online learning service offered by the Allegheny Intermediate Unit.  The program has developed a menu of diverse options for students and schools.  We are excited to welcome the Ringgold School District to our program!</a:t>
            </a:r>
            <a:endParaRPr lang="en-US" sz="2800" b="0" dirty="0"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6F27F6B-3E8D-9EF7-C389-497C5B289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721" y="1194862"/>
            <a:ext cx="2122416" cy="212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B46BDF3-E8B3-BC1B-2273-2611337884DB}"/>
              </a:ext>
            </a:extLst>
          </p:cNvPr>
          <p:cNvGrpSpPr/>
          <p:nvPr/>
        </p:nvGrpSpPr>
        <p:grpSpPr>
          <a:xfrm>
            <a:off x="9553575" y="6137339"/>
            <a:ext cx="2401907" cy="564373"/>
            <a:chOff x="9372600" y="5784914"/>
            <a:chExt cx="2401907" cy="564373"/>
          </a:xfrm>
        </p:grpSpPr>
        <p:pic>
          <p:nvPicPr>
            <p:cNvPr id="2" name="Picture 1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36C058BB-CEB7-C11A-31A4-A67D15529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72600" y="5784914"/>
              <a:ext cx="1276350" cy="564373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AA02168-3C21-24DA-2895-B698D3B7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1325" y="5784914"/>
              <a:ext cx="1013182" cy="564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3868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hlinkClick r:id="rId3"/>
            <a:extLst>
              <a:ext uri="{FF2B5EF4-FFF2-40B4-BE49-F238E27FC236}">
                <a16:creationId xmlns:a16="http://schemas.microsoft.com/office/drawing/2014/main" id="{B567E2FC-27C0-AD52-4CFD-262EBD9114FB}"/>
              </a:ext>
            </a:extLst>
          </p:cNvPr>
          <p:cNvSpPr txBox="1"/>
          <p:nvPr/>
        </p:nvSpPr>
        <p:spPr>
          <a:xfrm>
            <a:off x="457198" y="245574"/>
            <a:ext cx="104946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i="0" u="none" strike="noStrike" dirty="0">
                <a:solidFill>
                  <a:srgbClr val="003E7E"/>
                </a:solidFill>
                <a:effectLst/>
                <a:latin typeface="Open Sans" panose="020B0606030504020204" pitchFamily="34" charset="0"/>
              </a:rPr>
              <a:t>Imagine Learning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AA1939-2E1E-8A6B-1018-3A6CD6D54BF1}"/>
              </a:ext>
            </a:extLst>
          </p:cNvPr>
          <p:cNvSpPr txBox="1"/>
          <p:nvPr/>
        </p:nvSpPr>
        <p:spPr>
          <a:xfrm>
            <a:off x="1177079" y="1233618"/>
            <a:ext cx="491892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/>
              <a:t>Flexible online curriculum that meets the needs of middle &amp; high school students.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Courses are built using an instructional model grounded in research and aligned to state standards.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Rigorous assignments, performance tasks and assessments.</a:t>
            </a: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8956EA31-70B9-ACAB-36B3-DE7462BC32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611" y="1514475"/>
            <a:ext cx="5108612" cy="351472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56F167F-DFC2-150D-51F3-78F989F05819}"/>
              </a:ext>
            </a:extLst>
          </p:cNvPr>
          <p:cNvGrpSpPr/>
          <p:nvPr/>
        </p:nvGrpSpPr>
        <p:grpSpPr>
          <a:xfrm>
            <a:off x="9553575" y="6137339"/>
            <a:ext cx="2401907" cy="564373"/>
            <a:chOff x="9372600" y="5784914"/>
            <a:chExt cx="2401907" cy="564373"/>
          </a:xfrm>
        </p:grpSpPr>
        <p:pic>
          <p:nvPicPr>
            <p:cNvPr id="6" name="Picture 5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D9E59555-2A46-F574-50AB-723EABD63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372600" y="5784914"/>
              <a:ext cx="1276350" cy="56437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4654651-05C6-7BD9-A87A-C829D5C23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1325" y="5784914"/>
              <a:ext cx="1013182" cy="564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4356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63B3AD3-8A00-BACA-76CF-DA278BDE3375}"/>
              </a:ext>
            </a:extLst>
          </p:cNvPr>
          <p:cNvGrpSpPr/>
          <p:nvPr/>
        </p:nvGrpSpPr>
        <p:grpSpPr>
          <a:xfrm>
            <a:off x="9685548" y="6150227"/>
            <a:ext cx="2401907" cy="564373"/>
            <a:chOff x="9372600" y="5784914"/>
            <a:chExt cx="2401907" cy="564373"/>
          </a:xfrm>
        </p:grpSpPr>
        <p:pic>
          <p:nvPicPr>
            <p:cNvPr id="6" name="Picture 5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BD6D3B09-1146-0A6E-5F0A-A6A1D50B2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72600" y="5784914"/>
              <a:ext cx="1276350" cy="56437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23A48CB-7E38-F1F0-AB88-8197EFEF7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1325" y="5784914"/>
              <a:ext cx="1013182" cy="564372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3952240" y="578993"/>
            <a:ext cx="71526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Engaging Courses and Curriculum for grades 6-12</a:t>
            </a:r>
          </a:p>
        </p:txBody>
      </p:sp>
      <p:graphicFrame>
        <p:nvGraphicFramePr>
          <p:cNvPr id="3" name="Diagram 2"/>
          <p:cNvGraphicFramePr/>
          <p:nvPr/>
        </p:nvGraphicFramePr>
        <p:xfrm>
          <a:off x="1581422" y="12959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D087BFA3-BCCC-A610-728A-CF7A06631C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4342" y="235936"/>
            <a:ext cx="2896167" cy="105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84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1F0E00B-3A60-82FC-4FD8-C0A320128AF6}"/>
              </a:ext>
            </a:extLst>
          </p:cNvPr>
          <p:cNvSpPr/>
          <p:nvPr/>
        </p:nvSpPr>
        <p:spPr>
          <a:xfrm>
            <a:off x="475878" y="205929"/>
            <a:ext cx="5337961" cy="122534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60C1D1-A9EC-CB3D-84AB-F371E58CAA69}"/>
              </a:ext>
            </a:extLst>
          </p:cNvPr>
          <p:cNvSpPr/>
          <p:nvPr/>
        </p:nvSpPr>
        <p:spPr>
          <a:xfrm>
            <a:off x="111154" y="3962949"/>
            <a:ext cx="6140920" cy="207645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18122C-804E-6EB6-661F-95C6CF404BBB}"/>
              </a:ext>
            </a:extLst>
          </p:cNvPr>
          <p:cNvSpPr/>
          <p:nvPr/>
        </p:nvSpPr>
        <p:spPr>
          <a:xfrm>
            <a:off x="847725" y="1905000"/>
            <a:ext cx="4810126" cy="152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9486" y="5723683"/>
            <a:ext cx="1512860" cy="838868"/>
          </a:xfrm>
          <a:prstGeom prst="rect">
            <a:avLst/>
          </a:prstGeom>
        </p:spPr>
      </p:pic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6C058BB-CEB7-C11A-31A4-A67D15529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1824" y="5723683"/>
            <a:ext cx="1897132" cy="8388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E2319AB-D8A1-A14D-13F6-F413C23D871B}"/>
              </a:ext>
            </a:extLst>
          </p:cNvPr>
          <p:cNvSpPr txBox="1"/>
          <p:nvPr/>
        </p:nvSpPr>
        <p:spPr>
          <a:xfrm>
            <a:off x="661956" y="1830148"/>
            <a:ext cx="10393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US" b="0" dirty="0">
                <a:effectLst/>
              </a:rPr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72E8C0-F2A0-C0B2-BC86-1CBCFE7535C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47" b="4308"/>
          <a:stretch/>
        </p:blipFill>
        <p:spPr>
          <a:xfrm>
            <a:off x="6616286" y="295449"/>
            <a:ext cx="5103424" cy="6218873"/>
          </a:xfrm>
          <a:prstGeom prst="rect">
            <a:avLst/>
          </a:prstGeom>
          <a:ln w="228600" cap="sq" cmpd="thickThin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C53439-5DA7-7F5E-F92A-6141085AA5DD}"/>
              </a:ext>
            </a:extLst>
          </p:cNvPr>
          <p:cNvSpPr txBox="1"/>
          <p:nvPr/>
        </p:nvSpPr>
        <p:spPr>
          <a:xfrm>
            <a:off x="111154" y="343678"/>
            <a:ext cx="6094602" cy="7263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2600" b="1" dirty="0">
                <a:solidFill>
                  <a:srgbClr val="003E7E"/>
                </a:solidFill>
                <a:effectLst/>
              </a:rPr>
              <a:t>Loggi</a:t>
            </a:r>
            <a:r>
              <a:rPr lang="en-US" sz="2600" b="1" dirty="0">
                <a:solidFill>
                  <a:srgbClr val="003E7E"/>
                </a:solidFill>
              </a:rPr>
              <a:t>ng into your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2600" b="1" dirty="0">
                <a:solidFill>
                  <a:srgbClr val="003E7E"/>
                </a:solidFill>
              </a:rPr>
              <a:t>Imagine Learning Courses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b="1" dirty="0">
              <a:solidFill>
                <a:srgbClr val="003E7E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3E7E"/>
              </a:solidFill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3E7E"/>
              </a:solidFill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3E7E"/>
              </a:solidFill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3E7E"/>
                </a:solidFill>
              </a:rPr>
              <a:t>Step 1: You will receive your course registration email.</a:t>
            </a:r>
            <a:endParaRPr lang="en-US" sz="2400" b="1" dirty="0">
              <a:solidFill>
                <a:srgbClr val="003E7E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b="1" dirty="0">
              <a:solidFill>
                <a:srgbClr val="003E7E"/>
              </a:solidFill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</a:rPr>
              <a:t>Step 2: Using your username and password, you will click on the link and login to Genius by going to: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hlinkClick r:id="rId6"/>
              </a:rPr>
              <a:t>www.waterfrontlearning.com</a:t>
            </a:r>
            <a:endParaRPr lang="en-US" sz="2400" b="1" dirty="0"/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b="0" dirty="0">
                <a:effectLst/>
              </a:rPr>
              <a:t> </a:t>
            </a:r>
          </a:p>
          <a:p>
            <a:pPr algn="ctr"/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310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5C4805B-9551-C743-3AD0-4B3B6257AD0F}"/>
              </a:ext>
            </a:extLst>
          </p:cNvPr>
          <p:cNvSpPr/>
          <p:nvPr/>
        </p:nvSpPr>
        <p:spPr>
          <a:xfrm>
            <a:off x="5859482" y="314564"/>
            <a:ext cx="6039653" cy="207645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18C106-96CF-8F0A-FD88-AB09B7B28B6F}"/>
              </a:ext>
            </a:extLst>
          </p:cNvPr>
          <p:cNvSpPr txBox="1"/>
          <p:nvPr/>
        </p:nvSpPr>
        <p:spPr>
          <a:xfrm>
            <a:off x="5915828" y="198276"/>
            <a:ext cx="5983307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solidFill>
                <a:srgbClr val="003E7E"/>
              </a:solidFill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3E7E"/>
                </a:solidFill>
              </a:rPr>
              <a:t>Step 3: On your dashboard, click on the course.  You will be directed to the platform.  Click on the course in Imagine Learning.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3E7E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3E7E"/>
              </a:solidFill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3E7E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3E7E"/>
              </a:solidFill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3E7E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3E7E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b="0" dirty="0">
                <a:effectLst/>
              </a:rPr>
              <a:t> </a:t>
            </a:r>
          </a:p>
          <a:p>
            <a:pPr algn="ctr"/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753722-4EDF-A42C-4071-9DB906E315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344" b="2987"/>
          <a:stretch/>
        </p:blipFill>
        <p:spPr>
          <a:xfrm>
            <a:off x="395473" y="2561986"/>
            <a:ext cx="8651248" cy="3762375"/>
          </a:xfrm>
          <a:prstGeom prst="rect">
            <a:avLst/>
          </a:prstGeom>
        </p:spPr>
      </p:pic>
      <p:sp>
        <p:nvSpPr>
          <p:cNvPr id="12" name="Arrow: Down 11">
            <a:extLst>
              <a:ext uri="{FF2B5EF4-FFF2-40B4-BE49-F238E27FC236}">
                <a16:creationId xmlns:a16="http://schemas.microsoft.com/office/drawing/2014/main" id="{EEA9114E-F484-D316-8BD9-6449345E954D}"/>
              </a:ext>
            </a:extLst>
          </p:cNvPr>
          <p:cNvSpPr/>
          <p:nvPr/>
        </p:nvSpPr>
        <p:spPr>
          <a:xfrm rot="2941432">
            <a:off x="4154841" y="3654609"/>
            <a:ext cx="1132513" cy="1577130"/>
          </a:xfrm>
          <a:prstGeom prst="downArrow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BEFC7D9-370D-9C6E-0E03-53415AECDDC1}"/>
              </a:ext>
            </a:extLst>
          </p:cNvPr>
          <p:cNvGrpSpPr/>
          <p:nvPr/>
        </p:nvGrpSpPr>
        <p:grpSpPr>
          <a:xfrm>
            <a:off x="9553575" y="6137339"/>
            <a:ext cx="2401907" cy="564373"/>
            <a:chOff x="9372600" y="5784914"/>
            <a:chExt cx="2401907" cy="564373"/>
          </a:xfrm>
        </p:grpSpPr>
        <p:pic>
          <p:nvPicPr>
            <p:cNvPr id="5" name="Picture 4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2A4B9EA1-925B-AA24-D0AA-72990A146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72600" y="5784914"/>
              <a:ext cx="1276350" cy="56437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2D8EBC5-E4C8-48DC-09F8-CA9427721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1325" y="5784914"/>
              <a:ext cx="1013182" cy="564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0621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4BDBD1F-9A53-6F39-76D7-2DE12D26B914}"/>
              </a:ext>
            </a:extLst>
          </p:cNvPr>
          <p:cNvSpPr/>
          <p:nvPr/>
        </p:nvSpPr>
        <p:spPr>
          <a:xfrm>
            <a:off x="849468" y="2712056"/>
            <a:ext cx="4500304" cy="286006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275BA9-9A1B-D7FE-8856-D96278820908}"/>
              </a:ext>
            </a:extLst>
          </p:cNvPr>
          <p:cNvSpPr/>
          <p:nvPr/>
        </p:nvSpPr>
        <p:spPr>
          <a:xfrm>
            <a:off x="117960" y="398065"/>
            <a:ext cx="5976641" cy="212606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18C106-96CF-8F0A-FD88-AB09B7B28B6F}"/>
              </a:ext>
            </a:extLst>
          </p:cNvPr>
          <p:cNvSpPr txBox="1"/>
          <p:nvPr/>
        </p:nvSpPr>
        <p:spPr>
          <a:xfrm>
            <a:off x="180974" y="210134"/>
            <a:ext cx="5913627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3E7E"/>
              </a:solidFill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3E7E"/>
                </a:solidFill>
              </a:rPr>
              <a:t>Step 4: Once you have accessed your course, you will be prompted to watch a brief orientation video. 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3E7E"/>
                </a:solidFill>
              </a:rPr>
              <a:t>You must review the orientation video before moving onto the next activity.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3E7E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3E7E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3E7E"/>
                </a:solidFill>
              </a:rPr>
              <a:t>Imagine Learning also has a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3E7E"/>
                </a:solidFill>
              </a:rPr>
              <a:t>variety of helpful videos on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3E7E"/>
                </a:solidFill>
              </a:rPr>
              <a:t>their website to reference: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3E7E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https://help.imagineedgenuity.com/hc/en-us/articles/360043037074-Video-Library-</a:t>
            </a:r>
            <a:endParaRPr lang="en-US" dirty="0">
              <a:solidFill>
                <a:srgbClr val="003E7E"/>
              </a:solidFill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3E7E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3E7E"/>
              </a:solidFill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3E7E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3E7E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b="0" dirty="0">
                <a:effectLst/>
              </a:rPr>
              <a:t> </a:t>
            </a:r>
          </a:p>
          <a:p>
            <a:pPr algn="ctr"/>
            <a:br>
              <a:rPr lang="en-US" dirty="0"/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B057FE-BE2E-7DCF-15B7-18856F4337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r="31797" b="20640"/>
          <a:stretch/>
        </p:blipFill>
        <p:spPr>
          <a:xfrm>
            <a:off x="6287334" y="1626206"/>
            <a:ext cx="5786706" cy="286006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7E39C7B-5FEE-CB50-49C5-6826C9672AC1}"/>
              </a:ext>
            </a:extLst>
          </p:cNvPr>
          <p:cNvGrpSpPr/>
          <p:nvPr/>
        </p:nvGrpSpPr>
        <p:grpSpPr>
          <a:xfrm>
            <a:off x="9553575" y="6137339"/>
            <a:ext cx="2401907" cy="564373"/>
            <a:chOff x="9372600" y="5784914"/>
            <a:chExt cx="2401907" cy="564373"/>
          </a:xfrm>
        </p:grpSpPr>
        <p:pic>
          <p:nvPicPr>
            <p:cNvPr id="4" name="Picture 3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E48D13F9-8B0F-36F5-B037-D4E29A5956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72600" y="5784914"/>
              <a:ext cx="1276350" cy="564373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505B1F8-5AFB-645B-4EB4-E2FD23E7A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1325" y="5784914"/>
              <a:ext cx="1013182" cy="564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8670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E9E477-24D8-F9B0-A32A-DDA6AE5DC855}"/>
              </a:ext>
            </a:extLst>
          </p:cNvPr>
          <p:cNvSpPr/>
          <p:nvPr/>
        </p:nvSpPr>
        <p:spPr>
          <a:xfrm>
            <a:off x="678974" y="602732"/>
            <a:ext cx="6908101" cy="131510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04CB72-2E0A-63F8-9892-CBCA72111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Imagine Learning Grades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CE7AE2F-4C4D-AC84-FBB3-4778FC216A42}"/>
              </a:ext>
            </a:extLst>
          </p:cNvPr>
          <p:cNvSpPr>
            <a:spLocks noGrp="1"/>
          </p:cNvSpPr>
          <p:nvPr>
            <p:ph type="body" idx="24"/>
          </p:nvPr>
        </p:nvSpPr>
        <p:spPr/>
        <p:txBody>
          <a:bodyPr>
            <a:normAutofit/>
          </a:bodyPr>
          <a:lstStyle/>
          <a:p>
            <a:r>
              <a:rPr lang="en-US" sz="2000" b="1" dirty="0"/>
              <a:t>There are 3 types of grades you will see in Imagine Learning: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95CAED-9706-ECCA-D621-605A4394567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086" y="3012360"/>
            <a:ext cx="2314689" cy="781561"/>
          </a:xfrm>
        </p:spPr>
        <p:txBody>
          <a:bodyPr/>
          <a:lstStyle/>
          <a:p>
            <a:r>
              <a:rPr lang="en-US" dirty="0"/>
              <a:t>Overall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AC2E2-648B-6EDF-7970-CD54297FC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3" y="4048566"/>
            <a:ext cx="2992278" cy="2068435"/>
          </a:xfrm>
        </p:spPr>
        <p:txBody>
          <a:bodyPr anchor="ctr"/>
          <a:lstStyle/>
          <a:p>
            <a:pPr algn="ctr"/>
            <a:r>
              <a:rPr lang="en-US" dirty="0"/>
              <a:t>The grade of only what has been completed by the student to this point.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DA4D705-F21D-7256-DAB7-2DE41C6EF4C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358230" y="3012360"/>
            <a:ext cx="2990805" cy="781561"/>
          </a:xfrm>
        </p:spPr>
        <p:txBody>
          <a:bodyPr/>
          <a:lstStyle/>
          <a:p>
            <a:r>
              <a:rPr lang="en-US" dirty="0"/>
              <a:t>Relative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FBC3BA5-075F-452E-2DC0-D4965E9F98BE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8356757" y="4048567"/>
            <a:ext cx="2992278" cy="1447916"/>
          </a:xfrm>
        </p:spPr>
        <p:txBody>
          <a:bodyPr anchor="ctr"/>
          <a:lstStyle/>
          <a:p>
            <a:pPr algn="ctr"/>
            <a:r>
              <a:rPr lang="en-US" dirty="0"/>
              <a:t>This grade factors in 0s for any work that has not been completed for the entire course.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3F697A0-21B7-DC1E-BA08-B2A2F57DC7E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96270" y="3012360"/>
            <a:ext cx="2990805" cy="781561"/>
          </a:xfrm>
        </p:spPr>
        <p:txBody>
          <a:bodyPr/>
          <a:lstStyle/>
          <a:p>
            <a:r>
              <a:rPr lang="en-US" dirty="0"/>
              <a:t>Actual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636D277-CA6C-75FD-99CA-34A37B451683}"/>
              </a:ext>
            </a:extLst>
          </p:cNvPr>
          <p:cNvSpPr>
            <a:spLocks noGrp="1"/>
          </p:cNvSpPr>
          <p:nvPr>
            <p:ph type="body" idx="30"/>
          </p:nvPr>
        </p:nvSpPr>
        <p:spPr>
          <a:xfrm>
            <a:off x="4594797" y="4048567"/>
            <a:ext cx="2992278" cy="1675116"/>
          </a:xfrm>
        </p:spPr>
        <p:txBody>
          <a:bodyPr anchor="ctr"/>
          <a:lstStyle/>
          <a:p>
            <a:pPr algn="ctr"/>
            <a:r>
              <a:rPr lang="en-US" dirty="0"/>
              <a:t>This grade factors in 0s for work that should have been completed to this point.  This is the grade you see in Genius.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4AC7E79-5EA6-EF51-CADC-14D75747AB7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D916320-8B08-DC50-9FD1-E00AE81F2C23}"/>
              </a:ext>
            </a:extLst>
          </p:cNvPr>
          <p:cNvGrpSpPr/>
          <p:nvPr/>
        </p:nvGrpSpPr>
        <p:grpSpPr>
          <a:xfrm>
            <a:off x="9553575" y="6137339"/>
            <a:ext cx="2401907" cy="564373"/>
            <a:chOff x="9372600" y="5784914"/>
            <a:chExt cx="2401907" cy="564373"/>
          </a:xfrm>
        </p:grpSpPr>
        <p:pic>
          <p:nvPicPr>
            <p:cNvPr id="6" name="Picture 5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34353453-AB27-8B3E-7E9D-B597653FB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72600" y="5784914"/>
              <a:ext cx="1276350" cy="56437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4EF27AF-E165-5EEE-7126-293FA3DF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1325" y="5784914"/>
              <a:ext cx="1013182" cy="564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146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44866B-9787-6704-2F53-E82E11A34C4E}"/>
              </a:ext>
            </a:extLst>
          </p:cNvPr>
          <p:cNvSpPr txBox="1"/>
          <p:nvPr/>
        </p:nvSpPr>
        <p:spPr>
          <a:xfrm>
            <a:off x="2686749" y="393904"/>
            <a:ext cx="60946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3E7E"/>
                </a:solidFill>
                <a:latin typeface="Open Sans" panose="020B0606030504020204" pitchFamily="34" charset="0"/>
              </a:rPr>
              <a:t>Imagine Learning Dashboard</a:t>
            </a:r>
            <a:endParaRPr lang="en-US" sz="2400" b="0" dirty="0">
              <a:effectLst/>
            </a:endParaRPr>
          </a:p>
          <a:p>
            <a:pPr algn="ctr"/>
            <a:br>
              <a:rPr lang="en-US" dirty="0"/>
            </a:br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EA8660-43DD-39D2-3729-3944339593CD}"/>
              </a:ext>
            </a:extLst>
          </p:cNvPr>
          <p:cNvSpPr txBox="1"/>
          <p:nvPr/>
        </p:nvSpPr>
        <p:spPr>
          <a:xfrm>
            <a:off x="3047301" y="3246431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>
                <a:effectLst/>
              </a:rPr>
              <a:t> 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3DD02A-A84D-114A-4EAF-8D2462B634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2985" b="13562"/>
          <a:stretch/>
        </p:blipFill>
        <p:spPr>
          <a:xfrm>
            <a:off x="2818840" y="1143428"/>
            <a:ext cx="6323063" cy="5320668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F0DFB7EE-7EBF-1031-7686-341BD40A19E6}"/>
              </a:ext>
            </a:extLst>
          </p:cNvPr>
          <p:cNvSpPr/>
          <p:nvPr/>
        </p:nvSpPr>
        <p:spPr>
          <a:xfrm rot="9330846">
            <a:off x="6638923" y="4637618"/>
            <a:ext cx="1514475" cy="923330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8CBA307-0D06-FD81-B85B-3B97F4002A49}"/>
              </a:ext>
            </a:extLst>
          </p:cNvPr>
          <p:cNvGrpSpPr/>
          <p:nvPr/>
        </p:nvGrpSpPr>
        <p:grpSpPr>
          <a:xfrm>
            <a:off x="9553575" y="6137339"/>
            <a:ext cx="2401907" cy="564373"/>
            <a:chOff x="9372600" y="5784914"/>
            <a:chExt cx="2401907" cy="564373"/>
          </a:xfrm>
        </p:grpSpPr>
        <p:pic>
          <p:nvPicPr>
            <p:cNvPr id="8" name="Picture 7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FCBCAF36-8B46-5543-A177-AE20ADA3A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72600" y="5784914"/>
              <a:ext cx="1276350" cy="56437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AD53FB8-343E-B255-7259-907B4850D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1325" y="5784914"/>
              <a:ext cx="1013182" cy="564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5803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44866B-9787-6704-2F53-E82E11A34C4E}"/>
              </a:ext>
            </a:extLst>
          </p:cNvPr>
          <p:cNvSpPr txBox="1"/>
          <p:nvPr/>
        </p:nvSpPr>
        <p:spPr>
          <a:xfrm>
            <a:off x="2686749" y="393904"/>
            <a:ext cx="60946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3E7E"/>
                </a:solidFill>
                <a:latin typeface="Open Sans" panose="020B0606030504020204" pitchFamily="34" charset="0"/>
              </a:rPr>
              <a:t>Imagine Learning Dashboard</a:t>
            </a:r>
            <a:endParaRPr lang="en-US" sz="2400" b="0" dirty="0">
              <a:effectLst/>
            </a:endParaRPr>
          </a:p>
          <a:p>
            <a:pPr algn="ctr"/>
            <a:br>
              <a:rPr lang="en-US" dirty="0"/>
            </a:br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EA8660-43DD-39D2-3729-3944339593CD}"/>
              </a:ext>
            </a:extLst>
          </p:cNvPr>
          <p:cNvSpPr txBox="1"/>
          <p:nvPr/>
        </p:nvSpPr>
        <p:spPr>
          <a:xfrm>
            <a:off x="3047301" y="3246431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>
                <a:effectLst/>
              </a:rPr>
              <a:t> 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547D17-69C6-319A-5A07-C6EEF1149B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59"/>
          <a:stretch/>
        </p:blipFill>
        <p:spPr>
          <a:xfrm>
            <a:off x="609441" y="1038406"/>
            <a:ext cx="10839450" cy="478118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AA09D75-BBE0-C54A-D83F-DA0F499E91F7}"/>
              </a:ext>
            </a:extLst>
          </p:cNvPr>
          <p:cNvGrpSpPr/>
          <p:nvPr/>
        </p:nvGrpSpPr>
        <p:grpSpPr>
          <a:xfrm>
            <a:off x="9553575" y="6137339"/>
            <a:ext cx="2401907" cy="564373"/>
            <a:chOff x="9372600" y="5784914"/>
            <a:chExt cx="2401907" cy="564373"/>
          </a:xfrm>
        </p:grpSpPr>
        <p:pic>
          <p:nvPicPr>
            <p:cNvPr id="6" name="Picture 5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FF7084F7-1832-5C66-EAFB-68D873A17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72600" y="5784914"/>
              <a:ext cx="1276350" cy="56437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AED3565-32C3-1F8F-5E2B-04FE6646C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1325" y="5784914"/>
              <a:ext cx="1013182" cy="564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010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44866B-9787-6704-2F53-E82E11A34C4E}"/>
              </a:ext>
            </a:extLst>
          </p:cNvPr>
          <p:cNvSpPr txBox="1"/>
          <p:nvPr/>
        </p:nvSpPr>
        <p:spPr>
          <a:xfrm>
            <a:off x="2914475" y="559973"/>
            <a:ext cx="609460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3200" b="1" i="0" u="none" strike="noStrike" dirty="0">
                <a:solidFill>
                  <a:srgbClr val="003E7E"/>
                </a:solidFill>
                <a:effectLst/>
                <a:latin typeface="Open Sans" panose="020B0606030504020204" pitchFamily="34" charset="0"/>
              </a:rPr>
              <a:t>Support</a:t>
            </a:r>
            <a:endParaRPr lang="en-US" sz="3200" b="0" dirty="0">
              <a:effectLst/>
            </a:endParaRPr>
          </a:p>
          <a:p>
            <a:br>
              <a:rPr lang="en-US" dirty="0"/>
            </a:br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EA8660-43DD-39D2-3729-3944339593CD}"/>
              </a:ext>
            </a:extLst>
          </p:cNvPr>
          <p:cNvSpPr txBox="1"/>
          <p:nvPr/>
        </p:nvSpPr>
        <p:spPr>
          <a:xfrm>
            <a:off x="3047301" y="3246431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>
                <a:effectLst/>
              </a:rPr>
              <a:t> 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6091AB-C2B4-F259-E6D0-5AC6558A4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151" y="1330933"/>
            <a:ext cx="10138306" cy="433956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196F129-EA98-2DFF-6C3D-BB3C1EA4434E}"/>
              </a:ext>
            </a:extLst>
          </p:cNvPr>
          <p:cNvGrpSpPr/>
          <p:nvPr/>
        </p:nvGrpSpPr>
        <p:grpSpPr>
          <a:xfrm>
            <a:off x="9553575" y="6137339"/>
            <a:ext cx="2401907" cy="564373"/>
            <a:chOff x="9372600" y="5784914"/>
            <a:chExt cx="2401907" cy="564373"/>
          </a:xfrm>
        </p:grpSpPr>
        <p:pic>
          <p:nvPicPr>
            <p:cNvPr id="8" name="Picture 7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8C3B0D9A-A41B-05AA-F440-8572B929B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72600" y="5784914"/>
              <a:ext cx="1276350" cy="56437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5467C61-35AE-335D-99CC-F843B22DA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1325" y="5784914"/>
              <a:ext cx="1013182" cy="564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69363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44866B-9787-6704-2F53-E82E11A34C4E}"/>
              </a:ext>
            </a:extLst>
          </p:cNvPr>
          <p:cNvSpPr txBox="1"/>
          <p:nvPr/>
        </p:nvSpPr>
        <p:spPr>
          <a:xfrm>
            <a:off x="2914475" y="559973"/>
            <a:ext cx="609460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3200" b="1" i="0" u="none" strike="noStrike" dirty="0">
                <a:solidFill>
                  <a:srgbClr val="003E7E"/>
                </a:solidFill>
                <a:effectLst/>
                <a:latin typeface="Open Sans" panose="020B0606030504020204" pitchFamily="34" charset="0"/>
              </a:rPr>
              <a:t>Course Report</a:t>
            </a:r>
            <a:endParaRPr lang="en-US" sz="3200" b="0" dirty="0">
              <a:effectLst/>
            </a:endParaRPr>
          </a:p>
          <a:p>
            <a:br>
              <a:rPr lang="en-US" dirty="0"/>
            </a:br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4D0397-0347-F192-1759-B9ADF3181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200149"/>
            <a:ext cx="10290664" cy="467348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826E838-EAAE-E31B-686D-2BD1FC28F214}"/>
              </a:ext>
            </a:extLst>
          </p:cNvPr>
          <p:cNvGrpSpPr/>
          <p:nvPr/>
        </p:nvGrpSpPr>
        <p:grpSpPr>
          <a:xfrm>
            <a:off x="9553575" y="6137339"/>
            <a:ext cx="2401907" cy="564373"/>
            <a:chOff x="9372600" y="5784914"/>
            <a:chExt cx="2401907" cy="564373"/>
          </a:xfrm>
        </p:grpSpPr>
        <p:pic>
          <p:nvPicPr>
            <p:cNvPr id="5" name="Picture 4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993CDE7B-F84E-6B64-C0F8-3D1E7FA9E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72600" y="5784914"/>
              <a:ext cx="1276350" cy="56437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0492385-B21B-D99F-2665-E5673CFE6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1325" y="5784914"/>
              <a:ext cx="1013182" cy="564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3121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44866B-9787-6704-2F53-E82E11A34C4E}"/>
              </a:ext>
            </a:extLst>
          </p:cNvPr>
          <p:cNvSpPr txBox="1"/>
          <p:nvPr/>
        </p:nvSpPr>
        <p:spPr>
          <a:xfrm>
            <a:off x="2914475" y="559973"/>
            <a:ext cx="609460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3200" b="1" i="0" u="none" strike="noStrike" dirty="0">
                <a:solidFill>
                  <a:srgbClr val="003E7E"/>
                </a:solidFill>
                <a:effectLst/>
                <a:latin typeface="Open Sans" panose="020B0606030504020204" pitchFamily="34" charset="0"/>
              </a:rPr>
              <a:t>Live Help Feature</a:t>
            </a:r>
            <a:endParaRPr lang="en-US" sz="3200" b="0" dirty="0">
              <a:effectLst/>
            </a:endParaRPr>
          </a:p>
          <a:p>
            <a:br>
              <a:rPr lang="en-US" dirty="0"/>
            </a:br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EA8660-43DD-39D2-3729-3944339593CD}"/>
              </a:ext>
            </a:extLst>
          </p:cNvPr>
          <p:cNvSpPr txBox="1"/>
          <p:nvPr/>
        </p:nvSpPr>
        <p:spPr>
          <a:xfrm>
            <a:off x="3047301" y="3246431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>
                <a:effectLst/>
              </a:rPr>
              <a:t> 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969633-7D90-C351-FE67-F859BD40F153}"/>
              </a:ext>
            </a:extLst>
          </p:cNvPr>
          <p:cNvSpPr txBox="1"/>
          <p:nvPr/>
        </p:nvSpPr>
        <p:spPr>
          <a:xfrm>
            <a:off x="1375793" y="1283748"/>
            <a:ext cx="885877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Concept coaches for core subject areas available for live support 7 days a week through online chat and interactive whiteboards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Available for Language Arts, Math, Science, Social Studies, 6-12 French and Spanish,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C11EC8-9164-3E77-26FD-51D92E8507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37" y="2525447"/>
            <a:ext cx="10996613" cy="279138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FC1AE49-68D9-FFB5-D186-167D7C519A4B}"/>
              </a:ext>
            </a:extLst>
          </p:cNvPr>
          <p:cNvGrpSpPr/>
          <p:nvPr/>
        </p:nvGrpSpPr>
        <p:grpSpPr>
          <a:xfrm>
            <a:off x="9553575" y="6137339"/>
            <a:ext cx="2401907" cy="564373"/>
            <a:chOff x="9372600" y="5784914"/>
            <a:chExt cx="2401907" cy="564373"/>
          </a:xfrm>
        </p:grpSpPr>
        <p:pic>
          <p:nvPicPr>
            <p:cNvPr id="9" name="Picture 8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3F6F25EF-CA1D-8D83-3DEF-7CBDD625C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72600" y="5784914"/>
              <a:ext cx="1276350" cy="56437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7ABC019-E403-9135-478E-787A6EC20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1325" y="5784914"/>
              <a:ext cx="1013182" cy="564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0886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44866B-9787-6704-2F53-E82E11A34C4E}"/>
              </a:ext>
            </a:extLst>
          </p:cNvPr>
          <p:cNvSpPr txBox="1"/>
          <p:nvPr/>
        </p:nvSpPr>
        <p:spPr>
          <a:xfrm>
            <a:off x="2914475" y="559973"/>
            <a:ext cx="609460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3200" b="1" i="0" u="none" strike="noStrike" dirty="0">
                <a:solidFill>
                  <a:srgbClr val="003E7E"/>
                </a:solidFill>
                <a:effectLst/>
                <a:latin typeface="Open Sans" panose="020B0606030504020204" pitchFamily="34" charset="0"/>
              </a:rPr>
              <a:t>Using the Live Help Feature</a:t>
            </a:r>
            <a:endParaRPr lang="en-US" sz="3200" b="0" dirty="0">
              <a:effectLst/>
            </a:endParaRPr>
          </a:p>
          <a:p>
            <a:br>
              <a:rPr lang="en-US" dirty="0"/>
            </a:br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EA8660-43DD-39D2-3729-3944339593CD}"/>
              </a:ext>
            </a:extLst>
          </p:cNvPr>
          <p:cNvSpPr txBox="1"/>
          <p:nvPr/>
        </p:nvSpPr>
        <p:spPr>
          <a:xfrm>
            <a:off x="3047301" y="3246431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>
                <a:effectLst/>
              </a:rPr>
              <a:t> 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FD4016-AFD0-701A-8E93-0FECC040F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424" y="1129359"/>
            <a:ext cx="10200401" cy="545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143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44866B-9787-6704-2F53-E82E11A34C4E}"/>
              </a:ext>
            </a:extLst>
          </p:cNvPr>
          <p:cNvSpPr txBox="1"/>
          <p:nvPr/>
        </p:nvSpPr>
        <p:spPr>
          <a:xfrm>
            <a:off x="2914475" y="559973"/>
            <a:ext cx="609460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3200" b="1" i="0" u="none" strike="noStrike" dirty="0">
                <a:solidFill>
                  <a:srgbClr val="003E7E"/>
                </a:solidFill>
                <a:effectLst/>
                <a:latin typeface="Open Sans" panose="020B0606030504020204" pitchFamily="34" charset="0"/>
              </a:rPr>
              <a:t>Using the Live Help Feature</a:t>
            </a:r>
            <a:endParaRPr lang="en-US" sz="3200" b="0" dirty="0">
              <a:effectLst/>
            </a:endParaRPr>
          </a:p>
          <a:p>
            <a:br>
              <a:rPr lang="en-US" dirty="0"/>
            </a:br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EA8660-43DD-39D2-3729-3944339593CD}"/>
              </a:ext>
            </a:extLst>
          </p:cNvPr>
          <p:cNvSpPr txBox="1"/>
          <p:nvPr/>
        </p:nvSpPr>
        <p:spPr>
          <a:xfrm>
            <a:off x="3047301" y="3246431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>
                <a:effectLst/>
              </a:rPr>
              <a:t> 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05BC3F-1F1E-03D4-4232-1ABE221F3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498" y="1195588"/>
            <a:ext cx="9748556" cy="522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43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44866B-9787-6704-2F53-E82E11A34C4E}"/>
              </a:ext>
            </a:extLst>
          </p:cNvPr>
          <p:cNvSpPr txBox="1"/>
          <p:nvPr/>
        </p:nvSpPr>
        <p:spPr>
          <a:xfrm>
            <a:off x="2914475" y="559973"/>
            <a:ext cx="609460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3E7E"/>
                </a:solidFill>
                <a:latin typeface="Open Sans" panose="020B0606030504020204" pitchFamily="34" charset="0"/>
              </a:rPr>
              <a:t>Teacher Collaboration</a:t>
            </a:r>
            <a:endParaRPr lang="en-US" sz="3200" b="0" dirty="0">
              <a:effectLst/>
            </a:endParaRPr>
          </a:p>
          <a:p>
            <a:br>
              <a:rPr lang="en-US" dirty="0"/>
            </a:br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EA8660-43DD-39D2-3729-3944339593CD}"/>
              </a:ext>
            </a:extLst>
          </p:cNvPr>
          <p:cNvSpPr txBox="1"/>
          <p:nvPr/>
        </p:nvSpPr>
        <p:spPr>
          <a:xfrm>
            <a:off x="3047301" y="3246431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effectLst/>
              </a:rPr>
              <a:t> </a:t>
            </a:r>
            <a:endParaRPr lang="en-US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ACE635-A84C-7C3A-B992-1BF39ABFD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1676" y="1429537"/>
            <a:ext cx="3914801" cy="36337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FAB5A0E-F09A-FF5E-2E93-7A5C4DEBC36B}"/>
              </a:ext>
            </a:extLst>
          </p:cNvPr>
          <p:cNvSpPr txBox="1"/>
          <p:nvPr/>
        </p:nvSpPr>
        <p:spPr>
          <a:xfrm>
            <a:off x="619125" y="1798868"/>
            <a:ext cx="58769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Students can reach their teachers by email or phone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Easily schedule a virtual meeting through the “Book A Meeting” link</a:t>
            </a:r>
          </a:p>
          <a:p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A4BE5B9-6D34-E2FA-F9C0-5DF580DC1BDF}"/>
              </a:ext>
            </a:extLst>
          </p:cNvPr>
          <p:cNvGrpSpPr/>
          <p:nvPr/>
        </p:nvGrpSpPr>
        <p:grpSpPr>
          <a:xfrm>
            <a:off x="9553575" y="6137339"/>
            <a:ext cx="2401907" cy="564373"/>
            <a:chOff x="9372600" y="5784914"/>
            <a:chExt cx="2401907" cy="564373"/>
          </a:xfrm>
        </p:grpSpPr>
        <p:pic>
          <p:nvPicPr>
            <p:cNvPr id="11" name="Picture 10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0B753D8F-7733-C3AF-D034-E619E0A45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72600" y="5784914"/>
              <a:ext cx="1276350" cy="564373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3C841E8-52C6-4C25-3B48-202D883E36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1325" y="5784914"/>
              <a:ext cx="1013182" cy="564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2036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44866B-9787-6704-2F53-E82E11A34C4E}"/>
              </a:ext>
            </a:extLst>
          </p:cNvPr>
          <p:cNvSpPr txBox="1"/>
          <p:nvPr/>
        </p:nvSpPr>
        <p:spPr>
          <a:xfrm>
            <a:off x="1965909" y="392659"/>
            <a:ext cx="7469781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3E7E"/>
                </a:solidFill>
                <a:effectLst/>
                <a:latin typeface="Open Sans" panose="020B0606030504020204" pitchFamily="34" charset="0"/>
              </a:rPr>
              <a:t>Imagine Learning Help Center</a:t>
            </a:r>
            <a:endParaRPr lang="en-US" sz="3200" b="0" dirty="0">
              <a:effectLst/>
            </a:endParaRPr>
          </a:p>
          <a:p>
            <a:br>
              <a:rPr lang="en-US" dirty="0"/>
            </a:br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EA8660-43DD-39D2-3729-3944339593CD}"/>
              </a:ext>
            </a:extLst>
          </p:cNvPr>
          <p:cNvSpPr txBox="1"/>
          <p:nvPr/>
        </p:nvSpPr>
        <p:spPr>
          <a:xfrm>
            <a:off x="3047301" y="3246431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effectLst/>
              </a:rPr>
              <a:t> </a:t>
            </a:r>
            <a:endParaRPr lang="en-US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9CF34D-EE2E-2F42-A907-4396C791B9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431"/>
          <a:stretch/>
        </p:blipFill>
        <p:spPr>
          <a:xfrm>
            <a:off x="307465" y="1216916"/>
            <a:ext cx="11574273" cy="442416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2485B3-2B26-803F-0C53-576DC876CE5A}"/>
              </a:ext>
            </a:extLst>
          </p:cNvPr>
          <p:cNvSpPr/>
          <p:nvPr/>
        </p:nvSpPr>
        <p:spPr>
          <a:xfrm>
            <a:off x="11468100" y="1104900"/>
            <a:ext cx="723900" cy="6477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A18B4951-1B59-BF42-B07C-7BD12BA68AB5}"/>
              </a:ext>
            </a:extLst>
          </p:cNvPr>
          <p:cNvSpPr/>
          <p:nvPr/>
        </p:nvSpPr>
        <p:spPr>
          <a:xfrm rot="14145540">
            <a:off x="9161816" y="1875853"/>
            <a:ext cx="1132513" cy="1577130"/>
          </a:xfrm>
          <a:prstGeom prst="downArrow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FEEFEFF-C6DA-5975-9569-B93B107BB330}"/>
              </a:ext>
            </a:extLst>
          </p:cNvPr>
          <p:cNvGrpSpPr/>
          <p:nvPr/>
        </p:nvGrpSpPr>
        <p:grpSpPr>
          <a:xfrm>
            <a:off x="9553575" y="6137339"/>
            <a:ext cx="2401907" cy="564373"/>
            <a:chOff x="9372600" y="5784914"/>
            <a:chExt cx="2401907" cy="564373"/>
          </a:xfrm>
        </p:grpSpPr>
        <p:pic>
          <p:nvPicPr>
            <p:cNvPr id="14" name="Picture 13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ECA4D797-7833-4C5B-0563-D9F68FDB3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72600" y="5784914"/>
              <a:ext cx="1276350" cy="56437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90D7E1F-02C6-A74B-B999-352AFBC47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1325" y="5784914"/>
              <a:ext cx="1013182" cy="564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136347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44866B-9787-6704-2F53-E82E11A34C4E}"/>
              </a:ext>
            </a:extLst>
          </p:cNvPr>
          <p:cNvSpPr txBox="1"/>
          <p:nvPr/>
        </p:nvSpPr>
        <p:spPr>
          <a:xfrm>
            <a:off x="1965909" y="392659"/>
            <a:ext cx="7469781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3E7E"/>
                </a:solidFill>
                <a:effectLst/>
                <a:latin typeface="Open Sans" panose="020B0606030504020204" pitchFamily="34" charset="0"/>
              </a:rPr>
              <a:t>Imagine Learning Help Center</a:t>
            </a:r>
            <a:endParaRPr lang="en-US" sz="3200" b="0" dirty="0">
              <a:effectLst/>
            </a:endParaRPr>
          </a:p>
          <a:p>
            <a:br>
              <a:rPr lang="en-US" dirty="0"/>
            </a:br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EA8660-43DD-39D2-3729-3944339593CD}"/>
              </a:ext>
            </a:extLst>
          </p:cNvPr>
          <p:cNvSpPr txBox="1"/>
          <p:nvPr/>
        </p:nvSpPr>
        <p:spPr>
          <a:xfrm>
            <a:off x="3047301" y="3246431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effectLst/>
              </a:rPr>
              <a:t> </a:t>
            </a:r>
            <a:endParaRPr lang="en-US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8515C2-B297-F98F-BD19-6EFA8E2134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962045"/>
            <a:ext cx="11277600" cy="499299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0905DDF-27AA-9726-88D5-2DFEE8E05B13}"/>
              </a:ext>
            </a:extLst>
          </p:cNvPr>
          <p:cNvGrpSpPr/>
          <p:nvPr/>
        </p:nvGrpSpPr>
        <p:grpSpPr>
          <a:xfrm>
            <a:off x="9553575" y="6137339"/>
            <a:ext cx="2401907" cy="564373"/>
            <a:chOff x="9372600" y="5784914"/>
            <a:chExt cx="2401907" cy="564373"/>
          </a:xfrm>
        </p:grpSpPr>
        <p:pic>
          <p:nvPicPr>
            <p:cNvPr id="11" name="Picture 10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3578FE6A-FFEC-EF6A-C3A3-C9F90FAFEF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72600" y="5784914"/>
              <a:ext cx="1276350" cy="56437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2E714D8-C1D0-E456-264F-F08B39D55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1325" y="5784914"/>
              <a:ext cx="1013182" cy="564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9521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C5C28BF-E61D-A30D-8262-59DB6F75B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Finding Success this School Year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E3DDA-A59E-2C07-EF4E-B34AF6BE9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38275"/>
            <a:ext cx="10048875" cy="4034373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Students are expected to work 1 hour per course, per day to be successful</a:t>
            </a:r>
          </a:p>
          <a:p>
            <a:r>
              <a:rPr lang="en-US" sz="2800" dirty="0"/>
              <a:t>Make a plan!  Pick a time each week to sit down and plan out when you will work.  Make sure your plan is visible and check off your work as you complete it.</a:t>
            </a:r>
          </a:p>
          <a:p>
            <a:r>
              <a:rPr lang="en-US" sz="2800" dirty="0"/>
              <a:t>Learning coaches – Follow-up on your student regularly using your guardian account to ensure they are keeping on track.</a:t>
            </a:r>
          </a:p>
          <a:p>
            <a:r>
              <a:rPr lang="en-US" sz="2800" dirty="0"/>
              <a:t>Engage - Reach out to your teachers regularly for support and feedback.  Schedule a meeting as needed to review any areas you might need help with.</a:t>
            </a:r>
          </a:p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818A56D-28F0-3C96-39F7-493322483FB9}"/>
              </a:ext>
            </a:extLst>
          </p:cNvPr>
          <p:cNvGrpSpPr/>
          <p:nvPr/>
        </p:nvGrpSpPr>
        <p:grpSpPr>
          <a:xfrm>
            <a:off x="9553575" y="6137339"/>
            <a:ext cx="2401907" cy="564373"/>
            <a:chOff x="9372600" y="5784914"/>
            <a:chExt cx="2401907" cy="564373"/>
          </a:xfrm>
        </p:grpSpPr>
        <p:pic>
          <p:nvPicPr>
            <p:cNvPr id="8" name="Picture 7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C0B6F0BC-DE2F-D42E-F2EC-96C92E19A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72600" y="5784914"/>
              <a:ext cx="1276350" cy="56437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B55146A-B586-F55A-A0BB-2F62E8839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1325" y="5784914"/>
              <a:ext cx="1013182" cy="564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9146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5" b="4665"/>
          <a:stretch>
            <a:fillRect/>
          </a:stretch>
        </p:blipFill>
        <p:spPr>
          <a:xfrm>
            <a:off x="26266" y="770661"/>
            <a:ext cx="8788118" cy="5427838"/>
          </a:xfrm>
          <a:prstGeom prst="rect">
            <a:avLst/>
          </a:prstGeom>
        </p:spPr>
      </p:pic>
      <p:sp>
        <p:nvSpPr>
          <p:cNvPr id="7" name="Rectangle 6" title="Dark semi-transparent background">
            <a:extLst>
              <a:ext uri="{FF2B5EF4-FFF2-40B4-BE49-F238E27FC236}">
                <a16:creationId xmlns:a16="http://schemas.microsoft.com/office/drawing/2014/main" id="{F6A60A77-3CD9-2340-9CBF-AB127828C253}"/>
              </a:ext>
            </a:extLst>
          </p:cNvPr>
          <p:cNvSpPr/>
          <p:nvPr/>
        </p:nvSpPr>
        <p:spPr>
          <a:xfrm>
            <a:off x="6400555" y="770660"/>
            <a:ext cx="4351381" cy="5967317"/>
          </a:xfrm>
          <a:prstGeom prst="rect">
            <a:avLst/>
          </a:prstGeom>
          <a:gradFill flip="none" rotWithShape="1">
            <a:gsLst>
              <a:gs pos="55000">
                <a:srgbClr val="5A82A0">
                  <a:lumMod val="0"/>
                  <a:lumOff val="100000"/>
                </a:srgbClr>
              </a:gs>
              <a:gs pos="100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/>
              <a:t>https://filecabinet1.eschoolview.com/60D259C2-268B-4DFA-B6A7-33BF805C2A6B/df517260-2894-4daf-b4ce-df183ede6f6b.jpg</a:t>
            </a:r>
            <a:endParaRPr lang="en-ZA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468F2B1-EF8F-4772-ADA1-4195B20EBA74}"/>
              </a:ext>
            </a:extLst>
          </p:cNvPr>
          <p:cNvSpPr txBox="1">
            <a:spLocks/>
          </p:cNvSpPr>
          <p:nvPr/>
        </p:nvSpPr>
        <p:spPr bwMode="gray">
          <a:xfrm>
            <a:off x="7293131" y="136588"/>
            <a:ext cx="4480228" cy="52291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3200" dirty="0"/>
              <a:t>Waterfront Learning Team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65124A8-7554-4DB8-896F-F9946B9CF1F9}"/>
              </a:ext>
            </a:extLst>
          </p:cNvPr>
          <p:cNvSpPr txBox="1">
            <a:spLocks/>
          </p:cNvSpPr>
          <p:nvPr/>
        </p:nvSpPr>
        <p:spPr bwMode="gray">
          <a:xfrm>
            <a:off x="7448332" y="659501"/>
            <a:ext cx="4351381" cy="6398523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ZA" sz="2300" i="1" dirty="0"/>
          </a:p>
          <a:p>
            <a:pPr marL="0" indent="0">
              <a:spcBef>
                <a:spcPts val="0"/>
              </a:spcBef>
              <a:buNone/>
            </a:pPr>
            <a:r>
              <a:rPr lang="en-ZA" sz="2300" b="1" dirty="0"/>
              <a:t>Jill Manczka</a:t>
            </a:r>
            <a:endParaRPr lang="en-ZA" sz="2300" dirty="0"/>
          </a:p>
          <a:p>
            <a:pPr marL="0" indent="0">
              <a:spcBef>
                <a:spcPts val="0"/>
              </a:spcBef>
              <a:buNone/>
            </a:pPr>
            <a:r>
              <a:rPr lang="en-ZA" sz="2300" i="1" dirty="0"/>
              <a:t>Program Director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ZA" sz="2300" i="1" dirty="0"/>
              <a:t>jill.manczka@aiu3.net</a:t>
            </a:r>
          </a:p>
          <a:p>
            <a:pPr marL="0" indent="0">
              <a:spcBef>
                <a:spcPts val="0"/>
              </a:spcBef>
              <a:buNone/>
            </a:pPr>
            <a:endParaRPr lang="en-ZA" sz="2300" i="1" dirty="0"/>
          </a:p>
          <a:p>
            <a:pPr marL="0" indent="0">
              <a:spcBef>
                <a:spcPts val="0"/>
              </a:spcBef>
              <a:buNone/>
            </a:pPr>
            <a:r>
              <a:rPr lang="en-ZA" sz="2300" b="1" dirty="0"/>
              <a:t>Lori Keener</a:t>
            </a:r>
            <a:endParaRPr lang="en-ZA" sz="2300" dirty="0"/>
          </a:p>
          <a:p>
            <a:pPr marL="0" indent="0">
              <a:spcBef>
                <a:spcPts val="0"/>
              </a:spcBef>
              <a:buNone/>
            </a:pPr>
            <a:r>
              <a:rPr lang="en-ZA" sz="2300" i="1" dirty="0"/>
              <a:t>Supervisor of Special Populations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ZA" sz="2300" i="1" dirty="0"/>
              <a:t>&amp; Student Services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ZA" sz="2300" i="1" dirty="0"/>
              <a:t>lori.keener@aiu3.net</a:t>
            </a:r>
          </a:p>
          <a:p>
            <a:pPr marL="0" indent="0">
              <a:spcBef>
                <a:spcPts val="0"/>
              </a:spcBef>
              <a:buNone/>
            </a:pPr>
            <a:endParaRPr lang="en-ZA" sz="2300" b="1" dirty="0"/>
          </a:p>
          <a:p>
            <a:pPr marL="0" indent="0">
              <a:spcBef>
                <a:spcPts val="0"/>
              </a:spcBef>
              <a:buNone/>
            </a:pPr>
            <a:r>
              <a:rPr lang="en-ZA" sz="2300" b="1" dirty="0"/>
              <a:t>Sarah Johnston</a:t>
            </a:r>
            <a:endParaRPr lang="en-ZA" sz="2300" dirty="0"/>
          </a:p>
          <a:p>
            <a:pPr marL="0" indent="0">
              <a:spcBef>
                <a:spcPts val="0"/>
              </a:spcBef>
              <a:buNone/>
            </a:pPr>
            <a:r>
              <a:rPr lang="en-ZA" sz="2300" i="1" dirty="0"/>
              <a:t>Coordinator of Instructional Learning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ZA" sz="2300" i="1" dirty="0"/>
              <a:t>&amp; Technology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ZA" sz="2300" i="1" dirty="0"/>
              <a:t>sarah.johnston@aiu3.net</a:t>
            </a:r>
          </a:p>
          <a:p>
            <a:pPr marL="0" indent="0">
              <a:spcBef>
                <a:spcPts val="0"/>
              </a:spcBef>
              <a:buNone/>
            </a:pPr>
            <a:endParaRPr lang="en-ZA" sz="2300" i="1" dirty="0"/>
          </a:p>
          <a:p>
            <a:pPr marL="0" indent="0">
              <a:spcBef>
                <a:spcPts val="0"/>
              </a:spcBef>
              <a:buNone/>
            </a:pPr>
            <a:r>
              <a:rPr lang="en-ZA" sz="2300" b="1" dirty="0"/>
              <a:t>Erin Haburjak</a:t>
            </a:r>
            <a:endParaRPr lang="en-ZA" sz="2300" dirty="0"/>
          </a:p>
          <a:p>
            <a:pPr marL="0" indent="0">
              <a:spcBef>
                <a:spcPts val="0"/>
              </a:spcBef>
              <a:buNone/>
            </a:pPr>
            <a:r>
              <a:rPr lang="en-ZA" sz="2300" i="1" dirty="0"/>
              <a:t>Virtual Learning Outreach Specialist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ZA" sz="2300" i="1" dirty="0"/>
              <a:t>erin.haburjack@aiu3.net</a:t>
            </a:r>
          </a:p>
          <a:p>
            <a:pPr marL="0" indent="0">
              <a:spcBef>
                <a:spcPts val="0"/>
              </a:spcBef>
              <a:buNone/>
            </a:pPr>
            <a:endParaRPr lang="en-ZA" sz="2300" i="1" dirty="0"/>
          </a:p>
          <a:p>
            <a:pPr marL="0" indent="0">
              <a:spcBef>
                <a:spcPts val="0"/>
              </a:spcBef>
              <a:buNone/>
            </a:pPr>
            <a:r>
              <a:rPr lang="en-ZA" sz="2300" b="1" dirty="0"/>
              <a:t>Craig Sinning</a:t>
            </a:r>
            <a:endParaRPr lang="en-ZA" sz="2300" dirty="0"/>
          </a:p>
          <a:p>
            <a:pPr marL="0" indent="0">
              <a:spcBef>
                <a:spcPts val="0"/>
              </a:spcBef>
              <a:buNone/>
            </a:pPr>
            <a:r>
              <a:rPr lang="en-ZA" sz="2300" i="1" dirty="0"/>
              <a:t>WFL Systems Admin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ZA" sz="2300" i="1" dirty="0"/>
              <a:t>craig.sinning@aiu3.net </a:t>
            </a:r>
          </a:p>
          <a:p>
            <a:pPr marL="0" indent="0">
              <a:spcBef>
                <a:spcPts val="0"/>
              </a:spcBef>
              <a:buNone/>
            </a:pPr>
            <a:endParaRPr lang="en-ZA" sz="2300" i="1" dirty="0"/>
          </a:p>
          <a:p>
            <a:pPr marL="0" indent="0">
              <a:spcBef>
                <a:spcPts val="0"/>
              </a:spcBef>
              <a:buNone/>
            </a:pPr>
            <a:r>
              <a:rPr lang="en-ZA" sz="2300" b="1" dirty="0"/>
              <a:t>Debbie Sevcik</a:t>
            </a:r>
            <a:endParaRPr lang="en-ZA" sz="2300" dirty="0"/>
          </a:p>
          <a:p>
            <a:pPr marL="0" indent="0">
              <a:spcBef>
                <a:spcPts val="0"/>
              </a:spcBef>
              <a:buNone/>
            </a:pPr>
            <a:r>
              <a:rPr lang="en-ZA" sz="2300" i="1" dirty="0"/>
              <a:t>Data </a:t>
            </a:r>
            <a:r>
              <a:rPr lang="en-ZA" sz="2300" i="1" dirty="0" err="1"/>
              <a:t>Enrollment</a:t>
            </a:r>
            <a:r>
              <a:rPr lang="en-ZA" sz="2300" i="1" dirty="0"/>
              <a:t> Specialist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ZA" sz="2300" i="1" dirty="0"/>
              <a:t>debra.sevcik@aiu3.net </a:t>
            </a:r>
          </a:p>
          <a:p>
            <a:pPr marL="0" indent="0">
              <a:spcBef>
                <a:spcPts val="0"/>
              </a:spcBef>
              <a:buNone/>
            </a:pPr>
            <a:endParaRPr lang="en-ZA" sz="2300" i="1" dirty="0"/>
          </a:p>
          <a:p>
            <a:pPr marL="0" indent="0">
              <a:spcBef>
                <a:spcPts val="0"/>
              </a:spcBef>
              <a:buNone/>
            </a:pPr>
            <a:r>
              <a:rPr lang="en-ZA" sz="2300" b="1" dirty="0"/>
              <a:t>Marsha Shively</a:t>
            </a:r>
            <a:endParaRPr lang="en-ZA" sz="2300" dirty="0"/>
          </a:p>
          <a:p>
            <a:pPr marL="0" indent="0">
              <a:spcBef>
                <a:spcPts val="0"/>
              </a:spcBef>
              <a:buNone/>
            </a:pPr>
            <a:r>
              <a:rPr lang="en-ZA" sz="2300" i="1" dirty="0"/>
              <a:t>Administrative Support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ZA" sz="2300" i="1" dirty="0"/>
              <a:t>marsha.shively@aiu3.net </a:t>
            </a:r>
            <a:endParaRPr lang="en-ZA" sz="1800" i="1" dirty="0"/>
          </a:p>
          <a:p>
            <a:pPr>
              <a:spcBef>
                <a:spcPts val="0"/>
              </a:spcBef>
            </a:pPr>
            <a:endParaRPr lang="en-ZA" sz="1800" i="1" dirty="0"/>
          </a:p>
        </p:txBody>
      </p:sp>
    </p:spTree>
    <p:extLst>
      <p:ext uri="{BB962C8B-B14F-4D97-AF65-F5344CB8AC3E}">
        <p14:creationId xmlns:p14="http://schemas.microsoft.com/office/powerpoint/2010/main" val="67091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">
      <a:dk1>
        <a:srgbClr val="3F5779"/>
      </a:dk1>
      <a:lt1>
        <a:sysClr val="window" lastClr="FFFFFF"/>
      </a:lt1>
      <a:dk2>
        <a:srgbClr val="96556D"/>
      </a:dk2>
      <a:lt2>
        <a:srgbClr val="3B99BB"/>
      </a:lt2>
      <a:accent1>
        <a:srgbClr val="96556D"/>
      </a:accent1>
      <a:accent2>
        <a:srgbClr val="FFFFFF"/>
      </a:accent2>
      <a:accent3>
        <a:srgbClr val="855939"/>
      </a:accent3>
      <a:accent4>
        <a:srgbClr val="3D8C74"/>
      </a:accent4>
      <a:accent5>
        <a:srgbClr val="999999"/>
      </a:accent5>
      <a:accent6>
        <a:srgbClr val="3B99BB"/>
      </a:accent6>
      <a:hlink>
        <a:srgbClr val="3F5779"/>
      </a:hlink>
      <a:folHlink>
        <a:srgbClr val="3F577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rgbClr val="6D3B4F">
                <a:alpha val="20000"/>
              </a:srgbClr>
            </a:gs>
            <a:gs pos="100000">
              <a:schemeClr val="bg2">
                <a:alpha val="20000"/>
              </a:schemeClr>
            </a:gs>
          </a:gsLst>
          <a:lin ang="10800000" scaled="1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33850888_Retail pitch deck_RVA_v4" id="{8F2882B0-1BFE-4293-BF1B-5E9F7535F411}" vid="{2736E5B9-BA7A-4750-88E9-E7AE6A3F07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34197B6705E84C92826C2320609EC7" ma:contentTypeVersion="13" ma:contentTypeDescription="Create a new document." ma:contentTypeScope="" ma:versionID="568e464f176ae44456f7826050c9e442">
  <xsd:schema xmlns:xsd="http://www.w3.org/2001/XMLSchema" xmlns:xs="http://www.w3.org/2001/XMLSchema" xmlns:p="http://schemas.microsoft.com/office/2006/metadata/properties" xmlns:ns2="bf6ae59b-0832-40d8-888b-fdbc7d024bc9" xmlns:ns3="07224bfa-f0c5-4988-b472-e9829aa809e1" targetNamespace="http://schemas.microsoft.com/office/2006/metadata/properties" ma:root="true" ma:fieldsID="4b4b697da2c87a2e11ac3eec424b33a5" ns2:_="" ns3:_="">
    <xsd:import namespace="bf6ae59b-0832-40d8-888b-fdbc7d024bc9"/>
    <xsd:import namespace="07224bfa-f0c5-4988-b472-e9829aa809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6ae59b-0832-40d8-888b-fdbc7d024b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31ef034-90e7-4b38-81b3-fce7b99c15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224bfa-f0c5-4988-b472-e9829aa809e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c5bbe7c-a889-465e-a004-65d690997123}" ma:internalName="TaxCatchAll" ma:showField="CatchAllData" ma:web="07224bfa-f0c5-4988-b472-e9829aa809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7224bfa-f0c5-4988-b472-e9829aa809e1" xsi:nil="true"/>
    <lcf76f155ced4ddcb4097134ff3c332f xmlns="bf6ae59b-0832-40d8-888b-fdbc7d024bc9">
      <Terms xmlns="http://schemas.microsoft.com/office/infopath/2007/PartnerControls"/>
    </lcf76f155ced4ddcb4097134ff3c332f>
    <SharedWithUsers xmlns="07224bfa-f0c5-4988-b472-e9829aa809e1">
      <UserInfo>
        <DisplayName>Erin Haburjak</DisplayName>
        <AccountId>34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D27FC4-D1CC-4A75-9701-7797A421EC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6ae59b-0832-40d8-888b-fdbc7d024bc9"/>
    <ds:schemaRef ds:uri="07224bfa-f0c5-4988-b472-e9829aa809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17391F-2502-4070-B520-AB23643635E8}">
  <ds:schemaRefs>
    <ds:schemaRef ds:uri="http://schemas.microsoft.com/office/2006/metadata/properties"/>
    <ds:schemaRef ds:uri="http://purl.org/dc/dcmitype/"/>
    <ds:schemaRef ds:uri="http://purl.org/dc/elements/1.1/"/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bf6ae59b-0832-40d8-888b-fdbc7d024bc9"/>
    <ds:schemaRef ds:uri="http://schemas.openxmlformats.org/package/2006/metadata/core-properties"/>
    <ds:schemaRef ds:uri="07224bfa-f0c5-4988-b472-e9829aa809e1"/>
  </ds:schemaRefs>
</ds:datastoreItem>
</file>

<file path=customXml/itemProps3.xml><?xml version="1.0" encoding="utf-8"?>
<ds:datastoreItem xmlns:ds="http://schemas.openxmlformats.org/officeDocument/2006/customXml" ds:itemID="{E4BED453-9FB1-4982-A2CE-02B1DAF46AE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tf33850888</Template>
  <TotalTime>0</TotalTime>
  <Words>771</Words>
  <Application>Microsoft Office PowerPoint</Application>
  <PresentationFormat>Widescreen</PresentationFormat>
  <Paragraphs>186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Courier New</vt:lpstr>
      <vt:lpstr>Open Sans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Imagine Learning Grades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Finding Success this School Year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Nikki Mathews</dc:creator>
  <cp:lastModifiedBy>Nikki Mathews</cp:lastModifiedBy>
  <cp:revision>3</cp:revision>
  <dcterms:created xsi:type="dcterms:W3CDTF">2020-01-31T19:45:35Z</dcterms:created>
  <dcterms:modified xsi:type="dcterms:W3CDTF">2025-11-21T15:33:25Z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0x010100E934197B6705E84C92826C2320609EC7</vt:lpwstr>
  </property>
  <property fmtid="{D5CDD505-2E9C-101B-9397-08002B2CF9AE}" pid="3" name="Order">
    <vt:r8>3157200</vt:r8>
  </property>
  <property fmtid="{D5CDD505-2E9C-101B-9397-08002B2CF9AE}" pid="4" name="MediaServiceImageTags">
    <vt:lpwstr/>
  </property>
</Properties>
</file>