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830" r:id="rId4"/>
  </p:sldMasterIdLst>
  <p:notesMasterIdLst>
    <p:notesMasterId r:id="rId22"/>
  </p:notesMasterIdLst>
  <p:sldIdLst>
    <p:sldId id="256" r:id="rId5"/>
    <p:sldId id="282" r:id="rId6"/>
    <p:sldId id="284" r:id="rId7"/>
    <p:sldId id="285" r:id="rId8"/>
    <p:sldId id="357" r:id="rId9"/>
    <p:sldId id="358" r:id="rId10"/>
    <p:sldId id="352" r:id="rId11"/>
    <p:sldId id="263" r:id="rId12"/>
    <p:sldId id="260" r:id="rId13"/>
    <p:sldId id="259" r:id="rId14"/>
    <p:sldId id="306" r:id="rId15"/>
    <p:sldId id="304" r:id="rId16"/>
    <p:sldId id="305" r:id="rId17"/>
    <p:sldId id="359" r:id="rId18"/>
    <p:sldId id="361" r:id="rId19"/>
    <p:sldId id="360" r:id="rId20"/>
    <p:sldId id="356" r:id="rId21"/>
  </p:sldIdLst>
  <p:sldSz cx="9144000" cy="5143500" type="screen16x9"/>
  <p:notesSz cx="6858000" cy="9144000"/>
  <p:embeddedFontLst>
    <p:embeddedFont>
      <p:font typeface="Century Gothic" panose="020B0502020202020204" pitchFamily="34" charset="0"/>
      <p:regular r:id="rId23"/>
      <p:bold r:id="rId24"/>
      <p:italic r:id="rId25"/>
      <p:boldItalic r:id="rId26"/>
    </p:embeddedFont>
    <p:embeddedFont>
      <p:font typeface="Gill Sans MT" panose="020B0502020104020203" pitchFamily="34" charset="0"/>
      <p:regular r:id="rId27"/>
      <p:bold r:id="rId28"/>
      <p:italic r:id="rId29"/>
      <p:boldItalic r:id="rId30"/>
    </p:embeddedFont>
    <p:embeddedFont>
      <p:font typeface="Roboto" panose="02000000000000000000" pitchFamily="2" charset="0"/>
      <p:regular r:id="rId31"/>
      <p:bold r:id="rId32"/>
      <p:italic r:id="rId33"/>
      <p:boldItalic r:id="rId34"/>
    </p:embeddedFont>
    <p:embeddedFont>
      <p:font typeface="Tw Cen MT" panose="020B0602020104020603" pitchFamily="34" charset="0"/>
      <p:regular r:id="rId35"/>
      <p:bold r:id="rId36"/>
      <p:italic r:id="rId37"/>
      <p:boldItalic r:id="rId38"/>
    </p:embeddedFont>
    <p:embeddedFont>
      <p:font typeface="Tw Cen MT" panose="020B0602020104020603" pitchFamily="34" charset="0"/>
      <p:regular r:id="rId35"/>
      <p:bold r:id="rId36"/>
      <p:italic r:id="rId37"/>
      <p:boldItalic r:id="rId38"/>
    </p:embeddedFont>
    <p:embeddedFont>
      <p:font typeface="Tw Cen MT Condensed" panose="020B0606020104020203" pitchFamily="34" charset="0"/>
      <p:regular r:id="rId39"/>
      <p:bold r:id="rId40"/>
    </p:embeddedFont>
    <p:embeddedFont>
      <p:font typeface="Varela Round" panose="00000500000000000000" pitchFamily="2" charset="-79"/>
      <p:regular r:id="rId4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2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DD16CE0-8562-41B1-8E55-3623AA072AF2}">
  <a:tblStyle styleId="{9DD16CE0-8562-41B1-8E55-3623AA072AF2}"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11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17.xml"/><Relationship Id="rId34" Type="http://schemas.openxmlformats.org/officeDocument/2006/relationships/font" Target="fonts/font12.fntdata"/><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font" Target="fonts/font1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wards, Troy" userId="d8bb032f-0bf7-4b1d-83a1-a532e618d7f0" providerId="ADAL" clId="{2C42CEF9-DE98-410E-8918-35E2EF38C1B7}"/>
    <pc:docChg chg="custSel addSld delSld modSld sldOrd">
      <pc:chgData name="Edwards, Troy" userId="d8bb032f-0bf7-4b1d-83a1-a532e618d7f0" providerId="ADAL" clId="{2C42CEF9-DE98-410E-8918-35E2EF38C1B7}" dt="2025-11-19T19:17:14.491" v="181"/>
      <pc:docMkLst>
        <pc:docMk/>
      </pc:docMkLst>
      <pc:sldChg chg="modSp add mod modNotes">
        <pc:chgData name="Edwards, Troy" userId="d8bb032f-0bf7-4b1d-83a1-a532e618d7f0" providerId="ADAL" clId="{2C42CEF9-DE98-410E-8918-35E2EF38C1B7}" dt="2025-11-19T19:10:50.494" v="171" actId="2085"/>
        <pc:sldMkLst>
          <pc:docMk/>
          <pc:sldMk cId="3340683187" sldId="259"/>
        </pc:sldMkLst>
        <pc:spChg chg="mod">
          <ac:chgData name="Edwards, Troy" userId="d8bb032f-0bf7-4b1d-83a1-a532e618d7f0" providerId="ADAL" clId="{2C42CEF9-DE98-410E-8918-35E2EF38C1B7}" dt="2025-11-19T19:10:50.494" v="171" actId="2085"/>
          <ac:spMkLst>
            <pc:docMk/>
            <pc:sldMk cId="3340683187" sldId="259"/>
            <ac:spMk id="5122" creationId="{00000000-0000-0000-0000-000000000000}"/>
          </ac:spMkLst>
        </pc:spChg>
        <pc:spChg chg="mod">
          <ac:chgData name="Edwards, Troy" userId="d8bb032f-0bf7-4b1d-83a1-a532e618d7f0" providerId="ADAL" clId="{2C42CEF9-DE98-410E-8918-35E2EF38C1B7}" dt="2025-11-19T19:04:17.463" v="85" actId="1076"/>
          <ac:spMkLst>
            <pc:docMk/>
            <pc:sldMk cId="3340683187" sldId="259"/>
            <ac:spMk id="5125" creationId="{00000000-0000-0000-0000-000000000000}"/>
          </ac:spMkLst>
        </pc:spChg>
        <pc:spChg chg="mod">
          <ac:chgData name="Edwards, Troy" userId="d8bb032f-0bf7-4b1d-83a1-a532e618d7f0" providerId="ADAL" clId="{2C42CEF9-DE98-410E-8918-35E2EF38C1B7}" dt="2025-11-19T19:05:18.817" v="94" actId="1076"/>
          <ac:spMkLst>
            <pc:docMk/>
            <pc:sldMk cId="3340683187" sldId="259"/>
            <ac:spMk id="5128" creationId="{00000000-0000-0000-0000-000000000000}"/>
          </ac:spMkLst>
        </pc:spChg>
        <pc:spChg chg="mod">
          <ac:chgData name="Edwards, Troy" userId="d8bb032f-0bf7-4b1d-83a1-a532e618d7f0" providerId="ADAL" clId="{2C42CEF9-DE98-410E-8918-35E2EF38C1B7}" dt="2025-11-19T19:08:07.819" v="156" actId="692"/>
          <ac:spMkLst>
            <pc:docMk/>
            <pc:sldMk cId="3340683187" sldId="259"/>
            <ac:spMk id="5137" creationId="{00000000-0000-0000-0000-000000000000}"/>
          </ac:spMkLst>
        </pc:spChg>
        <pc:spChg chg="mod">
          <ac:chgData name="Edwards, Troy" userId="d8bb032f-0bf7-4b1d-83a1-a532e618d7f0" providerId="ADAL" clId="{2C42CEF9-DE98-410E-8918-35E2EF38C1B7}" dt="2025-11-19T19:04:57.226" v="92" actId="14100"/>
          <ac:spMkLst>
            <pc:docMk/>
            <pc:sldMk cId="3340683187" sldId="259"/>
            <ac:spMk id="5141" creationId="{00000000-0000-0000-0000-000000000000}"/>
          </ac:spMkLst>
        </pc:spChg>
        <pc:spChg chg="mod">
          <ac:chgData name="Edwards, Troy" userId="d8bb032f-0bf7-4b1d-83a1-a532e618d7f0" providerId="ADAL" clId="{2C42CEF9-DE98-410E-8918-35E2EF38C1B7}" dt="2025-11-19T19:04:57.226" v="92" actId="14100"/>
          <ac:spMkLst>
            <pc:docMk/>
            <pc:sldMk cId="3340683187" sldId="259"/>
            <ac:spMk id="5142" creationId="{00000000-0000-0000-0000-000000000000}"/>
          </ac:spMkLst>
        </pc:spChg>
        <pc:spChg chg="mod">
          <ac:chgData name="Edwards, Troy" userId="d8bb032f-0bf7-4b1d-83a1-a532e618d7f0" providerId="ADAL" clId="{2C42CEF9-DE98-410E-8918-35E2EF38C1B7}" dt="2025-11-19T19:04:38.087" v="88" actId="14100"/>
          <ac:spMkLst>
            <pc:docMk/>
            <pc:sldMk cId="3340683187" sldId="259"/>
            <ac:spMk id="5143" creationId="{00000000-0000-0000-0000-000000000000}"/>
          </ac:spMkLst>
        </pc:spChg>
        <pc:spChg chg="mod">
          <ac:chgData name="Edwards, Troy" userId="d8bb032f-0bf7-4b1d-83a1-a532e618d7f0" providerId="ADAL" clId="{2C42CEF9-DE98-410E-8918-35E2EF38C1B7}" dt="2025-11-19T19:04:38.087" v="88" actId="14100"/>
          <ac:spMkLst>
            <pc:docMk/>
            <pc:sldMk cId="3340683187" sldId="259"/>
            <ac:spMk id="5145" creationId="{00000000-0000-0000-0000-000000000000}"/>
          </ac:spMkLst>
        </pc:spChg>
        <pc:spChg chg="mod">
          <ac:chgData name="Edwards, Troy" userId="d8bb032f-0bf7-4b1d-83a1-a532e618d7f0" providerId="ADAL" clId="{2C42CEF9-DE98-410E-8918-35E2EF38C1B7}" dt="2025-11-19T19:08:30.849" v="158" actId="692"/>
          <ac:spMkLst>
            <pc:docMk/>
            <pc:sldMk cId="3340683187" sldId="259"/>
            <ac:spMk id="5146" creationId="{00000000-0000-0000-0000-000000000000}"/>
          </ac:spMkLst>
        </pc:spChg>
        <pc:spChg chg="mod">
          <ac:chgData name="Edwards, Troy" userId="d8bb032f-0bf7-4b1d-83a1-a532e618d7f0" providerId="ADAL" clId="{2C42CEF9-DE98-410E-8918-35E2EF38C1B7}" dt="2025-11-19T19:02:06.188" v="78" actId="207"/>
          <ac:spMkLst>
            <pc:docMk/>
            <pc:sldMk cId="3340683187" sldId="259"/>
            <ac:spMk id="5147" creationId="{00000000-0000-0000-0000-000000000000}"/>
          </ac:spMkLst>
        </pc:spChg>
        <pc:spChg chg="mod">
          <ac:chgData name="Edwards, Troy" userId="d8bb032f-0bf7-4b1d-83a1-a532e618d7f0" providerId="ADAL" clId="{2C42CEF9-DE98-410E-8918-35E2EF38C1B7}" dt="2025-11-19T19:09:17.233" v="162" actId="692"/>
          <ac:spMkLst>
            <pc:docMk/>
            <pc:sldMk cId="3340683187" sldId="259"/>
            <ac:spMk id="5149" creationId="{00000000-0000-0000-0000-000000000000}"/>
          </ac:spMkLst>
        </pc:spChg>
        <pc:spChg chg="mod">
          <ac:chgData name="Edwards, Troy" userId="d8bb032f-0bf7-4b1d-83a1-a532e618d7f0" providerId="ADAL" clId="{2C42CEF9-DE98-410E-8918-35E2EF38C1B7}" dt="2025-11-19T19:01:51.367" v="77" actId="207"/>
          <ac:spMkLst>
            <pc:docMk/>
            <pc:sldMk cId="3340683187" sldId="259"/>
            <ac:spMk id="5150" creationId="{00000000-0000-0000-0000-000000000000}"/>
          </ac:spMkLst>
        </pc:spChg>
        <pc:spChg chg="mod">
          <ac:chgData name="Edwards, Troy" userId="d8bb032f-0bf7-4b1d-83a1-a532e618d7f0" providerId="ADAL" clId="{2C42CEF9-DE98-410E-8918-35E2EF38C1B7}" dt="2025-11-19T19:10:06.272" v="164" actId="692"/>
          <ac:spMkLst>
            <pc:docMk/>
            <pc:sldMk cId="3340683187" sldId="259"/>
            <ac:spMk id="5152" creationId="{00000000-0000-0000-0000-000000000000}"/>
          </ac:spMkLst>
        </pc:spChg>
        <pc:spChg chg="mod">
          <ac:chgData name="Edwards, Troy" userId="d8bb032f-0bf7-4b1d-83a1-a532e618d7f0" providerId="ADAL" clId="{2C42CEF9-DE98-410E-8918-35E2EF38C1B7}" dt="2025-11-19T19:10:06.272" v="164" actId="692"/>
          <ac:spMkLst>
            <pc:docMk/>
            <pc:sldMk cId="3340683187" sldId="259"/>
            <ac:spMk id="5153" creationId="{00000000-0000-0000-0000-000000000000}"/>
          </ac:spMkLst>
        </pc:spChg>
        <pc:spChg chg="mod">
          <ac:chgData name="Edwards, Troy" userId="d8bb032f-0bf7-4b1d-83a1-a532e618d7f0" providerId="ADAL" clId="{2C42CEF9-DE98-410E-8918-35E2EF38C1B7}" dt="2025-11-19T19:10:00.566" v="163" actId="692"/>
          <ac:spMkLst>
            <pc:docMk/>
            <pc:sldMk cId="3340683187" sldId="259"/>
            <ac:spMk id="5155" creationId="{00000000-0000-0000-0000-000000000000}"/>
          </ac:spMkLst>
        </pc:spChg>
        <pc:spChg chg="mod">
          <ac:chgData name="Edwards, Troy" userId="d8bb032f-0bf7-4b1d-83a1-a532e618d7f0" providerId="ADAL" clId="{2C42CEF9-DE98-410E-8918-35E2EF38C1B7}" dt="2025-11-19T19:10:00.566" v="163" actId="692"/>
          <ac:spMkLst>
            <pc:docMk/>
            <pc:sldMk cId="3340683187" sldId="259"/>
            <ac:spMk id="5156" creationId="{00000000-0000-0000-0000-000000000000}"/>
          </ac:spMkLst>
        </pc:spChg>
        <pc:spChg chg="mod">
          <ac:chgData name="Edwards, Troy" userId="d8bb032f-0bf7-4b1d-83a1-a532e618d7f0" providerId="ADAL" clId="{2C42CEF9-DE98-410E-8918-35E2EF38C1B7}" dt="2025-11-19T19:10:12.803" v="166" actId="692"/>
          <ac:spMkLst>
            <pc:docMk/>
            <pc:sldMk cId="3340683187" sldId="259"/>
            <ac:spMk id="5158" creationId="{00000000-0000-0000-0000-000000000000}"/>
          </ac:spMkLst>
        </pc:spChg>
        <pc:spChg chg="mod">
          <ac:chgData name="Edwards, Troy" userId="d8bb032f-0bf7-4b1d-83a1-a532e618d7f0" providerId="ADAL" clId="{2C42CEF9-DE98-410E-8918-35E2EF38C1B7}" dt="2025-11-19T19:10:12.803" v="166" actId="692"/>
          <ac:spMkLst>
            <pc:docMk/>
            <pc:sldMk cId="3340683187" sldId="259"/>
            <ac:spMk id="5159" creationId="{00000000-0000-0000-0000-000000000000}"/>
          </ac:spMkLst>
        </pc:spChg>
        <pc:spChg chg="mod">
          <ac:chgData name="Edwards, Troy" userId="d8bb032f-0bf7-4b1d-83a1-a532e618d7f0" providerId="ADAL" clId="{2C42CEF9-DE98-410E-8918-35E2EF38C1B7}" dt="2025-11-19T19:04:32.384" v="87" actId="14100"/>
          <ac:spMkLst>
            <pc:docMk/>
            <pc:sldMk cId="3340683187" sldId="259"/>
            <ac:spMk id="5170" creationId="{00000000-0000-0000-0000-000000000000}"/>
          </ac:spMkLst>
        </pc:spChg>
        <pc:grpChg chg="mod">
          <ac:chgData name="Edwards, Troy" userId="d8bb032f-0bf7-4b1d-83a1-a532e618d7f0" providerId="ADAL" clId="{2C42CEF9-DE98-410E-8918-35E2EF38C1B7}" dt="2025-11-19T18:59:49.225" v="66" actId="207"/>
          <ac:grpSpMkLst>
            <pc:docMk/>
            <pc:sldMk cId="3340683187" sldId="259"/>
            <ac:grpSpMk id="4" creationId="{00000000-0000-0000-0000-000000000000}"/>
          </ac:grpSpMkLst>
        </pc:grpChg>
        <pc:grpChg chg="mod">
          <ac:chgData name="Edwards, Troy" userId="d8bb032f-0bf7-4b1d-83a1-a532e618d7f0" providerId="ADAL" clId="{2C42CEF9-DE98-410E-8918-35E2EF38C1B7}" dt="2025-11-19T19:00:08.611" v="67" actId="207"/>
          <ac:grpSpMkLst>
            <pc:docMk/>
            <pc:sldMk cId="3340683187" sldId="259"/>
            <ac:grpSpMk id="8" creationId="{00000000-0000-0000-0000-000000000000}"/>
          </ac:grpSpMkLst>
        </pc:grpChg>
        <pc:grpChg chg="mod">
          <ac:chgData name="Edwards, Troy" userId="d8bb032f-0bf7-4b1d-83a1-a532e618d7f0" providerId="ADAL" clId="{2C42CEF9-DE98-410E-8918-35E2EF38C1B7}" dt="2025-11-19T19:04:38.087" v="88" actId="14100"/>
          <ac:grpSpMkLst>
            <pc:docMk/>
            <pc:sldMk cId="3340683187" sldId="259"/>
            <ac:grpSpMk id="9" creationId="{00000000-0000-0000-0000-000000000000}"/>
          </ac:grpSpMkLst>
        </pc:grpChg>
        <pc:grpChg chg="mod">
          <ac:chgData name="Edwards, Troy" userId="d8bb032f-0bf7-4b1d-83a1-a532e618d7f0" providerId="ADAL" clId="{2C42CEF9-DE98-410E-8918-35E2EF38C1B7}" dt="2025-11-19T19:00:19.384" v="68" actId="207"/>
          <ac:grpSpMkLst>
            <pc:docMk/>
            <pc:sldMk cId="3340683187" sldId="259"/>
            <ac:grpSpMk id="48" creationId="{00000000-0000-0000-0000-000000000000}"/>
          </ac:grpSpMkLst>
        </pc:grpChg>
        <pc:grpChg chg="mod">
          <ac:chgData name="Edwards, Troy" userId="d8bb032f-0bf7-4b1d-83a1-a532e618d7f0" providerId="ADAL" clId="{2C42CEF9-DE98-410E-8918-35E2EF38C1B7}" dt="2025-11-19T19:04:57.226" v="92" actId="14100"/>
          <ac:grpSpMkLst>
            <pc:docMk/>
            <pc:sldMk cId="3340683187" sldId="259"/>
            <ac:grpSpMk id="50" creationId="{00000000-0000-0000-0000-000000000000}"/>
          </ac:grpSpMkLst>
        </pc:grpChg>
        <pc:grpChg chg="mod">
          <ac:chgData name="Edwards, Troy" userId="d8bb032f-0bf7-4b1d-83a1-a532e618d7f0" providerId="ADAL" clId="{2C42CEF9-DE98-410E-8918-35E2EF38C1B7}" dt="2025-11-19T19:10:09.466" v="165" actId="692"/>
          <ac:grpSpMkLst>
            <pc:docMk/>
            <pc:sldMk cId="3340683187" sldId="259"/>
            <ac:grpSpMk id="52" creationId="{00000000-0000-0000-0000-000000000000}"/>
          </ac:grpSpMkLst>
        </pc:grpChg>
        <pc:grpChg chg="mod">
          <ac:chgData name="Edwards, Troy" userId="d8bb032f-0bf7-4b1d-83a1-a532e618d7f0" providerId="ADAL" clId="{2C42CEF9-DE98-410E-8918-35E2EF38C1B7}" dt="2025-11-19T19:08:16.509" v="157" actId="207"/>
          <ac:grpSpMkLst>
            <pc:docMk/>
            <pc:sldMk cId="3340683187" sldId="259"/>
            <ac:grpSpMk id="56" creationId="{00000000-0000-0000-0000-000000000000}"/>
          </ac:grpSpMkLst>
        </pc:grpChg>
        <pc:grpChg chg="mod">
          <ac:chgData name="Edwards, Troy" userId="d8bb032f-0bf7-4b1d-83a1-a532e618d7f0" providerId="ADAL" clId="{2C42CEF9-DE98-410E-8918-35E2EF38C1B7}" dt="2025-11-19T19:04:32.384" v="87" actId="14100"/>
          <ac:grpSpMkLst>
            <pc:docMk/>
            <pc:sldMk cId="3340683187" sldId="259"/>
            <ac:grpSpMk id="4099" creationId="{00000000-0000-0000-0000-000000000000}"/>
          </ac:grpSpMkLst>
        </pc:grpChg>
        <pc:picChg chg="mod">
          <ac:chgData name="Edwards, Troy" userId="d8bb032f-0bf7-4b1d-83a1-a532e618d7f0" providerId="ADAL" clId="{2C42CEF9-DE98-410E-8918-35E2EF38C1B7}" dt="2025-11-19T19:04:38.087" v="88" actId="14100"/>
          <ac:picMkLst>
            <pc:docMk/>
            <pc:sldMk cId="3340683187" sldId="259"/>
            <ac:picMk id="4135" creationId="{00000000-0000-0000-0000-000000000000}"/>
          </ac:picMkLst>
        </pc:picChg>
        <pc:picChg chg="mod">
          <ac:chgData name="Edwards, Troy" userId="d8bb032f-0bf7-4b1d-83a1-a532e618d7f0" providerId="ADAL" clId="{2C42CEF9-DE98-410E-8918-35E2EF38C1B7}" dt="2025-11-19T19:04:45.653" v="90" actId="14100"/>
          <ac:picMkLst>
            <pc:docMk/>
            <pc:sldMk cId="3340683187" sldId="259"/>
            <ac:picMk id="5140" creationId="{00000000-0000-0000-0000-000000000000}"/>
          </ac:picMkLst>
        </pc:picChg>
        <pc:picChg chg="mod">
          <ac:chgData name="Edwards, Troy" userId="d8bb032f-0bf7-4b1d-83a1-a532e618d7f0" providerId="ADAL" clId="{2C42CEF9-DE98-410E-8918-35E2EF38C1B7}" dt="2025-11-19T19:04:32.384" v="87" actId="14100"/>
          <ac:picMkLst>
            <pc:docMk/>
            <pc:sldMk cId="3340683187" sldId="259"/>
            <ac:picMk id="5171" creationId="{00000000-0000-0000-0000-000000000000}"/>
          </ac:picMkLst>
        </pc:picChg>
        <pc:cxnChg chg="mod">
          <ac:chgData name="Edwards, Troy" userId="d8bb032f-0bf7-4b1d-83a1-a532e618d7f0" providerId="ADAL" clId="{2C42CEF9-DE98-410E-8918-35E2EF38C1B7}" dt="2025-11-19T18:59:28.233" v="65" actId="208"/>
          <ac:cxnSpMkLst>
            <pc:docMk/>
            <pc:sldMk cId="3340683187" sldId="259"/>
            <ac:cxnSpMk id="5126" creationId="{00000000-0000-0000-0000-000000000000}"/>
          </ac:cxnSpMkLst>
        </pc:cxnChg>
      </pc:sldChg>
      <pc:sldChg chg="modSp add mod setBg modClrScheme chgLayout">
        <pc:chgData name="Edwards, Troy" userId="d8bb032f-0bf7-4b1d-83a1-a532e618d7f0" providerId="ADAL" clId="{2C42CEF9-DE98-410E-8918-35E2EF38C1B7}" dt="2025-11-19T18:58:21.094" v="61" actId="700"/>
        <pc:sldMkLst>
          <pc:docMk/>
          <pc:sldMk cId="0" sldId="260"/>
        </pc:sldMkLst>
        <pc:spChg chg="mod">
          <ac:chgData name="Edwards, Troy" userId="d8bb032f-0bf7-4b1d-83a1-a532e618d7f0" providerId="ADAL" clId="{2C42CEF9-DE98-410E-8918-35E2EF38C1B7}" dt="2025-11-19T18:19:02.996" v="7" actId="207"/>
          <ac:spMkLst>
            <pc:docMk/>
            <pc:sldMk cId="0" sldId="260"/>
            <ac:spMk id="3" creationId="{00000000-0000-0000-0000-000000000000}"/>
          </ac:spMkLst>
        </pc:spChg>
        <pc:spChg chg="mod">
          <ac:chgData name="Edwards, Troy" userId="d8bb032f-0bf7-4b1d-83a1-a532e618d7f0" providerId="ADAL" clId="{2C42CEF9-DE98-410E-8918-35E2EF38C1B7}" dt="2025-11-19T18:19:45.967" v="14" actId="1076"/>
          <ac:spMkLst>
            <pc:docMk/>
            <pc:sldMk cId="0" sldId="260"/>
            <ac:spMk id="4" creationId="{00000000-0000-0000-0000-000000000000}"/>
          </ac:spMkLst>
        </pc:spChg>
        <pc:spChg chg="mod">
          <ac:chgData name="Edwards, Troy" userId="d8bb032f-0bf7-4b1d-83a1-a532e618d7f0" providerId="ADAL" clId="{2C42CEF9-DE98-410E-8918-35E2EF38C1B7}" dt="2025-11-19T18:19:55.102" v="15" actId="207"/>
          <ac:spMkLst>
            <pc:docMk/>
            <pc:sldMk cId="0" sldId="260"/>
            <ac:spMk id="5" creationId="{D534ABF0-97E5-07F3-8B25-1B566443FCA3}"/>
          </ac:spMkLst>
        </pc:spChg>
        <pc:spChg chg="mod ord">
          <ac:chgData name="Edwards, Troy" userId="d8bb032f-0bf7-4b1d-83a1-a532e618d7f0" providerId="ADAL" clId="{2C42CEF9-DE98-410E-8918-35E2EF38C1B7}" dt="2025-11-19T18:58:21.094" v="61" actId="700"/>
          <ac:spMkLst>
            <pc:docMk/>
            <pc:sldMk cId="0" sldId="260"/>
            <ac:spMk id="1918" creationId="{00000000-0000-0000-0000-000000000000}"/>
          </ac:spMkLst>
        </pc:spChg>
        <pc:spChg chg="mod ord">
          <ac:chgData name="Edwards, Troy" userId="d8bb032f-0bf7-4b1d-83a1-a532e618d7f0" providerId="ADAL" clId="{2C42CEF9-DE98-410E-8918-35E2EF38C1B7}" dt="2025-11-19T18:58:21.094" v="61" actId="700"/>
          <ac:spMkLst>
            <pc:docMk/>
            <pc:sldMk cId="0" sldId="260"/>
            <ac:spMk id="1920" creationId="{00000000-0000-0000-0000-000000000000}"/>
          </ac:spMkLst>
        </pc:spChg>
      </pc:sldChg>
      <pc:sldChg chg="modSp add mod setBg">
        <pc:chgData name="Edwards, Troy" userId="d8bb032f-0bf7-4b1d-83a1-a532e618d7f0" providerId="ADAL" clId="{2C42CEF9-DE98-410E-8918-35E2EF38C1B7}" dt="2025-11-19T19:15:11.027" v="179" actId="1076"/>
        <pc:sldMkLst>
          <pc:docMk/>
          <pc:sldMk cId="2355367059" sldId="304"/>
        </pc:sldMkLst>
        <pc:spChg chg="mod">
          <ac:chgData name="Edwards, Troy" userId="d8bb032f-0bf7-4b1d-83a1-a532e618d7f0" providerId="ADAL" clId="{2C42CEF9-DE98-410E-8918-35E2EF38C1B7}" dt="2025-11-19T19:14:57.499" v="177" actId="14100"/>
          <ac:spMkLst>
            <pc:docMk/>
            <pc:sldMk cId="2355367059" sldId="304"/>
            <ac:spMk id="3" creationId="{AC6C34C0-5969-CB8C-A939-43C14AE8A82C}"/>
          </ac:spMkLst>
        </pc:spChg>
        <pc:spChg chg="mod">
          <ac:chgData name="Edwards, Troy" userId="d8bb032f-0bf7-4b1d-83a1-a532e618d7f0" providerId="ADAL" clId="{2C42CEF9-DE98-410E-8918-35E2EF38C1B7}" dt="2025-11-19T18:24:43.342" v="38" actId="207"/>
          <ac:spMkLst>
            <pc:docMk/>
            <pc:sldMk cId="2355367059" sldId="304"/>
            <ac:spMk id="1954" creationId="{00000000-0000-0000-0000-000000000000}"/>
          </ac:spMkLst>
        </pc:spChg>
        <pc:spChg chg="mod">
          <ac:chgData name="Edwards, Troy" userId="d8bb032f-0bf7-4b1d-83a1-a532e618d7f0" providerId="ADAL" clId="{2C42CEF9-DE98-410E-8918-35E2EF38C1B7}" dt="2025-11-19T18:25:16.613" v="43" actId="6549"/>
          <ac:spMkLst>
            <pc:docMk/>
            <pc:sldMk cId="2355367059" sldId="304"/>
            <ac:spMk id="1956" creationId="{00000000-0000-0000-0000-000000000000}"/>
          </ac:spMkLst>
        </pc:spChg>
        <pc:picChg chg="mod">
          <ac:chgData name="Edwards, Troy" userId="d8bb032f-0bf7-4b1d-83a1-a532e618d7f0" providerId="ADAL" clId="{2C42CEF9-DE98-410E-8918-35E2EF38C1B7}" dt="2025-11-19T19:15:11.027" v="179" actId="1076"/>
          <ac:picMkLst>
            <pc:docMk/>
            <pc:sldMk cId="2355367059" sldId="304"/>
            <ac:picMk id="2" creationId="{00000000-0000-0000-0000-000000000000}"/>
          </ac:picMkLst>
        </pc:picChg>
      </pc:sldChg>
      <pc:sldChg chg="modSp add mod setBg">
        <pc:chgData name="Edwards, Troy" userId="d8bb032f-0bf7-4b1d-83a1-a532e618d7f0" providerId="ADAL" clId="{2C42CEF9-DE98-410E-8918-35E2EF38C1B7}" dt="2025-11-19T19:14:27.477" v="173"/>
        <pc:sldMkLst>
          <pc:docMk/>
          <pc:sldMk cId="1424964542" sldId="305"/>
        </pc:sldMkLst>
        <pc:spChg chg="mod">
          <ac:chgData name="Edwards, Troy" userId="d8bb032f-0bf7-4b1d-83a1-a532e618d7f0" providerId="ADAL" clId="{2C42CEF9-DE98-410E-8918-35E2EF38C1B7}" dt="2025-11-19T18:31:27.481" v="54" actId="207"/>
          <ac:spMkLst>
            <pc:docMk/>
            <pc:sldMk cId="1424964542" sldId="305"/>
            <ac:spMk id="2" creationId="{00000000-0000-0000-0000-000000000000}"/>
          </ac:spMkLst>
        </pc:spChg>
        <pc:spChg chg="mod">
          <ac:chgData name="Edwards, Troy" userId="d8bb032f-0bf7-4b1d-83a1-a532e618d7f0" providerId="ADAL" clId="{2C42CEF9-DE98-410E-8918-35E2EF38C1B7}" dt="2025-11-19T18:31:17.112" v="53" actId="207"/>
          <ac:spMkLst>
            <pc:docMk/>
            <pc:sldMk cId="1424964542" sldId="305"/>
            <ac:spMk id="4" creationId="{94790743-1BE1-CE2C-3A18-E2682B895E05}"/>
          </ac:spMkLst>
        </pc:spChg>
        <pc:spChg chg="mod">
          <ac:chgData name="Edwards, Troy" userId="d8bb032f-0bf7-4b1d-83a1-a532e618d7f0" providerId="ADAL" clId="{2C42CEF9-DE98-410E-8918-35E2EF38C1B7}" dt="2025-11-19T18:31:08.659" v="51" actId="207"/>
          <ac:spMkLst>
            <pc:docMk/>
            <pc:sldMk cId="1424964542" sldId="305"/>
            <ac:spMk id="6" creationId="{00000000-0000-0000-0000-000000000000}"/>
          </ac:spMkLst>
        </pc:spChg>
        <pc:picChg chg="mod">
          <ac:chgData name="Edwards, Troy" userId="d8bb032f-0bf7-4b1d-83a1-a532e618d7f0" providerId="ADAL" clId="{2C42CEF9-DE98-410E-8918-35E2EF38C1B7}" dt="2025-11-19T19:13:52.427" v="172" actId="1076"/>
          <ac:picMkLst>
            <pc:docMk/>
            <pc:sldMk cId="1424964542" sldId="305"/>
            <ac:picMk id="3" creationId="{00000000-0000-0000-0000-000000000000}"/>
          </ac:picMkLst>
        </pc:picChg>
      </pc:sldChg>
      <pc:sldChg chg="delSp modSp add mod modNotes">
        <pc:chgData name="Edwards, Troy" userId="d8bb032f-0bf7-4b1d-83a1-a532e618d7f0" providerId="ADAL" clId="{2C42CEF9-DE98-410E-8918-35E2EF38C1B7}" dt="2025-11-19T19:07:50.736" v="155" actId="1076"/>
        <pc:sldMkLst>
          <pc:docMk/>
          <pc:sldMk cId="1228512043" sldId="306"/>
        </pc:sldMkLst>
        <pc:spChg chg="del mod">
          <ac:chgData name="Edwards, Troy" userId="d8bb032f-0bf7-4b1d-83a1-a532e618d7f0" providerId="ADAL" clId="{2C42CEF9-DE98-410E-8918-35E2EF38C1B7}" dt="2025-11-19T18:22:24.587" v="26" actId="21"/>
          <ac:spMkLst>
            <pc:docMk/>
            <pc:sldMk cId="1228512043" sldId="306"/>
            <ac:spMk id="6147" creationId="{00000000-0000-0000-0000-000000000000}"/>
          </ac:spMkLst>
        </pc:spChg>
        <pc:spChg chg="mod">
          <ac:chgData name="Edwards, Troy" userId="d8bb032f-0bf7-4b1d-83a1-a532e618d7f0" providerId="ADAL" clId="{2C42CEF9-DE98-410E-8918-35E2EF38C1B7}" dt="2025-11-19T19:06:54.030" v="103" actId="207"/>
          <ac:spMkLst>
            <pc:docMk/>
            <pc:sldMk cId="1228512043" sldId="306"/>
            <ac:spMk id="6149" creationId="{00000000-0000-0000-0000-000000000000}"/>
          </ac:spMkLst>
        </pc:spChg>
        <pc:spChg chg="mod">
          <ac:chgData name="Edwards, Troy" userId="d8bb032f-0bf7-4b1d-83a1-a532e618d7f0" providerId="ADAL" clId="{2C42CEF9-DE98-410E-8918-35E2EF38C1B7}" dt="2025-11-19T19:06:59.342" v="105" actId="207"/>
          <ac:spMkLst>
            <pc:docMk/>
            <pc:sldMk cId="1228512043" sldId="306"/>
            <ac:spMk id="6150" creationId="{00000000-0000-0000-0000-000000000000}"/>
          </ac:spMkLst>
        </pc:spChg>
        <pc:spChg chg="mod">
          <ac:chgData name="Edwards, Troy" userId="d8bb032f-0bf7-4b1d-83a1-a532e618d7f0" providerId="ADAL" clId="{2C42CEF9-DE98-410E-8918-35E2EF38C1B7}" dt="2025-11-19T19:06:29.662" v="101" actId="207"/>
          <ac:spMkLst>
            <pc:docMk/>
            <pc:sldMk cId="1228512043" sldId="306"/>
            <ac:spMk id="6152" creationId="{00000000-0000-0000-0000-000000000000}"/>
          </ac:spMkLst>
        </pc:spChg>
        <pc:spChg chg="mod">
          <ac:chgData name="Edwards, Troy" userId="d8bb032f-0bf7-4b1d-83a1-a532e618d7f0" providerId="ADAL" clId="{2C42CEF9-DE98-410E-8918-35E2EF38C1B7}" dt="2025-11-19T19:07:04.265" v="106" actId="207"/>
          <ac:spMkLst>
            <pc:docMk/>
            <pc:sldMk cId="1228512043" sldId="306"/>
            <ac:spMk id="6153" creationId="{00000000-0000-0000-0000-000000000000}"/>
          </ac:spMkLst>
        </pc:spChg>
        <pc:spChg chg="mod">
          <ac:chgData name="Edwards, Troy" userId="d8bb032f-0bf7-4b1d-83a1-a532e618d7f0" providerId="ADAL" clId="{2C42CEF9-DE98-410E-8918-35E2EF38C1B7}" dt="2025-11-19T19:06:24.024" v="100" actId="207"/>
          <ac:spMkLst>
            <pc:docMk/>
            <pc:sldMk cId="1228512043" sldId="306"/>
            <ac:spMk id="6154" creationId="{00000000-0000-0000-0000-000000000000}"/>
          </ac:spMkLst>
        </pc:spChg>
        <pc:spChg chg="mod">
          <ac:chgData name="Edwards, Troy" userId="d8bb032f-0bf7-4b1d-83a1-a532e618d7f0" providerId="ADAL" clId="{2C42CEF9-DE98-410E-8918-35E2EF38C1B7}" dt="2025-11-19T19:07:13.229" v="107" actId="207"/>
          <ac:spMkLst>
            <pc:docMk/>
            <pc:sldMk cId="1228512043" sldId="306"/>
            <ac:spMk id="6155" creationId="{00000000-0000-0000-0000-000000000000}"/>
          </ac:spMkLst>
        </pc:spChg>
        <pc:spChg chg="mod">
          <ac:chgData name="Edwards, Troy" userId="d8bb032f-0bf7-4b1d-83a1-a532e618d7f0" providerId="ADAL" clId="{2C42CEF9-DE98-410E-8918-35E2EF38C1B7}" dt="2025-11-19T19:06:18.079" v="99" actId="207"/>
          <ac:spMkLst>
            <pc:docMk/>
            <pc:sldMk cId="1228512043" sldId="306"/>
            <ac:spMk id="6156" creationId="{00000000-0000-0000-0000-000000000000}"/>
          </ac:spMkLst>
        </pc:spChg>
        <pc:spChg chg="mod">
          <ac:chgData name="Edwards, Troy" userId="d8bb032f-0bf7-4b1d-83a1-a532e618d7f0" providerId="ADAL" clId="{2C42CEF9-DE98-410E-8918-35E2EF38C1B7}" dt="2025-11-19T19:06:55.351" v="104" actId="1076"/>
          <ac:spMkLst>
            <pc:docMk/>
            <pc:sldMk cId="1228512043" sldId="306"/>
            <ac:spMk id="6157" creationId="{00000000-0000-0000-0000-000000000000}"/>
          </ac:spMkLst>
        </pc:spChg>
        <pc:spChg chg="mod">
          <ac:chgData name="Edwards, Troy" userId="d8bb032f-0bf7-4b1d-83a1-a532e618d7f0" providerId="ADAL" clId="{2C42CEF9-DE98-410E-8918-35E2EF38C1B7}" dt="2025-11-19T19:07:40.635" v="154" actId="207"/>
          <ac:spMkLst>
            <pc:docMk/>
            <pc:sldMk cId="1228512043" sldId="306"/>
            <ac:spMk id="16386" creationId="{00000000-0000-0000-0000-000000000000}"/>
          </ac:spMkLst>
        </pc:spChg>
        <pc:picChg chg="mod">
          <ac:chgData name="Edwards, Troy" userId="d8bb032f-0bf7-4b1d-83a1-a532e618d7f0" providerId="ADAL" clId="{2C42CEF9-DE98-410E-8918-35E2EF38C1B7}" dt="2025-11-19T19:07:50.736" v="155" actId="1076"/>
          <ac:picMkLst>
            <pc:docMk/>
            <pc:sldMk cId="1228512043" sldId="306"/>
            <ac:picMk id="6148" creationId="{00000000-0000-0000-0000-000000000000}"/>
          </ac:picMkLst>
        </pc:picChg>
      </pc:sldChg>
      <pc:sldChg chg="del">
        <pc:chgData name="Edwards, Troy" userId="d8bb032f-0bf7-4b1d-83a1-a532e618d7f0" providerId="ADAL" clId="{2C42CEF9-DE98-410E-8918-35E2EF38C1B7}" dt="2025-11-19T18:12:07.385" v="2" actId="2696"/>
        <pc:sldMkLst>
          <pc:docMk/>
          <pc:sldMk cId="876669103" sldId="353"/>
        </pc:sldMkLst>
      </pc:sldChg>
      <pc:sldChg chg="ord">
        <pc:chgData name="Edwards, Troy" userId="d8bb032f-0bf7-4b1d-83a1-a532e618d7f0" providerId="ADAL" clId="{2C42CEF9-DE98-410E-8918-35E2EF38C1B7}" dt="2025-11-19T18:57:49.214" v="57"/>
        <pc:sldMkLst>
          <pc:docMk/>
          <pc:sldMk cId="3395982199" sldId="357"/>
        </pc:sldMkLst>
      </pc:sldChg>
      <pc:sldChg chg="ord">
        <pc:chgData name="Edwards, Troy" userId="d8bb032f-0bf7-4b1d-83a1-a532e618d7f0" providerId="ADAL" clId="{2C42CEF9-DE98-410E-8918-35E2EF38C1B7}" dt="2025-11-19T18:57:51.967" v="59"/>
        <pc:sldMkLst>
          <pc:docMk/>
          <pc:sldMk cId="1595362182" sldId="358"/>
        </pc:sldMkLst>
      </pc:sldChg>
      <pc:sldChg chg="add del">
        <pc:chgData name="Edwards, Troy" userId="d8bb032f-0bf7-4b1d-83a1-a532e618d7f0" providerId="ADAL" clId="{2C42CEF9-DE98-410E-8918-35E2EF38C1B7}" dt="2025-11-19T19:17:14.491" v="181"/>
        <pc:sldMkLst>
          <pc:docMk/>
          <pc:sldMk cId="138495954" sldId="360"/>
        </pc:sldMkLst>
      </pc:sldChg>
      <pc:sldChg chg="new del ord">
        <pc:chgData name="Edwards, Troy" userId="d8bb032f-0bf7-4b1d-83a1-a532e618d7f0" providerId="ADAL" clId="{2C42CEF9-DE98-410E-8918-35E2EF38C1B7}" dt="2025-11-19T18:31:36.170" v="55" actId="2696"/>
        <pc:sldMkLst>
          <pc:docMk/>
          <pc:sldMk cId="1038542879" sldId="360"/>
        </pc:sldMkLst>
      </pc:sldChg>
      <pc:sldChg chg="add del">
        <pc:chgData name="Edwards, Troy" userId="d8bb032f-0bf7-4b1d-83a1-a532e618d7f0" providerId="ADAL" clId="{2C42CEF9-DE98-410E-8918-35E2EF38C1B7}" dt="2025-11-19T19:17:04.618" v="180"/>
        <pc:sldMkLst>
          <pc:docMk/>
          <pc:sldMk cId="2608521608" sldId="3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6b3a52e7c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6b3a52e7c8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4"/>
        <p:cNvGrpSpPr/>
        <p:nvPr/>
      </p:nvGrpSpPr>
      <p:grpSpPr>
        <a:xfrm>
          <a:off x="0" y="0"/>
          <a:ext cx="0" cy="0"/>
          <a:chOff x="0" y="0"/>
          <a:chExt cx="0" cy="0"/>
        </a:xfrm>
      </p:grpSpPr>
      <p:sp>
        <p:nvSpPr>
          <p:cNvPr id="1915" name="Google Shape;1915;g6120b401c7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6" name="Google Shape;1916;g6120b401c7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1EB554-F357-415B-9680-DAC76F60B3ED}" type="slidenum">
              <a:rPr lang="en-US" smtClean="0"/>
              <a:t>10</a:t>
            </a:fld>
            <a:endParaRPr lang="en-US"/>
          </a:p>
        </p:txBody>
      </p:sp>
    </p:spTree>
    <p:extLst>
      <p:ext uri="{BB962C8B-B14F-4D97-AF65-F5344CB8AC3E}">
        <p14:creationId xmlns:p14="http://schemas.microsoft.com/office/powerpoint/2010/main" val="2161382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1EB554-F357-415B-9680-DAC76F60B3ED}" type="slidenum">
              <a:rPr lang="en-US" smtClean="0"/>
              <a:t>11</a:t>
            </a:fld>
            <a:endParaRPr lang="en-US"/>
          </a:p>
        </p:txBody>
      </p:sp>
    </p:spTree>
    <p:extLst>
      <p:ext uri="{BB962C8B-B14F-4D97-AF65-F5344CB8AC3E}">
        <p14:creationId xmlns:p14="http://schemas.microsoft.com/office/powerpoint/2010/main" val="1366173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0"/>
        <p:cNvGrpSpPr/>
        <p:nvPr/>
      </p:nvGrpSpPr>
      <p:grpSpPr>
        <a:xfrm>
          <a:off x="0" y="0"/>
          <a:ext cx="0" cy="0"/>
          <a:chOff x="0" y="0"/>
          <a:chExt cx="0" cy="0"/>
        </a:xfrm>
      </p:grpSpPr>
      <p:sp>
        <p:nvSpPr>
          <p:cNvPr id="1951" name="Google Shape;1951;g6120b401c7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2" name="Google Shape;1952;g6120b401c7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8043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4"/>
        <p:cNvGrpSpPr/>
        <p:nvPr/>
      </p:nvGrpSpPr>
      <p:grpSpPr>
        <a:xfrm>
          <a:off x="0" y="0"/>
          <a:ext cx="0" cy="0"/>
          <a:chOff x="0" y="0"/>
          <a:chExt cx="0" cy="0"/>
        </a:xfrm>
      </p:grpSpPr>
      <p:sp>
        <p:nvSpPr>
          <p:cNvPr id="1965" name="Google Shape;1965;g6120b401c7_2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6" name="Google Shape;1966;g6120b401c7_2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680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74728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13335" y="601724"/>
            <a:ext cx="6477805" cy="1906073"/>
          </a:xfrm>
        </p:spPr>
        <p:txBody>
          <a:bodyPr bIns="0" anchor="b">
            <a:normAutofit/>
          </a:bodyPr>
          <a:lstStyle>
            <a:lvl1pPr algn="l">
              <a:defRPr sz="4950"/>
            </a:lvl1pPr>
          </a:lstStyle>
          <a:p>
            <a:r>
              <a:rPr lang="en-US"/>
              <a:t>Click to edit Master title style</a:t>
            </a:r>
            <a:endParaRPr lang="en-US" dirty="0"/>
          </a:p>
        </p:txBody>
      </p:sp>
      <p:sp>
        <p:nvSpPr>
          <p:cNvPr id="3" name="Subtitle 2"/>
          <p:cNvSpPr>
            <a:spLocks noGrp="1"/>
          </p:cNvSpPr>
          <p:nvPr>
            <p:ph type="subTitle" idx="1"/>
          </p:nvPr>
        </p:nvSpPr>
        <p:spPr>
          <a:xfrm>
            <a:off x="1813335" y="2648403"/>
            <a:ext cx="6477804" cy="733216"/>
          </a:xfrm>
        </p:spPr>
        <p:txBody>
          <a:bodyPr tIns="91440" bIns="91440">
            <a:normAutofit/>
          </a:bodyPr>
          <a:lstStyle>
            <a:lvl1pPr marL="0" indent="0" algn="l">
              <a:buNone/>
              <a:defRPr sz="1350" b="0" cap="all" baseline="0">
                <a:solidFill>
                  <a:schemeClr val="tx1"/>
                </a:solidFill>
              </a:defRPr>
            </a:lvl1pPr>
            <a:lvl2pPr marL="342900" indent="0" algn="ctr">
              <a:buNone/>
              <a:defRPr sz="135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11/19/2025</a:t>
            </a:fld>
            <a:endParaRPr lang="en-US" dirty="0"/>
          </a:p>
        </p:txBody>
      </p:sp>
      <p:sp>
        <p:nvSpPr>
          <p:cNvPr id="5" name="Footer Placeholder 4"/>
          <p:cNvSpPr>
            <a:spLocks noGrp="1"/>
          </p:cNvSpPr>
          <p:nvPr>
            <p:ph type="ftr" sz="quarter" idx="11"/>
          </p:nvPr>
        </p:nvSpPr>
        <p:spPr>
          <a:xfrm>
            <a:off x="1812376" y="246981"/>
            <a:ext cx="3730436" cy="231901"/>
          </a:xfrm>
        </p:spPr>
        <p:txBody>
          <a:bodyPr/>
          <a:lstStyle/>
          <a:p>
            <a:endParaRPr lang="en-US" dirty="0"/>
          </a:p>
        </p:txBody>
      </p:sp>
      <p:sp>
        <p:nvSpPr>
          <p:cNvPr id="6" name="Slide Number Placeholder 5"/>
          <p:cNvSpPr>
            <a:spLocks noGrp="1"/>
          </p:cNvSpPr>
          <p:nvPr>
            <p:ph type="sldNum" sz="quarter" idx="12"/>
          </p:nvPr>
        </p:nvSpPr>
        <p:spPr>
          <a:xfrm>
            <a:off x="1078249" y="599230"/>
            <a:ext cx="608264" cy="377684"/>
          </a:xfrm>
        </p:spPr>
        <p:txBody>
          <a:bodyPr/>
          <a:lstStyle/>
          <a:p>
            <a:fld id="{48F63A3B-78C7-47BE-AE5E-E10140E04643}" type="slidenum">
              <a:rPr lang="en-US" smtClean="0"/>
              <a:t>‹#›</a:t>
            </a:fld>
            <a:endParaRPr lang="en-US" dirty="0"/>
          </a:p>
        </p:txBody>
      </p:sp>
      <p:cxnSp>
        <p:nvCxnSpPr>
          <p:cNvPr id="15" name="Straight Connector 14"/>
          <p:cNvCxnSpPr/>
          <p:nvPr/>
        </p:nvCxnSpPr>
        <p:spPr>
          <a:xfrm>
            <a:off x="1813335" y="2646407"/>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5139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33" name="Straight Connector 32"/>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60654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90679" y="1317097"/>
            <a:ext cx="6482366" cy="1415963"/>
          </a:xfrm>
        </p:spPr>
        <p:txBody>
          <a:bodyPr anchor="b">
            <a:normAutofit/>
          </a:bodyPr>
          <a:lstStyle>
            <a:lvl1pPr algn="l">
              <a:defRPr sz="2700"/>
            </a:lvl1pPr>
          </a:lstStyle>
          <a:p>
            <a:r>
              <a:rPr lang="en-US"/>
              <a:t>Click to edit Master title style</a:t>
            </a:r>
            <a:endParaRPr lang="en-US" dirty="0"/>
          </a:p>
        </p:txBody>
      </p:sp>
      <p:sp>
        <p:nvSpPr>
          <p:cNvPr id="3" name="Text Placeholder 2"/>
          <p:cNvSpPr>
            <a:spLocks noGrp="1"/>
          </p:cNvSpPr>
          <p:nvPr>
            <p:ph type="body" idx="1"/>
          </p:nvPr>
        </p:nvSpPr>
        <p:spPr>
          <a:xfrm>
            <a:off x="1090679" y="2854647"/>
            <a:ext cx="6472835" cy="759697"/>
          </a:xfrm>
        </p:spPr>
        <p:txBody>
          <a:bodyPr tIns="91440">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15" name="Straight Connector 14"/>
          <p:cNvCxnSpPr/>
          <p:nvPr/>
        </p:nvCxnSpPr>
        <p:spPr>
          <a:xfrm>
            <a:off x="1090679" y="2853739"/>
            <a:ext cx="647283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7388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86913" y="603667"/>
            <a:ext cx="7204226" cy="79447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85498" y="1508159"/>
            <a:ext cx="3483864" cy="25864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10328" y="1513007"/>
            <a:ext cx="3483864" cy="25811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cxnSp>
        <p:nvCxnSpPr>
          <p:cNvPr id="35" name="Straight Connector 34"/>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00354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85394" y="603123"/>
            <a:ext cx="7205746" cy="79223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85393" y="1514662"/>
            <a:ext cx="3483864" cy="601457"/>
          </a:xfrm>
        </p:spPr>
        <p:txBody>
          <a:bodyPr anchor="b">
            <a:normAutofit/>
          </a:bodyPr>
          <a:lstStyle>
            <a:lvl1pPr marL="0" indent="0">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85393" y="2118202"/>
            <a:ext cx="3483864" cy="19833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9272" y="1517253"/>
            <a:ext cx="3483864" cy="601678"/>
          </a:xfrm>
        </p:spPr>
        <p:txBody>
          <a:bodyPr anchor="b">
            <a:normAutofit/>
          </a:bodyPr>
          <a:lstStyle>
            <a:lvl1pPr marL="0" indent="0">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09272" y="2116119"/>
            <a:ext cx="3483864" cy="197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11/19/2025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cxnSp>
        <p:nvCxnSpPr>
          <p:cNvPr id="29" name="Straight Connector 28"/>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7405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11/19/2025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cxnSp>
        <p:nvCxnSpPr>
          <p:cNvPr id="25" name="Straight Connector 24"/>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2635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50817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3504" y="599230"/>
            <a:ext cx="2454824" cy="1685338"/>
          </a:xfrm>
        </p:spPr>
        <p:txBody>
          <a:bodyPr anchor="b">
            <a:normAutofit/>
          </a:bodyPr>
          <a:lstStyle>
            <a:lvl1pPr algn="l">
              <a:defRPr sz="1800"/>
            </a:lvl1pPr>
          </a:lstStyle>
          <a:p>
            <a:r>
              <a:rPr lang="en-US"/>
              <a:t>Click to edit Master title style</a:t>
            </a:r>
            <a:endParaRPr lang="en-US" dirty="0"/>
          </a:p>
        </p:txBody>
      </p:sp>
      <p:sp>
        <p:nvSpPr>
          <p:cNvPr id="3" name="Content Placeholder 2"/>
          <p:cNvSpPr>
            <a:spLocks noGrp="1"/>
          </p:cNvSpPr>
          <p:nvPr>
            <p:ph idx="1"/>
          </p:nvPr>
        </p:nvSpPr>
        <p:spPr>
          <a:xfrm>
            <a:off x="3782785" y="599230"/>
            <a:ext cx="4509353" cy="349412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83504" y="2404119"/>
            <a:ext cx="2456260" cy="1686136"/>
          </a:xfrm>
        </p:spPr>
        <p:txBody>
          <a:bodyPr/>
          <a:lstStyle>
            <a:lvl1pPr marL="0" indent="0" algn="l">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cxnSp>
        <p:nvCxnSpPr>
          <p:cNvPr id="17" name="Straight Connector 16"/>
          <p:cNvCxnSpPr/>
          <p:nvPr/>
        </p:nvCxnSpPr>
        <p:spPr>
          <a:xfrm>
            <a:off x="1086210" y="2404118"/>
            <a:ext cx="245211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25387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5608041" y="361628"/>
            <a:ext cx="3055900" cy="3861826"/>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088405" y="847135"/>
            <a:ext cx="4149246" cy="1372938"/>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3292" y="841907"/>
            <a:ext cx="2093378" cy="2899745"/>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087747" y="2359494"/>
            <a:ext cx="4143303" cy="1502807"/>
          </a:xfrm>
        </p:spPr>
        <p:txBody>
          <a:bodyPr>
            <a:normAutofit/>
          </a:bodyPr>
          <a:lstStyle>
            <a:lvl1pPr marL="0" indent="0" algn="l">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085537" y="4102393"/>
            <a:ext cx="4145513" cy="240092"/>
          </a:xfrm>
        </p:spPr>
        <p:txBody>
          <a:bodyPr/>
          <a:lstStyle>
            <a:lvl1pPr algn="l">
              <a:defRPr/>
            </a:lvl1pPr>
          </a:lstStyle>
          <a:p>
            <a:fld id="{C764DE79-268F-4C1A-8933-263129D2AF90}" type="datetimeFigureOut">
              <a:rPr lang="en-US" smtClean="0"/>
              <a:t>11/19/2025</a:t>
            </a:fld>
            <a:endParaRPr lang="en-US" dirty="0"/>
          </a:p>
        </p:txBody>
      </p:sp>
      <p:sp>
        <p:nvSpPr>
          <p:cNvPr id="6" name="Footer Placeholder 5"/>
          <p:cNvSpPr>
            <a:spLocks noGrp="1"/>
          </p:cNvSpPr>
          <p:nvPr>
            <p:ph type="ftr" sz="quarter" idx="11"/>
          </p:nvPr>
        </p:nvSpPr>
        <p:spPr>
          <a:xfrm>
            <a:off x="1085537" y="238981"/>
            <a:ext cx="4155753" cy="240698"/>
          </a:xfrm>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cxnSp>
        <p:nvCxnSpPr>
          <p:cNvPr id="31" name="Straight Connector 30"/>
          <p:cNvCxnSpPr/>
          <p:nvPr/>
        </p:nvCxnSpPr>
        <p:spPr>
          <a:xfrm>
            <a:off x="1085537" y="2357704"/>
            <a:ext cx="414551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9697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26" name="Straight Connector 25"/>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23676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79333" y="599230"/>
            <a:ext cx="1211807" cy="3494917"/>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83504" y="599230"/>
            <a:ext cx="5871623" cy="34949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15" name="Straight Connector 14"/>
          <p:cNvCxnSpPr/>
          <p:nvPr/>
        </p:nvCxnSpPr>
        <p:spPr>
          <a:xfrm>
            <a:off x="7079333" y="599230"/>
            <a:ext cx="0" cy="3494917"/>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8102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1">
  <p:cSld name="Title slide 1">
    <p:bg>
      <p:bgPr>
        <a:solidFill>
          <a:srgbClr val="6AA84F"/>
        </a:solidFill>
        <a:effectLst/>
      </p:bgPr>
    </p:bg>
    <p:spTree>
      <p:nvGrpSpPr>
        <p:cNvPr id="1" name="Shape 14"/>
        <p:cNvGrpSpPr/>
        <p:nvPr/>
      </p:nvGrpSpPr>
      <p:grpSpPr>
        <a:xfrm>
          <a:off x="0" y="0"/>
          <a:ext cx="0" cy="0"/>
          <a:chOff x="0" y="0"/>
          <a:chExt cx="0" cy="0"/>
        </a:xfrm>
      </p:grpSpPr>
      <p:sp>
        <p:nvSpPr>
          <p:cNvPr id="16" name="Google Shape;16;p3"/>
          <p:cNvSpPr txBox="1">
            <a:spLocks noGrp="1"/>
          </p:cNvSpPr>
          <p:nvPr>
            <p:ph type="ctrTitle"/>
          </p:nvPr>
        </p:nvSpPr>
        <p:spPr>
          <a:xfrm>
            <a:off x="512700" y="185850"/>
            <a:ext cx="8118600" cy="1522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1"/>
              </a:buClr>
              <a:buSzPts val="4200"/>
              <a:buNone/>
              <a:defRPr sz="4200">
                <a:solidFill>
                  <a:schemeClr val="accent1"/>
                </a:solidFill>
              </a:defRPr>
            </a:lvl1pPr>
            <a:lvl2pPr lvl="1" rtl="0">
              <a:spcBef>
                <a:spcPts val="0"/>
              </a:spcBef>
              <a:spcAft>
                <a:spcPts val="0"/>
              </a:spcAft>
              <a:buClr>
                <a:schemeClr val="accent1"/>
              </a:buClr>
              <a:buSzPts val="4200"/>
              <a:buNone/>
              <a:defRPr sz="4200">
                <a:solidFill>
                  <a:schemeClr val="accent1"/>
                </a:solidFill>
              </a:defRPr>
            </a:lvl2pPr>
            <a:lvl3pPr lvl="2" rtl="0">
              <a:spcBef>
                <a:spcPts val="0"/>
              </a:spcBef>
              <a:spcAft>
                <a:spcPts val="0"/>
              </a:spcAft>
              <a:buClr>
                <a:schemeClr val="accent1"/>
              </a:buClr>
              <a:buSzPts val="4200"/>
              <a:buNone/>
              <a:defRPr sz="4200">
                <a:solidFill>
                  <a:schemeClr val="accent1"/>
                </a:solidFill>
              </a:defRPr>
            </a:lvl3pPr>
            <a:lvl4pPr lvl="3" rtl="0">
              <a:spcBef>
                <a:spcPts val="0"/>
              </a:spcBef>
              <a:spcAft>
                <a:spcPts val="0"/>
              </a:spcAft>
              <a:buClr>
                <a:schemeClr val="accent1"/>
              </a:buClr>
              <a:buSzPts val="4200"/>
              <a:buNone/>
              <a:defRPr sz="4200">
                <a:solidFill>
                  <a:schemeClr val="accent1"/>
                </a:solidFill>
              </a:defRPr>
            </a:lvl4pPr>
            <a:lvl5pPr lvl="4" rtl="0">
              <a:spcBef>
                <a:spcPts val="0"/>
              </a:spcBef>
              <a:spcAft>
                <a:spcPts val="0"/>
              </a:spcAft>
              <a:buClr>
                <a:schemeClr val="accent1"/>
              </a:buClr>
              <a:buSzPts val="4200"/>
              <a:buNone/>
              <a:defRPr sz="4200">
                <a:solidFill>
                  <a:schemeClr val="accent1"/>
                </a:solidFill>
              </a:defRPr>
            </a:lvl5pPr>
            <a:lvl6pPr lvl="5" rtl="0">
              <a:spcBef>
                <a:spcPts val="0"/>
              </a:spcBef>
              <a:spcAft>
                <a:spcPts val="0"/>
              </a:spcAft>
              <a:buClr>
                <a:schemeClr val="accent1"/>
              </a:buClr>
              <a:buSzPts val="4200"/>
              <a:buNone/>
              <a:defRPr sz="4200">
                <a:solidFill>
                  <a:schemeClr val="accent1"/>
                </a:solidFill>
              </a:defRPr>
            </a:lvl6pPr>
            <a:lvl7pPr lvl="6" rtl="0">
              <a:spcBef>
                <a:spcPts val="0"/>
              </a:spcBef>
              <a:spcAft>
                <a:spcPts val="0"/>
              </a:spcAft>
              <a:buClr>
                <a:schemeClr val="accent1"/>
              </a:buClr>
              <a:buSzPts val="4200"/>
              <a:buNone/>
              <a:defRPr sz="4200">
                <a:solidFill>
                  <a:schemeClr val="accent1"/>
                </a:solidFill>
              </a:defRPr>
            </a:lvl7pPr>
            <a:lvl8pPr lvl="7" rtl="0">
              <a:spcBef>
                <a:spcPts val="0"/>
              </a:spcBef>
              <a:spcAft>
                <a:spcPts val="0"/>
              </a:spcAft>
              <a:buClr>
                <a:schemeClr val="accent1"/>
              </a:buClr>
              <a:buSzPts val="4200"/>
              <a:buNone/>
              <a:defRPr sz="4200">
                <a:solidFill>
                  <a:schemeClr val="accent1"/>
                </a:solidFill>
              </a:defRPr>
            </a:lvl8pPr>
            <a:lvl9pPr lvl="8" rtl="0">
              <a:spcBef>
                <a:spcPts val="0"/>
              </a:spcBef>
              <a:spcAft>
                <a:spcPts val="0"/>
              </a:spcAft>
              <a:buClr>
                <a:schemeClr val="accent1"/>
              </a:buClr>
              <a:buSzPts val="4200"/>
              <a:buNone/>
              <a:defRPr sz="4200">
                <a:solidFill>
                  <a:schemeClr val="accent1"/>
                </a:solidFill>
              </a:defRPr>
            </a:lvl9pPr>
          </a:lstStyle>
          <a:p>
            <a:endParaRPr/>
          </a:p>
        </p:txBody>
      </p:sp>
      <p:sp>
        <p:nvSpPr>
          <p:cNvPr id="17" name="Google Shape;17;p3"/>
          <p:cNvSpPr txBox="1">
            <a:spLocks noGrp="1"/>
          </p:cNvSpPr>
          <p:nvPr>
            <p:ph type="subTitle" idx="1"/>
          </p:nvPr>
        </p:nvSpPr>
        <p:spPr>
          <a:xfrm>
            <a:off x="512700" y="2034414"/>
            <a:ext cx="8118600" cy="787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2400"/>
              <a:buNone/>
              <a:defRPr sz="2400">
                <a:solidFill>
                  <a:schemeClr val="accent2"/>
                </a:solidFill>
              </a:defRPr>
            </a:lvl1pPr>
            <a:lvl2pPr lvl="1" rtl="0">
              <a:lnSpc>
                <a:spcPct val="100000"/>
              </a:lnSpc>
              <a:spcBef>
                <a:spcPts val="0"/>
              </a:spcBef>
              <a:spcAft>
                <a:spcPts val="0"/>
              </a:spcAft>
              <a:buClr>
                <a:schemeClr val="accent2"/>
              </a:buClr>
              <a:buSzPts val="2400"/>
              <a:buNone/>
              <a:defRPr sz="2400">
                <a:solidFill>
                  <a:schemeClr val="accent2"/>
                </a:solidFill>
              </a:defRPr>
            </a:lvl2pPr>
            <a:lvl3pPr lvl="2" rtl="0">
              <a:lnSpc>
                <a:spcPct val="100000"/>
              </a:lnSpc>
              <a:spcBef>
                <a:spcPts val="0"/>
              </a:spcBef>
              <a:spcAft>
                <a:spcPts val="0"/>
              </a:spcAft>
              <a:buClr>
                <a:schemeClr val="accent2"/>
              </a:buClr>
              <a:buSzPts val="2400"/>
              <a:buNone/>
              <a:defRPr sz="2400">
                <a:solidFill>
                  <a:schemeClr val="accent2"/>
                </a:solidFill>
              </a:defRPr>
            </a:lvl3pPr>
            <a:lvl4pPr lvl="3" rtl="0">
              <a:lnSpc>
                <a:spcPct val="100000"/>
              </a:lnSpc>
              <a:spcBef>
                <a:spcPts val="0"/>
              </a:spcBef>
              <a:spcAft>
                <a:spcPts val="0"/>
              </a:spcAft>
              <a:buClr>
                <a:schemeClr val="accent2"/>
              </a:buClr>
              <a:buSzPts val="2400"/>
              <a:buNone/>
              <a:defRPr sz="2400">
                <a:solidFill>
                  <a:schemeClr val="accent2"/>
                </a:solidFill>
              </a:defRPr>
            </a:lvl4pPr>
            <a:lvl5pPr lvl="4" rtl="0">
              <a:lnSpc>
                <a:spcPct val="100000"/>
              </a:lnSpc>
              <a:spcBef>
                <a:spcPts val="0"/>
              </a:spcBef>
              <a:spcAft>
                <a:spcPts val="0"/>
              </a:spcAft>
              <a:buClr>
                <a:schemeClr val="accent2"/>
              </a:buClr>
              <a:buSzPts val="2400"/>
              <a:buNone/>
              <a:defRPr sz="2400">
                <a:solidFill>
                  <a:schemeClr val="accent2"/>
                </a:solidFill>
              </a:defRPr>
            </a:lvl5pPr>
            <a:lvl6pPr lvl="5" rtl="0">
              <a:lnSpc>
                <a:spcPct val="100000"/>
              </a:lnSpc>
              <a:spcBef>
                <a:spcPts val="0"/>
              </a:spcBef>
              <a:spcAft>
                <a:spcPts val="0"/>
              </a:spcAft>
              <a:buClr>
                <a:schemeClr val="accent2"/>
              </a:buClr>
              <a:buSzPts val="2400"/>
              <a:buNone/>
              <a:defRPr sz="2400">
                <a:solidFill>
                  <a:schemeClr val="accent2"/>
                </a:solidFill>
              </a:defRPr>
            </a:lvl6pPr>
            <a:lvl7pPr lvl="6" rtl="0">
              <a:lnSpc>
                <a:spcPct val="100000"/>
              </a:lnSpc>
              <a:spcBef>
                <a:spcPts val="0"/>
              </a:spcBef>
              <a:spcAft>
                <a:spcPts val="0"/>
              </a:spcAft>
              <a:buClr>
                <a:schemeClr val="accent2"/>
              </a:buClr>
              <a:buSzPts val="2400"/>
              <a:buNone/>
              <a:defRPr sz="2400">
                <a:solidFill>
                  <a:schemeClr val="accent2"/>
                </a:solidFill>
              </a:defRPr>
            </a:lvl7pPr>
            <a:lvl8pPr lvl="7" rtl="0">
              <a:lnSpc>
                <a:spcPct val="100000"/>
              </a:lnSpc>
              <a:spcBef>
                <a:spcPts val="0"/>
              </a:spcBef>
              <a:spcAft>
                <a:spcPts val="0"/>
              </a:spcAft>
              <a:buClr>
                <a:schemeClr val="accent2"/>
              </a:buClr>
              <a:buSzPts val="2400"/>
              <a:buNone/>
              <a:defRPr sz="2400">
                <a:solidFill>
                  <a:schemeClr val="accent2"/>
                </a:solidFill>
              </a:defRPr>
            </a:lvl8pPr>
            <a:lvl9pPr lvl="8" rtl="0">
              <a:lnSpc>
                <a:spcPct val="100000"/>
              </a:lnSpc>
              <a:spcBef>
                <a:spcPts val="0"/>
              </a:spcBef>
              <a:spcAft>
                <a:spcPts val="0"/>
              </a:spcAft>
              <a:buClr>
                <a:schemeClr val="accent2"/>
              </a:buClr>
              <a:buSzPts val="2400"/>
              <a:buNone/>
              <a:defRPr sz="2400">
                <a:solidFill>
                  <a:schemeClr val="accent2"/>
                </a:solidFill>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4027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Subtitle">
    <p:bg>
      <p:bgPr>
        <a:solidFill>
          <a:schemeClr val="accent5"/>
        </a:solidFill>
        <a:effectLst/>
      </p:bgPr>
    </p:bg>
    <p:spTree>
      <p:nvGrpSpPr>
        <p:cNvPr id="1" name="Shape 212"/>
        <p:cNvGrpSpPr/>
        <p:nvPr/>
      </p:nvGrpSpPr>
      <p:grpSpPr>
        <a:xfrm>
          <a:off x="0" y="0"/>
          <a:ext cx="0" cy="0"/>
          <a:chOff x="0" y="0"/>
          <a:chExt cx="0" cy="0"/>
        </a:xfrm>
      </p:grpSpPr>
      <p:sp>
        <p:nvSpPr>
          <p:cNvPr id="477" name="Google Shape;477;p3"/>
          <p:cNvSpPr txBox="1">
            <a:spLocks noGrp="1"/>
          </p:cNvSpPr>
          <p:nvPr>
            <p:ph type="ctrTitle"/>
          </p:nvPr>
        </p:nvSpPr>
        <p:spPr>
          <a:xfrm>
            <a:off x="1557875" y="1411894"/>
            <a:ext cx="60282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5200"/>
              <a:buNone/>
              <a:defRPr sz="5200" b="0">
                <a:solidFill>
                  <a:schemeClr val="lt1"/>
                </a:solidFill>
              </a:defRPr>
            </a:lvl1pPr>
            <a:lvl2pPr lvl="1" algn="ctr" rtl="0">
              <a:spcBef>
                <a:spcPts val="0"/>
              </a:spcBef>
              <a:spcAft>
                <a:spcPts val="0"/>
              </a:spcAft>
              <a:buClr>
                <a:schemeClr val="lt1"/>
              </a:buClr>
              <a:buSzPts val="5200"/>
              <a:buNone/>
              <a:defRPr sz="5200" b="0">
                <a:solidFill>
                  <a:schemeClr val="lt1"/>
                </a:solidFill>
              </a:defRPr>
            </a:lvl2pPr>
            <a:lvl3pPr lvl="2" algn="ctr" rtl="0">
              <a:spcBef>
                <a:spcPts val="0"/>
              </a:spcBef>
              <a:spcAft>
                <a:spcPts val="0"/>
              </a:spcAft>
              <a:buClr>
                <a:schemeClr val="lt1"/>
              </a:buClr>
              <a:buSzPts val="5200"/>
              <a:buNone/>
              <a:defRPr sz="5200" b="0">
                <a:solidFill>
                  <a:schemeClr val="lt1"/>
                </a:solidFill>
              </a:defRPr>
            </a:lvl3pPr>
            <a:lvl4pPr lvl="3" algn="ctr" rtl="0">
              <a:spcBef>
                <a:spcPts val="0"/>
              </a:spcBef>
              <a:spcAft>
                <a:spcPts val="0"/>
              </a:spcAft>
              <a:buClr>
                <a:schemeClr val="lt1"/>
              </a:buClr>
              <a:buSzPts val="5200"/>
              <a:buNone/>
              <a:defRPr sz="5200" b="0">
                <a:solidFill>
                  <a:schemeClr val="lt1"/>
                </a:solidFill>
              </a:defRPr>
            </a:lvl4pPr>
            <a:lvl5pPr lvl="4" algn="ctr" rtl="0">
              <a:spcBef>
                <a:spcPts val="0"/>
              </a:spcBef>
              <a:spcAft>
                <a:spcPts val="0"/>
              </a:spcAft>
              <a:buClr>
                <a:schemeClr val="lt1"/>
              </a:buClr>
              <a:buSzPts val="5200"/>
              <a:buNone/>
              <a:defRPr sz="5200" b="0">
                <a:solidFill>
                  <a:schemeClr val="lt1"/>
                </a:solidFill>
              </a:defRPr>
            </a:lvl5pPr>
            <a:lvl6pPr lvl="5" algn="ctr" rtl="0">
              <a:spcBef>
                <a:spcPts val="0"/>
              </a:spcBef>
              <a:spcAft>
                <a:spcPts val="0"/>
              </a:spcAft>
              <a:buClr>
                <a:schemeClr val="lt1"/>
              </a:buClr>
              <a:buSzPts val="5200"/>
              <a:buNone/>
              <a:defRPr sz="5200" b="0">
                <a:solidFill>
                  <a:schemeClr val="lt1"/>
                </a:solidFill>
              </a:defRPr>
            </a:lvl6pPr>
            <a:lvl7pPr lvl="6" algn="ctr" rtl="0">
              <a:spcBef>
                <a:spcPts val="0"/>
              </a:spcBef>
              <a:spcAft>
                <a:spcPts val="0"/>
              </a:spcAft>
              <a:buClr>
                <a:schemeClr val="lt1"/>
              </a:buClr>
              <a:buSzPts val="5200"/>
              <a:buNone/>
              <a:defRPr sz="5200" b="0">
                <a:solidFill>
                  <a:schemeClr val="lt1"/>
                </a:solidFill>
              </a:defRPr>
            </a:lvl7pPr>
            <a:lvl8pPr lvl="7" algn="ctr" rtl="0">
              <a:spcBef>
                <a:spcPts val="0"/>
              </a:spcBef>
              <a:spcAft>
                <a:spcPts val="0"/>
              </a:spcAft>
              <a:buClr>
                <a:schemeClr val="lt1"/>
              </a:buClr>
              <a:buSzPts val="5200"/>
              <a:buNone/>
              <a:defRPr sz="5200" b="0">
                <a:solidFill>
                  <a:schemeClr val="lt1"/>
                </a:solidFill>
              </a:defRPr>
            </a:lvl8pPr>
            <a:lvl9pPr lvl="8" algn="ctr" rtl="0">
              <a:spcBef>
                <a:spcPts val="0"/>
              </a:spcBef>
              <a:spcAft>
                <a:spcPts val="0"/>
              </a:spcAft>
              <a:buClr>
                <a:schemeClr val="lt1"/>
              </a:buClr>
              <a:buSzPts val="5200"/>
              <a:buNone/>
              <a:defRPr sz="5200" b="0">
                <a:solidFill>
                  <a:schemeClr val="lt1"/>
                </a:solidFill>
              </a:defRPr>
            </a:lvl9pPr>
          </a:lstStyle>
          <a:p>
            <a:endParaRPr/>
          </a:p>
        </p:txBody>
      </p:sp>
      <p:sp>
        <p:nvSpPr>
          <p:cNvPr id="478" name="Google Shape;478;p3"/>
          <p:cNvSpPr txBox="1">
            <a:spLocks noGrp="1"/>
          </p:cNvSpPr>
          <p:nvPr>
            <p:ph type="subTitle" idx="1"/>
          </p:nvPr>
        </p:nvSpPr>
        <p:spPr>
          <a:xfrm>
            <a:off x="1557875" y="2497163"/>
            <a:ext cx="6028200" cy="7959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1600"/>
              <a:buNone/>
              <a:defRPr sz="1600"/>
            </a:lvl1pPr>
            <a:lvl2pPr lvl="1" algn="ctr" rtl="0">
              <a:spcBef>
                <a:spcPts val="0"/>
              </a:spcBef>
              <a:spcAft>
                <a:spcPts val="0"/>
              </a:spcAft>
              <a:buClr>
                <a:schemeClr val="dk1"/>
              </a:buClr>
              <a:buSzPts val="1600"/>
              <a:buNone/>
              <a:defRPr sz="1600"/>
            </a:lvl2pPr>
            <a:lvl3pPr lvl="2" algn="ctr" rtl="0">
              <a:spcBef>
                <a:spcPts val="0"/>
              </a:spcBef>
              <a:spcAft>
                <a:spcPts val="0"/>
              </a:spcAft>
              <a:buClr>
                <a:schemeClr val="dk1"/>
              </a:buClr>
              <a:buSzPts val="1600"/>
              <a:buNone/>
              <a:defRPr sz="1600"/>
            </a:lvl3pPr>
            <a:lvl4pPr lvl="3" algn="ctr" rtl="0">
              <a:spcBef>
                <a:spcPts val="0"/>
              </a:spcBef>
              <a:spcAft>
                <a:spcPts val="0"/>
              </a:spcAft>
              <a:buSzPts val="1600"/>
              <a:buNone/>
              <a:defRPr sz="1600"/>
            </a:lvl4pPr>
            <a:lvl5pPr lvl="4" algn="ctr" rtl="0">
              <a:spcBef>
                <a:spcPts val="0"/>
              </a:spcBef>
              <a:spcAft>
                <a:spcPts val="0"/>
              </a:spcAft>
              <a:buSzPts val="1600"/>
              <a:buNone/>
              <a:defRPr sz="1600"/>
            </a:lvl5pPr>
            <a:lvl6pPr lvl="5" algn="ctr" rtl="0">
              <a:spcBef>
                <a:spcPts val="0"/>
              </a:spcBef>
              <a:spcAft>
                <a:spcPts val="0"/>
              </a:spcAft>
              <a:buSzPts val="1600"/>
              <a:buNone/>
              <a:defRPr sz="1600"/>
            </a:lvl6pPr>
            <a:lvl7pPr lvl="6" algn="ctr" rtl="0">
              <a:spcBef>
                <a:spcPts val="0"/>
              </a:spcBef>
              <a:spcAft>
                <a:spcPts val="0"/>
              </a:spcAft>
              <a:buSzPts val="1600"/>
              <a:buNone/>
              <a:defRPr sz="1600"/>
            </a:lvl7pPr>
            <a:lvl8pPr lvl="7" algn="ctr" rtl="0">
              <a:spcBef>
                <a:spcPts val="0"/>
              </a:spcBef>
              <a:spcAft>
                <a:spcPts val="0"/>
              </a:spcAft>
              <a:buSzPts val="1600"/>
              <a:buNone/>
              <a:defRPr sz="1600"/>
            </a:lvl8pPr>
            <a:lvl9pPr lvl="8" algn="ctr" rtl="0">
              <a:spcBef>
                <a:spcPts val="0"/>
              </a:spcBef>
              <a:spcAft>
                <a:spcPts val="0"/>
              </a:spcAft>
              <a:buSzPts val="1600"/>
              <a:buNone/>
              <a:defRPr sz="1600"/>
            </a:lvl9pPr>
          </a:lstStyle>
          <a:p>
            <a:endParaRPr/>
          </a:p>
        </p:txBody>
      </p:sp>
      <p:sp>
        <p:nvSpPr>
          <p:cNvPr id="479" name="Google Shape;479;p3"/>
          <p:cNvSpPr txBox="1">
            <a:spLocks noGrp="1"/>
          </p:cNvSpPr>
          <p:nvPr>
            <p:ph type="sldNum" idx="12"/>
          </p:nvPr>
        </p:nvSpPr>
        <p:spPr>
          <a:xfrm>
            <a:off x="8749000" y="0"/>
            <a:ext cx="394800" cy="3216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4090498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dark">
  <p:cSld name="Blank dark">
    <p:bg>
      <p:bgPr>
        <a:solidFill>
          <a:schemeClr val="accent5"/>
        </a:solidFill>
        <a:effectLst/>
      </p:bgPr>
    </p:bg>
    <p:spTree>
      <p:nvGrpSpPr>
        <p:cNvPr id="1" name="Shape 1663"/>
        <p:cNvGrpSpPr/>
        <p:nvPr/>
      </p:nvGrpSpPr>
      <p:grpSpPr>
        <a:xfrm>
          <a:off x="0" y="0"/>
          <a:ext cx="0" cy="0"/>
          <a:chOff x="0" y="0"/>
          <a:chExt cx="0" cy="0"/>
        </a:xfrm>
      </p:grpSpPr>
      <p:sp>
        <p:nvSpPr>
          <p:cNvPr id="1774" name="Google Shape;1774;p11"/>
          <p:cNvSpPr txBox="1">
            <a:spLocks noGrp="1"/>
          </p:cNvSpPr>
          <p:nvPr>
            <p:ph type="sldNum" idx="12"/>
          </p:nvPr>
        </p:nvSpPr>
        <p:spPr>
          <a:xfrm>
            <a:off x="8749000" y="0"/>
            <a:ext cx="394800" cy="321600"/>
          </a:xfrm>
          <a:prstGeom prst="rect">
            <a:avLst/>
          </a:prstGeom>
        </p:spPr>
        <p:txBody>
          <a:bodyPr spcFirstLastPara="1" wrap="square" lIns="91425" tIns="91425" rIns="91425" bIns="91425" anchor="t"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114109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1514607"/>
            <a:ext cx="9144000" cy="3079456"/>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6">
            <a:extLst>
              <a:ext uri="{28A0092B-C50C-407E-A947-70E740481C1C}">
                <a14:useLocalDpi xmlns:a14="http://schemas.microsoft.com/office/drawing/2010/main" val="0"/>
              </a:ext>
            </a:extLst>
          </a:blip>
          <a:srcRect t="1538" b="-1538"/>
          <a:stretch/>
        </p:blipFill>
        <p:spPr bwMode="black">
          <a:xfrm>
            <a:off x="0" y="4594860"/>
            <a:ext cx="9144000" cy="557213"/>
          </a:xfrm>
          <a:prstGeom prst="rect">
            <a:avLst/>
          </a:prstGeom>
        </p:spPr>
      </p:pic>
      <p:sp>
        <p:nvSpPr>
          <p:cNvPr id="2" name="Title Placeholder 1"/>
          <p:cNvSpPr>
            <a:spLocks noGrp="1"/>
          </p:cNvSpPr>
          <p:nvPr>
            <p:ph type="title"/>
          </p:nvPr>
        </p:nvSpPr>
        <p:spPr>
          <a:xfrm>
            <a:off x="1088685" y="603390"/>
            <a:ext cx="7202456" cy="78692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88685" y="1511799"/>
            <a:ext cx="7202456" cy="25879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65604" y="247778"/>
            <a:ext cx="2625536" cy="231901"/>
          </a:xfrm>
          <a:prstGeom prst="rect">
            <a:avLst/>
          </a:prstGeom>
        </p:spPr>
        <p:txBody>
          <a:bodyPr vert="horz" lIns="91440" tIns="45720" rIns="91440" bIns="45720" rtlCol="0" anchor="ctr"/>
          <a:lstStyle>
            <a:lvl1pPr algn="r">
              <a:defRPr sz="750">
                <a:solidFill>
                  <a:schemeClr val="tx1">
                    <a:tint val="75000"/>
                  </a:schemeClr>
                </a:solidFill>
              </a:defRPr>
            </a:lvl1pPr>
          </a:lstStyle>
          <a:p>
            <a:fld id="{C764DE79-268F-4C1A-8933-263129D2AF90}" type="datetimeFigureOut">
              <a:rPr lang="en-US" smtClean="0"/>
              <a:t>11/19/2025</a:t>
            </a:fld>
            <a:endParaRPr lang="en-US" dirty="0"/>
          </a:p>
        </p:txBody>
      </p:sp>
      <p:sp>
        <p:nvSpPr>
          <p:cNvPr id="5" name="Footer Placeholder 4"/>
          <p:cNvSpPr>
            <a:spLocks noGrp="1"/>
          </p:cNvSpPr>
          <p:nvPr>
            <p:ph type="ftr" sz="quarter" idx="3"/>
          </p:nvPr>
        </p:nvSpPr>
        <p:spPr>
          <a:xfrm>
            <a:off x="1088684" y="246981"/>
            <a:ext cx="4454127" cy="231901"/>
          </a:xfrm>
          <a:prstGeom prst="rect">
            <a:avLst/>
          </a:prstGeom>
        </p:spPr>
        <p:txBody>
          <a:bodyPr vert="horz" lIns="91440" tIns="45720" rIns="91440" bIns="45720" rtlCol="0" anchor="ctr"/>
          <a:lstStyle>
            <a:lvl1pPr algn="l">
              <a:defRPr sz="7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60046" y="599230"/>
            <a:ext cx="608264" cy="377684"/>
          </a:xfrm>
          <a:prstGeom prst="rect">
            <a:avLst/>
          </a:prstGeom>
        </p:spPr>
        <p:txBody>
          <a:bodyPr vert="horz" lIns="91440" tIns="45720" rIns="91440" bIns="45720" rtlCol="0" anchor="t"/>
          <a:lstStyle>
            <a:lvl1pPr algn="r">
              <a:defRPr sz="2100">
                <a:solidFill>
                  <a:schemeClr val="accent1"/>
                </a:solidFill>
              </a:defRPr>
            </a:lvl1pPr>
          </a:lstStyle>
          <a:p>
            <a:fld id="{48F63A3B-78C7-47BE-AE5E-E10140E04643}" type="slidenum">
              <a:rPr lang="en-US" smtClean="0"/>
              <a:t>‹#›</a:t>
            </a:fld>
            <a:endParaRPr lang="en-US" dirty="0"/>
          </a:p>
        </p:txBody>
      </p:sp>
      <p:cxnSp>
        <p:nvCxnSpPr>
          <p:cNvPr id="10" name="Straight Connector 9"/>
          <p:cNvCxnSpPr/>
          <p:nvPr/>
        </p:nvCxnSpPr>
        <p:spPr>
          <a:xfrm>
            <a:off x="0" y="4596310"/>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4980358"/>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Lst>
  <p:txStyles>
    <p:titleStyle>
      <a:lvl1pPr algn="l" defTabSz="685800" rtl="0" eaLnBrk="1" latinLnBrk="0" hangingPunct="1">
        <a:lnSpc>
          <a:spcPct val="90000"/>
        </a:lnSpc>
        <a:spcBef>
          <a:spcPct val="0"/>
        </a:spcBef>
        <a:buNone/>
        <a:defRPr sz="2400" b="0" i="0" kern="1200" cap="all">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00000"/>
        <a:buFont typeface="Arial" panose="020B0604020202020204" pitchFamily="34" charset="0"/>
        <a:buChar char="•"/>
        <a:defRPr sz="15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350" kern="1200" cap="none" baseline="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050" kern="1200" cap="none" baseline="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6.xml"/><Relationship Id="rId5" Type="http://schemas.openxmlformats.org/officeDocument/2006/relationships/hyperlink" Target="mailto:alserrano@cmcenters.org" TargetMode="External"/><Relationship Id="rId4" Type="http://schemas.openxmlformats.org/officeDocument/2006/relationships/hyperlink" Target="mailto:mdeschine@cmcenters.or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crisistextline.org/" TargetMode="External"/><Relationship Id="rId2" Type="http://schemas.openxmlformats.org/officeDocument/2006/relationships/hyperlink" Target="https://suicidepreventionlifeline.org/" TargetMode="Externa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oleObject" Target="../embeddings/oleObject2.bin"/><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cccapply.org/e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hyperlink" Target="https://www.calstate.edu/apply" TargetMode="External"/><Relationship Id="rId4" Type="http://schemas.openxmlformats.org/officeDocument/2006/relationships/hyperlink" Target="http://www.calstate.edu/"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hyperlink" Target="https://admission.universityofcalifornia.edu/how-to-apply/applying-as-a-freshman/personal-insight-questions.html" TargetMode="External"/><Relationship Id="rId5" Type="http://schemas.openxmlformats.org/officeDocument/2006/relationships/hyperlink" Target="https://admission.universityofcalifornia.edu/apply-now.html" TargetMode="External"/><Relationship Id="rId4" Type="http://schemas.openxmlformats.org/officeDocument/2006/relationships/hyperlink" Target="https://www.universityofcalifornia.edu/campuses-locations"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85000"/>
          </a:schemeClr>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1352746" y="3302609"/>
            <a:ext cx="6438507" cy="783226"/>
          </a:xfrm>
          <a:prstGeom prst="rect">
            <a:avLst/>
          </a:prstGeom>
        </p:spPr>
        <p:txBody>
          <a:bodyPr spcFirstLastPara="1" vert="horz" lIns="91440" tIns="45720" rIns="91440" bIns="45720" rtlCol="0" anchor="t" anchorCtr="0">
            <a:normAutofit fontScale="90000"/>
          </a:bodyPr>
          <a:lstStyle/>
          <a:p>
            <a:pPr algn="ctr">
              <a:spcBef>
                <a:spcPct val="0"/>
              </a:spcBef>
            </a:pPr>
            <a:r>
              <a:rPr lang="en-US" sz="2500" kern="1200" dirty="0">
                <a:solidFill>
                  <a:schemeClr val="tx1"/>
                </a:solidFill>
                <a:latin typeface="Century Gothic"/>
              </a:rPr>
              <a:t>Sophomore</a:t>
            </a:r>
            <a:br>
              <a:rPr lang="en-US" sz="2500" kern="1200" dirty="0">
                <a:solidFill>
                  <a:schemeClr val="tx1"/>
                </a:solidFill>
                <a:latin typeface="Century Gothic"/>
              </a:rPr>
            </a:br>
            <a:r>
              <a:rPr lang="en-US" sz="2500" kern="1200" dirty="0">
                <a:solidFill>
                  <a:schemeClr val="tx1"/>
                </a:solidFill>
                <a:latin typeface="Century Gothic"/>
              </a:rPr>
              <a:t>Presentation</a:t>
            </a:r>
            <a:r>
              <a:rPr lang="en-US" sz="2500" dirty="0">
                <a:solidFill>
                  <a:schemeClr val="tx1"/>
                </a:solidFill>
                <a:latin typeface="Century Gothic"/>
              </a:rPr>
              <a:t> </a:t>
            </a:r>
            <a:endParaRPr lang="en-US" sz="2500" kern="1200" dirty="0">
              <a:solidFill>
                <a:schemeClr val="tx1"/>
              </a:solidFill>
              <a:latin typeface="Century Gothic"/>
              <a:cs typeface="Calibri Light"/>
            </a:endParaRPr>
          </a:p>
          <a:p>
            <a:pPr marL="0" lvl="0" indent="0" algn="ctr">
              <a:spcBef>
                <a:spcPct val="0"/>
              </a:spcBef>
              <a:spcAft>
                <a:spcPts val="0"/>
              </a:spcAft>
            </a:pPr>
            <a:r>
              <a:rPr lang="en-US" sz="2500" dirty="0">
                <a:solidFill>
                  <a:schemeClr val="tx1"/>
                </a:solidFill>
                <a:latin typeface="Century Gothic"/>
                <a:cs typeface="Calibri Light"/>
              </a:rPr>
              <a:t>Fall 2025</a:t>
            </a:r>
            <a:endParaRPr lang="en-US" sz="2500" kern="1200" dirty="0">
              <a:solidFill>
                <a:schemeClr val="tx1"/>
              </a:solidFill>
              <a:latin typeface="Century Gothic"/>
              <a:cs typeface="Calibri Light"/>
            </a:endParaRPr>
          </a:p>
        </p:txBody>
      </p:sp>
      <p:pic>
        <p:nvPicPr>
          <p:cNvPr id="3" name="Picture 2" descr="A logo of a cardinal&#10;&#10;AI-generated content may be incorrect.">
            <a:extLst>
              <a:ext uri="{FF2B5EF4-FFF2-40B4-BE49-F238E27FC236}">
                <a16:creationId xmlns:a16="http://schemas.microsoft.com/office/drawing/2014/main" id="{CF788604-B48A-8152-743A-DC732F7C877B}"/>
              </a:ext>
            </a:extLst>
          </p:cNvPr>
          <p:cNvPicPr>
            <a:picLocks noChangeAspect="1"/>
          </p:cNvPicPr>
          <p:nvPr/>
        </p:nvPicPr>
        <p:blipFill>
          <a:blip r:embed="rId3"/>
          <a:stretch>
            <a:fillRect/>
          </a:stretch>
        </p:blipFill>
        <p:spPr>
          <a:xfrm>
            <a:off x="2337996" y="-284813"/>
            <a:ext cx="4468005" cy="4468005"/>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011C2-73C9-17C8-4F91-F87588EA4C0E}"/>
              </a:ext>
            </a:extLst>
          </p:cNvPr>
          <p:cNvSpPr>
            <a:spLocks noGrp="1"/>
          </p:cNvSpPr>
          <p:nvPr>
            <p:ph type="title"/>
          </p:nvPr>
        </p:nvSpPr>
        <p:spPr>
          <a:xfrm>
            <a:off x="1061791" y="476900"/>
            <a:ext cx="7208150" cy="806696"/>
          </a:xfrm>
        </p:spPr>
        <p:txBody>
          <a:bodyPr/>
          <a:lstStyle/>
          <a:p>
            <a:r>
              <a:rPr lang="en-US" dirty="0"/>
              <a:t>Office Staff at Tracy Charter</a:t>
            </a:r>
          </a:p>
        </p:txBody>
      </p:sp>
      <p:sp>
        <p:nvSpPr>
          <p:cNvPr id="3" name="Content Placeholder 2">
            <a:extLst>
              <a:ext uri="{FF2B5EF4-FFF2-40B4-BE49-F238E27FC236}">
                <a16:creationId xmlns:a16="http://schemas.microsoft.com/office/drawing/2014/main" id="{E61AA45F-446C-824E-8160-5C52A3D7DE54}"/>
              </a:ext>
            </a:extLst>
          </p:cNvPr>
          <p:cNvSpPr>
            <a:spLocks noGrp="1"/>
          </p:cNvSpPr>
          <p:nvPr>
            <p:ph idx="1"/>
          </p:nvPr>
        </p:nvSpPr>
        <p:spPr>
          <a:xfrm>
            <a:off x="628650" y="1707886"/>
            <a:ext cx="7886700" cy="2389981"/>
          </a:xfrm>
        </p:spPr>
        <p:txBody>
          <a:bodyPr/>
          <a:lstStyle/>
          <a:p>
            <a:r>
              <a:rPr lang="en-US" dirty="0"/>
              <a:t>Site Secretary: 			</a:t>
            </a:r>
            <a:r>
              <a:rPr lang="en-US" dirty="0">
                <a:solidFill>
                  <a:srgbClr val="862633"/>
                </a:solidFill>
              </a:rPr>
              <a:t>Priya Rajarathinam</a:t>
            </a:r>
          </a:p>
          <a:p>
            <a:r>
              <a:rPr lang="en-US" dirty="0"/>
              <a:t>Attendance Secretary: 		</a:t>
            </a:r>
            <a:r>
              <a:rPr lang="en-US" dirty="0">
                <a:solidFill>
                  <a:srgbClr val="862633"/>
                </a:solidFill>
              </a:rPr>
              <a:t>Nicole Galli</a:t>
            </a:r>
          </a:p>
          <a:p>
            <a:r>
              <a:rPr lang="en-US" dirty="0"/>
              <a:t>Registrar: 			</a:t>
            </a:r>
            <a:r>
              <a:rPr lang="en-US" dirty="0">
                <a:solidFill>
                  <a:srgbClr val="862633"/>
                </a:solidFill>
              </a:rPr>
              <a:t>Marta Marquez</a:t>
            </a:r>
          </a:p>
          <a:p>
            <a:r>
              <a:rPr lang="en-US" dirty="0"/>
              <a:t>Principal: 			</a:t>
            </a:r>
            <a:r>
              <a:rPr lang="en-US" dirty="0">
                <a:solidFill>
                  <a:srgbClr val="862633"/>
                </a:solidFill>
              </a:rPr>
              <a:t>Annabelle Lee</a:t>
            </a:r>
          </a:p>
          <a:p>
            <a:r>
              <a:rPr lang="en-US" dirty="0"/>
              <a:t>Counselor: 			</a:t>
            </a:r>
            <a:r>
              <a:rPr lang="en-US" dirty="0">
                <a:solidFill>
                  <a:srgbClr val="862633"/>
                </a:solidFill>
              </a:rPr>
              <a:t>Troy Edwards</a:t>
            </a:r>
          </a:p>
          <a:p>
            <a:pPr marL="0" indent="0">
              <a:buNone/>
            </a:pPr>
            <a:r>
              <a:rPr lang="en-US" dirty="0"/>
              <a:t>Please email for an appointment: </a:t>
            </a:r>
            <a:r>
              <a:rPr lang="en-US" dirty="0">
                <a:solidFill>
                  <a:srgbClr val="862633"/>
                </a:solidFill>
              </a:rPr>
              <a:t>tedwards@tusd.net</a:t>
            </a:r>
          </a:p>
        </p:txBody>
      </p:sp>
      <p:sp>
        <p:nvSpPr>
          <p:cNvPr id="4" name="TextBox 3">
            <a:extLst>
              <a:ext uri="{FF2B5EF4-FFF2-40B4-BE49-F238E27FC236}">
                <a16:creationId xmlns:a16="http://schemas.microsoft.com/office/drawing/2014/main" id="{AC0C72F1-71B8-B34C-69C6-27049620F015}"/>
              </a:ext>
            </a:extLst>
          </p:cNvPr>
          <p:cNvSpPr txBox="1"/>
          <p:nvPr/>
        </p:nvSpPr>
        <p:spPr>
          <a:xfrm>
            <a:off x="5475110" y="510777"/>
            <a:ext cx="3762728" cy="646331"/>
          </a:xfrm>
          <a:prstGeom prst="rect">
            <a:avLst/>
          </a:prstGeom>
          <a:noFill/>
        </p:spPr>
        <p:txBody>
          <a:bodyPr wrap="square" rtlCol="0">
            <a:spAutoFit/>
          </a:bodyPr>
          <a:lstStyle/>
          <a:p>
            <a:pPr algn="ctr"/>
            <a:r>
              <a:rPr lang="en-US" dirty="0">
                <a:solidFill>
                  <a:srgbClr val="862633"/>
                </a:solidFill>
              </a:rPr>
              <a:t>Office Hours</a:t>
            </a:r>
          </a:p>
          <a:p>
            <a:pPr algn="ctr"/>
            <a:r>
              <a:rPr lang="en-US" dirty="0"/>
              <a:t>8am to 4pm Daily</a:t>
            </a:r>
          </a:p>
        </p:txBody>
      </p:sp>
      <p:pic>
        <p:nvPicPr>
          <p:cNvPr id="6" name="Picture 5" descr="A logo of a cardinal&#10;&#10;Description automatically generated">
            <a:extLst>
              <a:ext uri="{FF2B5EF4-FFF2-40B4-BE49-F238E27FC236}">
                <a16:creationId xmlns:a16="http://schemas.microsoft.com/office/drawing/2014/main" id="{B40ABAAB-A31D-C794-6698-FB63F94D8ADA}"/>
              </a:ext>
            </a:extLst>
          </p:cNvPr>
          <p:cNvPicPr>
            <a:picLocks noChangeAspect="1"/>
          </p:cNvPicPr>
          <p:nvPr/>
        </p:nvPicPr>
        <p:blipFill>
          <a:blip r:embed="rId2"/>
          <a:stretch>
            <a:fillRect/>
          </a:stretch>
        </p:blipFill>
        <p:spPr>
          <a:xfrm>
            <a:off x="6012583" y="1558985"/>
            <a:ext cx="2687782" cy="2687782"/>
          </a:xfrm>
          <a:prstGeom prst="rect">
            <a:avLst/>
          </a:prstGeom>
        </p:spPr>
      </p:pic>
    </p:spTree>
    <p:extLst>
      <p:ext uri="{BB962C8B-B14F-4D97-AF65-F5344CB8AC3E}">
        <p14:creationId xmlns:p14="http://schemas.microsoft.com/office/powerpoint/2010/main" val="2004559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14607"/>
            <a:ext cx="9144000" cy="3079455"/>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8" name="Picture 11">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4594860"/>
            <a:ext cx="9144000" cy="557212"/>
          </a:xfrm>
          <a:prstGeom prst="rect">
            <a:avLst/>
          </a:prstGeom>
        </p:spPr>
      </p:pic>
      <p:cxnSp>
        <p:nvCxnSpPr>
          <p:cNvPr id="14" name="Straight Connector 13">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59630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385316"/>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C630F413-44CE-4746-9821-9E0107978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2D671B1-B099-4F9C-B9CC-9D22B4DAF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14607"/>
            <a:ext cx="9144000" cy="3628893"/>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C0C709CE-0223-F0F1-71F0-B7EC6ACC9BEE}"/>
              </a:ext>
            </a:extLst>
          </p:cNvPr>
          <p:cNvSpPr>
            <a:spLocks noGrp="1"/>
          </p:cNvSpPr>
          <p:nvPr>
            <p:ph type="title"/>
          </p:nvPr>
        </p:nvSpPr>
        <p:spPr>
          <a:xfrm>
            <a:off x="5591500" y="827730"/>
            <a:ext cx="2368182" cy="984001"/>
          </a:xfrm>
        </p:spPr>
        <p:txBody>
          <a:bodyPr vert="horz" lIns="91440" tIns="45720" rIns="91440" bIns="45720" rtlCol="0" anchor="t">
            <a:normAutofit/>
          </a:bodyPr>
          <a:lstStyle/>
          <a:p>
            <a:pPr defTabSz="914400"/>
            <a:r>
              <a:rPr lang="en-US" sz="2100" dirty="0"/>
              <a:t>Mental Health Resources</a:t>
            </a:r>
          </a:p>
        </p:txBody>
      </p:sp>
      <p:cxnSp>
        <p:nvCxnSpPr>
          <p:cNvPr id="22" name="Straight Connector 21">
            <a:extLst>
              <a:ext uri="{FF2B5EF4-FFF2-40B4-BE49-F238E27FC236}">
                <a16:creationId xmlns:a16="http://schemas.microsoft.com/office/drawing/2014/main" id="{7552FBEF-FA69-427B-8245-0A518E0513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66994" y="1609906"/>
            <a:ext cx="236818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4" name="Title 1">
            <a:extLst>
              <a:ext uri="{FF2B5EF4-FFF2-40B4-BE49-F238E27FC236}">
                <a16:creationId xmlns:a16="http://schemas.microsoft.com/office/drawing/2014/main" id="{898488B7-DBD3-40E7-B54B-4DA6C5693E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2341872"/>
            <a:ext cx="2647617" cy="78692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5" name="Picture 4" descr="A logo of a bird&#10;&#10;Description automatically generated">
            <a:extLst>
              <a:ext uri="{FF2B5EF4-FFF2-40B4-BE49-F238E27FC236}">
                <a16:creationId xmlns:a16="http://schemas.microsoft.com/office/drawing/2014/main" id="{56E14978-504B-51F0-AA36-3D361EB09DDA}"/>
              </a:ext>
            </a:extLst>
          </p:cNvPr>
          <p:cNvPicPr>
            <a:picLocks noChangeAspect="1"/>
          </p:cNvPicPr>
          <p:nvPr/>
        </p:nvPicPr>
        <p:blipFill rotWithShape="1">
          <a:blip r:embed="rId3"/>
          <a:srcRect t="11638" r="2" b="17440"/>
          <a:stretch/>
        </p:blipFill>
        <p:spPr>
          <a:xfrm>
            <a:off x="852261" y="1063535"/>
            <a:ext cx="4320765" cy="3064435"/>
          </a:xfrm>
          <a:prstGeom prst="rect">
            <a:avLst/>
          </a:prstGeom>
        </p:spPr>
      </p:pic>
      <p:sp>
        <p:nvSpPr>
          <p:cNvPr id="3" name="TextBox 2">
            <a:extLst>
              <a:ext uri="{FF2B5EF4-FFF2-40B4-BE49-F238E27FC236}">
                <a16:creationId xmlns:a16="http://schemas.microsoft.com/office/drawing/2014/main" id="{55D68530-5ABD-635A-392D-F10239CAD695}"/>
              </a:ext>
            </a:extLst>
          </p:cNvPr>
          <p:cNvSpPr txBox="1"/>
          <p:nvPr/>
        </p:nvSpPr>
        <p:spPr>
          <a:xfrm>
            <a:off x="5665603" y="1705207"/>
            <a:ext cx="2369574" cy="3018146"/>
          </a:xfrm>
          <a:prstGeom prst="rect">
            <a:avLst/>
          </a:prstGeom>
        </p:spPr>
        <p:txBody>
          <a:bodyPr vert="horz" lIns="91440" tIns="45720" rIns="91440" bIns="45720" rtlCol="0" anchor="t">
            <a:normAutofit/>
          </a:bodyPr>
          <a:lstStyle/>
          <a:p>
            <a:pPr indent="-228600" defTabSz="914400">
              <a:lnSpc>
                <a:spcPct val="110000"/>
              </a:lnSpc>
              <a:spcAft>
                <a:spcPts val="600"/>
              </a:spcAft>
              <a:buClr>
                <a:schemeClr val="accent1"/>
              </a:buClr>
              <a:buSzPct val="100000"/>
              <a:buFont typeface="Arial" panose="020B0604020202020204" pitchFamily="34" charset="0"/>
              <a:buChar char="•"/>
            </a:pPr>
            <a:r>
              <a:rPr lang="en-US" sz="1300" dirty="0"/>
              <a:t>Community Medical Center provides appointments for individual and group counseling services at Tracy Charter.</a:t>
            </a:r>
          </a:p>
          <a:p>
            <a:pPr indent="-228600" defTabSz="914400">
              <a:lnSpc>
                <a:spcPct val="110000"/>
              </a:lnSpc>
              <a:spcAft>
                <a:spcPts val="600"/>
              </a:spcAft>
              <a:buClr>
                <a:schemeClr val="accent1"/>
              </a:buClr>
              <a:buSzPct val="100000"/>
              <a:buFont typeface="Arial" panose="020B0604020202020204" pitchFamily="34" charset="0"/>
              <a:buChar char="•"/>
            </a:pPr>
            <a:r>
              <a:rPr lang="en-US" sz="1300" dirty="0"/>
              <a:t>In-Person or Virtual sessions are available.</a:t>
            </a:r>
          </a:p>
          <a:p>
            <a:pPr indent="-228600" defTabSz="914400">
              <a:lnSpc>
                <a:spcPct val="110000"/>
              </a:lnSpc>
              <a:spcAft>
                <a:spcPts val="600"/>
              </a:spcAft>
              <a:buClr>
                <a:schemeClr val="accent1"/>
              </a:buClr>
              <a:buSzPct val="100000"/>
              <a:buFont typeface="Arial" panose="020B0604020202020204" pitchFamily="34" charset="0"/>
              <a:buChar char="•"/>
            </a:pPr>
            <a:r>
              <a:rPr lang="en-US" sz="1300" dirty="0"/>
              <a:t>Therapists: </a:t>
            </a:r>
          </a:p>
          <a:p>
            <a:pPr defTabSz="914400">
              <a:lnSpc>
                <a:spcPct val="110000"/>
              </a:lnSpc>
              <a:spcAft>
                <a:spcPts val="600"/>
              </a:spcAft>
              <a:buClr>
                <a:schemeClr val="accent1"/>
              </a:buClr>
              <a:buSzPct val="100000"/>
            </a:pPr>
            <a:r>
              <a:rPr lang="en-US" sz="1300" dirty="0"/>
              <a:t>Melanie Deschine (</a:t>
            </a:r>
            <a:r>
              <a:rPr lang="en-US" sz="1300" dirty="0">
                <a:hlinkClick r:id="rId4"/>
              </a:rPr>
              <a:t>mdeschine@cmcenters.org</a:t>
            </a:r>
            <a:r>
              <a:rPr lang="en-US" sz="1300" dirty="0"/>
              <a:t>)</a:t>
            </a:r>
          </a:p>
          <a:p>
            <a:pPr defTabSz="914400">
              <a:lnSpc>
                <a:spcPct val="110000"/>
              </a:lnSpc>
              <a:spcAft>
                <a:spcPts val="600"/>
              </a:spcAft>
              <a:buClr>
                <a:schemeClr val="accent1"/>
              </a:buClr>
              <a:buSzPct val="100000"/>
            </a:pPr>
            <a:r>
              <a:rPr lang="en-US" sz="1300" dirty="0"/>
              <a:t>Alexis Serrano</a:t>
            </a:r>
          </a:p>
          <a:p>
            <a:pPr defTabSz="914400">
              <a:lnSpc>
                <a:spcPct val="110000"/>
              </a:lnSpc>
              <a:spcAft>
                <a:spcPts val="600"/>
              </a:spcAft>
              <a:buClr>
                <a:schemeClr val="accent1"/>
              </a:buClr>
              <a:buSzPct val="100000"/>
            </a:pPr>
            <a:r>
              <a:rPr lang="en-US" sz="1300" dirty="0"/>
              <a:t>(</a:t>
            </a:r>
            <a:r>
              <a:rPr lang="en-US" sz="1300" dirty="0">
                <a:hlinkClick r:id="rId5"/>
              </a:rPr>
              <a:t>alserrano@cmcenters.org</a:t>
            </a:r>
            <a:r>
              <a:rPr lang="en-US" sz="1300" dirty="0"/>
              <a:t>)</a:t>
            </a:r>
          </a:p>
          <a:p>
            <a:pPr defTabSz="914400">
              <a:lnSpc>
                <a:spcPct val="110000"/>
              </a:lnSpc>
              <a:spcAft>
                <a:spcPts val="600"/>
              </a:spcAft>
              <a:buClr>
                <a:schemeClr val="accent1"/>
              </a:buClr>
              <a:buSzPct val="100000"/>
            </a:pPr>
            <a:endParaRPr lang="en-US" sz="1300" dirty="0"/>
          </a:p>
          <a:p>
            <a:pPr defTabSz="914400">
              <a:lnSpc>
                <a:spcPct val="110000"/>
              </a:lnSpc>
              <a:spcAft>
                <a:spcPts val="600"/>
              </a:spcAft>
              <a:buClr>
                <a:schemeClr val="accent1"/>
              </a:buClr>
              <a:buSzPct val="100000"/>
            </a:pPr>
            <a:endParaRPr lang="en-US" sz="1300" dirty="0"/>
          </a:p>
          <a:p>
            <a:pPr defTabSz="914400">
              <a:lnSpc>
                <a:spcPct val="110000"/>
              </a:lnSpc>
              <a:spcAft>
                <a:spcPts val="600"/>
              </a:spcAft>
              <a:buClr>
                <a:schemeClr val="accent1"/>
              </a:buClr>
              <a:buSzPct val="100000"/>
            </a:pPr>
            <a:endParaRPr lang="en-US" sz="1300" dirty="0"/>
          </a:p>
          <a:p>
            <a:pPr indent="-228600" defTabSz="914400">
              <a:lnSpc>
                <a:spcPct val="110000"/>
              </a:lnSpc>
              <a:spcAft>
                <a:spcPts val="600"/>
              </a:spcAft>
              <a:buClr>
                <a:schemeClr val="accent1"/>
              </a:buClr>
              <a:buSzPct val="100000"/>
              <a:buFont typeface="Arial" panose="020B0604020202020204" pitchFamily="34" charset="0"/>
              <a:buChar char="•"/>
            </a:pPr>
            <a:endParaRPr lang="en-US" sz="1300" dirty="0"/>
          </a:p>
          <a:p>
            <a:pPr indent="-228600" defTabSz="914400">
              <a:lnSpc>
                <a:spcPct val="110000"/>
              </a:lnSpc>
              <a:spcAft>
                <a:spcPts val="600"/>
              </a:spcAft>
              <a:buClr>
                <a:schemeClr val="accent1"/>
              </a:buClr>
              <a:buSzPct val="100000"/>
              <a:buFont typeface="Arial" panose="020B0604020202020204" pitchFamily="34" charset="0"/>
              <a:buChar char="•"/>
            </a:pPr>
            <a:endParaRPr lang="en-US" sz="1300" dirty="0"/>
          </a:p>
          <a:p>
            <a:pPr indent="-228600" defTabSz="914400">
              <a:lnSpc>
                <a:spcPct val="110000"/>
              </a:lnSpc>
              <a:spcAft>
                <a:spcPts val="600"/>
              </a:spcAft>
              <a:buClr>
                <a:schemeClr val="accent1"/>
              </a:buClr>
              <a:buSzPct val="100000"/>
              <a:buFont typeface="Arial" panose="020B0604020202020204" pitchFamily="34" charset="0"/>
              <a:buChar char="•"/>
            </a:pPr>
            <a:endParaRPr lang="en-US" sz="1300" dirty="0"/>
          </a:p>
          <a:p>
            <a:pPr indent="-228600" defTabSz="914400">
              <a:lnSpc>
                <a:spcPct val="110000"/>
              </a:lnSpc>
              <a:spcAft>
                <a:spcPts val="600"/>
              </a:spcAft>
              <a:buClr>
                <a:schemeClr val="accent1"/>
              </a:buClr>
              <a:buSzPct val="100000"/>
              <a:buFont typeface="Arial" panose="020B0604020202020204" pitchFamily="34" charset="0"/>
              <a:buChar char="•"/>
            </a:pPr>
            <a:endParaRPr lang="en-US" sz="1300" dirty="0"/>
          </a:p>
          <a:p>
            <a:pPr indent="-228600" defTabSz="914400">
              <a:lnSpc>
                <a:spcPct val="110000"/>
              </a:lnSpc>
              <a:spcAft>
                <a:spcPts val="600"/>
              </a:spcAft>
              <a:buClr>
                <a:schemeClr val="accent1"/>
              </a:buClr>
              <a:buSzPct val="100000"/>
              <a:buFont typeface="Arial" panose="020B0604020202020204" pitchFamily="34" charset="0"/>
              <a:buChar char="•"/>
            </a:pPr>
            <a:endParaRPr lang="en-US" sz="1300" dirty="0"/>
          </a:p>
          <a:p>
            <a:pPr indent="-228600" defTabSz="914400">
              <a:lnSpc>
                <a:spcPct val="110000"/>
              </a:lnSpc>
              <a:spcAft>
                <a:spcPts val="600"/>
              </a:spcAft>
              <a:buClr>
                <a:schemeClr val="accent1"/>
              </a:buClr>
              <a:buSzPct val="100000"/>
              <a:buFont typeface="Arial" panose="020B0604020202020204" pitchFamily="34" charset="0"/>
              <a:buChar char="•"/>
            </a:pPr>
            <a:endParaRPr lang="en-US" sz="1300" dirty="0"/>
          </a:p>
          <a:p>
            <a:pPr indent="-228600" defTabSz="914400">
              <a:lnSpc>
                <a:spcPct val="110000"/>
              </a:lnSpc>
              <a:spcAft>
                <a:spcPts val="600"/>
              </a:spcAft>
              <a:buClr>
                <a:schemeClr val="accent1"/>
              </a:buClr>
              <a:buSzPct val="100000"/>
              <a:buFont typeface="Arial" panose="020B0604020202020204" pitchFamily="34" charset="0"/>
              <a:buChar char="•"/>
            </a:pPr>
            <a:endParaRPr lang="en-US" sz="1300" dirty="0"/>
          </a:p>
        </p:txBody>
      </p:sp>
    </p:spTree>
    <p:extLst>
      <p:ext uri="{BB962C8B-B14F-4D97-AF65-F5344CB8AC3E}">
        <p14:creationId xmlns:p14="http://schemas.microsoft.com/office/powerpoint/2010/main" val="111450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BE214B-2C92-47AF-8D90-698211103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186D07CD-E0E5-42ED-BA28-6CB6ADC3B0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385316"/>
            <a:ext cx="416103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9BB32445-9C8F-991C-29BE-F1BC0175C51D}"/>
              </a:ext>
            </a:extLst>
          </p:cNvPr>
          <p:cNvSpPr>
            <a:spLocks noGrp="1"/>
          </p:cNvSpPr>
          <p:nvPr>
            <p:ph type="title"/>
          </p:nvPr>
        </p:nvSpPr>
        <p:spPr>
          <a:xfrm>
            <a:off x="1088685" y="603390"/>
            <a:ext cx="4162766" cy="786926"/>
          </a:xfrm>
        </p:spPr>
        <p:txBody>
          <a:bodyPr>
            <a:normAutofit/>
          </a:bodyPr>
          <a:lstStyle/>
          <a:p>
            <a:r>
              <a:rPr lang="en-US" dirty="0"/>
              <a:t>Mental Health Resources</a:t>
            </a:r>
          </a:p>
        </p:txBody>
      </p:sp>
      <p:sp>
        <p:nvSpPr>
          <p:cNvPr id="13" name="Rectangle 12">
            <a:extLst>
              <a:ext uri="{FF2B5EF4-FFF2-40B4-BE49-F238E27FC236}">
                <a16:creationId xmlns:a16="http://schemas.microsoft.com/office/drawing/2014/main" id="{369A020F-4984-4DD0-898A-B60A4882B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14607"/>
            <a:ext cx="9144000" cy="3079455"/>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BA411710-EFF4-F2CC-B714-46D3A2D69E1D}"/>
              </a:ext>
            </a:extLst>
          </p:cNvPr>
          <p:cNvSpPr>
            <a:spLocks noGrp="1"/>
          </p:cNvSpPr>
          <p:nvPr>
            <p:ph idx="1"/>
          </p:nvPr>
        </p:nvSpPr>
        <p:spPr>
          <a:xfrm>
            <a:off x="1088685" y="1511799"/>
            <a:ext cx="4162766" cy="2976439"/>
          </a:xfrm>
        </p:spPr>
        <p:txBody>
          <a:bodyPr>
            <a:normAutofit fontScale="92500" lnSpcReduction="10000"/>
          </a:bodyPr>
          <a:lstStyle/>
          <a:p>
            <a:pPr marL="0" indent="0">
              <a:lnSpc>
                <a:spcPct val="110000"/>
              </a:lnSpc>
              <a:buNone/>
            </a:pPr>
            <a:r>
              <a:rPr lang="en-US" sz="1200" b="1" i="0" u="none" strike="noStrike" dirty="0">
                <a:solidFill>
                  <a:srgbClr val="862633"/>
                </a:solidFill>
                <a:effectLst/>
                <a:latin typeface="Roboto" panose="02000000000000000000" pitchFamily="2" charset="0"/>
                <a:hlinkClick r:id="rId2">
                  <a:extLst>
                    <a:ext uri="{A12FA001-AC4F-418D-AE19-62706E023703}">
                      <ahyp:hlinkClr xmlns:ahyp="http://schemas.microsoft.com/office/drawing/2018/hyperlinkcolor" val="tx"/>
                    </a:ext>
                  </a:extLst>
                </a:hlinkClick>
              </a:rPr>
              <a:t>NATIONAL SUICIDE PREVENTION LIFELINE</a:t>
            </a:r>
            <a:r>
              <a:rPr lang="en-US" sz="1200" b="1" i="0" dirty="0">
                <a:solidFill>
                  <a:srgbClr val="862633"/>
                </a:solidFill>
                <a:effectLst/>
                <a:latin typeface="Roboto" panose="02000000000000000000" pitchFamily="2" charset="0"/>
              </a:rPr>
              <a:t> </a:t>
            </a:r>
            <a:r>
              <a:rPr lang="en-US" sz="1200" dirty="0">
                <a:solidFill>
                  <a:srgbClr val="862633"/>
                </a:solidFill>
                <a:latin typeface="Roboto" panose="02000000000000000000" pitchFamily="2" charset="0"/>
              </a:rPr>
              <a:t>  </a:t>
            </a:r>
          </a:p>
          <a:p>
            <a:pPr marL="0" indent="0">
              <a:lnSpc>
                <a:spcPct val="110000"/>
              </a:lnSpc>
              <a:buNone/>
            </a:pPr>
            <a:r>
              <a:rPr lang="en-US" sz="1200" b="0" i="0" dirty="0">
                <a:effectLst/>
                <a:latin typeface="Roboto" panose="02000000000000000000" pitchFamily="2" charset="0"/>
              </a:rPr>
              <a:t>1-800-273-8255</a:t>
            </a:r>
          </a:p>
          <a:p>
            <a:pPr marL="0" indent="0">
              <a:lnSpc>
                <a:spcPct val="110000"/>
              </a:lnSpc>
              <a:buNone/>
            </a:pPr>
            <a:r>
              <a:rPr lang="en-US" sz="1200" b="0" i="0" dirty="0">
                <a:effectLst/>
              </a:rPr>
              <a:t>The National Suicide Prevention Lifeline provides free and confidential emotional support to people in suicidal crisis or emotional distress 24 hours a day, 7 days a week, across the United States. The Lifeline is comprised of a national network of over 170 local crisis centers, combining custom local care and resources with national standards and best practices.</a:t>
            </a:r>
          </a:p>
          <a:p>
            <a:pPr marL="0" indent="0">
              <a:lnSpc>
                <a:spcPct val="110000"/>
              </a:lnSpc>
              <a:buNone/>
            </a:pPr>
            <a:endParaRPr lang="en-US" sz="1200" dirty="0">
              <a:latin typeface="Roboto" panose="02000000000000000000" pitchFamily="2" charset="0"/>
              <a:hlinkClick r:id="rId3">
                <a:extLst>
                  <a:ext uri="{A12FA001-AC4F-418D-AE19-62706E023703}">
                    <ahyp:hlinkClr xmlns:ahyp="http://schemas.microsoft.com/office/drawing/2018/hyperlinkcolor" val="tx"/>
                  </a:ext>
                </a:extLst>
              </a:hlinkClick>
            </a:endParaRPr>
          </a:p>
          <a:p>
            <a:pPr marL="0" indent="0">
              <a:lnSpc>
                <a:spcPct val="110000"/>
              </a:lnSpc>
              <a:buNone/>
            </a:pPr>
            <a:r>
              <a:rPr lang="en-US" sz="1200" b="1" i="0" u="none" strike="noStrike" dirty="0">
                <a:solidFill>
                  <a:srgbClr val="862633"/>
                </a:solidFill>
                <a:effectLst/>
                <a:latin typeface="Roboto" panose="02000000000000000000" pitchFamily="2" charset="0"/>
                <a:hlinkClick r:id="rId3">
                  <a:extLst>
                    <a:ext uri="{A12FA001-AC4F-418D-AE19-62706E023703}">
                      <ahyp:hlinkClr xmlns:ahyp="http://schemas.microsoft.com/office/drawing/2018/hyperlinkcolor" val="tx"/>
                    </a:ext>
                  </a:extLst>
                </a:hlinkClick>
              </a:rPr>
              <a:t>THE CRISIS TEXT LINE</a:t>
            </a:r>
            <a:r>
              <a:rPr lang="en-US" sz="1200" b="1" i="0" dirty="0">
                <a:solidFill>
                  <a:srgbClr val="862633"/>
                </a:solidFill>
                <a:effectLst/>
                <a:latin typeface="Roboto" panose="02000000000000000000" pitchFamily="2" charset="0"/>
              </a:rPr>
              <a:t> </a:t>
            </a:r>
            <a:endParaRPr lang="en-US" sz="1200" b="0" i="0" dirty="0">
              <a:solidFill>
                <a:srgbClr val="862633"/>
              </a:solidFill>
              <a:effectLst/>
              <a:latin typeface="Roboto" panose="02000000000000000000" pitchFamily="2" charset="0"/>
            </a:endParaRPr>
          </a:p>
          <a:p>
            <a:pPr marL="0" indent="0">
              <a:lnSpc>
                <a:spcPct val="110000"/>
              </a:lnSpc>
              <a:buNone/>
            </a:pPr>
            <a:r>
              <a:rPr lang="en-US" sz="1200" b="0" i="0" dirty="0">
                <a:effectLst/>
              </a:rPr>
              <a:t>The Crisis Text Line is the only 24/7, nationwide crisis-intervention text-message hotline. The Crisis Text Line can be reached by texting HOME to 741-741.</a:t>
            </a:r>
          </a:p>
          <a:p>
            <a:pPr marL="0" indent="0">
              <a:lnSpc>
                <a:spcPct val="110000"/>
              </a:lnSpc>
              <a:buNone/>
            </a:pPr>
            <a:endParaRPr lang="en-US" sz="400" dirty="0">
              <a:latin typeface="Roboto" panose="02000000000000000000" pitchFamily="2" charset="0"/>
            </a:endParaRPr>
          </a:p>
        </p:txBody>
      </p:sp>
      <p:grpSp>
        <p:nvGrpSpPr>
          <p:cNvPr id="15" name="Group 14">
            <a:extLst>
              <a:ext uri="{FF2B5EF4-FFF2-40B4-BE49-F238E27FC236}">
                <a16:creationId xmlns:a16="http://schemas.microsoft.com/office/drawing/2014/main" id="{A3761B47-AE33-47C9-9636-19D4B313F27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8041" y="361628"/>
            <a:ext cx="3055899" cy="3861826"/>
            <a:chOff x="7477388" y="482171"/>
            <a:chExt cx="4074533" cy="5149101"/>
          </a:xfrm>
        </p:grpSpPr>
        <p:sp>
          <p:nvSpPr>
            <p:cNvPr id="16" name="Rectangle 15">
              <a:extLst>
                <a:ext uri="{FF2B5EF4-FFF2-40B4-BE49-F238E27FC236}">
                  <a16:creationId xmlns:a16="http://schemas.microsoft.com/office/drawing/2014/main" id="{9E204B78-8026-4E1E-9C59-5F523ECDD2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77388" y="482171"/>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DDEB6F1-F54D-4345-B8DF-72D72C71EC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47" y="812507"/>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4380F474-D468-4F2F-8BE9-F343F8D1A9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3718" y="733473"/>
            <a:ext cx="2339583" cy="3101505"/>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FFB5752-DC00-6379-B1B4-5A795E07C2D0}"/>
              </a:ext>
            </a:extLst>
          </p:cNvPr>
          <p:cNvPicPr>
            <a:picLocks noChangeAspect="1"/>
          </p:cNvPicPr>
          <p:nvPr/>
        </p:nvPicPr>
        <p:blipFill>
          <a:blip r:embed="rId4"/>
          <a:stretch>
            <a:fillRect/>
          </a:stretch>
        </p:blipFill>
        <p:spPr>
          <a:xfrm>
            <a:off x="6087279" y="1234778"/>
            <a:ext cx="2099328" cy="2104589"/>
          </a:xfrm>
          <a:prstGeom prst="rect">
            <a:avLst/>
          </a:prstGeom>
        </p:spPr>
      </p:pic>
      <p:pic>
        <p:nvPicPr>
          <p:cNvPr id="21" name="Picture 20">
            <a:extLst>
              <a:ext uri="{FF2B5EF4-FFF2-40B4-BE49-F238E27FC236}">
                <a16:creationId xmlns:a16="http://schemas.microsoft.com/office/drawing/2014/main" id="{D757EBBD-8611-41C1-8124-C151D0957DB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bwMode="black">
          <a:xfrm>
            <a:off x="0" y="4594860"/>
            <a:ext cx="9144000" cy="557212"/>
          </a:xfrm>
          <a:prstGeom prst="rect">
            <a:avLst/>
          </a:prstGeom>
        </p:spPr>
      </p:pic>
      <p:cxnSp>
        <p:nvCxnSpPr>
          <p:cNvPr id="23" name="Straight Connector 22">
            <a:extLst>
              <a:ext uri="{FF2B5EF4-FFF2-40B4-BE49-F238E27FC236}">
                <a16:creationId xmlns:a16="http://schemas.microsoft.com/office/drawing/2014/main" id="{E40D0D8B-2D5E-48A4-BBD5-8CB09A86A6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59630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5144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14607"/>
            <a:ext cx="9144000" cy="3079455"/>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2" name="Picture 11">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4594860"/>
            <a:ext cx="9144000" cy="557212"/>
          </a:xfrm>
          <a:prstGeom prst="rect">
            <a:avLst/>
          </a:prstGeom>
        </p:spPr>
      </p:pic>
      <p:cxnSp>
        <p:nvCxnSpPr>
          <p:cNvPr id="14" name="Straight Connector 13">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59630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13335" y="2646406"/>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56412368-7E6B-4064-B6FA-72DF6DA0C2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014FE20-9BCC-4219-A8AD-B1C110BD5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14607"/>
            <a:ext cx="9144000" cy="3079455"/>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5D77F4B9-271E-909A-2803-13B18A00382F}"/>
              </a:ext>
            </a:extLst>
          </p:cNvPr>
          <p:cNvSpPr>
            <a:spLocks noGrp="1"/>
          </p:cNvSpPr>
          <p:nvPr>
            <p:ph type="title"/>
          </p:nvPr>
        </p:nvSpPr>
        <p:spPr>
          <a:xfrm>
            <a:off x="1089462" y="732381"/>
            <a:ext cx="4143979" cy="1775415"/>
          </a:xfrm>
        </p:spPr>
        <p:txBody>
          <a:bodyPr vert="horz" lIns="91440" tIns="45720" rIns="91440" bIns="0" rtlCol="0" anchor="b">
            <a:normAutofit/>
          </a:bodyPr>
          <a:lstStyle/>
          <a:p>
            <a:pPr defTabSz="914400"/>
            <a:r>
              <a:rPr lang="en-US" sz="4100"/>
              <a:t>Support Services</a:t>
            </a:r>
          </a:p>
        </p:txBody>
      </p:sp>
      <p:cxnSp>
        <p:nvCxnSpPr>
          <p:cNvPr id="22" name="Straight Connector 21">
            <a:extLst>
              <a:ext uri="{FF2B5EF4-FFF2-40B4-BE49-F238E27FC236}">
                <a16:creationId xmlns:a16="http://schemas.microsoft.com/office/drawing/2014/main" id="{A661C966-C6C8-4667-903D-E68521C357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9463" y="2646407"/>
            <a:ext cx="415208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4" name="Group 23">
            <a:extLst>
              <a:ext uri="{FF2B5EF4-FFF2-40B4-BE49-F238E27FC236}">
                <a16:creationId xmlns:a16="http://schemas.microsoft.com/office/drawing/2014/main" id="{36439133-030D-427C-AADE-2B48B19917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8041" y="361628"/>
            <a:ext cx="3055899" cy="3861826"/>
            <a:chOff x="7477388" y="482171"/>
            <a:chExt cx="4074533" cy="5149101"/>
          </a:xfrm>
        </p:grpSpPr>
        <p:sp>
          <p:nvSpPr>
            <p:cNvPr id="25" name="Rectangle 24">
              <a:extLst>
                <a:ext uri="{FF2B5EF4-FFF2-40B4-BE49-F238E27FC236}">
                  <a16:creationId xmlns:a16="http://schemas.microsoft.com/office/drawing/2014/main" id="{2C11378B-6628-411A-9A79-CF10232D7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77388" y="482171"/>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8E6BF6A-26B8-45E6-887E-FE78A7984F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47" y="812507"/>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82388B0B-738B-4313-8674-79D97E74A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3718" y="733473"/>
            <a:ext cx="2339583" cy="3101505"/>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oster for a college&#10;&#10;AI-generated content may be incorrect.">
            <a:extLst>
              <a:ext uri="{FF2B5EF4-FFF2-40B4-BE49-F238E27FC236}">
                <a16:creationId xmlns:a16="http://schemas.microsoft.com/office/drawing/2014/main" id="{D219D6F2-30DF-2C74-D105-A4BF3CEDD985}"/>
              </a:ext>
            </a:extLst>
          </p:cNvPr>
          <p:cNvPicPr>
            <a:picLocks noChangeAspect="1"/>
          </p:cNvPicPr>
          <p:nvPr/>
        </p:nvPicPr>
        <p:blipFill>
          <a:blip r:embed="rId3"/>
          <a:stretch>
            <a:fillRect/>
          </a:stretch>
        </p:blipFill>
        <p:spPr>
          <a:xfrm>
            <a:off x="6087279" y="928284"/>
            <a:ext cx="2099328" cy="2717577"/>
          </a:xfrm>
          <a:prstGeom prst="rect">
            <a:avLst/>
          </a:prstGeom>
        </p:spPr>
      </p:pic>
      <p:pic>
        <p:nvPicPr>
          <p:cNvPr id="30" name="Picture 29">
            <a:extLst>
              <a:ext uri="{FF2B5EF4-FFF2-40B4-BE49-F238E27FC236}">
                <a16:creationId xmlns:a16="http://schemas.microsoft.com/office/drawing/2014/main" id="{6DF84359-5DD6-461B-9519-90AA2F46C1B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4594860"/>
            <a:ext cx="9144000" cy="557212"/>
          </a:xfrm>
          <a:prstGeom prst="rect">
            <a:avLst/>
          </a:prstGeom>
        </p:spPr>
      </p:pic>
      <p:cxnSp>
        <p:nvCxnSpPr>
          <p:cNvPr id="32" name="Straight Connector 31">
            <a:extLst>
              <a:ext uri="{FF2B5EF4-FFF2-40B4-BE49-F238E27FC236}">
                <a16:creationId xmlns:a16="http://schemas.microsoft.com/office/drawing/2014/main" id="{E90BC892-CE86-41EE-8A3B-2178D5170C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59630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5982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D789C-91A8-F66B-1046-653D92188AE3}"/>
              </a:ext>
            </a:extLst>
          </p:cNvPr>
          <p:cNvSpPr>
            <a:spLocks noGrp="1"/>
          </p:cNvSpPr>
          <p:nvPr>
            <p:ph type="title"/>
          </p:nvPr>
        </p:nvSpPr>
        <p:spPr/>
        <p:txBody>
          <a:bodyPr/>
          <a:lstStyle/>
          <a:p>
            <a:r>
              <a:rPr lang="en-US" dirty="0"/>
              <a:t>Air tutors………</a:t>
            </a:r>
            <a:br>
              <a:rPr lang="en-US" dirty="0"/>
            </a:br>
            <a:r>
              <a:rPr lang="en-US" sz="1800" dirty="0"/>
              <a:t>2 (1 hour) sessions a week</a:t>
            </a:r>
          </a:p>
        </p:txBody>
      </p:sp>
      <p:graphicFrame>
        <p:nvGraphicFramePr>
          <p:cNvPr id="3" name="Object 2">
            <a:extLst>
              <a:ext uri="{FF2B5EF4-FFF2-40B4-BE49-F238E27FC236}">
                <a16:creationId xmlns:a16="http://schemas.microsoft.com/office/drawing/2014/main" id="{C6A0BBBA-84D0-6EC0-4AB3-AECA1A375B4A}"/>
              </a:ext>
            </a:extLst>
          </p:cNvPr>
          <p:cNvGraphicFramePr>
            <a:graphicFrameLocks noChangeAspect="1"/>
          </p:cNvGraphicFramePr>
          <p:nvPr>
            <p:extLst>
              <p:ext uri="{D42A27DB-BD31-4B8C-83A1-F6EECF244321}">
                <p14:modId xmlns:p14="http://schemas.microsoft.com/office/powerpoint/2010/main" val="1363032925"/>
              </p:ext>
            </p:extLst>
          </p:nvPr>
        </p:nvGraphicFramePr>
        <p:xfrm>
          <a:off x="5244095" y="170872"/>
          <a:ext cx="3140075" cy="4064000"/>
        </p:xfrm>
        <a:graphic>
          <a:graphicData uri="http://schemas.openxmlformats.org/presentationml/2006/ole">
            <mc:AlternateContent xmlns:mc="http://schemas.openxmlformats.org/markup-compatibility/2006">
              <mc:Choice xmlns:v="urn:schemas-microsoft-com:vml" Requires="v">
                <p:oleObj name="Acrobat Document" r:id="rId2" imgW="5829257" imgH="7543568" progId="AcroExch.Document.DC">
                  <p:embed/>
                </p:oleObj>
              </mc:Choice>
              <mc:Fallback>
                <p:oleObj name="Acrobat Document" r:id="rId2" imgW="5829257" imgH="7543568" progId="AcroExch.Document.DC">
                  <p:embed/>
                  <p:pic>
                    <p:nvPicPr>
                      <p:cNvPr id="3" name="Object 2">
                        <a:extLst>
                          <a:ext uri="{FF2B5EF4-FFF2-40B4-BE49-F238E27FC236}">
                            <a16:creationId xmlns:a16="http://schemas.microsoft.com/office/drawing/2014/main" id="{C6A0BBBA-84D0-6EC0-4AB3-AECA1A375B4A}"/>
                          </a:ext>
                        </a:extLst>
                      </p:cNvPr>
                      <p:cNvPicPr/>
                      <p:nvPr/>
                    </p:nvPicPr>
                    <p:blipFill>
                      <a:blip r:embed="rId3"/>
                      <a:stretch>
                        <a:fillRect/>
                      </a:stretch>
                    </p:blipFill>
                    <p:spPr>
                      <a:xfrm>
                        <a:off x="5244095" y="170872"/>
                        <a:ext cx="3140075" cy="4064000"/>
                      </a:xfrm>
                      <a:prstGeom prst="rect">
                        <a:avLst/>
                      </a:prstGeom>
                    </p:spPr>
                  </p:pic>
                </p:oleObj>
              </mc:Fallback>
            </mc:AlternateContent>
          </a:graphicData>
        </a:graphic>
      </p:graphicFrame>
    </p:spTree>
    <p:extLst>
      <p:ext uri="{BB962C8B-B14F-4D97-AF65-F5344CB8AC3E}">
        <p14:creationId xmlns:p14="http://schemas.microsoft.com/office/powerpoint/2010/main" val="1595362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3" name="Google Shape;84;p16"/>
          <p:cNvSpPr txBox="1">
            <a:spLocks/>
          </p:cNvSpPr>
          <p:nvPr/>
        </p:nvSpPr>
        <p:spPr>
          <a:xfrm>
            <a:off x="3000824" y="114089"/>
            <a:ext cx="5378605" cy="393600"/>
          </a:xfrm>
          <a:prstGeom prst="rect">
            <a:avLst/>
          </a:prstGeom>
        </p:spPr>
        <p:txBody>
          <a:bodyPr spcFirstLastPara="1" wrap="square" lIns="0" tIns="0" rIns="0" bIns="0" anchor="ctr" anchorCtr="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Tw Cen MT" panose="020B0602020104020603" pitchFamily="34" charset="0"/>
              <a:buChar char=" "/>
              <a:defRPr sz="1650" kern="1200">
                <a:solidFill>
                  <a:schemeClr val="tx1"/>
                </a:solidFill>
                <a:latin typeface="+mn-lt"/>
                <a:ea typeface="+mn-ea"/>
                <a:cs typeface="+mn-cs"/>
              </a:defRPr>
            </a:lvl1pPr>
            <a:lvl2pPr marL="198882" indent="-102870" algn="l" defTabSz="685800" rtl="0" eaLnBrk="1" latinLnBrk="0" hangingPunct="1">
              <a:lnSpc>
                <a:spcPct val="90000"/>
              </a:lnSpc>
              <a:spcBef>
                <a:spcPts val="150"/>
              </a:spcBef>
              <a:spcAft>
                <a:spcPts val="300"/>
              </a:spcAft>
              <a:buClr>
                <a:schemeClr val="accent1"/>
              </a:buClr>
              <a:buFont typeface="Wingdings 3" pitchFamily="18" charset="2"/>
              <a:buChar char=""/>
              <a:defRPr sz="1350" kern="1200">
                <a:solidFill>
                  <a:schemeClr val="tx1"/>
                </a:solidFill>
                <a:latin typeface="+mn-lt"/>
                <a:ea typeface="+mn-ea"/>
                <a:cs typeface="+mn-cs"/>
              </a:defRPr>
            </a:lvl2pPr>
            <a:lvl3pPr marL="336042"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3pPr>
            <a:lvl4pPr marL="445770"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4pPr>
            <a:lvl5pPr marL="582930"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5pPr>
            <a:lvl6pPr marL="685800"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6pPr>
            <a:lvl7pPr marL="795528"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7pPr>
            <a:lvl8pPr marL="912114"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8pPr>
            <a:lvl9pPr marL="1021842"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9pPr>
          </a:lstStyle>
          <a:p>
            <a:pPr marL="0" indent="0" algn="ctr" defTabSz="685783">
              <a:spcBef>
                <a:spcPts val="360"/>
              </a:spcBef>
              <a:spcAft>
                <a:spcPts val="1000"/>
              </a:spcAft>
              <a:buClr>
                <a:srgbClr val="1CADE4"/>
              </a:buClr>
              <a:buNone/>
            </a:pPr>
            <a:r>
              <a:rPr lang="en-US" sz="2400" dirty="0">
                <a:solidFill>
                  <a:srgbClr val="862633"/>
                </a:solidFill>
                <a:latin typeface="TW Cen MT"/>
              </a:rPr>
              <a:t>GRADUATION REQUIREMENTS</a:t>
            </a:r>
          </a:p>
        </p:txBody>
      </p:sp>
      <p:sp>
        <p:nvSpPr>
          <p:cNvPr id="4" name="Google Shape;82;p16"/>
          <p:cNvSpPr txBox="1">
            <a:spLocks/>
          </p:cNvSpPr>
          <p:nvPr/>
        </p:nvSpPr>
        <p:spPr>
          <a:xfrm>
            <a:off x="3278257" y="507689"/>
            <a:ext cx="4957010" cy="4128122"/>
          </a:xfrm>
          <a:prstGeom prst="rect">
            <a:avLst/>
          </a:prstGeom>
          <a:ln w="57150">
            <a:solidFill>
              <a:schemeClr val="tx1"/>
            </a:solidFill>
          </a:ln>
        </p:spPr>
        <p:txBody>
          <a:bodyPr spcFirstLastPara="1" vert="horz" wrap="square" lIns="0" tIns="0" rIns="0" bIns="0" rtlCol="0" anchor="ctr" anchorCtr="0">
            <a:noAutofit/>
          </a:bodyPr>
          <a:lstStyle>
            <a:lvl1pPr algn="l" defTabSz="685800" rtl="0" eaLnBrk="1" latinLnBrk="0" hangingPunct="1">
              <a:lnSpc>
                <a:spcPct val="80000"/>
              </a:lnSpc>
              <a:spcBef>
                <a:spcPct val="0"/>
              </a:spcBef>
              <a:buNone/>
              <a:defRPr sz="3750" kern="1200" cap="all" spc="75" baseline="0">
                <a:solidFill>
                  <a:schemeClr val="tx1">
                    <a:lumMod val="95000"/>
                    <a:lumOff val="5000"/>
                  </a:schemeClr>
                </a:solidFill>
                <a:latin typeface="+mj-lt"/>
                <a:ea typeface="+mj-ea"/>
                <a:cs typeface="+mj-cs"/>
              </a:defRPr>
            </a:lvl1pPr>
          </a:lstStyle>
          <a:p>
            <a:pPr algn="ctr" defTabSz="685783">
              <a:lnSpc>
                <a:spcPct val="90000"/>
              </a:lnSpc>
              <a:spcBef>
                <a:spcPts val="1200"/>
              </a:spcBef>
            </a:pPr>
            <a:r>
              <a:rPr lang="en-US" sz="1100" dirty="0">
                <a:solidFill>
                  <a:srgbClr val="000000"/>
                </a:solidFill>
                <a:latin typeface="Century Gothic"/>
                <a:ea typeface="Montserrat"/>
                <a:cs typeface="Montserrat"/>
                <a:sym typeface="Montserrat"/>
              </a:rPr>
              <a:t>English……………………...40 credits</a:t>
            </a:r>
            <a:endParaRPr lang="en-US" sz="1100" dirty="0">
              <a:latin typeface="Century Gothic"/>
            </a:endParaRPr>
          </a:p>
          <a:p>
            <a:pPr algn="ctr" defTabSz="685783">
              <a:lnSpc>
                <a:spcPct val="90000"/>
              </a:lnSpc>
              <a:spcBef>
                <a:spcPts val="1200"/>
              </a:spcBef>
            </a:pPr>
            <a:r>
              <a:rPr lang="en-US" sz="1100" dirty="0">
                <a:solidFill>
                  <a:srgbClr val="000000"/>
                </a:solidFill>
                <a:latin typeface="Century Gothic"/>
                <a:ea typeface="Montserrat"/>
                <a:cs typeface="Montserrat"/>
                <a:sym typeface="Montserrat"/>
              </a:rPr>
              <a:t>World HISTORY…………...10 CREDITS</a:t>
            </a:r>
            <a:endParaRPr lang="en-US" sz="1100" dirty="0">
              <a:solidFill>
                <a:srgbClr val="000000"/>
              </a:solidFill>
              <a:latin typeface="Century Gothic"/>
              <a:ea typeface="Montserrat"/>
              <a:cs typeface="Montserrat"/>
            </a:endParaRPr>
          </a:p>
          <a:p>
            <a:pPr algn="ctr" defTabSz="685783">
              <a:lnSpc>
                <a:spcPct val="90000"/>
              </a:lnSpc>
              <a:spcBef>
                <a:spcPts val="1200"/>
              </a:spcBef>
            </a:pPr>
            <a:r>
              <a:rPr lang="en-US" sz="1100" dirty="0">
                <a:solidFill>
                  <a:srgbClr val="000000"/>
                </a:solidFill>
                <a:latin typeface="Century Gothic"/>
                <a:ea typeface="Montserrat"/>
                <a:cs typeface="Montserrat"/>
                <a:sym typeface="Montserrat"/>
              </a:rPr>
              <a:t>US HISTORY………………….10 CREDITS</a:t>
            </a:r>
            <a:endParaRPr lang="en-US" sz="1100" dirty="0">
              <a:solidFill>
                <a:srgbClr val="000000"/>
              </a:solidFill>
              <a:latin typeface="Century Gothic"/>
              <a:ea typeface="Montserrat"/>
              <a:cs typeface="Montserrat"/>
            </a:endParaRPr>
          </a:p>
          <a:p>
            <a:pPr algn="ctr" defTabSz="685783">
              <a:lnSpc>
                <a:spcPct val="90000"/>
              </a:lnSpc>
              <a:spcBef>
                <a:spcPts val="1200"/>
              </a:spcBef>
            </a:pPr>
            <a:r>
              <a:rPr lang="en-US" sz="1100" dirty="0">
                <a:solidFill>
                  <a:srgbClr val="000000"/>
                </a:solidFill>
                <a:latin typeface="Century Gothic"/>
                <a:ea typeface="Montserrat"/>
                <a:cs typeface="Montserrat"/>
                <a:sym typeface="Montserrat"/>
              </a:rPr>
              <a:t>GOV/ECON………………...10 CREDITS</a:t>
            </a:r>
            <a:endParaRPr lang="en-US" sz="1100" dirty="0">
              <a:solidFill>
                <a:srgbClr val="000000"/>
              </a:solidFill>
              <a:latin typeface="Century Gothic"/>
              <a:ea typeface="Montserrat"/>
              <a:cs typeface="Montserrat"/>
            </a:endParaRPr>
          </a:p>
          <a:p>
            <a:pPr algn="ctr" defTabSz="685783">
              <a:lnSpc>
                <a:spcPct val="90000"/>
              </a:lnSpc>
              <a:spcBef>
                <a:spcPts val="1200"/>
              </a:spcBef>
            </a:pPr>
            <a:r>
              <a:rPr lang="en-US" sz="1100" dirty="0">
                <a:solidFill>
                  <a:srgbClr val="000000"/>
                </a:solidFill>
                <a:latin typeface="Century Gothic"/>
                <a:ea typeface="Montserrat"/>
                <a:cs typeface="Montserrat"/>
                <a:sym typeface="Montserrat"/>
              </a:rPr>
              <a:t>ALGEBRA……….……………10 CREDITS</a:t>
            </a:r>
            <a:endParaRPr lang="en-US" sz="1100" dirty="0">
              <a:solidFill>
                <a:srgbClr val="000000"/>
              </a:solidFill>
              <a:latin typeface="Century Gothic"/>
              <a:ea typeface="Montserrat"/>
              <a:cs typeface="Montserrat"/>
            </a:endParaRPr>
          </a:p>
          <a:p>
            <a:pPr algn="ctr" defTabSz="685783">
              <a:lnSpc>
                <a:spcPct val="90000"/>
              </a:lnSpc>
              <a:spcBef>
                <a:spcPts val="1200"/>
              </a:spcBef>
            </a:pPr>
            <a:r>
              <a:rPr lang="en-US" sz="1100" dirty="0">
                <a:solidFill>
                  <a:srgbClr val="000000"/>
                </a:solidFill>
                <a:latin typeface="Century Gothic"/>
                <a:ea typeface="Montserrat"/>
                <a:cs typeface="Montserrat"/>
                <a:sym typeface="Montserrat"/>
              </a:rPr>
              <a:t>Math………………………...10 CREDITS</a:t>
            </a:r>
            <a:endParaRPr lang="en-US" sz="1100" dirty="0">
              <a:solidFill>
                <a:srgbClr val="000000"/>
              </a:solidFill>
              <a:latin typeface="Century Gothic"/>
              <a:ea typeface="Montserrat"/>
              <a:cs typeface="Montserrat"/>
            </a:endParaRPr>
          </a:p>
          <a:p>
            <a:pPr algn="ctr" defTabSz="685783">
              <a:lnSpc>
                <a:spcPct val="90000"/>
              </a:lnSpc>
              <a:spcBef>
                <a:spcPts val="1200"/>
              </a:spcBef>
            </a:pPr>
            <a:r>
              <a:rPr lang="en-US" sz="1100" dirty="0">
                <a:solidFill>
                  <a:srgbClr val="000000"/>
                </a:solidFill>
                <a:latin typeface="Century Gothic"/>
                <a:ea typeface="Montserrat"/>
                <a:cs typeface="Montserrat"/>
                <a:sym typeface="Montserrat"/>
              </a:rPr>
              <a:t>BIOLOGY…………………….10 CREDITS</a:t>
            </a:r>
            <a:endParaRPr lang="en-US" sz="1100" dirty="0">
              <a:solidFill>
                <a:srgbClr val="000000"/>
              </a:solidFill>
              <a:latin typeface="Century Gothic"/>
              <a:ea typeface="Montserrat"/>
              <a:cs typeface="Montserrat"/>
            </a:endParaRPr>
          </a:p>
          <a:p>
            <a:pPr algn="ctr" defTabSz="685783">
              <a:lnSpc>
                <a:spcPct val="90000"/>
              </a:lnSpc>
              <a:spcBef>
                <a:spcPts val="1200"/>
              </a:spcBef>
            </a:pPr>
            <a:r>
              <a:rPr lang="en-US" sz="1100" dirty="0">
                <a:solidFill>
                  <a:srgbClr val="000000"/>
                </a:solidFill>
                <a:latin typeface="Century Gothic"/>
                <a:ea typeface="Montserrat"/>
                <a:cs typeface="Montserrat"/>
                <a:sym typeface="Montserrat"/>
              </a:rPr>
              <a:t>CHEM</a:t>
            </a:r>
            <a:r>
              <a:rPr lang="en-US" sz="1100">
                <a:solidFill>
                  <a:srgbClr val="000000"/>
                </a:solidFill>
                <a:latin typeface="Century Gothic"/>
                <a:ea typeface="Montserrat"/>
                <a:cs typeface="Montserrat"/>
                <a:sym typeface="Montserrat"/>
              </a:rPr>
              <a:t>/Physics…………….</a:t>
            </a:r>
            <a:r>
              <a:rPr lang="en-US" sz="1100" dirty="0">
                <a:solidFill>
                  <a:srgbClr val="000000"/>
                </a:solidFill>
                <a:latin typeface="Century Gothic"/>
                <a:ea typeface="Montserrat"/>
                <a:cs typeface="Montserrat"/>
                <a:sym typeface="Montserrat"/>
              </a:rPr>
              <a:t>10 CREDITS</a:t>
            </a:r>
            <a:endParaRPr lang="en-US" sz="1100" dirty="0">
              <a:solidFill>
                <a:srgbClr val="000000"/>
              </a:solidFill>
              <a:latin typeface="Century Gothic"/>
              <a:ea typeface="Montserrat"/>
              <a:cs typeface="Montserrat"/>
            </a:endParaRPr>
          </a:p>
          <a:p>
            <a:pPr algn="ctr" defTabSz="685783">
              <a:lnSpc>
                <a:spcPct val="90000"/>
              </a:lnSpc>
              <a:spcBef>
                <a:spcPts val="1200"/>
              </a:spcBef>
            </a:pPr>
            <a:r>
              <a:rPr lang="en-US" sz="1100" dirty="0">
                <a:solidFill>
                  <a:srgbClr val="000000"/>
                </a:solidFill>
                <a:latin typeface="Century Gothic"/>
                <a:ea typeface="Montserrat"/>
                <a:cs typeface="Montserrat"/>
                <a:sym typeface="Montserrat"/>
              </a:rPr>
              <a:t>3</a:t>
            </a:r>
            <a:r>
              <a:rPr lang="en-US" sz="1100" baseline="30000" dirty="0">
                <a:solidFill>
                  <a:srgbClr val="000000"/>
                </a:solidFill>
                <a:latin typeface="Century Gothic"/>
                <a:ea typeface="Montserrat"/>
                <a:cs typeface="Montserrat"/>
                <a:sym typeface="Montserrat"/>
              </a:rPr>
              <a:t>rd</a:t>
            </a:r>
            <a:r>
              <a:rPr lang="en-US" sz="1100" dirty="0">
                <a:solidFill>
                  <a:srgbClr val="000000"/>
                </a:solidFill>
                <a:latin typeface="Century Gothic"/>
                <a:ea typeface="Montserrat"/>
                <a:cs typeface="Montserrat"/>
                <a:sym typeface="Montserrat"/>
              </a:rPr>
              <a:t> Science……………….10 CREDITS</a:t>
            </a:r>
            <a:endParaRPr lang="en-US" sz="1100" dirty="0">
              <a:solidFill>
                <a:srgbClr val="000000"/>
              </a:solidFill>
              <a:latin typeface="Century Gothic"/>
              <a:ea typeface="Montserrat"/>
              <a:cs typeface="Montserrat"/>
            </a:endParaRPr>
          </a:p>
          <a:p>
            <a:pPr algn="ctr" defTabSz="685783">
              <a:lnSpc>
                <a:spcPct val="90000"/>
              </a:lnSpc>
              <a:spcBef>
                <a:spcPts val="1200"/>
              </a:spcBef>
            </a:pPr>
            <a:r>
              <a:rPr lang="en-US" sz="1100" dirty="0">
                <a:solidFill>
                  <a:srgbClr val="000000"/>
                </a:solidFill>
                <a:latin typeface="Century Gothic"/>
                <a:ea typeface="Montserrat"/>
                <a:cs typeface="Montserrat"/>
                <a:sym typeface="Montserrat"/>
              </a:rPr>
              <a:t>Art or Language……...10 credits</a:t>
            </a:r>
            <a:endParaRPr lang="en-US" sz="1100" dirty="0">
              <a:solidFill>
                <a:srgbClr val="000000"/>
              </a:solidFill>
              <a:latin typeface="Century Gothic"/>
              <a:ea typeface="Montserrat"/>
              <a:cs typeface="Montserrat"/>
            </a:endParaRPr>
          </a:p>
          <a:p>
            <a:pPr algn="ctr" defTabSz="685783">
              <a:lnSpc>
                <a:spcPct val="90000"/>
              </a:lnSpc>
              <a:spcBef>
                <a:spcPts val="1200"/>
              </a:spcBef>
            </a:pPr>
            <a:r>
              <a:rPr lang="en-US" sz="1100" dirty="0">
                <a:solidFill>
                  <a:srgbClr val="000000"/>
                </a:solidFill>
                <a:latin typeface="Century Gothic"/>
                <a:ea typeface="Montserrat"/>
                <a:cs typeface="Montserrat"/>
                <a:sym typeface="Montserrat"/>
              </a:rPr>
              <a:t>P.E. …………………………..20 credits</a:t>
            </a:r>
            <a:endParaRPr lang="en-US" sz="1100" dirty="0">
              <a:solidFill>
                <a:srgbClr val="000000"/>
              </a:solidFill>
              <a:latin typeface="Century Gothic"/>
              <a:ea typeface="Montserrat"/>
              <a:cs typeface="Montserrat"/>
            </a:endParaRPr>
          </a:p>
          <a:p>
            <a:pPr algn="ctr" defTabSz="685783">
              <a:lnSpc>
                <a:spcPct val="90000"/>
              </a:lnSpc>
              <a:spcBef>
                <a:spcPts val="1200"/>
              </a:spcBef>
            </a:pPr>
            <a:r>
              <a:rPr lang="en-US" sz="1100" dirty="0">
                <a:solidFill>
                  <a:srgbClr val="000000"/>
                </a:solidFill>
                <a:latin typeface="Century Gothic"/>
                <a:ea typeface="Montserrat"/>
                <a:cs typeface="Montserrat"/>
                <a:sym typeface="Montserrat"/>
              </a:rPr>
              <a:t>Electives ………………….70 credits</a:t>
            </a:r>
            <a:endParaRPr lang="en-US" sz="1100" dirty="0">
              <a:solidFill>
                <a:srgbClr val="000000"/>
              </a:solidFill>
              <a:latin typeface="Century Gothic"/>
              <a:ea typeface="Montserrat"/>
              <a:cs typeface="Montserrat"/>
            </a:endParaRPr>
          </a:p>
          <a:p>
            <a:pPr algn="ctr" defTabSz="685783">
              <a:lnSpc>
                <a:spcPct val="90000"/>
              </a:lnSpc>
              <a:spcBef>
                <a:spcPts val="1200"/>
              </a:spcBef>
            </a:pPr>
            <a:r>
              <a:rPr lang="en-US" sz="1200" b="1" dirty="0">
                <a:solidFill>
                  <a:srgbClr val="000000"/>
                </a:solidFill>
                <a:latin typeface="Century Gothic"/>
                <a:ea typeface="Montserrat"/>
                <a:cs typeface="Montserrat"/>
                <a:sym typeface="Montserrat"/>
              </a:rPr>
              <a:t>Total</a:t>
            </a:r>
            <a:r>
              <a:rPr lang="en-US" sz="1200" dirty="0">
                <a:solidFill>
                  <a:srgbClr val="000000"/>
                </a:solidFill>
                <a:latin typeface="Century Gothic"/>
                <a:ea typeface="Montserrat"/>
                <a:cs typeface="Montserrat"/>
                <a:sym typeface="Montserrat"/>
              </a:rPr>
              <a:t> ………………………..</a:t>
            </a:r>
            <a:r>
              <a:rPr lang="en-US" sz="1200" b="1" dirty="0">
                <a:solidFill>
                  <a:srgbClr val="000000"/>
                </a:solidFill>
                <a:latin typeface="Century Gothic"/>
                <a:ea typeface="Montserrat"/>
                <a:cs typeface="Montserrat"/>
                <a:sym typeface="Montserrat"/>
              </a:rPr>
              <a:t>220 credits</a:t>
            </a:r>
            <a:r>
              <a:rPr lang="en-US" sz="1200" dirty="0">
                <a:solidFill>
                  <a:srgbClr val="000000"/>
                </a:solidFill>
                <a:latin typeface="Century Gothic"/>
                <a:ea typeface="Montserrat"/>
                <a:cs typeface="Montserrat"/>
                <a:sym typeface="Montserrat"/>
              </a:rPr>
              <a:t>  </a:t>
            </a:r>
            <a:endParaRPr lang="en-US" sz="1200" dirty="0">
              <a:solidFill>
                <a:srgbClr val="000000"/>
              </a:solidFill>
              <a:latin typeface="Century Gothic"/>
              <a:ea typeface="Montserrat"/>
              <a:cs typeface="Montserrat"/>
            </a:endParaRPr>
          </a:p>
          <a:p>
            <a:pPr algn="ctr" defTabSz="685783">
              <a:spcBef>
                <a:spcPts val="0"/>
              </a:spcBef>
            </a:pPr>
            <a:endParaRPr lang="en-US" sz="1388" dirty="0">
              <a:solidFill>
                <a:srgbClr val="000000"/>
              </a:solidFill>
              <a:latin typeface="Century Gothic"/>
            </a:endParaRPr>
          </a:p>
        </p:txBody>
      </p:sp>
      <p:sp>
        <p:nvSpPr>
          <p:cNvPr id="6" name="TextBox 5"/>
          <p:cNvSpPr txBox="1"/>
          <p:nvPr/>
        </p:nvSpPr>
        <p:spPr>
          <a:xfrm>
            <a:off x="417929" y="597440"/>
            <a:ext cx="2438733" cy="4408899"/>
          </a:xfrm>
          <a:prstGeom prst="rect">
            <a:avLst/>
          </a:prstGeom>
          <a:noFill/>
        </p:spPr>
        <p:txBody>
          <a:bodyPr wrap="square" lIns="68580" tIns="34290" rIns="68580" bIns="34290" rtlCol="0" anchor="t">
            <a:spAutoFit/>
          </a:bodyPr>
          <a:lstStyle/>
          <a:p>
            <a:r>
              <a:rPr lang="en-US" sz="1500" dirty="0">
                <a:latin typeface="TW Cen MT"/>
              </a:rPr>
              <a:t>Each year you are enrolled in 6 classes, you earn 5 credits per class per semester for a total of 30 credits a semester.   There are 2 semesters in a year.</a:t>
            </a:r>
          </a:p>
          <a:p>
            <a:endParaRPr lang="en-US" sz="1500" dirty="0">
              <a:latin typeface="TW Cen MT"/>
            </a:endParaRPr>
          </a:p>
          <a:p>
            <a:r>
              <a:rPr lang="en-US" sz="1500" dirty="0">
                <a:latin typeface="TW Cen MT"/>
              </a:rPr>
              <a:t>You must take and pass specific subject courses. </a:t>
            </a:r>
          </a:p>
          <a:p>
            <a:endParaRPr lang="en-US" sz="1500" dirty="0">
              <a:latin typeface="TW Cen MT"/>
            </a:endParaRPr>
          </a:p>
          <a:p>
            <a:r>
              <a:rPr lang="en-US" sz="1500" dirty="0">
                <a:latin typeface="TW Cen MT"/>
              </a:rPr>
              <a:t>It is important that you pass your classes each semester, so you do not need to go to summer school or night school to make up the credits you are missing to graduate on time. </a:t>
            </a:r>
          </a:p>
          <a:p>
            <a:endParaRPr lang="en-US" sz="1350" dirty="0">
              <a:latin typeface="TW Cen MT"/>
            </a:endParaRPr>
          </a:p>
          <a:p>
            <a:endParaRPr lang="en-US" sz="1350" dirty="0">
              <a:latin typeface="TW Cen MT"/>
            </a:endParaRPr>
          </a:p>
        </p:txBody>
      </p:sp>
    </p:spTree>
    <p:extLst>
      <p:ext uri="{BB962C8B-B14F-4D97-AF65-F5344CB8AC3E}">
        <p14:creationId xmlns:p14="http://schemas.microsoft.com/office/powerpoint/2010/main" val="4260307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Shape 104"/>
        <p:cNvGrpSpPr/>
        <p:nvPr/>
      </p:nvGrpSpPr>
      <p:grpSpPr>
        <a:xfrm>
          <a:off x="0" y="0"/>
          <a:ext cx="0" cy="0"/>
          <a:chOff x="0" y="0"/>
          <a:chExt cx="0" cy="0"/>
        </a:xfrm>
      </p:grpSpPr>
      <p:sp>
        <p:nvSpPr>
          <p:cNvPr id="105" name="Google Shape;105;p21"/>
          <p:cNvSpPr txBox="1">
            <a:spLocks noGrp="1"/>
          </p:cNvSpPr>
          <p:nvPr>
            <p:ph type="title" idx="4294967295"/>
          </p:nvPr>
        </p:nvSpPr>
        <p:spPr>
          <a:xfrm>
            <a:off x="0" y="319088"/>
            <a:ext cx="8131175" cy="1474787"/>
          </a:xfrm>
          <a:prstGeom prst="rect">
            <a:avLst/>
          </a:prstGeom>
        </p:spPr>
        <p:txBody>
          <a:bodyPr spcFirstLastPara="1" vert="horz" lIns="91440" tIns="45720" rIns="91440" bIns="45720" rtlCol="0" anchor="ctr" anchorCtr="0">
            <a:normAutofit fontScale="90000"/>
          </a:bodyPr>
          <a:lstStyle/>
          <a:p>
            <a:pPr algn="ctr">
              <a:spcBef>
                <a:spcPct val="0"/>
              </a:spcBef>
              <a:buClr>
                <a:schemeClr val="dk1"/>
              </a:buClr>
              <a:buSzPts val="1100"/>
            </a:pPr>
            <a:r>
              <a:rPr lang="en-US" sz="3600" b="1" dirty="0">
                <a:solidFill>
                  <a:srgbClr val="862633"/>
                </a:solidFill>
                <a:latin typeface="Century Gothic"/>
              </a:rPr>
              <a:t>A-G Requirements</a:t>
            </a:r>
            <a:br>
              <a:rPr lang="en-US" sz="3600" b="1" dirty="0">
                <a:solidFill>
                  <a:srgbClr val="000000"/>
                </a:solidFill>
                <a:latin typeface="Century Gothic"/>
              </a:rPr>
            </a:br>
            <a:endParaRPr lang="en-US" sz="3600" b="1" dirty="0">
              <a:solidFill>
                <a:srgbClr val="000000"/>
              </a:solidFill>
              <a:latin typeface="Century Gothic"/>
            </a:endParaRPr>
          </a:p>
          <a:p>
            <a:pPr marL="0" lvl="0" indent="0">
              <a:spcBef>
                <a:spcPct val="0"/>
              </a:spcBef>
              <a:spcAft>
                <a:spcPts val="0"/>
              </a:spcAft>
              <a:buClr>
                <a:schemeClr val="dk1"/>
              </a:buClr>
              <a:buSzPts val="1100"/>
            </a:pPr>
            <a:r>
              <a:rPr lang="en-US" sz="1400" b="1" i="1" dirty="0">
                <a:solidFill>
                  <a:srgbClr val="000000"/>
                </a:solidFill>
                <a:latin typeface="Century Gothic"/>
              </a:rPr>
              <a:t>Courses that students must complete (with a grade of C or better) to be minimally eligible for admission to the University of California (UC) and California State University (CSU).</a:t>
            </a:r>
          </a:p>
          <a:p>
            <a:pPr marL="0" lvl="0" indent="0">
              <a:spcBef>
                <a:spcPct val="0"/>
              </a:spcBef>
              <a:spcAft>
                <a:spcPts val="0"/>
              </a:spcAft>
            </a:pPr>
            <a:endParaRPr lang="en-US" sz="1400" dirty="0">
              <a:solidFill>
                <a:srgbClr val="000000"/>
              </a:solidFill>
              <a:latin typeface="Century Gothic"/>
            </a:endParaRPr>
          </a:p>
        </p:txBody>
      </p:sp>
      <p:pic>
        <p:nvPicPr>
          <p:cNvPr id="108" name="Google Shape;108;p21"/>
          <p:cNvPicPr preferRelativeResize="0"/>
          <p:nvPr/>
        </p:nvPicPr>
        <p:blipFill>
          <a:blip r:embed="rId3"/>
          <a:stretch>
            <a:fillRect/>
          </a:stretch>
        </p:blipFill>
        <p:spPr>
          <a:xfrm>
            <a:off x="6323854" y="2157150"/>
            <a:ext cx="2530898" cy="609966"/>
          </a:xfrm>
          <a:prstGeom prst="rect">
            <a:avLst/>
          </a:prstGeom>
          <a:noFill/>
        </p:spPr>
      </p:pic>
      <p:sp>
        <p:nvSpPr>
          <p:cNvPr id="106" name="Google Shape;106;p21"/>
          <p:cNvSpPr txBox="1"/>
          <p:nvPr/>
        </p:nvSpPr>
        <p:spPr>
          <a:xfrm>
            <a:off x="554228" y="1806219"/>
            <a:ext cx="5564598" cy="3018193"/>
          </a:xfrm>
          <a:prstGeom prst="rect">
            <a:avLst/>
          </a:prstGeom>
        </p:spPr>
        <p:txBody>
          <a:bodyPr spcFirstLastPara="1" vert="horz" lIns="91440" tIns="45720" rIns="91440" bIns="45720" rtlCol="0" anchor="ctr" anchorCtr="0">
            <a:normAutofit/>
          </a:bodyPr>
          <a:lstStyle/>
          <a:p>
            <a:pPr marL="0" lvl="0" indent="-228600">
              <a:lnSpc>
                <a:spcPct val="90000"/>
              </a:lnSpc>
              <a:spcBef>
                <a:spcPts val="0"/>
              </a:spcBef>
              <a:spcAft>
                <a:spcPts val="600"/>
              </a:spcAft>
              <a:buClr>
                <a:schemeClr val="dk1"/>
              </a:buClr>
              <a:buSzPts val="1100"/>
              <a:buFont typeface="Arial" panose="020B0604020202020204" pitchFamily="34" charset="0"/>
              <a:buChar char="•"/>
            </a:pPr>
            <a:r>
              <a:rPr lang="en-US" sz="1500" kern="1200" dirty="0">
                <a:latin typeface="Century Gothic"/>
                <a:ea typeface="+mn-ea"/>
                <a:cs typeface="+mn-cs"/>
                <a:sym typeface="Montserrat"/>
              </a:rPr>
              <a:t>A – History 2 years</a:t>
            </a:r>
            <a:endParaRPr lang="en-US" sz="1500" kern="1200" dirty="0">
              <a:latin typeface="Century Gothic"/>
              <a:ea typeface="+mn-ea"/>
              <a:cs typeface="+mn-cs"/>
            </a:endParaRPr>
          </a:p>
          <a:p>
            <a:pPr marL="0" lvl="0" indent="-228600">
              <a:lnSpc>
                <a:spcPct val="90000"/>
              </a:lnSpc>
              <a:spcBef>
                <a:spcPts val="0"/>
              </a:spcBef>
              <a:spcAft>
                <a:spcPts val="600"/>
              </a:spcAft>
              <a:buClr>
                <a:schemeClr val="dk1"/>
              </a:buClr>
              <a:buSzPts val="1100"/>
              <a:buFont typeface="Arial" panose="020B0604020202020204" pitchFamily="34" charset="0"/>
              <a:buChar char="•"/>
            </a:pPr>
            <a:r>
              <a:rPr lang="en-US" sz="1500" kern="1200" dirty="0">
                <a:latin typeface="Century Gothic"/>
                <a:ea typeface="+mn-ea"/>
                <a:cs typeface="+mn-cs"/>
                <a:sym typeface="Montserrat"/>
              </a:rPr>
              <a:t>B – English 4 years</a:t>
            </a:r>
            <a:endParaRPr lang="en-US" sz="1500" kern="1200" dirty="0">
              <a:latin typeface="Century Gothic"/>
              <a:ea typeface="+mn-ea"/>
              <a:cs typeface="+mn-cs"/>
            </a:endParaRPr>
          </a:p>
          <a:p>
            <a:pPr marL="0" lvl="0" indent="-228600">
              <a:lnSpc>
                <a:spcPct val="90000"/>
              </a:lnSpc>
              <a:spcBef>
                <a:spcPts val="0"/>
              </a:spcBef>
              <a:spcAft>
                <a:spcPts val="600"/>
              </a:spcAft>
              <a:buClr>
                <a:schemeClr val="dk1"/>
              </a:buClr>
              <a:buSzPts val="1100"/>
              <a:buFont typeface="Arial" panose="020B0604020202020204" pitchFamily="34" charset="0"/>
              <a:buChar char="•"/>
            </a:pPr>
            <a:r>
              <a:rPr lang="en-US" sz="1500" kern="1200" dirty="0">
                <a:latin typeface="Century Gothic"/>
                <a:ea typeface="+mn-ea"/>
                <a:cs typeface="+mn-cs"/>
                <a:sym typeface="Montserrat"/>
              </a:rPr>
              <a:t>C – Math 3 years (4 years recommended)</a:t>
            </a:r>
            <a:endParaRPr lang="en-US" sz="1500" kern="1200" dirty="0">
              <a:latin typeface="Century Gothic"/>
              <a:ea typeface="+mn-ea"/>
              <a:cs typeface="+mn-cs"/>
            </a:endParaRPr>
          </a:p>
          <a:p>
            <a:pPr marL="0" lvl="0" indent="-228600">
              <a:lnSpc>
                <a:spcPct val="90000"/>
              </a:lnSpc>
              <a:spcBef>
                <a:spcPts val="0"/>
              </a:spcBef>
              <a:spcAft>
                <a:spcPts val="600"/>
              </a:spcAft>
              <a:buClr>
                <a:schemeClr val="dk1"/>
              </a:buClr>
              <a:buSzPts val="1100"/>
              <a:buFont typeface="Arial" panose="020B0604020202020204" pitchFamily="34" charset="0"/>
              <a:buChar char="•"/>
            </a:pPr>
            <a:r>
              <a:rPr lang="en-US" sz="1500" kern="1200" dirty="0">
                <a:latin typeface="Century Gothic"/>
                <a:ea typeface="+mn-ea"/>
                <a:cs typeface="+mn-cs"/>
                <a:sym typeface="Montserrat"/>
              </a:rPr>
              <a:t>D – Lab Science 2 years</a:t>
            </a:r>
            <a:endParaRPr lang="en-US" sz="1500" kern="1200" dirty="0">
              <a:latin typeface="Century Gothic"/>
              <a:ea typeface="+mn-ea"/>
              <a:cs typeface="+mn-cs"/>
            </a:endParaRPr>
          </a:p>
          <a:p>
            <a:pPr marL="0" lvl="0" indent="-228600">
              <a:lnSpc>
                <a:spcPct val="90000"/>
              </a:lnSpc>
              <a:spcBef>
                <a:spcPts val="0"/>
              </a:spcBef>
              <a:spcAft>
                <a:spcPts val="600"/>
              </a:spcAft>
              <a:buClr>
                <a:schemeClr val="dk1"/>
              </a:buClr>
              <a:buSzPts val="1100"/>
              <a:buFont typeface="Arial" panose="020B0604020202020204" pitchFamily="34" charset="0"/>
              <a:buChar char="•"/>
            </a:pPr>
            <a:r>
              <a:rPr lang="en-US" sz="1500" kern="1200" dirty="0">
                <a:latin typeface="Century Gothic"/>
                <a:ea typeface="+mn-ea"/>
                <a:cs typeface="+mn-cs"/>
                <a:sym typeface="Montserrat"/>
              </a:rPr>
              <a:t>E – </a:t>
            </a:r>
            <a:r>
              <a:rPr lang="en-US" sz="1500" dirty="0">
                <a:latin typeface="Century Gothic"/>
                <a:sym typeface="Montserrat"/>
              </a:rPr>
              <a:t>World</a:t>
            </a:r>
            <a:r>
              <a:rPr lang="en-US" sz="1500" kern="1200" dirty="0">
                <a:latin typeface="Century Gothic"/>
                <a:ea typeface="+mn-ea"/>
                <a:cs typeface="+mn-cs"/>
                <a:sym typeface="Montserrat"/>
              </a:rPr>
              <a:t> Language 2 years (3 years recommended)</a:t>
            </a:r>
            <a:endParaRPr lang="en-US" sz="1500" kern="1200" dirty="0">
              <a:latin typeface="Century Gothic"/>
              <a:ea typeface="+mn-ea"/>
              <a:cs typeface="+mn-cs"/>
            </a:endParaRPr>
          </a:p>
          <a:p>
            <a:pPr marL="0" lvl="0" indent="-228600">
              <a:lnSpc>
                <a:spcPct val="90000"/>
              </a:lnSpc>
              <a:spcBef>
                <a:spcPts val="0"/>
              </a:spcBef>
              <a:spcAft>
                <a:spcPts val="600"/>
              </a:spcAft>
              <a:buClr>
                <a:schemeClr val="dk1"/>
              </a:buClr>
              <a:buSzPts val="1100"/>
              <a:buFont typeface="Arial" panose="020B0604020202020204" pitchFamily="34" charset="0"/>
              <a:buChar char="•"/>
            </a:pPr>
            <a:r>
              <a:rPr lang="en-US" sz="1500" kern="1200" dirty="0">
                <a:latin typeface="Century Gothic"/>
                <a:ea typeface="+mn-ea"/>
                <a:cs typeface="+mn-cs"/>
                <a:sym typeface="Montserrat"/>
              </a:rPr>
              <a:t>F – Visual &amp; Performing Arts 1 year</a:t>
            </a:r>
            <a:endParaRPr lang="en-US" sz="1500" kern="1200" dirty="0">
              <a:latin typeface="Century Gothic"/>
              <a:ea typeface="+mn-ea"/>
              <a:cs typeface="+mn-cs"/>
            </a:endParaRPr>
          </a:p>
          <a:p>
            <a:pPr marL="0" lvl="0" indent="-228600">
              <a:lnSpc>
                <a:spcPct val="90000"/>
              </a:lnSpc>
              <a:spcBef>
                <a:spcPts val="0"/>
              </a:spcBef>
              <a:spcAft>
                <a:spcPts val="600"/>
              </a:spcAft>
              <a:buClr>
                <a:schemeClr val="dk1"/>
              </a:buClr>
              <a:buSzPts val="1100"/>
              <a:buFont typeface="Arial" panose="020B0604020202020204" pitchFamily="34" charset="0"/>
              <a:buChar char="•"/>
            </a:pPr>
            <a:r>
              <a:rPr lang="en-US" sz="1500" kern="1200" dirty="0">
                <a:latin typeface="Century Gothic"/>
                <a:ea typeface="+mn-ea"/>
                <a:cs typeface="+mn-cs"/>
                <a:sym typeface="Montserrat"/>
              </a:rPr>
              <a:t>G – College Prep Elective 1 year</a:t>
            </a:r>
            <a:endParaRPr lang="en-US" sz="1500" kern="1200" dirty="0">
              <a:latin typeface="Century Gothic"/>
              <a:ea typeface="+mn-ea"/>
              <a:cs typeface="+mn-cs"/>
            </a:endParaRPr>
          </a:p>
          <a:p>
            <a:pPr lvl="0">
              <a:lnSpc>
                <a:spcPct val="90000"/>
              </a:lnSpc>
              <a:spcBef>
                <a:spcPts val="0"/>
              </a:spcBef>
              <a:spcAft>
                <a:spcPts val="600"/>
              </a:spcAft>
              <a:buClr>
                <a:schemeClr val="dk1"/>
              </a:buClr>
              <a:buSzPts val="1100"/>
            </a:pPr>
            <a:endParaRPr lang="en-US" sz="1500" kern="1200" dirty="0">
              <a:latin typeface="Century Gothic"/>
              <a:ea typeface="+mn-ea"/>
              <a:cs typeface="+mn-cs"/>
              <a:sym typeface="Montserrat"/>
            </a:endParaRPr>
          </a:p>
          <a:p>
            <a:pPr lvl="0">
              <a:lnSpc>
                <a:spcPct val="90000"/>
              </a:lnSpc>
              <a:spcBef>
                <a:spcPts val="0"/>
              </a:spcBef>
              <a:spcAft>
                <a:spcPts val="600"/>
              </a:spcAft>
              <a:buClr>
                <a:schemeClr val="dk1"/>
              </a:buClr>
              <a:buSzPts val="1100"/>
            </a:pPr>
            <a:r>
              <a:rPr lang="en-US" sz="1500" kern="1200" dirty="0">
                <a:solidFill>
                  <a:srgbClr val="862633"/>
                </a:solidFill>
                <a:latin typeface="Century Gothic"/>
                <a:ea typeface="+mn-ea"/>
                <a:cs typeface="+mn-cs"/>
                <a:sym typeface="Montserrat"/>
              </a:rPr>
              <a:t>*Must earn a C- or better in all A-G courses!</a:t>
            </a:r>
            <a:endParaRPr lang="en-US" sz="1500" kern="1200" dirty="0">
              <a:solidFill>
                <a:srgbClr val="862633"/>
              </a:solidFill>
              <a:latin typeface="Century Gothic"/>
              <a:ea typeface="+mn-ea"/>
              <a:cs typeface="+mn-cs"/>
            </a:endParaRPr>
          </a:p>
          <a:p>
            <a:pPr marL="0" lvl="0" indent="-228600">
              <a:lnSpc>
                <a:spcPct val="90000"/>
              </a:lnSpc>
              <a:spcBef>
                <a:spcPts val="0"/>
              </a:spcBef>
              <a:spcAft>
                <a:spcPts val="600"/>
              </a:spcAft>
              <a:buFont typeface="Arial" panose="020B0604020202020204" pitchFamily="34" charset="0"/>
              <a:buChar char="•"/>
            </a:pPr>
            <a:endParaRPr lang="en-US" sz="1500" kern="1200" dirty="0">
              <a:latin typeface="Century Gothic"/>
              <a:ea typeface="+mn-ea"/>
              <a:cs typeface="+mn-cs"/>
            </a:endParaRPr>
          </a:p>
        </p:txBody>
      </p:sp>
      <p:pic>
        <p:nvPicPr>
          <p:cNvPr id="107" name="Google Shape;107;p21"/>
          <p:cNvPicPr preferRelativeResize="0"/>
          <p:nvPr/>
        </p:nvPicPr>
        <p:blipFill>
          <a:blip r:embed="rId4"/>
          <a:stretch>
            <a:fillRect/>
          </a:stretch>
        </p:blipFill>
        <p:spPr>
          <a:xfrm>
            <a:off x="6324057" y="3592025"/>
            <a:ext cx="2571637" cy="71148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7"/>
        <p:cNvGrpSpPr/>
        <p:nvPr/>
      </p:nvGrpSpPr>
      <p:grpSpPr>
        <a:xfrm>
          <a:off x="0" y="0"/>
          <a:ext cx="0" cy="0"/>
          <a:chOff x="0" y="0"/>
          <a:chExt cx="0" cy="0"/>
        </a:xfrm>
      </p:grpSpPr>
      <p:sp>
        <p:nvSpPr>
          <p:cNvPr id="1920" name="Google Shape;1920;p17"/>
          <p:cNvSpPr txBox="1">
            <a:spLocks noGrp="1"/>
          </p:cNvSpPr>
          <p:nvPr>
            <p:ph type="sldNum" sz="quarter" idx="12"/>
          </p:nvPr>
        </p:nvSpPr>
        <p:spPr>
          <a:prstGeom prst="rect">
            <a:avLst/>
          </a:prstGeom>
        </p:spPr>
        <p:txBody>
          <a:bodyPr spcFirstLastPara="1" vert="horz" wrap="square" lIns="91425" tIns="91425" rIns="91425" bIns="91425" rtlCol="0" anchor="t" anchorCtr="0">
            <a:noAutofit/>
          </a:bodyPr>
          <a:lstStyle/>
          <a:p>
            <a:pPr defTabSz="457189"/>
            <a:endParaRPr dirty="0">
              <a:solidFill>
                <a:srgbClr val="FFFFFF"/>
              </a:solidFill>
              <a:latin typeface="Tw Cen MT Condensed" panose="020B0606020104020203"/>
            </a:endParaRPr>
          </a:p>
        </p:txBody>
      </p:sp>
      <p:sp>
        <p:nvSpPr>
          <p:cNvPr id="1918" name="Google Shape;1918;p17"/>
          <p:cNvSpPr txBox="1">
            <a:spLocks noGrp="1"/>
          </p:cNvSpPr>
          <p:nvPr>
            <p:ph type="ctrTitle" idx="4294967295"/>
          </p:nvPr>
        </p:nvSpPr>
        <p:spPr>
          <a:xfrm>
            <a:off x="1744663" y="344488"/>
            <a:ext cx="7399337" cy="808037"/>
          </a:xfrm>
          <a:prstGeom prst="rect">
            <a:avLst/>
          </a:prstGeom>
          <a:noFill/>
        </p:spPr>
        <p:txBody>
          <a:bodyPr spcFirstLastPara="1" vert="horz" wrap="square" lIns="91425" tIns="91425" rIns="91425" bIns="91425" rtlCol="0" anchor="b" anchorCtr="0">
            <a:noAutofit/>
          </a:bodyPr>
          <a:lstStyle/>
          <a:p>
            <a:r>
              <a:rPr lang="en" sz="3600" b="1" dirty="0">
                <a:solidFill>
                  <a:srgbClr val="862633"/>
                </a:solidFill>
              </a:rPr>
              <a:t>Plans after high school</a:t>
            </a:r>
            <a:endParaRPr sz="3600" b="1" dirty="0">
              <a:solidFill>
                <a:srgbClr val="862633"/>
              </a:solidFill>
            </a:endParaRPr>
          </a:p>
        </p:txBody>
      </p:sp>
      <p:sp>
        <p:nvSpPr>
          <p:cNvPr id="3" name="TextBox 2"/>
          <p:cNvSpPr txBox="1"/>
          <p:nvPr/>
        </p:nvSpPr>
        <p:spPr>
          <a:xfrm>
            <a:off x="0" y="2926259"/>
            <a:ext cx="9143800" cy="1631216"/>
          </a:xfrm>
          <a:prstGeom prst="rect">
            <a:avLst/>
          </a:prstGeom>
          <a:noFill/>
        </p:spPr>
        <p:txBody>
          <a:bodyPr wrap="square" rtlCol="0">
            <a:spAutoFit/>
          </a:bodyPr>
          <a:lstStyle/>
          <a:p>
            <a:pPr algn="ctr" defTabSz="457189"/>
            <a:r>
              <a:rPr lang="en-US" sz="2000" b="1" dirty="0">
                <a:latin typeface="Tw Cen MT Condensed" panose="020B0606020104020203"/>
              </a:rPr>
              <a:t>Community College</a:t>
            </a:r>
          </a:p>
          <a:p>
            <a:pPr algn="ctr" defTabSz="457189"/>
            <a:r>
              <a:rPr lang="en-US" sz="2000" b="1" dirty="0">
                <a:latin typeface="Tw Cen MT Condensed" panose="020B0606020104020203"/>
              </a:rPr>
              <a:t>Military</a:t>
            </a:r>
          </a:p>
          <a:p>
            <a:pPr algn="ctr" defTabSz="457189"/>
            <a:r>
              <a:rPr lang="en-US" sz="2000" b="1" dirty="0">
                <a:latin typeface="Tw Cen MT Condensed" panose="020B0606020104020203"/>
              </a:rPr>
              <a:t>University</a:t>
            </a:r>
          </a:p>
          <a:p>
            <a:pPr algn="ctr" defTabSz="457189"/>
            <a:r>
              <a:rPr lang="en-US" sz="2000" b="1" dirty="0">
                <a:latin typeface="Tw Cen MT Condensed" panose="020B0606020104020203"/>
              </a:rPr>
              <a:t>Trade &amp; Technical Program</a:t>
            </a:r>
          </a:p>
          <a:p>
            <a:pPr algn="ctr" defTabSz="457189"/>
            <a:r>
              <a:rPr lang="en-US" sz="2000" b="1" dirty="0">
                <a:latin typeface="Tw Cen MT Condensed" panose="020B0606020104020203"/>
              </a:rPr>
              <a:t>Employment</a:t>
            </a:r>
          </a:p>
        </p:txBody>
      </p:sp>
      <p:sp>
        <p:nvSpPr>
          <p:cNvPr id="5" name="Arrow: Down 4">
            <a:extLst>
              <a:ext uri="{FF2B5EF4-FFF2-40B4-BE49-F238E27FC236}">
                <a16:creationId xmlns:a16="http://schemas.microsoft.com/office/drawing/2014/main" id="{D534ABF0-97E5-07F3-8B25-1B566443FCA3}"/>
              </a:ext>
            </a:extLst>
          </p:cNvPr>
          <p:cNvSpPr/>
          <p:nvPr/>
        </p:nvSpPr>
        <p:spPr>
          <a:xfrm>
            <a:off x="2501636" y="1319379"/>
            <a:ext cx="4140527" cy="1440184"/>
          </a:xfrm>
          <a:prstGeom prst="downArrow">
            <a:avLst/>
          </a:prstGeom>
          <a:solidFill>
            <a:srgbClr val="8626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Box 3"/>
          <p:cNvSpPr txBox="1"/>
          <p:nvPr/>
        </p:nvSpPr>
        <p:spPr>
          <a:xfrm>
            <a:off x="3773970" y="1500862"/>
            <a:ext cx="1679945" cy="1077218"/>
          </a:xfrm>
          <a:prstGeom prst="rect">
            <a:avLst/>
          </a:prstGeom>
          <a:noFill/>
        </p:spPr>
        <p:txBody>
          <a:bodyPr wrap="square" rtlCol="0">
            <a:spAutoFit/>
          </a:bodyPr>
          <a:lstStyle/>
          <a:p>
            <a:pPr algn="ctr" defTabSz="457189"/>
            <a:r>
              <a:rPr lang="en-US" sz="3200" dirty="0">
                <a:solidFill>
                  <a:srgbClr val="FFFFFF"/>
                </a:solidFill>
                <a:latin typeface="Tw Cen MT Condensed" panose="020B0606020104020203"/>
              </a:rPr>
              <a:t>Choose Your Path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227809" y="202595"/>
            <a:ext cx="6400800" cy="956073"/>
          </a:xfrm>
          <a:ln>
            <a:noFill/>
          </a:ln>
        </p:spPr>
        <p:txBody>
          <a:bodyPr>
            <a:noAutofit/>
          </a:bodyPr>
          <a:lstStyle/>
          <a:p>
            <a:pPr algn="ctr" eaLnBrk="1" hangingPunct="1"/>
            <a:r>
              <a:rPr lang="en-US" sz="3998" dirty="0">
                <a:ln w="6350">
                  <a:noFill/>
                </a:ln>
                <a:solidFill>
                  <a:srgbClr val="862633"/>
                </a:solidFill>
                <a:uFill>
                  <a:solidFill>
                    <a:srgbClr val="002060"/>
                  </a:solidFill>
                </a:uFill>
                <a:latin typeface="Tw Cen MT Condensed" panose="020B0606020104020203" pitchFamily="34" charset="0"/>
              </a:rPr>
              <a:t>SYSTEMS of HIGHER EDUCATION</a:t>
            </a:r>
            <a:br>
              <a:rPr lang="en-US" sz="3998" dirty="0">
                <a:ln w="6350">
                  <a:noFill/>
                </a:ln>
                <a:solidFill>
                  <a:srgbClr val="862633"/>
                </a:solidFill>
                <a:uFill>
                  <a:solidFill>
                    <a:srgbClr val="002060"/>
                  </a:solidFill>
                </a:uFill>
                <a:latin typeface="Tw Cen MT Condensed" panose="020B0606020104020203" pitchFamily="34" charset="0"/>
              </a:rPr>
            </a:br>
            <a:r>
              <a:rPr lang="en-US" sz="3998" dirty="0">
                <a:ln w="6350">
                  <a:noFill/>
                </a:ln>
                <a:solidFill>
                  <a:srgbClr val="862633"/>
                </a:solidFill>
                <a:uFill>
                  <a:solidFill>
                    <a:srgbClr val="002060"/>
                  </a:solidFill>
                </a:uFill>
                <a:latin typeface="Tw Cen MT Condensed" panose="020B0606020104020203" pitchFamily="34" charset="0"/>
              </a:rPr>
              <a:t>CALIFORNIA &amp; OUT of STATE</a:t>
            </a:r>
          </a:p>
        </p:txBody>
      </p:sp>
      <p:grpSp>
        <p:nvGrpSpPr>
          <p:cNvPr id="4099" name="Group 35"/>
          <p:cNvGrpSpPr>
            <a:grpSpLocks/>
          </p:cNvGrpSpPr>
          <p:nvPr/>
        </p:nvGrpSpPr>
        <p:grpSpPr bwMode="auto">
          <a:xfrm>
            <a:off x="4531519" y="1803798"/>
            <a:ext cx="952024" cy="927498"/>
            <a:chOff x="4560" y="96"/>
            <a:chExt cx="1104" cy="1104"/>
          </a:xfrm>
        </p:grpSpPr>
        <p:sp>
          <p:nvSpPr>
            <p:cNvPr id="5170" name="AutoShape 36"/>
            <p:cNvSpPr>
              <a:spLocks noChangeArrowheads="1"/>
            </p:cNvSpPr>
            <p:nvPr/>
          </p:nvSpPr>
          <p:spPr bwMode="auto">
            <a:xfrm>
              <a:off x="4560" y="96"/>
              <a:ext cx="1104" cy="1104"/>
            </a:xfrm>
            <a:prstGeom prst="roundRect">
              <a:avLst>
                <a:gd name="adj" fmla="val 16667"/>
              </a:avLst>
            </a:prstGeom>
            <a:solidFill>
              <a:srgbClr val="FFFFFF"/>
            </a:solidFill>
            <a:ln w="9525">
              <a:solidFill>
                <a:srgbClr val="FFFFFF"/>
              </a:solidFill>
              <a:round/>
              <a:headEnd/>
              <a:tailEnd/>
            </a:ln>
          </p:spPr>
          <p:txBody>
            <a:bodyPr wrap="none" anchor="ctr"/>
            <a:lstStyle/>
            <a:p>
              <a:endParaRPr lang="en-US" sz="1350">
                <a:solidFill>
                  <a:prstClr val="black"/>
                </a:solidFill>
                <a:latin typeface="Century Gothic"/>
              </a:endParaRPr>
            </a:p>
          </p:txBody>
        </p:sp>
        <p:pic>
          <p:nvPicPr>
            <p:cNvPr id="5171" name="Picture 37" descr="aic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6" y="144"/>
              <a:ext cx="885" cy="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00" name="Group 38"/>
          <p:cNvGrpSpPr>
            <a:grpSpLocks/>
          </p:cNvGrpSpPr>
          <p:nvPr/>
        </p:nvGrpSpPr>
        <p:grpSpPr bwMode="auto">
          <a:xfrm>
            <a:off x="832853" y="1732360"/>
            <a:ext cx="1028700" cy="1004888"/>
            <a:chOff x="0" y="288"/>
            <a:chExt cx="960" cy="864"/>
          </a:xfrm>
        </p:grpSpPr>
        <p:sp>
          <p:nvSpPr>
            <p:cNvPr id="5167" name="AutoShape 39"/>
            <p:cNvSpPr>
              <a:spLocks noChangeArrowheads="1"/>
            </p:cNvSpPr>
            <p:nvPr/>
          </p:nvSpPr>
          <p:spPr bwMode="auto">
            <a:xfrm>
              <a:off x="0" y="288"/>
              <a:ext cx="960" cy="864"/>
            </a:xfrm>
            <a:prstGeom prst="roundRect">
              <a:avLst>
                <a:gd name="adj" fmla="val 16667"/>
              </a:avLst>
            </a:prstGeom>
            <a:solidFill>
              <a:srgbClr val="FFFFFF"/>
            </a:solidFill>
            <a:ln w="9525">
              <a:solidFill>
                <a:srgbClr val="FFFFFF"/>
              </a:solidFill>
              <a:round/>
              <a:headEnd/>
              <a:tailEnd/>
            </a:ln>
          </p:spPr>
          <p:txBody>
            <a:bodyPr wrap="none" anchor="ctr"/>
            <a:lstStyle/>
            <a:p>
              <a:endParaRPr lang="en-US" sz="1350">
                <a:solidFill>
                  <a:prstClr val="black"/>
                </a:solidFill>
                <a:latin typeface="Century Gothic"/>
              </a:endParaRPr>
            </a:p>
          </p:txBody>
        </p:sp>
        <p:pic>
          <p:nvPicPr>
            <p:cNvPr id="5168" name="Picture 40" descr="Chancellor's Office logo pic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 y="480"/>
              <a:ext cx="448"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169" name="Object 41"/>
            <p:cNvGraphicFramePr>
              <a:graphicFrameLocks noChangeAspect="1"/>
            </p:cNvGraphicFramePr>
            <p:nvPr/>
          </p:nvGraphicFramePr>
          <p:xfrm>
            <a:off x="96" y="336"/>
            <a:ext cx="768" cy="768"/>
          </p:xfrm>
          <a:graphic>
            <a:graphicData uri="http://schemas.openxmlformats.org/presentationml/2006/ole">
              <mc:AlternateContent xmlns:mc="http://schemas.openxmlformats.org/markup-compatibility/2006">
                <mc:Choice xmlns:v="urn:schemas-microsoft-com:vml" Requires="v">
                  <p:oleObj name="Bitmap Image" r:id="rId5" imgW="3191320" imgH="3191320" progId="Paint.Picture">
                    <p:embed/>
                  </p:oleObj>
                </mc:Choice>
                <mc:Fallback>
                  <p:oleObj name="Bitmap Image" r:id="rId5" imgW="3191320" imgH="3191320" progId="Paint.Picture">
                    <p:embed/>
                    <p:pic>
                      <p:nvPicPr>
                        <p:cNvPr id="5169" name="Object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 y="336"/>
                          <a:ext cx="768"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5125" name="Text Box 50"/>
          <p:cNvSpPr txBox="1">
            <a:spLocks noChangeArrowheads="1"/>
          </p:cNvSpPr>
          <p:nvPr/>
        </p:nvSpPr>
        <p:spPr bwMode="auto">
          <a:xfrm>
            <a:off x="2491383" y="1380959"/>
            <a:ext cx="504706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algn="ctr">
              <a:spcBef>
                <a:spcPct val="50000"/>
              </a:spcBef>
            </a:pPr>
            <a:r>
              <a:rPr lang="en-US" sz="1500" dirty="0">
                <a:solidFill>
                  <a:srgbClr val="862633"/>
                </a:solidFill>
                <a:latin typeface="Tw Cen MT" panose="020B0602020104020603" pitchFamily="34" charset="0"/>
              </a:rPr>
              <a:t>4 Year Universities / Colleges</a:t>
            </a:r>
          </a:p>
        </p:txBody>
      </p:sp>
      <p:cxnSp>
        <p:nvCxnSpPr>
          <p:cNvPr id="5126" name="AutoShape 51"/>
          <p:cNvCxnSpPr>
            <a:cxnSpLocks noChangeShapeType="1"/>
          </p:cNvCxnSpPr>
          <p:nvPr/>
        </p:nvCxnSpPr>
        <p:spPr bwMode="auto">
          <a:xfrm flipV="1">
            <a:off x="2338962" y="1657351"/>
            <a:ext cx="5547739" cy="13098"/>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127" name="AutoShape 52"/>
          <p:cNvCxnSpPr>
            <a:cxnSpLocks noChangeShapeType="1"/>
          </p:cNvCxnSpPr>
          <p:nvPr/>
        </p:nvCxnSpPr>
        <p:spPr bwMode="auto">
          <a:xfrm>
            <a:off x="468720" y="1680389"/>
            <a:ext cx="1762611" cy="0"/>
          </a:xfrm>
          <a:prstGeom prst="straightConnector1">
            <a:avLst/>
          </a:prstGeom>
          <a:noFill/>
          <a:ln w="9525">
            <a:solidFill>
              <a:srgbClr val="002060"/>
            </a:solidFill>
            <a:round/>
            <a:headEnd/>
            <a:tailEnd/>
          </a:ln>
          <a:extLst>
            <a:ext uri="{909E8E84-426E-40DD-AFC4-6F175D3DCCD1}">
              <a14:hiddenFill xmlns:a14="http://schemas.microsoft.com/office/drawing/2010/main">
                <a:noFill/>
              </a14:hiddenFill>
            </a:ext>
          </a:extLst>
        </p:spPr>
      </p:cxnSp>
      <p:sp>
        <p:nvSpPr>
          <p:cNvPr id="5128" name="Text Box 53"/>
          <p:cNvSpPr txBox="1">
            <a:spLocks noChangeArrowheads="1"/>
          </p:cNvSpPr>
          <p:nvPr/>
        </p:nvSpPr>
        <p:spPr bwMode="auto">
          <a:xfrm>
            <a:off x="390510" y="1369017"/>
            <a:ext cx="191338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algn="ctr">
              <a:spcBef>
                <a:spcPct val="50000"/>
              </a:spcBef>
            </a:pPr>
            <a:r>
              <a:rPr lang="en-US" sz="1500" dirty="0">
                <a:solidFill>
                  <a:srgbClr val="862633"/>
                </a:solidFill>
                <a:latin typeface="Tw Cen MT" panose="020B0602020104020603" pitchFamily="34" charset="0"/>
              </a:rPr>
              <a:t>Community Colleges</a:t>
            </a:r>
          </a:p>
        </p:txBody>
      </p:sp>
      <p:grpSp>
        <p:nvGrpSpPr>
          <p:cNvPr id="4113" name="Group 58"/>
          <p:cNvGrpSpPr>
            <a:grpSpLocks/>
          </p:cNvGrpSpPr>
          <p:nvPr/>
        </p:nvGrpSpPr>
        <p:grpSpPr bwMode="auto">
          <a:xfrm>
            <a:off x="2265760" y="1777409"/>
            <a:ext cx="988219" cy="991791"/>
            <a:chOff x="1680" y="1488"/>
            <a:chExt cx="1296" cy="1218"/>
          </a:xfrm>
        </p:grpSpPr>
        <p:sp>
          <p:nvSpPr>
            <p:cNvPr id="5164" name="AutoShape 59"/>
            <p:cNvSpPr>
              <a:spLocks noChangeArrowheads="1"/>
            </p:cNvSpPr>
            <p:nvPr/>
          </p:nvSpPr>
          <p:spPr bwMode="auto">
            <a:xfrm>
              <a:off x="1680" y="1488"/>
              <a:ext cx="1296" cy="1218"/>
            </a:xfrm>
            <a:prstGeom prst="roundRect">
              <a:avLst>
                <a:gd name="adj" fmla="val 16667"/>
              </a:avLst>
            </a:prstGeom>
            <a:solidFill>
              <a:srgbClr val="FFFFFF"/>
            </a:solidFill>
            <a:ln w="9525">
              <a:solidFill>
                <a:srgbClr val="FFFFFF"/>
              </a:solidFill>
              <a:round/>
              <a:headEnd/>
              <a:tailEnd/>
            </a:ln>
          </p:spPr>
          <p:txBody>
            <a:bodyPr wrap="none" anchor="ctr"/>
            <a:lstStyle/>
            <a:p>
              <a:endParaRPr lang="en-US" sz="1350">
                <a:solidFill>
                  <a:prstClr val="black"/>
                </a:solidFill>
                <a:latin typeface="Century Gothic"/>
              </a:endParaRPr>
            </a:p>
          </p:txBody>
        </p:sp>
        <p:pic>
          <p:nvPicPr>
            <p:cNvPr id="5165" name="Picture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4" y="1680"/>
              <a:ext cx="952" cy="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66" name="Picture 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76" y="1536"/>
              <a:ext cx="1080"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14" name="Group 62"/>
          <p:cNvGrpSpPr>
            <a:grpSpLocks/>
          </p:cNvGrpSpPr>
          <p:nvPr/>
        </p:nvGrpSpPr>
        <p:grpSpPr bwMode="auto">
          <a:xfrm>
            <a:off x="3404976" y="1772842"/>
            <a:ext cx="1045369" cy="969169"/>
            <a:chOff x="3072" y="1488"/>
            <a:chExt cx="1296" cy="1200"/>
          </a:xfrm>
        </p:grpSpPr>
        <p:sp>
          <p:nvSpPr>
            <p:cNvPr id="5161" name="AutoShape 63"/>
            <p:cNvSpPr>
              <a:spLocks noChangeArrowheads="1"/>
            </p:cNvSpPr>
            <p:nvPr/>
          </p:nvSpPr>
          <p:spPr bwMode="auto">
            <a:xfrm>
              <a:off x="3072" y="1488"/>
              <a:ext cx="1296" cy="1200"/>
            </a:xfrm>
            <a:prstGeom prst="roundRect">
              <a:avLst>
                <a:gd name="adj" fmla="val 16667"/>
              </a:avLst>
            </a:prstGeom>
            <a:solidFill>
              <a:srgbClr val="FFFFFF"/>
            </a:solidFill>
            <a:ln w="9525">
              <a:solidFill>
                <a:srgbClr val="FFFFFF"/>
              </a:solidFill>
              <a:round/>
              <a:headEnd/>
              <a:tailEnd/>
            </a:ln>
          </p:spPr>
          <p:txBody>
            <a:bodyPr wrap="none" anchor="ctr"/>
            <a:lstStyle/>
            <a:p>
              <a:endParaRPr lang="en-US" sz="1350">
                <a:solidFill>
                  <a:prstClr val="black"/>
                </a:solidFill>
                <a:latin typeface="Century Gothic"/>
              </a:endParaRPr>
            </a:p>
          </p:txBody>
        </p:sp>
        <p:pic>
          <p:nvPicPr>
            <p:cNvPr id="5162" name="Picture 64" descr="UC_UNOF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16" y="1584"/>
              <a:ext cx="960" cy="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63" name="Picture 6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68" y="1536"/>
              <a:ext cx="1104"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3"/>
          <p:cNvGrpSpPr>
            <a:grpSpLocks/>
          </p:cNvGrpSpPr>
          <p:nvPr/>
        </p:nvGrpSpPr>
        <p:grpSpPr bwMode="auto">
          <a:xfrm>
            <a:off x="802589" y="2944416"/>
            <a:ext cx="1128539" cy="2102644"/>
            <a:chOff x="38100" y="3810000"/>
            <a:chExt cx="1790700" cy="1066800"/>
          </a:xfrm>
          <a:solidFill>
            <a:schemeClr val="bg1">
              <a:lumMod val="50000"/>
            </a:schemeClr>
          </a:solidFill>
        </p:grpSpPr>
        <p:sp>
          <p:nvSpPr>
            <p:cNvPr id="5158" name="AutoShape 42"/>
            <p:cNvSpPr>
              <a:spLocks noChangeArrowheads="1"/>
            </p:cNvSpPr>
            <p:nvPr/>
          </p:nvSpPr>
          <p:spPr bwMode="auto">
            <a:xfrm>
              <a:off x="38100" y="3810000"/>
              <a:ext cx="1790700" cy="1066800"/>
            </a:xfrm>
            <a:prstGeom prst="upArrowCallout">
              <a:avLst>
                <a:gd name="adj1" fmla="val 37084"/>
                <a:gd name="adj2" fmla="val 35413"/>
                <a:gd name="adj3" fmla="val 16667"/>
                <a:gd name="adj4" fmla="val 45833"/>
              </a:avLst>
            </a:prstGeom>
            <a:grpFill/>
            <a:ln w="25400">
              <a:solidFill>
                <a:schemeClr val="bg1"/>
              </a:solidFill>
              <a:miter lim="800000"/>
              <a:headEnd/>
              <a:tailEnd/>
            </a:ln>
          </p:spPr>
          <p:txBody>
            <a:bodyPr wrap="none" anchor="ctr"/>
            <a:lstStyle/>
            <a:p>
              <a:endParaRPr lang="en-US" sz="1350">
                <a:ln>
                  <a:solidFill>
                    <a:srgbClr val="862633"/>
                  </a:solidFill>
                </a:ln>
                <a:solidFill>
                  <a:srgbClr val="862633"/>
                </a:solidFill>
                <a:latin typeface="Century Gothic"/>
              </a:endParaRPr>
            </a:p>
          </p:txBody>
        </p:sp>
        <p:sp>
          <p:nvSpPr>
            <p:cNvPr id="5159" name="Text Box 44"/>
            <p:cNvSpPr txBox="1">
              <a:spLocks noChangeArrowheads="1"/>
            </p:cNvSpPr>
            <p:nvPr/>
          </p:nvSpPr>
          <p:spPr bwMode="auto">
            <a:xfrm>
              <a:off x="88239" y="4500176"/>
              <a:ext cx="1637375" cy="281077"/>
            </a:xfrm>
            <a:prstGeom prst="rect">
              <a:avLst/>
            </a:prstGeom>
            <a:grpFill/>
            <a:ln w="9525">
              <a:solidFill>
                <a:schemeClr val="bg1"/>
              </a:solidFill>
              <a:miter lim="800000"/>
              <a:headEnd/>
              <a:tailEnd/>
            </a:ln>
          </p:spPr>
          <p:txBody>
            <a:bodyPr wrap="square">
              <a:spAutoFit/>
            </a:bodyPr>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algn="ctr">
                <a:spcBef>
                  <a:spcPct val="50000"/>
                </a:spcBef>
              </a:pPr>
              <a:r>
                <a:rPr lang="en-US" sz="1500" b="0" dirty="0">
                  <a:ln>
                    <a:solidFill>
                      <a:srgbClr val="862633"/>
                    </a:solidFill>
                  </a:ln>
                  <a:solidFill>
                    <a:srgbClr val="862633"/>
                  </a:solidFill>
                  <a:latin typeface="Tw Cen MT" panose="020B0602020104020603" pitchFamily="34" charset="0"/>
                </a:rPr>
                <a:t>Community Colleges</a:t>
              </a:r>
            </a:p>
          </p:txBody>
        </p:sp>
      </p:grpSp>
      <p:grpSp>
        <p:nvGrpSpPr>
          <p:cNvPr id="8" name="Group 7"/>
          <p:cNvGrpSpPr>
            <a:grpSpLocks/>
          </p:cNvGrpSpPr>
          <p:nvPr/>
        </p:nvGrpSpPr>
        <p:grpSpPr bwMode="auto">
          <a:xfrm>
            <a:off x="2231332" y="2939654"/>
            <a:ext cx="1067891" cy="2114550"/>
            <a:chOff x="1987928" y="3886200"/>
            <a:chExt cx="1790700" cy="2819400"/>
          </a:xfrm>
          <a:solidFill>
            <a:schemeClr val="bg1">
              <a:lumMod val="50000"/>
            </a:schemeClr>
          </a:solidFill>
        </p:grpSpPr>
        <p:sp>
          <p:nvSpPr>
            <p:cNvPr id="5155" name="AutoShape 42"/>
            <p:cNvSpPr>
              <a:spLocks noChangeArrowheads="1"/>
            </p:cNvSpPr>
            <p:nvPr/>
          </p:nvSpPr>
          <p:spPr bwMode="auto">
            <a:xfrm>
              <a:off x="1987928" y="3886200"/>
              <a:ext cx="1790700" cy="2819400"/>
            </a:xfrm>
            <a:prstGeom prst="upArrowCallout">
              <a:avLst>
                <a:gd name="adj1" fmla="val 37083"/>
                <a:gd name="adj2" fmla="val 35412"/>
                <a:gd name="adj3" fmla="val 16670"/>
                <a:gd name="adj4" fmla="val 45833"/>
              </a:avLst>
            </a:prstGeom>
            <a:grpFill/>
            <a:ln w="25400">
              <a:solidFill>
                <a:schemeClr val="bg1"/>
              </a:solidFill>
              <a:miter lim="800000"/>
              <a:headEnd/>
              <a:tailEnd/>
            </a:ln>
          </p:spPr>
          <p:txBody>
            <a:bodyPr wrap="none" anchor="ctr"/>
            <a:lstStyle/>
            <a:p>
              <a:endParaRPr lang="en-US" sz="1350">
                <a:solidFill>
                  <a:srgbClr val="862633"/>
                </a:solidFill>
                <a:latin typeface="Century Gothic"/>
              </a:endParaRPr>
            </a:p>
          </p:txBody>
        </p:sp>
        <p:sp>
          <p:nvSpPr>
            <p:cNvPr id="5156" name="Text Box 44"/>
            <p:cNvSpPr txBox="1">
              <a:spLocks noChangeArrowheads="1"/>
            </p:cNvSpPr>
            <p:nvPr/>
          </p:nvSpPr>
          <p:spPr bwMode="auto">
            <a:xfrm>
              <a:off x="2005860" y="5890983"/>
              <a:ext cx="1665093" cy="553997"/>
            </a:xfrm>
            <a:prstGeom prst="rect">
              <a:avLst/>
            </a:prstGeom>
            <a:grpFill/>
            <a:ln w="9525">
              <a:solidFill>
                <a:schemeClr val="bg1"/>
              </a:solidFill>
              <a:miter lim="800000"/>
              <a:headEnd/>
              <a:tailEnd/>
            </a:ln>
          </p:spPr>
          <p:txBody>
            <a:bodyPr wrap="square">
              <a:spAutoFit/>
            </a:bodyPr>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algn="ctr">
                <a:spcBef>
                  <a:spcPct val="50000"/>
                </a:spcBef>
              </a:pPr>
              <a:r>
                <a:rPr lang="en-US" sz="2100" dirty="0">
                  <a:solidFill>
                    <a:srgbClr val="862633"/>
                  </a:solidFill>
                  <a:latin typeface="Tw Cen MT" panose="020B0602020104020603" pitchFamily="34" charset="0"/>
                </a:rPr>
                <a:t>CSU</a:t>
              </a:r>
            </a:p>
          </p:txBody>
        </p:sp>
      </p:grpSp>
      <p:grpSp>
        <p:nvGrpSpPr>
          <p:cNvPr id="48" name="Group 47"/>
          <p:cNvGrpSpPr>
            <a:grpSpLocks/>
          </p:cNvGrpSpPr>
          <p:nvPr/>
        </p:nvGrpSpPr>
        <p:grpSpPr bwMode="auto">
          <a:xfrm>
            <a:off x="3396853" y="2939654"/>
            <a:ext cx="1063228" cy="2114550"/>
            <a:chOff x="1987928" y="3886200"/>
            <a:chExt cx="1790700" cy="2819400"/>
          </a:xfrm>
          <a:solidFill>
            <a:schemeClr val="bg1">
              <a:lumMod val="50000"/>
            </a:schemeClr>
          </a:solidFill>
        </p:grpSpPr>
        <p:sp>
          <p:nvSpPr>
            <p:cNvPr id="5152" name="AutoShape 42"/>
            <p:cNvSpPr>
              <a:spLocks noChangeArrowheads="1"/>
            </p:cNvSpPr>
            <p:nvPr/>
          </p:nvSpPr>
          <p:spPr bwMode="auto">
            <a:xfrm>
              <a:off x="1987928" y="3886200"/>
              <a:ext cx="1790700" cy="2819400"/>
            </a:xfrm>
            <a:prstGeom prst="upArrowCallout">
              <a:avLst>
                <a:gd name="adj1" fmla="val 37083"/>
                <a:gd name="adj2" fmla="val 35412"/>
                <a:gd name="adj3" fmla="val 16670"/>
                <a:gd name="adj4" fmla="val 45833"/>
              </a:avLst>
            </a:prstGeom>
            <a:grpFill/>
            <a:ln w="25400">
              <a:solidFill>
                <a:schemeClr val="bg1"/>
              </a:solidFill>
              <a:miter lim="800000"/>
              <a:headEnd/>
              <a:tailEnd/>
            </a:ln>
          </p:spPr>
          <p:txBody>
            <a:bodyPr wrap="none" anchor="ctr"/>
            <a:lstStyle/>
            <a:p>
              <a:endParaRPr lang="en-US" sz="1350">
                <a:solidFill>
                  <a:prstClr val="black"/>
                </a:solidFill>
                <a:latin typeface="Century Gothic"/>
              </a:endParaRPr>
            </a:p>
          </p:txBody>
        </p:sp>
        <p:sp>
          <p:nvSpPr>
            <p:cNvPr id="5153" name="Text Box 44"/>
            <p:cNvSpPr txBox="1">
              <a:spLocks noChangeArrowheads="1"/>
            </p:cNvSpPr>
            <p:nvPr/>
          </p:nvSpPr>
          <p:spPr bwMode="auto">
            <a:xfrm>
              <a:off x="2027445" y="5890983"/>
              <a:ext cx="1708948" cy="553997"/>
            </a:xfrm>
            <a:prstGeom prst="rect">
              <a:avLst/>
            </a:prstGeom>
            <a:grpFill/>
            <a:ln w="9525">
              <a:solidFill>
                <a:schemeClr val="bg1"/>
              </a:solidFill>
              <a:miter lim="800000"/>
              <a:headEnd/>
              <a:tailEnd/>
            </a:ln>
          </p:spPr>
          <p:txBody>
            <a:bodyPr wrap="square">
              <a:spAutoFit/>
            </a:bodyPr>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algn="ctr">
                <a:spcBef>
                  <a:spcPct val="50000"/>
                </a:spcBef>
              </a:pPr>
              <a:r>
                <a:rPr lang="en-US" sz="2100" dirty="0">
                  <a:solidFill>
                    <a:srgbClr val="862633"/>
                  </a:solidFill>
                  <a:latin typeface="Tw Cen MT" panose="020B0602020104020603" pitchFamily="34" charset="0"/>
                </a:rPr>
                <a:t>UC</a:t>
              </a:r>
            </a:p>
          </p:txBody>
        </p:sp>
      </p:grpSp>
      <p:grpSp>
        <p:nvGrpSpPr>
          <p:cNvPr id="52" name="Group 51"/>
          <p:cNvGrpSpPr>
            <a:grpSpLocks/>
          </p:cNvGrpSpPr>
          <p:nvPr/>
        </p:nvGrpSpPr>
        <p:grpSpPr bwMode="auto">
          <a:xfrm>
            <a:off x="4542509" y="2926556"/>
            <a:ext cx="1032917" cy="2120504"/>
            <a:chOff x="1987928" y="3886200"/>
            <a:chExt cx="1790700" cy="2827338"/>
          </a:xfrm>
          <a:solidFill>
            <a:schemeClr val="bg1">
              <a:lumMod val="50000"/>
            </a:schemeClr>
          </a:solidFill>
        </p:grpSpPr>
        <p:sp>
          <p:nvSpPr>
            <p:cNvPr id="5149" name="AutoShape 42"/>
            <p:cNvSpPr>
              <a:spLocks noChangeArrowheads="1"/>
            </p:cNvSpPr>
            <p:nvPr/>
          </p:nvSpPr>
          <p:spPr bwMode="auto">
            <a:xfrm>
              <a:off x="1987928" y="3886200"/>
              <a:ext cx="1790700" cy="2827338"/>
            </a:xfrm>
            <a:prstGeom prst="upArrowCallout">
              <a:avLst>
                <a:gd name="adj1" fmla="val 37083"/>
                <a:gd name="adj2" fmla="val 35412"/>
                <a:gd name="adj3" fmla="val 16670"/>
                <a:gd name="adj4" fmla="val 45833"/>
              </a:avLst>
            </a:prstGeom>
            <a:grpFill/>
            <a:ln w="25400">
              <a:solidFill>
                <a:schemeClr val="bg1"/>
              </a:solidFill>
              <a:miter lim="800000"/>
              <a:headEnd/>
              <a:tailEnd/>
            </a:ln>
          </p:spPr>
          <p:txBody>
            <a:bodyPr wrap="none" anchor="ctr"/>
            <a:lstStyle/>
            <a:p>
              <a:endParaRPr lang="en-US" sz="1350">
                <a:ln>
                  <a:solidFill>
                    <a:schemeClr val="bg1"/>
                  </a:solidFill>
                </a:ln>
                <a:solidFill>
                  <a:schemeClr val="bg1"/>
                </a:solidFill>
                <a:latin typeface="Century Gothic"/>
              </a:endParaRPr>
            </a:p>
          </p:txBody>
        </p:sp>
        <p:sp>
          <p:nvSpPr>
            <p:cNvPr id="5150" name="Text Box 44"/>
            <p:cNvSpPr txBox="1">
              <a:spLocks noChangeArrowheads="1"/>
            </p:cNvSpPr>
            <p:nvPr/>
          </p:nvSpPr>
          <p:spPr bwMode="auto">
            <a:xfrm>
              <a:off x="2114619" y="5621548"/>
              <a:ext cx="1641999" cy="861775"/>
            </a:xfrm>
            <a:prstGeom prst="rect">
              <a:avLst/>
            </a:prstGeom>
            <a:grpFill/>
            <a:ln w="9525">
              <a:solidFill>
                <a:srgbClr val="000000"/>
              </a:solidFill>
              <a:miter lim="800000"/>
              <a:headEnd/>
              <a:tailEnd/>
            </a:ln>
          </p:spPr>
          <p:txBody>
            <a:bodyPr wrap="square">
              <a:spAutoFit/>
            </a:bodyPr>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algn="ctr">
                <a:spcBef>
                  <a:spcPct val="50000"/>
                </a:spcBef>
              </a:pPr>
              <a:r>
                <a:rPr lang="en-US" sz="1200" dirty="0">
                  <a:solidFill>
                    <a:srgbClr val="862633"/>
                  </a:solidFill>
                  <a:latin typeface="Tw Cen MT" panose="020B0602020104020603" pitchFamily="34" charset="0"/>
                </a:rPr>
                <a:t>Private California Colleges</a:t>
              </a:r>
            </a:p>
          </p:txBody>
        </p:sp>
      </p:grpSp>
      <p:grpSp>
        <p:nvGrpSpPr>
          <p:cNvPr id="56" name="Group 55"/>
          <p:cNvGrpSpPr>
            <a:grpSpLocks/>
          </p:cNvGrpSpPr>
          <p:nvPr/>
        </p:nvGrpSpPr>
        <p:grpSpPr bwMode="auto">
          <a:xfrm>
            <a:off x="5667587" y="2926556"/>
            <a:ext cx="1091208" cy="2114550"/>
            <a:chOff x="1987928" y="3886201"/>
            <a:chExt cx="1790700" cy="2835365"/>
          </a:xfrm>
          <a:solidFill>
            <a:schemeClr val="bg1">
              <a:lumMod val="50000"/>
            </a:schemeClr>
          </a:solidFill>
        </p:grpSpPr>
        <p:sp>
          <p:nvSpPr>
            <p:cNvPr id="5146" name="AutoShape 42"/>
            <p:cNvSpPr>
              <a:spLocks noChangeArrowheads="1"/>
            </p:cNvSpPr>
            <p:nvPr/>
          </p:nvSpPr>
          <p:spPr bwMode="auto">
            <a:xfrm>
              <a:off x="1987928" y="3886201"/>
              <a:ext cx="1790700" cy="2835365"/>
            </a:xfrm>
            <a:prstGeom prst="upArrowCallout">
              <a:avLst>
                <a:gd name="adj1" fmla="val 37083"/>
                <a:gd name="adj2" fmla="val 35412"/>
                <a:gd name="adj3" fmla="val 16670"/>
                <a:gd name="adj4" fmla="val 45833"/>
              </a:avLst>
            </a:prstGeom>
            <a:grpFill/>
            <a:ln w="25400">
              <a:solidFill>
                <a:schemeClr val="bg1"/>
              </a:solidFill>
              <a:miter lim="800000"/>
              <a:headEnd/>
              <a:tailEnd/>
            </a:ln>
          </p:spPr>
          <p:txBody>
            <a:bodyPr wrap="none" anchor="ctr"/>
            <a:lstStyle/>
            <a:p>
              <a:endParaRPr lang="en-US" sz="1350">
                <a:solidFill>
                  <a:prstClr val="black"/>
                </a:solidFill>
                <a:latin typeface="Century Gothic"/>
              </a:endParaRPr>
            </a:p>
          </p:txBody>
        </p:sp>
        <p:sp>
          <p:nvSpPr>
            <p:cNvPr id="5147" name="Text Box 44"/>
            <p:cNvSpPr txBox="1">
              <a:spLocks noChangeArrowheads="1"/>
            </p:cNvSpPr>
            <p:nvPr/>
          </p:nvSpPr>
          <p:spPr bwMode="auto">
            <a:xfrm>
              <a:off x="2052169" y="5545523"/>
              <a:ext cx="1677702" cy="11142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algn="ctr">
                <a:spcBef>
                  <a:spcPct val="50000"/>
                </a:spcBef>
              </a:pPr>
              <a:r>
                <a:rPr lang="en-US" sz="1200" dirty="0">
                  <a:solidFill>
                    <a:srgbClr val="862633"/>
                  </a:solidFill>
                  <a:latin typeface="Tw Cen MT" panose="020B0602020104020603" pitchFamily="34" charset="0"/>
                </a:rPr>
                <a:t>Private &amp; Public Out of State Colleges</a:t>
              </a:r>
            </a:p>
          </p:txBody>
        </p:sp>
      </p:grpSp>
      <p:grpSp>
        <p:nvGrpSpPr>
          <p:cNvPr id="9" name="Group 8"/>
          <p:cNvGrpSpPr>
            <a:grpSpLocks/>
          </p:cNvGrpSpPr>
          <p:nvPr/>
        </p:nvGrpSpPr>
        <p:grpSpPr bwMode="auto">
          <a:xfrm>
            <a:off x="5595342" y="1772842"/>
            <a:ext cx="1091208" cy="944166"/>
            <a:chOff x="5924550" y="2298293"/>
            <a:chExt cx="1466850" cy="1369218"/>
          </a:xfrm>
        </p:grpSpPr>
        <p:sp>
          <p:nvSpPr>
            <p:cNvPr id="5143" name="AutoShape 36"/>
            <p:cNvSpPr>
              <a:spLocks noChangeArrowheads="1"/>
            </p:cNvSpPr>
            <p:nvPr/>
          </p:nvSpPr>
          <p:spPr bwMode="auto">
            <a:xfrm>
              <a:off x="5924550" y="2298293"/>
              <a:ext cx="1447800" cy="1369218"/>
            </a:xfrm>
            <a:prstGeom prst="roundRect">
              <a:avLst>
                <a:gd name="adj" fmla="val 16667"/>
              </a:avLst>
            </a:prstGeom>
            <a:solidFill>
              <a:srgbClr val="FFFFFF"/>
            </a:solidFill>
            <a:ln w="9525">
              <a:solidFill>
                <a:srgbClr val="FFFFFF"/>
              </a:solidFill>
              <a:round/>
              <a:headEnd/>
              <a:tailEnd/>
            </a:ln>
          </p:spPr>
          <p:txBody>
            <a:bodyPr wrap="none" anchor="ctr"/>
            <a:lstStyle/>
            <a:p>
              <a:endParaRPr lang="en-US" sz="1350">
                <a:solidFill>
                  <a:prstClr val="black"/>
                </a:solidFill>
                <a:latin typeface="Century Gothic"/>
              </a:endParaRPr>
            </a:p>
          </p:txBody>
        </p:sp>
        <p:pic>
          <p:nvPicPr>
            <p:cNvPr id="4135" name="Picture 39" descr="C:\Users\EmilyWoodall\AppData\Local\Microsoft\Windows\Temporary Internet Files\Content.IE5\BHFX91CJ\MC900189571[1].jpg"/>
            <p:cNvPicPr>
              <a:picLocks noChangeAspect="1" noChangeArrowheads="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32782" y="2410621"/>
              <a:ext cx="1231336" cy="1144561"/>
            </a:xfrm>
            <a:prstGeom prst="rect">
              <a:avLst/>
            </a:prstGeom>
            <a:noFill/>
            <a:extLst>
              <a:ext uri="{909E8E84-426E-40DD-AFC4-6F175D3DCCD1}">
                <a14:hiddenFill xmlns:a14="http://schemas.microsoft.com/office/drawing/2010/main">
                  <a:solidFill>
                    <a:srgbClr val="FFFFFF"/>
                  </a:solidFill>
                </a14:hiddenFill>
              </a:ext>
            </a:extLst>
          </p:spPr>
        </p:pic>
        <p:sp>
          <p:nvSpPr>
            <p:cNvPr id="5145" name="TextBox 1"/>
            <p:cNvSpPr txBox="1">
              <a:spLocks noChangeArrowheads="1"/>
            </p:cNvSpPr>
            <p:nvPr/>
          </p:nvSpPr>
          <p:spPr bwMode="auto">
            <a:xfrm>
              <a:off x="5943601" y="2513516"/>
              <a:ext cx="1447799" cy="869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eaLnBrk="1" hangingPunct="1"/>
              <a:r>
                <a:rPr lang="en-US" sz="900" dirty="0">
                  <a:solidFill>
                    <a:srgbClr val="04617B"/>
                  </a:solidFill>
                </a:rPr>
                <a:t>Out of State Universities</a:t>
              </a:r>
            </a:p>
            <a:p>
              <a:pPr eaLnBrk="1" hangingPunct="1"/>
              <a:endParaRPr lang="en-US" sz="900" dirty="0">
                <a:solidFill>
                  <a:srgbClr val="04617B"/>
                </a:solidFill>
              </a:endParaRPr>
            </a:p>
            <a:p>
              <a:pPr eaLnBrk="1" hangingPunct="1"/>
              <a:r>
                <a:rPr lang="en-US" sz="900" dirty="0">
                  <a:solidFill>
                    <a:srgbClr val="04617B"/>
                  </a:solidFill>
                </a:rPr>
                <a:t>*WUE</a:t>
              </a:r>
              <a:endParaRPr lang="en-US" sz="1200" dirty="0">
                <a:solidFill>
                  <a:srgbClr val="04617B"/>
                </a:solidFill>
              </a:endParaRPr>
            </a:p>
          </p:txBody>
        </p:sp>
      </p:grpSp>
      <p:sp>
        <p:nvSpPr>
          <p:cNvPr id="5137" name="AutoShape 42"/>
          <p:cNvSpPr>
            <a:spLocks noChangeArrowheads="1"/>
          </p:cNvSpPr>
          <p:nvPr/>
        </p:nvSpPr>
        <p:spPr bwMode="auto">
          <a:xfrm>
            <a:off x="6818712" y="2932510"/>
            <a:ext cx="1091804" cy="2114550"/>
          </a:xfrm>
          <a:prstGeom prst="upArrowCallout">
            <a:avLst>
              <a:gd name="adj1" fmla="val 37083"/>
              <a:gd name="adj2" fmla="val 35412"/>
              <a:gd name="adj3" fmla="val 16660"/>
              <a:gd name="adj4" fmla="val 45833"/>
            </a:avLst>
          </a:prstGeom>
          <a:solidFill>
            <a:schemeClr val="bg1">
              <a:lumMod val="50000"/>
            </a:schemeClr>
          </a:solidFill>
          <a:ln w="25400">
            <a:solidFill>
              <a:schemeClr val="bg1"/>
            </a:solidFill>
            <a:miter lim="800000"/>
            <a:headEnd/>
            <a:tailEnd/>
          </a:ln>
        </p:spPr>
        <p:txBody>
          <a:bodyPr wrap="none" anchor="ctr"/>
          <a:lstStyle/>
          <a:p>
            <a:pPr algn="ctr"/>
            <a:r>
              <a:rPr lang="en-US" sz="1200" b="1" dirty="0">
                <a:solidFill>
                  <a:srgbClr val="862633"/>
                </a:solidFill>
                <a:latin typeface="Tw Cen MT" panose="020B0602020104020603" pitchFamily="34" charset="0"/>
              </a:rPr>
              <a:t>Historically</a:t>
            </a:r>
          </a:p>
          <a:p>
            <a:pPr algn="ctr"/>
            <a:r>
              <a:rPr lang="en-US" sz="1200" b="1" dirty="0">
                <a:solidFill>
                  <a:srgbClr val="862633"/>
                </a:solidFill>
                <a:latin typeface="Tw Cen MT" panose="020B0602020104020603" pitchFamily="34" charset="0"/>
              </a:rPr>
              <a:t>Black Colleges</a:t>
            </a:r>
          </a:p>
          <a:p>
            <a:pPr algn="ctr"/>
            <a:r>
              <a:rPr lang="en-US" sz="1200" b="1" dirty="0">
                <a:solidFill>
                  <a:srgbClr val="862633"/>
                </a:solidFill>
                <a:latin typeface="Tw Cen MT" panose="020B0602020104020603" pitchFamily="34" charset="0"/>
              </a:rPr>
              <a:t>And Universities</a:t>
            </a:r>
          </a:p>
        </p:txBody>
      </p:sp>
      <p:grpSp>
        <p:nvGrpSpPr>
          <p:cNvPr id="50" name="Group 49"/>
          <p:cNvGrpSpPr>
            <a:grpSpLocks/>
          </p:cNvGrpSpPr>
          <p:nvPr/>
        </p:nvGrpSpPr>
        <p:grpSpPr bwMode="auto">
          <a:xfrm>
            <a:off x="6856810" y="1739504"/>
            <a:ext cx="988219" cy="991791"/>
            <a:chOff x="5924550" y="2298293"/>
            <a:chExt cx="1466850" cy="1369218"/>
          </a:xfrm>
        </p:grpSpPr>
        <p:sp>
          <p:nvSpPr>
            <p:cNvPr id="5141" name="AutoShape 36"/>
            <p:cNvSpPr>
              <a:spLocks noChangeArrowheads="1"/>
            </p:cNvSpPr>
            <p:nvPr/>
          </p:nvSpPr>
          <p:spPr bwMode="auto">
            <a:xfrm>
              <a:off x="5924550" y="2298293"/>
              <a:ext cx="1447800" cy="1369218"/>
            </a:xfrm>
            <a:prstGeom prst="roundRect">
              <a:avLst>
                <a:gd name="adj" fmla="val 16667"/>
              </a:avLst>
            </a:prstGeom>
            <a:solidFill>
              <a:srgbClr val="FFFFFF"/>
            </a:solidFill>
            <a:ln w="9525">
              <a:solidFill>
                <a:srgbClr val="FFFFFF"/>
              </a:solidFill>
              <a:round/>
              <a:headEnd/>
              <a:tailEnd/>
            </a:ln>
          </p:spPr>
          <p:txBody>
            <a:bodyPr wrap="none" anchor="ctr"/>
            <a:lstStyle/>
            <a:p>
              <a:endParaRPr lang="en-US" sz="1350">
                <a:solidFill>
                  <a:prstClr val="black"/>
                </a:solidFill>
                <a:latin typeface="Century Gothic"/>
              </a:endParaRPr>
            </a:p>
          </p:txBody>
        </p:sp>
        <p:sp>
          <p:nvSpPr>
            <p:cNvPr id="5142" name="TextBox 1"/>
            <p:cNvSpPr txBox="1">
              <a:spLocks noChangeArrowheads="1"/>
            </p:cNvSpPr>
            <p:nvPr/>
          </p:nvSpPr>
          <p:spPr bwMode="auto">
            <a:xfrm>
              <a:off x="5943601" y="2513515"/>
              <a:ext cx="1447799" cy="76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eaLnBrk="1" hangingPunct="1"/>
              <a:endParaRPr lang="en-US" sz="900">
                <a:solidFill>
                  <a:srgbClr val="04617B"/>
                </a:solidFill>
              </a:endParaRPr>
            </a:p>
            <a:p>
              <a:pPr eaLnBrk="1" hangingPunct="1"/>
              <a:endParaRPr lang="en-US" sz="900">
                <a:solidFill>
                  <a:srgbClr val="04617B"/>
                </a:solidFill>
              </a:endParaRPr>
            </a:p>
            <a:p>
              <a:pPr eaLnBrk="1" hangingPunct="1"/>
              <a:endParaRPr lang="en-US" sz="1200">
                <a:solidFill>
                  <a:srgbClr val="04617B"/>
                </a:solidFill>
              </a:endParaRPr>
            </a:p>
          </p:txBody>
        </p:sp>
      </p:grpSp>
      <p:pic>
        <p:nvPicPr>
          <p:cNvPr id="5140" name="Picture 56" descr="http://ucangotocollege.org/wp-content/themes/UCANV2/assets/images/ucan-ribbon-logo.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20708" y="1811609"/>
            <a:ext cx="702319" cy="91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683187"/>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86582"/>
            <a:ext cx="8229600" cy="1049274"/>
          </a:xfrm>
        </p:spPr>
        <p:txBody>
          <a:bodyPr>
            <a:normAutofit/>
          </a:bodyPr>
          <a:lstStyle/>
          <a:p>
            <a:pPr algn="ctr" eaLnBrk="1" hangingPunct="1">
              <a:defRPr/>
            </a:pPr>
            <a:r>
              <a:rPr lang="en-US" sz="3998" b="1" dirty="0">
                <a:ln w="6350">
                  <a:noFill/>
                </a:ln>
                <a:solidFill>
                  <a:srgbClr val="862633"/>
                </a:solidFill>
                <a:latin typeface="Tw Cen MT Condensed" panose="020B0606020104020203" pitchFamily="34" charset="0"/>
              </a:rPr>
              <a:t>CALIFORNIA COMMUNITY COLLEGES</a:t>
            </a: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548" y="684004"/>
            <a:ext cx="3618034" cy="392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Text Box 5"/>
          <p:cNvSpPr txBox="1">
            <a:spLocks noChangeArrowheads="1"/>
          </p:cNvSpPr>
          <p:nvPr/>
        </p:nvSpPr>
        <p:spPr bwMode="auto">
          <a:xfrm>
            <a:off x="1078923" y="1164431"/>
            <a:ext cx="2243759" cy="285750"/>
          </a:xfrm>
          <a:prstGeom prst="rect">
            <a:avLst/>
          </a:prstGeom>
          <a:solidFill>
            <a:schemeClr val="bg1">
              <a:lumMod val="75000"/>
            </a:schemeClr>
          </a:solidFill>
          <a:ln w="9525" algn="in">
            <a:solidFill>
              <a:srgbClr val="000000"/>
            </a:solidFill>
            <a:miter lim="800000"/>
            <a:headEnd/>
            <a:tailEnd/>
          </a:ln>
        </p:spPr>
        <p:txBody>
          <a:bodyPr lIns="27432" tIns="27432" rIns="27432" bIns="27432"/>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eaLnBrk="1" hangingPunct="1"/>
            <a:r>
              <a:rPr lang="en-US" sz="1650" dirty="0">
                <a:solidFill>
                  <a:srgbClr val="862633"/>
                </a:solidFill>
                <a:latin typeface="Tw Cen MT" panose="020B0602020104020603" pitchFamily="34" charset="0"/>
              </a:rPr>
              <a:t>NUMBER OF CAMPUSES:</a:t>
            </a:r>
            <a:endParaRPr lang="en-US" sz="1650" b="0" dirty="0">
              <a:solidFill>
                <a:srgbClr val="862633"/>
              </a:solidFill>
              <a:latin typeface="Tw Cen MT" panose="020B0602020104020603" pitchFamily="34" charset="0"/>
            </a:endParaRPr>
          </a:p>
        </p:txBody>
      </p:sp>
      <p:sp>
        <p:nvSpPr>
          <p:cNvPr id="6150" name="Text Box 9"/>
          <p:cNvSpPr txBox="1">
            <a:spLocks noChangeArrowheads="1"/>
          </p:cNvSpPr>
          <p:nvPr/>
        </p:nvSpPr>
        <p:spPr bwMode="auto">
          <a:xfrm>
            <a:off x="1078923" y="1721644"/>
            <a:ext cx="2057400" cy="285750"/>
          </a:xfrm>
          <a:prstGeom prst="rect">
            <a:avLst/>
          </a:prstGeom>
          <a:solidFill>
            <a:schemeClr val="bg1">
              <a:lumMod val="75000"/>
            </a:schemeClr>
          </a:solidFill>
          <a:ln w="9525" algn="in">
            <a:solidFill>
              <a:srgbClr val="000000"/>
            </a:solidFill>
            <a:miter lim="800000"/>
            <a:headEnd/>
            <a:tailEnd/>
          </a:ln>
        </p:spPr>
        <p:txBody>
          <a:bodyPr lIns="27432" tIns="27432" rIns="27432" bIns="27432"/>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eaLnBrk="1" hangingPunct="1"/>
            <a:r>
              <a:rPr lang="en-US" sz="1650" dirty="0">
                <a:solidFill>
                  <a:srgbClr val="862633"/>
                </a:solidFill>
                <a:latin typeface="Tw Cen MT" panose="020B0602020104020603" pitchFamily="34" charset="0"/>
              </a:rPr>
              <a:t>REQUIREMENTS:</a:t>
            </a:r>
            <a:endParaRPr lang="en-US" sz="1650" b="0" dirty="0">
              <a:solidFill>
                <a:srgbClr val="862633"/>
              </a:solidFill>
              <a:latin typeface="Tw Cen MT" panose="020B0602020104020603" pitchFamily="34" charset="0"/>
            </a:endParaRPr>
          </a:p>
        </p:txBody>
      </p:sp>
      <p:sp>
        <p:nvSpPr>
          <p:cNvPr id="6151" name="Text Box 10"/>
          <p:cNvSpPr txBox="1">
            <a:spLocks noChangeArrowheads="1"/>
          </p:cNvSpPr>
          <p:nvPr/>
        </p:nvSpPr>
        <p:spPr bwMode="auto">
          <a:xfrm>
            <a:off x="1314450" y="2114550"/>
            <a:ext cx="30289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txBody>
          <a:bodyPr lIns="27432" tIns="27432" rIns="27432" bIns="27432"/>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eaLnBrk="1" hangingPunct="1"/>
            <a:endParaRPr lang="en-US" sz="1650" b="0" dirty="0">
              <a:solidFill>
                <a:srgbClr val="CC0000"/>
              </a:solidFill>
              <a:latin typeface="Arial" charset="0"/>
            </a:endParaRPr>
          </a:p>
        </p:txBody>
      </p:sp>
      <p:sp>
        <p:nvSpPr>
          <p:cNvPr id="6152" name="Rectangle 11"/>
          <p:cNvSpPr>
            <a:spLocks noChangeArrowheads="1"/>
          </p:cNvSpPr>
          <p:nvPr/>
        </p:nvSpPr>
        <p:spPr bwMode="auto">
          <a:xfrm>
            <a:off x="1314450" y="2085975"/>
            <a:ext cx="30289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57175" indent="-257175">
              <a:lnSpc>
                <a:spcPct val="75000"/>
              </a:lnSpc>
              <a:spcBef>
                <a:spcPct val="20000"/>
              </a:spcBef>
              <a:buClr>
                <a:prstClr val="black"/>
              </a:buClr>
              <a:buFont typeface="Arial" panose="020B0604020202020204" pitchFamily="34" charset="0"/>
              <a:buChar char="•"/>
            </a:pPr>
            <a:r>
              <a:rPr lang="en-US" sz="1650" dirty="0">
                <a:solidFill>
                  <a:schemeClr val="bg1"/>
                </a:solidFill>
                <a:latin typeface="Tw Cen MT Condensed" panose="020B0606020104020203" pitchFamily="34" charset="0"/>
              </a:rPr>
              <a:t>Complete high school and/or be 18 years old</a:t>
            </a:r>
          </a:p>
          <a:p>
            <a:pPr marL="257175" indent="-257175">
              <a:lnSpc>
                <a:spcPct val="75000"/>
              </a:lnSpc>
              <a:spcBef>
                <a:spcPct val="20000"/>
              </a:spcBef>
              <a:buClr>
                <a:prstClr val="black"/>
              </a:buClr>
              <a:buFont typeface="Arial" panose="020B0604020202020204" pitchFamily="34" charset="0"/>
              <a:buChar char="•"/>
            </a:pPr>
            <a:r>
              <a:rPr lang="en-US" sz="1650" dirty="0">
                <a:solidFill>
                  <a:schemeClr val="bg1"/>
                </a:solidFill>
                <a:latin typeface="Tw Cen MT Condensed" panose="020B0606020104020203" pitchFamily="34" charset="0"/>
              </a:rPr>
              <a:t>Apply and register for classes</a:t>
            </a:r>
          </a:p>
        </p:txBody>
      </p:sp>
      <p:sp>
        <p:nvSpPr>
          <p:cNvPr id="6153" name="Text Box 12"/>
          <p:cNvSpPr txBox="1">
            <a:spLocks noChangeArrowheads="1"/>
          </p:cNvSpPr>
          <p:nvPr/>
        </p:nvSpPr>
        <p:spPr bwMode="auto">
          <a:xfrm>
            <a:off x="1078923" y="2764631"/>
            <a:ext cx="2057400" cy="285750"/>
          </a:xfrm>
          <a:prstGeom prst="rect">
            <a:avLst/>
          </a:prstGeom>
          <a:solidFill>
            <a:schemeClr val="bg1">
              <a:lumMod val="75000"/>
            </a:schemeClr>
          </a:solidFill>
          <a:ln w="9525" algn="in">
            <a:solidFill>
              <a:srgbClr val="000000"/>
            </a:solidFill>
            <a:miter lim="800000"/>
            <a:headEnd/>
            <a:tailEnd/>
          </a:ln>
        </p:spPr>
        <p:txBody>
          <a:bodyPr lIns="27432" tIns="27432" rIns="27432" bIns="27432"/>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eaLnBrk="1" hangingPunct="1"/>
            <a:r>
              <a:rPr lang="en-US" sz="1650" dirty="0">
                <a:solidFill>
                  <a:srgbClr val="862633"/>
                </a:solidFill>
                <a:latin typeface="Tw Cen MT" panose="020B0602020104020603" pitchFamily="34" charset="0"/>
              </a:rPr>
              <a:t>WHAT THEY OFFER:</a:t>
            </a:r>
            <a:endParaRPr lang="en-US" sz="1650" b="0" dirty="0">
              <a:solidFill>
                <a:srgbClr val="862633"/>
              </a:solidFill>
              <a:latin typeface="Tw Cen MT" panose="020B0602020104020603" pitchFamily="34" charset="0"/>
            </a:endParaRPr>
          </a:p>
        </p:txBody>
      </p:sp>
      <p:sp>
        <p:nvSpPr>
          <p:cNvPr id="6154" name="Rectangle 13"/>
          <p:cNvSpPr>
            <a:spLocks noChangeArrowheads="1"/>
          </p:cNvSpPr>
          <p:nvPr/>
        </p:nvSpPr>
        <p:spPr bwMode="auto">
          <a:xfrm>
            <a:off x="1314450" y="3100388"/>
            <a:ext cx="31432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57175" indent="-257175">
              <a:lnSpc>
                <a:spcPct val="75000"/>
              </a:lnSpc>
              <a:spcBef>
                <a:spcPct val="20000"/>
              </a:spcBef>
              <a:buClr>
                <a:prstClr val="black"/>
              </a:buClr>
              <a:buFont typeface="Arial" charset="0"/>
              <a:buChar char="•"/>
            </a:pPr>
            <a:r>
              <a:rPr lang="en-US" sz="1650" dirty="0">
                <a:solidFill>
                  <a:schemeClr val="bg1"/>
                </a:solidFill>
                <a:latin typeface="Tw Cen MT Condensed" panose="020B0606020104020203" pitchFamily="34" charset="0"/>
              </a:rPr>
              <a:t>Transfer Options (UC/CSU/Other)</a:t>
            </a:r>
          </a:p>
          <a:p>
            <a:pPr marL="257175" indent="-257175">
              <a:lnSpc>
                <a:spcPct val="75000"/>
              </a:lnSpc>
              <a:spcBef>
                <a:spcPct val="20000"/>
              </a:spcBef>
              <a:buClr>
                <a:prstClr val="black"/>
              </a:buClr>
              <a:buFont typeface="Arial" charset="0"/>
              <a:buChar char="•"/>
            </a:pPr>
            <a:r>
              <a:rPr lang="en-US" sz="1650" dirty="0">
                <a:solidFill>
                  <a:schemeClr val="bg1"/>
                </a:solidFill>
                <a:latin typeface="Tw Cen MT Condensed" panose="020B0606020104020203" pitchFamily="34" charset="0"/>
              </a:rPr>
              <a:t>Associate’s Degree</a:t>
            </a:r>
          </a:p>
          <a:p>
            <a:pPr marL="257175" indent="-257175">
              <a:lnSpc>
                <a:spcPct val="75000"/>
              </a:lnSpc>
              <a:spcBef>
                <a:spcPct val="20000"/>
              </a:spcBef>
              <a:buClr>
                <a:prstClr val="black"/>
              </a:buClr>
              <a:buFont typeface="Arial" charset="0"/>
              <a:buChar char="•"/>
            </a:pPr>
            <a:r>
              <a:rPr lang="en-US" sz="1650" dirty="0">
                <a:solidFill>
                  <a:schemeClr val="bg1"/>
                </a:solidFill>
                <a:latin typeface="Tw Cen MT Condensed" panose="020B0606020104020203" pitchFamily="34" charset="0"/>
              </a:rPr>
              <a:t>Trade and/or Technical Training</a:t>
            </a:r>
          </a:p>
        </p:txBody>
      </p:sp>
      <p:sp>
        <p:nvSpPr>
          <p:cNvPr id="6155" name="Text Box 14"/>
          <p:cNvSpPr txBox="1">
            <a:spLocks noChangeArrowheads="1"/>
          </p:cNvSpPr>
          <p:nvPr/>
        </p:nvSpPr>
        <p:spPr bwMode="auto">
          <a:xfrm>
            <a:off x="1074593" y="3914775"/>
            <a:ext cx="2057400" cy="285750"/>
          </a:xfrm>
          <a:prstGeom prst="rect">
            <a:avLst/>
          </a:prstGeom>
          <a:solidFill>
            <a:schemeClr val="bg1">
              <a:lumMod val="75000"/>
            </a:schemeClr>
          </a:solidFill>
          <a:ln w="9525" algn="in">
            <a:solidFill>
              <a:srgbClr val="000000"/>
            </a:solidFill>
            <a:miter lim="800000"/>
            <a:headEnd/>
            <a:tailEnd/>
          </a:ln>
        </p:spPr>
        <p:txBody>
          <a:bodyPr lIns="27432" tIns="27432" rIns="27432" bIns="27432"/>
          <a:lstStyle>
            <a:lvl1pPr eaLnBrk="0" hangingPunct="0">
              <a:defRPr sz="4800" b="1">
                <a:solidFill>
                  <a:schemeClr val="tx2"/>
                </a:solidFill>
                <a:latin typeface="Helvetica Condensed" pitchFamily="34" charset="0"/>
              </a:defRPr>
            </a:lvl1pPr>
            <a:lvl2pPr marL="742950" indent="-285750" eaLnBrk="0" hangingPunct="0">
              <a:defRPr sz="4800" b="1">
                <a:solidFill>
                  <a:schemeClr val="tx2"/>
                </a:solidFill>
                <a:latin typeface="Helvetica Condensed" pitchFamily="34" charset="0"/>
              </a:defRPr>
            </a:lvl2pPr>
            <a:lvl3pPr marL="1143000" indent="-228600" eaLnBrk="0" hangingPunct="0">
              <a:defRPr sz="4800" b="1">
                <a:solidFill>
                  <a:schemeClr val="tx2"/>
                </a:solidFill>
                <a:latin typeface="Helvetica Condensed" pitchFamily="34" charset="0"/>
              </a:defRPr>
            </a:lvl3pPr>
            <a:lvl4pPr marL="1600200" indent="-228600" eaLnBrk="0" hangingPunct="0">
              <a:defRPr sz="4800" b="1">
                <a:solidFill>
                  <a:schemeClr val="tx2"/>
                </a:solidFill>
                <a:latin typeface="Helvetica Condensed" pitchFamily="34" charset="0"/>
              </a:defRPr>
            </a:lvl4pPr>
            <a:lvl5pPr marL="2057400" indent="-228600" eaLnBrk="0" hangingPunct="0">
              <a:defRPr sz="4800" b="1">
                <a:solidFill>
                  <a:schemeClr val="tx2"/>
                </a:solidFill>
                <a:latin typeface="Helvetica Condensed" pitchFamily="34" charset="0"/>
              </a:defRPr>
            </a:lvl5pPr>
            <a:lvl6pPr marL="2514600" indent="-228600" algn="ctr" eaLnBrk="0" fontAlgn="base" hangingPunct="0">
              <a:spcBef>
                <a:spcPct val="0"/>
              </a:spcBef>
              <a:spcAft>
                <a:spcPct val="0"/>
              </a:spcAft>
              <a:defRPr sz="4800" b="1">
                <a:solidFill>
                  <a:schemeClr val="tx2"/>
                </a:solidFill>
                <a:latin typeface="Helvetica Condensed" pitchFamily="34" charset="0"/>
              </a:defRPr>
            </a:lvl6pPr>
            <a:lvl7pPr marL="2971800" indent="-228600" algn="ctr" eaLnBrk="0" fontAlgn="base" hangingPunct="0">
              <a:spcBef>
                <a:spcPct val="0"/>
              </a:spcBef>
              <a:spcAft>
                <a:spcPct val="0"/>
              </a:spcAft>
              <a:defRPr sz="4800" b="1">
                <a:solidFill>
                  <a:schemeClr val="tx2"/>
                </a:solidFill>
                <a:latin typeface="Helvetica Condensed" pitchFamily="34" charset="0"/>
              </a:defRPr>
            </a:lvl7pPr>
            <a:lvl8pPr marL="3429000" indent="-228600" algn="ctr" eaLnBrk="0" fontAlgn="base" hangingPunct="0">
              <a:spcBef>
                <a:spcPct val="0"/>
              </a:spcBef>
              <a:spcAft>
                <a:spcPct val="0"/>
              </a:spcAft>
              <a:defRPr sz="4800" b="1">
                <a:solidFill>
                  <a:schemeClr val="tx2"/>
                </a:solidFill>
                <a:latin typeface="Helvetica Condensed" pitchFamily="34" charset="0"/>
              </a:defRPr>
            </a:lvl8pPr>
            <a:lvl9pPr marL="3886200" indent="-228600" algn="ctr" eaLnBrk="0" fontAlgn="base" hangingPunct="0">
              <a:spcBef>
                <a:spcPct val="0"/>
              </a:spcBef>
              <a:spcAft>
                <a:spcPct val="0"/>
              </a:spcAft>
              <a:defRPr sz="4800" b="1">
                <a:solidFill>
                  <a:schemeClr val="tx2"/>
                </a:solidFill>
                <a:latin typeface="Helvetica Condensed" pitchFamily="34" charset="0"/>
              </a:defRPr>
            </a:lvl9pPr>
          </a:lstStyle>
          <a:p>
            <a:pPr eaLnBrk="1" hangingPunct="1"/>
            <a:r>
              <a:rPr lang="en-US" sz="1650" dirty="0">
                <a:solidFill>
                  <a:srgbClr val="862633"/>
                </a:solidFill>
                <a:latin typeface="Tw Cen MT" panose="020B0602020104020603" pitchFamily="34" charset="0"/>
              </a:rPr>
              <a:t>WEBSITE: </a:t>
            </a:r>
            <a:endParaRPr lang="en-US" sz="1650" b="0" dirty="0">
              <a:solidFill>
                <a:srgbClr val="862633"/>
              </a:solidFill>
              <a:latin typeface="Tw Cen MT" panose="020B0602020104020603" pitchFamily="34" charset="0"/>
            </a:endParaRPr>
          </a:p>
        </p:txBody>
      </p:sp>
      <p:sp>
        <p:nvSpPr>
          <p:cNvPr id="6156" name="Rectangle 19"/>
          <p:cNvSpPr>
            <a:spLocks noChangeArrowheads="1"/>
          </p:cNvSpPr>
          <p:nvPr/>
        </p:nvSpPr>
        <p:spPr bwMode="auto">
          <a:xfrm>
            <a:off x="1314450" y="4271963"/>
            <a:ext cx="31432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57175" indent="-257175">
              <a:lnSpc>
                <a:spcPct val="75000"/>
              </a:lnSpc>
              <a:spcBef>
                <a:spcPct val="20000"/>
              </a:spcBef>
              <a:buClr>
                <a:prstClr val="black"/>
              </a:buClr>
              <a:buFont typeface="Arial" charset="0"/>
              <a:buChar char="•"/>
            </a:pPr>
            <a:r>
              <a:rPr lang="en-US" sz="1650" u="sng" dirty="0">
                <a:solidFill>
                  <a:schemeClr val="bg1"/>
                </a:solidFill>
                <a:latin typeface="Tw Cen MT Condensed" panose="020B0606020104020203" pitchFamily="34" charset="0"/>
                <a:hlinkClick r:id="rId4">
                  <a:extLst>
                    <a:ext uri="{A12FA001-AC4F-418D-AE19-62706E023703}">
                      <ahyp:hlinkClr xmlns:ahyp="http://schemas.microsoft.com/office/drawing/2018/hyperlinkcolor" val="tx"/>
                    </a:ext>
                  </a:extLst>
                </a:hlinkClick>
              </a:rPr>
              <a:t>www.cccapply.org</a:t>
            </a:r>
            <a:endParaRPr lang="en-US" sz="1650" u="sng" dirty="0">
              <a:solidFill>
                <a:schemeClr val="bg1"/>
              </a:solidFill>
              <a:latin typeface="Tw Cen MT Condensed" panose="020B0606020104020203" pitchFamily="34" charset="0"/>
            </a:endParaRPr>
          </a:p>
        </p:txBody>
      </p:sp>
      <p:sp>
        <p:nvSpPr>
          <p:cNvPr id="6157" name="Rectangle 20"/>
          <p:cNvSpPr>
            <a:spLocks noChangeArrowheads="1"/>
          </p:cNvSpPr>
          <p:nvPr/>
        </p:nvSpPr>
        <p:spPr bwMode="auto">
          <a:xfrm>
            <a:off x="1314450" y="1514475"/>
            <a:ext cx="31432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57175" indent="-257175">
              <a:lnSpc>
                <a:spcPct val="75000"/>
              </a:lnSpc>
              <a:spcBef>
                <a:spcPct val="20000"/>
              </a:spcBef>
              <a:buClr>
                <a:prstClr val="black"/>
              </a:buClr>
              <a:buFont typeface="Arial" charset="0"/>
              <a:buChar char="•"/>
            </a:pPr>
            <a:r>
              <a:rPr lang="en-US" sz="1650" dirty="0">
                <a:solidFill>
                  <a:schemeClr val="bg1"/>
                </a:solidFill>
                <a:latin typeface="Tw Cen MT Condensed" panose="020B0606020104020203" pitchFamily="34" charset="0"/>
              </a:rPr>
              <a:t>116</a:t>
            </a:r>
          </a:p>
        </p:txBody>
      </p:sp>
    </p:spTree>
    <p:extLst>
      <p:ext uri="{BB962C8B-B14F-4D97-AF65-F5344CB8AC3E}">
        <p14:creationId xmlns:p14="http://schemas.microsoft.com/office/powerpoint/2010/main" val="1228512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Shape 1953"/>
        <p:cNvGrpSpPr/>
        <p:nvPr/>
      </p:nvGrpSpPr>
      <p:grpSpPr>
        <a:xfrm>
          <a:off x="0" y="0"/>
          <a:ext cx="0" cy="0"/>
          <a:chOff x="0" y="0"/>
          <a:chExt cx="0" cy="0"/>
        </a:xfrm>
      </p:grpSpPr>
      <p:sp>
        <p:nvSpPr>
          <p:cNvPr id="1956" name="Google Shape;1956;p22"/>
          <p:cNvSpPr txBox="1">
            <a:spLocks noGrp="1"/>
          </p:cNvSpPr>
          <p:nvPr>
            <p:ph type="sldNum" idx="12"/>
          </p:nvPr>
        </p:nvSpPr>
        <p:spPr>
          <a:prstGeom prst="rect">
            <a:avLst/>
          </a:prstGeom>
        </p:spPr>
        <p:txBody>
          <a:bodyPr spcFirstLastPara="1" vert="horz" wrap="square" lIns="91425" tIns="91425" rIns="91425" bIns="91425" rtlCol="0" anchor="t" anchorCtr="0">
            <a:noAutofit/>
          </a:bodyPr>
          <a:lstStyle/>
          <a:p>
            <a:pPr defTabSz="457189">
              <a:defRPr/>
            </a:pPr>
            <a:endParaRPr dirty="0">
              <a:latin typeface="Tw Cen MT Condensed" panose="020B0606020104020203"/>
            </a:endParaRPr>
          </a:p>
        </p:txBody>
      </p:sp>
      <p:sp>
        <p:nvSpPr>
          <p:cNvPr id="1954" name="Google Shape;1954;p22"/>
          <p:cNvSpPr txBox="1">
            <a:spLocks noGrp="1"/>
          </p:cNvSpPr>
          <p:nvPr>
            <p:ph type="ctrTitle" idx="4294967295"/>
          </p:nvPr>
        </p:nvSpPr>
        <p:spPr>
          <a:xfrm>
            <a:off x="100668" y="127530"/>
            <a:ext cx="8783638" cy="613688"/>
          </a:xfrm>
          <a:prstGeom prst="rect">
            <a:avLst/>
          </a:prstGeom>
        </p:spPr>
        <p:txBody>
          <a:bodyPr spcFirstLastPara="1" vert="horz" wrap="square" lIns="91425" tIns="91425" rIns="91425" bIns="91425" rtlCol="0" anchor="b" anchorCtr="0">
            <a:noAutofit/>
          </a:bodyPr>
          <a:lstStyle/>
          <a:p>
            <a:pPr algn="ctr">
              <a:spcBef>
                <a:spcPts val="0"/>
              </a:spcBef>
            </a:pPr>
            <a:r>
              <a:rPr lang="en-US" sz="2800" b="1" u="sng" dirty="0">
                <a:solidFill>
                  <a:srgbClr val="862633"/>
                </a:solidFill>
              </a:rPr>
              <a:t>23</a:t>
            </a:r>
            <a:r>
              <a:rPr lang="en-US" sz="2800" dirty="0">
                <a:solidFill>
                  <a:srgbClr val="862633"/>
                </a:solidFill>
                <a:latin typeface="Century Gothic" panose="020B0502020202020204" pitchFamily="34" charset="0"/>
              </a:rPr>
              <a:t> </a:t>
            </a:r>
            <a:r>
              <a:rPr lang="en-US" sz="2800" b="1" dirty="0">
                <a:ln>
                  <a:solidFill>
                    <a:srgbClr val="002060"/>
                  </a:solidFill>
                </a:ln>
                <a:solidFill>
                  <a:srgbClr val="862633"/>
                </a:solidFill>
              </a:rPr>
              <a:t>California State Universities (CSU)</a:t>
            </a:r>
            <a:endParaRPr sz="2800" b="1" dirty="0">
              <a:ln>
                <a:solidFill>
                  <a:srgbClr val="002060"/>
                </a:solidFill>
              </a:ln>
              <a:solidFill>
                <a:srgbClr val="862633"/>
              </a:solidFill>
            </a:endParaRPr>
          </a:p>
        </p:txBody>
      </p:sp>
      <p:pic>
        <p:nvPicPr>
          <p:cNvPr id="2" name="Picture 1"/>
          <p:cNvPicPr>
            <a:picLocks noChangeAspect="1"/>
          </p:cNvPicPr>
          <p:nvPr/>
        </p:nvPicPr>
        <p:blipFill>
          <a:blip r:embed="rId3"/>
          <a:stretch>
            <a:fillRect/>
          </a:stretch>
        </p:blipFill>
        <p:spPr>
          <a:xfrm>
            <a:off x="4923821" y="741218"/>
            <a:ext cx="3456628" cy="3710256"/>
          </a:xfrm>
          <a:prstGeom prst="rect">
            <a:avLst/>
          </a:prstGeom>
        </p:spPr>
      </p:pic>
      <p:sp>
        <p:nvSpPr>
          <p:cNvPr id="7" name="TextBox 6">
            <a:extLst>
              <a:ext uri="{FF2B5EF4-FFF2-40B4-BE49-F238E27FC236}">
                <a16:creationId xmlns:a16="http://schemas.microsoft.com/office/drawing/2014/main" id="{143D3B9E-08A0-4BDF-9A42-42684F016D39}"/>
              </a:ext>
            </a:extLst>
          </p:cNvPr>
          <p:cNvSpPr txBox="1"/>
          <p:nvPr/>
        </p:nvSpPr>
        <p:spPr>
          <a:xfrm>
            <a:off x="7203701" y="2433251"/>
            <a:ext cx="1037723" cy="507831"/>
          </a:xfrm>
          <a:prstGeom prst="rect">
            <a:avLst/>
          </a:prstGeom>
          <a:noFill/>
        </p:spPr>
        <p:txBody>
          <a:bodyPr wrap="square" rtlCol="0">
            <a:spAutoFit/>
          </a:bodyPr>
          <a:lstStyle/>
          <a:p>
            <a:r>
              <a:rPr lang="en-US" sz="1350" dirty="0">
                <a:solidFill>
                  <a:srgbClr val="002060"/>
                </a:solidFill>
                <a:latin typeface="+mj-lt"/>
                <a:hlinkClick r:id="rId4">
                  <a:extLst>
                    <a:ext uri="{A12FA001-AC4F-418D-AE19-62706E023703}">
                      <ahyp:hlinkClr xmlns:ahyp="http://schemas.microsoft.com/office/drawing/2018/hyperlinkcolor" val="tx"/>
                    </a:ext>
                  </a:extLst>
                </a:hlinkClick>
              </a:rPr>
              <a:t>www.calstate.edu</a:t>
            </a:r>
            <a:endParaRPr lang="en-US" sz="1350" dirty="0">
              <a:solidFill>
                <a:srgbClr val="002060"/>
              </a:solidFill>
              <a:latin typeface="+mj-lt"/>
            </a:endParaRPr>
          </a:p>
        </p:txBody>
      </p:sp>
      <p:sp>
        <p:nvSpPr>
          <p:cNvPr id="3" name="Rectangle 2">
            <a:extLst>
              <a:ext uri="{FF2B5EF4-FFF2-40B4-BE49-F238E27FC236}">
                <a16:creationId xmlns:a16="http://schemas.microsoft.com/office/drawing/2014/main" id="{AC6C34C0-5969-CB8C-A939-43C14AE8A82C}"/>
              </a:ext>
            </a:extLst>
          </p:cNvPr>
          <p:cNvSpPr/>
          <p:nvPr/>
        </p:nvSpPr>
        <p:spPr>
          <a:xfrm>
            <a:off x="385557" y="741218"/>
            <a:ext cx="3696079" cy="3947234"/>
          </a:xfrm>
          <a:prstGeom prst="rect">
            <a:avLst/>
          </a:prstGeom>
        </p:spPr>
        <p:txBody>
          <a:bodyPr wrap="square" lIns="68580" tIns="34290" rIns="68580" bIns="3429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indent="-257175">
              <a:buFont typeface="+mj-lt"/>
              <a:buAutoNum type="arabicPeriod"/>
            </a:pPr>
            <a:r>
              <a:rPr lang="en" sz="1200" dirty="0">
                <a:solidFill>
                  <a:srgbClr val="862633"/>
                </a:solidFill>
                <a:latin typeface="+mj-lt"/>
                <a:ea typeface="Varela Round"/>
                <a:cs typeface="Varela Round"/>
                <a:sym typeface="Varela Round"/>
              </a:rPr>
              <a:t>Are placement tests required? </a:t>
            </a:r>
            <a:r>
              <a:rPr lang="en" sz="1200" b="1" u="sng" dirty="0">
                <a:solidFill>
                  <a:srgbClr val="862633"/>
                </a:solidFill>
                <a:latin typeface="+mj-lt"/>
                <a:ea typeface="Varela Round"/>
                <a:cs typeface="Varela Round"/>
                <a:sym typeface="Varela Round"/>
              </a:rPr>
              <a:t>Please refer to the CSU website for updates</a:t>
            </a:r>
            <a:r>
              <a:rPr lang="en" sz="1200" dirty="0">
                <a:solidFill>
                  <a:srgbClr val="862633"/>
                </a:solidFill>
                <a:latin typeface="+mj-lt"/>
                <a:ea typeface="Varela Round"/>
                <a:cs typeface="Varela Round"/>
                <a:sym typeface="Varela Round"/>
              </a:rPr>
              <a:t>.</a:t>
            </a:r>
            <a:br>
              <a:rPr lang="en" sz="1200" b="1" u="sng" dirty="0">
                <a:solidFill>
                  <a:srgbClr val="862633"/>
                </a:solidFill>
                <a:latin typeface="+mj-lt"/>
                <a:ea typeface="Varela Round"/>
                <a:cs typeface="Varela Round"/>
              </a:rPr>
            </a:br>
            <a:endParaRPr lang="en" sz="1200" dirty="0">
              <a:solidFill>
                <a:srgbClr val="862633"/>
              </a:solidFill>
              <a:latin typeface="+mj-lt"/>
              <a:ea typeface="Varela Round"/>
              <a:cs typeface="Varela Round"/>
            </a:endParaRPr>
          </a:p>
          <a:p>
            <a:pPr marL="257175" indent="-257175">
              <a:buFont typeface="+mj-lt"/>
              <a:buAutoNum type="arabicPeriod"/>
            </a:pPr>
            <a:r>
              <a:rPr lang="en" sz="1200" dirty="0">
                <a:solidFill>
                  <a:srgbClr val="862633"/>
                </a:solidFill>
                <a:latin typeface="+mj-lt"/>
                <a:ea typeface="Varela Round"/>
                <a:cs typeface="Varela Round"/>
                <a:sym typeface="Varela Round"/>
              </a:rPr>
              <a:t>Are SAT/ACT required for admission? </a:t>
            </a:r>
            <a:r>
              <a:rPr lang="en" sz="1200" b="1" u="sng" dirty="0">
                <a:solidFill>
                  <a:srgbClr val="862633"/>
                </a:solidFill>
                <a:latin typeface="+mj-lt"/>
                <a:ea typeface="Varela Round"/>
                <a:cs typeface="Varela Round"/>
                <a:sym typeface="Varela Round"/>
              </a:rPr>
              <a:t>NO however…</a:t>
            </a:r>
            <a:br>
              <a:rPr lang="en" sz="1200" b="1" u="sng" dirty="0">
                <a:solidFill>
                  <a:srgbClr val="862633"/>
                </a:solidFill>
                <a:latin typeface="+mj-lt"/>
                <a:ea typeface="Varela Round"/>
                <a:cs typeface="Varela Round"/>
              </a:rPr>
            </a:br>
            <a:r>
              <a:rPr lang="en-US" sz="1200" dirty="0">
                <a:solidFill>
                  <a:srgbClr val="862633"/>
                </a:solidFill>
                <a:latin typeface="+mj-lt"/>
              </a:rPr>
              <a:t>If accepted to a CSU campus, ACT or SAT test scores can be used as one of the measures to place students in the proper mathematics and written communication courses  	</a:t>
            </a:r>
            <a:br>
              <a:rPr lang="en-US" sz="1200" dirty="0">
                <a:solidFill>
                  <a:srgbClr val="862633"/>
                </a:solidFill>
                <a:latin typeface="+mj-lt"/>
              </a:rPr>
            </a:br>
            <a:endParaRPr lang="en" sz="1200" b="1" u="sng" dirty="0">
              <a:solidFill>
                <a:srgbClr val="862633"/>
              </a:solidFill>
              <a:latin typeface="+mj-lt"/>
              <a:ea typeface="Varela Round"/>
              <a:cs typeface="Varela Round"/>
            </a:endParaRPr>
          </a:p>
          <a:p>
            <a:pPr marL="257175" indent="-257175">
              <a:buFont typeface="+mj-lt"/>
              <a:buAutoNum type="arabicPeriod"/>
            </a:pPr>
            <a:r>
              <a:rPr lang="en" sz="1200" dirty="0">
                <a:solidFill>
                  <a:srgbClr val="862633"/>
                </a:solidFill>
                <a:latin typeface="+mj-lt"/>
                <a:ea typeface="Varela Round"/>
                <a:cs typeface="Varela Round"/>
                <a:sym typeface="Varela Round"/>
              </a:rPr>
              <a:t>Are A-G courses required for admission? </a:t>
            </a:r>
            <a:r>
              <a:rPr lang="en" sz="1200" b="1" u="sng" dirty="0">
                <a:solidFill>
                  <a:srgbClr val="862633"/>
                </a:solidFill>
                <a:latin typeface="+mj-lt"/>
                <a:ea typeface="Varela Round"/>
                <a:cs typeface="Varela Round"/>
                <a:sym typeface="Varela Round"/>
              </a:rPr>
              <a:t>YES</a:t>
            </a:r>
            <a:br>
              <a:rPr lang="en" sz="1200" b="1" u="sng" dirty="0">
                <a:solidFill>
                  <a:srgbClr val="862633"/>
                </a:solidFill>
                <a:latin typeface="+mj-lt"/>
                <a:ea typeface="Varela Round"/>
                <a:cs typeface="Varela Round"/>
              </a:rPr>
            </a:br>
            <a:r>
              <a:rPr lang="en" sz="1200" dirty="0">
                <a:solidFill>
                  <a:srgbClr val="862633"/>
                </a:solidFill>
                <a:latin typeface="+mj-lt"/>
                <a:ea typeface="Varela Round"/>
                <a:cs typeface="Varela Round"/>
                <a:sym typeface="Varela Round"/>
              </a:rPr>
              <a:t>A</a:t>
            </a:r>
            <a:r>
              <a:rPr lang="en-US" sz="1200" dirty="0">
                <a:solidFill>
                  <a:srgbClr val="862633"/>
                </a:solidFill>
                <a:latin typeface="+mj-lt"/>
                <a:ea typeface="Varela Round"/>
                <a:cs typeface="Varela Round"/>
                <a:sym typeface="Varela Round"/>
              </a:rPr>
              <a:t>-G required courses must be completed with grades of C or better</a:t>
            </a:r>
            <a:br>
              <a:rPr lang="en" sz="1200" b="1" u="sng" dirty="0">
                <a:solidFill>
                  <a:srgbClr val="862633"/>
                </a:solidFill>
                <a:latin typeface="+mj-lt"/>
                <a:ea typeface="Varela Round"/>
                <a:cs typeface="Varela Round"/>
              </a:rPr>
            </a:br>
            <a:endParaRPr lang="en" sz="1200" b="1" u="sng" dirty="0">
              <a:solidFill>
                <a:srgbClr val="862633"/>
              </a:solidFill>
              <a:latin typeface="+mj-lt"/>
              <a:ea typeface="Varela Round"/>
              <a:cs typeface="Varela Round"/>
            </a:endParaRPr>
          </a:p>
          <a:p>
            <a:pPr marL="257175" indent="-257175">
              <a:buFont typeface="+mj-lt"/>
              <a:buAutoNum type="arabicPeriod"/>
            </a:pPr>
            <a:r>
              <a:rPr lang="en" sz="1200" dirty="0">
                <a:solidFill>
                  <a:srgbClr val="862633"/>
                </a:solidFill>
                <a:latin typeface="+mj-lt"/>
                <a:ea typeface="Varela Round"/>
                <a:cs typeface="Varela Round"/>
                <a:sym typeface="Varela Round"/>
              </a:rPr>
              <a:t>Is there a GPA minimum for admission? </a:t>
            </a:r>
            <a:r>
              <a:rPr lang="en" sz="1200" b="1" u="sng" dirty="0">
                <a:solidFill>
                  <a:srgbClr val="862633"/>
                </a:solidFill>
                <a:latin typeface="+mj-lt"/>
                <a:ea typeface="Varela Round"/>
                <a:cs typeface="Varela Round"/>
                <a:sym typeface="Varela Round"/>
              </a:rPr>
              <a:t>YES </a:t>
            </a:r>
            <a:br>
              <a:rPr lang="en" sz="1200" b="1" u="sng" dirty="0">
                <a:solidFill>
                  <a:srgbClr val="862633"/>
                </a:solidFill>
                <a:latin typeface="+mj-lt"/>
                <a:ea typeface="Varela Round"/>
                <a:cs typeface="Varela Round"/>
              </a:rPr>
            </a:br>
            <a:r>
              <a:rPr lang="en" sz="1200" b="1" dirty="0">
                <a:solidFill>
                  <a:srgbClr val="862633"/>
                </a:solidFill>
                <a:latin typeface="+mj-lt"/>
                <a:ea typeface="Varela Round"/>
                <a:cs typeface="Varela Round"/>
                <a:sym typeface="Varela Round"/>
              </a:rPr>
              <a:t>2.5 GPA </a:t>
            </a:r>
            <a:r>
              <a:rPr lang="en" sz="1200" dirty="0">
                <a:solidFill>
                  <a:srgbClr val="862633"/>
                </a:solidFill>
                <a:latin typeface="+mj-lt"/>
                <a:ea typeface="Varela Round"/>
                <a:cs typeface="Varela Round"/>
                <a:sym typeface="Varela Round"/>
              </a:rPr>
              <a:t>is a minumum</a:t>
            </a:r>
            <a:br>
              <a:rPr lang="en" sz="1200" dirty="0">
                <a:solidFill>
                  <a:srgbClr val="862633"/>
                </a:solidFill>
                <a:latin typeface="+mj-lt"/>
                <a:ea typeface="Varela Round"/>
                <a:cs typeface="Varela Round"/>
              </a:rPr>
            </a:br>
            <a:r>
              <a:rPr lang="en" sz="1200" b="1" dirty="0">
                <a:solidFill>
                  <a:srgbClr val="862633"/>
                </a:solidFill>
                <a:latin typeface="+mj-lt"/>
                <a:ea typeface="Varela Round"/>
                <a:cs typeface="Varela Round"/>
                <a:sym typeface="Varela Round"/>
              </a:rPr>
              <a:t>2.0-2.49 GPA </a:t>
            </a:r>
            <a:r>
              <a:rPr lang="en" sz="1200" dirty="0">
                <a:solidFill>
                  <a:srgbClr val="862633"/>
                </a:solidFill>
                <a:latin typeface="+mj-lt"/>
                <a:ea typeface="Varela Round"/>
                <a:cs typeface="Varela Round"/>
                <a:sym typeface="Varela Round"/>
              </a:rPr>
              <a:t>each campus will have its own supplemental requirements for this GPA range.</a:t>
            </a:r>
            <a:br>
              <a:rPr lang="en" sz="1200" dirty="0">
                <a:solidFill>
                  <a:srgbClr val="862633"/>
                </a:solidFill>
                <a:latin typeface="+mj-lt"/>
                <a:ea typeface="Varela Round"/>
                <a:cs typeface="Varela Round"/>
              </a:rPr>
            </a:br>
            <a:endParaRPr lang="en" sz="1200" dirty="0">
              <a:solidFill>
                <a:srgbClr val="862633"/>
              </a:solidFill>
              <a:latin typeface="+mj-lt"/>
              <a:ea typeface="Varela Round"/>
              <a:cs typeface="Varela Round"/>
            </a:endParaRPr>
          </a:p>
          <a:p>
            <a:pPr marL="257175" indent="-257175">
              <a:buFont typeface="+mj-lt"/>
              <a:buAutoNum type="arabicPeriod"/>
            </a:pPr>
            <a:r>
              <a:rPr lang="en" sz="1200" dirty="0">
                <a:solidFill>
                  <a:srgbClr val="862633"/>
                </a:solidFill>
                <a:latin typeface="+mj-lt"/>
                <a:ea typeface="Varela Round"/>
                <a:cs typeface="Varela Round"/>
                <a:sym typeface="Varela Round"/>
              </a:rPr>
              <a:t>Is there an application for admission? </a:t>
            </a:r>
            <a:r>
              <a:rPr lang="en" sz="1200" b="1" u="sng" dirty="0">
                <a:solidFill>
                  <a:srgbClr val="862633"/>
                </a:solidFill>
                <a:latin typeface="+mj-lt"/>
                <a:ea typeface="Varela Round"/>
                <a:cs typeface="Varela Round"/>
                <a:sym typeface="Varela Round"/>
              </a:rPr>
              <a:t>YES </a:t>
            </a:r>
            <a:endParaRPr lang="en" sz="1200" b="1" u="sng" dirty="0">
              <a:solidFill>
                <a:srgbClr val="862633"/>
              </a:solidFill>
              <a:latin typeface="+mj-lt"/>
              <a:ea typeface="Varela Round"/>
              <a:cs typeface="Varela Round"/>
            </a:endParaRPr>
          </a:p>
          <a:p>
            <a:r>
              <a:rPr lang="en" sz="1200" b="1" dirty="0">
                <a:solidFill>
                  <a:srgbClr val="862633"/>
                </a:solidFill>
                <a:latin typeface="+mj-lt"/>
                <a:ea typeface="Varela Round"/>
                <a:cs typeface="Varela Round"/>
                <a:sym typeface="Varela Round"/>
              </a:rPr>
              <a:t>      </a:t>
            </a:r>
            <a:r>
              <a:rPr lang="en" sz="1200" dirty="0">
                <a:solidFill>
                  <a:srgbClr val="862633"/>
                </a:solidFill>
                <a:latin typeface="+mj-lt"/>
                <a:ea typeface="Varela Round"/>
                <a:cs typeface="Varela Round"/>
                <a:sym typeface="Varela Round"/>
              </a:rPr>
              <a:t>Click this </a:t>
            </a:r>
            <a:r>
              <a:rPr lang="en" sz="1200" b="1" dirty="0">
                <a:solidFill>
                  <a:srgbClr val="862633"/>
                </a:solidFill>
                <a:latin typeface="+mj-lt"/>
                <a:ea typeface="Varela Round"/>
                <a:cs typeface="Varela Round"/>
                <a:sym typeface="Varela Round"/>
                <a:hlinkClick r:id="rId5">
                  <a:extLst>
                    <a:ext uri="{A12FA001-AC4F-418D-AE19-62706E023703}">
                      <ahyp:hlinkClr xmlns:ahyp="http://schemas.microsoft.com/office/drawing/2018/hyperlinkcolor" val="tx"/>
                    </a:ext>
                  </a:extLst>
                </a:hlinkClick>
              </a:rPr>
              <a:t>LINK</a:t>
            </a:r>
            <a:r>
              <a:rPr lang="en" sz="1200" dirty="0">
                <a:solidFill>
                  <a:srgbClr val="862633"/>
                </a:solidFill>
                <a:latin typeface="+mj-lt"/>
                <a:ea typeface="Varela Round"/>
                <a:cs typeface="Varela Round"/>
                <a:sym typeface="Varela Round"/>
              </a:rPr>
              <a:t> to launch the CSU Application</a:t>
            </a:r>
            <a:endParaRPr lang="en" sz="1200" dirty="0">
              <a:solidFill>
                <a:srgbClr val="862633"/>
              </a:solidFill>
              <a:latin typeface="+mj-lt"/>
              <a:ea typeface="Varela Round"/>
              <a:cs typeface="Varela Round"/>
            </a:endParaRPr>
          </a:p>
        </p:txBody>
      </p:sp>
    </p:spTree>
    <p:extLst>
      <p:ext uri="{BB962C8B-B14F-4D97-AF65-F5344CB8AC3E}">
        <p14:creationId xmlns:p14="http://schemas.microsoft.com/office/powerpoint/2010/main" val="2355367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Shape 1967"/>
        <p:cNvGrpSpPr/>
        <p:nvPr/>
      </p:nvGrpSpPr>
      <p:grpSpPr>
        <a:xfrm>
          <a:off x="0" y="0"/>
          <a:ext cx="0" cy="0"/>
          <a:chOff x="0" y="0"/>
          <a:chExt cx="0" cy="0"/>
        </a:xfrm>
      </p:grpSpPr>
      <p:sp>
        <p:nvSpPr>
          <p:cNvPr id="2" name="Rectangle 1"/>
          <p:cNvSpPr/>
          <p:nvPr/>
        </p:nvSpPr>
        <p:spPr>
          <a:xfrm>
            <a:off x="552958" y="160801"/>
            <a:ext cx="8196043" cy="707566"/>
          </a:xfrm>
          <a:prstGeom prst="rect">
            <a:avLst/>
          </a:prstGeom>
        </p:spPr>
        <p:txBody>
          <a:bodyPr wrap="square">
            <a:spAutoFit/>
          </a:bodyPr>
          <a:lstStyle/>
          <a:p>
            <a:pPr defTabSz="457189">
              <a:defRPr/>
            </a:pPr>
            <a:r>
              <a:rPr lang="en-US" sz="3998" b="1" u="sng" dirty="0">
                <a:solidFill>
                  <a:srgbClr val="862633"/>
                </a:solidFill>
                <a:latin typeface="Tw Cen MT Condensed" panose="020B0606020104020203"/>
              </a:rPr>
              <a:t>9</a:t>
            </a:r>
            <a:r>
              <a:rPr lang="en-US" sz="3998" dirty="0">
                <a:solidFill>
                  <a:srgbClr val="862633"/>
                </a:solidFill>
                <a:latin typeface="Tw Cen MT Condensed" panose="020B0606020104020203"/>
              </a:rPr>
              <a:t> </a:t>
            </a:r>
            <a:r>
              <a:rPr lang="en-US" sz="3998" b="1" dirty="0">
                <a:solidFill>
                  <a:srgbClr val="862633"/>
                </a:solidFill>
                <a:latin typeface="Tw Cen MT Condensed" panose="020B0606020104020203"/>
              </a:rPr>
              <a:t>University of California (UC)</a:t>
            </a:r>
          </a:p>
        </p:txBody>
      </p:sp>
      <p:sp>
        <p:nvSpPr>
          <p:cNvPr id="6" name="Google Shape;1955;p22"/>
          <p:cNvSpPr txBox="1">
            <a:spLocks/>
          </p:cNvSpPr>
          <p:nvPr/>
        </p:nvSpPr>
        <p:spPr>
          <a:xfrm>
            <a:off x="679508" y="1992086"/>
            <a:ext cx="5127790" cy="2548753"/>
          </a:xfrm>
          <a:prstGeom prst="rect">
            <a:avLst/>
          </a:prstGeom>
        </p:spPr>
        <p:txBody>
          <a:bodyPr spcFirstLastPara="1" vert="horz" wrap="square" lIns="91425" tIns="91425" rIns="91425" bIns="91425" rtlCol="0" anchor="t" anchorCtr="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Tw Cen MT" panose="020B0602020104020603" pitchFamily="34" charset="0"/>
              <a:buChar char=" "/>
              <a:defRPr sz="1650" kern="1200">
                <a:solidFill>
                  <a:schemeClr val="tx1"/>
                </a:solidFill>
                <a:latin typeface="+mn-lt"/>
                <a:ea typeface="+mn-ea"/>
                <a:cs typeface="+mn-cs"/>
              </a:defRPr>
            </a:lvl1pPr>
            <a:lvl2pPr marL="198882" indent="-102870" algn="l" defTabSz="685800" rtl="0" eaLnBrk="1" latinLnBrk="0" hangingPunct="1">
              <a:lnSpc>
                <a:spcPct val="90000"/>
              </a:lnSpc>
              <a:spcBef>
                <a:spcPts val="150"/>
              </a:spcBef>
              <a:spcAft>
                <a:spcPts val="300"/>
              </a:spcAft>
              <a:buClr>
                <a:schemeClr val="accent1"/>
              </a:buClr>
              <a:buFont typeface="Wingdings 3" pitchFamily="18" charset="2"/>
              <a:buChar char=""/>
              <a:defRPr sz="1350" kern="1200">
                <a:solidFill>
                  <a:schemeClr val="tx1"/>
                </a:solidFill>
                <a:latin typeface="+mn-lt"/>
                <a:ea typeface="+mn-ea"/>
                <a:cs typeface="+mn-cs"/>
              </a:defRPr>
            </a:lvl2pPr>
            <a:lvl3pPr marL="336042"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3pPr>
            <a:lvl4pPr marL="445770"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4pPr>
            <a:lvl5pPr marL="582930"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5pPr>
            <a:lvl6pPr marL="685800"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6pPr>
            <a:lvl7pPr marL="795528"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7pPr>
            <a:lvl8pPr marL="912114"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8pPr>
            <a:lvl9pPr marL="1021842" indent="-102870" algn="l" defTabSz="685800" rtl="0" eaLnBrk="1" latinLnBrk="0" hangingPunct="1">
              <a:lnSpc>
                <a:spcPct val="90000"/>
              </a:lnSpc>
              <a:spcBef>
                <a:spcPts val="150"/>
              </a:spcBef>
              <a:spcAft>
                <a:spcPts val="300"/>
              </a:spcAft>
              <a:buClr>
                <a:schemeClr val="accent1"/>
              </a:buClr>
              <a:buFont typeface="Wingdings 3" pitchFamily="18" charset="2"/>
              <a:buChar char=""/>
              <a:defRPr sz="1050" kern="1200">
                <a:solidFill>
                  <a:schemeClr val="tx1"/>
                </a:solidFill>
                <a:latin typeface="+mn-lt"/>
                <a:ea typeface="+mn-ea"/>
                <a:cs typeface="+mn-cs"/>
              </a:defRPr>
            </a:lvl9pPr>
          </a:lstStyle>
          <a:p>
            <a:pPr marL="457189" indent="0" defTabSz="685783">
              <a:spcBef>
                <a:spcPts val="600"/>
              </a:spcBef>
              <a:spcAft>
                <a:spcPts val="0"/>
              </a:spcAft>
              <a:buClr>
                <a:srgbClr val="A9A57C"/>
              </a:buClr>
              <a:buNone/>
              <a:defRPr/>
            </a:pPr>
            <a:br>
              <a:rPr lang="en-US" sz="1800" dirty="0">
                <a:solidFill>
                  <a:srgbClr val="862633"/>
                </a:solidFill>
                <a:latin typeface="Tw Cen MT Condensed" panose="020B0606020104020203"/>
              </a:rPr>
            </a:br>
            <a:br>
              <a:rPr lang="en-US" dirty="0">
                <a:solidFill>
                  <a:srgbClr val="862633"/>
                </a:solidFill>
                <a:latin typeface="Tw Cen MT" panose="020B0602020104020603"/>
              </a:rPr>
            </a:br>
            <a:br>
              <a:rPr lang="en-US" sz="700" dirty="0">
                <a:solidFill>
                  <a:srgbClr val="862633"/>
                </a:solidFill>
                <a:latin typeface="Tw Cen MT" panose="020B0602020104020603"/>
              </a:rPr>
            </a:br>
            <a:br>
              <a:rPr lang="en-US" dirty="0">
                <a:solidFill>
                  <a:srgbClr val="862633"/>
                </a:solidFill>
                <a:latin typeface="Tw Cen MT" panose="020B0602020104020603"/>
              </a:rPr>
            </a:br>
            <a:endParaRPr lang="en-US" dirty="0">
              <a:solidFill>
                <a:srgbClr val="862633"/>
              </a:solidFill>
              <a:latin typeface="Tw Cen MT" panose="020B0602020104020603"/>
            </a:endParaRPr>
          </a:p>
        </p:txBody>
      </p:sp>
      <p:pic>
        <p:nvPicPr>
          <p:cNvPr id="3" name="Picture 2"/>
          <p:cNvPicPr>
            <a:picLocks noChangeAspect="1"/>
          </p:cNvPicPr>
          <p:nvPr/>
        </p:nvPicPr>
        <p:blipFill>
          <a:blip r:embed="rId3"/>
          <a:stretch>
            <a:fillRect/>
          </a:stretch>
        </p:blipFill>
        <p:spPr>
          <a:xfrm>
            <a:off x="5807298" y="786437"/>
            <a:ext cx="3139103" cy="3806237"/>
          </a:xfrm>
          <a:prstGeom prst="rect">
            <a:avLst/>
          </a:prstGeom>
        </p:spPr>
      </p:pic>
      <p:sp>
        <p:nvSpPr>
          <p:cNvPr id="7" name="TextBox 6">
            <a:extLst>
              <a:ext uri="{FF2B5EF4-FFF2-40B4-BE49-F238E27FC236}">
                <a16:creationId xmlns:a16="http://schemas.microsoft.com/office/drawing/2014/main" id="{1BB3BB25-ADA3-4ADA-BF89-C1BE32B34655}"/>
              </a:ext>
            </a:extLst>
          </p:cNvPr>
          <p:cNvSpPr txBox="1"/>
          <p:nvPr/>
        </p:nvSpPr>
        <p:spPr>
          <a:xfrm>
            <a:off x="6243518" y="4510743"/>
            <a:ext cx="2253342" cy="507831"/>
          </a:xfrm>
          <a:prstGeom prst="rect">
            <a:avLst/>
          </a:prstGeom>
          <a:noFill/>
        </p:spPr>
        <p:txBody>
          <a:bodyPr wrap="square" rtlCol="0">
            <a:spAutoFit/>
          </a:bodyPr>
          <a:lstStyle/>
          <a:p>
            <a:r>
              <a:rPr lang="en-US" sz="1350" dirty="0">
                <a:solidFill>
                  <a:srgbClr val="002060"/>
                </a:solidFill>
                <a:hlinkClick r:id="rId4"/>
              </a:rPr>
              <a:t>https://www.universityofcalifornia.edu/campuses-locations</a:t>
            </a:r>
            <a:endParaRPr lang="en-US" sz="1350" dirty="0">
              <a:solidFill>
                <a:srgbClr val="002060"/>
              </a:solidFill>
            </a:endParaRPr>
          </a:p>
        </p:txBody>
      </p:sp>
      <p:sp>
        <p:nvSpPr>
          <p:cNvPr id="4" name="Rectangle 3">
            <a:extLst>
              <a:ext uri="{FF2B5EF4-FFF2-40B4-BE49-F238E27FC236}">
                <a16:creationId xmlns:a16="http://schemas.microsoft.com/office/drawing/2014/main" id="{94790743-1BE1-CE2C-3A18-E2682B895E05}"/>
              </a:ext>
            </a:extLst>
          </p:cNvPr>
          <p:cNvSpPr/>
          <p:nvPr/>
        </p:nvSpPr>
        <p:spPr>
          <a:xfrm>
            <a:off x="226608" y="853221"/>
            <a:ext cx="5684774" cy="3797193"/>
          </a:xfrm>
          <a:prstGeom prst="rect">
            <a:avLst/>
          </a:prstGeom>
        </p:spPr>
        <p:txBody>
          <a:bodyPr wrap="square" lIns="68580" tIns="34290" rIns="68580" bIns="3429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indent="-257175">
              <a:buFont typeface="+mj-lt"/>
              <a:buAutoNum type="arabicPeriod"/>
            </a:pPr>
            <a:r>
              <a:rPr lang="en" sz="1425" dirty="0">
                <a:solidFill>
                  <a:srgbClr val="862633"/>
                </a:solidFill>
                <a:latin typeface="Century Gothic"/>
                <a:ea typeface="Varela Round"/>
                <a:cs typeface="Varela Round"/>
                <a:sym typeface="Varela Round"/>
              </a:rPr>
              <a:t>Are placement tests required? </a:t>
            </a:r>
            <a:r>
              <a:rPr lang="en" sz="1425" b="1" u="sng" dirty="0">
                <a:solidFill>
                  <a:srgbClr val="862633"/>
                </a:solidFill>
                <a:latin typeface="Century Gothic"/>
                <a:ea typeface="Varela Round"/>
                <a:cs typeface="Varela Round"/>
                <a:sym typeface="Varela Round"/>
              </a:rPr>
              <a:t>Please refer to the UC website for updates.</a:t>
            </a:r>
            <a:endParaRPr lang="en" sz="1425" b="1" u="sng" dirty="0">
              <a:solidFill>
                <a:srgbClr val="862633"/>
              </a:solidFill>
              <a:latin typeface="Century Gothic"/>
              <a:ea typeface="Varela Round"/>
              <a:cs typeface="Varela Round"/>
            </a:endParaRPr>
          </a:p>
          <a:p>
            <a:pPr marL="257175" indent="-257175">
              <a:buFont typeface="+mj-lt"/>
              <a:buAutoNum type="arabicPeriod"/>
            </a:pPr>
            <a:endParaRPr lang="en" sz="1425" dirty="0">
              <a:solidFill>
                <a:srgbClr val="862633"/>
              </a:solidFill>
              <a:latin typeface="Century Gothic" panose="020B0502020202020204" pitchFamily="34" charset="0"/>
              <a:ea typeface="Varela Round"/>
              <a:cs typeface="Varela Round"/>
            </a:endParaRPr>
          </a:p>
          <a:p>
            <a:pPr marL="257175" indent="-257175">
              <a:buFont typeface="+mj-lt"/>
              <a:buAutoNum type="arabicPeriod"/>
            </a:pPr>
            <a:r>
              <a:rPr lang="en" sz="1425" dirty="0">
                <a:solidFill>
                  <a:srgbClr val="862633"/>
                </a:solidFill>
                <a:latin typeface="Century Gothic"/>
                <a:ea typeface="Varela Round"/>
                <a:cs typeface="Varela Round"/>
                <a:sym typeface="Varela Round"/>
              </a:rPr>
              <a:t>Are SAT/ACT required for admission? </a:t>
            </a:r>
            <a:r>
              <a:rPr lang="en" sz="1425" b="1" u="sng" dirty="0">
                <a:solidFill>
                  <a:srgbClr val="862633"/>
                </a:solidFill>
                <a:latin typeface="Century Gothic"/>
                <a:ea typeface="Varela Round"/>
                <a:cs typeface="Varela Round"/>
                <a:sym typeface="Varela Round"/>
              </a:rPr>
              <a:t>No</a:t>
            </a:r>
            <a:br>
              <a:rPr lang="en" sz="1425" b="1" u="sng" dirty="0">
                <a:solidFill>
                  <a:srgbClr val="862633"/>
                </a:solidFill>
                <a:latin typeface="Century Gothic" panose="020B0502020202020204" pitchFamily="34" charset="0"/>
                <a:ea typeface="Varela Round"/>
                <a:cs typeface="Varela Round"/>
              </a:rPr>
            </a:br>
            <a:endParaRPr lang="en" sz="1425" b="1" u="sng" dirty="0">
              <a:solidFill>
                <a:srgbClr val="862633"/>
              </a:solidFill>
              <a:latin typeface="Century Gothic" panose="020B0502020202020204" pitchFamily="34" charset="0"/>
              <a:ea typeface="Varela Round"/>
              <a:cs typeface="Varela Round"/>
            </a:endParaRPr>
          </a:p>
          <a:p>
            <a:pPr marL="257175" indent="-257175">
              <a:buFont typeface="+mj-lt"/>
              <a:buAutoNum type="arabicPeriod"/>
            </a:pPr>
            <a:r>
              <a:rPr lang="en" sz="1425" dirty="0">
                <a:solidFill>
                  <a:srgbClr val="862633"/>
                </a:solidFill>
                <a:latin typeface="Century Gothic"/>
                <a:ea typeface="Varela Round"/>
                <a:cs typeface="Varela Round"/>
                <a:sym typeface="Varela Round"/>
              </a:rPr>
              <a:t>Are A-G courses required for admission? </a:t>
            </a:r>
            <a:r>
              <a:rPr lang="en" sz="1425" b="1" u="sng" dirty="0">
                <a:solidFill>
                  <a:srgbClr val="862633"/>
                </a:solidFill>
                <a:latin typeface="Century Gothic"/>
                <a:ea typeface="Varela Round"/>
                <a:cs typeface="Varela Round"/>
                <a:sym typeface="Varela Round"/>
              </a:rPr>
              <a:t>YES</a:t>
            </a:r>
            <a:br>
              <a:rPr lang="en" sz="1425" b="1" u="sng" dirty="0">
                <a:solidFill>
                  <a:srgbClr val="862633"/>
                </a:solidFill>
                <a:latin typeface="Century Gothic" panose="020B0502020202020204" pitchFamily="34" charset="0"/>
                <a:ea typeface="Varela Round"/>
                <a:cs typeface="Varela Round"/>
              </a:rPr>
            </a:br>
            <a:r>
              <a:rPr lang="en-US" sz="1425" dirty="0">
                <a:solidFill>
                  <a:srgbClr val="862633"/>
                </a:solidFill>
                <a:latin typeface="Varela Round"/>
                <a:ea typeface="Varela Round"/>
                <a:cs typeface="Varela Round"/>
                <a:sym typeface="Varela Round"/>
              </a:rPr>
              <a:t>A-G required courses must be completed with grades of C or better</a:t>
            </a:r>
            <a:br>
              <a:rPr lang="en" sz="1425" b="1" u="sng" dirty="0">
                <a:solidFill>
                  <a:srgbClr val="862633"/>
                </a:solidFill>
                <a:latin typeface="Century Gothic" panose="020B0502020202020204" pitchFamily="34" charset="0"/>
                <a:ea typeface="Varela Round"/>
                <a:cs typeface="Varela Round"/>
              </a:rPr>
            </a:br>
            <a:endParaRPr lang="en" sz="1425" b="1" u="sng" dirty="0">
              <a:solidFill>
                <a:srgbClr val="862633"/>
              </a:solidFill>
              <a:latin typeface="Century Gothic" panose="020B0502020202020204" pitchFamily="34" charset="0"/>
              <a:ea typeface="Varela Round"/>
              <a:cs typeface="Varela Round"/>
            </a:endParaRPr>
          </a:p>
          <a:p>
            <a:pPr marL="257175" indent="-257175">
              <a:buFont typeface="+mj-lt"/>
              <a:buAutoNum type="arabicPeriod"/>
            </a:pPr>
            <a:r>
              <a:rPr lang="en" sz="1425" dirty="0">
                <a:solidFill>
                  <a:srgbClr val="862633"/>
                </a:solidFill>
                <a:latin typeface="Century Gothic"/>
                <a:ea typeface="Varela Round"/>
                <a:cs typeface="Varela Round"/>
                <a:sym typeface="Varela Round"/>
              </a:rPr>
              <a:t>Is there a GPA minimum for admission? </a:t>
            </a:r>
            <a:r>
              <a:rPr lang="en" sz="1425" b="1" u="sng" dirty="0">
                <a:solidFill>
                  <a:srgbClr val="862633"/>
                </a:solidFill>
                <a:latin typeface="Century Gothic"/>
                <a:ea typeface="Varela Round"/>
                <a:cs typeface="Varela Round"/>
                <a:sym typeface="Varela Round"/>
              </a:rPr>
              <a:t>YES </a:t>
            </a:r>
            <a:br>
              <a:rPr lang="en" sz="1425" b="1" u="sng" dirty="0">
                <a:solidFill>
                  <a:srgbClr val="862633"/>
                </a:solidFill>
                <a:latin typeface="Century Gothic" panose="020B0502020202020204" pitchFamily="34" charset="0"/>
                <a:ea typeface="Varela Round"/>
                <a:cs typeface="Varela Round"/>
              </a:rPr>
            </a:br>
            <a:r>
              <a:rPr lang="en-US" sz="1425" dirty="0">
                <a:solidFill>
                  <a:srgbClr val="862633"/>
                </a:solidFill>
                <a:latin typeface="Century Gothic"/>
                <a:ea typeface="Varela Round"/>
                <a:cs typeface="Varela Round"/>
                <a:sym typeface="Varela Round"/>
              </a:rPr>
              <a:t>Admission GPA 3.00 or above.</a:t>
            </a:r>
            <a:br>
              <a:rPr lang="en" sz="1425" b="1" u="sng" dirty="0">
                <a:solidFill>
                  <a:srgbClr val="862633"/>
                </a:solidFill>
                <a:latin typeface="Century Gothic" panose="020B0502020202020204" pitchFamily="34" charset="0"/>
                <a:ea typeface="Varela Round"/>
                <a:cs typeface="Varela Round"/>
              </a:rPr>
            </a:br>
            <a:endParaRPr lang="en" sz="1425" b="1" u="sng" dirty="0">
              <a:solidFill>
                <a:srgbClr val="862633"/>
              </a:solidFill>
              <a:latin typeface="Century Gothic" panose="020B0502020202020204" pitchFamily="34" charset="0"/>
              <a:ea typeface="Varela Round"/>
              <a:cs typeface="Varela Round"/>
            </a:endParaRPr>
          </a:p>
          <a:p>
            <a:pPr marL="257175" indent="-257175">
              <a:buFont typeface="+mj-lt"/>
              <a:buAutoNum type="arabicPeriod"/>
            </a:pPr>
            <a:r>
              <a:rPr lang="en" sz="1425" dirty="0">
                <a:solidFill>
                  <a:srgbClr val="862633"/>
                </a:solidFill>
                <a:latin typeface="Century Gothic"/>
                <a:ea typeface="Varela Round"/>
                <a:cs typeface="Varela Round"/>
                <a:sym typeface="Varela Round"/>
              </a:rPr>
              <a:t>Is there an application for admission? </a:t>
            </a:r>
            <a:r>
              <a:rPr lang="en" sz="1425" b="1" u="sng" dirty="0">
                <a:solidFill>
                  <a:srgbClr val="862633"/>
                </a:solidFill>
                <a:latin typeface="Century Gothic"/>
                <a:ea typeface="Varela Round"/>
                <a:cs typeface="Varela Round"/>
                <a:sym typeface="Varela Round"/>
              </a:rPr>
              <a:t>YES </a:t>
            </a:r>
            <a:br>
              <a:rPr lang="en" sz="1425" b="1" u="sng" dirty="0">
                <a:solidFill>
                  <a:srgbClr val="862633"/>
                </a:solidFill>
                <a:latin typeface="Century Gothic" panose="020B0502020202020204" pitchFamily="34" charset="0"/>
                <a:ea typeface="Varela Round"/>
                <a:cs typeface="Varela Round"/>
              </a:rPr>
            </a:br>
            <a:r>
              <a:rPr lang="en" sz="1425" dirty="0">
                <a:solidFill>
                  <a:srgbClr val="862633"/>
                </a:solidFill>
                <a:latin typeface="Century Gothic"/>
                <a:ea typeface="Varela Round"/>
                <a:cs typeface="Varela Round"/>
                <a:sym typeface="Varela Round"/>
              </a:rPr>
              <a:t>Click this </a:t>
            </a:r>
            <a:r>
              <a:rPr lang="en" sz="1425" b="1" dirty="0">
                <a:solidFill>
                  <a:srgbClr val="862633"/>
                </a:solidFill>
                <a:latin typeface="Century Gothic"/>
                <a:ea typeface="Varela Round"/>
                <a:cs typeface="Varela Round"/>
                <a:sym typeface="Varela Round"/>
                <a:hlinkClick r:id="rId5">
                  <a:extLst>
                    <a:ext uri="{A12FA001-AC4F-418D-AE19-62706E023703}">
                      <ahyp:hlinkClr xmlns:ahyp="http://schemas.microsoft.com/office/drawing/2018/hyperlinkcolor" val="tx"/>
                    </a:ext>
                  </a:extLst>
                </a:hlinkClick>
              </a:rPr>
              <a:t>LINK</a:t>
            </a:r>
            <a:r>
              <a:rPr lang="en" sz="1425" dirty="0">
                <a:solidFill>
                  <a:srgbClr val="862633"/>
                </a:solidFill>
                <a:latin typeface="Century Gothic"/>
                <a:ea typeface="Varela Round"/>
                <a:cs typeface="Varela Round"/>
                <a:sym typeface="Varela Round"/>
              </a:rPr>
              <a:t> to launch the UC Application</a:t>
            </a:r>
            <a:endParaRPr lang="en" sz="1425" dirty="0">
              <a:solidFill>
                <a:srgbClr val="862633"/>
              </a:solidFill>
              <a:latin typeface="Century Gothic"/>
              <a:ea typeface="Varela Round"/>
              <a:cs typeface="Varela Round"/>
            </a:endParaRPr>
          </a:p>
          <a:p>
            <a:endParaRPr lang="en" sz="1425" dirty="0">
              <a:solidFill>
                <a:srgbClr val="862633"/>
              </a:solidFill>
              <a:latin typeface="Century Gothic"/>
              <a:ea typeface="Varela Round"/>
              <a:cs typeface="Varela Round"/>
              <a:sym typeface="Varela Round"/>
            </a:endParaRPr>
          </a:p>
          <a:p>
            <a:r>
              <a:rPr lang="en" sz="1425" dirty="0">
                <a:solidFill>
                  <a:srgbClr val="862633"/>
                </a:solidFill>
                <a:latin typeface="Century Gothic"/>
                <a:ea typeface="Varela Round"/>
                <a:cs typeface="Varela Round"/>
                <a:sym typeface="Varela Round"/>
              </a:rPr>
              <a:t>PIQ’s (Personal Insight Questions) are part of the UC Application. Click this </a:t>
            </a:r>
            <a:r>
              <a:rPr lang="en" sz="1425" dirty="0">
                <a:solidFill>
                  <a:srgbClr val="862633"/>
                </a:solidFill>
                <a:latin typeface="Century Gothic"/>
                <a:ea typeface="Varela Round"/>
                <a:cs typeface="Varela Round"/>
                <a:sym typeface="Varela Round"/>
                <a:hlinkClick r:id="rId6">
                  <a:extLst>
                    <a:ext uri="{A12FA001-AC4F-418D-AE19-62706E023703}">
                      <ahyp:hlinkClr xmlns:ahyp="http://schemas.microsoft.com/office/drawing/2018/hyperlinkcolor" val="tx"/>
                    </a:ext>
                  </a:extLst>
                </a:hlinkClick>
              </a:rPr>
              <a:t>LINK </a:t>
            </a:r>
            <a:r>
              <a:rPr lang="en" sz="1425" dirty="0">
                <a:solidFill>
                  <a:srgbClr val="862633"/>
                </a:solidFill>
                <a:latin typeface="Century Gothic"/>
                <a:ea typeface="Varela Round"/>
                <a:cs typeface="Varela Round"/>
                <a:sym typeface="Varela Round"/>
              </a:rPr>
              <a:t>for more information about PIQ’s </a:t>
            </a:r>
            <a:endParaRPr lang="en" sz="1425" u="sng" dirty="0">
              <a:solidFill>
                <a:srgbClr val="862633"/>
              </a:solidFill>
              <a:latin typeface="Century Gothic" panose="020B0502020202020204" pitchFamily="34" charset="0"/>
              <a:cs typeface="Varela Round"/>
            </a:endParaRPr>
          </a:p>
        </p:txBody>
      </p:sp>
    </p:spTree>
    <p:extLst>
      <p:ext uri="{BB962C8B-B14F-4D97-AF65-F5344CB8AC3E}">
        <p14:creationId xmlns:p14="http://schemas.microsoft.com/office/powerpoint/2010/main" val="1424964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F3EA-5E03-283D-3264-A25806CD37DF}"/>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EDD7CCE4-168A-EF60-93FF-B25FE1BF2278}"/>
              </a:ext>
            </a:extLst>
          </p:cNvPr>
          <p:cNvPicPr>
            <a:picLocks noChangeAspect="1"/>
          </p:cNvPicPr>
          <p:nvPr/>
        </p:nvPicPr>
        <p:blipFill>
          <a:blip r:embed="rId2"/>
          <a:stretch>
            <a:fillRect/>
          </a:stretch>
        </p:blipFill>
        <p:spPr>
          <a:xfrm>
            <a:off x="0" y="490602"/>
            <a:ext cx="9144000" cy="4713837"/>
          </a:xfrm>
          <a:prstGeom prst="rect">
            <a:avLst/>
          </a:prstGeom>
        </p:spPr>
      </p:pic>
      <p:sp>
        <p:nvSpPr>
          <p:cNvPr id="5" name="TextBox 4">
            <a:extLst>
              <a:ext uri="{FF2B5EF4-FFF2-40B4-BE49-F238E27FC236}">
                <a16:creationId xmlns:a16="http://schemas.microsoft.com/office/drawing/2014/main" id="{6688A2D7-9BC8-66D4-9F3B-2523C9BC85E9}"/>
              </a:ext>
            </a:extLst>
          </p:cNvPr>
          <p:cNvSpPr txBox="1"/>
          <p:nvPr/>
        </p:nvSpPr>
        <p:spPr>
          <a:xfrm>
            <a:off x="2995385" y="0"/>
            <a:ext cx="3153229" cy="523220"/>
          </a:xfrm>
          <a:prstGeom prst="rect">
            <a:avLst/>
          </a:prstGeom>
          <a:noFill/>
        </p:spPr>
        <p:txBody>
          <a:bodyPr wrap="square" rtlCol="0">
            <a:spAutoFit/>
          </a:bodyPr>
          <a:lstStyle/>
          <a:p>
            <a:r>
              <a:rPr lang="en-US" sz="2800" dirty="0"/>
              <a:t>Website Resources</a:t>
            </a:r>
          </a:p>
        </p:txBody>
      </p:sp>
    </p:spTree>
    <p:extLst>
      <p:ext uri="{BB962C8B-B14F-4D97-AF65-F5344CB8AC3E}">
        <p14:creationId xmlns:p14="http://schemas.microsoft.com/office/powerpoint/2010/main" val="51452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F268B-8403-ED57-0076-EAC909EB4D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EED449-DE20-2594-F383-D88BC77711D7}"/>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E705FA85-8964-99DE-A2E1-BC1186D90E32}"/>
              </a:ext>
            </a:extLst>
          </p:cNvPr>
          <p:cNvPicPr>
            <a:picLocks noChangeAspect="1"/>
          </p:cNvPicPr>
          <p:nvPr/>
        </p:nvPicPr>
        <p:blipFill>
          <a:blip r:embed="rId2"/>
          <a:stretch>
            <a:fillRect/>
          </a:stretch>
        </p:blipFill>
        <p:spPr>
          <a:xfrm>
            <a:off x="0" y="0"/>
            <a:ext cx="9143999" cy="5143500"/>
          </a:xfrm>
          <a:prstGeom prst="rect">
            <a:avLst/>
          </a:prstGeom>
        </p:spPr>
      </p:pic>
    </p:spTree>
    <p:extLst>
      <p:ext uri="{BB962C8B-B14F-4D97-AF65-F5344CB8AC3E}">
        <p14:creationId xmlns:p14="http://schemas.microsoft.com/office/powerpoint/2010/main" val="2608521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D4F79-80D8-4A1D-645E-6A21D240C699}"/>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EDEFC09F-6103-0E25-0D66-1019924FA5AF}"/>
              </a:ext>
            </a:extLst>
          </p:cNvPr>
          <p:cNvPicPr>
            <a:picLocks noChangeAspect="1"/>
          </p:cNvPicPr>
          <p:nvPr/>
        </p:nvPicPr>
        <p:blipFill>
          <a:blip r:embed="rId3"/>
          <a:stretch>
            <a:fillRect/>
          </a:stretch>
        </p:blipFill>
        <p:spPr>
          <a:xfrm>
            <a:off x="0" y="-1"/>
            <a:ext cx="9144000" cy="5203179"/>
          </a:xfrm>
          <a:prstGeom prst="rect">
            <a:avLst/>
          </a:prstGeom>
        </p:spPr>
      </p:pic>
    </p:spTree>
    <p:extLst>
      <p:ext uri="{BB962C8B-B14F-4D97-AF65-F5344CB8AC3E}">
        <p14:creationId xmlns:p14="http://schemas.microsoft.com/office/powerpoint/2010/main" val="138495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BEB9258-160D-4BB3-A188-7E7AF286BC77}"/>
              </a:ext>
            </a:extLst>
          </p:cNvPr>
          <p:cNvSpPr>
            <a:spLocks noGrp="1"/>
          </p:cNvSpPr>
          <p:nvPr>
            <p:ph type="sldNum" sz="quarter" idx="12"/>
          </p:nvPr>
        </p:nvSpPr>
        <p:spPr/>
        <p:txBody>
          <a:bodyPr/>
          <a:lstStyle/>
          <a:p>
            <a:pPr algn="l" defTabSz="457189">
              <a:defRPr/>
            </a:pPr>
            <a:fld id="{8D581BC7-E183-40DB-AC97-C19EA4EB8894}" type="slidenum">
              <a:rPr lang="en-US" sz="750">
                <a:solidFill>
                  <a:srgbClr val="FFFFFF">
                    <a:lumMod val="95000"/>
                    <a:lumOff val="5000"/>
                  </a:srgbClr>
                </a:solidFill>
                <a:latin typeface="Tw Cen MT Condensed" panose="020B0606020104020203"/>
              </a:rPr>
              <a:pPr algn="l" defTabSz="457189">
                <a:defRPr/>
              </a:pPr>
              <a:t>17</a:t>
            </a:fld>
            <a:endParaRPr lang="en-US" sz="750" dirty="0">
              <a:solidFill>
                <a:srgbClr val="FFFFFF">
                  <a:lumMod val="95000"/>
                  <a:lumOff val="5000"/>
                </a:srgbClr>
              </a:solidFill>
              <a:latin typeface="Tw Cen MT Condensed" panose="020B0606020104020203"/>
            </a:endParaRPr>
          </a:p>
        </p:txBody>
      </p:sp>
      <p:sp>
        <p:nvSpPr>
          <p:cNvPr id="2" name="TextBox 1">
            <a:extLst>
              <a:ext uri="{FF2B5EF4-FFF2-40B4-BE49-F238E27FC236}">
                <a16:creationId xmlns:a16="http://schemas.microsoft.com/office/drawing/2014/main" id="{867AC230-AA7E-E368-9504-3A07E1C901D9}"/>
              </a:ext>
            </a:extLst>
          </p:cNvPr>
          <p:cNvSpPr txBox="1"/>
          <p:nvPr/>
        </p:nvSpPr>
        <p:spPr>
          <a:xfrm>
            <a:off x="360046" y="1860209"/>
            <a:ext cx="3965786" cy="923330"/>
          </a:xfrm>
          <a:prstGeom prst="rect">
            <a:avLst/>
          </a:prstGeom>
          <a:noFill/>
        </p:spPr>
        <p:txBody>
          <a:bodyPr wrap="square" rtlCol="0">
            <a:spAutoFit/>
          </a:bodyPr>
          <a:lstStyle/>
          <a:p>
            <a:r>
              <a:rPr lang="en-US" sz="5400" dirty="0"/>
              <a:t>Questions?</a:t>
            </a:r>
          </a:p>
        </p:txBody>
      </p:sp>
      <p:pic>
        <p:nvPicPr>
          <p:cNvPr id="7" name="Picture 6" descr="A logo of a bird&#10;&#10;Description automatically generated">
            <a:extLst>
              <a:ext uri="{FF2B5EF4-FFF2-40B4-BE49-F238E27FC236}">
                <a16:creationId xmlns:a16="http://schemas.microsoft.com/office/drawing/2014/main" id="{DC1820A2-1AAE-FA79-FA3C-44D1C07C205E}"/>
              </a:ext>
            </a:extLst>
          </p:cNvPr>
          <p:cNvPicPr>
            <a:picLocks noChangeAspect="1"/>
          </p:cNvPicPr>
          <p:nvPr/>
        </p:nvPicPr>
        <p:blipFill>
          <a:blip r:embed="rId2"/>
          <a:stretch>
            <a:fillRect/>
          </a:stretch>
        </p:blipFill>
        <p:spPr>
          <a:xfrm>
            <a:off x="3872753" y="-183690"/>
            <a:ext cx="5143500" cy="5143500"/>
          </a:xfrm>
          <a:prstGeom prst="rect">
            <a:avLst/>
          </a:prstGeom>
        </p:spPr>
      </p:pic>
    </p:spTree>
    <p:extLst>
      <p:ext uri="{BB962C8B-B14F-4D97-AF65-F5344CB8AC3E}">
        <p14:creationId xmlns:p14="http://schemas.microsoft.com/office/powerpoint/2010/main" val="11977999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F1B5BBD5BC5C34AAA02CD0B64092288" ma:contentTypeVersion="12" ma:contentTypeDescription="Create a new document." ma:contentTypeScope="" ma:versionID="b10b9a73c340403e8ef60a8b574dd2ba">
  <xsd:schema xmlns:xsd="http://www.w3.org/2001/XMLSchema" xmlns:xs="http://www.w3.org/2001/XMLSchema" xmlns:p="http://schemas.microsoft.com/office/2006/metadata/properties" xmlns:ns3="0f2c58ee-c79a-4284-ad74-6ae63817bef4" xmlns:ns4="a3e4c789-059e-4374-96e4-0a8b3701c925" targetNamespace="http://schemas.microsoft.com/office/2006/metadata/properties" ma:root="true" ma:fieldsID="557634cf3e02ed1e1964fdd4ba2e5866" ns3:_="" ns4:_="">
    <xsd:import namespace="0f2c58ee-c79a-4284-ad74-6ae63817bef4"/>
    <xsd:import namespace="a3e4c789-059e-4374-96e4-0a8b3701c92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2c58ee-c79a-4284-ad74-6ae63817b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3e4c789-059e-4374-96e4-0a8b3701c92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6E60C9-F956-4AF6-9911-E6B588C0E71B}">
  <ds:schemaRefs>
    <ds:schemaRef ds:uri="http://schemas.microsoft.com/sharepoint/v3/contenttype/forms"/>
  </ds:schemaRefs>
</ds:datastoreItem>
</file>

<file path=customXml/itemProps2.xml><?xml version="1.0" encoding="utf-8"?>
<ds:datastoreItem xmlns:ds="http://schemas.openxmlformats.org/officeDocument/2006/customXml" ds:itemID="{6C3470B7-B32E-4AB8-8E58-50FE4E9B2C2A}">
  <ds:schemaRefs>
    <ds:schemaRef ds:uri="http://purl.org/dc/elements/1.1/"/>
    <ds:schemaRef ds:uri="http://schemas.microsoft.com/office/2006/metadata/properties"/>
    <ds:schemaRef ds:uri="0f2c58ee-c79a-4284-ad74-6ae63817bef4"/>
    <ds:schemaRef ds:uri="a3e4c789-059e-4374-96e4-0a8b3701c925"/>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75975270-2B45-450B-A2A8-6B644DE987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2c58ee-c79a-4284-ad74-6ae63817bef4"/>
    <ds:schemaRef ds:uri="a3e4c789-059e-4374-96e4-0a8b3701c9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Gallery</Template>
  <TotalTime>4123</TotalTime>
  <Words>854</Words>
  <Application>Microsoft Office PowerPoint</Application>
  <PresentationFormat>On-screen Show (16:9)</PresentationFormat>
  <Paragraphs>123</Paragraphs>
  <Slides>17</Slides>
  <Notes>8</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8" baseType="lpstr">
      <vt:lpstr>Century Gothic</vt:lpstr>
      <vt:lpstr>Tw Cen MT</vt:lpstr>
      <vt:lpstr>Tw Cen MT Condensed</vt:lpstr>
      <vt:lpstr>Varela Round</vt:lpstr>
      <vt:lpstr>Arial</vt:lpstr>
      <vt:lpstr>Roboto</vt:lpstr>
      <vt:lpstr>Gill Sans MT</vt:lpstr>
      <vt:lpstr>Tw Cen MT</vt:lpstr>
      <vt:lpstr>Gallery</vt:lpstr>
      <vt:lpstr>Acrobat Document</vt:lpstr>
      <vt:lpstr>Bitmap Image</vt:lpstr>
      <vt:lpstr>Sophomore Presentation  Fall 2025</vt:lpstr>
      <vt:lpstr>Office Staff at Tracy Charter</vt:lpstr>
      <vt:lpstr>Mental Health Resources</vt:lpstr>
      <vt:lpstr>Mental Health Resources</vt:lpstr>
      <vt:lpstr>Support Services</vt:lpstr>
      <vt:lpstr>Air tutors……… 2 (1 hour) sessions a week</vt:lpstr>
      <vt:lpstr>PowerPoint Presentation</vt:lpstr>
      <vt:lpstr>A-G Requirements  Courses that students must complete (with a grade of C or better) to be minimally eligible for admission to the University of California (UC) and California State University (CSU). </vt:lpstr>
      <vt:lpstr>Plans after high school</vt:lpstr>
      <vt:lpstr>SYSTEMS of HIGHER EDUCATION CALIFORNIA &amp; OUT of STATE</vt:lpstr>
      <vt:lpstr>CALIFORNIA COMMUNITY COLLEGES</vt:lpstr>
      <vt:lpstr>23 California State Universities (CSU)</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Incoming Freshman Presentation  Class of 2024</dc:title>
  <dc:creator>Brown, Kamara</dc:creator>
  <cp:lastModifiedBy>Edwards, Troy</cp:lastModifiedBy>
  <cp:revision>596</cp:revision>
  <dcterms:modified xsi:type="dcterms:W3CDTF">2025-11-19T19:17:37Z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0x0101007F1B5BBD5BC5C34AAA02CD0B64092288</vt:lpwstr>
  </property>
</Properties>
</file>