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9"/>
  </p:notesMasterIdLst>
  <p:sldIdLst>
    <p:sldId id="257" r:id="rId2"/>
    <p:sldId id="1070" r:id="rId3"/>
    <p:sldId id="1071" r:id="rId4"/>
    <p:sldId id="1072" r:id="rId5"/>
    <p:sldId id="1073" r:id="rId6"/>
    <p:sldId id="1079" r:id="rId7"/>
    <p:sldId id="1080" r:id="rId8"/>
    <p:sldId id="1081" r:id="rId9"/>
    <p:sldId id="1083" r:id="rId10"/>
    <p:sldId id="1085" r:id="rId11"/>
    <p:sldId id="1086" r:id="rId12"/>
    <p:sldId id="1087" r:id="rId13"/>
    <p:sldId id="1088" r:id="rId14"/>
    <p:sldId id="1089" r:id="rId15"/>
    <p:sldId id="1094" r:id="rId16"/>
    <p:sldId id="1095" r:id="rId17"/>
    <p:sldId id="1098" r:id="rId18"/>
    <p:sldId id="1100" r:id="rId19"/>
    <p:sldId id="1190" r:id="rId20"/>
    <p:sldId id="1102" r:id="rId21"/>
    <p:sldId id="1105" r:id="rId22"/>
    <p:sldId id="1106" r:id="rId23"/>
    <p:sldId id="1107" r:id="rId24"/>
    <p:sldId id="1108" r:id="rId25"/>
    <p:sldId id="1109" r:id="rId26"/>
    <p:sldId id="1111" r:id="rId27"/>
    <p:sldId id="1112" r:id="rId28"/>
    <p:sldId id="1113" r:id="rId29"/>
    <p:sldId id="1114" r:id="rId30"/>
    <p:sldId id="1116" r:id="rId31"/>
    <p:sldId id="1117" r:id="rId32"/>
    <p:sldId id="1119" r:id="rId33"/>
    <p:sldId id="1118" r:id="rId34"/>
    <p:sldId id="1124" r:id="rId35"/>
    <p:sldId id="1245" r:id="rId36"/>
    <p:sldId id="1246" r:id="rId37"/>
    <p:sldId id="1130" r:id="rId38"/>
    <p:sldId id="1131" r:id="rId39"/>
    <p:sldId id="1133" r:id="rId40"/>
    <p:sldId id="1134" r:id="rId41"/>
    <p:sldId id="1135" r:id="rId42"/>
    <p:sldId id="1136" r:id="rId43"/>
    <p:sldId id="1138" r:id="rId44"/>
    <p:sldId id="1139" r:id="rId45"/>
    <p:sldId id="1140" r:id="rId46"/>
    <p:sldId id="1141" r:id="rId47"/>
    <p:sldId id="1142" r:id="rId48"/>
    <p:sldId id="1143" r:id="rId49"/>
    <p:sldId id="1144" r:id="rId50"/>
    <p:sldId id="1145" r:id="rId51"/>
    <p:sldId id="1146" r:id="rId52"/>
    <p:sldId id="1147" r:id="rId53"/>
    <p:sldId id="1148" r:id="rId54"/>
    <p:sldId id="1149" r:id="rId55"/>
    <p:sldId id="1150" r:id="rId56"/>
    <p:sldId id="1247" r:id="rId57"/>
    <p:sldId id="1152" r:id="rId58"/>
    <p:sldId id="1153" r:id="rId59"/>
    <p:sldId id="1164" r:id="rId60"/>
    <p:sldId id="1165" r:id="rId61"/>
    <p:sldId id="1166" r:id="rId62"/>
    <p:sldId id="1167" r:id="rId63"/>
    <p:sldId id="1168" r:id="rId64"/>
    <p:sldId id="1169" r:id="rId65"/>
    <p:sldId id="1170" r:id="rId66"/>
    <p:sldId id="1171" r:id="rId67"/>
    <p:sldId id="1174" r:id="rId68"/>
    <p:sldId id="1175" r:id="rId69"/>
    <p:sldId id="1176" r:id="rId70"/>
    <p:sldId id="1177" r:id="rId71"/>
    <p:sldId id="1191" r:id="rId72"/>
    <p:sldId id="1178" r:id="rId73"/>
    <p:sldId id="1180" r:id="rId74"/>
    <p:sldId id="1183" r:id="rId75"/>
    <p:sldId id="1194" r:id="rId76"/>
    <p:sldId id="272" r:id="rId77"/>
    <p:sldId id="271" r:id="rId7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3663" autoAdjust="0"/>
  </p:normalViewPr>
  <p:slideViewPr>
    <p:cSldViewPr snapToGrid="0">
      <p:cViewPr varScale="1">
        <p:scale>
          <a:sx n="90" d="100"/>
          <a:sy n="90" d="100"/>
        </p:scale>
        <p:origin x="1308" y="84"/>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25.xml" Id="rId26" /><Relationship Type="http://schemas.openxmlformats.org/officeDocument/2006/relationships/slide" Target="slides/slide20.xml" Id="rId21" /><Relationship Type="http://schemas.openxmlformats.org/officeDocument/2006/relationships/slide" Target="slides/slide41.xml" Id="rId42" /><Relationship Type="http://schemas.openxmlformats.org/officeDocument/2006/relationships/slide" Target="slides/slide46.xml" Id="rId47" /><Relationship Type="http://schemas.openxmlformats.org/officeDocument/2006/relationships/slide" Target="slides/slide62.xml" Id="rId63" /><Relationship Type="http://schemas.openxmlformats.org/officeDocument/2006/relationships/slide" Target="slides/slide67.xml" Id="rId68" /><Relationship Type="http://schemas.openxmlformats.org/officeDocument/2006/relationships/slide" Target="slides/slide15.xml" Id="rId16" /><Relationship Type="http://schemas.openxmlformats.org/officeDocument/2006/relationships/slide" Target="slides/slide10.xml" Id="rId11" /><Relationship Type="http://schemas.openxmlformats.org/officeDocument/2006/relationships/slide" Target="slides/slide31.xml" Id="rId32" /><Relationship Type="http://schemas.openxmlformats.org/officeDocument/2006/relationships/slide" Target="slides/slide36.xml" Id="rId37" /><Relationship Type="http://schemas.openxmlformats.org/officeDocument/2006/relationships/slide" Target="slides/slide52.xml" Id="rId53" /><Relationship Type="http://schemas.openxmlformats.org/officeDocument/2006/relationships/slide" Target="slides/slide57.xml" Id="rId58" /><Relationship Type="http://schemas.openxmlformats.org/officeDocument/2006/relationships/slide" Target="slides/slide73.xml" Id="rId74" /><Relationship Type="http://schemas.openxmlformats.org/officeDocument/2006/relationships/notesMaster" Target="notesMasters/notesMaster1.xml" Id="rId79" /><Relationship Type="http://schemas.openxmlformats.org/officeDocument/2006/relationships/slide" Target="slides/slide4.xml" Id="rId5" /><Relationship Type="http://schemas.openxmlformats.org/officeDocument/2006/relationships/slide" Target="slides/slide60.xml" Id="rId61" /><Relationship Type="http://schemas.openxmlformats.org/officeDocument/2006/relationships/theme" Target="theme/theme1.xml" Id="rId82" /><Relationship Type="http://schemas.openxmlformats.org/officeDocument/2006/relationships/slide" Target="slides/slide18.xml" Id="rId1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slide" Target="slides/slide29.xml" Id="rId30" /><Relationship Type="http://schemas.openxmlformats.org/officeDocument/2006/relationships/slide" Target="slides/slide34.xml" Id="rId35" /><Relationship Type="http://schemas.openxmlformats.org/officeDocument/2006/relationships/slide" Target="slides/slide42.xml" Id="rId43" /><Relationship Type="http://schemas.openxmlformats.org/officeDocument/2006/relationships/slide" Target="slides/slide47.xml" Id="rId48" /><Relationship Type="http://schemas.openxmlformats.org/officeDocument/2006/relationships/slide" Target="slides/slide55.xml" Id="rId56" /><Relationship Type="http://schemas.openxmlformats.org/officeDocument/2006/relationships/slide" Target="slides/slide63.xml" Id="rId64" /><Relationship Type="http://schemas.openxmlformats.org/officeDocument/2006/relationships/slide" Target="slides/slide68.xml" Id="rId69" /><Relationship Type="http://schemas.openxmlformats.org/officeDocument/2006/relationships/slide" Target="slides/slide76.xml" Id="rId77" /><Relationship Type="http://schemas.openxmlformats.org/officeDocument/2006/relationships/slide" Target="slides/slide7.xml" Id="rId8" /><Relationship Type="http://schemas.openxmlformats.org/officeDocument/2006/relationships/slide" Target="slides/slide50.xml" Id="rId51" /><Relationship Type="http://schemas.openxmlformats.org/officeDocument/2006/relationships/slide" Target="slides/slide71.xml" Id="rId72" /><Relationship Type="http://schemas.openxmlformats.org/officeDocument/2006/relationships/presProps" Target="presProps.xml" Id="rId80" /><Relationship Type="http://schemas.openxmlformats.org/officeDocument/2006/relationships/slide" Target="slides/slide2.xml" Id="rId3"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slide" Target="slides/slide32.xml" Id="rId33" /><Relationship Type="http://schemas.openxmlformats.org/officeDocument/2006/relationships/slide" Target="slides/slide37.xml" Id="rId38" /><Relationship Type="http://schemas.openxmlformats.org/officeDocument/2006/relationships/slide" Target="slides/slide45.xml" Id="rId46" /><Relationship Type="http://schemas.openxmlformats.org/officeDocument/2006/relationships/slide" Target="slides/slide58.xml" Id="rId59" /><Relationship Type="http://schemas.openxmlformats.org/officeDocument/2006/relationships/slide" Target="slides/slide66.xml" Id="rId67" /><Relationship Type="http://schemas.openxmlformats.org/officeDocument/2006/relationships/slide" Target="slides/slide19.xml" Id="rId20" /><Relationship Type="http://schemas.openxmlformats.org/officeDocument/2006/relationships/slide" Target="slides/slide40.xml" Id="rId41" /><Relationship Type="http://schemas.openxmlformats.org/officeDocument/2006/relationships/slide" Target="slides/slide53.xml" Id="rId54" /><Relationship Type="http://schemas.openxmlformats.org/officeDocument/2006/relationships/slide" Target="slides/slide61.xml" Id="rId62" /><Relationship Type="http://schemas.openxmlformats.org/officeDocument/2006/relationships/slide" Target="slides/slide69.xml" Id="rId70" /><Relationship Type="http://schemas.openxmlformats.org/officeDocument/2006/relationships/slide" Target="slides/slide74.xml" Id="rId75" /><Relationship Type="http://schemas.openxmlformats.org/officeDocument/2006/relationships/tableStyles" Target="tableStyles.xml" Id="rId83"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slide" Target="slides/slide27.xml" Id="rId28" /><Relationship Type="http://schemas.openxmlformats.org/officeDocument/2006/relationships/slide" Target="slides/slide35.xml" Id="rId36" /><Relationship Type="http://schemas.openxmlformats.org/officeDocument/2006/relationships/slide" Target="slides/slide48.xml" Id="rId49" /><Relationship Type="http://schemas.openxmlformats.org/officeDocument/2006/relationships/slide" Target="slides/slide56.xml" Id="rId57" /><Relationship Type="http://schemas.openxmlformats.org/officeDocument/2006/relationships/slide" Target="slides/slide9.xml" Id="rId10" /><Relationship Type="http://schemas.openxmlformats.org/officeDocument/2006/relationships/slide" Target="slides/slide30.xml" Id="rId31" /><Relationship Type="http://schemas.openxmlformats.org/officeDocument/2006/relationships/slide" Target="slides/slide43.xml" Id="rId44" /><Relationship Type="http://schemas.openxmlformats.org/officeDocument/2006/relationships/slide" Target="slides/slide51.xml" Id="rId52" /><Relationship Type="http://schemas.openxmlformats.org/officeDocument/2006/relationships/slide" Target="slides/slide59.xml" Id="rId60" /><Relationship Type="http://schemas.openxmlformats.org/officeDocument/2006/relationships/slide" Target="slides/slide64.xml" Id="rId65" /><Relationship Type="http://schemas.openxmlformats.org/officeDocument/2006/relationships/slide" Target="slides/slide72.xml" Id="rId73" /><Relationship Type="http://schemas.openxmlformats.org/officeDocument/2006/relationships/slide" Target="slides/slide77.xml" Id="rId78" /><Relationship Type="http://schemas.openxmlformats.org/officeDocument/2006/relationships/viewProps" Target="viewProps.xml" Id="rId81"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38.xml" Id="rId39" /><Relationship Type="http://schemas.openxmlformats.org/officeDocument/2006/relationships/slide" Target="slides/slide33.xml" Id="rId34" /><Relationship Type="http://schemas.openxmlformats.org/officeDocument/2006/relationships/slide" Target="slides/slide49.xml" Id="rId50" /><Relationship Type="http://schemas.openxmlformats.org/officeDocument/2006/relationships/slide" Target="slides/slide54.xml" Id="rId55" /><Relationship Type="http://schemas.openxmlformats.org/officeDocument/2006/relationships/slide" Target="slides/slide75.xml" Id="rId76" /><Relationship Type="http://schemas.openxmlformats.org/officeDocument/2006/relationships/slide" Target="slides/slide6.xml" Id="rId7" /><Relationship Type="http://schemas.openxmlformats.org/officeDocument/2006/relationships/slide" Target="slides/slide70.xml" Id="rId71" /><Relationship Type="http://schemas.openxmlformats.org/officeDocument/2006/relationships/slide" Target="slides/slide1.xml" Id="rId2" /><Relationship Type="http://schemas.openxmlformats.org/officeDocument/2006/relationships/slide" Target="slides/slide28.xml" Id="rId29" /><Relationship Type="http://schemas.openxmlformats.org/officeDocument/2006/relationships/slide" Target="slides/slide23.xml" Id="rId24" /><Relationship Type="http://schemas.openxmlformats.org/officeDocument/2006/relationships/slide" Target="slides/slide39.xml" Id="rId40" /><Relationship Type="http://schemas.openxmlformats.org/officeDocument/2006/relationships/slide" Target="slides/slide44.xml" Id="rId45" /><Relationship Type="http://schemas.openxmlformats.org/officeDocument/2006/relationships/slide" Target="slides/slide65.xml" Id="rId66" /><Relationship Type="http://schemas.openxmlformats.org/officeDocument/2006/relationships/customXml" Target="/customXML/item.xml" Id="imanage.xm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B1CAD7-77CE-427D-969B-E20CA6676C95}"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en-US"/>
        </a:p>
      </dgm:t>
    </dgm:pt>
    <dgm:pt modelId="{380AD8BE-BCF2-421F-B0C7-62B812022AAF}">
      <dgm:prSet phldrT="[Text]" custT="1"/>
      <dgm:spPr>
        <a:solidFill>
          <a:srgbClr val="72A843"/>
        </a:solidFill>
      </dgm:spPr>
      <dgm:t>
        <a:bodyPr/>
        <a:lstStyle/>
        <a:p>
          <a:r>
            <a:rPr lang="en-US" sz="1600" dirty="0">
              <a:latin typeface="Segoe UI" panose="020B0502040204020203" pitchFamily="34" charset="0"/>
              <a:cs typeface="Segoe UI" panose="020B0502040204020203" pitchFamily="34" charset="0"/>
            </a:rPr>
            <a:t>1. Initial Report &amp; Meeting with Complainant</a:t>
          </a:r>
        </a:p>
      </dgm:t>
    </dgm:pt>
    <dgm:pt modelId="{234D68DD-A983-4DF8-90A9-1DE3B9B69194}" type="parTrans" cxnId="{AD57D476-7354-4606-89B4-658C556FAE8A}">
      <dgm:prSet/>
      <dgm:spPr/>
      <dgm:t>
        <a:bodyPr/>
        <a:lstStyle/>
        <a:p>
          <a:endParaRPr lang="en-US">
            <a:latin typeface="Segoe UI" panose="020B0502040204020203" pitchFamily="34" charset="0"/>
            <a:cs typeface="Segoe UI" panose="020B0502040204020203" pitchFamily="34" charset="0"/>
          </a:endParaRPr>
        </a:p>
      </dgm:t>
    </dgm:pt>
    <dgm:pt modelId="{C9BD6A44-B80B-472F-B35E-F1607656FDD9}" type="sibTrans" cxnId="{AD57D476-7354-4606-89B4-658C556FAE8A}">
      <dgm:prSet/>
      <dgm:spPr/>
      <dgm:t>
        <a:bodyPr/>
        <a:lstStyle/>
        <a:p>
          <a:endParaRPr lang="en-US">
            <a:latin typeface="Segoe UI" panose="020B0502040204020203" pitchFamily="34" charset="0"/>
            <a:cs typeface="Segoe UI" panose="020B0502040204020203" pitchFamily="34" charset="0"/>
          </a:endParaRPr>
        </a:p>
      </dgm:t>
    </dgm:pt>
    <dgm:pt modelId="{3A9D8D58-8260-4346-9756-C0B5CE47C278}">
      <dgm:prSet phldrT="[Text]" custT="1"/>
      <dgm:spPr>
        <a:solidFill>
          <a:srgbClr val="72A843"/>
        </a:solidFill>
      </dgm:spPr>
      <dgm:t>
        <a:bodyPr/>
        <a:lstStyle/>
        <a:p>
          <a:r>
            <a:rPr lang="en-US" sz="1600" dirty="0">
              <a:latin typeface="Segoe UI" panose="020B0502040204020203" pitchFamily="34" charset="0"/>
              <a:cs typeface="Segoe UI" panose="020B0502040204020203" pitchFamily="34" charset="0"/>
            </a:rPr>
            <a:t>2. Formal Complaint &amp; Written Notice</a:t>
          </a:r>
        </a:p>
      </dgm:t>
    </dgm:pt>
    <dgm:pt modelId="{10C6D085-1736-49B3-B479-87E581273728}" type="parTrans" cxnId="{04FF4279-2532-4781-8E93-CCC56068A309}">
      <dgm:prSet/>
      <dgm:spPr/>
      <dgm:t>
        <a:bodyPr/>
        <a:lstStyle/>
        <a:p>
          <a:endParaRPr lang="en-US">
            <a:latin typeface="Segoe UI" panose="020B0502040204020203" pitchFamily="34" charset="0"/>
            <a:cs typeface="Segoe UI" panose="020B0502040204020203" pitchFamily="34" charset="0"/>
          </a:endParaRPr>
        </a:p>
      </dgm:t>
    </dgm:pt>
    <dgm:pt modelId="{DCDBF5AC-0477-4E92-B57D-99AAAA3FAD70}" type="sibTrans" cxnId="{04FF4279-2532-4781-8E93-CCC56068A309}">
      <dgm:prSet/>
      <dgm:spPr/>
      <dgm:t>
        <a:bodyPr/>
        <a:lstStyle/>
        <a:p>
          <a:endParaRPr lang="en-US">
            <a:latin typeface="Segoe UI" panose="020B0502040204020203" pitchFamily="34" charset="0"/>
            <a:cs typeface="Segoe UI" panose="020B0502040204020203" pitchFamily="34" charset="0"/>
          </a:endParaRPr>
        </a:p>
      </dgm:t>
    </dgm:pt>
    <dgm:pt modelId="{6F1FE5B9-B7C3-4BC8-A3D4-46D593511FBE}">
      <dgm:prSet phldrT="[Text]" custT="1"/>
      <dgm:spPr>
        <a:solidFill>
          <a:srgbClr val="72A843"/>
        </a:solidFill>
      </dgm:spPr>
      <dgm:t>
        <a:bodyPr/>
        <a:lstStyle/>
        <a:p>
          <a:r>
            <a:rPr lang="en-US" sz="1600" dirty="0">
              <a:latin typeface="Segoe UI" panose="020B0502040204020203" pitchFamily="34" charset="0"/>
              <a:cs typeface="Segoe UI" panose="020B0502040204020203" pitchFamily="34" charset="0"/>
            </a:rPr>
            <a:t>3. Emergency Removal</a:t>
          </a:r>
        </a:p>
      </dgm:t>
    </dgm:pt>
    <dgm:pt modelId="{CD345F73-5F27-4EC0-9698-3D0CE2CB2583}" type="parTrans" cxnId="{048B1DFC-BAF6-4DFB-AD84-75125689904D}">
      <dgm:prSet/>
      <dgm:spPr/>
      <dgm:t>
        <a:bodyPr/>
        <a:lstStyle/>
        <a:p>
          <a:endParaRPr lang="en-US">
            <a:latin typeface="Segoe UI" panose="020B0502040204020203" pitchFamily="34" charset="0"/>
            <a:cs typeface="Segoe UI" panose="020B0502040204020203" pitchFamily="34" charset="0"/>
          </a:endParaRPr>
        </a:p>
      </dgm:t>
    </dgm:pt>
    <dgm:pt modelId="{ED73EE7E-9747-4D3D-854C-B34D0EDDA92D}" type="sibTrans" cxnId="{048B1DFC-BAF6-4DFB-AD84-75125689904D}">
      <dgm:prSet/>
      <dgm:spPr/>
      <dgm:t>
        <a:bodyPr/>
        <a:lstStyle/>
        <a:p>
          <a:endParaRPr lang="en-US">
            <a:latin typeface="Segoe UI" panose="020B0502040204020203" pitchFamily="34" charset="0"/>
            <a:cs typeface="Segoe UI" panose="020B0502040204020203" pitchFamily="34" charset="0"/>
          </a:endParaRPr>
        </a:p>
      </dgm:t>
    </dgm:pt>
    <dgm:pt modelId="{7A5AD2B7-2F6D-47F5-A582-6C9D03A24240}">
      <dgm:prSet phldrT="[Text]" custT="1"/>
      <dgm:spPr>
        <a:solidFill>
          <a:srgbClr val="72A843"/>
        </a:solidFill>
      </dgm:spPr>
      <dgm:t>
        <a:bodyPr/>
        <a:lstStyle/>
        <a:p>
          <a:r>
            <a:rPr lang="en-US" sz="1600" dirty="0">
              <a:latin typeface="Segoe UI" panose="020B0502040204020203" pitchFamily="34" charset="0"/>
              <a:cs typeface="Segoe UI" panose="020B0502040204020203" pitchFamily="34" charset="0"/>
            </a:rPr>
            <a:t>4. Dismissal</a:t>
          </a:r>
        </a:p>
      </dgm:t>
    </dgm:pt>
    <dgm:pt modelId="{7F7F03CF-3918-417C-9C98-D50D8589FD2D}" type="parTrans" cxnId="{BA845031-2266-4A70-81C9-9C54806D2084}">
      <dgm:prSet/>
      <dgm:spPr/>
      <dgm:t>
        <a:bodyPr/>
        <a:lstStyle/>
        <a:p>
          <a:endParaRPr lang="en-US">
            <a:latin typeface="Segoe UI" panose="020B0502040204020203" pitchFamily="34" charset="0"/>
            <a:cs typeface="Segoe UI" panose="020B0502040204020203" pitchFamily="34" charset="0"/>
          </a:endParaRPr>
        </a:p>
      </dgm:t>
    </dgm:pt>
    <dgm:pt modelId="{6A128BEA-15C0-4C10-8043-860C7980D537}" type="sibTrans" cxnId="{BA845031-2266-4A70-81C9-9C54806D2084}">
      <dgm:prSet/>
      <dgm:spPr/>
      <dgm:t>
        <a:bodyPr/>
        <a:lstStyle/>
        <a:p>
          <a:endParaRPr lang="en-US">
            <a:latin typeface="Segoe UI" panose="020B0502040204020203" pitchFamily="34" charset="0"/>
            <a:cs typeface="Segoe UI" panose="020B0502040204020203" pitchFamily="34" charset="0"/>
          </a:endParaRPr>
        </a:p>
      </dgm:t>
    </dgm:pt>
    <dgm:pt modelId="{90DFA6E4-5518-4FCE-BBA2-D5559F458255}">
      <dgm:prSet phldrT="[Text]" custT="1"/>
      <dgm:spPr>
        <a:solidFill>
          <a:srgbClr val="72A843"/>
        </a:solidFill>
      </dgm:spPr>
      <dgm:t>
        <a:bodyPr/>
        <a:lstStyle/>
        <a:p>
          <a:r>
            <a:rPr lang="en-US" sz="1600" dirty="0">
              <a:latin typeface="Segoe UI" panose="020B0502040204020203" pitchFamily="34" charset="0"/>
              <a:cs typeface="Segoe UI" panose="020B0502040204020203" pitchFamily="34" charset="0"/>
            </a:rPr>
            <a:t>5. Informal Resolution</a:t>
          </a:r>
        </a:p>
      </dgm:t>
    </dgm:pt>
    <dgm:pt modelId="{E79712C1-9A02-4A57-A9F1-5C1AE69C9FC8}" type="parTrans" cxnId="{BB1DD7AB-1CA3-4BA7-A7B3-0D6EAAB17B4D}">
      <dgm:prSet/>
      <dgm:spPr/>
      <dgm:t>
        <a:bodyPr/>
        <a:lstStyle/>
        <a:p>
          <a:endParaRPr lang="en-US">
            <a:latin typeface="Segoe UI" panose="020B0502040204020203" pitchFamily="34" charset="0"/>
            <a:cs typeface="Segoe UI" panose="020B0502040204020203" pitchFamily="34" charset="0"/>
          </a:endParaRPr>
        </a:p>
      </dgm:t>
    </dgm:pt>
    <dgm:pt modelId="{949E1630-541F-4099-8328-420D38EE234B}" type="sibTrans" cxnId="{BB1DD7AB-1CA3-4BA7-A7B3-0D6EAAB17B4D}">
      <dgm:prSet/>
      <dgm:spPr/>
      <dgm:t>
        <a:bodyPr/>
        <a:lstStyle/>
        <a:p>
          <a:endParaRPr lang="en-US">
            <a:latin typeface="Segoe UI" panose="020B0502040204020203" pitchFamily="34" charset="0"/>
            <a:cs typeface="Segoe UI" panose="020B0502040204020203" pitchFamily="34" charset="0"/>
          </a:endParaRPr>
        </a:p>
      </dgm:t>
    </dgm:pt>
    <dgm:pt modelId="{EABB3414-1F8A-4DEC-9C75-0DF8BE9373A6}" type="pres">
      <dgm:prSet presAssocID="{24B1CAD7-77CE-427D-969B-E20CA6676C95}" presName="Name0" presStyleCnt="0">
        <dgm:presLayoutVars>
          <dgm:dir/>
          <dgm:resizeHandles val="exact"/>
        </dgm:presLayoutVars>
      </dgm:prSet>
      <dgm:spPr/>
    </dgm:pt>
    <dgm:pt modelId="{5A47DD88-4741-42BA-B913-604438E78DB1}" type="pres">
      <dgm:prSet presAssocID="{380AD8BE-BCF2-421F-B0C7-62B812022AAF}" presName="parTxOnly" presStyleLbl="node1" presStyleIdx="0" presStyleCnt="5">
        <dgm:presLayoutVars>
          <dgm:bulletEnabled val="1"/>
        </dgm:presLayoutVars>
      </dgm:prSet>
      <dgm:spPr/>
    </dgm:pt>
    <dgm:pt modelId="{9B194716-FD8D-47BC-9C51-F9B159F458BC}" type="pres">
      <dgm:prSet presAssocID="{C9BD6A44-B80B-472F-B35E-F1607656FDD9}" presName="parSpace" presStyleCnt="0"/>
      <dgm:spPr/>
    </dgm:pt>
    <dgm:pt modelId="{9B4464EB-3EDC-4A2B-804F-0B5FF404FCE0}" type="pres">
      <dgm:prSet presAssocID="{3A9D8D58-8260-4346-9756-C0B5CE47C278}" presName="parTxOnly" presStyleLbl="node1" presStyleIdx="1" presStyleCnt="5" custScaleX="109019">
        <dgm:presLayoutVars>
          <dgm:bulletEnabled val="1"/>
        </dgm:presLayoutVars>
      </dgm:prSet>
      <dgm:spPr/>
    </dgm:pt>
    <dgm:pt modelId="{A4A3DCA5-2AF9-461D-A5EB-4EE795BDF3FB}" type="pres">
      <dgm:prSet presAssocID="{DCDBF5AC-0477-4E92-B57D-99AAAA3FAD70}" presName="parSpace" presStyleCnt="0"/>
      <dgm:spPr/>
    </dgm:pt>
    <dgm:pt modelId="{AFCDA4B9-A960-4320-9EEA-4BEE4E8B40E6}" type="pres">
      <dgm:prSet presAssocID="{6F1FE5B9-B7C3-4BC8-A3D4-46D593511FBE}" presName="parTxOnly" presStyleLbl="node1" presStyleIdx="2" presStyleCnt="5">
        <dgm:presLayoutVars>
          <dgm:bulletEnabled val="1"/>
        </dgm:presLayoutVars>
      </dgm:prSet>
      <dgm:spPr/>
    </dgm:pt>
    <dgm:pt modelId="{0CA1FF67-6C8D-4FB2-A796-19F371B4E390}" type="pres">
      <dgm:prSet presAssocID="{ED73EE7E-9747-4D3D-854C-B34D0EDDA92D}" presName="parSpace" presStyleCnt="0"/>
      <dgm:spPr/>
    </dgm:pt>
    <dgm:pt modelId="{F5081C25-2E33-4BC7-9D28-C1D395303357}" type="pres">
      <dgm:prSet presAssocID="{7A5AD2B7-2F6D-47F5-A582-6C9D03A24240}" presName="parTxOnly" presStyleLbl="node1" presStyleIdx="3" presStyleCnt="5">
        <dgm:presLayoutVars>
          <dgm:bulletEnabled val="1"/>
        </dgm:presLayoutVars>
      </dgm:prSet>
      <dgm:spPr/>
    </dgm:pt>
    <dgm:pt modelId="{85A07B1E-7A83-4D67-BC4E-8EAD8BAEC312}" type="pres">
      <dgm:prSet presAssocID="{6A128BEA-15C0-4C10-8043-860C7980D537}" presName="parSpace" presStyleCnt="0"/>
      <dgm:spPr/>
    </dgm:pt>
    <dgm:pt modelId="{ED6D7240-8696-4A48-B63F-F20C4C152440}" type="pres">
      <dgm:prSet presAssocID="{90DFA6E4-5518-4FCE-BBA2-D5559F458255}" presName="parTxOnly" presStyleLbl="node1" presStyleIdx="4" presStyleCnt="5">
        <dgm:presLayoutVars>
          <dgm:bulletEnabled val="1"/>
        </dgm:presLayoutVars>
      </dgm:prSet>
      <dgm:spPr/>
    </dgm:pt>
  </dgm:ptLst>
  <dgm:cxnLst>
    <dgm:cxn modelId="{1641A206-0189-4CDC-8E98-FC005C56E481}" type="presOf" srcId="{90DFA6E4-5518-4FCE-BBA2-D5559F458255}" destId="{ED6D7240-8696-4A48-B63F-F20C4C152440}" srcOrd="0" destOrd="0" presId="urn:microsoft.com/office/officeart/2005/8/layout/hChevron3"/>
    <dgm:cxn modelId="{8774CE14-74FD-4C1C-9B05-12AFDEE250E1}" type="presOf" srcId="{24B1CAD7-77CE-427D-969B-E20CA6676C95}" destId="{EABB3414-1F8A-4DEC-9C75-0DF8BE9373A6}" srcOrd="0" destOrd="0" presId="urn:microsoft.com/office/officeart/2005/8/layout/hChevron3"/>
    <dgm:cxn modelId="{BA845031-2266-4A70-81C9-9C54806D2084}" srcId="{24B1CAD7-77CE-427D-969B-E20CA6676C95}" destId="{7A5AD2B7-2F6D-47F5-A582-6C9D03A24240}" srcOrd="3" destOrd="0" parTransId="{7F7F03CF-3918-417C-9C98-D50D8589FD2D}" sibTransId="{6A128BEA-15C0-4C10-8043-860C7980D537}"/>
    <dgm:cxn modelId="{3942654F-B7E2-41C7-9734-DF2A9470A778}" type="presOf" srcId="{380AD8BE-BCF2-421F-B0C7-62B812022AAF}" destId="{5A47DD88-4741-42BA-B913-604438E78DB1}" srcOrd="0" destOrd="0" presId="urn:microsoft.com/office/officeart/2005/8/layout/hChevron3"/>
    <dgm:cxn modelId="{AD57D476-7354-4606-89B4-658C556FAE8A}" srcId="{24B1CAD7-77CE-427D-969B-E20CA6676C95}" destId="{380AD8BE-BCF2-421F-B0C7-62B812022AAF}" srcOrd="0" destOrd="0" parTransId="{234D68DD-A983-4DF8-90A9-1DE3B9B69194}" sibTransId="{C9BD6A44-B80B-472F-B35E-F1607656FDD9}"/>
    <dgm:cxn modelId="{04FF4279-2532-4781-8E93-CCC56068A309}" srcId="{24B1CAD7-77CE-427D-969B-E20CA6676C95}" destId="{3A9D8D58-8260-4346-9756-C0B5CE47C278}" srcOrd="1" destOrd="0" parTransId="{10C6D085-1736-49B3-B479-87E581273728}" sibTransId="{DCDBF5AC-0477-4E92-B57D-99AAAA3FAD70}"/>
    <dgm:cxn modelId="{BB1DD7AB-1CA3-4BA7-A7B3-0D6EAAB17B4D}" srcId="{24B1CAD7-77CE-427D-969B-E20CA6676C95}" destId="{90DFA6E4-5518-4FCE-BBA2-D5559F458255}" srcOrd="4" destOrd="0" parTransId="{E79712C1-9A02-4A57-A9F1-5C1AE69C9FC8}" sibTransId="{949E1630-541F-4099-8328-420D38EE234B}"/>
    <dgm:cxn modelId="{CAB5A9D9-0B66-406B-AAAD-5049293AA4B1}" type="presOf" srcId="{7A5AD2B7-2F6D-47F5-A582-6C9D03A24240}" destId="{F5081C25-2E33-4BC7-9D28-C1D395303357}" srcOrd="0" destOrd="0" presId="urn:microsoft.com/office/officeart/2005/8/layout/hChevron3"/>
    <dgm:cxn modelId="{CEE878DD-5336-4797-9798-AC0327265EB5}" type="presOf" srcId="{3A9D8D58-8260-4346-9756-C0B5CE47C278}" destId="{9B4464EB-3EDC-4A2B-804F-0B5FF404FCE0}" srcOrd="0" destOrd="0" presId="urn:microsoft.com/office/officeart/2005/8/layout/hChevron3"/>
    <dgm:cxn modelId="{048B1DFC-BAF6-4DFB-AD84-75125689904D}" srcId="{24B1CAD7-77CE-427D-969B-E20CA6676C95}" destId="{6F1FE5B9-B7C3-4BC8-A3D4-46D593511FBE}" srcOrd="2" destOrd="0" parTransId="{CD345F73-5F27-4EC0-9698-3D0CE2CB2583}" sibTransId="{ED73EE7E-9747-4D3D-854C-B34D0EDDA92D}"/>
    <dgm:cxn modelId="{B33CA0FD-D4A6-4576-8AC8-B4C680627851}" type="presOf" srcId="{6F1FE5B9-B7C3-4BC8-A3D4-46D593511FBE}" destId="{AFCDA4B9-A960-4320-9EEA-4BEE4E8B40E6}" srcOrd="0" destOrd="0" presId="urn:microsoft.com/office/officeart/2005/8/layout/hChevron3"/>
    <dgm:cxn modelId="{1EC8515A-12ED-4837-9C52-EBDBC5F7A440}" type="presParOf" srcId="{EABB3414-1F8A-4DEC-9C75-0DF8BE9373A6}" destId="{5A47DD88-4741-42BA-B913-604438E78DB1}" srcOrd="0" destOrd="0" presId="urn:microsoft.com/office/officeart/2005/8/layout/hChevron3"/>
    <dgm:cxn modelId="{FAA1B7F2-5B42-4488-902E-7AF63AF9BB7A}" type="presParOf" srcId="{EABB3414-1F8A-4DEC-9C75-0DF8BE9373A6}" destId="{9B194716-FD8D-47BC-9C51-F9B159F458BC}" srcOrd="1" destOrd="0" presId="urn:microsoft.com/office/officeart/2005/8/layout/hChevron3"/>
    <dgm:cxn modelId="{11F47028-1E3E-4DFB-98B8-578C6D3C18C3}" type="presParOf" srcId="{EABB3414-1F8A-4DEC-9C75-0DF8BE9373A6}" destId="{9B4464EB-3EDC-4A2B-804F-0B5FF404FCE0}" srcOrd="2" destOrd="0" presId="urn:microsoft.com/office/officeart/2005/8/layout/hChevron3"/>
    <dgm:cxn modelId="{2AA39A61-CE37-42DB-B590-553D7EB20BB0}" type="presParOf" srcId="{EABB3414-1F8A-4DEC-9C75-0DF8BE9373A6}" destId="{A4A3DCA5-2AF9-461D-A5EB-4EE795BDF3FB}" srcOrd="3" destOrd="0" presId="urn:microsoft.com/office/officeart/2005/8/layout/hChevron3"/>
    <dgm:cxn modelId="{B185B592-BABC-47D8-9ED7-4CDB5283A8F9}" type="presParOf" srcId="{EABB3414-1F8A-4DEC-9C75-0DF8BE9373A6}" destId="{AFCDA4B9-A960-4320-9EEA-4BEE4E8B40E6}" srcOrd="4" destOrd="0" presId="urn:microsoft.com/office/officeart/2005/8/layout/hChevron3"/>
    <dgm:cxn modelId="{2B7EF25E-C710-494E-8E4D-D17C022611BD}" type="presParOf" srcId="{EABB3414-1F8A-4DEC-9C75-0DF8BE9373A6}" destId="{0CA1FF67-6C8D-4FB2-A796-19F371B4E390}" srcOrd="5" destOrd="0" presId="urn:microsoft.com/office/officeart/2005/8/layout/hChevron3"/>
    <dgm:cxn modelId="{1BDA21E5-6121-4E62-9804-1991DD0EAD68}" type="presParOf" srcId="{EABB3414-1F8A-4DEC-9C75-0DF8BE9373A6}" destId="{F5081C25-2E33-4BC7-9D28-C1D395303357}" srcOrd="6" destOrd="0" presId="urn:microsoft.com/office/officeart/2005/8/layout/hChevron3"/>
    <dgm:cxn modelId="{C840B07D-6577-4A18-9683-42DDF8F50B77}" type="presParOf" srcId="{EABB3414-1F8A-4DEC-9C75-0DF8BE9373A6}" destId="{85A07B1E-7A83-4D67-BC4E-8EAD8BAEC312}" srcOrd="7" destOrd="0" presId="urn:microsoft.com/office/officeart/2005/8/layout/hChevron3"/>
    <dgm:cxn modelId="{14324DCB-D418-4799-BAA6-A058EE8AED0B}" type="presParOf" srcId="{EABB3414-1F8A-4DEC-9C75-0DF8BE9373A6}" destId="{ED6D7240-8696-4A48-B63F-F20C4C152440}" srcOrd="8"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B1CAD7-77CE-427D-969B-E20CA6676C95}"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en-US"/>
        </a:p>
      </dgm:t>
    </dgm:pt>
    <dgm:pt modelId="{380AD8BE-BCF2-421F-B0C7-62B812022AAF}">
      <dgm:prSet phldrT="[Text]" custT="1"/>
      <dgm:spPr>
        <a:solidFill>
          <a:srgbClr val="72A843"/>
        </a:solidFill>
      </dgm:spPr>
      <dgm:t>
        <a:bodyPr/>
        <a:lstStyle/>
        <a:p>
          <a:r>
            <a:rPr lang="en-US" sz="1600" dirty="0">
              <a:latin typeface="Segoe UI" panose="020B0502040204020203" pitchFamily="34" charset="0"/>
              <a:cs typeface="Segoe UI" panose="020B0502040204020203" pitchFamily="34" charset="0"/>
            </a:rPr>
            <a:t>6. Investigation </a:t>
          </a:r>
        </a:p>
      </dgm:t>
    </dgm:pt>
    <dgm:pt modelId="{234D68DD-A983-4DF8-90A9-1DE3B9B69194}" type="parTrans" cxnId="{AD57D476-7354-4606-89B4-658C556FAE8A}">
      <dgm:prSet/>
      <dgm:spPr/>
      <dgm:t>
        <a:bodyPr/>
        <a:lstStyle/>
        <a:p>
          <a:endParaRPr lang="en-US">
            <a:latin typeface="Segoe UI" panose="020B0502040204020203" pitchFamily="34" charset="0"/>
            <a:cs typeface="Segoe UI" panose="020B0502040204020203" pitchFamily="34" charset="0"/>
          </a:endParaRPr>
        </a:p>
      </dgm:t>
    </dgm:pt>
    <dgm:pt modelId="{C9BD6A44-B80B-472F-B35E-F1607656FDD9}" type="sibTrans" cxnId="{AD57D476-7354-4606-89B4-658C556FAE8A}">
      <dgm:prSet/>
      <dgm:spPr/>
      <dgm:t>
        <a:bodyPr/>
        <a:lstStyle/>
        <a:p>
          <a:endParaRPr lang="en-US">
            <a:latin typeface="Segoe UI" panose="020B0502040204020203" pitchFamily="34" charset="0"/>
            <a:cs typeface="Segoe UI" panose="020B0502040204020203" pitchFamily="34" charset="0"/>
          </a:endParaRPr>
        </a:p>
      </dgm:t>
    </dgm:pt>
    <dgm:pt modelId="{3A9D8D58-8260-4346-9756-C0B5CE47C278}">
      <dgm:prSet phldrT="[Text]" custT="1"/>
      <dgm:spPr>
        <a:solidFill>
          <a:srgbClr val="72A843"/>
        </a:solidFill>
      </dgm:spPr>
      <dgm:t>
        <a:bodyPr/>
        <a:lstStyle/>
        <a:p>
          <a:r>
            <a:rPr lang="en-US" sz="1600" dirty="0">
              <a:latin typeface="Segoe UI" panose="020B0502040204020203" pitchFamily="34" charset="0"/>
              <a:cs typeface="Segoe UI" panose="020B0502040204020203" pitchFamily="34" charset="0"/>
            </a:rPr>
            <a:t>7. “Cross Exam” Question &amp; Answer</a:t>
          </a:r>
        </a:p>
      </dgm:t>
    </dgm:pt>
    <dgm:pt modelId="{10C6D085-1736-49B3-B479-87E581273728}" type="parTrans" cxnId="{04FF4279-2532-4781-8E93-CCC56068A309}">
      <dgm:prSet/>
      <dgm:spPr/>
      <dgm:t>
        <a:bodyPr/>
        <a:lstStyle/>
        <a:p>
          <a:endParaRPr lang="en-US">
            <a:latin typeface="Segoe UI" panose="020B0502040204020203" pitchFamily="34" charset="0"/>
            <a:cs typeface="Segoe UI" panose="020B0502040204020203" pitchFamily="34" charset="0"/>
          </a:endParaRPr>
        </a:p>
      </dgm:t>
    </dgm:pt>
    <dgm:pt modelId="{DCDBF5AC-0477-4E92-B57D-99AAAA3FAD70}" type="sibTrans" cxnId="{04FF4279-2532-4781-8E93-CCC56068A309}">
      <dgm:prSet/>
      <dgm:spPr/>
      <dgm:t>
        <a:bodyPr/>
        <a:lstStyle/>
        <a:p>
          <a:endParaRPr lang="en-US">
            <a:latin typeface="Segoe UI" panose="020B0502040204020203" pitchFamily="34" charset="0"/>
            <a:cs typeface="Segoe UI" panose="020B0502040204020203" pitchFamily="34" charset="0"/>
          </a:endParaRPr>
        </a:p>
      </dgm:t>
    </dgm:pt>
    <dgm:pt modelId="{6F1FE5B9-B7C3-4BC8-A3D4-46D593511FBE}">
      <dgm:prSet phldrT="[Text]" custT="1"/>
      <dgm:spPr>
        <a:solidFill>
          <a:srgbClr val="72A843"/>
        </a:solidFill>
      </dgm:spPr>
      <dgm:t>
        <a:bodyPr/>
        <a:lstStyle/>
        <a:p>
          <a:r>
            <a:rPr lang="en-US" sz="1600" dirty="0">
              <a:latin typeface="Segoe UI" panose="020B0502040204020203" pitchFamily="34" charset="0"/>
              <a:cs typeface="Segoe UI" panose="020B0502040204020203" pitchFamily="34" charset="0"/>
            </a:rPr>
            <a:t>8. Determination of Responsibility</a:t>
          </a:r>
        </a:p>
      </dgm:t>
    </dgm:pt>
    <dgm:pt modelId="{CD345F73-5F27-4EC0-9698-3D0CE2CB2583}" type="parTrans" cxnId="{048B1DFC-BAF6-4DFB-AD84-75125689904D}">
      <dgm:prSet/>
      <dgm:spPr/>
      <dgm:t>
        <a:bodyPr/>
        <a:lstStyle/>
        <a:p>
          <a:endParaRPr lang="en-US">
            <a:latin typeface="Segoe UI" panose="020B0502040204020203" pitchFamily="34" charset="0"/>
            <a:cs typeface="Segoe UI" panose="020B0502040204020203" pitchFamily="34" charset="0"/>
          </a:endParaRPr>
        </a:p>
      </dgm:t>
    </dgm:pt>
    <dgm:pt modelId="{ED73EE7E-9747-4D3D-854C-B34D0EDDA92D}" type="sibTrans" cxnId="{048B1DFC-BAF6-4DFB-AD84-75125689904D}">
      <dgm:prSet/>
      <dgm:spPr/>
      <dgm:t>
        <a:bodyPr/>
        <a:lstStyle/>
        <a:p>
          <a:endParaRPr lang="en-US">
            <a:latin typeface="Segoe UI" panose="020B0502040204020203" pitchFamily="34" charset="0"/>
            <a:cs typeface="Segoe UI" panose="020B0502040204020203" pitchFamily="34" charset="0"/>
          </a:endParaRPr>
        </a:p>
      </dgm:t>
    </dgm:pt>
    <dgm:pt modelId="{90DFA6E4-5518-4FCE-BBA2-D5559F458255}">
      <dgm:prSet phldrT="[Text]" custT="1"/>
      <dgm:spPr>
        <a:solidFill>
          <a:srgbClr val="72A843"/>
        </a:solidFill>
      </dgm:spPr>
      <dgm:t>
        <a:bodyPr/>
        <a:lstStyle/>
        <a:p>
          <a:r>
            <a:rPr lang="en-US" sz="1600" dirty="0">
              <a:latin typeface="Segoe UI" panose="020B0502040204020203" pitchFamily="34" charset="0"/>
              <a:cs typeface="Segoe UI" panose="020B0502040204020203" pitchFamily="34" charset="0"/>
            </a:rPr>
            <a:t>9. Appeal </a:t>
          </a:r>
        </a:p>
      </dgm:t>
    </dgm:pt>
    <dgm:pt modelId="{E79712C1-9A02-4A57-A9F1-5C1AE69C9FC8}" type="parTrans" cxnId="{BB1DD7AB-1CA3-4BA7-A7B3-0D6EAAB17B4D}">
      <dgm:prSet/>
      <dgm:spPr/>
      <dgm:t>
        <a:bodyPr/>
        <a:lstStyle/>
        <a:p>
          <a:endParaRPr lang="en-US">
            <a:latin typeface="Segoe UI" panose="020B0502040204020203" pitchFamily="34" charset="0"/>
            <a:cs typeface="Segoe UI" panose="020B0502040204020203" pitchFamily="34" charset="0"/>
          </a:endParaRPr>
        </a:p>
      </dgm:t>
    </dgm:pt>
    <dgm:pt modelId="{949E1630-541F-4099-8328-420D38EE234B}" type="sibTrans" cxnId="{BB1DD7AB-1CA3-4BA7-A7B3-0D6EAAB17B4D}">
      <dgm:prSet/>
      <dgm:spPr/>
      <dgm:t>
        <a:bodyPr/>
        <a:lstStyle/>
        <a:p>
          <a:endParaRPr lang="en-US">
            <a:latin typeface="Segoe UI" panose="020B0502040204020203" pitchFamily="34" charset="0"/>
            <a:cs typeface="Segoe UI" panose="020B0502040204020203" pitchFamily="34" charset="0"/>
          </a:endParaRPr>
        </a:p>
      </dgm:t>
    </dgm:pt>
    <dgm:pt modelId="{EABB3414-1F8A-4DEC-9C75-0DF8BE9373A6}" type="pres">
      <dgm:prSet presAssocID="{24B1CAD7-77CE-427D-969B-E20CA6676C95}" presName="Name0" presStyleCnt="0">
        <dgm:presLayoutVars>
          <dgm:dir/>
          <dgm:resizeHandles val="exact"/>
        </dgm:presLayoutVars>
      </dgm:prSet>
      <dgm:spPr/>
    </dgm:pt>
    <dgm:pt modelId="{5A47DD88-4741-42BA-B913-604438E78DB1}" type="pres">
      <dgm:prSet presAssocID="{380AD8BE-BCF2-421F-B0C7-62B812022AAF}" presName="parTxOnly" presStyleLbl="node1" presStyleIdx="0" presStyleCnt="4" custScaleY="80973">
        <dgm:presLayoutVars>
          <dgm:bulletEnabled val="1"/>
        </dgm:presLayoutVars>
      </dgm:prSet>
      <dgm:spPr/>
    </dgm:pt>
    <dgm:pt modelId="{9B194716-FD8D-47BC-9C51-F9B159F458BC}" type="pres">
      <dgm:prSet presAssocID="{C9BD6A44-B80B-472F-B35E-F1607656FDD9}" presName="parSpace" presStyleCnt="0"/>
      <dgm:spPr/>
    </dgm:pt>
    <dgm:pt modelId="{9B4464EB-3EDC-4A2B-804F-0B5FF404FCE0}" type="pres">
      <dgm:prSet presAssocID="{3A9D8D58-8260-4346-9756-C0B5CE47C278}" presName="parTxOnly" presStyleLbl="node1" presStyleIdx="1" presStyleCnt="4" custScaleY="80973">
        <dgm:presLayoutVars>
          <dgm:bulletEnabled val="1"/>
        </dgm:presLayoutVars>
      </dgm:prSet>
      <dgm:spPr/>
    </dgm:pt>
    <dgm:pt modelId="{A4A3DCA5-2AF9-461D-A5EB-4EE795BDF3FB}" type="pres">
      <dgm:prSet presAssocID="{DCDBF5AC-0477-4E92-B57D-99AAAA3FAD70}" presName="parSpace" presStyleCnt="0"/>
      <dgm:spPr/>
    </dgm:pt>
    <dgm:pt modelId="{AFCDA4B9-A960-4320-9EEA-4BEE4E8B40E6}" type="pres">
      <dgm:prSet presAssocID="{6F1FE5B9-B7C3-4BC8-A3D4-46D593511FBE}" presName="parTxOnly" presStyleLbl="node1" presStyleIdx="2" presStyleCnt="4" custScaleY="80973">
        <dgm:presLayoutVars>
          <dgm:bulletEnabled val="1"/>
        </dgm:presLayoutVars>
      </dgm:prSet>
      <dgm:spPr/>
    </dgm:pt>
    <dgm:pt modelId="{0CA1FF67-6C8D-4FB2-A796-19F371B4E390}" type="pres">
      <dgm:prSet presAssocID="{ED73EE7E-9747-4D3D-854C-B34D0EDDA92D}" presName="parSpace" presStyleCnt="0"/>
      <dgm:spPr/>
    </dgm:pt>
    <dgm:pt modelId="{ED6D7240-8696-4A48-B63F-F20C4C152440}" type="pres">
      <dgm:prSet presAssocID="{90DFA6E4-5518-4FCE-BBA2-D5559F458255}" presName="parTxOnly" presStyleLbl="node1" presStyleIdx="3" presStyleCnt="4" custScaleY="80973">
        <dgm:presLayoutVars>
          <dgm:bulletEnabled val="1"/>
        </dgm:presLayoutVars>
      </dgm:prSet>
      <dgm:spPr/>
    </dgm:pt>
  </dgm:ptLst>
  <dgm:cxnLst>
    <dgm:cxn modelId="{1641A206-0189-4CDC-8E98-FC005C56E481}" type="presOf" srcId="{90DFA6E4-5518-4FCE-BBA2-D5559F458255}" destId="{ED6D7240-8696-4A48-B63F-F20C4C152440}" srcOrd="0" destOrd="0" presId="urn:microsoft.com/office/officeart/2005/8/layout/hChevron3"/>
    <dgm:cxn modelId="{8774CE14-74FD-4C1C-9B05-12AFDEE250E1}" type="presOf" srcId="{24B1CAD7-77CE-427D-969B-E20CA6676C95}" destId="{EABB3414-1F8A-4DEC-9C75-0DF8BE9373A6}" srcOrd="0" destOrd="0" presId="urn:microsoft.com/office/officeart/2005/8/layout/hChevron3"/>
    <dgm:cxn modelId="{3942654F-B7E2-41C7-9734-DF2A9470A778}" type="presOf" srcId="{380AD8BE-BCF2-421F-B0C7-62B812022AAF}" destId="{5A47DD88-4741-42BA-B913-604438E78DB1}" srcOrd="0" destOrd="0" presId="urn:microsoft.com/office/officeart/2005/8/layout/hChevron3"/>
    <dgm:cxn modelId="{AD57D476-7354-4606-89B4-658C556FAE8A}" srcId="{24B1CAD7-77CE-427D-969B-E20CA6676C95}" destId="{380AD8BE-BCF2-421F-B0C7-62B812022AAF}" srcOrd="0" destOrd="0" parTransId="{234D68DD-A983-4DF8-90A9-1DE3B9B69194}" sibTransId="{C9BD6A44-B80B-472F-B35E-F1607656FDD9}"/>
    <dgm:cxn modelId="{04FF4279-2532-4781-8E93-CCC56068A309}" srcId="{24B1CAD7-77CE-427D-969B-E20CA6676C95}" destId="{3A9D8D58-8260-4346-9756-C0B5CE47C278}" srcOrd="1" destOrd="0" parTransId="{10C6D085-1736-49B3-B479-87E581273728}" sibTransId="{DCDBF5AC-0477-4E92-B57D-99AAAA3FAD70}"/>
    <dgm:cxn modelId="{BB1DD7AB-1CA3-4BA7-A7B3-0D6EAAB17B4D}" srcId="{24B1CAD7-77CE-427D-969B-E20CA6676C95}" destId="{90DFA6E4-5518-4FCE-BBA2-D5559F458255}" srcOrd="3" destOrd="0" parTransId="{E79712C1-9A02-4A57-A9F1-5C1AE69C9FC8}" sibTransId="{949E1630-541F-4099-8328-420D38EE234B}"/>
    <dgm:cxn modelId="{CEE878DD-5336-4797-9798-AC0327265EB5}" type="presOf" srcId="{3A9D8D58-8260-4346-9756-C0B5CE47C278}" destId="{9B4464EB-3EDC-4A2B-804F-0B5FF404FCE0}" srcOrd="0" destOrd="0" presId="urn:microsoft.com/office/officeart/2005/8/layout/hChevron3"/>
    <dgm:cxn modelId="{048B1DFC-BAF6-4DFB-AD84-75125689904D}" srcId="{24B1CAD7-77CE-427D-969B-E20CA6676C95}" destId="{6F1FE5B9-B7C3-4BC8-A3D4-46D593511FBE}" srcOrd="2" destOrd="0" parTransId="{CD345F73-5F27-4EC0-9698-3D0CE2CB2583}" sibTransId="{ED73EE7E-9747-4D3D-854C-B34D0EDDA92D}"/>
    <dgm:cxn modelId="{B33CA0FD-D4A6-4576-8AC8-B4C680627851}" type="presOf" srcId="{6F1FE5B9-B7C3-4BC8-A3D4-46D593511FBE}" destId="{AFCDA4B9-A960-4320-9EEA-4BEE4E8B40E6}" srcOrd="0" destOrd="0" presId="urn:microsoft.com/office/officeart/2005/8/layout/hChevron3"/>
    <dgm:cxn modelId="{1EC8515A-12ED-4837-9C52-EBDBC5F7A440}" type="presParOf" srcId="{EABB3414-1F8A-4DEC-9C75-0DF8BE9373A6}" destId="{5A47DD88-4741-42BA-B913-604438E78DB1}" srcOrd="0" destOrd="0" presId="urn:microsoft.com/office/officeart/2005/8/layout/hChevron3"/>
    <dgm:cxn modelId="{FAA1B7F2-5B42-4488-902E-7AF63AF9BB7A}" type="presParOf" srcId="{EABB3414-1F8A-4DEC-9C75-0DF8BE9373A6}" destId="{9B194716-FD8D-47BC-9C51-F9B159F458BC}" srcOrd="1" destOrd="0" presId="urn:microsoft.com/office/officeart/2005/8/layout/hChevron3"/>
    <dgm:cxn modelId="{11F47028-1E3E-4DFB-98B8-578C6D3C18C3}" type="presParOf" srcId="{EABB3414-1F8A-4DEC-9C75-0DF8BE9373A6}" destId="{9B4464EB-3EDC-4A2B-804F-0B5FF404FCE0}" srcOrd="2" destOrd="0" presId="urn:microsoft.com/office/officeart/2005/8/layout/hChevron3"/>
    <dgm:cxn modelId="{2AA39A61-CE37-42DB-B590-553D7EB20BB0}" type="presParOf" srcId="{EABB3414-1F8A-4DEC-9C75-0DF8BE9373A6}" destId="{A4A3DCA5-2AF9-461D-A5EB-4EE795BDF3FB}" srcOrd="3" destOrd="0" presId="urn:microsoft.com/office/officeart/2005/8/layout/hChevron3"/>
    <dgm:cxn modelId="{B185B592-BABC-47D8-9ED7-4CDB5283A8F9}" type="presParOf" srcId="{EABB3414-1F8A-4DEC-9C75-0DF8BE9373A6}" destId="{AFCDA4B9-A960-4320-9EEA-4BEE4E8B40E6}" srcOrd="4" destOrd="0" presId="urn:microsoft.com/office/officeart/2005/8/layout/hChevron3"/>
    <dgm:cxn modelId="{2B7EF25E-C710-494E-8E4D-D17C022611BD}" type="presParOf" srcId="{EABB3414-1F8A-4DEC-9C75-0DF8BE9373A6}" destId="{0CA1FF67-6C8D-4FB2-A796-19F371B4E390}" srcOrd="5" destOrd="0" presId="urn:microsoft.com/office/officeart/2005/8/layout/hChevron3"/>
    <dgm:cxn modelId="{14324DCB-D418-4799-BAA6-A058EE8AED0B}" type="presParOf" srcId="{EABB3414-1F8A-4DEC-9C75-0DF8BE9373A6}" destId="{ED6D7240-8696-4A48-B63F-F20C4C152440}" srcOrd="6" destOrd="0" presId="urn:microsoft.com/office/officeart/2005/8/layout/hChevron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4B1CAD7-77CE-427D-969B-E20CA6676C95}"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en-US"/>
        </a:p>
      </dgm:t>
    </dgm:pt>
    <dgm:pt modelId="{380AD8BE-BCF2-421F-B0C7-62B812022AAF}">
      <dgm:prSet phldrT="[Text]" custT="1"/>
      <dgm:spPr>
        <a:solidFill>
          <a:srgbClr val="72A843"/>
        </a:solidFill>
      </dgm:spPr>
      <dgm:t>
        <a:bodyPr/>
        <a:lstStyle/>
        <a:p>
          <a:r>
            <a:rPr lang="en-US" sz="1800" b="1" dirty="0">
              <a:latin typeface="Segoe UI" panose="020B0502040204020203" pitchFamily="34" charset="0"/>
              <a:cs typeface="Segoe UI" panose="020B0502040204020203" pitchFamily="34" charset="0"/>
            </a:rPr>
            <a:t>1. Initial Report &amp; Meeting with Complainant</a:t>
          </a:r>
        </a:p>
      </dgm:t>
    </dgm:pt>
    <dgm:pt modelId="{234D68DD-A983-4DF8-90A9-1DE3B9B69194}" type="parTrans" cxnId="{AD57D476-7354-4606-89B4-658C556FAE8A}">
      <dgm:prSet/>
      <dgm:spPr/>
      <dgm:t>
        <a:bodyPr/>
        <a:lstStyle/>
        <a:p>
          <a:endParaRPr lang="en-US">
            <a:latin typeface="Segoe UI" panose="020B0502040204020203" pitchFamily="34" charset="0"/>
            <a:cs typeface="Segoe UI" panose="020B0502040204020203" pitchFamily="34" charset="0"/>
          </a:endParaRPr>
        </a:p>
      </dgm:t>
    </dgm:pt>
    <dgm:pt modelId="{C9BD6A44-B80B-472F-B35E-F1607656FDD9}" type="sibTrans" cxnId="{AD57D476-7354-4606-89B4-658C556FAE8A}">
      <dgm:prSet/>
      <dgm:spPr/>
      <dgm:t>
        <a:bodyPr/>
        <a:lstStyle/>
        <a:p>
          <a:endParaRPr lang="en-US">
            <a:latin typeface="Segoe UI" panose="020B0502040204020203" pitchFamily="34" charset="0"/>
            <a:cs typeface="Segoe UI" panose="020B0502040204020203" pitchFamily="34" charset="0"/>
          </a:endParaRPr>
        </a:p>
      </dgm:t>
    </dgm:pt>
    <dgm:pt modelId="{3A9D8D58-8260-4346-9756-C0B5CE47C278}">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2. Formal Complaint &amp; Written Notice</a:t>
          </a:r>
        </a:p>
      </dgm:t>
    </dgm:pt>
    <dgm:pt modelId="{10C6D085-1736-49B3-B479-87E581273728}" type="parTrans" cxnId="{04FF4279-2532-4781-8E93-CCC56068A309}">
      <dgm:prSet/>
      <dgm:spPr/>
      <dgm:t>
        <a:bodyPr/>
        <a:lstStyle/>
        <a:p>
          <a:endParaRPr lang="en-US">
            <a:latin typeface="Segoe UI" panose="020B0502040204020203" pitchFamily="34" charset="0"/>
            <a:cs typeface="Segoe UI" panose="020B0502040204020203" pitchFamily="34" charset="0"/>
          </a:endParaRPr>
        </a:p>
      </dgm:t>
    </dgm:pt>
    <dgm:pt modelId="{DCDBF5AC-0477-4E92-B57D-99AAAA3FAD70}" type="sibTrans" cxnId="{04FF4279-2532-4781-8E93-CCC56068A309}">
      <dgm:prSet/>
      <dgm:spPr/>
      <dgm:t>
        <a:bodyPr/>
        <a:lstStyle/>
        <a:p>
          <a:endParaRPr lang="en-US">
            <a:latin typeface="Segoe UI" panose="020B0502040204020203" pitchFamily="34" charset="0"/>
            <a:cs typeface="Segoe UI" panose="020B0502040204020203" pitchFamily="34" charset="0"/>
          </a:endParaRPr>
        </a:p>
      </dgm:t>
    </dgm:pt>
    <dgm:pt modelId="{6F1FE5B9-B7C3-4BC8-A3D4-46D593511FBE}">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3. Emergency Removal</a:t>
          </a:r>
        </a:p>
      </dgm:t>
    </dgm:pt>
    <dgm:pt modelId="{CD345F73-5F27-4EC0-9698-3D0CE2CB2583}" type="parTrans" cxnId="{048B1DFC-BAF6-4DFB-AD84-75125689904D}">
      <dgm:prSet/>
      <dgm:spPr/>
      <dgm:t>
        <a:bodyPr/>
        <a:lstStyle/>
        <a:p>
          <a:endParaRPr lang="en-US">
            <a:latin typeface="Segoe UI" panose="020B0502040204020203" pitchFamily="34" charset="0"/>
            <a:cs typeface="Segoe UI" panose="020B0502040204020203" pitchFamily="34" charset="0"/>
          </a:endParaRPr>
        </a:p>
      </dgm:t>
    </dgm:pt>
    <dgm:pt modelId="{ED73EE7E-9747-4D3D-854C-B34D0EDDA92D}" type="sibTrans" cxnId="{048B1DFC-BAF6-4DFB-AD84-75125689904D}">
      <dgm:prSet/>
      <dgm:spPr/>
      <dgm:t>
        <a:bodyPr/>
        <a:lstStyle/>
        <a:p>
          <a:endParaRPr lang="en-US">
            <a:latin typeface="Segoe UI" panose="020B0502040204020203" pitchFamily="34" charset="0"/>
            <a:cs typeface="Segoe UI" panose="020B0502040204020203" pitchFamily="34" charset="0"/>
          </a:endParaRPr>
        </a:p>
      </dgm:t>
    </dgm:pt>
    <dgm:pt modelId="{7A5AD2B7-2F6D-47F5-A582-6C9D03A24240}">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4. Dismissal</a:t>
          </a:r>
        </a:p>
      </dgm:t>
    </dgm:pt>
    <dgm:pt modelId="{7F7F03CF-3918-417C-9C98-D50D8589FD2D}" type="parTrans" cxnId="{BA845031-2266-4A70-81C9-9C54806D2084}">
      <dgm:prSet/>
      <dgm:spPr/>
      <dgm:t>
        <a:bodyPr/>
        <a:lstStyle/>
        <a:p>
          <a:endParaRPr lang="en-US">
            <a:latin typeface="Segoe UI" panose="020B0502040204020203" pitchFamily="34" charset="0"/>
            <a:cs typeface="Segoe UI" panose="020B0502040204020203" pitchFamily="34" charset="0"/>
          </a:endParaRPr>
        </a:p>
      </dgm:t>
    </dgm:pt>
    <dgm:pt modelId="{6A128BEA-15C0-4C10-8043-860C7980D537}" type="sibTrans" cxnId="{BA845031-2266-4A70-81C9-9C54806D2084}">
      <dgm:prSet/>
      <dgm:spPr/>
      <dgm:t>
        <a:bodyPr/>
        <a:lstStyle/>
        <a:p>
          <a:endParaRPr lang="en-US">
            <a:latin typeface="Segoe UI" panose="020B0502040204020203" pitchFamily="34" charset="0"/>
            <a:cs typeface="Segoe UI" panose="020B0502040204020203" pitchFamily="34" charset="0"/>
          </a:endParaRPr>
        </a:p>
      </dgm:t>
    </dgm:pt>
    <dgm:pt modelId="{90DFA6E4-5518-4FCE-BBA2-D5559F458255}">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5. Informal Resolution</a:t>
          </a:r>
        </a:p>
      </dgm:t>
    </dgm:pt>
    <dgm:pt modelId="{E79712C1-9A02-4A57-A9F1-5C1AE69C9FC8}" type="parTrans" cxnId="{BB1DD7AB-1CA3-4BA7-A7B3-0D6EAAB17B4D}">
      <dgm:prSet/>
      <dgm:spPr/>
      <dgm:t>
        <a:bodyPr/>
        <a:lstStyle/>
        <a:p>
          <a:endParaRPr lang="en-US">
            <a:latin typeface="Segoe UI" panose="020B0502040204020203" pitchFamily="34" charset="0"/>
            <a:cs typeface="Segoe UI" panose="020B0502040204020203" pitchFamily="34" charset="0"/>
          </a:endParaRPr>
        </a:p>
      </dgm:t>
    </dgm:pt>
    <dgm:pt modelId="{949E1630-541F-4099-8328-420D38EE234B}" type="sibTrans" cxnId="{BB1DD7AB-1CA3-4BA7-A7B3-0D6EAAB17B4D}">
      <dgm:prSet/>
      <dgm:spPr/>
      <dgm:t>
        <a:bodyPr/>
        <a:lstStyle/>
        <a:p>
          <a:endParaRPr lang="en-US">
            <a:latin typeface="Segoe UI" panose="020B0502040204020203" pitchFamily="34" charset="0"/>
            <a:cs typeface="Segoe UI" panose="020B0502040204020203" pitchFamily="34" charset="0"/>
          </a:endParaRPr>
        </a:p>
      </dgm:t>
    </dgm:pt>
    <dgm:pt modelId="{EABB3414-1F8A-4DEC-9C75-0DF8BE9373A6}" type="pres">
      <dgm:prSet presAssocID="{24B1CAD7-77CE-427D-969B-E20CA6676C95}" presName="Name0" presStyleCnt="0">
        <dgm:presLayoutVars>
          <dgm:dir/>
          <dgm:resizeHandles val="exact"/>
        </dgm:presLayoutVars>
      </dgm:prSet>
      <dgm:spPr/>
    </dgm:pt>
    <dgm:pt modelId="{5A47DD88-4741-42BA-B913-604438E78DB1}" type="pres">
      <dgm:prSet presAssocID="{380AD8BE-BCF2-421F-B0C7-62B812022AAF}" presName="parTxOnly" presStyleLbl="node1" presStyleIdx="0" presStyleCnt="5" custScaleX="128094" custScaleY="191108">
        <dgm:presLayoutVars>
          <dgm:bulletEnabled val="1"/>
        </dgm:presLayoutVars>
      </dgm:prSet>
      <dgm:spPr/>
    </dgm:pt>
    <dgm:pt modelId="{9B194716-FD8D-47BC-9C51-F9B159F458BC}" type="pres">
      <dgm:prSet presAssocID="{C9BD6A44-B80B-472F-B35E-F1607656FDD9}" presName="parSpace" presStyleCnt="0"/>
      <dgm:spPr/>
    </dgm:pt>
    <dgm:pt modelId="{9B4464EB-3EDC-4A2B-804F-0B5FF404FCE0}" type="pres">
      <dgm:prSet presAssocID="{3A9D8D58-8260-4346-9756-C0B5CE47C278}" presName="parTxOnly" presStyleLbl="node1" presStyleIdx="1" presStyleCnt="5">
        <dgm:presLayoutVars>
          <dgm:bulletEnabled val="1"/>
        </dgm:presLayoutVars>
      </dgm:prSet>
      <dgm:spPr/>
    </dgm:pt>
    <dgm:pt modelId="{A4A3DCA5-2AF9-461D-A5EB-4EE795BDF3FB}" type="pres">
      <dgm:prSet presAssocID="{DCDBF5AC-0477-4E92-B57D-99AAAA3FAD70}" presName="parSpace" presStyleCnt="0"/>
      <dgm:spPr/>
    </dgm:pt>
    <dgm:pt modelId="{AFCDA4B9-A960-4320-9EEA-4BEE4E8B40E6}" type="pres">
      <dgm:prSet presAssocID="{6F1FE5B9-B7C3-4BC8-A3D4-46D593511FBE}" presName="parTxOnly" presStyleLbl="node1" presStyleIdx="2" presStyleCnt="5">
        <dgm:presLayoutVars>
          <dgm:bulletEnabled val="1"/>
        </dgm:presLayoutVars>
      </dgm:prSet>
      <dgm:spPr/>
    </dgm:pt>
    <dgm:pt modelId="{0CA1FF67-6C8D-4FB2-A796-19F371B4E390}" type="pres">
      <dgm:prSet presAssocID="{ED73EE7E-9747-4D3D-854C-B34D0EDDA92D}" presName="parSpace" presStyleCnt="0"/>
      <dgm:spPr/>
    </dgm:pt>
    <dgm:pt modelId="{F5081C25-2E33-4BC7-9D28-C1D395303357}" type="pres">
      <dgm:prSet presAssocID="{7A5AD2B7-2F6D-47F5-A582-6C9D03A24240}" presName="parTxOnly" presStyleLbl="node1" presStyleIdx="3" presStyleCnt="5">
        <dgm:presLayoutVars>
          <dgm:bulletEnabled val="1"/>
        </dgm:presLayoutVars>
      </dgm:prSet>
      <dgm:spPr/>
    </dgm:pt>
    <dgm:pt modelId="{85A07B1E-7A83-4D67-BC4E-8EAD8BAEC312}" type="pres">
      <dgm:prSet presAssocID="{6A128BEA-15C0-4C10-8043-860C7980D537}" presName="parSpace" presStyleCnt="0"/>
      <dgm:spPr/>
    </dgm:pt>
    <dgm:pt modelId="{ED6D7240-8696-4A48-B63F-F20C4C152440}" type="pres">
      <dgm:prSet presAssocID="{90DFA6E4-5518-4FCE-BBA2-D5559F458255}" presName="parTxOnly" presStyleLbl="node1" presStyleIdx="4" presStyleCnt="5">
        <dgm:presLayoutVars>
          <dgm:bulletEnabled val="1"/>
        </dgm:presLayoutVars>
      </dgm:prSet>
      <dgm:spPr/>
    </dgm:pt>
  </dgm:ptLst>
  <dgm:cxnLst>
    <dgm:cxn modelId="{1641A206-0189-4CDC-8E98-FC005C56E481}" type="presOf" srcId="{90DFA6E4-5518-4FCE-BBA2-D5559F458255}" destId="{ED6D7240-8696-4A48-B63F-F20C4C152440}" srcOrd="0" destOrd="0" presId="urn:microsoft.com/office/officeart/2005/8/layout/hChevron3"/>
    <dgm:cxn modelId="{8774CE14-74FD-4C1C-9B05-12AFDEE250E1}" type="presOf" srcId="{24B1CAD7-77CE-427D-969B-E20CA6676C95}" destId="{EABB3414-1F8A-4DEC-9C75-0DF8BE9373A6}" srcOrd="0" destOrd="0" presId="urn:microsoft.com/office/officeart/2005/8/layout/hChevron3"/>
    <dgm:cxn modelId="{BA845031-2266-4A70-81C9-9C54806D2084}" srcId="{24B1CAD7-77CE-427D-969B-E20CA6676C95}" destId="{7A5AD2B7-2F6D-47F5-A582-6C9D03A24240}" srcOrd="3" destOrd="0" parTransId="{7F7F03CF-3918-417C-9C98-D50D8589FD2D}" sibTransId="{6A128BEA-15C0-4C10-8043-860C7980D537}"/>
    <dgm:cxn modelId="{3942654F-B7E2-41C7-9734-DF2A9470A778}" type="presOf" srcId="{380AD8BE-BCF2-421F-B0C7-62B812022AAF}" destId="{5A47DD88-4741-42BA-B913-604438E78DB1}" srcOrd="0" destOrd="0" presId="urn:microsoft.com/office/officeart/2005/8/layout/hChevron3"/>
    <dgm:cxn modelId="{AD57D476-7354-4606-89B4-658C556FAE8A}" srcId="{24B1CAD7-77CE-427D-969B-E20CA6676C95}" destId="{380AD8BE-BCF2-421F-B0C7-62B812022AAF}" srcOrd="0" destOrd="0" parTransId="{234D68DD-A983-4DF8-90A9-1DE3B9B69194}" sibTransId="{C9BD6A44-B80B-472F-B35E-F1607656FDD9}"/>
    <dgm:cxn modelId="{04FF4279-2532-4781-8E93-CCC56068A309}" srcId="{24B1CAD7-77CE-427D-969B-E20CA6676C95}" destId="{3A9D8D58-8260-4346-9756-C0B5CE47C278}" srcOrd="1" destOrd="0" parTransId="{10C6D085-1736-49B3-B479-87E581273728}" sibTransId="{DCDBF5AC-0477-4E92-B57D-99AAAA3FAD70}"/>
    <dgm:cxn modelId="{BB1DD7AB-1CA3-4BA7-A7B3-0D6EAAB17B4D}" srcId="{24B1CAD7-77CE-427D-969B-E20CA6676C95}" destId="{90DFA6E4-5518-4FCE-BBA2-D5559F458255}" srcOrd="4" destOrd="0" parTransId="{E79712C1-9A02-4A57-A9F1-5C1AE69C9FC8}" sibTransId="{949E1630-541F-4099-8328-420D38EE234B}"/>
    <dgm:cxn modelId="{CAB5A9D9-0B66-406B-AAAD-5049293AA4B1}" type="presOf" srcId="{7A5AD2B7-2F6D-47F5-A582-6C9D03A24240}" destId="{F5081C25-2E33-4BC7-9D28-C1D395303357}" srcOrd="0" destOrd="0" presId="urn:microsoft.com/office/officeart/2005/8/layout/hChevron3"/>
    <dgm:cxn modelId="{CEE878DD-5336-4797-9798-AC0327265EB5}" type="presOf" srcId="{3A9D8D58-8260-4346-9756-C0B5CE47C278}" destId="{9B4464EB-3EDC-4A2B-804F-0B5FF404FCE0}" srcOrd="0" destOrd="0" presId="urn:microsoft.com/office/officeart/2005/8/layout/hChevron3"/>
    <dgm:cxn modelId="{048B1DFC-BAF6-4DFB-AD84-75125689904D}" srcId="{24B1CAD7-77CE-427D-969B-E20CA6676C95}" destId="{6F1FE5B9-B7C3-4BC8-A3D4-46D593511FBE}" srcOrd="2" destOrd="0" parTransId="{CD345F73-5F27-4EC0-9698-3D0CE2CB2583}" sibTransId="{ED73EE7E-9747-4D3D-854C-B34D0EDDA92D}"/>
    <dgm:cxn modelId="{B33CA0FD-D4A6-4576-8AC8-B4C680627851}" type="presOf" srcId="{6F1FE5B9-B7C3-4BC8-A3D4-46D593511FBE}" destId="{AFCDA4B9-A960-4320-9EEA-4BEE4E8B40E6}" srcOrd="0" destOrd="0" presId="urn:microsoft.com/office/officeart/2005/8/layout/hChevron3"/>
    <dgm:cxn modelId="{1EC8515A-12ED-4837-9C52-EBDBC5F7A440}" type="presParOf" srcId="{EABB3414-1F8A-4DEC-9C75-0DF8BE9373A6}" destId="{5A47DD88-4741-42BA-B913-604438E78DB1}" srcOrd="0" destOrd="0" presId="urn:microsoft.com/office/officeart/2005/8/layout/hChevron3"/>
    <dgm:cxn modelId="{FAA1B7F2-5B42-4488-902E-7AF63AF9BB7A}" type="presParOf" srcId="{EABB3414-1F8A-4DEC-9C75-0DF8BE9373A6}" destId="{9B194716-FD8D-47BC-9C51-F9B159F458BC}" srcOrd="1" destOrd="0" presId="urn:microsoft.com/office/officeart/2005/8/layout/hChevron3"/>
    <dgm:cxn modelId="{11F47028-1E3E-4DFB-98B8-578C6D3C18C3}" type="presParOf" srcId="{EABB3414-1F8A-4DEC-9C75-0DF8BE9373A6}" destId="{9B4464EB-3EDC-4A2B-804F-0B5FF404FCE0}" srcOrd="2" destOrd="0" presId="urn:microsoft.com/office/officeart/2005/8/layout/hChevron3"/>
    <dgm:cxn modelId="{2AA39A61-CE37-42DB-B590-553D7EB20BB0}" type="presParOf" srcId="{EABB3414-1F8A-4DEC-9C75-0DF8BE9373A6}" destId="{A4A3DCA5-2AF9-461D-A5EB-4EE795BDF3FB}" srcOrd="3" destOrd="0" presId="urn:microsoft.com/office/officeart/2005/8/layout/hChevron3"/>
    <dgm:cxn modelId="{B185B592-BABC-47D8-9ED7-4CDB5283A8F9}" type="presParOf" srcId="{EABB3414-1F8A-4DEC-9C75-0DF8BE9373A6}" destId="{AFCDA4B9-A960-4320-9EEA-4BEE4E8B40E6}" srcOrd="4" destOrd="0" presId="urn:microsoft.com/office/officeart/2005/8/layout/hChevron3"/>
    <dgm:cxn modelId="{2B7EF25E-C710-494E-8E4D-D17C022611BD}" type="presParOf" srcId="{EABB3414-1F8A-4DEC-9C75-0DF8BE9373A6}" destId="{0CA1FF67-6C8D-4FB2-A796-19F371B4E390}" srcOrd="5" destOrd="0" presId="urn:microsoft.com/office/officeart/2005/8/layout/hChevron3"/>
    <dgm:cxn modelId="{1BDA21E5-6121-4E62-9804-1991DD0EAD68}" type="presParOf" srcId="{EABB3414-1F8A-4DEC-9C75-0DF8BE9373A6}" destId="{F5081C25-2E33-4BC7-9D28-C1D395303357}" srcOrd="6" destOrd="0" presId="urn:microsoft.com/office/officeart/2005/8/layout/hChevron3"/>
    <dgm:cxn modelId="{C840B07D-6577-4A18-9683-42DDF8F50B77}" type="presParOf" srcId="{EABB3414-1F8A-4DEC-9C75-0DF8BE9373A6}" destId="{85A07B1E-7A83-4D67-BC4E-8EAD8BAEC312}" srcOrd="7" destOrd="0" presId="urn:microsoft.com/office/officeart/2005/8/layout/hChevron3"/>
    <dgm:cxn modelId="{14324DCB-D418-4799-BAA6-A058EE8AED0B}" type="presParOf" srcId="{EABB3414-1F8A-4DEC-9C75-0DF8BE9373A6}" destId="{ED6D7240-8696-4A48-B63F-F20C4C152440}" srcOrd="8"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4B1CAD7-77CE-427D-969B-E20CA6676C95}"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en-US"/>
        </a:p>
      </dgm:t>
    </dgm:pt>
    <dgm:pt modelId="{380AD8BE-BCF2-421F-B0C7-62B812022AAF}">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1. Initial Report &amp; Meeting with Complainant</a:t>
          </a:r>
        </a:p>
      </dgm:t>
    </dgm:pt>
    <dgm:pt modelId="{234D68DD-A983-4DF8-90A9-1DE3B9B69194}" type="parTrans" cxnId="{AD57D476-7354-4606-89B4-658C556FAE8A}">
      <dgm:prSet/>
      <dgm:spPr/>
      <dgm:t>
        <a:bodyPr/>
        <a:lstStyle/>
        <a:p>
          <a:endParaRPr lang="en-US">
            <a:latin typeface="Segoe UI" panose="020B0502040204020203" pitchFamily="34" charset="0"/>
            <a:cs typeface="Segoe UI" panose="020B0502040204020203" pitchFamily="34" charset="0"/>
          </a:endParaRPr>
        </a:p>
      </dgm:t>
    </dgm:pt>
    <dgm:pt modelId="{C9BD6A44-B80B-472F-B35E-F1607656FDD9}" type="sibTrans" cxnId="{AD57D476-7354-4606-89B4-658C556FAE8A}">
      <dgm:prSet/>
      <dgm:spPr/>
      <dgm:t>
        <a:bodyPr/>
        <a:lstStyle/>
        <a:p>
          <a:endParaRPr lang="en-US">
            <a:latin typeface="Segoe UI" panose="020B0502040204020203" pitchFamily="34" charset="0"/>
            <a:cs typeface="Segoe UI" panose="020B0502040204020203" pitchFamily="34" charset="0"/>
          </a:endParaRPr>
        </a:p>
      </dgm:t>
    </dgm:pt>
    <dgm:pt modelId="{3A9D8D58-8260-4346-9756-C0B5CE47C278}">
      <dgm:prSet phldrT="[Text]" custT="1"/>
      <dgm:spPr>
        <a:solidFill>
          <a:srgbClr val="72A843"/>
        </a:solidFill>
      </dgm:spPr>
      <dgm:t>
        <a:bodyPr/>
        <a:lstStyle/>
        <a:p>
          <a:r>
            <a:rPr lang="en-US" sz="1800" b="1" dirty="0">
              <a:latin typeface="Segoe UI" panose="020B0502040204020203" pitchFamily="34" charset="0"/>
              <a:cs typeface="Segoe UI" panose="020B0502040204020203" pitchFamily="34" charset="0"/>
            </a:rPr>
            <a:t>2. Formal Complaint &amp; Written Notice</a:t>
          </a:r>
        </a:p>
      </dgm:t>
    </dgm:pt>
    <dgm:pt modelId="{10C6D085-1736-49B3-B479-87E581273728}" type="parTrans" cxnId="{04FF4279-2532-4781-8E93-CCC56068A309}">
      <dgm:prSet/>
      <dgm:spPr/>
      <dgm:t>
        <a:bodyPr/>
        <a:lstStyle/>
        <a:p>
          <a:endParaRPr lang="en-US">
            <a:latin typeface="Segoe UI" panose="020B0502040204020203" pitchFamily="34" charset="0"/>
            <a:cs typeface="Segoe UI" panose="020B0502040204020203" pitchFamily="34" charset="0"/>
          </a:endParaRPr>
        </a:p>
      </dgm:t>
    </dgm:pt>
    <dgm:pt modelId="{DCDBF5AC-0477-4E92-B57D-99AAAA3FAD70}" type="sibTrans" cxnId="{04FF4279-2532-4781-8E93-CCC56068A309}">
      <dgm:prSet/>
      <dgm:spPr/>
      <dgm:t>
        <a:bodyPr/>
        <a:lstStyle/>
        <a:p>
          <a:endParaRPr lang="en-US">
            <a:latin typeface="Segoe UI" panose="020B0502040204020203" pitchFamily="34" charset="0"/>
            <a:cs typeface="Segoe UI" panose="020B0502040204020203" pitchFamily="34" charset="0"/>
          </a:endParaRPr>
        </a:p>
      </dgm:t>
    </dgm:pt>
    <dgm:pt modelId="{6F1FE5B9-B7C3-4BC8-A3D4-46D593511FBE}">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3. Emergency Removal</a:t>
          </a:r>
        </a:p>
      </dgm:t>
    </dgm:pt>
    <dgm:pt modelId="{CD345F73-5F27-4EC0-9698-3D0CE2CB2583}" type="parTrans" cxnId="{048B1DFC-BAF6-4DFB-AD84-75125689904D}">
      <dgm:prSet/>
      <dgm:spPr/>
      <dgm:t>
        <a:bodyPr/>
        <a:lstStyle/>
        <a:p>
          <a:endParaRPr lang="en-US">
            <a:latin typeface="Segoe UI" panose="020B0502040204020203" pitchFamily="34" charset="0"/>
            <a:cs typeface="Segoe UI" panose="020B0502040204020203" pitchFamily="34" charset="0"/>
          </a:endParaRPr>
        </a:p>
      </dgm:t>
    </dgm:pt>
    <dgm:pt modelId="{ED73EE7E-9747-4D3D-854C-B34D0EDDA92D}" type="sibTrans" cxnId="{048B1DFC-BAF6-4DFB-AD84-75125689904D}">
      <dgm:prSet/>
      <dgm:spPr/>
      <dgm:t>
        <a:bodyPr/>
        <a:lstStyle/>
        <a:p>
          <a:endParaRPr lang="en-US">
            <a:latin typeface="Segoe UI" panose="020B0502040204020203" pitchFamily="34" charset="0"/>
            <a:cs typeface="Segoe UI" panose="020B0502040204020203" pitchFamily="34" charset="0"/>
          </a:endParaRPr>
        </a:p>
      </dgm:t>
    </dgm:pt>
    <dgm:pt modelId="{7A5AD2B7-2F6D-47F5-A582-6C9D03A24240}">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4. Dismissal</a:t>
          </a:r>
        </a:p>
      </dgm:t>
    </dgm:pt>
    <dgm:pt modelId="{7F7F03CF-3918-417C-9C98-D50D8589FD2D}" type="parTrans" cxnId="{BA845031-2266-4A70-81C9-9C54806D2084}">
      <dgm:prSet/>
      <dgm:spPr/>
      <dgm:t>
        <a:bodyPr/>
        <a:lstStyle/>
        <a:p>
          <a:endParaRPr lang="en-US">
            <a:latin typeface="Segoe UI" panose="020B0502040204020203" pitchFamily="34" charset="0"/>
            <a:cs typeface="Segoe UI" panose="020B0502040204020203" pitchFamily="34" charset="0"/>
          </a:endParaRPr>
        </a:p>
      </dgm:t>
    </dgm:pt>
    <dgm:pt modelId="{6A128BEA-15C0-4C10-8043-860C7980D537}" type="sibTrans" cxnId="{BA845031-2266-4A70-81C9-9C54806D2084}">
      <dgm:prSet/>
      <dgm:spPr/>
      <dgm:t>
        <a:bodyPr/>
        <a:lstStyle/>
        <a:p>
          <a:endParaRPr lang="en-US">
            <a:latin typeface="Segoe UI" panose="020B0502040204020203" pitchFamily="34" charset="0"/>
            <a:cs typeface="Segoe UI" panose="020B0502040204020203" pitchFamily="34" charset="0"/>
          </a:endParaRPr>
        </a:p>
      </dgm:t>
    </dgm:pt>
    <dgm:pt modelId="{90DFA6E4-5518-4FCE-BBA2-D5559F458255}">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5. Informal Resolution</a:t>
          </a:r>
        </a:p>
      </dgm:t>
    </dgm:pt>
    <dgm:pt modelId="{E79712C1-9A02-4A57-A9F1-5C1AE69C9FC8}" type="parTrans" cxnId="{BB1DD7AB-1CA3-4BA7-A7B3-0D6EAAB17B4D}">
      <dgm:prSet/>
      <dgm:spPr/>
      <dgm:t>
        <a:bodyPr/>
        <a:lstStyle/>
        <a:p>
          <a:endParaRPr lang="en-US">
            <a:latin typeface="Segoe UI" panose="020B0502040204020203" pitchFamily="34" charset="0"/>
            <a:cs typeface="Segoe UI" panose="020B0502040204020203" pitchFamily="34" charset="0"/>
          </a:endParaRPr>
        </a:p>
      </dgm:t>
    </dgm:pt>
    <dgm:pt modelId="{949E1630-541F-4099-8328-420D38EE234B}" type="sibTrans" cxnId="{BB1DD7AB-1CA3-4BA7-A7B3-0D6EAAB17B4D}">
      <dgm:prSet/>
      <dgm:spPr/>
      <dgm:t>
        <a:bodyPr/>
        <a:lstStyle/>
        <a:p>
          <a:endParaRPr lang="en-US">
            <a:latin typeface="Segoe UI" panose="020B0502040204020203" pitchFamily="34" charset="0"/>
            <a:cs typeface="Segoe UI" panose="020B0502040204020203" pitchFamily="34" charset="0"/>
          </a:endParaRPr>
        </a:p>
      </dgm:t>
    </dgm:pt>
    <dgm:pt modelId="{EABB3414-1F8A-4DEC-9C75-0DF8BE9373A6}" type="pres">
      <dgm:prSet presAssocID="{24B1CAD7-77CE-427D-969B-E20CA6676C95}" presName="Name0" presStyleCnt="0">
        <dgm:presLayoutVars>
          <dgm:dir/>
          <dgm:resizeHandles val="exact"/>
        </dgm:presLayoutVars>
      </dgm:prSet>
      <dgm:spPr/>
    </dgm:pt>
    <dgm:pt modelId="{5A47DD88-4741-42BA-B913-604438E78DB1}" type="pres">
      <dgm:prSet presAssocID="{380AD8BE-BCF2-421F-B0C7-62B812022AAF}" presName="parTxOnly" presStyleLbl="node1" presStyleIdx="0" presStyleCnt="5" custScaleX="98366" custScaleY="99583">
        <dgm:presLayoutVars>
          <dgm:bulletEnabled val="1"/>
        </dgm:presLayoutVars>
      </dgm:prSet>
      <dgm:spPr/>
    </dgm:pt>
    <dgm:pt modelId="{9B194716-FD8D-47BC-9C51-F9B159F458BC}" type="pres">
      <dgm:prSet presAssocID="{C9BD6A44-B80B-472F-B35E-F1607656FDD9}" presName="parSpace" presStyleCnt="0"/>
      <dgm:spPr/>
    </dgm:pt>
    <dgm:pt modelId="{9B4464EB-3EDC-4A2B-804F-0B5FF404FCE0}" type="pres">
      <dgm:prSet presAssocID="{3A9D8D58-8260-4346-9756-C0B5CE47C278}" presName="parTxOnly" presStyleLbl="node1" presStyleIdx="1" presStyleCnt="5" custScaleX="180322" custScaleY="212756">
        <dgm:presLayoutVars>
          <dgm:bulletEnabled val="1"/>
        </dgm:presLayoutVars>
      </dgm:prSet>
      <dgm:spPr/>
    </dgm:pt>
    <dgm:pt modelId="{A4A3DCA5-2AF9-461D-A5EB-4EE795BDF3FB}" type="pres">
      <dgm:prSet presAssocID="{DCDBF5AC-0477-4E92-B57D-99AAAA3FAD70}" presName="parSpace" presStyleCnt="0"/>
      <dgm:spPr/>
    </dgm:pt>
    <dgm:pt modelId="{AFCDA4B9-A960-4320-9EEA-4BEE4E8B40E6}" type="pres">
      <dgm:prSet presAssocID="{6F1FE5B9-B7C3-4BC8-A3D4-46D593511FBE}" presName="parTxOnly" presStyleLbl="node1" presStyleIdx="2" presStyleCnt="5">
        <dgm:presLayoutVars>
          <dgm:bulletEnabled val="1"/>
        </dgm:presLayoutVars>
      </dgm:prSet>
      <dgm:spPr/>
    </dgm:pt>
    <dgm:pt modelId="{0CA1FF67-6C8D-4FB2-A796-19F371B4E390}" type="pres">
      <dgm:prSet presAssocID="{ED73EE7E-9747-4D3D-854C-B34D0EDDA92D}" presName="parSpace" presStyleCnt="0"/>
      <dgm:spPr/>
    </dgm:pt>
    <dgm:pt modelId="{F5081C25-2E33-4BC7-9D28-C1D395303357}" type="pres">
      <dgm:prSet presAssocID="{7A5AD2B7-2F6D-47F5-A582-6C9D03A24240}" presName="parTxOnly" presStyleLbl="node1" presStyleIdx="3" presStyleCnt="5">
        <dgm:presLayoutVars>
          <dgm:bulletEnabled val="1"/>
        </dgm:presLayoutVars>
      </dgm:prSet>
      <dgm:spPr/>
    </dgm:pt>
    <dgm:pt modelId="{85A07B1E-7A83-4D67-BC4E-8EAD8BAEC312}" type="pres">
      <dgm:prSet presAssocID="{6A128BEA-15C0-4C10-8043-860C7980D537}" presName="parSpace" presStyleCnt="0"/>
      <dgm:spPr/>
    </dgm:pt>
    <dgm:pt modelId="{ED6D7240-8696-4A48-B63F-F20C4C152440}" type="pres">
      <dgm:prSet presAssocID="{90DFA6E4-5518-4FCE-BBA2-D5559F458255}" presName="parTxOnly" presStyleLbl="node1" presStyleIdx="4" presStyleCnt="5">
        <dgm:presLayoutVars>
          <dgm:bulletEnabled val="1"/>
        </dgm:presLayoutVars>
      </dgm:prSet>
      <dgm:spPr/>
    </dgm:pt>
  </dgm:ptLst>
  <dgm:cxnLst>
    <dgm:cxn modelId="{1641A206-0189-4CDC-8E98-FC005C56E481}" type="presOf" srcId="{90DFA6E4-5518-4FCE-BBA2-D5559F458255}" destId="{ED6D7240-8696-4A48-B63F-F20C4C152440}" srcOrd="0" destOrd="0" presId="urn:microsoft.com/office/officeart/2005/8/layout/hChevron3"/>
    <dgm:cxn modelId="{8774CE14-74FD-4C1C-9B05-12AFDEE250E1}" type="presOf" srcId="{24B1CAD7-77CE-427D-969B-E20CA6676C95}" destId="{EABB3414-1F8A-4DEC-9C75-0DF8BE9373A6}" srcOrd="0" destOrd="0" presId="urn:microsoft.com/office/officeart/2005/8/layout/hChevron3"/>
    <dgm:cxn modelId="{BA845031-2266-4A70-81C9-9C54806D2084}" srcId="{24B1CAD7-77CE-427D-969B-E20CA6676C95}" destId="{7A5AD2B7-2F6D-47F5-A582-6C9D03A24240}" srcOrd="3" destOrd="0" parTransId="{7F7F03CF-3918-417C-9C98-D50D8589FD2D}" sibTransId="{6A128BEA-15C0-4C10-8043-860C7980D537}"/>
    <dgm:cxn modelId="{3942654F-B7E2-41C7-9734-DF2A9470A778}" type="presOf" srcId="{380AD8BE-BCF2-421F-B0C7-62B812022AAF}" destId="{5A47DD88-4741-42BA-B913-604438E78DB1}" srcOrd="0" destOrd="0" presId="urn:microsoft.com/office/officeart/2005/8/layout/hChevron3"/>
    <dgm:cxn modelId="{AD57D476-7354-4606-89B4-658C556FAE8A}" srcId="{24B1CAD7-77CE-427D-969B-E20CA6676C95}" destId="{380AD8BE-BCF2-421F-B0C7-62B812022AAF}" srcOrd="0" destOrd="0" parTransId="{234D68DD-A983-4DF8-90A9-1DE3B9B69194}" sibTransId="{C9BD6A44-B80B-472F-B35E-F1607656FDD9}"/>
    <dgm:cxn modelId="{04FF4279-2532-4781-8E93-CCC56068A309}" srcId="{24B1CAD7-77CE-427D-969B-E20CA6676C95}" destId="{3A9D8D58-8260-4346-9756-C0B5CE47C278}" srcOrd="1" destOrd="0" parTransId="{10C6D085-1736-49B3-B479-87E581273728}" sibTransId="{DCDBF5AC-0477-4E92-B57D-99AAAA3FAD70}"/>
    <dgm:cxn modelId="{BB1DD7AB-1CA3-4BA7-A7B3-0D6EAAB17B4D}" srcId="{24B1CAD7-77CE-427D-969B-E20CA6676C95}" destId="{90DFA6E4-5518-4FCE-BBA2-D5559F458255}" srcOrd="4" destOrd="0" parTransId="{E79712C1-9A02-4A57-A9F1-5C1AE69C9FC8}" sibTransId="{949E1630-541F-4099-8328-420D38EE234B}"/>
    <dgm:cxn modelId="{CAB5A9D9-0B66-406B-AAAD-5049293AA4B1}" type="presOf" srcId="{7A5AD2B7-2F6D-47F5-A582-6C9D03A24240}" destId="{F5081C25-2E33-4BC7-9D28-C1D395303357}" srcOrd="0" destOrd="0" presId="urn:microsoft.com/office/officeart/2005/8/layout/hChevron3"/>
    <dgm:cxn modelId="{CEE878DD-5336-4797-9798-AC0327265EB5}" type="presOf" srcId="{3A9D8D58-8260-4346-9756-C0B5CE47C278}" destId="{9B4464EB-3EDC-4A2B-804F-0B5FF404FCE0}" srcOrd="0" destOrd="0" presId="urn:microsoft.com/office/officeart/2005/8/layout/hChevron3"/>
    <dgm:cxn modelId="{048B1DFC-BAF6-4DFB-AD84-75125689904D}" srcId="{24B1CAD7-77CE-427D-969B-E20CA6676C95}" destId="{6F1FE5B9-B7C3-4BC8-A3D4-46D593511FBE}" srcOrd="2" destOrd="0" parTransId="{CD345F73-5F27-4EC0-9698-3D0CE2CB2583}" sibTransId="{ED73EE7E-9747-4D3D-854C-B34D0EDDA92D}"/>
    <dgm:cxn modelId="{B33CA0FD-D4A6-4576-8AC8-B4C680627851}" type="presOf" srcId="{6F1FE5B9-B7C3-4BC8-A3D4-46D593511FBE}" destId="{AFCDA4B9-A960-4320-9EEA-4BEE4E8B40E6}" srcOrd="0" destOrd="0" presId="urn:microsoft.com/office/officeart/2005/8/layout/hChevron3"/>
    <dgm:cxn modelId="{1EC8515A-12ED-4837-9C52-EBDBC5F7A440}" type="presParOf" srcId="{EABB3414-1F8A-4DEC-9C75-0DF8BE9373A6}" destId="{5A47DD88-4741-42BA-B913-604438E78DB1}" srcOrd="0" destOrd="0" presId="urn:microsoft.com/office/officeart/2005/8/layout/hChevron3"/>
    <dgm:cxn modelId="{FAA1B7F2-5B42-4488-902E-7AF63AF9BB7A}" type="presParOf" srcId="{EABB3414-1F8A-4DEC-9C75-0DF8BE9373A6}" destId="{9B194716-FD8D-47BC-9C51-F9B159F458BC}" srcOrd="1" destOrd="0" presId="urn:microsoft.com/office/officeart/2005/8/layout/hChevron3"/>
    <dgm:cxn modelId="{11F47028-1E3E-4DFB-98B8-578C6D3C18C3}" type="presParOf" srcId="{EABB3414-1F8A-4DEC-9C75-0DF8BE9373A6}" destId="{9B4464EB-3EDC-4A2B-804F-0B5FF404FCE0}" srcOrd="2" destOrd="0" presId="urn:microsoft.com/office/officeart/2005/8/layout/hChevron3"/>
    <dgm:cxn modelId="{2AA39A61-CE37-42DB-B590-553D7EB20BB0}" type="presParOf" srcId="{EABB3414-1F8A-4DEC-9C75-0DF8BE9373A6}" destId="{A4A3DCA5-2AF9-461D-A5EB-4EE795BDF3FB}" srcOrd="3" destOrd="0" presId="urn:microsoft.com/office/officeart/2005/8/layout/hChevron3"/>
    <dgm:cxn modelId="{B185B592-BABC-47D8-9ED7-4CDB5283A8F9}" type="presParOf" srcId="{EABB3414-1F8A-4DEC-9C75-0DF8BE9373A6}" destId="{AFCDA4B9-A960-4320-9EEA-4BEE4E8B40E6}" srcOrd="4" destOrd="0" presId="urn:microsoft.com/office/officeart/2005/8/layout/hChevron3"/>
    <dgm:cxn modelId="{2B7EF25E-C710-494E-8E4D-D17C022611BD}" type="presParOf" srcId="{EABB3414-1F8A-4DEC-9C75-0DF8BE9373A6}" destId="{0CA1FF67-6C8D-4FB2-A796-19F371B4E390}" srcOrd="5" destOrd="0" presId="urn:microsoft.com/office/officeart/2005/8/layout/hChevron3"/>
    <dgm:cxn modelId="{1BDA21E5-6121-4E62-9804-1991DD0EAD68}" type="presParOf" srcId="{EABB3414-1F8A-4DEC-9C75-0DF8BE9373A6}" destId="{F5081C25-2E33-4BC7-9D28-C1D395303357}" srcOrd="6" destOrd="0" presId="urn:microsoft.com/office/officeart/2005/8/layout/hChevron3"/>
    <dgm:cxn modelId="{C840B07D-6577-4A18-9683-42DDF8F50B77}" type="presParOf" srcId="{EABB3414-1F8A-4DEC-9C75-0DF8BE9373A6}" destId="{85A07B1E-7A83-4D67-BC4E-8EAD8BAEC312}" srcOrd="7" destOrd="0" presId="urn:microsoft.com/office/officeart/2005/8/layout/hChevron3"/>
    <dgm:cxn modelId="{14324DCB-D418-4799-BAA6-A058EE8AED0B}" type="presParOf" srcId="{EABB3414-1F8A-4DEC-9C75-0DF8BE9373A6}" destId="{ED6D7240-8696-4A48-B63F-F20C4C152440}" srcOrd="8"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4B1CAD7-77CE-427D-969B-E20CA6676C95}"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en-US"/>
        </a:p>
      </dgm:t>
    </dgm:pt>
    <dgm:pt modelId="{380AD8BE-BCF2-421F-B0C7-62B812022AAF}">
      <dgm:prSet phldrT="[Text]" custT="1"/>
      <dgm:spPr>
        <a:solidFill>
          <a:srgbClr val="72A843"/>
        </a:solidFill>
      </dgm:spPr>
      <dgm:t>
        <a:bodyPr/>
        <a:lstStyle/>
        <a:p>
          <a:r>
            <a:rPr lang="en-US" sz="1400" b="0" dirty="0">
              <a:latin typeface="Segoe UI" panose="020B0502040204020203" pitchFamily="34" charset="0"/>
              <a:cs typeface="Segoe UI" panose="020B0502040204020203" pitchFamily="34" charset="0"/>
            </a:rPr>
            <a:t>1. Initial Report &amp; Meeting with Complainant</a:t>
          </a:r>
        </a:p>
      </dgm:t>
    </dgm:pt>
    <dgm:pt modelId="{234D68DD-A983-4DF8-90A9-1DE3B9B69194}" type="parTrans" cxnId="{AD57D476-7354-4606-89B4-658C556FAE8A}">
      <dgm:prSet/>
      <dgm:spPr/>
      <dgm:t>
        <a:bodyPr/>
        <a:lstStyle/>
        <a:p>
          <a:endParaRPr lang="en-US">
            <a:latin typeface="Segoe UI" panose="020B0502040204020203" pitchFamily="34" charset="0"/>
            <a:cs typeface="Segoe UI" panose="020B0502040204020203" pitchFamily="34" charset="0"/>
          </a:endParaRPr>
        </a:p>
      </dgm:t>
    </dgm:pt>
    <dgm:pt modelId="{C9BD6A44-B80B-472F-B35E-F1607656FDD9}" type="sibTrans" cxnId="{AD57D476-7354-4606-89B4-658C556FAE8A}">
      <dgm:prSet/>
      <dgm:spPr/>
      <dgm:t>
        <a:bodyPr/>
        <a:lstStyle/>
        <a:p>
          <a:endParaRPr lang="en-US">
            <a:latin typeface="Segoe UI" panose="020B0502040204020203" pitchFamily="34" charset="0"/>
            <a:cs typeface="Segoe UI" panose="020B0502040204020203" pitchFamily="34" charset="0"/>
          </a:endParaRPr>
        </a:p>
      </dgm:t>
    </dgm:pt>
    <dgm:pt modelId="{3A9D8D58-8260-4346-9756-C0B5CE47C278}">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2. Formal Complaint &amp; Written Notice</a:t>
          </a:r>
        </a:p>
      </dgm:t>
    </dgm:pt>
    <dgm:pt modelId="{10C6D085-1736-49B3-B479-87E581273728}" type="parTrans" cxnId="{04FF4279-2532-4781-8E93-CCC56068A309}">
      <dgm:prSet/>
      <dgm:spPr/>
      <dgm:t>
        <a:bodyPr/>
        <a:lstStyle/>
        <a:p>
          <a:endParaRPr lang="en-US">
            <a:latin typeface="Segoe UI" panose="020B0502040204020203" pitchFamily="34" charset="0"/>
            <a:cs typeface="Segoe UI" panose="020B0502040204020203" pitchFamily="34" charset="0"/>
          </a:endParaRPr>
        </a:p>
      </dgm:t>
    </dgm:pt>
    <dgm:pt modelId="{DCDBF5AC-0477-4E92-B57D-99AAAA3FAD70}" type="sibTrans" cxnId="{04FF4279-2532-4781-8E93-CCC56068A309}">
      <dgm:prSet/>
      <dgm:spPr/>
      <dgm:t>
        <a:bodyPr/>
        <a:lstStyle/>
        <a:p>
          <a:endParaRPr lang="en-US">
            <a:latin typeface="Segoe UI" panose="020B0502040204020203" pitchFamily="34" charset="0"/>
            <a:cs typeface="Segoe UI" panose="020B0502040204020203" pitchFamily="34" charset="0"/>
          </a:endParaRPr>
        </a:p>
      </dgm:t>
    </dgm:pt>
    <dgm:pt modelId="{6F1FE5B9-B7C3-4BC8-A3D4-46D593511FBE}">
      <dgm:prSet phldrT="[Text]" custT="1"/>
      <dgm:spPr>
        <a:solidFill>
          <a:srgbClr val="72A843"/>
        </a:solidFill>
      </dgm:spPr>
      <dgm:t>
        <a:bodyPr/>
        <a:lstStyle/>
        <a:p>
          <a:r>
            <a:rPr lang="en-US" sz="1800" b="1" dirty="0">
              <a:latin typeface="Segoe UI" panose="020B0502040204020203" pitchFamily="34" charset="0"/>
              <a:cs typeface="Segoe UI" panose="020B0502040204020203" pitchFamily="34" charset="0"/>
            </a:rPr>
            <a:t>3. Emergency Removal</a:t>
          </a:r>
        </a:p>
      </dgm:t>
    </dgm:pt>
    <dgm:pt modelId="{CD345F73-5F27-4EC0-9698-3D0CE2CB2583}" type="parTrans" cxnId="{048B1DFC-BAF6-4DFB-AD84-75125689904D}">
      <dgm:prSet/>
      <dgm:spPr/>
      <dgm:t>
        <a:bodyPr/>
        <a:lstStyle/>
        <a:p>
          <a:endParaRPr lang="en-US">
            <a:latin typeface="Segoe UI" panose="020B0502040204020203" pitchFamily="34" charset="0"/>
            <a:cs typeface="Segoe UI" panose="020B0502040204020203" pitchFamily="34" charset="0"/>
          </a:endParaRPr>
        </a:p>
      </dgm:t>
    </dgm:pt>
    <dgm:pt modelId="{ED73EE7E-9747-4D3D-854C-B34D0EDDA92D}" type="sibTrans" cxnId="{048B1DFC-BAF6-4DFB-AD84-75125689904D}">
      <dgm:prSet/>
      <dgm:spPr/>
      <dgm:t>
        <a:bodyPr/>
        <a:lstStyle/>
        <a:p>
          <a:endParaRPr lang="en-US">
            <a:latin typeface="Segoe UI" panose="020B0502040204020203" pitchFamily="34" charset="0"/>
            <a:cs typeface="Segoe UI" panose="020B0502040204020203" pitchFamily="34" charset="0"/>
          </a:endParaRPr>
        </a:p>
      </dgm:t>
    </dgm:pt>
    <dgm:pt modelId="{7A5AD2B7-2F6D-47F5-A582-6C9D03A24240}">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4. Dismissal</a:t>
          </a:r>
        </a:p>
      </dgm:t>
    </dgm:pt>
    <dgm:pt modelId="{7F7F03CF-3918-417C-9C98-D50D8589FD2D}" type="parTrans" cxnId="{BA845031-2266-4A70-81C9-9C54806D2084}">
      <dgm:prSet/>
      <dgm:spPr/>
      <dgm:t>
        <a:bodyPr/>
        <a:lstStyle/>
        <a:p>
          <a:endParaRPr lang="en-US">
            <a:latin typeface="Segoe UI" panose="020B0502040204020203" pitchFamily="34" charset="0"/>
            <a:cs typeface="Segoe UI" panose="020B0502040204020203" pitchFamily="34" charset="0"/>
          </a:endParaRPr>
        </a:p>
      </dgm:t>
    </dgm:pt>
    <dgm:pt modelId="{6A128BEA-15C0-4C10-8043-860C7980D537}" type="sibTrans" cxnId="{BA845031-2266-4A70-81C9-9C54806D2084}">
      <dgm:prSet/>
      <dgm:spPr/>
      <dgm:t>
        <a:bodyPr/>
        <a:lstStyle/>
        <a:p>
          <a:endParaRPr lang="en-US">
            <a:latin typeface="Segoe UI" panose="020B0502040204020203" pitchFamily="34" charset="0"/>
            <a:cs typeface="Segoe UI" panose="020B0502040204020203" pitchFamily="34" charset="0"/>
          </a:endParaRPr>
        </a:p>
      </dgm:t>
    </dgm:pt>
    <dgm:pt modelId="{90DFA6E4-5518-4FCE-BBA2-D5559F458255}">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5. Informal Resolution</a:t>
          </a:r>
        </a:p>
      </dgm:t>
    </dgm:pt>
    <dgm:pt modelId="{E79712C1-9A02-4A57-A9F1-5C1AE69C9FC8}" type="parTrans" cxnId="{BB1DD7AB-1CA3-4BA7-A7B3-0D6EAAB17B4D}">
      <dgm:prSet/>
      <dgm:spPr/>
      <dgm:t>
        <a:bodyPr/>
        <a:lstStyle/>
        <a:p>
          <a:endParaRPr lang="en-US">
            <a:latin typeface="Segoe UI" panose="020B0502040204020203" pitchFamily="34" charset="0"/>
            <a:cs typeface="Segoe UI" panose="020B0502040204020203" pitchFamily="34" charset="0"/>
          </a:endParaRPr>
        </a:p>
      </dgm:t>
    </dgm:pt>
    <dgm:pt modelId="{949E1630-541F-4099-8328-420D38EE234B}" type="sibTrans" cxnId="{BB1DD7AB-1CA3-4BA7-A7B3-0D6EAAB17B4D}">
      <dgm:prSet/>
      <dgm:spPr/>
      <dgm:t>
        <a:bodyPr/>
        <a:lstStyle/>
        <a:p>
          <a:endParaRPr lang="en-US">
            <a:latin typeface="Segoe UI" panose="020B0502040204020203" pitchFamily="34" charset="0"/>
            <a:cs typeface="Segoe UI" panose="020B0502040204020203" pitchFamily="34" charset="0"/>
          </a:endParaRPr>
        </a:p>
      </dgm:t>
    </dgm:pt>
    <dgm:pt modelId="{EABB3414-1F8A-4DEC-9C75-0DF8BE9373A6}" type="pres">
      <dgm:prSet presAssocID="{24B1CAD7-77CE-427D-969B-E20CA6676C95}" presName="Name0" presStyleCnt="0">
        <dgm:presLayoutVars>
          <dgm:dir/>
          <dgm:resizeHandles val="exact"/>
        </dgm:presLayoutVars>
      </dgm:prSet>
      <dgm:spPr/>
    </dgm:pt>
    <dgm:pt modelId="{5A47DD88-4741-42BA-B913-604438E78DB1}" type="pres">
      <dgm:prSet presAssocID="{380AD8BE-BCF2-421F-B0C7-62B812022AAF}" presName="parTxOnly" presStyleLbl="node1" presStyleIdx="0" presStyleCnt="5" custScaleX="98366" custScaleY="99583">
        <dgm:presLayoutVars>
          <dgm:bulletEnabled val="1"/>
        </dgm:presLayoutVars>
      </dgm:prSet>
      <dgm:spPr/>
    </dgm:pt>
    <dgm:pt modelId="{9B194716-FD8D-47BC-9C51-F9B159F458BC}" type="pres">
      <dgm:prSet presAssocID="{C9BD6A44-B80B-472F-B35E-F1607656FDD9}" presName="parSpace" presStyleCnt="0"/>
      <dgm:spPr/>
    </dgm:pt>
    <dgm:pt modelId="{9B4464EB-3EDC-4A2B-804F-0B5FF404FCE0}" type="pres">
      <dgm:prSet presAssocID="{3A9D8D58-8260-4346-9756-C0B5CE47C278}" presName="parTxOnly" presStyleLbl="node1" presStyleIdx="1" presStyleCnt="5" custScaleX="112314">
        <dgm:presLayoutVars>
          <dgm:bulletEnabled val="1"/>
        </dgm:presLayoutVars>
      </dgm:prSet>
      <dgm:spPr/>
    </dgm:pt>
    <dgm:pt modelId="{A4A3DCA5-2AF9-461D-A5EB-4EE795BDF3FB}" type="pres">
      <dgm:prSet presAssocID="{DCDBF5AC-0477-4E92-B57D-99AAAA3FAD70}" presName="parSpace" presStyleCnt="0"/>
      <dgm:spPr/>
    </dgm:pt>
    <dgm:pt modelId="{AFCDA4B9-A960-4320-9EEA-4BEE4E8B40E6}" type="pres">
      <dgm:prSet presAssocID="{6F1FE5B9-B7C3-4BC8-A3D4-46D593511FBE}" presName="parTxOnly" presStyleLbl="node1" presStyleIdx="2" presStyleCnt="5" custScaleX="160717" custScaleY="198717">
        <dgm:presLayoutVars>
          <dgm:bulletEnabled val="1"/>
        </dgm:presLayoutVars>
      </dgm:prSet>
      <dgm:spPr/>
    </dgm:pt>
    <dgm:pt modelId="{0CA1FF67-6C8D-4FB2-A796-19F371B4E390}" type="pres">
      <dgm:prSet presAssocID="{ED73EE7E-9747-4D3D-854C-B34D0EDDA92D}" presName="parSpace" presStyleCnt="0"/>
      <dgm:spPr/>
    </dgm:pt>
    <dgm:pt modelId="{F5081C25-2E33-4BC7-9D28-C1D395303357}" type="pres">
      <dgm:prSet presAssocID="{7A5AD2B7-2F6D-47F5-A582-6C9D03A24240}" presName="parTxOnly" presStyleLbl="node1" presStyleIdx="3" presStyleCnt="5">
        <dgm:presLayoutVars>
          <dgm:bulletEnabled val="1"/>
        </dgm:presLayoutVars>
      </dgm:prSet>
      <dgm:spPr/>
    </dgm:pt>
    <dgm:pt modelId="{85A07B1E-7A83-4D67-BC4E-8EAD8BAEC312}" type="pres">
      <dgm:prSet presAssocID="{6A128BEA-15C0-4C10-8043-860C7980D537}" presName="parSpace" presStyleCnt="0"/>
      <dgm:spPr/>
    </dgm:pt>
    <dgm:pt modelId="{ED6D7240-8696-4A48-B63F-F20C4C152440}" type="pres">
      <dgm:prSet presAssocID="{90DFA6E4-5518-4FCE-BBA2-D5559F458255}" presName="parTxOnly" presStyleLbl="node1" presStyleIdx="4" presStyleCnt="5">
        <dgm:presLayoutVars>
          <dgm:bulletEnabled val="1"/>
        </dgm:presLayoutVars>
      </dgm:prSet>
      <dgm:spPr/>
    </dgm:pt>
  </dgm:ptLst>
  <dgm:cxnLst>
    <dgm:cxn modelId="{1641A206-0189-4CDC-8E98-FC005C56E481}" type="presOf" srcId="{90DFA6E4-5518-4FCE-BBA2-D5559F458255}" destId="{ED6D7240-8696-4A48-B63F-F20C4C152440}" srcOrd="0" destOrd="0" presId="urn:microsoft.com/office/officeart/2005/8/layout/hChevron3"/>
    <dgm:cxn modelId="{8774CE14-74FD-4C1C-9B05-12AFDEE250E1}" type="presOf" srcId="{24B1CAD7-77CE-427D-969B-E20CA6676C95}" destId="{EABB3414-1F8A-4DEC-9C75-0DF8BE9373A6}" srcOrd="0" destOrd="0" presId="urn:microsoft.com/office/officeart/2005/8/layout/hChevron3"/>
    <dgm:cxn modelId="{BA845031-2266-4A70-81C9-9C54806D2084}" srcId="{24B1CAD7-77CE-427D-969B-E20CA6676C95}" destId="{7A5AD2B7-2F6D-47F5-A582-6C9D03A24240}" srcOrd="3" destOrd="0" parTransId="{7F7F03CF-3918-417C-9C98-D50D8589FD2D}" sibTransId="{6A128BEA-15C0-4C10-8043-860C7980D537}"/>
    <dgm:cxn modelId="{3942654F-B7E2-41C7-9734-DF2A9470A778}" type="presOf" srcId="{380AD8BE-BCF2-421F-B0C7-62B812022AAF}" destId="{5A47DD88-4741-42BA-B913-604438E78DB1}" srcOrd="0" destOrd="0" presId="urn:microsoft.com/office/officeart/2005/8/layout/hChevron3"/>
    <dgm:cxn modelId="{AD57D476-7354-4606-89B4-658C556FAE8A}" srcId="{24B1CAD7-77CE-427D-969B-E20CA6676C95}" destId="{380AD8BE-BCF2-421F-B0C7-62B812022AAF}" srcOrd="0" destOrd="0" parTransId="{234D68DD-A983-4DF8-90A9-1DE3B9B69194}" sibTransId="{C9BD6A44-B80B-472F-B35E-F1607656FDD9}"/>
    <dgm:cxn modelId="{04FF4279-2532-4781-8E93-CCC56068A309}" srcId="{24B1CAD7-77CE-427D-969B-E20CA6676C95}" destId="{3A9D8D58-8260-4346-9756-C0B5CE47C278}" srcOrd="1" destOrd="0" parTransId="{10C6D085-1736-49B3-B479-87E581273728}" sibTransId="{DCDBF5AC-0477-4E92-B57D-99AAAA3FAD70}"/>
    <dgm:cxn modelId="{BB1DD7AB-1CA3-4BA7-A7B3-0D6EAAB17B4D}" srcId="{24B1CAD7-77CE-427D-969B-E20CA6676C95}" destId="{90DFA6E4-5518-4FCE-BBA2-D5559F458255}" srcOrd="4" destOrd="0" parTransId="{E79712C1-9A02-4A57-A9F1-5C1AE69C9FC8}" sibTransId="{949E1630-541F-4099-8328-420D38EE234B}"/>
    <dgm:cxn modelId="{CAB5A9D9-0B66-406B-AAAD-5049293AA4B1}" type="presOf" srcId="{7A5AD2B7-2F6D-47F5-A582-6C9D03A24240}" destId="{F5081C25-2E33-4BC7-9D28-C1D395303357}" srcOrd="0" destOrd="0" presId="urn:microsoft.com/office/officeart/2005/8/layout/hChevron3"/>
    <dgm:cxn modelId="{CEE878DD-5336-4797-9798-AC0327265EB5}" type="presOf" srcId="{3A9D8D58-8260-4346-9756-C0B5CE47C278}" destId="{9B4464EB-3EDC-4A2B-804F-0B5FF404FCE0}" srcOrd="0" destOrd="0" presId="urn:microsoft.com/office/officeart/2005/8/layout/hChevron3"/>
    <dgm:cxn modelId="{048B1DFC-BAF6-4DFB-AD84-75125689904D}" srcId="{24B1CAD7-77CE-427D-969B-E20CA6676C95}" destId="{6F1FE5B9-B7C3-4BC8-A3D4-46D593511FBE}" srcOrd="2" destOrd="0" parTransId="{CD345F73-5F27-4EC0-9698-3D0CE2CB2583}" sibTransId="{ED73EE7E-9747-4D3D-854C-B34D0EDDA92D}"/>
    <dgm:cxn modelId="{B33CA0FD-D4A6-4576-8AC8-B4C680627851}" type="presOf" srcId="{6F1FE5B9-B7C3-4BC8-A3D4-46D593511FBE}" destId="{AFCDA4B9-A960-4320-9EEA-4BEE4E8B40E6}" srcOrd="0" destOrd="0" presId="urn:microsoft.com/office/officeart/2005/8/layout/hChevron3"/>
    <dgm:cxn modelId="{1EC8515A-12ED-4837-9C52-EBDBC5F7A440}" type="presParOf" srcId="{EABB3414-1F8A-4DEC-9C75-0DF8BE9373A6}" destId="{5A47DD88-4741-42BA-B913-604438E78DB1}" srcOrd="0" destOrd="0" presId="urn:microsoft.com/office/officeart/2005/8/layout/hChevron3"/>
    <dgm:cxn modelId="{FAA1B7F2-5B42-4488-902E-7AF63AF9BB7A}" type="presParOf" srcId="{EABB3414-1F8A-4DEC-9C75-0DF8BE9373A6}" destId="{9B194716-FD8D-47BC-9C51-F9B159F458BC}" srcOrd="1" destOrd="0" presId="urn:microsoft.com/office/officeart/2005/8/layout/hChevron3"/>
    <dgm:cxn modelId="{11F47028-1E3E-4DFB-98B8-578C6D3C18C3}" type="presParOf" srcId="{EABB3414-1F8A-4DEC-9C75-0DF8BE9373A6}" destId="{9B4464EB-3EDC-4A2B-804F-0B5FF404FCE0}" srcOrd="2" destOrd="0" presId="urn:microsoft.com/office/officeart/2005/8/layout/hChevron3"/>
    <dgm:cxn modelId="{2AA39A61-CE37-42DB-B590-553D7EB20BB0}" type="presParOf" srcId="{EABB3414-1F8A-4DEC-9C75-0DF8BE9373A6}" destId="{A4A3DCA5-2AF9-461D-A5EB-4EE795BDF3FB}" srcOrd="3" destOrd="0" presId="urn:microsoft.com/office/officeart/2005/8/layout/hChevron3"/>
    <dgm:cxn modelId="{B185B592-BABC-47D8-9ED7-4CDB5283A8F9}" type="presParOf" srcId="{EABB3414-1F8A-4DEC-9C75-0DF8BE9373A6}" destId="{AFCDA4B9-A960-4320-9EEA-4BEE4E8B40E6}" srcOrd="4" destOrd="0" presId="urn:microsoft.com/office/officeart/2005/8/layout/hChevron3"/>
    <dgm:cxn modelId="{2B7EF25E-C710-494E-8E4D-D17C022611BD}" type="presParOf" srcId="{EABB3414-1F8A-4DEC-9C75-0DF8BE9373A6}" destId="{0CA1FF67-6C8D-4FB2-A796-19F371B4E390}" srcOrd="5" destOrd="0" presId="urn:microsoft.com/office/officeart/2005/8/layout/hChevron3"/>
    <dgm:cxn modelId="{1BDA21E5-6121-4E62-9804-1991DD0EAD68}" type="presParOf" srcId="{EABB3414-1F8A-4DEC-9C75-0DF8BE9373A6}" destId="{F5081C25-2E33-4BC7-9D28-C1D395303357}" srcOrd="6" destOrd="0" presId="urn:microsoft.com/office/officeart/2005/8/layout/hChevron3"/>
    <dgm:cxn modelId="{C840B07D-6577-4A18-9683-42DDF8F50B77}" type="presParOf" srcId="{EABB3414-1F8A-4DEC-9C75-0DF8BE9373A6}" destId="{85A07B1E-7A83-4D67-BC4E-8EAD8BAEC312}" srcOrd="7" destOrd="0" presId="urn:microsoft.com/office/officeart/2005/8/layout/hChevron3"/>
    <dgm:cxn modelId="{14324DCB-D418-4799-BAA6-A058EE8AED0B}" type="presParOf" srcId="{EABB3414-1F8A-4DEC-9C75-0DF8BE9373A6}" destId="{ED6D7240-8696-4A48-B63F-F20C4C152440}" srcOrd="8"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4B1CAD7-77CE-427D-969B-E20CA6676C95}"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en-US"/>
        </a:p>
      </dgm:t>
    </dgm:pt>
    <dgm:pt modelId="{380AD8BE-BCF2-421F-B0C7-62B812022AAF}">
      <dgm:prSet phldrT="[Text]" custT="1"/>
      <dgm:spPr>
        <a:solidFill>
          <a:srgbClr val="72A843"/>
        </a:solidFill>
      </dgm:spPr>
      <dgm:t>
        <a:bodyPr/>
        <a:lstStyle/>
        <a:p>
          <a:r>
            <a:rPr lang="en-US" sz="1400" b="0" dirty="0">
              <a:latin typeface="Segoe UI" panose="020B0502040204020203" pitchFamily="34" charset="0"/>
              <a:cs typeface="Segoe UI" panose="020B0502040204020203" pitchFamily="34" charset="0"/>
            </a:rPr>
            <a:t>1. Initial Report &amp; Meeting with Complainant</a:t>
          </a:r>
        </a:p>
      </dgm:t>
    </dgm:pt>
    <dgm:pt modelId="{234D68DD-A983-4DF8-90A9-1DE3B9B69194}" type="parTrans" cxnId="{AD57D476-7354-4606-89B4-658C556FAE8A}">
      <dgm:prSet/>
      <dgm:spPr/>
      <dgm:t>
        <a:bodyPr/>
        <a:lstStyle/>
        <a:p>
          <a:endParaRPr lang="en-US">
            <a:latin typeface="Segoe UI" panose="020B0502040204020203" pitchFamily="34" charset="0"/>
            <a:cs typeface="Segoe UI" panose="020B0502040204020203" pitchFamily="34" charset="0"/>
          </a:endParaRPr>
        </a:p>
      </dgm:t>
    </dgm:pt>
    <dgm:pt modelId="{C9BD6A44-B80B-472F-B35E-F1607656FDD9}" type="sibTrans" cxnId="{AD57D476-7354-4606-89B4-658C556FAE8A}">
      <dgm:prSet/>
      <dgm:spPr/>
      <dgm:t>
        <a:bodyPr/>
        <a:lstStyle/>
        <a:p>
          <a:endParaRPr lang="en-US">
            <a:latin typeface="Segoe UI" panose="020B0502040204020203" pitchFamily="34" charset="0"/>
            <a:cs typeface="Segoe UI" panose="020B0502040204020203" pitchFamily="34" charset="0"/>
          </a:endParaRPr>
        </a:p>
      </dgm:t>
    </dgm:pt>
    <dgm:pt modelId="{3A9D8D58-8260-4346-9756-C0B5CE47C278}">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2. Formal Complaint &amp; Written Notice</a:t>
          </a:r>
        </a:p>
      </dgm:t>
    </dgm:pt>
    <dgm:pt modelId="{10C6D085-1736-49B3-B479-87E581273728}" type="parTrans" cxnId="{04FF4279-2532-4781-8E93-CCC56068A309}">
      <dgm:prSet/>
      <dgm:spPr/>
      <dgm:t>
        <a:bodyPr/>
        <a:lstStyle/>
        <a:p>
          <a:endParaRPr lang="en-US">
            <a:latin typeface="Segoe UI" panose="020B0502040204020203" pitchFamily="34" charset="0"/>
            <a:cs typeface="Segoe UI" panose="020B0502040204020203" pitchFamily="34" charset="0"/>
          </a:endParaRPr>
        </a:p>
      </dgm:t>
    </dgm:pt>
    <dgm:pt modelId="{DCDBF5AC-0477-4E92-B57D-99AAAA3FAD70}" type="sibTrans" cxnId="{04FF4279-2532-4781-8E93-CCC56068A309}">
      <dgm:prSet/>
      <dgm:spPr/>
      <dgm:t>
        <a:bodyPr/>
        <a:lstStyle/>
        <a:p>
          <a:endParaRPr lang="en-US">
            <a:latin typeface="Segoe UI" panose="020B0502040204020203" pitchFamily="34" charset="0"/>
            <a:cs typeface="Segoe UI" panose="020B0502040204020203" pitchFamily="34" charset="0"/>
          </a:endParaRPr>
        </a:p>
      </dgm:t>
    </dgm:pt>
    <dgm:pt modelId="{6F1FE5B9-B7C3-4BC8-A3D4-46D593511FBE}">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3. Emergency Removal</a:t>
          </a:r>
        </a:p>
      </dgm:t>
    </dgm:pt>
    <dgm:pt modelId="{CD345F73-5F27-4EC0-9698-3D0CE2CB2583}" type="parTrans" cxnId="{048B1DFC-BAF6-4DFB-AD84-75125689904D}">
      <dgm:prSet/>
      <dgm:spPr/>
      <dgm:t>
        <a:bodyPr/>
        <a:lstStyle/>
        <a:p>
          <a:endParaRPr lang="en-US">
            <a:latin typeface="Segoe UI" panose="020B0502040204020203" pitchFamily="34" charset="0"/>
            <a:cs typeface="Segoe UI" panose="020B0502040204020203" pitchFamily="34" charset="0"/>
          </a:endParaRPr>
        </a:p>
      </dgm:t>
    </dgm:pt>
    <dgm:pt modelId="{ED73EE7E-9747-4D3D-854C-B34D0EDDA92D}" type="sibTrans" cxnId="{048B1DFC-BAF6-4DFB-AD84-75125689904D}">
      <dgm:prSet/>
      <dgm:spPr/>
      <dgm:t>
        <a:bodyPr/>
        <a:lstStyle/>
        <a:p>
          <a:endParaRPr lang="en-US">
            <a:latin typeface="Segoe UI" panose="020B0502040204020203" pitchFamily="34" charset="0"/>
            <a:cs typeface="Segoe UI" panose="020B0502040204020203" pitchFamily="34" charset="0"/>
          </a:endParaRPr>
        </a:p>
      </dgm:t>
    </dgm:pt>
    <dgm:pt modelId="{7A5AD2B7-2F6D-47F5-A582-6C9D03A24240}">
      <dgm:prSet phldrT="[Text]" custT="1"/>
      <dgm:spPr>
        <a:solidFill>
          <a:srgbClr val="72A843"/>
        </a:solidFill>
      </dgm:spPr>
      <dgm:t>
        <a:bodyPr/>
        <a:lstStyle/>
        <a:p>
          <a:r>
            <a:rPr lang="en-US" sz="1800" b="1" dirty="0">
              <a:latin typeface="Segoe UI" panose="020B0502040204020203" pitchFamily="34" charset="0"/>
              <a:cs typeface="Segoe UI" panose="020B0502040204020203" pitchFamily="34" charset="0"/>
            </a:rPr>
            <a:t>4. Dismissal</a:t>
          </a:r>
        </a:p>
      </dgm:t>
    </dgm:pt>
    <dgm:pt modelId="{7F7F03CF-3918-417C-9C98-D50D8589FD2D}" type="parTrans" cxnId="{BA845031-2266-4A70-81C9-9C54806D2084}">
      <dgm:prSet/>
      <dgm:spPr/>
      <dgm:t>
        <a:bodyPr/>
        <a:lstStyle/>
        <a:p>
          <a:endParaRPr lang="en-US">
            <a:latin typeface="Segoe UI" panose="020B0502040204020203" pitchFamily="34" charset="0"/>
            <a:cs typeface="Segoe UI" panose="020B0502040204020203" pitchFamily="34" charset="0"/>
          </a:endParaRPr>
        </a:p>
      </dgm:t>
    </dgm:pt>
    <dgm:pt modelId="{6A128BEA-15C0-4C10-8043-860C7980D537}" type="sibTrans" cxnId="{BA845031-2266-4A70-81C9-9C54806D2084}">
      <dgm:prSet/>
      <dgm:spPr/>
      <dgm:t>
        <a:bodyPr/>
        <a:lstStyle/>
        <a:p>
          <a:endParaRPr lang="en-US">
            <a:latin typeface="Segoe UI" panose="020B0502040204020203" pitchFamily="34" charset="0"/>
            <a:cs typeface="Segoe UI" panose="020B0502040204020203" pitchFamily="34" charset="0"/>
          </a:endParaRPr>
        </a:p>
      </dgm:t>
    </dgm:pt>
    <dgm:pt modelId="{90DFA6E4-5518-4FCE-BBA2-D5559F458255}">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5. Informal Resolution</a:t>
          </a:r>
        </a:p>
      </dgm:t>
    </dgm:pt>
    <dgm:pt modelId="{E79712C1-9A02-4A57-A9F1-5C1AE69C9FC8}" type="parTrans" cxnId="{BB1DD7AB-1CA3-4BA7-A7B3-0D6EAAB17B4D}">
      <dgm:prSet/>
      <dgm:spPr/>
      <dgm:t>
        <a:bodyPr/>
        <a:lstStyle/>
        <a:p>
          <a:endParaRPr lang="en-US">
            <a:latin typeface="Segoe UI" panose="020B0502040204020203" pitchFamily="34" charset="0"/>
            <a:cs typeface="Segoe UI" panose="020B0502040204020203" pitchFamily="34" charset="0"/>
          </a:endParaRPr>
        </a:p>
      </dgm:t>
    </dgm:pt>
    <dgm:pt modelId="{949E1630-541F-4099-8328-420D38EE234B}" type="sibTrans" cxnId="{BB1DD7AB-1CA3-4BA7-A7B3-0D6EAAB17B4D}">
      <dgm:prSet/>
      <dgm:spPr/>
      <dgm:t>
        <a:bodyPr/>
        <a:lstStyle/>
        <a:p>
          <a:endParaRPr lang="en-US">
            <a:latin typeface="Segoe UI" panose="020B0502040204020203" pitchFamily="34" charset="0"/>
            <a:cs typeface="Segoe UI" panose="020B0502040204020203" pitchFamily="34" charset="0"/>
          </a:endParaRPr>
        </a:p>
      </dgm:t>
    </dgm:pt>
    <dgm:pt modelId="{EABB3414-1F8A-4DEC-9C75-0DF8BE9373A6}" type="pres">
      <dgm:prSet presAssocID="{24B1CAD7-77CE-427D-969B-E20CA6676C95}" presName="Name0" presStyleCnt="0">
        <dgm:presLayoutVars>
          <dgm:dir/>
          <dgm:resizeHandles val="exact"/>
        </dgm:presLayoutVars>
      </dgm:prSet>
      <dgm:spPr/>
    </dgm:pt>
    <dgm:pt modelId="{5A47DD88-4741-42BA-B913-604438E78DB1}" type="pres">
      <dgm:prSet presAssocID="{380AD8BE-BCF2-421F-B0C7-62B812022AAF}" presName="parTxOnly" presStyleLbl="node1" presStyleIdx="0" presStyleCnt="5" custScaleX="98366" custScaleY="99583">
        <dgm:presLayoutVars>
          <dgm:bulletEnabled val="1"/>
        </dgm:presLayoutVars>
      </dgm:prSet>
      <dgm:spPr/>
    </dgm:pt>
    <dgm:pt modelId="{9B194716-FD8D-47BC-9C51-F9B159F458BC}" type="pres">
      <dgm:prSet presAssocID="{C9BD6A44-B80B-472F-B35E-F1607656FDD9}" presName="parSpace" presStyleCnt="0"/>
      <dgm:spPr/>
    </dgm:pt>
    <dgm:pt modelId="{9B4464EB-3EDC-4A2B-804F-0B5FF404FCE0}" type="pres">
      <dgm:prSet presAssocID="{3A9D8D58-8260-4346-9756-C0B5CE47C278}" presName="parTxOnly" presStyleLbl="node1" presStyleIdx="1" presStyleCnt="5" custScaleX="103531">
        <dgm:presLayoutVars>
          <dgm:bulletEnabled val="1"/>
        </dgm:presLayoutVars>
      </dgm:prSet>
      <dgm:spPr/>
    </dgm:pt>
    <dgm:pt modelId="{A4A3DCA5-2AF9-461D-A5EB-4EE795BDF3FB}" type="pres">
      <dgm:prSet presAssocID="{DCDBF5AC-0477-4E92-B57D-99AAAA3FAD70}" presName="parSpace" presStyleCnt="0"/>
      <dgm:spPr/>
    </dgm:pt>
    <dgm:pt modelId="{AFCDA4B9-A960-4320-9EEA-4BEE4E8B40E6}" type="pres">
      <dgm:prSet presAssocID="{6F1FE5B9-B7C3-4BC8-A3D4-46D593511FBE}" presName="parTxOnly" presStyleLbl="node1" presStyleIdx="2" presStyleCnt="5">
        <dgm:presLayoutVars>
          <dgm:bulletEnabled val="1"/>
        </dgm:presLayoutVars>
      </dgm:prSet>
      <dgm:spPr/>
    </dgm:pt>
    <dgm:pt modelId="{0CA1FF67-6C8D-4FB2-A796-19F371B4E390}" type="pres">
      <dgm:prSet presAssocID="{ED73EE7E-9747-4D3D-854C-B34D0EDDA92D}" presName="parSpace" presStyleCnt="0"/>
      <dgm:spPr/>
    </dgm:pt>
    <dgm:pt modelId="{F5081C25-2E33-4BC7-9D28-C1D395303357}" type="pres">
      <dgm:prSet presAssocID="{7A5AD2B7-2F6D-47F5-A582-6C9D03A24240}" presName="parTxOnly" presStyleLbl="node1" presStyleIdx="3" presStyleCnt="5" custScaleX="148530" custScaleY="196925" custLinFactNeighborX="-1298" custLinFactNeighborY="4580">
        <dgm:presLayoutVars>
          <dgm:bulletEnabled val="1"/>
        </dgm:presLayoutVars>
      </dgm:prSet>
      <dgm:spPr/>
    </dgm:pt>
    <dgm:pt modelId="{85A07B1E-7A83-4D67-BC4E-8EAD8BAEC312}" type="pres">
      <dgm:prSet presAssocID="{6A128BEA-15C0-4C10-8043-860C7980D537}" presName="parSpace" presStyleCnt="0"/>
      <dgm:spPr/>
    </dgm:pt>
    <dgm:pt modelId="{ED6D7240-8696-4A48-B63F-F20C4C152440}" type="pres">
      <dgm:prSet presAssocID="{90DFA6E4-5518-4FCE-BBA2-D5559F458255}" presName="parTxOnly" presStyleLbl="node1" presStyleIdx="4" presStyleCnt="5">
        <dgm:presLayoutVars>
          <dgm:bulletEnabled val="1"/>
        </dgm:presLayoutVars>
      </dgm:prSet>
      <dgm:spPr/>
    </dgm:pt>
  </dgm:ptLst>
  <dgm:cxnLst>
    <dgm:cxn modelId="{1641A206-0189-4CDC-8E98-FC005C56E481}" type="presOf" srcId="{90DFA6E4-5518-4FCE-BBA2-D5559F458255}" destId="{ED6D7240-8696-4A48-B63F-F20C4C152440}" srcOrd="0" destOrd="0" presId="urn:microsoft.com/office/officeart/2005/8/layout/hChevron3"/>
    <dgm:cxn modelId="{8774CE14-74FD-4C1C-9B05-12AFDEE250E1}" type="presOf" srcId="{24B1CAD7-77CE-427D-969B-E20CA6676C95}" destId="{EABB3414-1F8A-4DEC-9C75-0DF8BE9373A6}" srcOrd="0" destOrd="0" presId="urn:microsoft.com/office/officeart/2005/8/layout/hChevron3"/>
    <dgm:cxn modelId="{BA845031-2266-4A70-81C9-9C54806D2084}" srcId="{24B1CAD7-77CE-427D-969B-E20CA6676C95}" destId="{7A5AD2B7-2F6D-47F5-A582-6C9D03A24240}" srcOrd="3" destOrd="0" parTransId="{7F7F03CF-3918-417C-9C98-D50D8589FD2D}" sibTransId="{6A128BEA-15C0-4C10-8043-860C7980D537}"/>
    <dgm:cxn modelId="{3942654F-B7E2-41C7-9734-DF2A9470A778}" type="presOf" srcId="{380AD8BE-BCF2-421F-B0C7-62B812022AAF}" destId="{5A47DD88-4741-42BA-B913-604438E78DB1}" srcOrd="0" destOrd="0" presId="urn:microsoft.com/office/officeart/2005/8/layout/hChevron3"/>
    <dgm:cxn modelId="{AD57D476-7354-4606-89B4-658C556FAE8A}" srcId="{24B1CAD7-77CE-427D-969B-E20CA6676C95}" destId="{380AD8BE-BCF2-421F-B0C7-62B812022AAF}" srcOrd="0" destOrd="0" parTransId="{234D68DD-A983-4DF8-90A9-1DE3B9B69194}" sibTransId="{C9BD6A44-B80B-472F-B35E-F1607656FDD9}"/>
    <dgm:cxn modelId="{04FF4279-2532-4781-8E93-CCC56068A309}" srcId="{24B1CAD7-77CE-427D-969B-E20CA6676C95}" destId="{3A9D8D58-8260-4346-9756-C0B5CE47C278}" srcOrd="1" destOrd="0" parTransId="{10C6D085-1736-49B3-B479-87E581273728}" sibTransId="{DCDBF5AC-0477-4E92-B57D-99AAAA3FAD70}"/>
    <dgm:cxn modelId="{BB1DD7AB-1CA3-4BA7-A7B3-0D6EAAB17B4D}" srcId="{24B1CAD7-77CE-427D-969B-E20CA6676C95}" destId="{90DFA6E4-5518-4FCE-BBA2-D5559F458255}" srcOrd="4" destOrd="0" parTransId="{E79712C1-9A02-4A57-A9F1-5C1AE69C9FC8}" sibTransId="{949E1630-541F-4099-8328-420D38EE234B}"/>
    <dgm:cxn modelId="{CAB5A9D9-0B66-406B-AAAD-5049293AA4B1}" type="presOf" srcId="{7A5AD2B7-2F6D-47F5-A582-6C9D03A24240}" destId="{F5081C25-2E33-4BC7-9D28-C1D395303357}" srcOrd="0" destOrd="0" presId="urn:microsoft.com/office/officeart/2005/8/layout/hChevron3"/>
    <dgm:cxn modelId="{CEE878DD-5336-4797-9798-AC0327265EB5}" type="presOf" srcId="{3A9D8D58-8260-4346-9756-C0B5CE47C278}" destId="{9B4464EB-3EDC-4A2B-804F-0B5FF404FCE0}" srcOrd="0" destOrd="0" presId="urn:microsoft.com/office/officeart/2005/8/layout/hChevron3"/>
    <dgm:cxn modelId="{048B1DFC-BAF6-4DFB-AD84-75125689904D}" srcId="{24B1CAD7-77CE-427D-969B-E20CA6676C95}" destId="{6F1FE5B9-B7C3-4BC8-A3D4-46D593511FBE}" srcOrd="2" destOrd="0" parTransId="{CD345F73-5F27-4EC0-9698-3D0CE2CB2583}" sibTransId="{ED73EE7E-9747-4D3D-854C-B34D0EDDA92D}"/>
    <dgm:cxn modelId="{B33CA0FD-D4A6-4576-8AC8-B4C680627851}" type="presOf" srcId="{6F1FE5B9-B7C3-4BC8-A3D4-46D593511FBE}" destId="{AFCDA4B9-A960-4320-9EEA-4BEE4E8B40E6}" srcOrd="0" destOrd="0" presId="urn:microsoft.com/office/officeart/2005/8/layout/hChevron3"/>
    <dgm:cxn modelId="{1EC8515A-12ED-4837-9C52-EBDBC5F7A440}" type="presParOf" srcId="{EABB3414-1F8A-4DEC-9C75-0DF8BE9373A6}" destId="{5A47DD88-4741-42BA-B913-604438E78DB1}" srcOrd="0" destOrd="0" presId="urn:microsoft.com/office/officeart/2005/8/layout/hChevron3"/>
    <dgm:cxn modelId="{FAA1B7F2-5B42-4488-902E-7AF63AF9BB7A}" type="presParOf" srcId="{EABB3414-1F8A-4DEC-9C75-0DF8BE9373A6}" destId="{9B194716-FD8D-47BC-9C51-F9B159F458BC}" srcOrd="1" destOrd="0" presId="urn:microsoft.com/office/officeart/2005/8/layout/hChevron3"/>
    <dgm:cxn modelId="{11F47028-1E3E-4DFB-98B8-578C6D3C18C3}" type="presParOf" srcId="{EABB3414-1F8A-4DEC-9C75-0DF8BE9373A6}" destId="{9B4464EB-3EDC-4A2B-804F-0B5FF404FCE0}" srcOrd="2" destOrd="0" presId="urn:microsoft.com/office/officeart/2005/8/layout/hChevron3"/>
    <dgm:cxn modelId="{2AA39A61-CE37-42DB-B590-553D7EB20BB0}" type="presParOf" srcId="{EABB3414-1F8A-4DEC-9C75-0DF8BE9373A6}" destId="{A4A3DCA5-2AF9-461D-A5EB-4EE795BDF3FB}" srcOrd="3" destOrd="0" presId="urn:microsoft.com/office/officeart/2005/8/layout/hChevron3"/>
    <dgm:cxn modelId="{B185B592-BABC-47D8-9ED7-4CDB5283A8F9}" type="presParOf" srcId="{EABB3414-1F8A-4DEC-9C75-0DF8BE9373A6}" destId="{AFCDA4B9-A960-4320-9EEA-4BEE4E8B40E6}" srcOrd="4" destOrd="0" presId="urn:microsoft.com/office/officeart/2005/8/layout/hChevron3"/>
    <dgm:cxn modelId="{2B7EF25E-C710-494E-8E4D-D17C022611BD}" type="presParOf" srcId="{EABB3414-1F8A-4DEC-9C75-0DF8BE9373A6}" destId="{0CA1FF67-6C8D-4FB2-A796-19F371B4E390}" srcOrd="5" destOrd="0" presId="urn:microsoft.com/office/officeart/2005/8/layout/hChevron3"/>
    <dgm:cxn modelId="{1BDA21E5-6121-4E62-9804-1991DD0EAD68}" type="presParOf" srcId="{EABB3414-1F8A-4DEC-9C75-0DF8BE9373A6}" destId="{F5081C25-2E33-4BC7-9D28-C1D395303357}" srcOrd="6" destOrd="0" presId="urn:microsoft.com/office/officeart/2005/8/layout/hChevron3"/>
    <dgm:cxn modelId="{C840B07D-6577-4A18-9683-42DDF8F50B77}" type="presParOf" srcId="{EABB3414-1F8A-4DEC-9C75-0DF8BE9373A6}" destId="{85A07B1E-7A83-4D67-BC4E-8EAD8BAEC312}" srcOrd="7" destOrd="0" presId="urn:microsoft.com/office/officeart/2005/8/layout/hChevron3"/>
    <dgm:cxn modelId="{14324DCB-D418-4799-BAA6-A058EE8AED0B}" type="presParOf" srcId="{EABB3414-1F8A-4DEC-9C75-0DF8BE9373A6}" destId="{ED6D7240-8696-4A48-B63F-F20C4C152440}" srcOrd="8"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4B1CAD7-77CE-427D-969B-E20CA6676C95}"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en-US"/>
        </a:p>
      </dgm:t>
    </dgm:pt>
    <dgm:pt modelId="{380AD8BE-BCF2-421F-B0C7-62B812022AAF}">
      <dgm:prSet phldrT="[Text]" custT="1"/>
      <dgm:spPr>
        <a:solidFill>
          <a:srgbClr val="72A843"/>
        </a:solidFill>
      </dgm:spPr>
      <dgm:t>
        <a:bodyPr/>
        <a:lstStyle/>
        <a:p>
          <a:r>
            <a:rPr lang="en-US" sz="1400" b="0" dirty="0">
              <a:latin typeface="Segoe UI" panose="020B0502040204020203" pitchFamily="34" charset="0"/>
              <a:cs typeface="Segoe UI" panose="020B0502040204020203" pitchFamily="34" charset="0"/>
            </a:rPr>
            <a:t>1. Initial Report &amp; Meeting with Complainant</a:t>
          </a:r>
        </a:p>
      </dgm:t>
    </dgm:pt>
    <dgm:pt modelId="{234D68DD-A983-4DF8-90A9-1DE3B9B69194}" type="parTrans" cxnId="{AD57D476-7354-4606-89B4-658C556FAE8A}">
      <dgm:prSet/>
      <dgm:spPr/>
      <dgm:t>
        <a:bodyPr/>
        <a:lstStyle/>
        <a:p>
          <a:endParaRPr lang="en-US">
            <a:latin typeface="Segoe UI" panose="020B0502040204020203" pitchFamily="34" charset="0"/>
            <a:cs typeface="Segoe UI" panose="020B0502040204020203" pitchFamily="34" charset="0"/>
          </a:endParaRPr>
        </a:p>
      </dgm:t>
    </dgm:pt>
    <dgm:pt modelId="{C9BD6A44-B80B-472F-B35E-F1607656FDD9}" type="sibTrans" cxnId="{AD57D476-7354-4606-89B4-658C556FAE8A}">
      <dgm:prSet/>
      <dgm:spPr/>
      <dgm:t>
        <a:bodyPr/>
        <a:lstStyle/>
        <a:p>
          <a:endParaRPr lang="en-US">
            <a:latin typeface="Segoe UI" panose="020B0502040204020203" pitchFamily="34" charset="0"/>
            <a:cs typeface="Segoe UI" panose="020B0502040204020203" pitchFamily="34" charset="0"/>
          </a:endParaRPr>
        </a:p>
      </dgm:t>
    </dgm:pt>
    <dgm:pt modelId="{3A9D8D58-8260-4346-9756-C0B5CE47C278}">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2. Formal Complaint &amp; Written Notice</a:t>
          </a:r>
        </a:p>
      </dgm:t>
    </dgm:pt>
    <dgm:pt modelId="{10C6D085-1736-49B3-B479-87E581273728}" type="parTrans" cxnId="{04FF4279-2532-4781-8E93-CCC56068A309}">
      <dgm:prSet/>
      <dgm:spPr/>
      <dgm:t>
        <a:bodyPr/>
        <a:lstStyle/>
        <a:p>
          <a:endParaRPr lang="en-US">
            <a:latin typeface="Segoe UI" panose="020B0502040204020203" pitchFamily="34" charset="0"/>
            <a:cs typeface="Segoe UI" panose="020B0502040204020203" pitchFamily="34" charset="0"/>
          </a:endParaRPr>
        </a:p>
      </dgm:t>
    </dgm:pt>
    <dgm:pt modelId="{DCDBF5AC-0477-4E92-B57D-99AAAA3FAD70}" type="sibTrans" cxnId="{04FF4279-2532-4781-8E93-CCC56068A309}">
      <dgm:prSet/>
      <dgm:spPr/>
      <dgm:t>
        <a:bodyPr/>
        <a:lstStyle/>
        <a:p>
          <a:endParaRPr lang="en-US">
            <a:latin typeface="Segoe UI" panose="020B0502040204020203" pitchFamily="34" charset="0"/>
            <a:cs typeface="Segoe UI" panose="020B0502040204020203" pitchFamily="34" charset="0"/>
          </a:endParaRPr>
        </a:p>
      </dgm:t>
    </dgm:pt>
    <dgm:pt modelId="{6F1FE5B9-B7C3-4BC8-A3D4-46D593511FBE}">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3. Emergency Removal</a:t>
          </a:r>
        </a:p>
      </dgm:t>
    </dgm:pt>
    <dgm:pt modelId="{CD345F73-5F27-4EC0-9698-3D0CE2CB2583}" type="parTrans" cxnId="{048B1DFC-BAF6-4DFB-AD84-75125689904D}">
      <dgm:prSet/>
      <dgm:spPr/>
      <dgm:t>
        <a:bodyPr/>
        <a:lstStyle/>
        <a:p>
          <a:endParaRPr lang="en-US">
            <a:latin typeface="Segoe UI" panose="020B0502040204020203" pitchFamily="34" charset="0"/>
            <a:cs typeface="Segoe UI" panose="020B0502040204020203" pitchFamily="34" charset="0"/>
          </a:endParaRPr>
        </a:p>
      </dgm:t>
    </dgm:pt>
    <dgm:pt modelId="{ED73EE7E-9747-4D3D-854C-B34D0EDDA92D}" type="sibTrans" cxnId="{048B1DFC-BAF6-4DFB-AD84-75125689904D}">
      <dgm:prSet/>
      <dgm:spPr/>
      <dgm:t>
        <a:bodyPr/>
        <a:lstStyle/>
        <a:p>
          <a:endParaRPr lang="en-US">
            <a:latin typeface="Segoe UI" panose="020B0502040204020203" pitchFamily="34" charset="0"/>
            <a:cs typeface="Segoe UI" panose="020B0502040204020203" pitchFamily="34" charset="0"/>
          </a:endParaRPr>
        </a:p>
      </dgm:t>
    </dgm:pt>
    <dgm:pt modelId="{7A5AD2B7-2F6D-47F5-A582-6C9D03A24240}">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4. Dismissal</a:t>
          </a:r>
        </a:p>
      </dgm:t>
    </dgm:pt>
    <dgm:pt modelId="{7F7F03CF-3918-417C-9C98-D50D8589FD2D}" type="parTrans" cxnId="{BA845031-2266-4A70-81C9-9C54806D2084}">
      <dgm:prSet/>
      <dgm:spPr/>
      <dgm:t>
        <a:bodyPr/>
        <a:lstStyle/>
        <a:p>
          <a:endParaRPr lang="en-US">
            <a:latin typeface="Segoe UI" panose="020B0502040204020203" pitchFamily="34" charset="0"/>
            <a:cs typeface="Segoe UI" panose="020B0502040204020203" pitchFamily="34" charset="0"/>
          </a:endParaRPr>
        </a:p>
      </dgm:t>
    </dgm:pt>
    <dgm:pt modelId="{6A128BEA-15C0-4C10-8043-860C7980D537}" type="sibTrans" cxnId="{BA845031-2266-4A70-81C9-9C54806D2084}">
      <dgm:prSet/>
      <dgm:spPr/>
      <dgm:t>
        <a:bodyPr/>
        <a:lstStyle/>
        <a:p>
          <a:endParaRPr lang="en-US">
            <a:latin typeface="Segoe UI" panose="020B0502040204020203" pitchFamily="34" charset="0"/>
            <a:cs typeface="Segoe UI" panose="020B0502040204020203" pitchFamily="34" charset="0"/>
          </a:endParaRPr>
        </a:p>
      </dgm:t>
    </dgm:pt>
    <dgm:pt modelId="{90DFA6E4-5518-4FCE-BBA2-D5559F458255}">
      <dgm:prSet phldrT="[Text]" custT="1"/>
      <dgm:spPr>
        <a:solidFill>
          <a:srgbClr val="72A843"/>
        </a:solidFill>
      </dgm:spPr>
      <dgm:t>
        <a:bodyPr/>
        <a:lstStyle/>
        <a:p>
          <a:r>
            <a:rPr lang="en-US" sz="1800" b="1" dirty="0">
              <a:latin typeface="Segoe UI" panose="020B0502040204020203" pitchFamily="34" charset="0"/>
              <a:cs typeface="Segoe UI" panose="020B0502040204020203" pitchFamily="34" charset="0"/>
            </a:rPr>
            <a:t>5. Informal Resolution</a:t>
          </a:r>
        </a:p>
      </dgm:t>
    </dgm:pt>
    <dgm:pt modelId="{E79712C1-9A02-4A57-A9F1-5C1AE69C9FC8}" type="parTrans" cxnId="{BB1DD7AB-1CA3-4BA7-A7B3-0D6EAAB17B4D}">
      <dgm:prSet/>
      <dgm:spPr/>
      <dgm:t>
        <a:bodyPr/>
        <a:lstStyle/>
        <a:p>
          <a:endParaRPr lang="en-US">
            <a:latin typeface="Segoe UI" panose="020B0502040204020203" pitchFamily="34" charset="0"/>
            <a:cs typeface="Segoe UI" panose="020B0502040204020203" pitchFamily="34" charset="0"/>
          </a:endParaRPr>
        </a:p>
      </dgm:t>
    </dgm:pt>
    <dgm:pt modelId="{949E1630-541F-4099-8328-420D38EE234B}" type="sibTrans" cxnId="{BB1DD7AB-1CA3-4BA7-A7B3-0D6EAAB17B4D}">
      <dgm:prSet/>
      <dgm:spPr/>
      <dgm:t>
        <a:bodyPr/>
        <a:lstStyle/>
        <a:p>
          <a:endParaRPr lang="en-US">
            <a:latin typeface="Segoe UI" panose="020B0502040204020203" pitchFamily="34" charset="0"/>
            <a:cs typeface="Segoe UI" panose="020B0502040204020203" pitchFamily="34" charset="0"/>
          </a:endParaRPr>
        </a:p>
      </dgm:t>
    </dgm:pt>
    <dgm:pt modelId="{EABB3414-1F8A-4DEC-9C75-0DF8BE9373A6}" type="pres">
      <dgm:prSet presAssocID="{24B1CAD7-77CE-427D-969B-E20CA6676C95}" presName="Name0" presStyleCnt="0">
        <dgm:presLayoutVars>
          <dgm:dir/>
          <dgm:resizeHandles val="exact"/>
        </dgm:presLayoutVars>
      </dgm:prSet>
      <dgm:spPr/>
    </dgm:pt>
    <dgm:pt modelId="{5A47DD88-4741-42BA-B913-604438E78DB1}" type="pres">
      <dgm:prSet presAssocID="{380AD8BE-BCF2-421F-B0C7-62B812022AAF}" presName="parTxOnly" presStyleLbl="node1" presStyleIdx="0" presStyleCnt="5" custScaleX="122473" custScaleY="99583">
        <dgm:presLayoutVars>
          <dgm:bulletEnabled val="1"/>
        </dgm:presLayoutVars>
      </dgm:prSet>
      <dgm:spPr/>
    </dgm:pt>
    <dgm:pt modelId="{9B194716-FD8D-47BC-9C51-F9B159F458BC}" type="pres">
      <dgm:prSet presAssocID="{C9BD6A44-B80B-472F-B35E-F1607656FDD9}" presName="parSpace" presStyleCnt="0"/>
      <dgm:spPr/>
    </dgm:pt>
    <dgm:pt modelId="{9B4464EB-3EDC-4A2B-804F-0B5FF404FCE0}" type="pres">
      <dgm:prSet presAssocID="{3A9D8D58-8260-4346-9756-C0B5CE47C278}" presName="parTxOnly" presStyleLbl="node1" presStyleIdx="1" presStyleCnt="5" custScaleX="130311">
        <dgm:presLayoutVars>
          <dgm:bulletEnabled val="1"/>
        </dgm:presLayoutVars>
      </dgm:prSet>
      <dgm:spPr/>
    </dgm:pt>
    <dgm:pt modelId="{A4A3DCA5-2AF9-461D-A5EB-4EE795BDF3FB}" type="pres">
      <dgm:prSet presAssocID="{DCDBF5AC-0477-4E92-B57D-99AAAA3FAD70}" presName="parSpace" presStyleCnt="0"/>
      <dgm:spPr/>
    </dgm:pt>
    <dgm:pt modelId="{AFCDA4B9-A960-4320-9EEA-4BEE4E8B40E6}" type="pres">
      <dgm:prSet presAssocID="{6F1FE5B9-B7C3-4BC8-A3D4-46D593511FBE}" presName="parTxOnly" presStyleLbl="node1" presStyleIdx="2" presStyleCnt="5" custScaleX="113450">
        <dgm:presLayoutVars>
          <dgm:bulletEnabled val="1"/>
        </dgm:presLayoutVars>
      </dgm:prSet>
      <dgm:spPr/>
    </dgm:pt>
    <dgm:pt modelId="{0CA1FF67-6C8D-4FB2-A796-19F371B4E390}" type="pres">
      <dgm:prSet presAssocID="{ED73EE7E-9747-4D3D-854C-B34D0EDDA92D}" presName="parSpace" presStyleCnt="0"/>
      <dgm:spPr/>
    </dgm:pt>
    <dgm:pt modelId="{F5081C25-2E33-4BC7-9D28-C1D395303357}" type="pres">
      <dgm:prSet presAssocID="{7A5AD2B7-2F6D-47F5-A582-6C9D03A24240}" presName="parTxOnly" presStyleLbl="node1" presStyleIdx="3" presStyleCnt="5" custScaleX="109883">
        <dgm:presLayoutVars>
          <dgm:bulletEnabled val="1"/>
        </dgm:presLayoutVars>
      </dgm:prSet>
      <dgm:spPr/>
    </dgm:pt>
    <dgm:pt modelId="{85A07B1E-7A83-4D67-BC4E-8EAD8BAEC312}" type="pres">
      <dgm:prSet presAssocID="{6A128BEA-15C0-4C10-8043-860C7980D537}" presName="parSpace" presStyleCnt="0"/>
      <dgm:spPr/>
    </dgm:pt>
    <dgm:pt modelId="{ED6D7240-8696-4A48-B63F-F20C4C152440}" type="pres">
      <dgm:prSet presAssocID="{90DFA6E4-5518-4FCE-BBA2-D5559F458255}" presName="parTxOnly" presStyleLbl="node1" presStyleIdx="4" presStyleCnt="5" custScaleX="177422" custScaleY="211468">
        <dgm:presLayoutVars>
          <dgm:bulletEnabled val="1"/>
        </dgm:presLayoutVars>
      </dgm:prSet>
      <dgm:spPr/>
    </dgm:pt>
  </dgm:ptLst>
  <dgm:cxnLst>
    <dgm:cxn modelId="{1641A206-0189-4CDC-8E98-FC005C56E481}" type="presOf" srcId="{90DFA6E4-5518-4FCE-BBA2-D5559F458255}" destId="{ED6D7240-8696-4A48-B63F-F20C4C152440}" srcOrd="0" destOrd="0" presId="urn:microsoft.com/office/officeart/2005/8/layout/hChevron3"/>
    <dgm:cxn modelId="{8774CE14-74FD-4C1C-9B05-12AFDEE250E1}" type="presOf" srcId="{24B1CAD7-77CE-427D-969B-E20CA6676C95}" destId="{EABB3414-1F8A-4DEC-9C75-0DF8BE9373A6}" srcOrd="0" destOrd="0" presId="urn:microsoft.com/office/officeart/2005/8/layout/hChevron3"/>
    <dgm:cxn modelId="{BA845031-2266-4A70-81C9-9C54806D2084}" srcId="{24B1CAD7-77CE-427D-969B-E20CA6676C95}" destId="{7A5AD2B7-2F6D-47F5-A582-6C9D03A24240}" srcOrd="3" destOrd="0" parTransId="{7F7F03CF-3918-417C-9C98-D50D8589FD2D}" sibTransId="{6A128BEA-15C0-4C10-8043-860C7980D537}"/>
    <dgm:cxn modelId="{3942654F-B7E2-41C7-9734-DF2A9470A778}" type="presOf" srcId="{380AD8BE-BCF2-421F-B0C7-62B812022AAF}" destId="{5A47DD88-4741-42BA-B913-604438E78DB1}" srcOrd="0" destOrd="0" presId="urn:microsoft.com/office/officeart/2005/8/layout/hChevron3"/>
    <dgm:cxn modelId="{AD57D476-7354-4606-89B4-658C556FAE8A}" srcId="{24B1CAD7-77CE-427D-969B-E20CA6676C95}" destId="{380AD8BE-BCF2-421F-B0C7-62B812022AAF}" srcOrd="0" destOrd="0" parTransId="{234D68DD-A983-4DF8-90A9-1DE3B9B69194}" sibTransId="{C9BD6A44-B80B-472F-B35E-F1607656FDD9}"/>
    <dgm:cxn modelId="{04FF4279-2532-4781-8E93-CCC56068A309}" srcId="{24B1CAD7-77CE-427D-969B-E20CA6676C95}" destId="{3A9D8D58-8260-4346-9756-C0B5CE47C278}" srcOrd="1" destOrd="0" parTransId="{10C6D085-1736-49B3-B479-87E581273728}" sibTransId="{DCDBF5AC-0477-4E92-B57D-99AAAA3FAD70}"/>
    <dgm:cxn modelId="{BB1DD7AB-1CA3-4BA7-A7B3-0D6EAAB17B4D}" srcId="{24B1CAD7-77CE-427D-969B-E20CA6676C95}" destId="{90DFA6E4-5518-4FCE-BBA2-D5559F458255}" srcOrd="4" destOrd="0" parTransId="{E79712C1-9A02-4A57-A9F1-5C1AE69C9FC8}" sibTransId="{949E1630-541F-4099-8328-420D38EE234B}"/>
    <dgm:cxn modelId="{CAB5A9D9-0B66-406B-AAAD-5049293AA4B1}" type="presOf" srcId="{7A5AD2B7-2F6D-47F5-A582-6C9D03A24240}" destId="{F5081C25-2E33-4BC7-9D28-C1D395303357}" srcOrd="0" destOrd="0" presId="urn:microsoft.com/office/officeart/2005/8/layout/hChevron3"/>
    <dgm:cxn modelId="{CEE878DD-5336-4797-9798-AC0327265EB5}" type="presOf" srcId="{3A9D8D58-8260-4346-9756-C0B5CE47C278}" destId="{9B4464EB-3EDC-4A2B-804F-0B5FF404FCE0}" srcOrd="0" destOrd="0" presId="urn:microsoft.com/office/officeart/2005/8/layout/hChevron3"/>
    <dgm:cxn modelId="{048B1DFC-BAF6-4DFB-AD84-75125689904D}" srcId="{24B1CAD7-77CE-427D-969B-E20CA6676C95}" destId="{6F1FE5B9-B7C3-4BC8-A3D4-46D593511FBE}" srcOrd="2" destOrd="0" parTransId="{CD345F73-5F27-4EC0-9698-3D0CE2CB2583}" sibTransId="{ED73EE7E-9747-4D3D-854C-B34D0EDDA92D}"/>
    <dgm:cxn modelId="{B33CA0FD-D4A6-4576-8AC8-B4C680627851}" type="presOf" srcId="{6F1FE5B9-B7C3-4BC8-A3D4-46D593511FBE}" destId="{AFCDA4B9-A960-4320-9EEA-4BEE4E8B40E6}" srcOrd="0" destOrd="0" presId="urn:microsoft.com/office/officeart/2005/8/layout/hChevron3"/>
    <dgm:cxn modelId="{1EC8515A-12ED-4837-9C52-EBDBC5F7A440}" type="presParOf" srcId="{EABB3414-1F8A-4DEC-9C75-0DF8BE9373A6}" destId="{5A47DD88-4741-42BA-B913-604438E78DB1}" srcOrd="0" destOrd="0" presId="urn:microsoft.com/office/officeart/2005/8/layout/hChevron3"/>
    <dgm:cxn modelId="{FAA1B7F2-5B42-4488-902E-7AF63AF9BB7A}" type="presParOf" srcId="{EABB3414-1F8A-4DEC-9C75-0DF8BE9373A6}" destId="{9B194716-FD8D-47BC-9C51-F9B159F458BC}" srcOrd="1" destOrd="0" presId="urn:microsoft.com/office/officeart/2005/8/layout/hChevron3"/>
    <dgm:cxn modelId="{11F47028-1E3E-4DFB-98B8-578C6D3C18C3}" type="presParOf" srcId="{EABB3414-1F8A-4DEC-9C75-0DF8BE9373A6}" destId="{9B4464EB-3EDC-4A2B-804F-0B5FF404FCE0}" srcOrd="2" destOrd="0" presId="urn:microsoft.com/office/officeart/2005/8/layout/hChevron3"/>
    <dgm:cxn modelId="{2AA39A61-CE37-42DB-B590-553D7EB20BB0}" type="presParOf" srcId="{EABB3414-1F8A-4DEC-9C75-0DF8BE9373A6}" destId="{A4A3DCA5-2AF9-461D-A5EB-4EE795BDF3FB}" srcOrd="3" destOrd="0" presId="urn:microsoft.com/office/officeart/2005/8/layout/hChevron3"/>
    <dgm:cxn modelId="{B185B592-BABC-47D8-9ED7-4CDB5283A8F9}" type="presParOf" srcId="{EABB3414-1F8A-4DEC-9C75-0DF8BE9373A6}" destId="{AFCDA4B9-A960-4320-9EEA-4BEE4E8B40E6}" srcOrd="4" destOrd="0" presId="urn:microsoft.com/office/officeart/2005/8/layout/hChevron3"/>
    <dgm:cxn modelId="{2B7EF25E-C710-494E-8E4D-D17C022611BD}" type="presParOf" srcId="{EABB3414-1F8A-4DEC-9C75-0DF8BE9373A6}" destId="{0CA1FF67-6C8D-4FB2-A796-19F371B4E390}" srcOrd="5" destOrd="0" presId="urn:microsoft.com/office/officeart/2005/8/layout/hChevron3"/>
    <dgm:cxn modelId="{1BDA21E5-6121-4E62-9804-1991DD0EAD68}" type="presParOf" srcId="{EABB3414-1F8A-4DEC-9C75-0DF8BE9373A6}" destId="{F5081C25-2E33-4BC7-9D28-C1D395303357}" srcOrd="6" destOrd="0" presId="urn:microsoft.com/office/officeart/2005/8/layout/hChevron3"/>
    <dgm:cxn modelId="{C840B07D-6577-4A18-9683-42DDF8F50B77}" type="presParOf" srcId="{EABB3414-1F8A-4DEC-9C75-0DF8BE9373A6}" destId="{85A07B1E-7A83-4D67-BC4E-8EAD8BAEC312}" srcOrd="7" destOrd="0" presId="urn:microsoft.com/office/officeart/2005/8/layout/hChevron3"/>
    <dgm:cxn modelId="{14324DCB-D418-4799-BAA6-A058EE8AED0B}" type="presParOf" srcId="{EABB3414-1F8A-4DEC-9C75-0DF8BE9373A6}" destId="{ED6D7240-8696-4A48-B63F-F20C4C152440}" srcOrd="8"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4B1CAD7-77CE-427D-969B-E20CA6676C95}"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en-US"/>
        </a:p>
      </dgm:t>
    </dgm:pt>
    <dgm:pt modelId="{380AD8BE-BCF2-421F-B0C7-62B812022AAF}">
      <dgm:prSet phldrT="[Text]" custT="1"/>
      <dgm:spPr>
        <a:solidFill>
          <a:srgbClr val="72A843"/>
        </a:solidFill>
      </dgm:spPr>
      <dgm:t>
        <a:bodyPr/>
        <a:lstStyle/>
        <a:p>
          <a:r>
            <a:rPr lang="en-US" sz="1800" b="1" dirty="0">
              <a:latin typeface="Segoe UI" panose="020B0502040204020203" pitchFamily="34" charset="0"/>
              <a:cs typeface="Segoe UI" panose="020B0502040204020203" pitchFamily="34" charset="0"/>
            </a:rPr>
            <a:t>6. Investigation</a:t>
          </a:r>
        </a:p>
      </dgm:t>
    </dgm:pt>
    <dgm:pt modelId="{234D68DD-A983-4DF8-90A9-1DE3B9B69194}" type="parTrans" cxnId="{AD57D476-7354-4606-89B4-658C556FAE8A}">
      <dgm:prSet/>
      <dgm:spPr/>
      <dgm:t>
        <a:bodyPr/>
        <a:lstStyle/>
        <a:p>
          <a:endParaRPr lang="en-US">
            <a:latin typeface="Segoe UI" panose="020B0502040204020203" pitchFamily="34" charset="0"/>
            <a:cs typeface="Segoe UI" panose="020B0502040204020203" pitchFamily="34" charset="0"/>
          </a:endParaRPr>
        </a:p>
      </dgm:t>
    </dgm:pt>
    <dgm:pt modelId="{C9BD6A44-B80B-472F-B35E-F1607656FDD9}" type="sibTrans" cxnId="{AD57D476-7354-4606-89B4-658C556FAE8A}">
      <dgm:prSet/>
      <dgm:spPr/>
      <dgm:t>
        <a:bodyPr/>
        <a:lstStyle/>
        <a:p>
          <a:endParaRPr lang="en-US">
            <a:latin typeface="Segoe UI" panose="020B0502040204020203" pitchFamily="34" charset="0"/>
            <a:cs typeface="Segoe UI" panose="020B0502040204020203" pitchFamily="34" charset="0"/>
          </a:endParaRPr>
        </a:p>
      </dgm:t>
    </dgm:pt>
    <dgm:pt modelId="{3A9D8D58-8260-4346-9756-C0B5CE47C278}">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7. “Cross Exam” Question and Answer</a:t>
          </a:r>
        </a:p>
      </dgm:t>
    </dgm:pt>
    <dgm:pt modelId="{10C6D085-1736-49B3-B479-87E581273728}" type="parTrans" cxnId="{04FF4279-2532-4781-8E93-CCC56068A309}">
      <dgm:prSet/>
      <dgm:spPr/>
      <dgm:t>
        <a:bodyPr/>
        <a:lstStyle/>
        <a:p>
          <a:endParaRPr lang="en-US">
            <a:latin typeface="Segoe UI" panose="020B0502040204020203" pitchFamily="34" charset="0"/>
            <a:cs typeface="Segoe UI" panose="020B0502040204020203" pitchFamily="34" charset="0"/>
          </a:endParaRPr>
        </a:p>
      </dgm:t>
    </dgm:pt>
    <dgm:pt modelId="{DCDBF5AC-0477-4E92-B57D-99AAAA3FAD70}" type="sibTrans" cxnId="{04FF4279-2532-4781-8E93-CCC56068A309}">
      <dgm:prSet/>
      <dgm:spPr/>
      <dgm:t>
        <a:bodyPr/>
        <a:lstStyle/>
        <a:p>
          <a:endParaRPr lang="en-US">
            <a:latin typeface="Segoe UI" panose="020B0502040204020203" pitchFamily="34" charset="0"/>
            <a:cs typeface="Segoe UI" panose="020B0502040204020203" pitchFamily="34" charset="0"/>
          </a:endParaRPr>
        </a:p>
      </dgm:t>
    </dgm:pt>
    <dgm:pt modelId="{6F1FE5B9-B7C3-4BC8-A3D4-46D593511FBE}">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8. Determination of Responsibility</a:t>
          </a:r>
        </a:p>
      </dgm:t>
    </dgm:pt>
    <dgm:pt modelId="{CD345F73-5F27-4EC0-9698-3D0CE2CB2583}" type="parTrans" cxnId="{048B1DFC-BAF6-4DFB-AD84-75125689904D}">
      <dgm:prSet/>
      <dgm:spPr/>
      <dgm:t>
        <a:bodyPr/>
        <a:lstStyle/>
        <a:p>
          <a:endParaRPr lang="en-US">
            <a:latin typeface="Segoe UI" panose="020B0502040204020203" pitchFamily="34" charset="0"/>
            <a:cs typeface="Segoe UI" panose="020B0502040204020203" pitchFamily="34" charset="0"/>
          </a:endParaRPr>
        </a:p>
      </dgm:t>
    </dgm:pt>
    <dgm:pt modelId="{ED73EE7E-9747-4D3D-854C-B34D0EDDA92D}" type="sibTrans" cxnId="{048B1DFC-BAF6-4DFB-AD84-75125689904D}">
      <dgm:prSet/>
      <dgm:spPr/>
      <dgm:t>
        <a:bodyPr/>
        <a:lstStyle/>
        <a:p>
          <a:endParaRPr lang="en-US">
            <a:latin typeface="Segoe UI" panose="020B0502040204020203" pitchFamily="34" charset="0"/>
            <a:cs typeface="Segoe UI" panose="020B0502040204020203" pitchFamily="34" charset="0"/>
          </a:endParaRPr>
        </a:p>
      </dgm:t>
    </dgm:pt>
    <dgm:pt modelId="{90DFA6E4-5518-4FCE-BBA2-D5559F458255}">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9. Appeal</a:t>
          </a:r>
        </a:p>
      </dgm:t>
    </dgm:pt>
    <dgm:pt modelId="{E79712C1-9A02-4A57-A9F1-5C1AE69C9FC8}" type="parTrans" cxnId="{BB1DD7AB-1CA3-4BA7-A7B3-0D6EAAB17B4D}">
      <dgm:prSet/>
      <dgm:spPr/>
      <dgm:t>
        <a:bodyPr/>
        <a:lstStyle/>
        <a:p>
          <a:endParaRPr lang="en-US">
            <a:latin typeface="Segoe UI" panose="020B0502040204020203" pitchFamily="34" charset="0"/>
            <a:cs typeface="Segoe UI" panose="020B0502040204020203" pitchFamily="34" charset="0"/>
          </a:endParaRPr>
        </a:p>
      </dgm:t>
    </dgm:pt>
    <dgm:pt modelId="{949E1630-541F-4099-8328-420D38EE234B}" type="sibTrans" cxnId="{BB1DD7AB-1CA3-4BA7-A7B3-0D6EAAB17B4D}">
      <dgm:prSet/>
      <dgm:spPr/>
      <dgm:t>
        <a:bodyPr/>
        <a:lstStyle/>
        <a:p>
          <a:endParaRPr lang="en-US">
            <a:latin typeface="Segoe UI" panose="020B0502040204020203" pitchFamily="34" charset="0"/>
            <a:cs typeface="Segoe UI" panose="020B0502040204020203" pitchFamily="34" charset="0"/>
          </a:endParaRPr>
        </a:p>
      </dgm:t>
    </dgm:pt>
    <dgm:pt modelId="{EABB3414-1F8A-4DEC-9C75-0DF8BE9373A6}" type="pres">
      <dgm:prSet presAssocID="{24B1CAD7-77CE-427D-969B-E20CA6676C95}" presName="Name0" presStyleCnt="0">
        <dgm:presLayoutVars>
          <dgm:dir/>
          <dgm:resizeHandles val="exact"/>
        </dgm:presLayoutVars>
      </dgm:prSet>
      <dgm:spPr/>
    </dgm:pt>
    <dgm:pt modelId="{5A47DD88-4741-42BA-B913-604438E78DB1}" type="pres">
      <dgm:prSet presAssocID="{380AD8BE-BCF2-421F-B0C7-62B812022AAF}" presName="parTxOnly" presStyleLbl="node1" presStyleIdx="0" presStyleCnt="4" custScaleX="128094" custScaleY="191108">
        <dgm:presLayoutVars>
          <dgm:bulletEnabled val="1"/>
        </dgm:presLayoutVars>
      </dgm:prSet>
      <dgm:spPr/>
    </dgm:pt>
    <dgm:pt modelId="{9B194716-FD8D-47BC-9C51-F9B159F458BC}" type="pres">
      <dgm:prSet presAssocID="{C9BD6A44-B80B-472F-B35E-F1607656FDD9}" presName="parSpace" presStyleCnt="0"/>
      <dgm:spPr/>
    </dgm:pt>
    <dgm:pt modelId="{9B4464EB-3EDC-4A2B-804F-0B5FF404FCE0}" type="pres">
      <dgm:prSet presAssocID="{3A9D8D58-8260-4346-9756-C0B5CE47C278}" presName="parTxOnly" presStyleLbl="node1" presStyleIdx="1" presStyleCnt="4" custScaleX="110411">
        <dgm:presLayoutVars>
          <dgm:bulletEnabled val="1"/>
        </dgm:presLayoutVars>
      </dgm:prSet>
      <dgm:spPr/>
    </dgm:pt>
    <dgm:pt modelId="{A4A3DCA5-2AF9-461D-A5EB-4EE795BDF3FB}" type="pres">
      <dgm:prSet presAssocID="{DCDBF5AC-0477-4E92-B57D-99AAAA3FAD70}" presName="parSpace" presStyleCnt="0"/>
      <dgm:spPr/>
    </dgm:pt>
    <dgm:pt modelId="{AFCDA4B9-A960-4320-9EEA-4BEE4E8B40E6}" type="pres">
      <dgm:prSet presAssocID="{6F1FE5B9-B7C3-4BC8-A3D4-46D593511FBE}" presName="parTxOnly" presStyleLbl="node1" presStyleIdx="2" presStyleCnt="4">
        <dgm:presLayoutVars>
          <dgm:bulletEnabled val="1"/>
        </dgm:presLayoutVars>
      </dgm:prSet>
      <dgm:spPr/>
    </dgm:pt>
    <dgm:pt modelId="{0CA1FF67-6C8D-4FB2-A796-19F371B4E390}" type="pres">
      <dgm:prSet presAssocID="{ED73EE7E-9747-4D3D-854C-B34D0EDDA92D}" presName="parSpace" presStyleCnt="0"/>
      <dgm:spPr/>
    </dgm:pt>
    <dgm:pt modelId="{ED6D7240-8696-4A48-B63F-F20C4C152440}" type="pres">
      <dgm:prSet presAssocID="{90DFA6E4-5518-4FCE-BBA2-D5559F458255}" presName="parTxOnly" presStyleLbl="node1" presStyleIdx="3" presStyleCnt="4">
        <dgm:presLayoutVars>
          <dgm:bulletEnabled val="1"/>
        </dgm:presLayoutVars>
      </dgm:prSet>
      <dgm:spPr/>
    </dgm:pt>
  </dgm:ptLst>
  <dgm:cxnLst>
    <dgm:cxn modelId="{1641A206-0189-4CDC-8E98-FC005C56E481}" type="presOf" srcId="{90DFA6E4-5518-4FCE-BBA2-D5559F458255}" destId="{ED6D7240-8696-4A48-B63F-F20C4C152440}" srcOrd="0" destOrd="0" presId="urn:microsoft.com/office/officeart/2005/8/layout/hChevron3"/>
    <dgm:cxn modelId="{8774CE14-74FD-4C1C-9B05-12AFDEE250E1}" type="presOf" srcId="{24B1CAD7-77CE-427D-969B-E20CA6676C95}" destId="{EABB3414-1F8A-4DEC-9C75-0DF8BE9373A6}" srcOrd="0" destOrd="0" presId="urn:microsoft.com/office/officeart/2005/8/layout/hChevron3"/>
    <dgm:cxn modelId="{3942654F-B7E2-41C7-9734-DF2A9470A778}" type="presOf" srcId="{380AD8BE-BCF2-421F-B0C7-62B812022AAF}" destId="{5A47DD88-4741-42BA-B913-604438E78DB1}" srcOrd="0" destOrd="0" presId="urn:microsoft.com/office/officeart/2005/8/layout/hChevron3"/>
    <dgm:cxn modelId="{AD57D476-7354-4606-89B4-658C556FAE8A}" srcId="{24B1CAD7-77CE-427D-969B-E20CA6676C95}" destId="{380AD8BE-BCF2-421F-B0C7-62B812022AAF}" srcOrd="0" destOrd="0" parTransId="{234D68DD-A983-4DF8-90A9-1DE3B9B69194}" sibTransId="{C9BD6A44-B80B-472F-B35E-F1607656FDD9}"/>
    <dgm:cxn modelId="{04FF4279-2532-4781-8E93-CCC56068A309}" srcId="{24B1CAD7-77CE-427D-969B-E20CA6676C95}" destId="{3A9D8D58-8260-4346-9756-C0B5CE47C278}" srcOrd="1" destOrd="0" parTransId="{10C6D085-1736-49B3-B479-87E581273728}" sibTransId="{DCDBF5AC-0477-4E92-B57D-99AAAA3FAD70}"/>
    <dgm:cxn modelId="{BB1DD7AB-1CA3-4BA7-A7B3-0D6EAAB17B4D}" srcId="{24B1CAD7-77CE-427D-969B-E20CA6676C95}" destId="{90DFA6E4-5518-4FCE-BBA2-D5559F458255}" srcOrd="3" destOrd="0" parTransId="{E79712C1-9A02-4A57-A9F1-5C1AE69C9FC8}" sibTransId="{949E1630-541F-4099-8328-420D38EE234B}"/>
    <dgm:cxn modelId="{CEE878DD-5336-4797-9798-AC0327265EB5}" type="presOf" srcId="{3A9D8D58-8260-4346-9756-C0B5CE47C278}" destId="{9B4464EB-3EDC-4A2B-804F-0B5FF404FCE0}" srcOrd="0" destOrd="0" presId="urn:microsoft.com/office/officeart/2005/8/layout/hChevron3"/>
    <dgm:cxn modelId="{048B1DFC-BAF6-4DFB-AD84-75125689904D}" srcId="{24B1CAD7-77CE-427D-969B-E20CA6676C95}" destId="{6F1FE5B9-B7C3-4BC8-A3D4-46D593511FBE}" srcOrd="2" destOrd="0" parTransId="{CD345F73-5F27-4EC0-9698-3D0CE2CB2583}" sibTransId="{ED73EE7E-9747-4D3D-854C-B34D0EDDA92D}"/>
    <dgm:cxn modelId="{B33CA0FD-D4A6-4576-8AC8-B4C680627851}" type="presOf" srcId="{6F1FE5B9-B7C3-4BC8-A3D4-46D593511FBE}" destId="{AFCDA4B9-A960-4320-9EEA-4BEE4E8B40E6}" srcOrd="0" destOrd="0" presId="urn:microsoft.com/office/officeart/2005/8/layout/hChevron3"/>
    <dgm:cxn modelId="{1EC8515A-12ED-4837-9C52-EBDBC5F7A440}" type="presParOf" srcId="{EABB3414-1F8A-4DEC-9C75-0DF8BE9373A6}" destId="{5A47DD88-4741-42BA-B913-604438E78DB1}" srcOrd="0" destOrd="0" presId="urn:microsoft.com/office/officeart/2005/8/layout/hChevron3"/>
    <dgm:cxn modelId="{FAA1B7F2-5B42-4488-902E-7AF63AF9BB7A}" type="presParOf" srcId="{EABB3414-1F8A-4DEC-9C75-0DF8BE9373A6}" destId="{9B194716-FD8D-47BC-9C51-F9B159F458BC}" srcOrd="1" destOrd="0" presId="urn:microsoft.com/office/officeart/2005/8/layout/hChevron3"/>
    <dgm:cxn modelId="{11F47028-1E3E-4DFB-98B8-578C6D3C18C3}" type="presParOf" srcId="{EABB3414-1F8A-4DEC-9C75-0DF8BE9373A6}" destId="{9B4464EB-3EDC-4A2B-804F-0B5FF404FCE0}" srcOrd="2" destOrd="0" presId="urn:microsoft.com/office/officeart/2005/8/layout/hChevron3"/>
    <dgm:cxn modelId="{2AA39A61-CE37-42DB-B590-553D7EB20BB0}" type="presParOf" srcId="{EABB3414-1F8A-4DEC-9C75-0DF8BE9373A6}" destId="{A4A3DCA5-2AF9-461D-A5EB-4EE795BDF3FB}" srcOrd="3" destOrd="0" presId="urn:microsoft.com/office/officeart/2005/8/layout/hChevron3"/>
    <dgm:cxn modelId="{B185B592-BABC-47D8-9ED7-4CDB5283A8F9}" type="presParOf" srcId="{EABB3414-1F8A-4DEC-9C75-0DF8BE9373A6}" destId="{AFCDA4B9-A960-4320-9EEA-4BEE4E8B40E6}" srcOrd="4" destOrd="0" presId="urn:microsoft.com/office/officeart/2005/8/layout/hChevron3"/>
    <dgm:cxn modelId="{2B7EF25E-C710-494E-8E4D-D17C022611BD}" type="presParOf" srcId="{EABB3414-1F8A-4DEC-9C75-0DF8BE9373A6}" destId="{0CA1FF67-6C8D-4FB2-A796-19F371B4E390}" srcOrd="5" destOrd="0" presId="urn:microsoft.com/office/officeart/2005/8/layout/hChevron3"/>
    <dgm:cxn modelId="{14324DCB-D418-4799-BAA6-A058EE8AED0B}" type="presParOf" srcId="{EABB3414-1F8A-4DEC-9C75-0DF8BE9373A6}" destId="{ED6D7240-8696-4A48-B63F-F20C4C152440}"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4B1CAD7-77CE-427D-969B-E20CA6676C95}"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en-US"/>
        </a:p>
      </dgm:t>
    </dgm:pt>
    <dgm:pt modelId="{380AD8BE-BCF2-421F-B0C7-62B812022AAF}">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6. Investigation</a:t>
          </a:r>
        </a:p>
      </dgm:t>
    </dgm:pt>
    <dgm:pt modelId="{234D68DD-A983-4DF8-90A9-1DE3B9B69194}" type="parTrans" cxnId="{AD57D476-7354-4606-89B4-658C556FAE8A}">
      <dgm:prSet/>
      <dgm:spPr/>
      <dgm:t>
        <a:bodyPr/>
        <a:lstStyle/>
        <a:p>
          <a:endParaRPr lang="en-US">
            <a:latin typeface="Segoe UI" panose="020B0502040204020203" pitchFamily="34" charset="0"/>
            <a:cs typeface="Segoe UI" panose="020B0502040204020203" pitchFamily="34" charset="0"/>
          </a:endParaRPr>
        </a:p>
      </dgm:t>
    </dgm:pt>
    <dgm:pt modelId="{C9BD6A44-B80B-472F-B35E-F1607656FDD9}" type="sibTrans" cxnId="{AD57D476-7354-4606-89B4-658C556FAE8A}">
      <dgm:prSet/>
      <dgm:spPr/>
      <dgm:t>
        <a:bodyPr/>
        <a:lstStyle/>
        <a:p>
          <a:endParaRPr lang="en-US">
            <a:latin typeface="Segoe UI" panose="020B0502040204020203" pitchFamily="34" charset="0"/>
            <a:cs typeface="Segoe UI" panose="020B0502040204020203" pitchFamily="34" charset="0"/>
          </a:endParaRPr>
        </a:p>
      </dgm:t>
    </dgm:pt>
    <dgm:pt modelId="{3A9D8D58-8260-4346-9756-C0B5CE47C278}">
      <dgm:prSet phldrT="[Text]" custT="1"/>
      <dgm:spPr>
        <a:solidFill>
          <a:srgbClr val="72A843"/>
        </a:solidFill>
      </dgm:spPr>
      <dgm:t>
        <a:bodyPr/>
        <a:lstStyle/>
        <a:p>
          <a:r>
            <a:rPr lang="en-US" sz="1800" b="1" dirty="0">
              <a:latin typeface="Segoe UI" panose="020B0502040204020203" pitchFamily="34" charset="0"/>
              <a:cs typeface="Segoe UI" panose="020B0502040204020203" pitchFamily="34" charset="0"/>
            </a:rPr>
            <a:t>7. “Cross Exam” Question and Answer</a:t>
          </a:r>
        </a:p>
      </dgm:t>
    </dgm:pt>
    <dgm:pt modelId="{10C6D085-1736-49B3-B479-87E581273728}" type="parTrans" cxnId="{04FF4279-2532-4781-8E93-CCC56068A309}">
      <dgm:prSet/>
      <dgm:spPr/>
      <dgm:t>
        <a:bodyPr/>
        <a:lstStyle/>
        <a:p>
          <a:endParaRPr lang="en-US">
            <a:latin typeface="Segoe UI" panose="020B0502040204020203" pitchFamily="34" charset="0"/>
            <a:cs typeface="Segoe UI" panose="020B0502040204020203" pitchFamily="34" charset="0"/>
          </a:endParaRPr>
        </a:p>
      </dgm:t>
    </dgm:pt>
    <dgm:pt modelId="{DCDBF5AC-0477-4E92-B57D-99AAAA3FAD70}" type="sibTrans" cxnId="{04FF4279-2532-4781-8E93-CCC56068A309}">
      <dgm:prSet/>
      <dgm:spPr/>
      <dgm:t>
        <a:bodyPr/>
        <a:lstStyle/>
        <a:p>
          <a:endParaRPr lang="en-US">
            <a:latin typeface="Segoe UI" panose="020B0502040204020203" pitchFamily="34" charset="0"/>
            <a:cs typeface="Segoe UI" panose="020B0502040204020203" pitchFamily="34" charset="0"/>
          </a:endParaRPr>
        </a:p>
      </dgm:t>
    </dgm:pt>
    <dgm:pt modelId="{6F1FE5B9-B7C3-4BC8-A3D4-46D593511FBE}">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8. Determination of Responsibility</a:t>
          </a:r>
        </a:p>
      </dgm:t>
    </dgm:pt>
    <dgm:pt modelId="{CD345F73-5F27-4EC0-9698-3D0CE2CB2583}" type="parTrans" cxnId="{048B1DFC-BAF6-4DFB-AD84-75125689904D}">
      <dgm:prSet/>
      <dgm:spPr/>
      <dgm:t>
        <a:bodyPr/>
        <a:lstStyle/>
        <a:p>
          <a:endParaRPr lang="en-US">
            <a:latin typeface="Segoe UI" panose="020B0502040204020203" pitchFamily="34" charset="0"/>
            <a:cs typeface="Segoe UI" panose="020B0502040204020203" pitchFamily="34" charset="0"/>
          </a:endParaRPr>
        </a:p>
      </dgm:t>
    </dgm:pt>
    <dgm:pt modelId="{ED73EE7E-9747-4D3D-854C-B34D0EDDA92D}" type="sibTrans" cxnId="{048B1DFC-BAF6-4DFB-AD84-75125689904D}">
      <dgm:prSet/>
      <dgm:spPr/>
      <dgm:t>
        <a:bodyPr/>
        <a:lstStyle/>
        <a:p>
          <a:endParaRPr lang="en-US">
            <a:latin typeface="Segoe UI" panose="020B0502040204020203" pitchFamily="34" charset="0"/>
            <a:cs typeface="Segoe UI" panose="020B0502040204020203" pitchFamily="34" charset="0"/>
          </a:endParaRPr>
        </a:p>
      </dgm:t>
    </dgm:pt>
    <dgm:pt modelId="{7A5AD2B7-2F6D-47F5-A582-6C9D03A24240}">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9. Appeal</a:t>
          </a:r>
        </a:p>
      </dgm:t>
    </dgm:pt>
    <dgm:pt modelId="{7F7F03CF-3918-417C-9C98-D50D8589FD2D}" type="parTrans" cxnId="{BA845031-2266-4A70-81C9-9C54806D2084}">
      <dgm:prSet/>
      <dgm:spPr/>
      <dgm:t>
        <a:bodyPr/>
        <a:lstStyle/>
        <a:p>
          <a:endParaRPr lang="en-US">
            <a:latin typeface="Segoe UI" panose="020B0502040204020203" pitchFamily="34" charset="0"/>
            <a:cs typeface="Segoe UI" panose="020B0502040204020203" pitchFamily="34" charset="0"/>
          </a:endParaRPr>
        </a:p>
      </dgm:t>
    </dgm:pt>
    <dgm:pt modelId="{6A128BEA-15C0-4C10-8043-860C7980D537}" type="sibTrans" cxnId="{BA845031-2266-4A70-81C9-9C54806D2084}">
      <dgm:prSet/>
      <dgm:spPr/>
      <dgm:t>
        <a:bodyPr/>
        <a:lstStyle/>
        <a:p>
          <a:endParaRPr lang="en-US">
            <a:latin typeface="Segoe UI" panose="020B0502040204020203" pitchFamily="34" charset="0"/>
            <a:cs typeface="Segoe UI" panose="020B0502040204020203" pitchFamily="34" charset="0"/>
          </a:endParaRPr>
        </a:p>
      </dgm:t>
    </dgm:pt>
    <dgm:pt modelId="{EABB3414-1F8A-4DEC-9C75-0DF8BE9373A6}" type="pres">
      <dgm:prSet presAssocID="{24B1CAD7-77CE-427D-969B-E20CA6676C95}" presName="Name0" presStyleCnt="0">
        <dgm:presLayoutVars>
          <dgm:dir/>
          <dgm:resizeHandles val="exact"/>
        </dgm:presLayoutVars>
      </dgm:prSet>
      <dgm:spPr/>
    </dgm:pt>
    <dgm:pt modelId="{5A47DD88-4741-42BA-B913-604438E78DB1}" type="pres">
      <dgm:prSet presAssocID="{380AD8BE-BCF2-421F-B0C7-62B812022AAF}" presName="parTxOnly" presStyleLbl="node1" presStyleIdx="0" presStyleCnt="4" custScaleX="98366" custScaleY="99583">
        <dgm:presLayoutVars>
          <dgm:bulletEnabled val="1"/>
        </dgm:presLayoutVars>
      </dgm:prSet>
      <dgm:spPr/>
    </dgm:pt>
    <dgm:pt modelId="{9B194716-FD8D-47BC-9C51-F9B159F458BC}" type="pres">
      <dgm:prSet presAssocID="{C9BD6A44-B80B-472F-B35E-F1607656FDD9}" presName="parSpace" presStyleCnt="0"/>
      <dgm:spPr/>
    </dgm:pt>
    <dgm:pt modelId="{9B4464EB-3EDC-4A2B-804F-0B5FF404FCE0}" type="pres">
      <dgm:prSet presAssocID="{3A9D8D58-8260-4346-9756-C0B5CE47C278}" presName="parTxOnly" presStyleLbl="node1" presStyleIdx="1" presStyleCnt="4" custScaleX="180322" custScaleY="212756">
        <dgm:presLayoutVars>
          <dgm:bulletEnabled val="1"/>
        </dgm:presLayoutVars>
      </dgm:prSet>
      <dgm:spPr/>
    </dgm:pt>
    <dgm:pt modelId="{A4A3DCA5-2AF9-461D-A5EB-4EE795BDF3FB}" type="pres">
      <dgm:prSet presAssocID="{DCDBF5AC-0477-4E92-B57D-99AAAA3FAD70}" presName="parSpace" presStyleCnt="0"/>
      <dgm:spPr/>
    </dgm:pt>
    <dgm:pt modelId="{AFCDA4B9-A960-4320-9EEA-4BEE4E8B40E6}" type="pres">
      <dgm:prSet presAssocID="{6F1FE5B9-B7C3-4BC8-A3D4-46D593511FBE}" presName="parTxOnly" presStyleLbl="node1" presStyleIdx="2" presStyleCnt="4" custScaleX="105105">
        <dgm:presLayoutVars>
          <dgm:bulletEnabled val="1"/>
        </dgm:presLayoutVars>
      </dgm:prSet>
      <dgm:spPr/>
    </dgm:pt>
    <dgm:pt modelId="{0CA1FF67-6C8D-4FB2-A796-19F371B4E390}" type="pres">
      <dgm:prSet presAssocID="{ED73EE7E-9747-4D3D-854C-B34D0EDDA92D}" presName="parSpace" presStyleCnt="0"/>
      <dgm:spPr/>
    </dgm:pt>
    <dgm:pt modelId="{F5081C25-2E33-4BC7-9D28-C1D395303357}" type="pres">
      <dgm:prSet presAssocID="{7A5AD2B7-2F6D-47F5-A582-6C9D03A24240}" presName="parTxOnly" presStyleLbl="node1" presStyleIdx="3" presStyleCnt="4">
        <dgm:presLayoutVars>
          <dgm:bulletEnabled val="1"/>
        </dgm:presLayoutVars>
      </dgm:prSet>
      <dgm:spPr/>
    </dgm:pt>
  </dgm:ptLst>
  <dgm:cxnLst>
    <dgm:cxn modelId="{8774CE14-74FD-4C1C-9B05-12AFDEE250E1}" type="presOf" srcId="{24B1CAD7-77CE-427D-969B-E20CA6676C95}" destId="{EABB3414-1F8A-4DEC-9C75-0DF8BE9373A6}" srcOrd="0" destOrd="0" presId="urn:microsoft.com/office/officeart/2005/8/layout/hChevron3"/>
    <dgm:cxn modelId="{BA845031-2266-4A70-81C9-9C54806D2084}" srcId="{24B1CAD7-77CE-427D-969B-E20CA6676C95}" destId="{7A5AD2B7-2F6D-47F5-A582-6C9D03A24240}" srcOrd="3" destOrd="0" parTransId="{7F7F03CF-3918-417C-9C98-D50D8589FD2D}" sibTransId="{6A128BEA-15C0-4C10-8043-860C7980D537}"/>
    <dgm:cxn modelId="{3942654F-B7E2-41C7-9734-DF2A9470A778}" type="presOf" srcId="{380AD8BE-BCF2-421F-B0C7-62B812022AAF}" destId="{5A47DD88-4741-42BA-B913-604438E78DB1}" srcOrd="0" destOrd="0" presId="urn:microsoft.com/office/officeart/2005/8/layout/hChevron3"/>
    <dgm:cxn modelId="{AD57D476-7354-4606-89B4-658C556FAE8A}" srcId="{24B1CAD7-77CE-427D-969B-E20CA6676C95}" destId="{380AD8BE-BCF2-421F-B0C7-62B812022AAF}" srcOrd="0" destOrd="0" parTransId="{234D68DD-A983-4DF8-90A9-1DE3B9B69194}" sibTransId="{C9BD6A44-B80B-472F-B35E-F1607656FDD9}"/>
    <dgm:cxn modelId="{04FF4279-2532-4781-8E93-CCC56068A309}" srcId="{24B1CAD7-77CE-427D-969B-E20CA6676C95}" destId="{3A9D8D58-8260-4346-9756-C0B5CE47C278}" srcOrd="1" destOrd="0" parTransId="{10C6D085-1736-49B3-B479-87E581273728}" sibTransId="{DCDBF5AC-0477-4E92-B57D-99AAAA3FAD70}"/>
    <dgm:cxn modelId="{CAB5A9D9-0B66-406B-AAAD-5049293AA4B1}" type="presOf" srcId="{7A5AD2B7-2F6D-47F5-A582-6C9D03A24240}" destId="{F5081C25-2E33-4BC7-9D28-C1D395303357}" srcOrd="0" destOrd="0" presId="urn:microsoft.com/office/officeart/2005/8/layout/hChevron3"/>
    <dgm:cxn modelId="{CEE878DD-5336-4797-9798-AC0327265EB5}" type="presOf" srcId="{3A9D8D58-8260-4346-9756-C0B5CE47C278}" destId="{9B4464EB-3EDC-4A2B-804F-0B5FF404FCE0}" srcOrd="0" destOrd="0" presId="urn:microsoft.com/office/officeart/2005/8/layout/hChevron3"/>
    <dgm:cxn modelId="{048B1DFC-BAF6-4DFB-AD84-75125689904D}" srcId="{24B1CAD7-77CE-427D-969B-E20CA6676C95}" destId="{6F1FE5B9-B7C3-4BC8-A3D4-46D593511FBE}" srcOrd="2" destOrd="0" parTransId="{CD345F73-5F27-4EC0-9698-3D0CE2CB2583}" sibTransId="{ED73EE7E-9747-4D3D-854C-B34D0EDDA92D}"/>
    <dgm:cxn modelId="{B33CA0FD-D4A6-4576-8AC8-B4C680627851}" type="presOf" srcId="{6F1FE5B9-B7C3-4BC8-A3D4-46D593511FBE}" destId="{AFCDA4B9-A960-4320-9EEA-4BEE4E8B40E6}" srcOrd="0" destOrd="0" presId="urn:microsoft.com/office/officeart/2005/8/layout/hChevron3"/>
    <dgm:cxn modelId="{1EC8515A-12ED-4837-9C52-EBDBC5F7A440}" type="presParOf" srcId="{EABB3414-1F8A-4DEC-9C75-0DF8BE9373A6}" destId="{5A47DD88-4741-42BA-B913-604438E78DB1}" srcOrd="0" destOrd="0" presId="urn:microsoft.com/office/officeart/2005/8/layout/hChevron3"/>
    <dgm:cxn modelId="{FAA1B7F2-5B42-4488-902E-7AF63AF9BB7A}" type="presParOf" srcId="{EABB3414-1F8A-4DEC-9C75-0DF8BE9373A6}" destId="{9B194716-FD8D-47BC-9C51-F9B159F458BC}" srcOrd="1" destOrd="0" presId="urn:microsoft.com/office/officeart/2005/8/layout/hChevron3"/>
    <dgm:cxn modelId="{11F47028-1E3E-4DFB-98B8-578C6D3C18C3}" type="presParOf" srcId="{EABB3414-1F8A-4DEC-9C75-0DF8BE9373A6}" destId="{9B4464EB-3EDC-4A2B-804F-0B5FF404FCE0}" srcOrd="2" destOrd="0" presId="urn:microsoft.com/office/officeart/2005/8/layout/hChevron3"/>
    <dgm:cxn modelId="{2AA39A61-CE37-42DB-B590-553D7EB20BB0}" type="presParOf" srcId="{EABB3414-1F8A-4DEC-9C75-0DF8BE9373A6}" destId="{A4A3DCA5-2AF9-461D-A5EB-4EE795BDF3FB}" srcOrd="3" destOrd="0" presId="urn:microsoft.com/office/officeart/2005/8/layout/hChevron3"/>
    <dgm:cxn modelId="{B185B592-BABC-47D8-9ED7-4CDB5283A8F9}" type="presParOf" srcId="{EABB3414-1F8A-4DEC-9C75-0DF8BE9373A6}" destId="{AFCDA4B9-A960-4320-9EEA-4BEE4E8B40E6}" srcOrd="4" destOrd="0" presId="urn:microsoft.com/office/officeart/2005/8/layout/hChevron3"/>
    <dgm:cxn modelId="{2B7EF25E-C710-494E-8E4D-D17C022611BD}" type="presParOf" srcId="{EABB3414-1F8A-4DEC-9C75-0DF8BE9373A6}" destId="{0CA1FF67-6C8D-4FB2-A796-19F371B4E390}" srcOrd="5" destOrd="0" presId="urn:microsoft.com/office/officeart/2005/8/layout/hChevron3"/>
    <dgm:cxn modelId="{1BDA21E5-6121-4E62-9804-1991DD0EAD68}" type="presParOf" srcId="{EABB3414-1F8A-4DEC-9C75-0DF8BE9373A6}" destId="{F5081C25-2E33-4BC7-9D28-C1D395303357}"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4B1CAD7-77CE-427D-969B-E20CA6676C95}"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en-US"/>
        </a:p>
      </dgm:t>
    </dgm:pt>
    <dgm:pt modelId="{380AD8BE-BCF2-421F-B0C7-62B812022AAF}">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6. Investigation</a:t>
          </a:r>
          <a:endParaRPr lang="en-US" sz="1400" b="0" dirty="0">
            <a:latin typeface="Segoe UI" panose="020B0502040204020203" pitchFamily="34" charset="0"/>
            <a:cs typeface="Segoe UI" panose="020B0502040204020203" pitchFamily="34" charset="0"/>
          </a:endParaRPr>
        </a:p>
      </dgm:t>
    </dgm:pt>
    <dgm:pt modelId="{234D68DD-A983-4DF8-90A9-1DE3B9B69194}" type="parTrans" cxnId="{AD57D476-7354-4606-89B4-658C556FAE8A}">
      <dgm:prSet/>
      <dgm:spPr/>
      <dgm:t>
        <a:bodyPr/>
        <a:lstStyle/>
        <a:p>
          <a:endParaRPr lang="en-US">
            <a:latin typeface="Segoe UI" panose="020B0502040204020203" pitchFamily="34" charset="0"/>
            <a:cs typeface="Segoe UI" panose="020B0502040204020203" pitchFamily="34" charset="0"/>
          </a:endParaRPr>
        </a:p>
      </dgm:t>
    </dgm:pt>
    <dgm:pt modelId="{C9BD6A44-B80B-472F-B35E-F1607656FDD9}" type="sibTrans" cxnId="{AD57D476-7354-4606-89B4-658C556FAE8A}">
      <dgm:prSet/>
      <dgm:spPr/>
      <dgm:t>
        <a:bodyPr/>
        <a:lstStyle/>
        <a:p>
          <a:endParaRPr lang="en-US">
            <a:latin typeface="Segoe UI" panose="020B0502040204020203" pitchFamily="34" charset="0"/>
            <a:cs typeface="Segoe UI" panose="020B0502040204020203" pitchFamily="34" charset="0"/>
          </a:endParaRPr>
        </a:p>
      </dgm:t>
    </dgm:pt>
    <dgm:pt modelId="{3A9D8D58-8260-4346-9756-C0B5CE47C278}">
      <dgm:prSet phldrT="[Text]" custT="1"/>
      <dgm:spPr>
        <a:solidFill>
          <a:srgbClr val="72A843"/>
        </a:solidFill>
      </dgm:spPr>
      <dgm:t>
        <a:bodyPr/>
        <a:lstStyle/>
        <a:p>
          <a:r>
            <a:rPr lang="en-US" sz="1400" b="0" dirty="0">
              <a:latin typeface="Segoe UI" panose="020B0502040204020203" pitchFamily="34" charset="0"/>
              <a:cs typeface="Segoe UI" panose="020B0502040204020203" pitchFamily="34" charset="0"/>
            </a:rPr>
            <a:t>7. “Cross Exam” Question and Answer</a:t>
          </a:r>
        </a:p>
      </dgm:t>
    </dgm:pt>
    <dgm:pt modelId="{10C6D085-1736-49B3-B479-87E581273728}" type="parTrans" cxnId="{04FF4279-2532-4781-8E93-CCC56068A309}">
      <dgm:prSet/>
      <dgm:spPr/>
      <dgm:t>
        <a:bodyPr/>
        <a:lstStyle/>
        <a:p>
          <a:endParaRPr lang="en-US">
            <a:latin typeface="Segoe UI" panose="020B0502040204020203" pitchFamily="34" charset="0"/>
            <a:cs typeface="Segoe UI" panose="020B0502040204020203" pitchFamily="34" charset="0"/>
          </a:endParaRPr>
        </a:p>
      </dgm:t>
    </dgm:pt>
    <dgm:pt modelId="{DCDBF5AC-0477-4E92-B57D-99AAAA3FAD70}" type="sibTrans" cxnId="{04FF4279-2532-4781-8E93-CCC56068A309}">
      <dgm:prSet/>
      <dgm:spPr/>
      <dgm:t>
        <a:bodyPr/>
        <a:lstStyle/>
        <a:p>
          <a:endParaRPr lang="en-US">
            <a:latin typeface="Segoe UI" panose="020B0502040204020203" pitchFamily="34" charset="0"/>
            <a:cs typeface="Segoe UI" panose="020B0502040204020203" pitchFamily="34" charset="0"/>
          </a:endParaRPr>
        </a:p>
      </dgm:t>
    </dgm:pt>
    <dgm:pt modelId="{6F1FE5B9-B7C3-4BC8-A3D4-46D593511FBE}">
      <dgm:prSet phldrT="[Text]" custT="1"/>
      <dgm:spPr>
        <a:solidFill>
          <a:srgbClr val="72A843"/>
        </a:solidFill>
      </dgm:spPr>
      <dgm:t>
        <a:bodyPr/>
        <a:lstStyle/>
        <a:p>
          <a:r>
            <a:rPr lang="en-US" sz="1800" b="1" dirty="0">
              <a:latin typeface="Segoe UI" panose="020B0502040204020203" pitchFamily="34" charset="0"/>
              <a:cs typeface="Segoe UI" panose="020B0502040204020203" pitchFamily="34" charset="0"/>
            </a:rPr>
            <a:t>8. Determination of Responsibility  </a:t>
          </a:r>
        </a:p>
      </dgm:t>
    </dgm:pt>
    <dgm:pt modelId="{CD345F73-5F27-4EC0-9698-3D0CE2CB2583}" type="parTrans" cxnId="{048B1DFC-BAF6-4DFB-AD84-75125689904D}">
      <dgm:prSet/>
      <dgm:spPr/>
      <dgm:t>
        <a:bodyPr/>
        <a:lstStyle/>
        <a:p>
          <a:endParaRPr lang="en-US">
            <a:latin typeface="Segoe UI" panose="020B0502040204020203" pitchFamily="34" charset="0"/>
            <a:cs typeface="Segoe UI" panose="020B0502040204020203" pitchFamily="34" charset="0"/>
          </a:endParaRPr>
        </a:p>
      </dgm:t>
    </dgm:pt>
    <dgm:pt modelId="{ED73EE7E-9747-4D3D-854C-B34D0EDDA92D}" type="sibTrans" cxnId="{048B1DFC-BAF6-4DFB-AD84-75125689904D}">
      <dgm:prSet/>
      <dgm:spPr/>
      <dgm:t>
        <a:bodyPr/>
        <a:lstStyle/>
        <a:p>
          <a:endParaRPr lang="en-US">
            <a:latin typeface="Segoe UI" panose="020B0502040204020203" pitchFamily="34" charset="0"/>
            <a:cs typeface="Segoe UI" panose="020B0502040204020203" pitchFamily="34" charset="0"/>
          </a:endParaRPr>
        </a:p>
      </dgm:t>
    </dgm:pt>
    <dgm:pt modelId="{7A5AD2B7-2F6D-47F5-A582-6C9D03A24240}">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9. Appeal</a:t>
          </a:r>
        </a:p>
      </dgm:t>
    </dgm:pt>
    <dgm:pt modelId="{7F7F03CF-3918-417C-9C98-D50D8589FD2D}" type="parTrans" cxnId="{BA845031-2266-4A70-81C9-9C54806D2084}">
      <dgm:prSet/>
      <dgm:spPr/>
      <dgm:t>
        <a:bodyPr/>
        <a:lstStyle/>
        <a:p>
          <a:endParaRPr lang="en-US">
            <a:latin typeface="Segoe UI" panose="020B0502040204020203" pitchFamily="34" charset="0"/>
            <a:cs typeface="Segoe UI" panose="020B0502040204020203" pitchFamily="34" charset="0"/>
          </a:endParaRPr>
        </a:p>
      </dgm:t>
    </dgm:pt>
    <dgm:pt modelId="{6A128BEA-15C0-4C10-8043-860C7980D537}" type="sibTrans" cxnId="{BA845031-2266-4A70-81C9-9C54806D2084}">
      <dgm:prSet/>
      <dgm:spPr/>
      <dgm:t>
        <a:bodyPr/>
        <a:lstStyle/>
        <a:p>
          <a:endParaRPr lang="en-US">
            <a:latin typeface="Segoe UI" panose="020B0502040204020203" pitchFamily="34" charset="0"/>
            <a:cs typeface="Segoe UI" panose="020B0502040204020203" pitchFamily="34" charset="0"/>
          </a:endParaRPr>
        </a:p>
      </dgm:t>
    </dgm:pt>
    <dgm:pt modelId="{EABB3414-1F8A-4DEC-9C75-0DF8BE9373A6}" type="pres">
      <dgm:prSet presAssocID="{24B1CAD7-77CE-427D-969B-E20CA6676C95}" presName="Name0" presStyleCnt="0">
        <dgm:presLayoutVars>
          <dgm:dir/>
          <dgm:resizeHandles val="exact"/>
        </dgm:presLayoutVars>
      </dgm:prSet>
      <dgm:spPr/>
    </dgm:pt>
    <dgm:pt modelId="{5A47DD88-4741-42BA-B913-604438E78DB1}" type="pres">
      <dgm:prSet presAssocID="{380AD8BE-BCF2-421F-B0C7-62B812022AAF}" presName="parTxOnly" presStyleLbl="node1" presStyleIdx="0" presStyleCnt="4" custScaleX="98366" custScaleY="99583">
        <dgm:presLayoutVars>
          <dgm:bulletEnabled val="1"/>
        </dgm:presLayoutVars>
      </dgm:prSet>
      <dgm:spPr/>
    </dgm:pt>
    <dgm:pt modelId="{9B194716-FD8D-47BC-9C51-F9B159F458BC}" type="pres">
      <dgm:prSet presAssocID="{C9BD6A44-B80B-472F-B35E-F1607656FDD9}" presName="parSpace" presStyleCnt="0"/>
      <dgm:spPr/>
    </dgm:pt>
    <dgm:pt modelId="{9B4464EB-3EDC-4A2B-804F-0B5FF404FCE0}" type="pres">
      <dgm:prSet presAssocID="{3A9D8D58-8260-4346-9756-C0B5CE47C278}" presName="parTxOnly" presStyleLbl="node1" presStyleIdx="1" presStyleCnt="4" custScaleX="127446">
        <dgm:presLayoutVars>
          <dgm:bulletEnabled val="1"/>
        </dgm:presLayoutVars>
      </dgm:prSet>
      <dgm:spPr/>
    </dgm:pt>
    <dgm:pt modelId="{A4A3DCA5-2AF9-461D-A5EB-4EE795BDF3FB}" type="pres">
      <dgm:prSet presAssocID="{DCDBF5AC-0477-4E92-B57D-99AAAA3FAD70}" presName="parSpace" presStyleCnt="0"/>
      <dgm:spPr/>
    </dgm:pt>
    <dgm:pt modelId="{AFCDA4B9-A960-4320-9EEA-4BEE4E8B40E6}" type="pres">
      <dgm:prSet presAssocID="{6F1FE5B9-B7C3-4BC8-A3D4-46D593511FBE}" presName="parTxOnly" presStyleLbl="node1" presStyleIdx="2" presStyleCnt="4" custScaleX="176275" custScaleY="210957">
        <dgm:presLayoutVars>
          <dgm:bulletEnabled val="1"/>
        </dgm:presLayoutVars>
      </dgm:prSet>
      <dgm:spPr/>
    </dgm:pt>
    <dgm:pt modelId="{0CA1FF67-6C8D-4FB2-A796-19F371B4E390}" type="pres">
      <dgm:prSet presAssocID="{ED73EE7E-9747-4D3D-854C-B34D0EDDA92D}" presName="parSpace" presStyleCnt="0"/>
      <dgm:spPr/>
    </dgm:pt>
    <dgm:pt modelId="{F5081C25-2E33-4BC7-9D28-C1D395303357}" type="pres">
      <dgm:prSet presAssocID="{7A5AD2B7-2F6D-47F5-A582-6C9D03A24240}" presName="parTxOnly" presStyleLbl="node1" presStyleIdx="3" presStyleCnt="4">
        <dgm:presLayoutVars>
          <dgm:bulletEnabled val="1"/>
        </dgm:presLayoutVars>
      </dgm:prSet>
      <dgm:spPr/>
    </dgm:pt>
  </dgm:ptLst>
  <dgm:cxnLst>
    <dgm:cxn modelId="{8774CE14-74FD-4C1C-9B05-12AFDEE250E1}" type="presOf" srcId="{24B1CAD7-77CE-427D-969B-E20CA6676C95}" destId="{EABB3414-1F8A-4DEC-9C75-0DF8BE9373A6}" srcOrd="0" destOrd="0" presId="urn:microsoft.com/office/officeart/2005/8/layout/hChevron3"/>
    <dgm:cxn modelId="{BA845031-2266-4A70-81C9-9C54806D2084}" srcId="{24B1CAD7-77CE-427D-969B-E20CA6676C95}" destId="{7A5AD2B7-2F6D-47F5-A582-6C9D03A24240}" srcOrd="3" destOrd="0" parTransId="{7F7F03CF-3918-417C-9C98-D50D8589FD2D}" sibTransId="{6A128BEA-15C0-4C10-8043-860C7980D537}"/>
    <dgm:cxn modelId="{3942654F-B7E2-41C7-9734-DF2A9470A778}" type="presOf" srcId="{380AD8BE-BCF2-421F-B0C7-62B812022AAF}" destId="{5A47DD88-4741-42BA-B913-604438E78DB1}" srcOrd="0" destOrd="0" presId="urn:microsoft.com/office/officeart/2005/8/layout/hChevron3"/>
    <dgm:cxn modelId="{AD57D476-7354-4606-89B4-658C556FAE8A}" srcId="{24B1CAD7-77CE-427D-969B-E20CA6676C95}" destId="{380AD8BE-BCF2-421F-B0C7-62B812022AAF}" srcOrd="0" destOrd="0" parTransId="{234D68DD-A983-4DF8-90A9-1DE3B9B69194}" sibTransId="{C9BD6A44-B80B-472F-B35E-F1607656FDD9}"/>
    <dgm:cxn modelId="{04FF4279-2532-4781-8E93-CCC56068A309}" srcId="{24B1CAD7-77CE-427D-969B-E20CA6676C95}" destId="{3A9D8D58-8260-4346-9756-C0B5CE47C278}" srcOrd="1" destOrd="0" parTransId="{10C6D085-1736-49B3-B479-87E581273728}" sibTransId="{DCDBF5AC-0477-4E92-B57D-99AAAA3FAD70}"/>
    <dgm:cxn modelId="{CAB5A9D9-0B66-406B-AAAD-5049293AA4B1}" type="presOf" srcId="{7A5AD2B7-2F6D-47F5-A582-6C9D03A24240}" destId="{F5081C25-2E33-4BC7-9D28-C1D395303357}" srcOrd="0" destOrd="0" presId="urn:microsoft.com/office/officeart/2005/8/layout/hChevron3"/>
    <dgm:cxn modelId="{CEE878DD-5336-4797-9798-AC0327265EB5}" type="presOf" srcId="{3A9D8D58-8260-4346-9756-C0B5CE47C278}" destId="{9B4464EB-3EDC-4A2B-804F-0B5FF404FCE0}" srcOrd="0" destOrd="0" presId="urn:microsoft.com/office/officeart/2005/8/layout/hChevron3"/>
    <dgm:cxn modelId="{048B1DFC-BAF6-4DFB-AD84-75125689904D}" srcId="{24B1CAD7-77CE-427D-969B-E20CA6676C95}" destId="{6F1FE5B9-B7C3-4BC8-A3D4-46D593511FBE}" srcOrd="2" destOrd="0" parTransId="{CD345F73-5F27-4EC0-9698-3D0CE2CB2583}" sibTransId="{ED73EE7E-9747-4D3D-854C-B34D0EDDA92D}"/>
    <dgm:cxn modelId="{B33CA0FD-D4A6-4576-8AC8-B4C680627851}" type="presOf" srcId="{6F1FE5B9-B7C3-4BC8-A3D4-46D593511FBE}" destId="{AFCDA4B9-A960-4320-9EEA-4BEE4E8B40E6}" srcOrd="0" destOrd="0" presId="urn:microsoft.com/office/officeart/2005/8/layout/hChevron3"/>
    <dgm:cxn modelId="{1EC8515A-12ED-4837-9C52-EBDBC5F7A440}" type="presParOf" srcId="{EABB3414-1F8A-4DEC-9C75-0DF8BE9373A6}" destId="{5A47DD88-4741-42BA-B913-604438E78DB1}" srcOrd="0" destOrd="0" presId="urn:microsoft.com/office/officeart/2005/8/layout/hChevron3"/>
    <dgm:cxn modelId="{FAA1B7F2-5B42-4488-902E-7AF63AF9BB7A}" type="presParOf" srcId="{EABB3414-1F8A-4DEC-9C75-0DF8BE9373A6}" destId="{9B194716-FD8D-47BC-9C51-F9B159F458BC}" srcOrd="1" destOrd="0" presId="urn:microsoft.com/office/officeart/2005/8/layout/hChevron3"/>
    <dgm:cxn modelId="{11F47028-1E3E-4DFB-98B8-578C6D3C18C3}" type="presParOf" srcId="{EABB3414-1F8A-4DEC-9C75-0DF8BE9373A6}" destId="{9B4464EB-3EDC-4A2B-804F-0B5FF404FCE0}" srcOrd="2" destOrd="0" presId="urn:microsoft.com/office/officeart/2005/8/layout/hChevron3"/>
    <dgm:cxn modelId="{2AA39A61-CE37-42DB-B590-553D7EB20BB0}" type="presParOf" srcId="{EABB3414-1F8A-4DEC-9C75-0DF8BE9373A6}" destId="{A4A3DCA5-2AF9-461D-A5EB-4EE795BDF3FB}" srcOrd="3" destOrd="0" presId="urn:microsoft.com/office/officeart/2005/8/layout/hChevron3"/>
    <dgm:cxn modelId="{B185B592-BABC-47D8-9ED7-4CDB5283A8F9}" type="presParOf" srcId="{EABB3414-1F8A-4DEC-9C75-0DF8BE9373A6}" destId="{AFCDA4B9-A960-4320-9EEA-4BEE4E8B40E6}" srcOrd="4" destOrd="0" presId="urn:microsoft.com/office/officeart/2005/8/layout/hChevron3"/>
    <dgm:cxn modelId="{2B7EF25E-C710-494E-8E4D-D17C022611BD}" type="presParOf" srcId="{EABB3414-1F8A-4DEC-9C75-0DF8BE9373A6}" destId="{0CA1FF67-6C8D-4FB2-A796-19F371B4E390}" srcOrd="5" destOrd="0" presId="urn:microsoft.com/office/officeart/2005/8/layout/hChevron3"/>
    <dgm:cxn modelId="{1BDA21E5-6121-4E62-9804-1991DD0EAD68}" type="presParOf" srcId="{EABB3414-1F8A-4DEC-9C75-0DF8BE9373A6}" destId="{F5081C25-2E33-4BC7-9D28-C1D395303357}"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4B1CAD7-77CE-427D-969B-E20CA6676C95}"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en-US"/>
        </a:p>
      </dgm:t>
    </dgm:pt>
    <dgm:pt modelId="{380AD8BE-BCF2-421F-B0C7-62B812022AAF}">
      <dgm:prSet phldrT="[Text]" custT="1"/>
      <dgm:spPr>
        <a:solidFill>
          <a:srgbClr val="72A843"/>
        </a:solidFill>
      </dgm:spPr>
      <dgm:t>
        <a:bodyPr/>
        <a:lstStyle/>
        <a:p>
          <a:r>
            <a:rPr lang="en-US" sz="1400" b="0" dirty="0">
              <a:latin typeface="Segoe UI" panose="020B0502040204020203" pitchFamily="34" charset="0"/>
              <a:cs typeface="Segoe UI" panose="020B0502040204020203" pitchFamily="34" charset="0"/>
            </a:rPr>
            <a:t>6. Investigation</a:t>
          </a:r>
        </a:p>
      </dgm:t>
    </dgm:pt>
    <dgm:pt modelId="{234D68DD-A983-4DF8-90A9-1DE3B9B69194}" type="parTrans" cxnId="{AD57D476-7354-4606-89B4-658C556FAE8A}">
      <dgm:prSet/>
      <dgm:spPr/>
      <dgm:t>
        <a:bodyPr/>
        <a:lstStyle/>
        <a:p>
          <a:endParaRPr lang="en-US">
            <a:latin typeface="Segoe UI" panose="020B0502040204020203" pitchFamily="34" charset="0"/>
            <a:cs typeface="Segoe UI" panose="020B0502040204020203" pitchFamily="34" charset="0"/>
          </a:endParaRPr>
        </a:p>
      </dgm:t>
    </dgm:pt>
    <dgm:pt modelId="{C9BD6A44-B80B-472F-B35E-F1607656FDD9}" type="sibTrans" cxnId="{AD57D476-7354-4606-89B4-658C556FAE8A}">
      <dgm:prSet/>
      <dgm:spPr/>
      <dgm:t>
        <a:bodyPr/>
        <a:lstStyle/>
        <a:p>
          <a:endParaRPr lang="en-US">
            <a:latin typeface="Segoe UI" panose="020B0502040204020203" pitchFamily="34" charset="0"/>
            <a:cs typeface="Segoe UI" panose="020B0502040204020203" pitchFamily="34" charset="0"/>
          </a:endParaRPr>
        </a:p>
      </dgm:t>
    </dgm:pt>
    <dgm:pt modelId="{3A9D8D58-8260-4346-9756-C0B5CE47C278}">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7. “Cross Exam” Question and Answer</a:t>
          </a:r>
        </a:p>
      </dgm:t>
    </dgm:pt>
    <dgm:pt modelId="{10C6D085-1736-49B3-B479-87E581273728}" type="parTrans" cxnId="{04FF4279-2532-4781-8E93-CCC56068A309}">
      <dgm:prSet/>
      <dgm:spPr/>
      <dgm:t>
        <a:bodyPr/>
        <a:lstStyle/>
        <a:p>
          <a:endParaRPr lang="en-US">
            <a:latin typeface="Segoe UI" panose="020B0502040204020203" pitchFamily="34" charset="0"/>
            <a:cs typeface="Segoe UI" panose="020B0502040204020203" pitchFamily="34" charset="0"/>
          </a:endParaRPr>
        </a:p>
      </dgm:t>
    </dgm:pt>
    <dgm:pt modelId="{DCDBF5AC-0477-4E92-B57D-99AAAA3FAD70}" type="sibTrans" cxnId="{04FF4279-2532-4781-8E93-CCC56068A309}">
      <dgm:prSet/>
      <dgm:spPr/>
      <dgm:t>
        <a:bodyPr/>
        <a:lstStyle/>
        <a:p>
          <a:endParaRPr lang="en-US">
            <a:latin typeface="Segoe UI" panose="020B0502040204020203" pitchFamily="34" charset="0"/>
            <a:cs typeface="Segoe UI" panose="020B0502040204020203" pitchFamily="34" charset="0"/>
          </a:endParaRPr>
        </a:p>
      </dgm:t>
    </dgm:pt>
    <dgm:pt modelId="{6F1FE5B9-B7C3-4BC8-A3D4-46D593511FBE}">
      <dgm:prSet phldrT="[Text]" custT="1"/>
      <dgm:spPr>
        <a:solidFill>
          <a:srgbClr val="72A843"/>
        </a:solidFill>
      </dgm:spPr>
      <dgm:t>
        <a:bodyPr/>
        <a:lstStyle/>
        <a:p>
          <a:r>
            <a:rPr lang="en-US" sz="1400" dirty="0">
              <a:latin typeface="Segoe UI" panose="020B0502040204020203" pitchFamily="34" charset="0"/>
              <a:cs typeface="Segoe UI" panose="020B0502040204020203" pitchFamily="34" charset="0"/>
            </a:rPr>
            <a:t>8. Determination of Responsibility</a:t>
          </a:r>
        </a:p>
      </dgm:t>
    </dgm:pt>
    <dgm:pt modelId="{CD345F73-5F27-4EC0-9698-3D0CE2CB2583}" type="parTrans" cxnId="{048B1DFC-BAF6-4DFB-AD84-75125689904D}">
      <dgm:prSet/>
      <dgm:spPr/>
      <dgm:t>
        <a:bodyPr/>
        <a:lstStyle/>
        <a:p>
          <a:endParaRPr lang="en-US">
            <a:latin typeface="Segoe UI" panose="020B0502040204020203" pitchFamily="34" charset="0"/>
            <a:cs typeface="Segoe UI" panose="020B0502040204020203" pitchFamily="34" charset="0"/>
          </a:endParaRPr>
        </a:p>
      </dgm:t>
    </dgm:pt>
    <dgm:pt modelId="{ED73EE7E-9747-4D3D-854C-B34D0EDDA92D}" type="sibTrans" cxnId="{048B1DFC-BAF6-4DFB-AD84-75125689904D}">
      <dgm:prSet/>
      <dgm:spPr/>
      <dgm:t>
        <a:bodyPr/>
        <a:lstStyle/>
        <a:p>
          <a:endParaRPr lang="en-US">
            <a:latin typeface="Segoe UI" panose="020B0502040204020203" pitchFamily="34" charset="0"/>
            <a:cs typeface="Segoe UI" panose="020B0502040204020203" pitchFamily="34" charset="0"/>
          </a:endParaRPr>
        </a:p>
      </dgm:t>
    </dgm:pt>
    <dgm:pt modelId="{7A5AD2B7-2F6D-47F5-A582-6C9D03A24240}">
      <dgm:prSet phldrT="[Text]" custT="1"/>
      <dgm:spPr>
        <a:solidFill>
          <a:srgbClr val="72A843"/>
        </a:solidFill>
      </dgm:spPr>
      <dgm:t>
        <a:bodyPr/>
        <a:lstStyle/>
        <a:p>
          <a:r>
            <a:rPr lang="en-US" sz="1800" b="1" dirty="0">
              <a:latin typeface="Segoe UI" panose="020B0502040204020203" pitchFamily="34" charset="0"/>
              <a:cs typeface="Segoe UI" panose="020B0502040204020203" pitchFamily="34" charset="0"/>
            </a:rPr>
            <a:t>9. Appeal</a:t>
          </a:r>
        </a:p>
      </dgm:t>
    </dgm:pt>
    <dgm:pt modelId="{7F7F03CF-3918-417C-9C98-D50D8589FD2D}" type="parTrans" cxnId="{BA845031-2266-4A70-81C9-9C54806D2084}">
      <dgm:prSet/>
      <dgm:spPr/>
      <dgm:t>
        <a:bodyPr/>
        <a:lstStyle/>
        <a:p>
          <a:endParaRPr lang="en-US">
            <a:latin typeface="Segoe UI" panose="020B0502040204020203" pitchFamily="34" charset="0"/>
            <a:cs typeface="Segoe UI" panose="020B0502040204020203" pitchFamily="34" charset="0"/>
          </a:endParaRPr>
        </a:p>
      </dgm:t>
    </dgm:pt>
    <dgm:pt modelId="{6A128BEA-15C0-4C10-8043-860C7980D537}" type="sibTrans" cxnId="{BA845031-2266-4A70-81C9-9C54806D2084}">
      <dgm:prSet/>
      <dgm:spPr/>
      <dgm:t>
        <a:bodyPr/>
        <a:lstStyle/>
        <a:p>
          <a:endParaRPr lang="en-US">
            <a:latin typeface="Segoe UI" panose="020B0502040204020203" pitchFamily="34" charset="0"/>
            <a:cs typeface="Segoe UI" panose="020B0502040204020203" pitchFamily="34" charset="0"/>
          </a:endParaRPr>
        </a:p>
      </dgm:t>
    </dgm:pt>
    <dgm:pt modelId="{EABB3414-1F8A-4DEC-9C75-0DF8BE9373A6}" type="pres">
      <dgm:prSet presAssocID="{24B1CAD7-77CE-427D-969B-E20CA6676C95}" presName="Name0" presStyleCnt="0">
        <dgm:presLayoutVars>
          <dgm:dir/>
          <dgm:resizeHandles val="exact"/>
        </dgm:presLayoutVars>
      </dgm:prSet>
      <dgm:spPr/>
    </dgm:pt>
    <dgm:pt modelId="{5A47DD88-4741-42BA-B913-604438E78DB1}" type="pres">
      <dgm:prSet presAssocID="{380AD8BE-BCF2-421F-B0C7-62B812022AAF}" presName="parTxOnly" presStyleLbl="node1" presStyleIdx="0" presStyleCnt="4" custScaleX="98366" custScaleY="99583">
        <dgm:presLayoutVars>
          <dgm:bulletEnabled val="1"/>
        </dgm:presLayoutVars>
      </dgm:prSet>
      <dgm:spPr/>
    </dgm:pt>
    <dgm:pt modelId="{9B194716-FD8D-47BC-9C51-F9B159F458BC}" type="pres">
      <dgm:prSet presAssocID="{C9BD6A44-B80B-472F-B35E-F1607656FDD9}" presName="parSpace" presStyleCnt="0"/>
      <dgm:spPr/>
    </dgm:pt>
    <dgm:pt modelId="{9B4464EB-3EDC-4A2B-804F-0B5FF404FCE0}" type="pres">
      <dgm:prSet presAssocID="{3A9D8D58-8260-4346-9756-C0B5CE47C278}" presName="parTxOnly" presStyleLbl="node1" presStyleIdx="1" presStyleCnt="4" custScaleX="115141">
        <dgm:presLayoutVars>
          <dgm:bulletEnabled val="1"/>
        </dgm:presLayoutVars>
      </dgm:prSet>
      <dgm:spPr/>
    </dgm:pt>
    <dgm:pt modelId="{A4A3DCA5-2AF9-461D-A5EB-4EE795BDF3FB}" type="pres">
      <dgm:prSet presAssocID="{DCDBF5AC-0477-4E92-B57D-99AAAA3FAD70}" presName="parSpace" presStyleCnt="0"/>
      <dgm:spPr/>
    </dgm:pt>
    <dgm:pt modelId="{AFCDA4B9-A960-4320-9EEA-4BEE4E8B40E6}" type="pres">
      <dgm:prSet presAssocID="{6F1FE5B9-B7C3-4BC8-A3D4-46D593511FBE}" presName="parTxOnly" presStyleLbl="node1" presStyleIdx="2" presStyleCnt="4">
        <dgm:presLayoutVars>
          <dgm:bulletEnabled val="1"/>
        </dgm:presLayoutVars>
      </dgm:prSet>
      <dgm:spPr/>
    </dgm:pt>
    <dgm:pt modelId="{0CA1FF67-6C8D-4FB2-A796-19F371B4E390}" type="pres">
      <dgm:prSet presAssocID="{ED73EE7E-9747-4D3D-854C-B34D0EDDA92D}" presName="parSpace" presStyleCnt="0"/>
      <dgm:spPr/>
    </dgm:pt>
    <dgm:pt modelId="{F5081C25-2E33-4BC7-9D28-C1D395303357}" type="pres">
      <dgm:prSet presAssocID="{7A5AD2B7-2F6D-47F5-A582-6C9D03A24240}" presName="parTxOnly" presStyleLbl="node1" presStyleIdx="3" presStyleCnt="4" custScaleX="143192" custScaleY="196925">
        <dgm:presLayoutVars>
          <dgm:bulletEnabled val="1"/>
        </dgm:presLayoutVars>
      </dgm:prSet>
      <dgm:spPr/>
    </dgm:pt>
  </dgm:ptLst>
  <dgm:cxnLst>
    <dgm:cxn modelId="{8774CE14-74FD-4C1C-9B05-12AFDEE250E1}" type="presOf" srcId="{24B1CAD7-77CE-427D-969B-E20CA6676C95}" destId="{EABB3414-1F8A-4DEC-9C75-0DF8BE9373A6}" srcOrd="0" destOrd="0" presId="urn:microsoft.com/office/officeart/2005/8/layout/hChevron3"/>
    <dgm:cxn modelId="{BA845031-2266-4A70-81C9-9C54806D2084}" srcId="{24B1CAD7-77CE-427D-969B-E20CA6676C95}" destId="{7A5AD2B7-2F6D-47F5-A582-6C9D03A24240}" srcOrd="3" destOrd="0" parTransId="{7F7F03CF-3918-417C-9C98-D50D8589FD2D}" sibTransId="{6A128BEA-15C0-4C10-8043-860C7980D537}"/>
    <dgm:cxn modelId="{3942654F-B7E2-41C7-9734-DF2A9470A778}" type="presOf" srcId="{380AD8BE-BCF2-421F-B0C7-62B812022AAF}" destId="{5A47DD88-4741-42BA-B913-604438E78DB1}" srcOrd="0" destOrd="0" presId="urn:microsoft.com/office/officeart/2005/8/layout/hChevron3"/>
    <dgm:cxn modelId="{AD57D476-7354-4606-89B4-658C556FAE8A}" srcId="{24B1CAD7-77CE-427D-969B-E20CA6676C95}" destId="{380AD8BE-BCF2-421F-B0C7-62B812022AAF}" srcOrd="0" destOrd="0" parTransId="{234D68DD-A983-4DF8-90A9-1DE3B9B69194}" sibTransId="{C9BD6A44-B80B-472F-B35E-F1607656FDD9}"/>
    <dgm:cxn modelId="{04FF4279-2532-4781-8E93-CCC56068A309}" srcId="{24B1CAD7-77CE-427D-969B-E20CA6676C95}" destId="{3A9D8D58-8260-4346-9756-C0B5CE47C278}" srcOrd="1" destOrd="0" parTransId="{10C6D085-1736-49B3-B479-87E581273728}" sibTransId="{DCDBF5AC-0477-4E92-B57D-99AAAA3FAD70}"/>
    <dgm:cxn modelId="{CAB5A9D9-0B66-406B-AAAD-5049293AA4B1}" type="presOf" srcId="{7A5AD2B7-2F6D-47F5-A582-6C9D03A24240}" destId="{F5081C25-2E33-4BC7-9D28-C1D395303357}" srcOrd="0" destOrd="0" presId="urn:microsoft.com/office/officeart/2005/8/layout/hChevron3"/>
    <dgm:cxn modelId="{CEE878DD-5336-4797-9798-AC0327265EB5}" type="presOf" srcId="{3A9D8D58-8260-4346-9756-C0B5CE47C278}" destId="{9B4464EB-3EDC-4A2B-804F-0B5FF404FCE0}" srcOrd="0" destOrd="0" presId="urn:microsoft.com/office/officeart/2005/8/layout/hChevron3"/>
    <dgm:cxn modelId="{048B1DFC-BAF6-4DFB-AD84-75125689904D}" srcId="{24B1CAD7-77CE-427D-969B-E20CA6676C95}" destId="{6F1FE5B9-B7C3-4BC8-A3D4-46D593511FBE}" srcOrd="2" destOrd="0" parTransId="{CD345F73-5F27-4EC0-9698-3D0CE2CB2583}" sibTransId="{ED73EE7E-9747-4D3D-854C-B34D0EDDA92D}"/>
    <dgm:cxn modelId="{B33CA0FD-D4A6-4576-8AC8-B4C680627851}" type="presOf" srcId="{6F1FE5B9-B7C3-4BC8-A3D4-46D593511FBE}" destId="{AFCDA4B9-A960-4320-9EEA-4BEE4E8B40E6}" srcOrd="0" destOrd="0" presId="urn:microsoft.com/office/officeart/2005/8/layout/hChevron3"/>
    <dgm:cxn modelId="{1EC8515A-12ED-4837-9C52-EBDBC5F7A440}" type="presParOf" srcId="{EABB3414-1F8A-4DEC-9C75-0DF8BE9373A6}" destId="{5A47DD88-4741-42BA-B913-604438E78DB1}" srcOrd="0" destOrd="0" presId="urn:microsoft.com/office/officeart/2005/8/layout/hChevron3"/>
    <dgm:cxn modelId="{FAA1B7F2-5B42-4488-902E-7AF63AF9BB7A}" type="presParOf" srcId="{EABB3414-1F8A-4DEC-9C75-0DF8BE9373A6}" destId="{9B194716-FD8D-47BC-9C51-F9B159F458BC}" srcOrd="1" destOrd="0" presId="urn:microsoft.com/office/officeart/2005/8/layout/hChevron3"/>
    <dgm:cxn modelId="{11F47028-1E3E-4DFB-98B8-578C6D3C18C3}" type="presParOf" srcId="{EABB3414-1F8A-4DEC-9C75-0DF8BE9373A6}" destId="{9B4464EB-3EDC-4A2B-804F-0B5FF404FCE0}" srcOrd="2" destOrd="0" presId="urn:microsoft.com/office/officeart/2005/8/layout/hChevron3"/>
    <dgm:cxn modelId="{2AA39A61-CE37-42DB-B590-553D7EB20BB0}" type="presParOf" srcId="{EABB3414-1F8A-4DEC-9C75-0DF8BE9373A6}" destId="{A4A3DCA5-2AF9-461D-A5EB-4EE795BDF3FB}" srcOrd="3" destOrd="0" presId="urn:microsoft.com/office/officeart/2005/8/layout/hChevron3"/>
    <dgm:cxn modelId="{B185B592-BABC-47D8-9ED7-4CDB5283A8F9}" type="presParOf" srcId="{EABB3414-1F8A-4DEC-9C75-0DF8BE9373A6}" destId="{AFCDA4B9-A960-4320-9EEA-4BEE4E8B40E6}" srcOrd="4" destOrd="0" presId="urn:microsoft.com/office/officeart/2005/8/layout/hChevron3"/>
    <dgm:cxn modelId="{2B7EF25E-C710-494E-8E4D-D17C022611BD}" type="presParOf" srcId="{EABB3414-1F8A-4DEC-9C75-0DF8BE9373A6}" destId="{0CA1FF67-6C8D-4FB2-A796-19F371B4E390}" srcOrd="5" destOrd="0" presId="urn:microsoft.com/office/officeart/2005/8/layout/hChevron3"/>
    <dgm:cxn modelId="{1BDA21E5-6121-4E62-9804-1991DD0EAD68}" type="presParOf" srcId="{EABB3414-1F8A-4DEC-9C75-0DF8BE9373A6}" destId="{F5081C25-2E33-4BC7-9D28-C1D395303357}"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47DD88-4741-42BA-B913-604438E78DB1}">
      <dsp:nvSpPr>
        <dsp:cNvPr id="0" name=""/>
        <dsp:cNvSpPr/>
      </dsp:nvSpPr>
      <dsp:spPr>
        <a:xfrm>
          <a:off x="3878" y="1576953"/>
          <a:ext cx="2342703" cy="937081"/>
        </a:xfrm>
        <a:prstGeom prst="homePlate">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Segoe UI" panose="020B0502040204020203" pitchFamily="34" charset="0"/>
              <a:cs typeface="Segoe UI" panose="020B0502040204020203" pitchFamily="34" charset="0"/>
            </a:rPr>
            <a:t>1. Initial Report &amp; Meeting with Complainant</a:t>
          </a:r>
        </a:p>
      </dsp:txBody>
      <dsp:txXfrm>
        <a:off x="3878" y="1576953"/>
        <a:ext cx="2108433" cy="937081"/>
      </dsp:txXfrm>
    </dsp:sp>
    <dsp:sp modelId="{9B4464EB-3EDC-4A2B-804F-0B5FF404FCE0}">
      <dsp:nvSpPr>
        <dsp:cNvPr id="0" name=""/>
        <dsp:cNvSpPr/>
      </dsp:nvSpPr>
      <dsp:spPr>
        <a:xfrm>
          <a:off x="1878041" y="1576953"/>
          <a:ext cx="2553991" cy="937081"/>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Segoe UI" panose="020B0502040204020203" pitchFamily="34" charset="0"/>
              <a:cs typeface="Segoe UI" panose="020B0502040204020203" pitchFamily="34" charset="0"/>
            </a:rPr>
            <a:t>2. Formal Complaint &amp; Written Notice</a:t>
          </a:r>
        </a:p>
      </dsp:txBody>
      <dsp:txXfrm>
        <a:off x="2346582" y="1576953"/>
        <a:ext cx="1616910" cy="937081"/>
      </dsp:txXfrm>
    </dsp:sp>
    <dsp:sp modelId="{AFCDA4B9-A960-4320-9EEA-4BEE4E8B40E6}">
      <dsp:nvSpPr>
        <dsp:cNvPr id="0" name=""/>
        <dsp:cNvSpPr/>
      </dsp:nvSpPr>
      <dsp:spPr>
        <a:xfrm>
          <a:off x="3963492" y="1576953"/>
          <a:ext cx="2342703" cy="937081"/>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Segoe UI" panose="020B0502040204020203" pitchFamily="34" charset="0"/>
              <a:cs typeface="Segoe UI" panose="020B0502040204020203" pitchFamily="34" charset="0"/>
            </a:rPr>
            <a:t>3. Emergency Removal</a:t>
          </a:r>
        </a:p>
      </dsp:txBody>
      <dsp:txXfrm>
        <a:off x="4432033" y="1576953"/>
        <a:ext cx="1405622" cy="937081"/>
      </dsp:txXfrm>
    </dsp:sp>
    <dsp:sp modelId="{F5081C25-2E33-4BC7-9D28-C1D395303357}">
      <dsp:nvSpPr>
        <dsp:cNvPr id="0" name=""/>
        <dsp:cNvSpPr/>
      </dsp:nvSpPr>
      <dsp:spPr>
        <a:xfrm>
          <a:off x="5837655" y="1576953"/>
          <a:ext cx="2342703" cy="937081"/>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Segoe UI" panose="020B0502040204020203" pitchFamily="34" charset="0"/>
              <a:cs typeface="Segoe UI" panose="020B0502040204020203" pitchFamily="34" charset="0"/>
            </a:rPr>
            <a:t>4. Dismissal</a:t>
          </a:r>
        </a:p>
      </dsp:txBody>
      <dsp:txXfrm>
        <a:off x="6306196" y="1576953"/>
        <a:ext cx="1405622" cy="937081"/>
      </dsp:txXfrm>
    </dsp:sp>
    <dsp:sp modelId="{ED6D7240-8696-4A48-B63F-F20C4C152440}">
      <dsp:nvSpPr>
        <dsp:cNvPr id="0" name=""/>
        <dsp:cNvSpPr/>
      </dsp:nvSpPr>
      <dsp:spPr>
        <a:xfrm>
          <a:off x="7711818" y="1576953"/>
          <a:ext cx="2342703" cy="937081"/>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Segoe UI" panose="020B0502040204020203" pitchFamily="34" charset="0"/>
              <a:cs typeface="Segoe UI" panose="020B0502040204020203" pitchFamily="34" charset="0"/>
            </a:rPr>
            <a:t>5. Informal Resolution</a:t>
          </a:r>
        </a:p>
      </dsp:txBody>
      <dsp:txXfrm>
        <a:off x="8180359" y="1576953"/>
        <a:ext cx="1405622" cy="9370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47DD88-4741-42BA-B913-604438E78DB1}">
      <dsp:nvSpPr>
        <dsp:cNvPr id="0" name=""/>
        <dsp:cNvSpPr/>
      </dsp:nvSpPr>
      <dsp:spPr>
        <a:xfrm>
          <a:off x="2701" y="201168"/>
          <a:ext cx="2710234" cy="877823"/>
        </a:xfrm>
        <a:prstGeom prst="homePlate">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Segoe UI" panose="020B0502040204020203" pitchFamily="34" charset="0"/>
              <a:cs typeface="Segoe UI" panose="020B0502040204020203" pitchFamily="34" charset="0"/>
            </a:rPr>
            <a:t>6. Investigation </a:t>
          </a:r>
        </a:p>
      </dsp:txBody>
      <dsp:txXfrm>
        <a:off x="2701" y="201168"/>
        <a:ext cx="2490778" cy="877823"/>
      </dsp:txXfrm>
    </dsp:sp>
    <dsp:sp modelId="{9B4464EB-3EDC-4A2B-804F-0B5FF404FCE0}">
      <dsp:nvSpPr>
        <dsp:cNvPr id="0" name=""/>
        <dsp:cNvSpPr/>
      </dsp:nvSpPr>
      <dsp:spPr>
        <a:xfrm>
          <a:off x="2170888" y="201168"/>
          <a:ext cx="2710234" cy="877823"/>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Segoe UI" panose="020B0502040204020203" pitchFamily="34" charset="0"/>
              <a:cs typeface="Segoe UI" panose="020B0502040204020203" pitchFamily="34" charset="0"/>
            </a:rPr>
            <a:t>7. “Cross Exam” Question &amp; Answer</a:t>
          </a:r>
        </a:p>
      </dsp:txBody>
      <dsp:txXfrm>
        <a:off x="2609800" y="201168"/>
        <a:ext cx="1832411" cy="877823"/>
      </dsp:txXfrm>
    </dsp:sp>
    <dsp:sp modelId="{AFCDA4B9-A960-4320-9EEA-4BEE4E8B40E6}">
      <dsp:nvSpPr>
        <dsp:cNvPr id="0" name=""/>
        <dsp:cNvSpPr/>
      </dsp:nvSpPr>
      <dsp:spPr>
        <a:xfrm>
          <a:off x="4339076" y="201168"/>
          <a:ext cx="2710234" cy="877823"/>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Segoe UI" panose="020B0502040204020203" pitchFamily="34" charset="0"/>
              <a:cs typeface="Segoe UI" panose="020B0502040204020203" pitchFamily="34" charset="0"/>
            </a:rPr>
            <a:t>8. Determination of Responsibility</a:t>
          </a:r>
        </a:p>
      </dsp:txBody>
      <dsp:txXfrm>
        <a:off x="4777988" y="201168"/>
        <a:ext cx="1832411" cy="877823"/>
      </dsp:txXfrm>
    </dsp:sp>
    <dsp:sp modelId="{ED6D7240-8696-4A48-B63F-F20C4C152440}">
      <dsp:nvSpPr>
        <dsp:cNvPr id="0" name=""/>
        <dsp:cNvSpPr/>
      </dsp:nvSpPr>
      <dsp:spPr>
        <a:xfrm>
          <a:off x="6507264" y="201168"/>
          <a:ext cx="2710234" cy="877823"/>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Segoe UI" panose="020B0502040204020203" pitchFamily="34" charset="0"/>
              <a:cs typeface="Segoe UI" panose="020B0502040204020203" pitchFamily="34" charset="0"/>
            </a:rPr>
            <a:t>9. Appeal </a:t>
          </a:r>
        </a:p>
      </dsp:txBody>
      <dsp:txXfrm>
        <a:off x="6946176" y="201168"/>
        <a:ext cx="1832411" cy="8778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47DD88-4741-42BA-B913-604438E78DB1}">
      <dsp:nvSpPr>
        <dsp:cNvPr id="0" name=""/>
        <dsp:cNvSpPr/>
      </dsp:nvSpPr>
      <dsp:spPr>
        <a:xfrm>
          <a:off x="473" y="0"/>
          <a:ext cx="2635453" cy="1572768"/>
        </a:xfrm>
        <a:prstGeom prst="homePlate">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Segoe UI" panose="020B0502040204020203" pitchFamily="34" charset="0"/>
              <a:cs typeface="Segoe UI" panose="020B0502040204020203" pitchFamily="34" charset="0"/>
            </a:rPr>
            <a:t>1. Initial Report &amp; Meeting with Complainant</a:t>
          </a:r>
        </a:p>
      </dsp:txBody>
      <dsp:txXfrm>
        <a:off x="473" y="0"/>
        <a:ext cx="2242261" cy="1572768"/>
      </dsp:txXfrm>
    </dsp:sp>
    <dsp:sp modelId="{9B4464EB-3EDC-4A2B-804F-0B5FF404FCE0}">
      <dsp:nvSpPr>
        <dsp:cNvPr id="0" name=""/>
        <dsp:cNvSpPr/>
      </dsp:nvSpPr>
      <dsp:spPr>
        <a:xfrm>
          <a:off x="2224439" y="374896"/>
          <a:ext cx="2057437" cy="822974"/>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2. Formal Complaint &amp; Written Notice</a:t>
          </a:r>
        </a:p>
      </dsp:txBody>
      <dsp:txXfrm>
        <a:off x="2635926" y="374896"/>
        <a:ext cx="1234463" cy="822974"/>
      </dsp:txXfrm>
    </dsp:sp>
    <dsp:sp modelId="{AFCDA4B9-A960-4320-9EEA-4BEE4E8B40E6}">
      <dsp:nvSpPr>
        <dsp:cNvPr id="0" name=""/>
        <dsp:cNvSpPr/>
      </dsp:nvSpPr>
      <dsp:spPr>
        <a:xfrm>
          <a:off x="3870389" y="374896"/>
          <a:ext cx="2057437" cy="822974"/>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3. Emergency Removal</a:t>
          </a:r>
        </a:p>
      </dsp:txBody>
      <dsp:txXfrm>
        <a:off x="4281876" y="374896"/>
        <a:ext cx="1234463" cy="822974"/>
      </dsp:txXfrm>
    </dsp:sp>
    <dsp:sp modelId="{F5081C25-2E33-4BC7-9D28-C1D395303357}">
      <dsp:nvSpPr>
        <dsp:cNvPr id="0" name=""/>
        <dsp:cNvSpPr/>
      </dsp:nvSpPr>
      <dsp:spPr>
        <a:xfrm>
          <a:off x="5516339" y="374896"/>
          <a:ext cx="2057437" cy="822974"/>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4. Dismissal</a:t>
          </a:r>
        </a:p>
      </dsp:txBody>
      <dsp:txXfrm>
        <a:off x="5927826" y="374896"/>
        <a:ext cx="1234463" cy="822974"/>
      </dsp:txXfrm>
    </dsp:sp>
    <dsp:sp modelId="{ED6D7240-8696-4A48-B63F-F20C4C152440}">
      <dsp:nvSpPr>
        <dsp:cNvPr id="0" name=""/>
        <dsp:cNvSpPr/>
      </dsp:nvSpPr>
      <dsp:spPr>
        <a:xfrm>
          <a:off x="7162289" y="374896"/>
          <a:ext cx="2057437" cy="822974"/>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5. Informal Resolution</a:t>
          </a:r>
        </a:p>
      </dsp:txBody>
      <dsp:txXfrm>
        <a:off x="7573776" y="374896"/>
        <a:ext cx="1234463" cy="8229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47DD88-4741-42BA-B913-604438E78DB1}">
      <dsp:nvSpPr>
        <dsp:cNvPr id="0" name=""/>
        <dsp:cNvSpPr/>
      </dsp:nvSpPr>
      <dsp:spPr>
        <a:xfrm>
          <a:off x="1993" y="418306"/>
          <a:ext cx="1817894" cy="736154"/>
        </a:xfrm>
        <a:prstGeom prst="homePlate">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676"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1. Initial Report &amp; Meeting with Complainant</a:t>
          </a:r>
        </a:p>
      </dsp:txBody>
      <dsp:txXfrm>
        <a:off x="1993" y="418306"/>
        <a:ext cx="1633856" cy="736154"/>
      </dsp:txXfrm>
    </dsp:sp>
    <dsp:sp modelId="{9B4464EB-3EDC-4A2B-804F-0B5FF404FCE0}">
      <dsp:nvSpPr>
        <dsp:cNvPr id="0" name=""/>
        <dsp:cNvSpPr/>
      </dsp:nvSpPr>
      <dsp:spPr>
        <a:xfrm>
          <a:off x="1450269" y="0"/>
          <a:ext cx="3332516" cy="1572768"/>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Segoe UI" panose="020B0502040204020203" pitchFamily="34" charset="0"/>
              <a:cs typeface="Segoe UI" panose="020B0502040204020203" pitchFamily="34" charset="0"/>
            </a:rPr>
            <a:t>2. Formal Complaint &amp; Written Notice</a:t>
          </a:r>
        </a:p>
      </dsp:txBody>
      <dsp:txXfrm>
        <a:off x="2236653" y="0"/>
        <a:ext cx="1759748" cy="1572768"/>
      </dsp:txXfrm>
    </dsp:sp>
    <dsp:sp modelId="{AFCDA4B9-A960-4320-9EEA-4BEE4E8B40E6}">
      <dsp:nvSpPr>
        <dsp:cNvPr id="0" name=""/>
        <dsp:cNvSpPr/>
      </dsp:nvSpPr>
      <dsp:spPr>
        <a:xfrm>
          <a:off x="4413167" y="416765"/>
          <a:ext cx="1848091" cy="739236"/>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3. Emergency Removal</a:t>
          </a:r>
        </a:p>
      </dsp:txBody>
      <dsp:txXfrm>
        <a:off x="4782785" y="416765"/>
        <a:ext cx="1108855" cy="739236"/>
      </dsp:txXfrm>
    </dsp:sp>
    <dsp:sp modelId="{F5081C25-2E33-4BC7-9D28-C1D395303357}">
      <dsp:nvSpPr>
        <dsp:cNvPr id="0" name=""/>
        <dsp:cNvSpPr/>
      </dsp:nvSpPr>
      <dsp:spPr>
        <a:xfrm>
          <a:off x="5891640" y="416765"/>
          <a:ext cx="1848091" cy="739236"/>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4. Dismissal</a:t>
          </a:r>
        </a:p>
      </dsp:txBody>
      <dsp:txXfrm>
        <a:off x="6261258" y="416765"/>
        <a:ext cx="1108855" cy="739236"/>
      </dsp:txXfrm>
    </dsp:sp>
    <dsp:sp modelId="{ED6D7240-8696-4A48-B63F-F20C4C152440}">
      <dsp:nvSpPr>
        <dsp:cNvPr id="0" name=""/>
        <dsp:cNvSpPr/>
      </dsp:nvSpPr>
      <dsp:spPr>
        <a:xfrm>
          <a:off x="7370114" y="416765"/>
          <a:ext cx="1848091" cy="739236"/>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5. Informal Resolution</a:t>
          </a:r>
        </a:p>
      </dsp:txBody>
      <dsp:txXfrm>
        <a:off x="7739732" y="416765"/>
        <a:ext cx="1108855" cy="73923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47DD88-4741-42BA-B913-604438E78DB1}">
      <dsp:nvSpPr>
        <dsp:cNvPr id="0" name=""/>
        <dsp:cNvSpPr/>
      </dsp:nvSpPr>
      <dsp:spPr>
        <a:xfrm>
          <a:off x="2997" y="412927"/>
          <a:ext cx="1844464" cy="746913"/>
        </a:xfrm>
        <a:prstGeom prst="homePlate">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676"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b="0" kern="1200" dirty="0">
              <a:latin typeface="Segoe UI" panose="020B0502040204020203" pitchFamily="34" charset="0"/>
              <a:cs typeface="Segoe UI" panose="020B0502040204020203" pitchFamily="34" charset="0"/>
            </a:rPr>
            <a:t>1. Initial Report &amp; Meeting with Complainant</a:t>
          </a:r>
        </a:p>
      </dsp:txBody>
      <dsp:txXfrm>
        <a:off x="2997" y="412927"/>
        <a:ext cx="1657736" cy="746913"/>
      </dsp:txXfrm>
    </dsp:sp>
    <dsp:sp modelId="{9B4464EB-3EDC-4A2B-804F-0B5FF404FCE0}">
      <dsp:nvSpPr>
        <dsp:cNvPr id="0" name=""/>
        <dsp:cNvSpPr/>
      </dsp:nvSpPr>
      <dsp:spPr>
        <a:xfrm>
          <a:off x="1472441" y="411363"/>
          <a:ext cx="2106004" cy="750041"/>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2. Formal Complaint &amp; Written Notice</a:t>
          </a:r>
        </a:p>
      </dsp:txBody>
      <dsp:txXfrm>
        <a:off x="1847462" y="411363"/>
        <a:ext cx="1355963" cy="750041"/>
      </dsp:txXfrm>
    </dsp:sp>
    <dsp:sp modelId="{AFCDA4B9-A960-4320-9EEA-4BEE4E8B40E6}">
      <dsp:nvSpPr>
        <dsp:cNvPr id="0" name=""/>
        <dsp:cNvSpPr/>
      </dsp:nvSpPr>
      <dsp:spPr>
        <a:xfrm>
          <a:off x="3203424" y="41153"/>
          <a:ext cx="3013611" cy="1490460"/>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Segoe UI" panose="020B0502040204020203" pitchFamily="34" charset="0"/>
              <a:cs typeface="Segoe UI" panose="020B0502040204020203" pitchFamily="34" charset="0"/>
            </a:rPr>
            <a:t>3. Emergency Removal</a:t>
          </a:r>
        </a:p>
      </dsp:txBody>
      <dsp:txXfrm>
        <a:off x="3948654" y="41153"/>
        <a:ext cx="1523151" cy="1490460"/>
      </dsp:txXfrm>
    </dsp:sp>
    <dsp:sp modelId="{F5081C25-2E33-4BC7-9D28-C1D395303357}">
      <dsp:nvSpPr>
        <dsp:cNvPr id="0" name=""/>
        <dsp:cNvSpPr/>
      </dsp:nvSpPr>
      <dsp:spPr>
        <a:xfrm>
          <a:off x="5842015" y="411363"/>
          <a:ext cx="1875104" cy="750041"/>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4. Dismissal</a:t>
          </a:r>
        </a:p>
      </dsp:txBody>
      <dsp:txXfrm>
        <a:off x="6217036" y="411363"/>
        <a:ext cx="1125063" cy="750041"/>
      </dsp:txXfrm>
    </dsp:sp>
    <dsp:sp modelId="{ED6D7240-8696-4A48-B63F-F20C4C152440}">
      <dsp:nvSpPr>
        <dsp:cNvPr id="0" name=""/>
        <dsp:cNvSpPr/>
      </dsp:nvSpPr>
      <dsp:spPr>
        <a:xfrm>
          <a:off x="7342098" y="411363"/>
          <a:ext cx="1875104" cy="750041"/>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5. Informal Resolution</a:t>
          </a:r>
        </a:p>
      </dsp:txBody>
      <dsp:txXfrm>
        <a:off x="7717119" y="411363"/>
        <a:ext cx="1125063" cy="75004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47DD88-4741-42BA-B913-604438E78DB1}">
      <dsp:nvSpPr>
        <dsp:cNvPr id="0" name=""/>
        <dsp:cNvSpPr/>
      </dsp:nvSpPr>
      <dsp:spPr>
        <a:xfrm>
          <a:off x="3697" y="396338"/>
          <a:ext cx="1926391" cy="780090"/>
        </a:xfrm>
        <a:prstGeom prst="homePlate">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676"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b="0" kern="1200" dirty="0">
              <a:latin typeface="Segoe UI" panose="020B0502040204020203" pitchFamily="34" charset="0"/>
              <a:cs typeface="Segoe UI" panose="020B0502040204020203" pitchFamily="34" charset="0"/>
            </a:rPr>
            <a:t>1. Initial Report &amp; Meeting with Complainant</a:t>
          </a:r>
        </a:p>
      </dsp:txBody>
      <dsp:txXfrm>
        <a:off x="3697" y="396338"/>
        <a:ext cx="1731369" cy="780090"/>
      </dsp:txXfrm>
    </dsp:sp>
    <dsp:sp modelId="{9B4464EB-3EDC-4A2B-804F-0B5FF404FCE0}">
      <dsp:nvSpPr>
        <dsp:cNvPr id="0" name=""/>
        <dsp:cNvSpPr/>
      </dsp:nvSpPr>
      <dsp:spPr>
        <a:xfrm>
          <a:off x="1538410" y="394705"/>
          <a:ext cx="2027542" cy="783356"/>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2. Formal Complaint &amp; Written Notice</a:t>
          </a:r>
        </a:p>
      </dsp:txBody>
      <dsp:txXfrm>
        <a:off x="1930088" y="394705"/>
        <a:ext cx="1244186" cy="783356"/>
      </dsp:txXfrm>
    </dsp:sp>
    <dsp:sp modelId="{AFCDA4B9-A960-4320-9EEA-4BEE4E8B40E6}">
      <dsp:nvSpPr>
        <dsp:cNvPr id="0" name=""/>
        <dsp:cNvSpPr/>
      </dsp:nvSpPr>
      <dsp:spPr>
        <a:xfrm>
          <a:off x="3174275" y="394705"/>
          <a:ext cx="1958392" cy="783356"/>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3. Emergency Removal</a:t>
          </a:r>
        </a:p>
      </dsp:txBody>
      <dsp:txXfrm>
        <a:off x="3565953" y="394705"/>
        <a:ext cx="1175036" cy="783356"/>
      </dsp:txXfrm>
    </dsp:sp>
    <dsp:sp modelId="{F5081C25-2E33-4BC7-9D28-C1D395303357}">
      <dsp:nvSpPr>
        <dsp:cNvPr id="0" name=""/>
        <dsp:cNvSpPr/>
      </dsp:nvSpPr>
      <dsp:spPr>
        <a:xfrm>
          <a:off x="4735905" y="30142"/>
          <a:ext cx="2908799" cy="1542625"/>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Segoe UI" panose="020B0502040204020203" pitchFamily="34" charset="0"/>
              <a:cs typeface="Segoe UI" panose="020B0502040204020203" pitchFamily="34" charset="0"/>
            </a:rPr>
            <a:t>4. Dismissal</a:t>
          </a:r>
        </a:p>
      </dsp:txBody>
      <dsp:txXfrm>
        <a:off x="5507218" y="30142"/>
        <a:ext cx="1366174" cy="1542625"/>
      </dsp:txXfrm>
    </dsp:sp>
    <dsp:sp modelId="{ED6D7240-8696-4A48-B63F-F20C4C152440}">
      <dsp:nvSpPr>
        <dsp:cNvPr id="0" name=""/>
        <dsp:cNvSpPr/>
      </dsp:nvSpPr>
      <dsp:spPr>
        <a:xfrm>
          <a:off x="7258110" y="394705"/>
          <a:ext cx="1958392" cy="783356"/>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5. Informal Resolution</a:t>
          </a:r>
        </a:p>
      </dsp:txBody>
      <dsp:txXfrm>
        <a:off x="7649788" y="394705"/>
        <a:ext cx="1175036" cy="78335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47DD88-4741-42BA-B913-604438E78DB1}">
      <dsp:nvSpPr>
        <dsp:cNvPr id="0" name=""/>
        <dsp:cNvSpPr/>
      </dsp:nvSpPr>
      <dsp:spPr>
        <a:xfrm>
          <a:off x="1048" y="466278"/>
          <a:ext cx="1968425" cy="640211"/>
        </a:xfrm>
        <a:prstGeom prst="homePlate">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676"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b="0" kern="1200" dirty="0">
              <a:latin typeface="Segoe UI" panose="020B0502040204020203" pitchFamily="34" charset="0"/>
              <a:cs typeface="Segoe UI" panose="020B0502040204020203" pitchFamily="34" charset="0"/>
            </a:rPr>
            <a:t>1. Initial Report &amp; Meeting with Complainant</a:t>
          </a:r>
        </a:p>
      </dsp:txBody>
      <dsp:txXfrm>
        <a:off x="1048" y="466278"/>
        <a:ext cx="1808372" cy="640211"/>
      </dsp:txXfrm>
    </dsp:sp>
    <dsp:sp modelId="{9B4464EB-3EDC-4A2B-804F-0B5FF404FCE0}">
      <dsp:nvSpPr>
        <dsp:cNvPr id="0" name=""/>
        <dsp:cNvSpPr/>
      </dsp:nvSpPr>
      <dsp:spPr>
        <a:xfrm>
          <a:off x="1648027" y="464937"/>
          <a:ext cx="2094400" cy="642892"/>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2. Formal Complaint &amp; Written Notice</a:t>
          </a:r>
        </a:p>
      </dsp:txBody>
      <dsp:txXfrm>
        <a:off x="1969473" y="464937"/>
        <a:ext cx="1451508" cy="642892"/>
      </dsp:txXfrm>
    </dsp:sp>
    <dsp:sp modelId="{AFCDA4B9-A960-4320-9EEA-4BEE4E8B40E6}">
      <dsp:nvSpPr>
        <dsp:cNvPr id="0" name=""/>
        <dsp:cNvSpPr/>
      </dsp:nvSpPr>
      <dsp:spPr>
        <a:xfrm>
          <a:off x="3420981" y="464937"/>
          <a:ext cx="1823404" cy="642892"/>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3. Emergency Removal</a:t>
          </a:r>
        </a:p>
      </dsp:txBody>
      <dsp:txXfrm>
        <a:off x="3742427" y="464937"/>
        <a:ext cx="1180512" cy="642892"/>
      </dsp:txXfrm>
    </dsp:sp>
    <dsp:sp modelId="{F5081C25-2E33-4BC7-9D28-C1D395303357}">
      <dsp:nvSpPr>
        <dsp:cNvPr id="0" name=""/>
        <dsp:cNvSpPr/>
      </dsp:nvSpPr>
      <dsp:spPr>
        <a:xfrm>
          <a:off x="4922939" y="464937"/>
          <a:ext cx="1766074" cy="642892"/>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4. Dismissal</a:t>
          </a:r>
        </a:p>
      </dsp:txBody>
      <dsp:txXfrm>
        <a:off x="5244385" y="464937"/>
        <a:ext cx="1123182" cy="642892"/>
      </dsp:txXfrm>
    </dsp:sp>
    <dsp:sp modelId="{ED6D7240-8696-4A48-B63F-F20C4C152440}">
      <dsp:nvSpPr>
        <dsp:cNvPr id="0" name=""/>
        <dsp:cNvSpPr/>
      </dsp:nvSpPr>
      <dsp:spPr>
        <a:xfrm>
          <a:off x="6367568" y="106627"/>
          <a:ext cx="2851583" cy="1359512"/>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Segoe UI" panose="020B0502040204020203" pitchFamily="34" charset="0"/>
              <a:cs typeface="Segoe UI" panose="020B0502040204020203" pitchFamily="34" charset="0"/>
            </a:rPr>
            <a:t>5. Informal Resolution</a:t>
          </a:r>
        </a:p>
      </dsp:txBody>
      <dsp:txXfrm>
        <a:off x="7047324" y="106627"/>
        <a:ext cx="1492071" cy="135951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47DD88-4741-42BA-B913-604438E78DB1}">
      <dsp:nvSpPr>
        <dsp:cNvPr id="0" name=""/>
        <dsp:cNvSpPr/>
      </dsp:nvSpPr>
      <dsp:spPr>
        <a:xfrm>
          <a:off x="648" y="0"/>
          <a:ext cx="3119869" cy="1572768"/>
        </a:xfrm>
        <a:prstGeom prst="homePlate">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Segoe UI" panose="020B0502040204020203" pitchFamily="34" charset="0"/>
              <a:cs typeface="Segoe UI" panose="020B0502040204020203" pitchFamily="34" charset="0"/>
            </a:rPr>
            <a:t>6. Investigation</a:t>
          </a:r>
        </a:p>
      </dsp:txBody>
      <dsp:txXfrm>
        <a:off x="648" y="0"/>
        <a:ext cx="2726677" cy="1572768"/>
      </dsp:txXfrm>
    </dsp:sp>
    <dsp:sp modelId="{9B4464EB-3EDC-4A2B-804F-0B5FF404FCE0}">
      <dsp:nvSpPr>
        <dsp:cNvPr id="0" name=""/>
        <dsp:cNvSpPr/>
      </dsp:nvSpPr>
      <dsp:spPr>
        <a:xfrm>
          <a:off x="2633395" y="299262"/>
          <a:ext cx="2689180" cy="974243"/>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7. “Cross Exam” Question and Answer</a:t>
          </a:r>
        </a:p>
      </dsp:txBody>
      <dsp:txXfrm>
        <a:off x="3120517" y="299262"/>
        <a:ext cx="1714937" cy="974243"/>
      </dsp:txXfrm>
    </dsp:sp>
    <dsp:sp modelId="{AFCDA4B9-A960-4320-9EEA-4BEE4E8B40E6}">
      <dsp:nvSpPr>
        <dsp:cNvPr id="0" name=""/>
        <dsp:cNvSpPr/>
      </dsp:nvSpPr>
      <dsp:spPr>
        <a:xfrm>
          <a:off x="4835454" y="299262"/>
          <a:ext cx="2435609" cy="974243"/>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8. Determination of Responsibility</a:t>
          </a:r>
        </a:p>
      </dsp:txBody>
      <dsp:txXfrm>
        <a:off x="5322576" y="299262"/>
        <a:ext cx="1461366" cy="974243"/>
      </dsp:txXfrm>
    </dsp:sp>
    <dsp:sp modelId="{ED6D7240-8696-4A48-B63F-F20C4C152440}">
      <dsp:nvSpPr>
        <dsp:cNvPr id="0" name=""/>
        <dsp:cNvSpPr/>
      </dsp:nvSpPr>
      <dsp:spPr>
        <a:xfrm>
          <a:off x="6783942" y="299262"/>
          <a:ext cx="2435609" cy="974243"/>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9. Appeal</a:t>
          </a:r>
        </a:p>
      </dsp:txBody>
      <dsp:txXfrm>
        <a:off x="7271064" y="299262"/>
        <a:ext cx="1461366" cy="97424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47DD88-4741-42BA-B913-604438E78DB1}">
      <dsp:nvSpPr>
        <dsp:cNvPr id="0" name=""/>
        <dsp:cNvSpPr/>
      </dsp:nvSpPr>
      <dsp:spPr>
        <a:xfrm>
          <a:off x="2430" y="353299"/>
          <a:ext cx="2138959" cy="866169"/>
        </a:xfrm>
        <a:prstGeom prst="homePlate">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676"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6. Investigation</a:t>
          </a:r>
        </a:p>
      </dsp:txBody>
      <dsp:txXfrm>
        <a:off x="2430" y="353299"/>
        <a:ext cx="1922417" cy="866169"/>
      </dsp:txXfrm>
    </dsp:sp>
    <dsp:sp modelId="{9B4464EB-3EDC-4A2B-804F-0B5FF404FCE0}">
      <dsp:nvSpPr>
        <dsp:cNvPr id="0" name=""/>
        <dsp:cNvSpPr/>
      </dsp:nvSpPr>
      <dsp:spPr>
        <a:xfrm>
          <a:off x="1706491" y="0"/>
          <a:ext cx="3921084" cy="1572768"/>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Segoe UI" panose="020B0502040204020203" pitchFamily="34" charset="0"/>
              <a:cs typeface="Segoe UI" panose="020B0502040204020203" pitchFamily="34" charset="0"/>
            </a:rPr>
            <a:t>7. “Cross Exam” Question and Answer</a:t>
          </a:r>
        </a:p>
      </dsp:txBody>
      <dsp:txXfrm>
        <a:off x="2492875" y="0"/>
        <a:ext cx="2348316" cy="1572768"/>
      </dsp:txXfrm>
    </dsp:sp>
    <dsp:sp modelId="{AFCDA4B9-A960-4320-9EEA-4BEE4E8B40E6}">
      <dsp:nvSpPr>
        <dsp:cNvPr id="0" name=""/>
        <dsp:cNvSpPr/>
      </dsp:nvSpPr>
      <dsp:spPr>
        <a:xfrm>
          <a:off x="5192678" y="351485"/>
          <a:ext cx="2285498" cy="869796"/>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8. Determination of Responsibility</a:t>
          </a:r>
        </a:p>
      </dsp:txBody>
      <dsp:txXfrm>
        <a:off x="5627576" y="351485"/>
        <a:ext cx="1415702" cy="869796"/>
      </dsp:txXfrm>
    </dsp:sp>
    <dsp:sp modelId="{F5081C25-2E33-4BC7-9D28-C1D395303357}">
      <dsp:nvSpPr>
        <dsp:cNvPr id="0" name=""/>
        <dsp:cNvSpPr/>
      </dsp:nvSpPr>
      <dsp:spPr>
        <a:xfrm>
          <a:off x="7043278" y="351485"/>
          <a:ext cx="2174490" cy="869796"/>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9. Appeal</a:t>
          </a:r>
        </a:p>
      </dsp:txBody>
      <dsp:txXfrm>
        <a:off x="7478176" y="351485"/>
        <a:ext cx="1304694" cy="86979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47DD88-4741-42BA-B913-604438E78DB1}">
      <dsp:nvSpPr>
        <dsp:cNvPr id="0" name=""/>
        <dsp:cNvSpPr/>
      </dsp:nvSpPr>
      <dsp:spPr>
        <a:xfrm>
          <a:off x="2559" y="371232"/>
          <a:ext cx="2050389" cy="830302"/>
        </a:xfrm>
        <a:prstGeom prst="homePlate">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676"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6. Investigation</a:t>
          </a:r>
          <a:endParaRPr lang="en-US" sz="1400" b="0" kern="1200" dirty="0">
            <a:latin typeface="Segoe UI" panose="020B0502040204020203" pitchFamily="34" charset="0"/>
            <a:cs typeface="Segoe UI" panose="020B0502040204020203" pitchFamily="34" charset="0"/>
          </a:endParaRPr>
        </a:p>
      </dsp:txBody>
      <dsp:txXfrm>
        <a:off x="2559" y="371232"/>
        <a:ext cx="1842814" cy="830302"/>
      </dsp:txXfrm>
    </dsp:sp>
    <dsp:sp modelId="{9B4464EB-3EDC-4A2B-804F-0B5FF404FCE0}">
      <dsp:nvSpPr>
        <dsp:cNvPr id="0" name=""/>
        <dsp:cNvSpPr/>
      </dsp:nvSpPr>
      <dsp:spPr>
        <a:xfrm>
          <a:off x="1636059" y="369494"/>
          <a:ext cx="2656547" cy="833779"/>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b="0" kern="1200" dirty="0">
              <a:latin typeface="Segoe UI" panose="020B0502040204020203" pitchFamily="34" charset="0"/>
              <a:cs typeface="Segoe UI" panose="020B0502040204020203" pitchFamily="34" charset="0"/>
            </a:rPr>
            <a:t>7. “Cross Exam” Question and Answer</a:t>
          </a:r>
        </a:p>
      </dsp:txBody>
      <dsp:txXfrm>
        <a:off x="2052949" y="369494"/>
        <a:ext cx="1822768" cy="833779"/>
      </dsp:txXfrm>
    </dsp:sp>
    <dsp:sp modelId="{AFCDA4B9-A960-4320-9EEA-4BEE4E8B40E6}">
      <dsp:nvSpPr>
        <dsp:cNvPr id="0" name=""/>
        <dsp:cNvSpPr/>
      </dsp:nvSpPr>
      <dsp:spPr>
        <a:xfrm>
          <a:off x="3875717" y="0"/>
          <a:ext cx="3674363" cy="1572768"/>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Segoe UI" panose="020B0502040204020203" pitchFamily="34" charset="0"/>
              <a:cs typeface="Segoe UI" panose="020B0502040204020203" pitchFamily="34" charset="0"/>
            </a:rPr>
            <a:t>8. Determination of Responsibility  </a:t>
          </a:r>
        </a:p>
      </dsp:txBody>
      <dsp:txXfrm>
        <a:off x="4662101" y="0"/>
        <a:ext cx="2101595" cy="1572768"/>
      </dsp:txXfrm>
    </dsp:sp>
    <dsp:sp modelId="{F5081C25-2E33-4BC7-9D28-C1D395303357}">
      <dsp:nvSpPr>
        <dsp:cNvPr id="0" name=""/>
        <dsp:cNvSpPr/>
      </dsp:nvSpPr>
      <dsp:spPr>
        <a:xfrm>
          <a:off x="7133190" y="369494"/>
          <a:ext cx="2084449" cy="833779"/>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9. Appeal</a:t>
          </a:r>
        </a:p>
      </dsp:txBody>
      <dsp:txXfrm>
        <a:off x="7550080" y="369494"/>
        <a:ext cx="1250670" cy="83377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47DD88-4741-42BA-B913-604438E78DB1}">
      <dsp:nvSpPr>
        <dsp:cNvPr id="0" name=""/>
        <dsp:cNvSpPr/>
      </dsp:nvSpPr>
      <dsp:spPr>
        <a:xfrm>
          <a:off x="2325" y="323709"/>
          <a:ext cx="2285099" cy="925348"/>
        </a:xfrm>
        <a:prstGeom prst="homePlate">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676"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b="0" kern="1200" dirty="0">
              <a:latin typeface="Segoe UI" panose="020B0502040204020203" pitchFamily="34" charset="0"/>
              <a:cs typeface="Segoe UI" panose="020B0502040204020203" pitchFamily="34" charset="0"/>
            </a:rPr>
            <a:t>6. Investigation</a:t>
          </a:r>
        </a:p>
      </dsp:txBody>
      <dsp:txXfrm>
        <a:off x="2325" y="323709"/>
        <a:ext cx="2053762" cy="925348"/>
      </dsp:txXfrm>
    </dsp:sp>
    <dsp:sp modelId="{9B4464EB-3EDC-4A2B-804F-0B5FF404FCE0}">
      <dsp:nvSpPr>
        <dsp:cNvPr id="0" name=""/>
        <dsp:cNvSpPr/>
      </dsp:nvSpPr>
      <dsp:spPr>
        <a:xfrm>
          <a:off x="1822813" y="321772"/>
          <a:ext cx="2674792" cy="929223"/>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7. “Cross Exam” Question and Answer</a:t>
          </a:r>
        </a:p>
      </dsp:txBody>
      <dsp:txXfrm>
        <a:off x="2287425" y="321772"/>
        <a:ext cx="1745569" cy="929223"/>
      </dsp:txXfrm>
    </dsp:sp>
    <dsp:sp modelId="{AFCDA4B9-A960-4320-9EEA-4BEE4E8B40E6}">
      <dsp:nvSpPr>
        <dsp:cNvPr id="0" name=""/>
        <dsp:cNvSpPr/>
      </dsp:nvSpPr>
      <dsp:spPr>
        <a:xfrm>
          <a:off x="4032994" y="321772"/>
          <a:ext cx="2323058" cy="929223"/>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Segoe UI" panose="020B0502040204020203" pitchFamily="34" charset="0"/>
              <a:cs typeface="Segoe UI" panose="020B0502040204020203" pitchFamily="34" charset="0"/>
            </a:rPr>
            <a:t>8. Determination of Responsibility</a:t>
          </a:r>
        </a:p>
      </dsp:txBody>
      <dsp:txXfrm>
        <a:off x="4497606" y="321772"/>
        <a:ext cx="1393835" cy="929223"/>
      </dsp:txXfrm>
    </dsp:sp>
    <dsp:sp modelId="{F5081C25-2E33-4BC7-9D28-C1D395303357}">
      <dsp:nvSpPr>
        <dsp:cNvPr id="0" name=""/>
        <dsp:cNvSpPr/>
      </dsp:nvSpPr>
      <dsp:spPr>
        <a:xfrm>
          <a:off x="5891440" y="0"/>
          <a:ext cx="3326433" cy="1572768"/>
        </a:xfrm>
        <a:prstGeom prst="chevron">
          <a:avLst/>
        </a:prstGeom>
        <a:solidFill>
          <a:srgbClr val="72A84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Segoe UI" panose="020B0502040204020203" pitchFamily="34" charset="0"/>
              <a:cs typeface="Segoe UI" panose="020B0502040204020203" pitchFamily="34" charset="0"/>
            </a:rPr>
            <a:t>9. Appeal</a:t>
          </a:r>
        </a:p>
      </dsp:txBody>
      <dsp:txXfrm>
        <a:off x="6677824" y="0"/>
        <a:ext cx="1753665" cy="1572768"/>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9166CC1-1948-489D-9A2D-D537FCBAABD6}" type="datetimeFigureOut">
              <a:rPr lang="en-US" smtClean="0"/>
              <a:t>11/16/2025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8D460D0-ECD1-46A4-8D6A-2B31EE885B34}" type="slidenum">
              <a:rPr lang="en-US" smtClean="0"/>
              <a:t>‹#›</a:t>
            </a:fld>
            <a:endParaRPr lang="en-US" dirty="0"/>
          </a:p>
        </p:txBody>
      </p:sp>
    </p:spTree>
    <p:extLst>
      <p:ext uri="{BB962C8B-B14F-4D97-AF65-F5344CB8AC3E}">
        <p14:creationId xmlns:p14="http://schemas.microsoft.com/office/powerpoint/2010/main" val="961712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1</a:t>
            </a:fld>
            <a:endParaRPr lang="en-US" dirty="0"/>
          </a:p>
        </p:txBody>
      </p:sp>
    </p:spTree>
    <p:extLst>
      <p:ext uri="{BB962C8B-B14F-4D97-AF65-F5344CB8AC3E}">
        <p14:creationId xmlns:p14="http://schemas.microsoft.com/office/powerpoint/2010/main" val="4082741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2</a:t>
            </a:fld>
            <a:endParaRPr lang="en-US" dirty="0"/>
          </a:p>
        </p:txBody>
      </p:sp>
    </p:spTree>
    <p:extLst>
      <p:ext uri="{BB962C8B-B14F-4D97-AF65-F5344CB8AC3E}">
        <p14:creationId xmlns:p14="http://schemas.microsoft.com/office/powerpoint/2010/main" val="1110508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3</a:t>
            </a:fld>
            <a:endParaRPr lang="en-US" dirty="0"/>
          </a:p>
        </p:txBody>
      </p:sp>
    </p:spTree>
    <p:extLst>
      <p:ext uri="{BB962C8B-B14F-4D97-AF65-F5344CB8AC3E}">
        <p14:creationId xmlns:p14="http://schemas.microsoft.com/office/powerpoint/2010/main" val="2052301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4</a:t>
            </a:fld>
            <a:endParaRPr lang="en-US" dirty="0"/>
          </a:p>
        </p:txBody>
      </p:sp>
    </p:spTree>
    <p:extLst>
      <p:ext uri="{BB962C8B-B14F-4D97-AF65-F5344CB8AC3E}">
        <p14:creationId xmlns:p14="http://schemas.microsoft.com/office/powerpoint/2010/main" val="2204527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5</a:t>
            </a:fld>
            <a:endParaRPr lang="en-US" dirty="0"/>
          </a:p>
        </p:txBody>
      </p:sp>
    </p:spTree>
    <p:extLst>
      <p:ext uri="{BB962C8B-B14F-4D97-AF65-F5344CB8AC3E}">
        <p14:creationId xmlns:p14="http://schemas.microsoft.com/office/powerpoint/2010/main" val="3692473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6</a:t>
            </a:fld>
            <a:endParaRPr lang="en-US" dirty="0"/>
          </a:p>
        </p:txBody>
      </p:sp>
    </p:spTree>
    <p:extLst>
      <p:ext uri="{BB962C8B-B14F-4D97-AF65-F5344CB8AC3E}">
        <p14:creationId xmlns:p14="http://schemas.microsoft.com/office/powerpoint/2010/main" val="2687057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7</a:t>
            </a:fld>
            <a:endParaRPr lang="en-US" dirty="0"/>
          </a:p>
        </p:txBody>
      </p:sp>
    </p:spTree>
    <p:extLst>
      <p:ext uri="{BB962C8B-B14F-4D97-AF65-F5344CB8AC3E}">
        <p14:creationId xmlns:p14="http://schemas.microsoft.com/office/powerpoint/2010/main" val="1617808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8</a:t>
            </a:fld>
            <a:endParaRPr lang="en-US" dirty="0"/>
          </a:p>
        </p:txBody>
      </p:sp>
    </p:spTree>
    <p:extLst>
      <p:ext uri="{BB962C8B-B14F-4D97-AF65-F5344CB8AC3E}">
        <p14:creationId xmlns:p14="http://schemas.microsoft.com/office/powerpoint/2010/main" val="1262192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9</a:t>
            </a:fld>
            <a:endParaRPr lang="en-US" dirty="0"/>
          </a:p>
        </p:txBody>
      </p:sp>
    </p:spTree>
    <p:extLst>
      <p:ext uri="{BB962C8B-B14F-4D97-AF65-F5344CB8AC3E}">
        <p14:creationId xmlns:p14="http://schemas.microsoft.com/office/powerpoint/2010/main" val="1402323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778071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11</a:t>
            </a:fld>
            <a:endParaRPr lang="en-US" dirty="0"/>
          </a:p>
        </p:txBody>
      </p:sp>
    </p:spTree>
    <p:extLst>
      <p:ext uri="{BB962C8B-B14F-4D97-AF65-F5344CB8AC3E}">
        <p14:creationId xmlns:p14="http://schemas.microsoft.com/office/powerpoint/2010/main" val="442363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12</a:t>
            </a:fld>
            <a:endParaRPr lang="en-US" dirty="0"/>
          </a:p>
        </p:txBody>
      </p:sp>
    </p:spTree>
    <p:extLst>
      <p:ext uri="{BB962C8B-B14F-4D97-AF65-F5344CB8AC3E}">
        <p14:creationId xmlns:p14="http://schemas.microsoft.com/office/powerpoint/2010/main" val="635488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13</a:t>
            </a:fld>
            <a:endParaRPr lang="en-US" dirty="0"/>
          </a:p>
        </p:txBody>
      </p:sp>
    </p:spTree>
    <p:extLst>
      <p:ext uri="{BB962C8B-B14F-4D97-AF65-F5344CB8AC3E}">
        <p14:creationId xmlns:p14="http://schemas.microsoft.com/office/powerpoint/2010/main" val="13973138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r>
              <a:rPr lang="en-US" dirty="0"/>
              <a:t>Note definition</a:t>
            </a:r>
            <a:r>
              <a:rPr lang="en-US" baseline="0" dirty="0"/>
              <a:t> 1 = e</a:t>
            </a:r>
            <a:r>
              <a:rPr lang="en-US" dirty="0"/>
              <a:t>mployee</a:t>
            </a:r>
            <a:r>
              <a:rPr lang="en-US" baseline="0" dirty="0"/>
              <a:t>, not volunteer, another student, etc. </a:t>
            </a:r>
          </a:p>
          <a:p>
            <a:r>
              <a:rPr lang="en-US" baseline="0" dirty="0"/>
              <a:t>Employee against any individual – not limited to student; can be another employee or someone else trying to patriciate in the district’s program</a:t>
            </a:r>
            <a:endParaRPr lang="en-US" dirty="0"/>
          </a:p>
        </p:txBody>
      </p:sp>
    </p:spTree>
    <p:extLst>
      <p:ext uri="{BB962C8B-B14F-4D97-AF65-F5344CB8AC3E}">
        <p14:creationId xmlns:p14="http://schemas.microsoft.com/office/powerpoint/2010/main" val="1904184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15</a:t>
            </a:fld>
            <a:endParaRPr lang="en-US" dirty="0"/>
          </a:p>
        </p:txBody>
      </p:sp>
    </p:spTree>
    <p:extLst>
      <p:ext uri="{BB962C8B-B14F-4D97-AF65-F5344CB8AC3E}">
        <p14:creationId xmlns:p14="http://schemas.microsoft.com/office/powerpoint/2010/main" val="6546353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704564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17</a:t>
            </a:fld>
            <a:endParaRPr lang="en-US" dirty="0"/>
          </a:p>
        </p:txBody>
      </p:sp>
    </p:spTree>
    <p:extLst>
      <p:ext uri="{BB962C8B-B14F-4D97-AF65-F5344CB8AC3E}">
        <p14:creationId xmlns:p14="http://schemas.microsoft.com/office/powerpoint/2010/main" val="42490173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pPr defTabSz="931774">
              <a:defRPr/>
            </a:pPr>
            <a:r>
              <a:rPr lang="en-US" dirty="0"/>
              <a:t>Similar</a:t>
            </a:r>
            <a:r>
              <a:rPr lang="en-US" baseline="0" dirty="0"/>
              <a:t> to / c</a:t>
            </a:r>
            <a:r>
              <a:rPr lang="en-US" dirty="0"/>
              <a:t>onsistent with mandatory child abuse/neglect reporting laws</a:t>
            </a:r>
          </a:p>
          <a:p>
            <a:r>
              <a:rPr lang="en-US" dirty="0"/>
              <a:t>In addition, unreasonable to</a:t>
            </a:r>
            <a:r>
              <a:rPr lang="en-US" baseline="0" dirty="0"/>
              <a:t> expect young children to seek out specific employees for purpose of reporting sexual harassment</a:t>
            </a:r>
          </a:p>
          <a:p>
            <a:r>
              <a:rPr lang="en-US" baseline="0" dirty="0"/>
              <a:t>And </a:t>
            </a:r>
            <a:r>
              <a:rPr lang="en-US" dirty="0"/>
              <a:t>mitigates risk that an adult who targets young children may pressure them to stay silent</a:t>
            </a:r>
          </a:p>
        </p:txBody>
      </p:sp>
    </p:spTree>
    <p:extLst>
      <p:ext uri="{BB962C8B-B14F-4D97-AF65-F5344CB8AC3E}">
        <p14:creationId xmlns:p14="http://schemas.microsoft.com/office/powerpoint/2010/main" val="12615606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19</a:t>
            </a:fld>
            <a:endParaRPr lang="en-US" dirty="0"/>
          </a:p>
        </p:txBody>
      </p:sp>
    </p:spTree>
    <p:extLst>
      <p:ext uri="{BB962C8B-B14F-4D97-AF65-F5344CB8AC3E}">
        <p14:creationId xmlns:p14="http://schemas.microsoft.com/office/powerpoint/2010/main" val="34625275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20</a:t>
            </a:fld>
            <a:endParaRPr lang="en-US" dirty="0"/>
          </a:p>
        </p:txBody>
      </p:sp>
    </p:spTree>
    <p:extLst>
      <p:ext uri="{BB962C8B-B14F-4D97-AF65-F5344CB8AC3E}">
        <p14:creationId xmlns:p14="http://schemas.microsoft.com/office/powerpoint/2010/main" val="42028621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r>
              <a:rPr lang="en-US" dirty="0"/>
              <a:t>Not a third party who reports alleged</a:t>
            </a:r>
            <a:r>
              <a:rPr lang="en-US" baseline="0" dirty="0"/>
              <a:t> </a:t>
            </a:r>
            <a:r>
              <a:rPr lang="en-US" dirty="0"/>
              <a:t>sexual harassment perpetrated against</a:t>
            </a:r>
            <a:r>
              <a:rPr lang="en-US" baseline="0" dirty="0"/>
              <a:t> </a:t>
            </a:r>
            <a:r>
              <a:rPr lang="en-US" dirty="0"/>
              <a:t>someone else</a:t>
            </a:r>
          </a:p>
          <a:p>
            <a:r>
              <a:rPr lang="en-US" dirty="0"/>
              <a:t>Not the Title IX Coordinator, even if the</a:t>
            </a:r>
            <a:r>
              <a:rPr lang="en-US" baseline="0" dirty="0"/>
              <a:t> </a:t>
            </a:r>
            <a:r>
              <a:rPr lang="en-US" dirty="0"/>
              <a:t>he or she “signs” a Formal Complaint to trigger</a:t>
            </a:r>
            <a:r>
              <a:rPr lang="en-US" baseline="0" dirty="0"/>
              <a:t> investigation </a:t>
            </a:r>
          </a:p>
          <a:p>
            <a:r>
              <a:rPr lang="en-US" baseline="0" dirty="0"/>
              <a:t>Alleged victim = access to supportive measures and receives written notice of steps in grievance procedure even if s/he is not a willing participant</a:t>
            </a:r>
            <a:endParaRPr lang="en-US" dirty="0"/>
          </a:p>
        </p:txBody>
      </p:sp>
    </p:spTree>
    <p:extLst>
      <p:ext uri="{BB962C8B-B14F-4D97-AF65-F5344CB8AC3E}">
        <p14:creationId xmlns:p14="http://schemas.microsoft.com/office/powerpoint/2010/main" val="42039201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22</a:t>
            </a:fld>
            <a:endParaRPr lang="en-US" dirty="0"/>
          </a:p>
        </p:txBody>
      </p:sp>
    </p:spTree>
    <p:extLst>
      <p:ext uri="{BB962C8B-B14F-4D97-AF65-F5344CB8AC3E}">
        <p14:creationId xmlns:p14="http://schemas.microsoft.com/office/powerpoint/2010/main" val="7957556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971840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379894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077452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r>
              <a:rPr lang="en-US" dirty="0"/>
              <a:t>Consider</a:t>
            </a:r>
            <a:r>
              <a:rPr lang="en-US" baseline="0" dirty="0"/>
              <a:t> SB 100 “appropriate and available support services”: social work services, tutoring, placement in alternative school/program, referrals to outside resources, online coursework, therapeutic recreation, wrap-around services, rehabilitation counseling, community resources</a:t>
            </a:r>
            <a:endParaRPr lang="en-US" dirty="0"/>
          </a:p>
        </p:txBody>
      </p:sp>
    </p:spTree>
    <p:extLst>
      <p:ext uri="{BB962C8B-B14F-4D97-AF65-F5344CB8AC3E}">
        <p14:creationId xmlns:p14="http://schemas.microsoft.com/office/powerpoint/2010/main" val="24167856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27</a:t>
            </a:fld>
            <a:endParaRPr lang="en-US" dirty="0"/>
          </a:p>
        </p:txBody>
      </p:sp>
    </p:spTree>
    <p:extLst>
      <p:ext uri="{BB962C8B-B14F-4D97-AF65-F5344CB8AC3E}">
        <p14:creationId xmlns:p14="http://schemas.microsoft.com/office/powerpoint/2010/main" val="33051100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pPr defTabSz="931774">
              <a:defRPr/>
            </a:pPr>
            <a:r>
              <a:rPr lang="en-US" dirty="0"/>
              <a:t>2:26</a:t>
            </a:r>
            <a:r>
              <a:rPr lang="en-US" baseline="0" dirty="0"/>
              <a:t>0 + 2:265 together are the district's nondiscrimination grievance policy/procedures – at a minimum must give notice of those to parents, students, employees, etc.</a:t>
            </a:r>
            <a:endParaRPr lang="en-US" dirty="0"/>
          </a:p>
        </p:txBody>
      </p:sp>
    </p:spTree>
    <p:extLst>
      <p:ext uri="{BB962C8B-B14F-4D97-AF65-F5344CB8AC3E}">
        <p14:creationId xmlns:p14="http://schemas.microsoft.com/office/powerpoint/2010/main" val="24896256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688958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30</a:t>
            </a:fld>
            <a:endParaRPr lang="en-US" dirty="0"/>
          </a:p>
        </p:txBody>
      </p:sp>
    </p:spTree>
    <p:extLst>
      <p:ext uri="{BB962C8B-B14F-4D97-AF65-F5344CB8AC3E}">
        <p14:creationId xmlns:p14="http://schemas.microsoft.com/office/powerpoint/2010/main" val="12639520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378856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32</a:t>
            </a:fld>
            <a:endParaRPr lang="en-US" dirty="0"/>
          </a:p>
        </p:txBody>
      </p:sp>
    </p:spTree>
    <p:extLst>
      <p:ext uri="{BB962C8B-B14F-4D97-AF65-F5344CB8AC3E}">
        <p14:creationId xmlns:p14="http://schemas.microsoft.com/office/powerpoint/2010/main" val="22155201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42845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34</a:t>
            </a:fld>
            <a:endParaRPr lang="en-US" dirty="0"/>
          </a:p>
        </p:txBody>
      </p:sp>
    </p:spTree>
    <p:extLst>
      <p:ext uri="{BB962C8B-B14F-4D97-AF65-F5344CB8AC3E}">
        <p14:creationId xmlns:p14="http://schemas.microsoft.com/office/powerpoint/2010/main" val="29301078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35</a:t>
            </a:fld>
            <a:endParaRPr lang="en-US" dirty="0"/>
          </a:p>
        </p:txBody>
      </p:sp>
    </p:spTree>
    <p:extLst>
      <p:ext uri="{BB962C8B-B14F-4D97-AF65-F5344CB8AC3E}">
        <p14:creationId xmlns:p14="http://schemas.microsoft.com/office/powerpoint/2010/main" val="23830817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36</a:t>
            </a:fld>
            <a:endParaRPr lang="en-US" dirty="0"/>
          </a:p>
        </p:txBody>
      </p:sp>
    </p:spTree>
    <p:extLst>
      <p:ext uri="{BB962C8B-B14F-4D97-AF65-F5344CB8AC3E}">
        <p14:creationId xmlns:p14="http://schemas.microsoft.com/office/powerpoint/2010/main" val="4143585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37</a:t>
            </a:fld>
            <a:endParaRPr lang="en-US" dirty="0"/>
          </a:p>
        </p:txBody>
      </p:sp>
    </p:spTree>
    <p:extLst>
      <p:ext uri="{BB962C8B-B14F-4D97-AF65-F5344CB8AC3E}">
        <p14:creationId xmlns:p14="http://schemas.microsoft.com/office/powerpoint/2010/main" val="39921359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38</a:t>
            </a:fld>
            <a:endParaRPr lang="en-US" dirty="0"/>
          </a:p>
        </p:txBody>
      </p:sp>
    </p:spTree>
    <p:extLst>
      <p:ext uri="{BB962C8B-B14F-4D97-AF65-F5344CB8AC3E}">
        <p14:creationId xmlns:p14="http://schemas.microsoft.com/office/powerpoint/2010/main" val="3102653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398033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328339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393998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306353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43</a:t>
            </a:fld>
            <a:endParaRPr lang="en-US" dirty="0"/>
          </a:p>
        </p:txBody>
      </p:sp>
    </p:spTree>
    <p:extLst>
      <p:ext uri="{BB962C8B-B14F-4D97-AF65-F5344CB8AC3E}">
        <p14:creationId xmlns:p14="http://schemas.microsoft.com/office/powerpoint/2010/main" val="2560383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309038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45</a:t>
            </a:fld>
            <a:endParaRPr lang="en-US" dirty="0"/>
          </a:p>
        </p:txBody>
      </p:sp>
    </p:spTree>
    <p:extLst>
      <p:ext uri="{BB962C8B-B14F-4D97-AF65-F5344CB8AC3E}">
        <p14:creationId xmlns:p14="http://schemas.microsoft.com/office/powerpoint/2010/main" val="14138375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46</a:t>
            </a:fld>
            <a:endParaRPr lang="en-US" dirty="0"/>
          </a:p>
        </p:txBody>
      </p:sp>
    </p:spTree>
    <p:extLst>
      <p:ext uri="{BB962C8B-B14F-4D97-AF65-F5344CB8AC3E}">
        <p14:creationId xmlns:p14="http://schemas.microsoft.com/office/powerpoint/2010/main" val="32043030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811097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48</a:t>
            </a:fld>
            <a:endParaRPr lang="en-US" dirty="0"/>
          </a:p>
        </p:txBody>
      </p:sp>
    </p:spTree>
    <p:extLst>
      <p:ext uri="{BB962C8B-B14F-4D97-AF65-F5344CB8AC3E}">
        <p14:creationId xmlns:p14="http://schemas.microsoft.com/office/powerpoint/2010/main" val="16504544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590732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50</a:t>
            </a:fld>
            <a:endParaRPr lang="en-US" dirty="0"/>
          </a:p>
        </p:txBody>
      </p:sp>
    </p:spTree>
    <p:extLst>
      <p:ext uri="{BB962C8B-B14F-4D97-AF65-F5344CB8AC3E}">
        <p14:creationId xmlns:p14="http://schemas.microsoft.com/office/powerpoint/2010/main" val="7389901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333732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52</a:t>
            </a:fld>
            <a:endParaRPr lang="en-US" dirty="0"/>
          </a:p>
        </p:txBody>
      </p:sp>
    </p:spTree>
    <p:extLst>
      <p:ext uri="{BB962C8B-B14F-4D97-AF65-F5344CB8AC3E}">
        <p14:creationId xmlns:p14="http://schemas.microsoft.com/office/powerpoint/2010/main" val="39172692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53</a:t>
            </a:fld>
            <a:endParaRPr lang="en-US" dirty="0"/>
          </a:p>
        </p:txBody>
      </p:sp>
    </p:spTree>
    <p:extLst>
      <p:ext uri="{BB962C8B-B14F-4D97-AF65-F5344CB8AC3E}">
        <p14:creationId xmlns:p14="http://schemas.microsoft.com/office/powerpoint/2010/main" val="25220552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r>
              <a:rPr lang="en-US" dirty="0"/>
              <a:t>What does this mean? </a:t>
            </a:r>
          </a:p>
          <a:p>
            <a:pPr lvl="1"/>
            <a:r>
              <a:rPr lang="en-US" dirty="0"/>
              <a:t>Complainant</a:t>
            </a:r>
            <a:r>
              <a:rPr lang="en-US" baseline="0" dirty="0"/>
              <a:t> and Respondent may have attorneys/advisors/parents present during interviews</a:t>
            </a:r>
          </a:p>
          <a:p>
            <a:pPr lvl="1"/>
            <a:r>
              <a:rPr lang="en-US" baseline="0" dirty="0"/>
              <a:t>Does not mean that Complainant/Respondent can be present at all other interviews with other witnesses</a:t>
            </a:r>
            <a:endParaRPr lang="en-US" dirty="0"/>
          </a:p>
        </p:txBody>
      </p:sp>
    </p:spTree>
    <p:extLst>
      <p:ext uri="{BB962C8B-B14F-4D97-AF65-F5344CB8AC3E}">
        <p14:creationId xmlns:p14="http://schemas.microsoft.com/office/powerpoint/2010/main" val="18338350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337578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77574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57</a:t>
            </a:fld>
            <a:endParaRPr lang="en-US" dirty="0"/>
          </a:p>
        </p:txBody>
      </p:sp>
    </p:spTree>
    <p:extLst>
      <p:ext uri="{BB962C8B-B14F-4D97-AF65-F5344CB8AC3E}">
        <p14:creationId xmlns:p14="http://schemas.microsoft.com/office/powerpoint/2010/main" val="45901593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58</a:t>
            </a:fld>
            <a:endParaRPr lang="en-US" dirty="0"/>
          </a:p>
        </p:txBody>
      </p:sp>
    </p:spTree>
    <p:extLst>
      <p:ext uri="{BB962C8B-B14F-4D97-AF65-F5344CB8AC3E}">
        <p14:creationId xmlns:p14="http://schemas.microsoft.com/office/powerpoint/2010/main" val="20942608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59</a:t>
            </a:fld>
            <a:endParaRPr lang="en-US" dirty="0"/>
          </a:p>
        </p:txBody>
      </p:sp>
    </p:spTree>
    <p:extLst>
      <p:ext uri="{BB962C8B-B14F-4D97-AF65-F5344CB8AC3E}">
        <p14:creationId xmlns:p14="http://schemas.microsoft.com/office/powerpoint/2010/main" val="157468230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436868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61</a:t>
            </a:fld>
            <a:endParaRPr lang="en-US" dirty="0"/>
          </a:p>
        </p:txBody>
      </p:sp>
    </p:spTree>
    <p:extLst>
      <p:ext uri="{BB962C8B-B14F-4D97-AF65-F5344CB8AC3E}">
        <p14:creationId xmlns:p14="http://schemas.microsoft.com/office/powerpoint/2010/main" val="334514536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62</a:t>
            </a:fld>
            <a:endParaRPr lang="en-US" dirty="0"/>
          </a:p>
        </p:txBody>
      </p:sp>
    </p:spTree>
    <p:extLst>
      <p:ext uri="{BB962C8B-B14F-4D97-AF65-F5344CB8AC3E}">
        <p14:creationId xmlns:p14="http://schemas.microsoft.com/office/powerpoint/2010/main" val="160217578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63</a:t>
            </a:fld>
            <a:endParaRPr lang="en-US" dirty="0"/>
          </a:p>
        </p:txBody>
      </p:sp>
    </p:spTree>
    <p:extLst>
      <p:ext uri="{BB962C8B-B14F-4D97-AF65-F5344CB8AC3E}">
        <p14:creationId xmlns:p14="http://schemas.microsoft.com/office/powerpoint/2010/main" val="352817920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7864990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65</a:t>
            </a:fld>
            <a:endParaRPr lang="en-US" dirty="0"/>
          </a:p>
        </p:txBody>
      </p:sp>
    </p:spTree>
    <p:extLst>
      <p:ext uri="{BB962C8B-B14F-4D97-AF65-F5344CB8AC3E}">
        <p14:creationId xmlns:p14="http://schemas.microsoft.com/office/powerpoint/2010/main" val="260532164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66</a:t>
            </a:fld>
            <a:endParaRPr lang="en-US" dirty="0"/>
          </a:p>
        </p:txBody>
      </p:sp>
    </p:spTree>
    <p:extLst>
      <p:ext uri="{BB962C8B-B14F-4D97-AF65-F5344CB8AC3E}">
        <p14:creationId xmlns:p14="http://schemas.microsoft.com/office/powerpoint/2010/main" val="338913114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67</a:t>
            </a:fld>
            <a:endParaRPr lang="en-US" dirty="0"/>
          </a:p>
        </p:txBody>
      </p:sp>
    </p:spTree>
    <p:extLst>
      <p:ext uri="{BB962C8B-B14F-4D97-AF65-F5344CB8AC3E}">
        <p14:creationId xmlns:p14="http://schemas.microsoft.com/office/powerpoint/2010/main" val="378445542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68</a:t>
            </a:fld>
            <a:endParaRPr lang="en-US" dirty="0"/>
          </a:p>
        </p:txBody>
      </p:sp>
    </p:spTree>
    <p:extLst>
      <p:ext uri="{BB962C8B-B14F-4D97-AF65-F5344CB8AC3E}">
        <p14:creationId xmlns:p14="http://schemas.microsoft.com/office/powerpoint/2010/main" val="139545068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pPr hangingPunct="0"/>
            <a:endParaRPr lang="en-US" dirty="0"/>
          </a:p>
        </p:txBody>
      </p:sp>
    </p:spTree>
    <p:extLst>
      <p:ext uri="{BB962C8B-B14F-4D97-AF65-F5344CB8AC3E}">
        <p14:creationId xmlns:p14="http://schemas.microsoft.com/office/powerpoint/2010/main" val="259259485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pPr hangingPunct="0"/>
            <a:r>
              <a:rPr lang="en-US" sz="1400" dirty="0">
                <a:latin typeface="Calisto MT" panose="02040603050505030304" pitchFamily="18" charset="0"/>
              </a:rPr>
              <a:t>The Board is not required to hear and decide the appeal; it is a suggestion that aligns with the appeal provisions in policy 2:260, </a:t>
            </a:r>
            <a:r>
              <a:rPr lang="en-US" sz="1400" i="1" dirty="0">
                <a:latin typeface="Calisto MT" panose="02040603050505030304" pitchFamily="18" charset="0"/>
              </a:rPr>
              <a:t>Uniform Grievance Procedure</a:t>
            </a:r>
            <a:r>
              <a:rPr lang="en-US" sz="1400" dirty="0">
                <a:latin typeface="Calisto MT" panose="02040603050505030304" pitchFamily="18" charset="0"/>
              </a:rPr>
              <a:t>, and with Ill. State Board of Education sex equity regulations requiring districts to “provide for final appeal of grievance decisions made at the system level to the system’s governing board.” 23 Ill.Admin.Code §200.40(c)(1). If the appeal goes to the Board, the Board must receive the training per the regs and policy/procedures</a:t>
            </a:r>
          </a:p>
          <a:p>
            <a:r>
              <a:rPr lang="en-US" sz="1400" b="1" dirty="0">
                <a:latin typeface="Calisto MT" panose="02040603050505030304" pitchFamily="18" charset="0"/>
              </a:rPr>
              <a:t>Note:</a:t>
            </a:r>
            <a:r>
              <a:rPr lang="en-US" sz="1400" dirty="0">
                <a:latin typeface="Calisto MT" panose="02040603050505030304" pitchFamily="18" charset="0"/>
              </a:rPr>
              <a:t> Some school attorneys recommend that the appeal not go to the Board, so that the Board’s objectivity is not called into question if it needs to conduct a hearing related to recommended disciplinary sanctions resulting from the Grievance Process. Districts should discuss their options with their board attorney. Districts that do not want the appeal to go to the Board should replace every instance of the word “Board” with “Board-appointed appeal examiner.”</a:t>
            </a:r>
            <a:endParaRPr lang="en-US" dirty="0"/>
          </a:p>
          <a:p>
            <a:endParaRPr lang="en-US" dirty="0"/>
          </a:p>
        </p:txBody>
      </p:sp>
    </p:spTree>
    <p:extLst>
      <p:ext uri="{BB962C8B-B14F-4D97-AF65-F5344CB8AC3E}">
        <p14:creationId xmlns:p14="http://schemas.microsoft.com/office/powerpoint/2010/main" val="401697075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277FFC46-8401-4B5F-BDAE-90AA8B0F5C27}" type="slidenum">
              <a:rPr lang="en-US" smtClean="0"/>
              <a:t>71</a:t>
            </a:fld>
            <a:endParaRPr lang="en-US" dirty="0"/>
          </a:p>
        </p:txBody>
      </p:sp>
    </p:spTree>
    <p:extLst>
      <p:ext uri="{BB962C8B-B14F-4D97-AF65-F5344CB8AC3E}">
        <p14:creationId xmlns:p14="http://schemas.microsoft.com/office/powerpoint/2010/main" val="12529684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6385137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73</a:t>
            </a:fld>
            <a:endParaRPr lang="en-US" dirty="0"/>
          </a:p>
        </p:txBody>
      </p:sp>
    </p:spTree>
    <p:extLst>
      <p:ext uri="{BB962C8B-B14F-4D97-AF65-F5344CB8AC3E}">
        <p14:creationId xmlns:p14="http://schemas.microsoft.com/office/powerpoint/2010/main" val="204285793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885825"/>
            <a:ext cx="6508750" cy="36607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9520465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75</a:t>
            </a:fld>
            <a:endParaRPr lang="en-US" dirty="0"/>
          </a:p>
        </p:txBody>
      </p:sp>
    </p:spTree>
    <p:extLst>
      <p:ext uri="{BB962C8B-B14F-4D97-AF65-F5344CB8AC3E}">
        <p14:creationId xmlns:p14="http://schemas.microsoft.com/office/powerpoint/2010/main" val="337648816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D460D0-ECD1-46A4-8D6A-2B31EE885B34}" type="slidenum">
              <a:rPr lang="en-US" smtClean="0"/>
              <a:t>76</a:t>
            </a:fld>
            <a:endParaRPr lang="en-US" dirty="0"/>
          </a:p>
        </p:txBody>
      </p:sp>
    </p:spTree>
    <p:extLst>
      <p:ext uri="{BB962C8B-B14F-4D97-AF65-F5344CB8AC3E}">
        <p14:creationId xmlns:p14="http://schemas.microsoft.com/office/powerpoint/2010/main" val="4388018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D460D0-ECD1-46A4-8D6A-2B31EE885B34}" type="slidenum">
              <a:rPr lang="en-US" smtClean="0"/>
              <a:t>77</a:t>
            </a:fld>
            <a:endParaRPr lang="en-US" dirty="0"/>
          </a:p>
        </p:txBody>
      </p:sp>
    </p:spTree>
    <p:extLst>
      <p:ext uri="{BB962C8B-B14F-4D97-AF65-F5344CB8AC3E}">
        <p14:creationId xmlns:p14="http://schemas.microsoft.com/office/powerpoint/2010/main" val="28648373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490471"/>
            <a:ext cx="9440034" cy="1828801"/>
          </a:xfrm>
        </p:spPr>
        <p:txBody>
          <a:bodyPr anchor="b">
            <a:normAutofit/>
          </a:bodyPr>
          <a:lstStyle>
            <a:lvl1pPr algn="ctr">
              <a:defRPr sz="5400" b="1" cap="small" baseline="0">
                <a:solidFill>
                  <a:srgbClr val="4C4F55"/>
                </a:solidFill>
                <a:effectLst/>
              </a:defRPr>
            </a:lvl1pPr>
          </a:lstStyle>
          <a:p>
            <a:r>
              <a:rPr lang="en-US" dirty="0"/>
              <a:t>Click to edit Master title style</a:t>
            </a:r>
          </a:p>
        </p:txBody>
      </p:sp>
      <p:sp>
        <p:nvSpPr>
          <p:cNvPr id="3" name="Subtitle 2"/>
          <p:cNvSpPr>
            <a:spLocks noGrp="1"/>
          </p:cNvSpPr>
          <p:nvPr>
            <p:ph type="subTitle" idx="1"/>
          </p:nvPr>
        </p:nvSpPr>
        <p:spPr>
          <a:xfrm>
            <a:off x="1370693" y="3831336"/>
            <a:ext cx="9440034" cy="1197521"/>
          </a:xfrm>
        </p:spPr>
        <p:txBody>
          <a:bodyPr anchor="t"/>
          <a:lstStyle>
            <a:lvl1pPr marL="0" marR="0" indent="0" algn="ctr" defTabSz="457200" rtl="0" eaLnBrk="1" fontAlgn="auto" latinLnBrk="0" hangingPunct="1">
              <a:lnSpc>
                <a:spcPct val="100000"/>
              </a:lnSpc>
              <a:spcBef>
                <a:spcPts val="0"/>
              </a:spcBef>
              <a:spcAft>
                <a:spcPts val="3000"/>
              </a:spcAft>
              <a:buClr>
                <a:schemeClr val="tx2"/>
              </a:buClr>
              <a:buSzPct val="70000"/>
              <a:buFont typeface="Wingdings 2" charset="2"/>
              <a:buNone/>
              <a:tabLst/>
              <a:defRPr i="0" baseline="0">
                <a:solidFill>
                  <a:srgbClr val="4C4F55"/>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ctr" defTabSz="457200" rtl="0" eaLnBrk="1" fontAlgn="auto" latinLnBrk="0" hangingPunct="1">
              <a:lnSpc>
                <a:spcPct val="100000"/>
              </a:lnSpc>
              <a:spcBef>
                <a:spcPts val="0"/>
              </a:spcBef>
              <a:spcAft>
                <a:spcPts val="3000"/>
              </a:spcAft>
              <a:buClr>
                <a:schemeClr val="tx2"/>
              </a:buClr>
              <a:buSzPct val="70000"/>
              <a:buFont typeface="Wingdings 2" charset="2"/>
              <a:buNone/>
              <a:tabLst/>
              <a:defRPr/>
            </a:pPr>
            <a:r>
              <a:rPr lang="en-US" dirty="0"/>
              <a:t>Click to edit Master subtitle style</a:t>
            </a:r>
          </a:p>
        </p:txBody>
      </p:sp>
      <p:cxnSp>
        <p:nvCxnSpPr>
          <p:cNvPr id="8" name="Straight Connector 7"/>
          <p:cNvCxnSpPr/>
          <p:nvPr userDrawn="1"/>
        </p:nvCxnSpPr>
        <p:spPr>
          <a:xfrm>
            <a:off x="1370693" y="3598339"/>
            <a:ext cx="9440034" cy="0"/>
          </a:xfrm>
          <a:prstGeom prst="line">
            <a:avLst/>
          </a:prstGeom>
          <a:ln w="44450" cap="rnd">
            <a:solidFill>
              <a:srgbClr val="4C4F55"/>
            </a:solidFill>
            <a:prstDash val="sysDot"/>
          </a:ln>
          <a:effectLst/>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63717" y="5467913"/>
            <a:ext cx="3657600" cy="731520"/>
          </a:xfrm>
          <a:prstGeom prst="rect">
            <a:avLst/>
          </a:prstGeom>
          <a:effectLst>
            <a:outerShdw blurRad="25400" dist="12700" dir="2700000" algn="tl" rotWithShape="0">
              <a:prstClr val="black">
                <a:alpha val="40000"/>
              </a:prstClr>
            </a:outerShdw>
          </a:effectLst>
        </p:spPr>
      </p:pic>
    </p:spTree>
    <p:extLst>
      <p:ext uri="{BB962C8B-B14F-4D97-AF65-F5344CB8AC3E}">
        <p14:creationId xmlns:p14="http://schemas.microsoft.com/office/powerpoint/2010/main" val="3345837033"/>
      </p:ext>
    </p:extLst>
  </p:cSld>
  <p:clrMapOvr>
    <a:masterClrMapping/>
  </p:clrMapOvr>
  <p:hf hdr="0" ftr="0" dt="0"/>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cxnSp>
        <p:nvCxnSpPr>
          <p:cNvPr id="7" name="Straight Connector 6"/>
          <p:cNvCxnSpPr/>
          <p:nvPr userDrawn="1"/>
        </p:nvCxnSpPr>
        <p:spPr>
          <a:xfrm>
            <a:off x="1045086" y="5849112"/>
            <a:ext cx="10537314"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913795" y="3867912"/>
            <a:ext cx="8327741" cy="1884850"/>
          </a:xfrm>
        </p:spPr>
        <p:txBody>
          <a:bodyPr anchor="b" anchorCtr="0">
            <a:noAutofit/>
          </a:bodyPr>
          <a:lstStyle>
            <a:lvl1pPr>
              <a:defRPr sz="4400" b="1" cap="small" baseline="0">
                <a:effectLst/>
              </a:defRPr>
            </a:lvl1pPr>
          </a:lstStyle>
          <a:p>
            <a:r>
              <a:rPr lang="en-US" dirty="0"/>
              <a:t>Click to edit Master title style</a:t>
            </a:r>
          </a:p>
        </p:txBody>
      </p:sp>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296400" y="6051236"/>
            <a:ext cx="2286000" cy="457200"/>
          </a:xfrm>
          <a:prstGeom prst="rect">
            <a:avLst/>
          </a:prstGeom>
          <a:effectLst>
            <a:outerShdw blurRad="25400" dist="12700" dir="2700000" algn="tl" rotWithShape="0">
              <a:prstClr val="black">
                <a:alpha val="40000"/>
              </a:prstClr>
            </a:outerShdw>
          </a:effectLst>
        </p:spPr>
      </p:pic>
    </p:spTree>
    <p:extLst>
      <p:ext uri="{BB962C8B-B14F-4D97-AF65-F5344CB8AC3E}">
        <p14:creationId xmlns:p14="http://schemas.microsoft.com/office/powerpoint/2010/main" val="1599891906"/>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99454" y="609600"/>
            <a:ext cx="10353762" cy="970450"/>
          </a:xfrm>
        </p:spPr>
        <p:txBody>
          <a:bodyPr>
            <a:normAutofit/>
          </a:bodyPr>
          <a:lstStyle>
            <a:lvl1pPr>
              <a:defRPr sz="3400" cap="all" baseline="0">
                <a:solidFill>
                  <a:srgbClr val="4C4F55"/>
                </a:solidFill>
              </a:defRPr>
            </a:lvl1pPr>
          </a:lstStyle>
          <a:p>
            <a:r>
              <a:rPr lang="en-US" dirty="0"/>
              <a:t>Click to edit Master title style</a:t>
            </a:r>
          </a:p>
        </p:txBody>
      </p:sp>
      <p:sp>
        <p:nvSpPr>
          <p:cNvPr id="3" name="Content Placeholder 2"/>
          <p:cNvSpPr>
            <a:spLocks noGrp="1"/>
          </p:cNvSpPr>
          <p:nvPr>
            <p:ph idx="1"/>
          </p:nvPr>
        </p:nvSpPr>
        <p:spPr/>
        <p:txBody>
          <a:bodyPr/>
          <a:lstStyle>
            <a:lvl1pPr marL="36900" indent="0">
              <a:spcAft>
                <a:spcPts val="2400"/>
              </a:spcAft>
              <a:buClr>
                <a:srgbClr val="76BE43"/>
              </a:buClr>
              <a:buFont typeface="Wingdings" panose="05000000000000000000" pitchFamily="2" charset="2"/>
              <a:buNone/>
              <a:defRPr>
                <a:solidFill>
                  <a:srgbClr val="4C4F55"/>
                </a:solidFill>
                <a:latin typeface="Segoe UI" panose="020B0502040204020203" pitchFamily="34" charset="0"/>
                <a:cs typeface="Segoe UI" panose="020B0502040204020203" pitchFamily="34" charset="0"/>
              </a:defRPr>
            </a:lvl1pPr>
            <a:lvl2pPr marL="720000" indent="-270000">
              <a:spcAft>
                <a:spcPts val="2400"/>
              </a:spcAft>
              <a:buClr>
                <a:srgbClr val="5FA845"/>
              </a:buClr>
              <a:buSzPct val="100000"/>
              <a:buFont typeface="Wingdings" panose="05000000000000000000" pitchFamily="2" charset="2"/>
              <a:buChar char="§"/>
              <a:defRPr>
                <a:solidFill>
                  <a:srgbClr val="4C4F55"/>
                </a:solidFill>
                <a:latin typeface="Segoe UI" panose="020B0502040204020203" pitchFamily="34" charset="0"/>
                <a:cs typeface="Segoe UI" panose="020B0502040204020203" pitchFamily="34" charset="0"/>
              </a:defRPr>
            </a:lvl2pPr>
            <a:lvl3pPr marL="1026000" indent="-216000">
              <a:spcAft>
                <a:spcPts val="2400"/>
              </a:spcAft>
              <a:buClr>
                <a:srgbClr val="5FA845"/>
              </a:buClr>
              <a:buSzPct val="100000"/>
              <a:buFont typeface="Wingdings" panose="05000000000000000000" pitchFamily="2" charset="2"/>
              <a:buChar char="§"/>
              <a:defRPr>
                <a:solidFill>
                  <a:srgbClr val="4C4F55"/>
                </a:solidFill>
                <a:latin typeface="Segoe UI" panose="020B0502040204020203" pitchFamily="34" charset="0"/>
                <a:cs typeface="Segoe UI" panose="020B0502040204020203" pitchFamily="34" charset="0"/>
              </a:defRPr>
            </a:lvl3pPr>
            <a:lvl4pPr marL="1386000" indent="-216000">
              <a:buClr>
                <a:srgbClr val="60A945"/>
              </a:buClr>
              <a:buSzPct val="100000"/>
              <a:buFont typeface="Wingdings" panose="05000000000000000000" pitchFamily="2" charset="2"/>
              <a:buChar char="§"/>
              <a:defRPr sz="1800">
                <a:solidFill>
                  <a:srgbClr val="4C4F55"/>
                </a:solidFill>
                <a:latin typeface="Segoe UI" panose="020B0502040204020203" pitchFamily="34" charset="0"/>
                <a:cs typeface="Segoe UI" panose="020B0502040204020203" pitchFamily="34" charset="0"/>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7" name="Straight Connector 16"/>
          <p:cNvCxnSpPr/>
          <p:nvPr userDrawn="1"/>
        </p:nvCxnSpPr>
        <p:spPr>
          <a:xfrm>
            <a:off x="1045086" y="1673352"/>
            <a:ext cx="10537314"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296400" y="6051236"/>
            <a:ext cx="2286000" cy="457200"/>
          </a:xfrm>
          <a:prstGeom prst="rect">
            <a:avLst/>
          </a:prstGeom>
          <a:effectLst>
            <a:outerShdw blurRad="25400" dist="12700" dir="2700000" algn="tl" rotWithShape="0">
              <a:prstClr val="black">
                <a:alpha val="40000"/>
              </a:prstClr>
            </a:outerShdw>
          </a:effectLst>
        </p:spPr>
      </p:pic>
    </p:spTree>
    <p:extLst>
      <p:ext uri="{BB962C8B-B14F-4D97-AF65-F5344CB8AC3E}">
        <p14:creationId xmlns:p14="http://schemas.microsoft.com/office/powerpoint/2010/main" val="133802167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4C4F55"/>
                </a:solidFill>
              </a:defRPr>
            </a:lvl1pPr>
          </a:lstStyle>
          <a:p>
            <a:r>
              <a:rPr lang="en-US" dirty="0"/>
              <a:t>Click to edit Master title style</a:t>
            </a:r>
          </a:p>
        </p:txBody>
      </p:sp>
      <p:sp>
        <p:nvSpPr>
          <p:cNvPr id="3" name="Content Placeholder 2"/>
          <p:cNvSpPr>
            <a:spLocks noGrp="1"/>
          </p:cNvSpPr>
          <p:nvPr>
            <p:ph sz="half" idx="1"/>
          </p:nvPr>
        </p:nvSpPr>
        <p:spPr>
          <a:xfrm>
            <a:off x="938784" y="1935649"/>
            <a:ext cx="5060497" cy="4058750"/>
          </a:xfrm>
        </p:spPr>
        <p:txBody>
          <a:bodyPr anchor="t">
            <a:normAutofit/>
          </a:bodyPr>
          <a:lstStyle>
            <a:lvl1pPr marL="0">
              <a:spcAft>
                <a:spcPts val="2400"/>
              </a:spcAft>
              <a:defRPr>
                <a:latin typeface="Segoe UI" panose="020B0502040204020203" pitchFamily="34" charset="0"/>
                <a:cs typeface="Segoe UI" panose="020B0502040204020203" pitchFamily="34" charset="0"/>
              </a:defRPr>
            </a:lvl1pPr>
            <a:lvl2pPr marL="720000" indent="-270000">
              <a:spcAft>
                <a:spcPts val="1800"/>
              </a:spcAft>
              <a:buClr>
                <a:srgbClr val="76BE43"/>
              </a:buClr>
              <a:buSzPct val="100000"/>
              <a:buFont typeface="Wingdings" panose="05000000000000000000" pitchFamily="2" charset="2"/>
              <a:buChar char="§"/>
              <a:defRPr>
                <a:latin typeface="Segoe UI" panose="020B0502040204020203" pitchFamily="34" charset="0"/>
                <a:cs typeface="Segoe UI" panose="020B0502040204020203" pitchFamily="34" charset="0"/>
              </a:defRPr>
            </a:lvl2pPr>
            <a:lvl3pPr marL="1026000" indent="-216000">
              <a:spcAft>
                <a:spcPts val="1800"/>
              </a:spcAft>
              <a:buClr>
                <a:srgbClr val="76BE43"/>
              </a:buClr>
              <a:buSzPct val="100000"/>
              <a:buFont typeface="Wingdings" panose="05000000000000000000" pitchFamily="2" charset="2"/>
              <a:buChar char="§"/>
              <a:defRPr>
                <a:latin typeface="Segoe UI" panose="020B0502040204020203" pitchFamily="34" charset="0"/>
                <a:cs typeface="Segoe UI" panose="020B0502040204020203" pitchFamily="34" charset="0"/>
              </a:defRPr>
            </a:lvl3pPr>
            <a:lvl4pPr marL="1386000" indent="-216000">
              <a:buClr>
                <a:srgbClr val="76BE43"/>
              </a:buClr>
              <a:buSzPct val="100000"/>
              <a:buFont typeface="Wingdings" panose="05000000000000000000" pitchFamily="2" charset="2"/>
              <a:buChar char="§"/>
              <a:defRPr>
                <a:latin typeface="Segoe UI" panose="020B0502040204020203" pitchFamily="34" charset="0"/>
                <a:cs typeface="Segoe UI" panose="020B0502040204020203" pitchFamily="34" charset="0"/>
              </a:defRPr>
            </a:lvl4pPr>
            <a:lvl5pPr marL="1674000" indent="-216000">
              <a:buClr>
                <a:srgbClr val="76BE43"/>
              </a:buClr>
              <a:buSzPct val="100000"/>
              <a:buFont typeface="Wingdings" panose="05000000000000000000" pitchFamily="2" charset="2"/>
              <a:buChar char="§"/>
              <a:defRPr>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7" name="Straight Connector 6"/>
          <p:cNvCxnSpPr/>
          <p:nvPr userDrawn="1"/>
        </p:nvCxnSpPr>
        <p:spPr>
          <a:xfrm>
            <a:off x="1045086" y="1673352"/>
            <a:ext cx="10537314"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296400" y="6051236"/>
            <a:ext cx="2286000" cy="457200"/>
          </a:xfrm>
          <a:prstGeom prst="rect">
            <a:avLst/>
          </a:prstGeom>
          <a:effectLst>
            <a:outerShdw blurRad="25400" dist="12700" dir="2700000" algn="tl" rotWithShape="0">
              <a:prstClr val="black">
                <a:alpha val="40000"/>
              </a:prstClr>
            </a:outerShdw>
          </a:effectLst>
        </p:spPr>
      </p:pic>
      <p:sp>
        <p:nvSpPr>
          <p:cNvPr id="9" name="Content Placeholder 2"/>
          <p:cNvSpPr>
            <a:spLocks noGrp="1"/>
          </p:cNvSpPr>
          <p:nvPr>
            <p:ph sz="half" idx="10"/>
          </p:nvPr>
        </p:nvSpPr>
        <p:spPr>
          <a:xfrm>
            <a:off x="6230717" y="1929384"/>
            <a:ext cx="5060497" cy="4058750"/>
          </a:xfrm>
        </p:spPr>
        <p:txBody>
          <a:bodyPr anchor="t">
            <a:normAutofit/>
          </a:bodyPr>
          <a:lstStyle>
            <a:lvl1pPr marL="0">
              <a:spcAft>
                <a:spcPts val="2400"/>
              </a:spcAft>
              <a:defRPr>
                <a:latin typeface="Segoe UI" panose="020B0502040204020203" pitchFamily="34" charset="0"/>
                <a:cs typeface="Segoe UI" panose="020B0502040204020203" pitchFamily="34" charset="0"/>
              </a:defRPr>
            </a:lvl1pPr>
            <a:lvl2pPr marL="720000" indent="-270000">
              <a:spcAft>
                <a:spcPts val="1800"/>
              </a:spcAft>
              <a:buClr>
                <a:srgbClr val="76BE43"/>
              </a:buClr>
              <a:buSzPct val="100000"/>
              <a:buFont typeface="Wingdings" panose="05000000000000000000" pitchFamily="2" charset="2"/>
              <a:buChar char="§"/>
              <a:defRPr>
                <a:latin typeface="Segoe UI" panose="020B0502040204020203" pitchFamily="34" charset="0"/>
                <a:cs typeface="Segoe UI" panose="020B0502040204020203" pitchFamily="34" charset="0"/>
              </a:defRPr>
            </a:lvl2pPr>
            <a:lvl3pPr marL="1026000" indent="-216000">
              <a:spcAft>
                <a:spcPts val="1800"/>
              </a:spcAft>
              <a:buClr>
                <a:srgbClr val="76BE43"/>
              </a:buClr>
              <a:buSzPct val="100000"/>
              <a:buFont typeface="Wingdings" panose="05000000000000000000" pitchFamily="2" charset="2"/>
              <a:buChar char="§"/>
              <a:defRPr>
                <a:latin typeface="Segoe UI" panose="020B0502040204020203" pitchFamily="34" charset="0"/>
                <a:cs typeface="Segoe UI" panose="020B0502040204020203" pitchFamily="34" charset="0"/>
              </a:defRPr>
            </a:lvl3pPr>
            <a:lvl4pPr marL="1386000" indent="-216000">
              <a:buClr>
                <a:srgbClr val="76BE43"/>
              </a:buClr>
              <a:buSzPct val="100000"/>
              <a:buFont typeface="Wingdings" panose="05000000000000000000" pitchFamily="2" charset="2"/>
              <a:buChar char="§"/>
              <a:defRPr>
                <a:latin typeface="Segoe UI" panose="020B0502040204020203" pitchFamily="34" charset="0"/>
                <a:cs typeface="Segoe UI" panose="020B0502040204020203" pitchFamily="34" charset="0"/>
              </a:defRPr>
            </a:lvl4pPr>
            <a:lvl5pPr marL="1674000" indent="-216000">
              <a:buClr>
                <a:srgbClr val="76BE43"/>
              </a:buClr>
              <a:buSzPct val="100000"/>
              <a:buFont typeface="Wingdings" panose="05000000000000000000" pitchFamily="2" charset="2"/>
              <a:buChar char="§"/>
              <a:defRPr>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4572464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68791" y="1835254"/>
            <a:ext cx="4876344" cy="544884"/>
          </a:xfrm>
          <a:solidFill>
            <a:srgbClr val="60A945"/>
          </a:solidFill>
          <a:effectLst/>
        </p:spPr>
        <p:txBody>
          <a:bodyPr anchor="ctr">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1068791" y="2380137"/>
            <a:ext cx="4876344" cy="3411063"/>
          </a:xfrm>
        </p:spPr>
        <p:txBody>
          <a:bodyPr anchor="t">
            <a:normAutofit/>
          </a:bodyPr>
          <a:lstStyle>
            <a:lvl1pPr marL="0">
              <a:spcAft>
                <a:spcPts val="1800"/>
              </a:spcAft>
              <a:defRPr sz="1800"/>
            </a:lvl1pPr>
            <a:lvl2pPr>
              <a:spcAft>
                <a:spcPts val="1800"/>
              </a:spcAft>
              <a:defRPr sz="1600"/>
            </a:lvl2pPr>
            <a:lvl3pPr>
              <a:spcAft>
                <a:spcPts val="1800"/>
              </a:spcAft>
              <a:defRPr sz="1400"/>
            </a:lvl3pPr>
            <a:lvl4pPr>
              <a:spcAft>
                <a:spcPts val="1800"/>
              </a:spcAft>
              <a:defRPr sz="1200"/>
            </a:lvl4pPr>
            <a:lvl5pPr>
              <a:spcAft>
                <a:spcPts val="1800"/>
              </a:spcAft>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357886" y="1835254"/>
            <a:ext cx="4895330" cy="544883"/>
          </a:xfrm>
          <a:solidFill>
            <a:srgbClr val="60A945"/>
          </a:solidFill>
          <a:effectLst/>
        </p:spPr>
        <p:txBody>
          <a:bodyPr anchor="ctr">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357886" y="2380137"/>
            <a:ext cx="4895330" cy="3411063"/>
          </a:xfrm>
        </p:spPr>
        <p:txBody>
          <a:bodyPr anchor="t">
            <a:normAutofit/>
          </a:bodyPr>
          <a:lstStyle>
            <a:lvl1pPr marL="0">
              <a:spcAft>
                <a:spcPts val="1800"/>
              </a:spcAft>
              <a:defRPr sz="1800"/>
            </a:lvl1pPr>
            <a:lvl2pPr>
              <a:spcAft>
                <a:spcPts val="1800"/>
              </a:spcAft>
              <a:defRPr sz="1600"/>
            </a:lvl2pPr>
            <a:lvl3pPr>
              <a:spcAft>
                <a:spcPts val="1800"/>
              </a:spcAft>
              <a:defRPr sz="1400"/>
            </a:lvl3pPr>
            <a:lvl4pPr>
              <a:spcAft>
                <a:spcPts val="1800"/>
              </a:spcAft>
              <a:defRPr sz="1200"/>
            </a:lvl4pPr>
            <a:lvl5pPr>
              <a:spcAft>
                <a:spcPts val="1800"/>
              </a:spcAft>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0" name="Straight Connector 9"/>
          <p:cNvCxnSpPr/>
          <p:nvPr userDrawn="1"/>
        </p:nvCxnSpPr>
        <p:spPr>
          <a:xfrm>
            <a:off x="1045086" y="1673352"/>
            <a:ext cx="10537314"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296400" y="6051236"/>
            <a:ext cx="2286000" cy="457200"/>
          </a:xfrm>
          <a:prstGeom prst="rect">
            <a:avLst/>
          </a:prstGeom>
          <a:effectLst>
            <a:outerShdw blurRad="25400" dist="12700" dir="2700000" algn="tl" rotWithShape="0">
              <a:prstClr val="black">
                <a:alpha val="40000"/>
              </a:prstClr>
            </a:outerShdw>
          </a:effectLst>
        </p:spPr>
      </p:pic>
    </p:spTree>
    <p:extLst>
      <p:ext uri="{BB962C8B-B14F-4D97-AF65-F5344CB8AC3E}">
        <p14:creationId xmlns:p14="http://schemas.microsoft.com/office/powerpoint/2010/main" val="1083740738"/>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048512" y="1885950"/>
            <a:ext cx="3300984" cy="576262"/>
          </a:xfrm>
          <a:solidFill>
            <a:srgbClr val="60A945"/>
          </a:solidFill>
        </p:spPr>
        <p:txBody>
          <a:bodyPr anchor="ctr">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8" name="Text Placeholder 3"/>
          <p:cNvSpPr>
            <a:spLocks noGrp="1"/>
          </p:cNvSpPr>
          <p:nvPr>
            <p:ph type="body" sz="half" idx="15"/>
          </p:nvPr>
        </p:nvSpPr>
        <p:spPr>
          <a:xfrm>
            <a:off x="1048512" y="2571750"/>
            <a:ext cx="3300984" cy="3219450"/>
          </a:xfrm>
        </p:spPr>
        <p:txBody>
          <a:bodyPr anchor="t">
            <a:normAutofit/>
          </a:bodyPr>
          <a:lstStyle>
            <a:lvl1pPr marL="0" indent="0" algn="l">
              <a:spcAft>
                <a:spcPts val="2400"/>
              </a:spcAft>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9" name="Text Placeholder 4"/>
          <p:cNvSpPr>
            <a:spLocks noGrp="1"/>
          </p:cNvSpPr>
          <p:nvPr>
            <p:ph type="body" sz="quarter" idx="3"/>
          </p:nvPr>
        </p:nvSpPr>
        <p:spPr>
          <a:xfrm>
            <a:off x="4581428" y="1885950"/>
            <a:ext cx="3300984" cy="576262"/>
          </a:xfrm>
          <a:solidFill>
            <a:srgbClr val="60A945"/>
          </a:solidFill>
        </p:spPr>
        <p:txBody>
          <a:bodyPr anchor="ctr">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0" name="Text Placeholder 3"/>
          <p:cNvSpPr>
            <a:spLocks noGrp="1"/>
          </p:cNvSpPr>
          <p:nvPr>
            <p:ph type="body" sz="half" idx="16"/>
          </p:nvPr>
        </p:nvSpPr>
        <p:spPr>
          <a:xfrm>
            <a:off x="4576152" y="2571750"/>
            <a:ext cx="3300984" cy="3219450"/>
          </a:xfrm>
        </p:spPr>
        <p:txBody>
          <a:bodyPr anchor="t">
            <a:normAutofit/>
          </a:bodyPr>
          <a:lstStyle>
            <a:lvl1pPr marL="0" indent="0" algn="l">
              <a:spcAft>
                <a:spcPts val="2400"/>
              </a:spcAft>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11" name="Text Placeholder 4"/>
          <p:cNvSpPr>
            <a:spLocks noGrp="1"/>
          </p:cNvSpPr>
          <p:nvPr>
            <p:ph type="body" sz="quarter" idx="13"/>
          </p:nvPr>
        </p:nvSpPr>
        <p:spPr>
          <a:xfrm>
            <a:off x="8101289" y="1885950"/>
            <a:ext cx="3300984" cy="576262"/>
          </a:xfrm>
          <a:solidFill>
            <a:srgbClr val="60A945"/>
          </a:solidFill>
        </p:spPr>
        <p:txBody>
          <a:bodyPr anchor="ctr">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2" name="Text Placeholder 3"/>
          <p:cNvSpPr>
            <a:spLocks noGrp="1"/>
          </p:cNvSpPr>
          <p:nvPr>
            <p:ph type="body" sz="half" idx="17"/>
          </p:nvPr>
        </p:nvSpPr>
        <p:spPr>
          <a:xfrm>
            <a:off x="8101289" y="2571750"/>
            <a:ext cx="3300984" cy="3219450"/>
          </a:xfrm>
        </p:spPr>
        <p:txBody>
          <a:bodyPr anchor="t">
            <a:normAutofit/>
          </a:bodyPr>
          <a:lstStyle>
            <a:lvl1pPr marL="0" indent="0" algn="l">
              <a:spcAft>
                <a:spcPts val="2400"/>
              </a:spcAft>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cxnSp>
        <p:nvCxnSpPr>
          <p:cNvPr id="16" name="Straight Connector 15"/>
          <p:cNvCxnSpPr/>
          <p:nvPr userDrawn="1"/>
        </p:nvCxnSpPr>
        <p:spPr>
          <a:xfrm>
            <a:off x="1045086" y="1673352"/>
            <a:ext cx="10537314"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296400" y="6051236"/>
            <a:ext cx="2286000" cy="457200"/>
          </a:xfrm>
          <a:prstGeom prst="rect">
            <a:avLst/>
          </a:prstGeom>
          <a:effectLst>
            <a:outerShdw blurRad="25400" dist="12700" dir="2700000" algn="tl" rotWithShape="0">
              <a:prstClr val="black">
                <a:alpha val="40000"/>
              </a:prstClr>
            </a:outerShdw>
          </a:effectLst>
        </p:spPr>
      </p:pic>
    </p:spTree>
    <p:extLst>
      <p:ext uri="{BB962C8B-B14F-4D97-AF65-F5344CB8AC3E}">
        <p14:creationId xmlns:p14="http://schemas.microsoft.com/office/powerpoint/2010/main" val="297344060"/>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cxnSp>
        <p:nvCxnSpPr>
          <p:cNvPr id="5" name="Straight Connector 4"/>
          <p:cNvCxnSpPr/>
          <p:nvPr userDrawn="1"/>
        </p:nvCxnSpPr>
        <p:spPr>
          <a:xfrm>
            <a:off x="1045086" y="1673352"/>
            <a:ext cx="10537314"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296400" y="6051236"/>
            <a:ext cx="2286000" cy="457200"/>
          </a:xfrm>
          <a:prstGeom prst="rect">
            <a:avLst/>
          </a:prstGeom>
          <a:effectLst>
            <a:outerShdw blurRad="25400" dist="12700" dir="2700000" algn="tl" rotWithShape="0">
              <a:prstClr val="black">
                <a:alpha val="40000"/>
              </a:prstClr>
            </a:outerShdw>
          </a:effectLst>
        </p:spPr>
      </p:pic>
    </p:spTree>
    <p:extLst>
      <p:ext uri="{BB962C8B-B14F-4D97-AF65-F5344CB8AC3E}">
        <p14:creationId xmlns:p14="http://schemas.microsoft.com/office/powerpoint/2010/main" val="3405243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296400" y="6051236"/>
            <a:ext cx="2286000" cy="457200"/>
          </a:xfrm>
          <a:prstGeom prst="rect">
            <a:avLst/>
          </a:prstGeom>
          <a:effectLst>
            <a:outerShdw blurRad="25400" dist="12700" dir="2700000" algn="tl" rotWithShape="0">
              <a:prstClr val="black">
                <a:alpha val="40000"/>
              </a:prstClr>
            </a:outerShdw>
          </a:effectLst>
        </p:spPr>
      </p:pic>
    </p:spTree>
    <p:extLst>
      <p:ext uri="{BB962C8B-B14F-4D97-AF65-F5344CB8AC3E}">
        <p14:creationId xmlns:p14="http://schemas.microsoft.com/office/powerpoint/2010/main" val="249387377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1406883" y="1140540"/>
            <a:ext cx="9320110" cy="4100053"/>
          </a:xfrm>
        </p:spPr>
        <p:txBody>
          <a:bodyPr anchor="ctr"/>
          <a:lstStyle>
            <a:lvl1pPr>
              <a:defRPr sz="3200" cap="none" baseline="0">
                <a:latin typeface="Segoe UI" panose="020B0502040204020203" pitchFamily="34" charset="0"/>
                <a:cs typeface="Segoe UI" panose="020B0502040204020203" pitchFamily="34" charset="0"/>
              </a:defRPr>
            </a:lvl1pPr>
          </a:lstStyle>
          <a:p>
            <a:r>
              <a:rPr lang="en-US" dirty="0"/>
              <a:t>Click to edit Master title style</a:t>
            </a:r>
          </a:p>
        </p:txBody>
      </p:sp>
      <p:sp>
        <p:nvSpPr>
          <p:cNvPr id="11" name="TextBox 10"/>
          <p:cNvSpPr txBox="1"/>
          <p:nvPr/>
        </p:nvSpPr>
        <p:spPr>
          <a:xfrm>
            <a:off x="902208" y="15636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30000" dirty="0">
                <a:solidFill>
                  <a:srgbClr val="4C4F55">
                    <a:alpha val="15000"/>
                  </a:srgbClr>
                </a:solidFill>
                <a:effectLst/>
                <a:latin typeface="+mj-lt"/>
              </a:rPr>
              <a:t>“</a:t>
            </a:r>
          </a:p>
        </p:txBody>
      </p:sp>
      <p:sp>
        <p:nvSpPr>
          <p:cNvPr id="13" name="TextBox 12"/>
          <p:cNvSpPr txBox="1"/>
          <p:nvPr/>
        </p:nvSpPr>
        <p:spPr>
          <a:xfrm>
            <a:off x="9128321" y="582910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30000" dirty="0">
                <a:solidFill>
                  <a:srgbClr val="4C4F55">
                    <a:alpha val="15000"/>
                  </a:srgbClr>
                </a:solidFill>
                <a:effectLst/>
              </a:rPr>
              <a:t>”</a:t>
            </a:r>
          </a:p>
        </p:txBody>
      </p:sp>
      <p:sp>
        <p:nvSpPr>
          <p:cNvPr id="8" name="Content Placeholder 7"/>
          <p:cNvSpPr>
            <a:spLocks noGrp="1"/>
          </p:cNvSpPr>
          <p:nvPr>
            <p:ph sz="quarter" idx="10"/>
          </p:nvPr>
        </p:nvSpPr>
        <p:spPr>
          <a:xfrm>
            <a:off x="1158240" y="6109278"/>
            <a:ext cx="7970081" cy="355530"/>
          </a:xfrm>
        </p:spPr>
        <p:txBody>
          <a:bodyPr>
            <a:normAutofit/>
          </a:bodyPr>
          <a:lstStyle>
            <a:lvl1pPr algn="l">
              <a:defRPr sz="1800" i="1"/>
            </a:lvl1pPr>
          </a:lstStyle>
          <a:p>
            <a:pPr lvl="0"/>
            <a:r>
              <a:rPr lang="en-US" dirty="0"/>
              <a:t>Edit Master text styles</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296400" y="6051236"/>
            <a:ext cx="2286000" cy="457200"/>
          </a:xfrm>
          <a:prstGeom prst="rect">
            <a:avLst/>
          </a:prstGeom>
          <a:effectLst>
            <a:outerShdw blurRad="25400" dist="12700" dir="2700000" algn="tl" rotWithShape="0">
              <a:prstClr val="black">
                <a:alpha val="40000"/>
              </a:prstClr>
            </a:outerShdw>
          </a:effectLst>
        </p:spPr>
      </p:pic>
    </p:spTree>
    <p:extLst>
      <p:ext uri="{BB962C8B-B14F-4D97-AF65-F5344CB8AC3E}">
        <p14:creationId xmlns:p14="http://schemas.microsoft.com/office/powerpoint/2010/main" val="366502107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z_Last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676400"/>
            <a:ext cx="9440034" cy="1828801"/>
          </a:xfrm>
        </p:spPr>
        <p:txBody>
          <a:bodyPr anchor="b">
            <a:normAutofit/>
          </a:bodyPr>
          <a:lstStyle>
            <a:lvl1pPr algn="ctr">
              <a:defRPr sz="3200">
                <a:solidFill>
                  <a:srgbClr val="4C4F55"/>
                </a:solidFill>
              </a:defRPr>
            </a:lvl1pPr>
          </a:lstStyle>
          <a:p>
            <a:r>
              <a:rPr lang="en-US" dirty="0"/>
              <a:t>Click to edit Master title style</a:t>
            </a:r>
          </a:p>
        </p:txBody>
      </p:sp>
      <p:sp>
        <p:nvSpPr>
          <p:cNvPr id="3" name="Subtitle 2"/>
          <p:cNvSpPr>
            <a:spLocks noGrp="1"/>
          </p:cNvSpPr>
          <p:nvPr>
            <p:ph type="subTitle" idx="1"/>
          </p:nvPr>
        </p:nvSpPr>
        <p:spPr>
          <a:xfrm>
            <a:off x="1370693" y="3674533"/>
            <a:ext cx="9440034" cy="1049867"/>
          </a:xfrm>
        </p:spPr>
        <p:txBody>
          <a:bodyPr anchor="t">
            <a:normAutofit/>
          </a:bodyPr>
          <a:lstStyle>
            <a:lvl1pPr marL="0" indent="0" algn="ctr">
              <a:buNone/>
              <a:defRPr sz="1800" i="1">
                <a:solidFill>
                  <a:srgbClr val="4C4F5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TextBox 5"/>
          <p:cNvSpPr txBox="1"/>
          <p:nvPr userDrawn="1"/>
        </p:nvSpPr>
        <p:spPr>
          <a:xfrm>
            <a:off x="1366463" y="5903657"/>
            <a:ext cx="9462499" cy="338554"/>
          </a:xfrm>
          <a:prstGeom prst="rect">
            <a:avLst/>
          </a:prstGeom>
          <a:noFill/>
        </p:spPr>
        <p:txBody>
          <a:bodyPr wrap="square" rtlCol="0">
            <a:spAutoFit/>
          </a:bodyPr>
          <a:lstStyle/>
          <a:p>
            <a:pPr algn="ctr"/>
            <a:r>
              <a:rPr lang="en-US" sz="1600" b="0" i="0" dirty="0">
                <a:solidFill>
                  <a:srgbClr val="4C4F55">
                    <a:alpha val="75000"/>
                  </a:srgbClr>
                </a:solidFill>
                <a:latin typeface="Segoe UI" panose="020B0502040204020203" pitchFamily="34" charset="0"/>
                <a:cs typeface="Segoe UI" panose="020B0502040204020203" pitchFamily="34" charset="0"/>
              </a:rPr>
              <a:t>www.hlerk.com		@hodgesloizzi</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11030" y="5940926"/>
            <a:ext cx="267850" cy="267850"/>
          </a:xfrm>
          <a:prstGeom prst="rect">
            <a:avLst/>
          </a:prstGeom>
        </p:spPr>
      </p:pic>
      <p:cxnSp>
        <p:nvCxnSpPr>
          <p:cNvPr id="11" name="Straight Connector 10"/>
          <p:cNvCxnSpPr/>
          <p:nvPr userDrawn="1"/>
        </p:nvCxnSpPr>
        <p:spPr>
          <a:xfrm>
            <a:off x="1370693" y="3598339"/>
            <a:ext cx="9440034" cy="0"/>
          </a:xfrm>
          <a:prstGeom prst="line">
            <a:avLst/>
          </a:prstGeom>
          <a:ln w="44450" cap="rnd">
            <a:solidFill>
              <a:srgbClr val="4C4F55"/>
            </a:solidFill>
            <a:prstDash val="sysDot"/>
          </a:ln>
          <a:effectLst/>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68912" y="4948268"/>
            <a:ext cx="3657600" cy="731520"/>
          </a:xfrm>
          <a:prstGeom prst="rect">
            <a:avLst/>
          </a:prstGeom>
          <a:effectLst>
            <a:outerShdw blurRad="25400" dist="12700" dir="2700000" algn="tl" rotWithShape="0">
              <a:prstClr val="black">
                <a:alpha val="40000"/>
              </a:prstClr>
            </a:outerShdw>
          </a:effectLst>
        </p:spPr>
      </p:pic>
    </p:spTree>
    <p:extLst>
      <p:ext uri="{BB962C8B-B14F-4D97-AF65-F5344CB8AC3E}">
        <p14:creationId xmlns:p14="http://schemas.microsoft.com/office/powerpoint/2010/main" val="2409290684"/>
      </p:ext>
    </p:extLst>
  </p:cSld>
  <p:clrMapOvr>
    <a:masterClrMapping/>
  </p:clrMapOvr>
  <p:hf hdr="0" ftr="0" dt="0"/>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0703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42568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69652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20516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11728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37966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80652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44958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63113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95353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23546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43872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11974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65063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99590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05112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74192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61645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25540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3741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37634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5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06028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6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23231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7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4282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8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65459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9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02490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30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73391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31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13259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2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8298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3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82175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4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73940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5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1142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6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6726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7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685337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8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336214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9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98817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0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722894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1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959244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42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84406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3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050935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4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89775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45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66176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46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09749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47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265815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48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997077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49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664026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50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14461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51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26532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52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702538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53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94159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54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408962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55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428008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56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81088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57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47926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58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02832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59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801284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60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38889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61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485951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62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358506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63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501221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64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706380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65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424494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66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34544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67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78705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68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338082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69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342995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70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336145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71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681996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72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444448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73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825228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74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792168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75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512938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76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560525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77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833184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78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271237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79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869764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80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611632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81_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B13BE6D1-D82D-4E9E-9FDE-11FCFA4D678B}" type="datetime1">
              <a:rPr lang="en-US" smtClean="0"/>
              <a:t>11/16/2025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3391975"/>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theme" Target="../theme/theme1.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image" Target="../media/image2.png"/><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913795" y="1933389"/>
            <a:ext cx="9973661" cy="3857811"/>
          </a:xfrm>
          <a:prstGeom prst="rect">
            <a:avLst/>
          </a:prstGeom>
          <a:ln>
            <a:noFill/>
          </a:ln>
          <a:effectLst>
            <a:outerShdw blurRad="25400" dir="17880000">
              <a:srgbClr val="000000">
                <a:alpha val="46000"/>
              </a:srgbClr>
            </a:outerShdw>
          </a:effectLst>
        </p:spPr>
        <p:txBody>
          <a:bodyPr vert="horz" lIns="91440" tIns="45720" rIns="91440" bIns="45720" rtlCol="0" anchor="t">
            <a:normAutofit/>
          </a:bodyPr>
          <a:lstStyle/>
          <a:p>
            <a:pPr marL="36900" marR="0" lvl="0" indent="0" algn="l" defTabSz="457200" rtl="0" eaLnBrk="1" fontAlgn="auto" latinLnBrk="0" hangingPunct="1">
              <a:lnSpc>
                <a:spcPct val="100000"/>
              </a:lnSpc>
              <a:spcBef>
                <a:spcPts val="0"/>
              </a:spcBef>
              <a:spcAft>
                <a:spcPts val="3000"/>
              </a:spcAft>
              <a:buClr>
                <a:srgbClr val="DADADA"/>
              </a:buClr>
              <a:buSzPct val="70000"/>
              <a:buFont typeface="Wingdings 2" charset="2"/>
              <a:buNone/>
              <a:tabLst/>
              <a:defRPr/>
            </a:pPr>
            <a:r>
              <a:rPr kumimoji="0" lang="en-US" sz="2400" b="0" i="0" u="none" strike="noStrike" kern="1200" cap="none" spc="0" normalizeH="0" baseline="0" noProof="0" dirty="0">
                <a:ln>
                  <a:solidFill>
                    <a:prstClr val="black">
                      <a:lumMod val="75000"/>
                      <a:lumOff val="25000"/>
                      <a:alpha val="10000"/>
                    </a:prstClr>
                  </a:solidFill>
                </a:ln>
                <a:solidFill>
                  <a:prstClr val="white"/>
                </a:solidFill>
                <a:effectLst/>
                <a:uLnTx/>
                <a:uFillTx/>
                <a:latin typeface="Avenir LT Std 55 Roman" panose="020B0503020203020204" pitchFamily="34" charset="0"/>
                <a:ea typeface="+mn-ea"/>
                <a:cs typeface="Segoe UI" panose="020B0502040204020203" pitchFamily="34" charset="0"/>
              </a:rPr>
              <a:t>Edit Master text styles</a:t>
            </a:r>
          </a:p>
          <a:p>
            <a:pPr marL="720000" marR="0" lvl="1" indent="-270000" algn="l" defTabSz="457200" rtl="0" eaLnBrk="1" fontAlgn="auto" latinLnBrk="0" hangingPunct="1">
              <a:lnSpc>
                <a:spcPct val="100000"/>
              </a:lnSpc>
              <a:spcBef>
                <a:spcPts val="0"/>
              </a:spcBef>
              <a:spcAft>
                <a:spcPts val="3000"/>
              </a:spcAft>
              <a:buClr>
                <a:srgbClr val="DADADA"/>
              </a:buClr>
              <a:buSzPct val="70000"/>
              <a:buFont typeface="Wingdings 2" charset="2"/>
              <a:buChar char=""/>
              <a:tabLst/>
              <a:defRPr/>
            </a:pPr>
            <a:r>
              <a:rPr kumimoji="0" lang="en-US" sz="2000" b="0" i="0" u="none" strike="noStrike" kern="1200" cap="none" spc="0" normalizeH="0" baseline="0" noProof="0" dirty="0">
                <a:ln>
                  <a:solidFill>
                    <a:prstClr val="black">
                      <a:lumMod val="75000"/>
                      <a:lumOff val="25000"/>
                      <a:alpha val="10000"/>
                    </a:prstClr>
                  </a:solidFill>
                </a:ln>
                <a:solidFill>
                  <a:prstClr val="white"/>
                </a:solidFill>
                <a:effectLst/>
                <a:uLnTx/>
                <a:uFillTx/>
                <a:latin typeface="Avenir LT Std 55 Roman" panose="020B0503020203020204" pitchFamily="34" charset="0"/>
                <a:ea typeface="+mn-ea"/>
                <a:cs typeface="Segoe UI" panose="020B0502040204020203" pitchFamily="34" charset="0"/>
              </a:rPr>
              <a:t>Second level</a:t>
            </a:r>
          </a:p>
          <a:p>
            <a:pPr marL="1026000" marR="0" lvl="2" indent="-216000" algn="l" defTabSz="457200" rtl="0" eaLnBrk="1" fontAlgn="auto" latinLnBrk="0" hangingPunct="1">
              <a:lnSpc>
                <a:spcPct val="100000"/>
              </a:lnSpc>
              <a:spcBef>
                <a:spcPts val="0"/>
              </a:spcBef>
              <a:spcAft>
                <a:spcPts val="3000"/>
              </a:spcAft>
              <a:buClr>
                <a:srgbClr val="DADADA"/>
              </a:buClr>
              <a:buSzPct val="70000"/>
              <a:buFont typeface="Wingdings 2" charset="2"/>
              <a:buChar char=""/>
              <a:tabLst/>
              <a:defRPr/>
            </a:pPr>
            <a:r>
              <a:rPr kumimoji="0" lang="en-US" sz="1800" b="0" i="0" u="none" strike="noStrike" kern="1200" cap="none" spc="0" normalizeH="0" baseline="0" noProof="0" dirty="0">
                <a:ln>
                  <a:solidFill>
                    <a:prstClr val="black">
                      <a:lumMod val="75000"/>
                      <a:lumOff val="25000"/>
                      <a:alpha val="10000"/>
                    </a:prstClr>
                  </a:solidFill>
                </a:ln>
                <a:solidFill>
                  <a:prstClr val="white"/>
                </a:solidFill>
                <a:effectLst/>
                <a:uLnTx/>
                <a:uFillTx/>
                <a:latin typeface="Avenir LT Std 55 Roman" panose="020B0503020203020204" pitchFamily="34" charset="0"/>
                <a:ea typeface="+mn-ea"/>
                <a:cs typeface="Segoe UI" panose="020B0502040204020203" pitchFamily="34" charset="0"/>
              </a:rPr>
              <a:t>Third level</a:t>
            </a:r>
          </a:p>
        </p:txBody>
      </p:sp>
      <p:sp>
        <p:nvSpPr>
          <p:cNvPr id="7" name="Rectangle 2"/>
          <p:cNvSpPr>
            <a:spLocks noChangeArrowheads="1"/>
          </p:cNvSpPr>
          <p:nvPr userDrawn="1"/>
        </p:nvSpPr>
        <p:spPr bwMode="auto">
          <a:xfrm>
            <a:off x="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1800" dirty="0"/>
          </a:p>
        </p:txBody>
      </p:sp>
      <p:pic>
        <p:nvPicPr>
          <p:cNvPr id="15" name="Picture 14"/>
          <p:cNvPicPr>
            <a:picLocks noChangeAspect="1"/>
          </p:cNvPicPr>
          <p:nvPr userDrawn="1"/>
        </p:nvPicPr>
        <p:blipFill rotWithShape="1">
          <a:blip r:embed="rId90" cstate="email">
            <a:extLst>
              <a:ext uri="{28A0092B-C50C-407E-A947-70E740481C1C}">
                <a14:useLocalDpi xmlns:a14="http://schemas.microsoft.com/office/drawing/2010/main"/>
              </a:ext>
            </a:extLst>
          </a:blip>
          <a:srcRect/>
          <a:stretch/>
        </p:blipFill>
        <p:spPr>
          <a:xfrm>
            <a:off x="554736" y="594362"/>
            <a:ext cx="201168" cy="1005838"/>
          </a:xfrm>
          <a:prstGeom prst="rect">
            <a:avLst/>
          </a:prstGeom>
          <a:effectLst>
            <a:outerShdw blurRad="25400" dist="12700" dir="2700000" algn="tl" rotWithShape="0">
              <a:prstClr val="black">
                <a:alpha val="40000"/>
              </a:prstClr>
            </a:outerShdw>
          </a:effectLst>
        </p:spPr>
      </p:pic>
      <p:sp>
        <p:nvSpPr>
          <p:cNvPr id="10" name="Rectangle 9"/>
          <p:cNvSpPr/>
          <p:nvPr userDrawn="1"/>
        </p:nvSpPr>
        <p:spPr>
          <a:xfrm>
            <a:off x="-12192" y="-9144"/>
            <a:ext cx="12204192" cy="6867144"/>
          </a:xfrm>
          <a:prstGeom prst="rect">
            <a:avLst/>
          </a:prstGeom>
          <a:noFill/>
          <a:ln w="381000" cap="sq">
            <a:solidFill>
              <a:srgbClr val="4C4F55"/>
            </a:solid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3378516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 id="2147483684" r:id="rId21"/>
    <p:sldLayoutId id="2147483685" r:id="rId22"/>
    <p:sldLayoutId id="2147483686" r:id="rId23"/>
    <p:sldLayoutId id="2147483688" r:id="rId24"/>
    <p:sldLayoutId id="2147483689" r:id="rId25"/>
    <p:sldLayoutId id="2147483690" r:id="rId26"/>
    <p:sldLayoutId id="2147483691" r:id="rId27"/>
    <p:sldLayoutId id="2147483692" r:id="rId28"/>
    <p:sldLayoutId id="2147483693" r:id="rId29"/>
    <p:sldLayoutId id="2147483694" r:id="rId30"/>
    <p:sldLayoutId id="2147483695" r:id="rId31"/>
    <p:sldLayoutId id="2147483696" r:id="rId32"/>
    <p:sldLayoutId id="2147483697" r:id="rId33"/>
    <p:sldLayoutId id="2147483698" r:id="rId34"/>
    <p:sldLayoutId id="2147483699" r:id="rId35"/>
    <p:sldLayoutId id="2147483700" r:id="rId36"/>
    <p:sldLayoutId id="2147483701" r:id="rId37"/>
    <p:sldLayoutId id="2147483702" r:id="rId38"/>
    <p:sldLayoutId id="2147483703" r:id="rId39"/>
    <p:sldLayoutId id="2147483704" r:id="rId40"/>
    <p:sldLayoutId id="2147483705" r:id="rId41"/>
    <p:sldLayoutId id="2147483706" r:id="rId42"/>
    <p:sldLayoutId id="2147483708" r:id="rId43"/>
    <p:sldLayoutId id="2147483709" r:id="rId44"/>
    <p:sldLayoutId id="2147483710" r:id="rId45"/>
    <p:sldLayoutId id="2147483711" r:id="rId46"/>
    <p:sldLayoutId id="2147483712" r:id="rId47"/>
    <p:sldLayoutId id="2147483713" r:id="rId48"/>
    <p:sldLayoutId id="2147483714" r:id="rId49"/>
    <p:sldLayoutId id="2147483715" r:id="rId50"/>
    <p:sldLayoutId id="2147483716" r:id="rId51"/>
    <p:sldLayoutId id="2147483717" r:id="rId52"/>
    <p:sldLayoutId id="2147483718" r:id="rId53"/>
    <p:sldLayoutId id="2147483719" r:id="rId54"/>
    <p:sldLayoutId id="2147483720" r:id="rId55"/>
    <p:sldLayoutId id="2147483721" r:id="rId56"/>
    <p:sldLayoutId id="2147483722" r:id="rId57"/>
    <p:sldLayoutId id="2147483723" r:id="rId58"/>
    <p:sldLayoutId id="2147483724" r:id="rId59"/>
    <p:sldLayoutId id="2147483725" r:id="rId60"/>
    <p:sldLayoutId id="2147483726" r:id="rId61"/>
    <p:sldLayoutId id="2147483727" r:id="rId62"/>
    <p:sldLayoutId id="2147483728" r:id="rId63"/>
    <p:sldLayoutId id="2147483729" r:id="rId64"/>
    <p:sldLayoutId id="2147483730" r:id="rId65"/>
    <p:sldLayoutId id="2147483731" r:id="rId66"/>
    <p:sldLayoutId id="2147483732" r:id="rId67"/>
    <p:sldLayoutId id="2147483733" r:id="rId68"/>
    <p:sldLayoutId id="2147483734" r:id="rId69"/>
    <p:sldLayoutId id="2147483735" r:id="rId70"/>
    <p:sldLayoutId id="2147483736" r:id="rId71"/>
    <p:sldLayoutId id="2147483737" r:id="rId72"/>
    <p:sldLayoutId id="2147483738" r:id="rId73"/>
    <p:sldLayoutId id="2147483739" r:id="rId74"/>
    <p:sldLayoutId id="2147483740" r:id="rId75"/>
    <p:sldLayoutId id="2147483741" r:id="rId76"/>
    <p:sldLayoutId id="2147483742" r:id="rId77"/>
    <p:sldLayoutId id="2147483743" r:id="rId78"/>
    <p:sldLayoutId id="2147483744" r:id="rId79"/>
    <p:sldLayoutId id="2147483745" r:id="rId80"/>
    <p:sldLayoutId id="2147483746" r:id="rId81"/>
    <p:sldLayoutId id="2147483747" r:id="rId82"/>
    <p:sldLayoutId id="2147483748" r:id="rId83"/>
    <p:sldLayoutId id="2147483749" r:id="rId84"/>
    <p:sldLayoutId id="2147483750" r:id="rId85"/>
    <p:sldLayoutId id="2147483751" r:id="rId86"/>
    <p:sldLayoutId id="2147483752" r:id="rId87"/>
    <p:sldLayoutId id="2147483753" r:id="rId88"/>
  </p:sldLayoutIdLst>
  <p:hf hdr="0" ftr="0" dt="0"/>
  <p:txStyles>
    <p:titleStyle>
      <a:lvl1pPr algn="l" defTabSz="457200" rtl="0" eaLnBrk="1" latinLnBrk="0" hangingPunct="1">
        <a:spcBef>
          <a:spcPct val="0"/>
        </a:spcBef>
        <a:buNone/>
        <a:defRPr sz="3600" kern="1200" cap="all" baseline="0">
          <a:ln>
            <a:solidFill>
              <a:schemeClr val="bg1">
                <a:lumMod val="75000"/>
                <a:lumOff val="25000"/>
                <a:alpha val="10000"/>
              </a:schemeClr>
            </a:solidFill>
          </a:ln>
          <a:solidFill>
            <a:srgbClr val="4C4F55"/>
          </a:solidFill>
          <a:effectLst/>
          <a:latin typeface="Segoe UI" panose="020B0502040204020203" pitchFamily="34" charset="0"/>
          <a:ea typeface="+mj-ea"/>
          <a:cs typeface="Segoe UI" panose="020B0502040204020203"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900" marR="0" indent="0" algn="l" defTabSz="457200" rtl="0" eaLnBrk="1" fontAlgn="auto" latinLnBrk="0" hangingPunct="1">
        <a:lnSpc>
          <a:spcPct val="100000"/>
        </a:lnSpc>
        <a:spcBef>
          <a:spcPts val="0"/>
        </a:spcBef>
        <a:spcAft>
          <a:spcPts val="3000"/>
        </a:spcAft>
        <a:buClr>
          <a:srgbClr val="DADADA"/>
        </a:buClr>
        <a:buSzPct val="70000"/>
        <a:buFont typeface="Wingdings 2" charset="2"/>
        <a:buNone/>
        <a:tabLst/>
        <a:defRPr sz="2400" kern="1200">
          <a:ln>
            <a:noFill/>
          </a:ln>
          <a:solidFill>
            <a:srgbClr val="4C4F55"/>
          </a:solidFill>
          <a:effectLst/>
          <a:latin typeface="Segoe UI" panose="020B0502040204020203" pitchFamily="34" charset="0"/>
          <a:ea typeface="+mn-ea"/>
          <a:cs typeface="Segoe UI" panose="020B0502040204020203" pitchFamily="34" charset="0"/>
        </a:defRPr>
      </a:lvl1pPr>
      <a:lvl2pPr marL="720000" marR="0" indent="-270000" algn="l" defTabSz="457200" rtl="0" eaLnBrk="1" fontAlgn="auto" latinLnBrk="0" hangingPunct="1">
        <a:lnSpc>
          <a:spcPct val="100000"/>
        </a:lnSpc>
        <a:spcBef>
          <a:spcPts val="0"/>
        </a:spcBef>
        <a:spcAft>
          <a:spcPts val="3000"/>
        </a:spcAft>
        <a:buClr>
          <a:srgbClr val="DADADA"/>
        </a:buClr>
        <a:buSzPct val="70000"/>
        <a:buFont typeface="Wingdings 2" charset="2"/>
        <a:buChar char=""/>
        <a:tabLst/>
        <a:defRPr sz="2000" kern="1200">
          <a:ln>
            <a:noFill/>
          </a:ln>
          <a:solidFill>
            <a:srgbClr val="4C4F55"/>
          </a:solidFill>
          <a:effectLst/>
          <a:latin typeface="Segoe UI" panose="020B0502040204020203" pitchFamily="34" charset="0"/>
          <a:ea typeface="+mn-ea"/>
          <a:cs typeface="Segoe UI" panose="020B0502040204020203" pitchFamily="34" charset="0"/>
        </a:defRPr>
      </a:lvl2pPr>
      <a:lvl3pPr marL="1026000" marR="0" indent="-216000" algn="l" defTabSz="457200" rtl="0" eaLnBrk="1" fontAlgn="auto" latinLnBrk="0" hangingPunct="1">
        <a:lnSpc>
          <a:spcPct val="100000"/>
        </a:lnSpc>
        <a:spcBef>
          <a:spcPts val="0"/>
        </a:spcBef>
        <a:spcAft>
          <a:spcPts val="3000"/>
        </a:spcAft>
        <a:buClr>
          <a:srgbClr val="DADADA"/>
        </a:buClr>
        <a:buSzPct val="70000"/>
        <a:buFont typeface="Wingdings 2" charset="2"/>
        <a:buChar char=""/>
        <a:tabLst/>
        <a:defRPr sz="1800" kern="1200">
          <a:ln>
            <a:noFill/>
          </a:ln>
          <a:solidFill>
            <a:srgbClr val="4C4F55"/>
          </a:solidFill>
          <a:effectLst/>
          <a:latin typeface="Segoe UI" panose="020B0502040204020203" pitchFamily="34" charset="0"/>
          <a:ea typeface="+mn-ea"/>
          <a:cs typeface="Segoe UI" panose="020B0502040204020203" pitchFamily="34" charset="0"/>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rgbClr val="23282D"/>
          </a:solidFill>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rgbClr val="23282D"/>
          </a:solidFill>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33.xml"/><Relationship Id="rId1" Type="http://schemas.openxmlformats.org/officeDocument/2006/relationships/slideLayout" Target="../slideLayouts/slideLayout36.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4.xml"/><Relationship Id="rId1" Type="http://schemas.openxmlformats.org/officeDocument/2006/relationships/slideLayout" Target="../slideLayouts/slideLayout4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6.xml"/><Relationship Id="rId1" Type="http://schemas.openxmlformats.org/officeDocument/2006/relationships/slideLayout" Target="../slideLayouts/slideLayout4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3.xml"/><Relationship Id="rId1" Type="http://schemas.openxmlformats.org/officeDocument/2006/relationships/slideLayout" Target="../slideLayouts/slideLayout5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5.xml"/><Relationship Id="rId1" Type="http://schemas.openxmlformats.org/officeDocument/2006/relationships/slideLayout" Target="../slideLayouts/slideLayout5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6.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9.xml"/><Relationship Id="rId1" Type="http://schemas.openxmlformats.org/officeDocument/2006/relationships/slideLayout" Target="../slideLayouts/slideLayout5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52.xml"/><Relationship Id="rId1" Type="http://schemas.openxmlformats.org/officeDocument/2006/relationships/slideLayout" Target="../slideLayouts/slideLayout60.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59.xml"/><Relationship Id="rId1" Type="http://schemas.openxmlformats.org/officeDocument/2006/relationships/slideLayout" Target="../slideLayouts/slideLayout6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64.xml"/><Relationship Id="rId1" Type="http://schemas.openxmlformats.org/officeDocument/2006/relationships/slideLayout" Target="../slideLayouts/slideLayout7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67.xml"/><Relationship Id="rId1" Type="http://schemas.openxmlformats.org/officeDocument/2006/relationships/slideLayout" Target="../slideLayouts/slideLayout75.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dirty="0"/>
              <a:t>Title IX: 2020 Refresher</a:t>
            </a:r>
            <a:endParaRPr lang="en-US" sz="3100" dirty="0"/>
          </a:p>
        </p:txBody>
      </p:sp>
      <p:sp>
        <p:nvSpPr>
          <p:cNvPr id="5" name="Subtitle 4"/>
          <p:cNvSpPr>
            <a:spLocks noGrp="1"/>
          </p:cNvSpPr>
          <p:nvPr>
            <p:ph type="subTitle" idx="1"/>
          </p:nvPr>
        </p:nvSpPr>
        <p:spPr>
          <a:xfrm>
            <a:off x="1143000" y="3831336"/>
            <a:ext cx="9926053" cy="1197521"/>
          </a:xfrm>
        </p:spPr>
        <p:txBody>
          <a:bodyPr>
            <a:normAutofit/>
          </a:bodyPr>
          <a:lstStyle/>
          <a:p>
            <a:r>
              <a:rPr lang="en-US" dirty="0"/>
              <a:t>Antioch CCSD No. 34 ▪ November 19, 2025</a:t>
            </a:r>
            <a:br>
              <a:rPr lang="en-US" dirty="0"/>
            </a:br>
            <a:r>
              <a:rPr lang="en-US" dirty="0"/>
              <a:t>Presented by: Michelle A. Todd</a:t>
            </a:r>
          </a:p>
        </p:txBody>
      </p:sp>
    </p:spTree>
    <p:extLst>
      <p:ext uri="{BB962C8B-B14F-4D97-AF65-F5344CB8AC3E}">
        <p14:creationId xmlns:p14="http://schemas.microsoft.com/office/powerpoint/2010/main" val="175156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Title IX of the Education Amendments Act of 1972</a:t>
            </a:r>
          </a:p>
        </p:txBody>
      </p:sp>
    </p:spTree>
    <p:extLst>
      <p:ext uri="{BB962C8B-B14F-4D97-AF65-F5344CB8AC3E}">
        <p14:creationId xmlns:p14="http://schemas.microsoft.com/office/powerpoint/2010/main" val="3412682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br>
              <a:rPr lang="en-US" dirty="0"/>
            </a:br>
            <a:br>
              <a:rPr lang="en-US" dirty="0"/>
            </a:br>
            <a:r>
              <a:rPr lang="en-US" dirty="0"/>
              <a:t>No person in the United States shall, on the basis of sex, be excluded from participation in, be denied the benefits of, or be subjected to discrimination under any education program or activity receiving Federal financial assistance.</a:t>
            </a:r>
            <a:br>
              <a:rPr lang="en-US" dirty="0"/>
            </a:br>
            <a:br>
              <a:rPr lang="en-US" dirty="0"/>
            </a:br>
            <a:endParaRPr lang="en-US" dirty="0"/>
          </a:p>
        </p:txBody>
      </p:sp>
      <p:sp>
        <p:nvSpPr>
          <p:cNvPr id="6" name="Content Placeholder 5"/>
          <p:cNvSpPr>
            <a:spLocks noGrp="1"/>
          </p:cNvSpPr>
          <p:nvPr>
            <p:ph sz="quarter" idx="10"/>
          </p:nvPr>
        </p:nvSpPr>
        <p:spPr/>
        <p:txBody>
          <a:bodyPr>
            <a:normAutofit lnSpcReduction="10000"/>
          </a:bodyPr>
          <a:lstStyle/>
          <a:p>
            <a:r>
              <a:rPr lang="en-US" dirty="0"/>
              <a:t>20 </a:t>
            </a:r>
            <a:r>
              <a:rPr lang="en-US" dirty="0" err="1"/>
              <a:t>U.S.C.A</a:t>
            </a:r>
            <a:r>
              <a:rPr lang="en-US" dirty="0"/>
              <a:t>. § 1681</a:t>
            </a:r>
          </a:p>
        </p:txBody>
      </p:sp>
      <p:sp>
        <p:nvSpPr>
          <p:cNvPr id="2" name="Slide Number Placeholder 1"/>
          <p:cNvSpPr>
            <a:spLocks noGrp="1"/>
          </p:cNvSpPr>
          <p:nvPr>
            <p:ph type="sldNum" sz="quarter" idx="4294967295"/>
          </p:nvPr>
        </p:nvSpPr>
        <p:spPr>
          <a:xfrm>
            <a:off x="11734800" y="6356350"/>
            <a:ext cx="457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AE8BE58-A6F8-4BE3-ADA1-52AAB047BE77}" type="slidenum">
              <a:rPr lang="en-US" smtClean="0"/>
              <a:pPr/>
              <a:t>3</a:t>
            </a:fld>
            <a:endParaRPr lang="en-US" dirty="0"/>
          </a:p>
        </p:txBody>
      </p:sp>
    </p:spTree>
    <p:extLst>
      <p:ext uri="{BB962C8B-B14F-4D97-AF65-F5344CB8AC3E}">
        <p14:creationId xmlns:p14="http://schemas.microsoft.com/office/powerpoint/2010/main" val="1387462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Title IX: Brief History </a:t>
            </a:r>
          </a:p>
        </p:txBody>
      </p:sp>
      <p:sp>
        <p:nvSpPr>
          <p:cNvPr id="6" name="Content Placeholder 5"/>
          <p:cNvSpPr>
            <a:spLocks noGrp="1"/>
          </p:cNvSpPr>
          <p:nvPr>
            <p:ph idx="1"/>
          </p:nvPr>
        </p:nvSpPr>
        <p:spPr/>
        <p:txBody>
          <a:bodyPr/>
          <a:lstStyle/>
          <a:p>
            <a:r>
              <a:rPr lang="en-US" dirty="0"/>
              <a:t>1972: Title IX enacted </a:t>
            </a:r>
          </a:p>
          <a:p>
            <a:r>
              <a:rPr lang="en-US" dirty="0"/>
              <a:t>1974: Title IX regulations issued</a:t>
            </a:r>
          </a:p>
          <a:p>
            <a:r>
              <a:rPr lang="en-US" dirty="0"/>
              <a:t>1980: Title IX enforcement transferred to the new U.S. Department of Education Office for Civil Rights (“OCR”)</a:t>
            </a:r>
          </a:p>
          <a:p>
            <a:r>
              <a:rPr lang="en-US" dirty="0"/>
              <a:t>1992: U.S. Supreme Court recognized student right to damages for sexual harassment (</a:t>
            </a:r>
            <a:r>
              <a:rPr lang="en-US" i="1" dirty="0"/>
              <a:t>Franklin v. Gwinnett County Schools</a:t>
            </a:r>
            <a:r>
              <a:rPr lang="en-US" dirty="0"/>
              <a:t>) </a:t>
            </a:r>
          </a:p>
          <a:p>
            <a:endParaRPr lang="en-US" dirty="0"/>
          </a:p>
        </p:txBody>
      </p:sp>
    </p:spTree>
    <p:extLst>
      <p:ext uri="{BB962C8B-B14F-4D97-AF65-F5344CB8AC3E}">
        <p14:creationId xmlns:p14="http://schemas.microsoft.com/office/powerpoint/2010/main" val="606077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Title IX: Brief History </a:t>
            </a:r>
            <a:endParaRPr lang="en-US" dirty="0"/>
          </a:p>
        </p:txBody>
      </p:sp>
      <p:sp>
        <p:nvSpPr>
          <p:cNvPr id="6" name="Content Placeholder 5"/>
          <p:cNvSpPr>
            <a:spLocks noGrp="1"/>
          </p:cNvSpPr>
          <p:nvPr>
            <p:ph idx="1"/>
          </p:nvPr>
        </p:nvSpPr>
        <p:spPr/>
        <p:txBody>
          <a:bodyPr>
            <a:normAutofit fontScale="92500"/>
          </a:bodyPr>
          <a:lstStyle/>
          <a:p>
            <a:r>
              <a:rPr lang="en-US" dirty="0"/>
              <a:t>1998: U.S. Supreme Court set standard for teacher-on-student harassment liability as “deliberate indifference” after “actual notice” of misconduct (</a:t>
            </a:r>
            <a:r>
              <a:rPr lang="en-US" i="1" dirty="0"/>
              <a:t>Gebser v. Lago Vista School District</a:t>
            </a:r>
            <a:r>
              <a:rPr lang="en-US" dirty="0"/>
              <a:t>)</a:t>
            </a:r>
          </a:p>
          <a:p>
            <a:r>
              <a:rPr lang="en-US" dirty="0"/>
              <a:t>1999: U.S. Supreme Court narrowed the definition of “sexual harassment” to require </a:t>
            </a:r>
            <a:r>
              <a:rPr lang="en-US" i="1" dirty="0"/>
              <a:t>Gebser</a:t>
            </a:r>
            <a:r>
              <a:rPr lang="en-US" dirty="0"/>
              <a:t> standard + “severe, pervasive, and objectively offensive” harassment (</a:t>
            </a:r>
            <a:r>
              <a:rPr lang="en-US" i="1" dirty="0"/>
              <a:t>Davis v. Monroe County Board of Education</a:t>
            </a:r>
            <a:r>
              <a:rPr lang="en-US" dirty="0"/>
              <a:t>)</a:t>
            </a:r>
          </a:p>
          <a:p>
            <a:r>
              <a:rPr lang="en-US" dirty="0"/>
              <a:t>Late 1990s to 2017: Several OCR guidance documents issued regarding the response of educational institutions to allegations of sexual harassment and sexual assault/violence</a:t>
            </a:r>
          </a:p>
        </p:txBody>
      </p:sp>
      <p:sp>
        <p:nvSpPr>
          <p:cNvPr id="2" name="Slide Number Placeholder 1"/>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3028694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May 2020 – Amended Title IX </a:t>
            </a:r>
            <a:br>
              <a:rPr lang="en-US" dirty="0"/>
            </a:br>
            <a:r>
              <a:rPr lang="en-US" dirty="0"/>
              <a:t>Sexual Harassment Regulations</a:t>
            </a:r>
          </a:p>
        </p:txBody>
      </p:sp>
    </p:spTree>
    <p:extLst>
      <p:ext uri="{BB962C8B-B14F-4D97-AF65-F5344CB8AC3E}">
        <p14:creationId xmlns:p14="http://schemas.microsoft.com/office/powerpoint/2010/main" val="2963642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Title IX Regulations AMENDED</a:t>
            </a:r>
          </a:p>
        </p:txBody>
      </p:sp>
      <p:sp>
        <p:nvSpPr>
          <p:cNvPr id="7" name="Content Placeholder 6"/>
          <p:cNvSpPr>
            <a:spLocks noGrp="1"/>
          </p:cNvSpPr>
          <p:nvPr>
            <p:ph idx="1"/>
          </p:nvPr>
        </p:nvSpPr>
        <p:spPr/>
        <p:txBody>
          <a:bodyPr/>
          <a:lstStyle/>
          <a:p>
            <a:r>
              <a:rPr lang="en-US" dirty="0"/>
              <a:t>On May 6, 2020, the U.S. DOE released its long-awaited final rule amending Title IX regulations (34 C.F.R. Part 106)</a:t>
            </a:r>
          </a:p>
          <a:p>
            <a:r>
              <a:rPr lang="en-US" dirty="0"/>
              <a:t>Effective </a:t>
            </a:r>
            <a:r>
              <a:rPr lang="en-US" b="1" u="sng" dirty="0"/>
              <a:t>August 14, 2020</a:t>
            </a:r>
          </a:p>
          <a:p>
            <a:r>
              <a:rPr lang="en-US" dirty="0"/>
              <a:t>Significant changes to the Title IX grievance procedure and, thus, the way schools respond to allegations of sexual harassment under Title IX</a:t>
            </a:r>
          </a:p>
        </p:txBody>
      </p:sp>
      <p:sp>
        <p:nvSpPr>
          <p:cNvPr id="2" name="Slide Number Placeholder 1"/>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431593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Title IX Regulations: General Overview </a:t>
            </a:r>
          </a:p>
        </p:txBody>
      </p:sp>
      <p:sp>
        <p:nvSpPr>
          <p:cNvPr id="6" name="Content Placeholder 5"/>
          <p:cNvSpPr>
            <a:spLocks noGrp="1"/>
          </p:cNvSpPr>
          <p:nvPr>
            <p:ph idx="1"/>
          </p:nvPr>
        </p:nvSpPr>
        <p:spPr/>
        <p:txBody>
          <a:bodyPr>
            <a:normAutofit/>
          </a:bodyPr>
          <a:lstStyle/>
          <a:p>
            <a:r>
              <a:rPr lang="en-US" dirty="0"/>
              <a:t>A school district can violate Title IX when “sexual harassment” occurs:</a:t>
            </a:r>
          </a:p>
          <a:p>
            <a:pPr lvl="1"/>
            <a:r>
              <a:rPr lang="en-US" dirty="0"/>
              <a:t>In the district’s education program or activity;</a:t>
            </a:r>
          </a:p>
          <a:p>
            <a:pPr lvl="1"/>
            <a:r>
              <a:rPr lang="en-US" dirty="0"/>
              <a:t>By any person, against any person in the United States; </a:t>
            </a:r>
          </a:p>
          <a:p>
            <a:pPr lvl="1"/>
            <a:r>
              <a:rPr lang="en-US" i="1" dirty="0"/>
              <a:t>Any</a:t>
            </a:r>
            <a:r>
              <a:rPr lang="en-US" dirty="0"/>
              <a:t> district employee has notice of the allegations of sexual harassment (“actual knowledge”); and</a:t>
            </a:r>
          </a:p>
          <a:p>
            <a:pPr lvl="1"/>
            <a:r>
              <a:rPr lang="en-US" dirty="0"/>
              <a:t>The district is deliberately indifferent in its response.</a:t>
            </a:r>
          </a:p>
        </p:txBody>
      </p:sp>
      <p:sp>
        <p:nvSpPr>
          <p:cNvPr id="2" name="Slide Number Placeholder 1"/>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3345968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Has </a:t>
            </a:r>
            <a:r>
              <a:rPr lang="en-US" u="sng" dirty="0"/>
              <a:t>Not</a:t>
            </a:r>
            <a:r>
              <a:rPr lang="en-US" dirty="0"/>
              <a:t> Changed? </a:t>
            </a:r>
          </a:p>
        </p:txBody>
      </p:sp>
      <p:sp>
        <p:nvSpPr>
          <p:cNvPr id="5" name="Text Placeholder 4"/>
          <p:cNvSpPr>
            <a:spLocks noGrp="1"/>
          </p:cNvSpPr>
          <p:nvPr>
            <p:ph idx="1"/>
          </p:nvPr>
        </p:nvSpPr>
        <p:spPr/>
        <p:txBody>
          <a:bodyPr/>
          <a:lstStyle/>
          <a:p>
            <a:r>
              <a:rPr lang="en-US" dirty="0"/>
              <a:t>Obligation to investigate allegations of sexual misconduct </a:t>
            </a:r>
          </a:p>
          <a:p>
            <a:pPr lvl="1"/>
            <a:r>
              <a:rPr lang="en-US" dirty="0"/>
              <a:t>Previously, districts investigated allegations under Board Policy 2:260, </a:t>
            </a:r>
            <a:r>
              <a:rPr lang="en-US" i="1" dirty="0"/>
              <a:t>Uniform Grievance Procedure</a:t>
            </a:r>
            <a:r>
              <a:rPr lang="en-US" dirty="0"/>
              <a:t>; or Board Policy 7:180, </a:t>
            </a:r>
            <a:r>
              <a:rPr lang="en-US" i="1" dirty="0"/>
              <a:t>Prevention of and Response to Bullying, Intimidation, and Harassment</a:t>
            </a:r>
          </a:p>
          <a:p>
            <a:r>
              <a:rPr lang="en-US" dirty="0"/>
              <a:t>Title IX investigations of allegations not relating to sexual harassment</a:t>
            </a:r>
          </a:p>
          <a:p>
            <a:r>
              <a:rPr lang="en-US" dirty="0"/>
              <a:t>Rules regarding athletic participation, employment, and single-sex education</a:t>
            </a:r>
          </a:p>
        </p:txBody>
      </p:sp>
      <p:sp>
        <p:nvSpPr>
          <p:cNvPr id="2" name="Slide Number Placeholder 1"/>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3756443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a:t>
            </a:r>
            <a:r>
              <a:rPr lang="en-US" u="sng" dirty="0"/>
              <a:t>Has</a:t>
            </a:r>
            <a:r>
              <a:rPr lang="en-US" dirty="0"/>
              <a:t> Changed?</a:t>
            </a:r>
          </a:p>
        </p:txBody>
      </p:sp>
      <p:sp>
        <p:nvSpPr>
          <p:cNvPr id="5" name="Text Placeholder 4"/>
          <p:cNvSpPr>
            <a:spLocks noGrp="1"/>
          </p:cNvSpPr>
          <p:nvPr>
            <p:ph idx="1"/>
          </p:nvPr>
        </p:nvSpPr>
        <p:spPr/>
        <p:txBody>
          <a:bodyPr/>
          <a:lstStyle/>
          <a:p>
            <a:r>
              <a:rPr lang="en-US" dirty="0"/>
              <a:t>Terminology and Definitions </a:t>
            </a:r>
          </a:p>
          <a:p>
            <a:r>
              <a:rPr lang="en-US" dirty="0"/>
              <a:t>Policy, Notice, and Website Posting Requirements</a:t>
            </a:r>
          </a:p>
          <a:p>
            <a:r>
              <a:rPr lang="en-US" dirty="0"/>
              <a:t>Grievance Procedure and Investigation Process</a:t>
            </a:r>
          </a:p>
        </p:txBody>
      </p:sp>
      <p:sp>
        <p:nvSpPr>
          <p:cNvPr id="2" name="Slide Number Placeholder 1"/>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2234079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Terminology </a:t>
            </a:r>
          </a:p>
        </p:txBody>
      </p:sp>
    </p:spTree>
    <p:extLst>
      <p:ext uri="{BB962C8B-B14F-4D97-AF65-F5344CB8AC3E}">
        <p14:creationId xmlns:p14="http://schemas.microsoft.com/office/powerpoint/2010/main" val="1697395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Terminology</a:t>
            </a:r>
          </a:p>
        </p:txBody>
      </p:sp>
      <p:sp>
        <p:nvSpPr>
          <p:cNvPr id="4" name="Content Placeholder 3"/>
          <p:cNvSpPr>
            <a:spLocks noGrp="1"/>
          </p:cNvSpPr>
          <p:nvPr>
            <p:ph sz="half" idx="2"/>
          </p:nvPr>
        </p:nvSpPr>
        <p:spPr>
          <a:xfrm>
            <a:off x="1066800" y="1833117"/>
            <a:ext cx="5157787" cy="3484373"/>
          </a:xfrm>
        </p:spPr>
        <p:txBody>
          <a:bodyPr>
            <a:normAutofit/>
          </a:bodyPr>
          <a:lstStyle/>
          <a:p>
            <a:r>
              <a:rPr lang="en-US" sz="2400" dirty="0"/>
              <a:t>Sexual Harassment</a:t>
            </a:r>
          </a:p>
          <a:p>
            <a:r>
              <a:rPr lang="en-US" sz="2400" dirty="0"/>
              <a:t>Education Program or Activity</a:t>
            </a:r>
          </a:p>
          <a:p>
            <a:r>
              <a:rPr lang="en-US" sz="2400" dirty="0"/>
              <a:t>Title IX Coordinator</a:t>
            </a:r>
          </a:p>
          <a:p>
            <a:r>
              <a:rPr lang="en-US" sz="2400" dirty="0"/>
              <a:t>Actual Knowledge</a:t>
            </a:r>
          </a:p>
          <a:p>
            <a:r>
              <a:rPr lang="en-US" sz="2400" dirty="0"/>
              <a:t>Deliberate Indifference</a:t>
            </a:r>
          </a:p>
        </p:txBody>
      </p:sp>
      <p:sp>
        <p:nvSpPr>
          <p:cNvPr id="8" name="Content Placeholder 7"/>
          <p:cNvSpPr>
            <a:spLocks noGrp="1"/>
          </p:cNvSpPr>
          <p:nvPr>
            <p:ph sz="quarter" idx="4"/>
          </p:nvPr>
        </p:nvSpPr>
        <p:spPr>
          <a:xfrm>
            <a:off x="6243764" y="1833116"/>
            <a:ext cx="5183188" cy="3484373"/>
          </a:xfrm>
        </p:spPr>
        <p:txBody>
          <a:bodyPr>
            <a:normAutofit/>
          </a:bodyPr>
          <a:lstStyle/>
          <a:p>
            <a:r>
              <a:rPr lang="en-US" sz="2400" dirty="0"/>
              <a:t>Complainant</a:t>
            </a:r>
          </a:p>
          <a:p>
            <a:r>
              <a:rPr lang="en-US" sz="2400" dirty="0"/>
              <a:t>Respondent</a:t>
            </a:r>
          </a:p>
          <a:p>
            <a:r>
              <a:rPr lang="en-US" sz="2400" dirty="0"/>
              <a:t>Report of Sexual Harassment</a:t>
            </a:r>
          </a:p>
          <a:p>
            <a:r>
              <a:rPr lang="en-US" sz="2400" dirty="0"/>
              <a:t>Formal Complaint</a:t>
            </a:r>
          </a:p>
          <a:p>
            <a:r>
              <a:rPr lang="en-US" sz="2400" dirty="0"/>
              <a:t>Supportive Measures</a:t>
            </a:r>
          </a:p>
        </p:txBody>
      </p:sp>
      <p:sp>
        <p:nvSpPr>
          <p:cNvPr id="6" name="Footer Placeholder 5"/>
          <p:cNvSpPr>
            <a:spLocks noGrp="1"/>
          </p:cNvSpPr>
          <p:nvPr>
            <p:ph type="ftr" sz="quarter" idx="11"/>
          </p:nvPr>
        </p:nvSpPr>
        <p:spPr>
          <a:xfrm>
            <a:off x="993648" y="6355080"/>
            <a:ext cx="7711440" cy="365760"/>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5" name="Slide Number Placeholder 4"/>
          <p:cNvSpPr>
            <a:spLocks noGrp="1"/>
          </p:cNvSpPr>
          <p:nvPr>
            <p:ph type="sldNum" sz="quarter" idx="12"/>
          </p:nvPr>
        </p:nvSpPr>
        <p:spPr>
          <a:xfrm>
            <a:off x="11198352" y="6355715"/>
            <a:ext cx="457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AE8BE58-A6F8-4BE3-ADA1-52AAB047BE77}" type="slidenum">
              <a:rPr lang="en-US" smtClean="0"/>
              <a:pPr/>
              <a:t>12</a:t>
            </a:fld>
            <a:endParaRPr lang="en-US" dirty="0"/>
          </a:p>
        </p:txBody>
      </p:sp>
    </p:spTree>
    <p:extLst>
      <p:ext uri="{BB962C8B-B14F-4D97-AF65-F5344CB8AC3E}">
        <p14:creationId xmlns:p14="http://schemas.microsoft.com/office/powerpoint/2010/main" val="1760332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Sexual Harassment </a:t>
            </a:r>
          </a:p>
        </p:txBody>
      </p:sp>
      <p:sp>
        <p:nvSpPr>
          <p:cNvPr id="5" name="Text Placeholder 4"/>
          <p:cNvSpPr>
            <a:spLocks noGrp="1"/>
          </p:cNvSpPr>
          <p:nvPr>
            <p:ph idx="1"/>
          </p:nvPr>
        </p:nvSpPr>
        <p:spPr/>
        <p:txBody>
          <a:bodyPr/>
          <a:lstStyle/>
          <a:p>
            <a:r>
              <a:rPr lang="en-US" dirty="0"/>
              <a:t>Previously, Title IX regulations did not refer to or define “sexual harassment”</a:t>
            </a:r>
          </a:p>
          <a:p>
            <a:r>
              <a:rPr lang="en-US" dirty="0"/>
              <a:t>Amended Title IX regulations explicitly define sexual harassment</a:t>
            </a:r>
          </a:p>
        </p:txBody>
      </p:sp>
      <p:sp>
        <p:nvSpPr>
          <p:cNvPr id="2" name="Slide Number Placeholder 1"/>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9144898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SEXUAL HARASSMENT</a:t>
            </a:r>
          </a:p>
        </p:txBody>
      </p:sp>
      <p:sp>
        <p:nvSpPr>
          <p:cNvPr id="5" name="Content Placeholder 4"/>
          <p:cNvSpPr>
            <a:spLocks noGrp="1"/>
          </p:cNvSpPr>
          <p:nvPr>
            <p:ph idx="1"/>
          </p:nvPr>
        </p:nvSpPr>
        <p:spPr/>
        <p:txBody>
          <a:bodyPr>
            <a:normAutofit/>
          </a:bodyPr>
          <a:lstStyle/>
          <a:p>
            <a:r>
              <a:rPr lang="en-US" dirty="0"/>
              <a:t>Conduct on the basis of sex that satisfies one or more of the following: </a:t>
            </a:r>
          </a:p>
          <a:p>
            <a:pPr lvl="1"/>
            <a:r>
              <a:rPr lang="en-US" dirty="0"/>
              <a:t>(1) An employee of the district conditioning the provision of an aid, benefit, or service of the district on an individual’s participation in unwelcome sexual conduct (</a:t>
            </a:r>
            <a:r>
              <a:rPr lang="en-US" i="1" dirty="0"/>
              <a:t>quid pro quo</a:t>
            </a:r>
            <a:r>
              <a:rPr lang="en-US" dirty="0"/>
              <a:t>);</a:t>
            </a:r>
          </a:p>
          <a:p>
            <a:pPr lvl="1"/>
            <a:r>
              <a:rPr lang="en-US" dirty="0"/>
              <a:t>(2) Unwelcome conduct determined by a reasonable person to be so severe, pervasive, and objectively offensive that it effectively denies the person equal access to the district’s education program or activity (</a:t>
            </a:r>
            <a:r>
              <a:rPr lang="en-US" i="1" dirty="0"/>
              <a:t>hostile environment</a:t>
            </a:r>
            <a:r>
              <a:rPr lang="en-US" dirty="0"/>
              <a:t>); or </a:t>
            </a:r>
          </a:p>
          <a:p>
            <a:pPr lvl="1"/>
            <a:r>
              <a:rPr lang="en-US" dirty="0"/>
              <a:t>(3) Sexual assault, dating violence, domestic violence, or stalking as defined under the </a:t>
            </a:r>
            <a:r>
              <a:rPr lang="en-US" i="1" dirty="0"/>
              <a:t>Clery Act/Violence Against Women Act.</a:t>
            </a:r>
          </a:p>
        </p:txBody>
      </p:sp>
      <p:sp>
        <p:nvSpPr>
          <p:cNvPr id="2" name="Slide Number Placeholder 1"/>
          <p:cNvSpPr>
            <a:spLocks noGrp="1"/>
          </p:cNvSpPr>
          <p:nvPr>
            <p:ph type="sldNum" sz="quarter" idx="4294967295"/>
          </p:nvPr>
        </p:nvSpPr>
        <p:spPr>
          <a:xfrm>
            <a:off x="0" y="0"/>
            <a:ext cx="0" cy="0"/>
          </a:xfrm>
        </p:spPr>
        <p:txBody>
          <a:bodyPr/>
          <a:lstStyle/>
          <a:p>
            <a:endParaRPr lang="en-US" dirty="0"/>
          </a:p>
        </p:txBody>
      </p:sp>
      <p:sp>
        <p:nvSpPr>
          <p:cNvPr id="13" name="Footer Placeholder 12"/>
          <p:cNvSpPr>
            <a:spLocks noGrp="1"/>
          </p:cNvSpPr>
          <p:nvPr>
            <p:ph type="ftr"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974810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Sexual Harassment: EXAMPLES</a:t>
            </a:r>
          </a:p>
        </p:txBody>
      </p:sp>
      <p:sp>
        <p:nvSpPr>
          <p:cNvPr id="4" name="Content Placeholder 3"/>
          <p:cNvSpPr>
            <a:spLocks noGrp="1"/>
          </p:cNvSpPr>
          <p:nvPr>
            <p:ph sz="half" idx="2"/>
          </p:nvPr>
        </p:nvSpPr>
        <p:spPr>
          <a:xfrm>
            <a:off x="1066800" y="1841790"/>
            <a:ext cx="5157787" cy="4572000"/>
          </a:xfrm>
        </p:spPr>
        <p:txBody>
          <a:bodyPr>
            <a:normAutofit/>
          </a:bodyPr>
          <a:lstStyle/>
          <a:p>
            <a:r>
              <a:rPr lang="en-US" sz="2400" dirty="0"/>
              <a:t>Touching</a:t>
            </a:r>
          </a:p>
          <a:p>
            <a:r>
              <a:rPr lang="en-US" sz="2400" dirty="0"/>
              <a:t>Crude jokes or pictures</a:t>
            </a:r>
          </a:p>
          <a:p>
            <a:r>
              <a:rPr lang="en-US" sz="2400" dirty="0"/>
              <a:t>Discussions of sexual experiences</a:t>
            </a:r>
          </a:p>
          <a:p>
            <a:r>
              <a:rPr lang="en-US" sz="2400" dirty="0"/>
              <a:t>Teasing related to sexual characteristics </a:t>
            </a:r>
          </a:p>
          <a:p>
            <a:r>
              <a:rPr lang="en-US" sz="2400" dirty="0"/>
              <a:t>Spreading rumors related to a person’s alleged sexual activities</a:t>
            </a:r>
          </a:p>
        </p:txBody>
      </p:sp>
      <p:sp>
        <p:nvSpPr>
          <p:cNvPr id="15" name="Content Placeholder 14"/>
          <p:cNvSpPr>
            <a:spLocks noGrp="1"/>
          </p:cNvSpPr>
          <p:nvPr>
            <p:ph sz="quarter" idx="4"/>
          </p:nvPr>
        </p:nvSpPr>
        <p:spPr>
          <a:xfrm>
            <a:off x="6472364" y="1841790"/>
            <a:ext cx="5183188" cy="4572000"/>
          </a:xfrm>
        </p:spPr>
        <p:txBody>
          <a:bodyPr>
            <a:normAutofit/>
          </a:bodyPr>
          <a:lstStyle/>
          <a:p>
            <a:r>
              <a:rPr lang="en-US" sz="2400" dirty="0"/>
              <a:t>Rape</a:t>
            </a:r>
          </a:p>
          <a:p>
            <a:r>
              <a:rPr lang="en-US" sz="2400" dirty="0"/>
              <a:t>Sexual battery</a:t>
            </a:r>
          </a:p>
          <a:p>
            <a:r>
              <a:rPr lang="en-US" sz="2400" dirty="0"/>
              <a:t>Sexual abuse</a:t>
            </a:r>
          </a:p>
          <a:p>
            <a:r>
              <a:rPr lang="en-US" sz="2400" dirty="0"/>
              <a:t>Sexual coercion </a:t>
            </a:r>
          </a:p>
        </p:txBody>
      </p:sp>
      <p:sp>
        <p:nvSpPr>
          <p:cNvPr id="6" name="Footer Placeholder 5"/>
          <p:cNvSpPr>
            <a:spLocks noGrp="1"/>
          </p:cNvSpPr>
          <p:nvPr>
            <p:ph type="ftr" sz="quarter" idx="11"/>
          </p:nvPr>
        </p:nvSpPr>
        <p:spPr>
          <a:xfrm>
            <a:off x="993648" y="6355080"/>
            <a:ext cx="7711440" cy="365760"/>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
        <p:nvSpPr>
          <p:cNvPr id="5" name="Slide Number Placeholder 4"/>
          <p:cNvSpPr>
            <a:spLocks noGrp="1"/>
          </p:cNvSpPr>
          <p:nvPr>
            <p:ph type="sldNum" sz="quarter" idx="12"/>
          </p:nvPr>
        </p:nvSpPr>
        <p:spPr>
          <a:xfrm>
            <a:off x="11198352" y="6355715"/>
            <a:ext cx="457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AE8BE58-A6F8-4BE3-ADA1-52AAB047BE77}" type="slidenum">
              <a:rPr lang="en-US" smtClean="0"/>
              <a:pPr/>
              <a:t>15</a:t>
            </a:fld>
            <a:endParaRPr lang="en-US" dirty="0"/>
          </a:p>
        </p:txBody>
      </p:sp>
    </p:spTree>
    <p:extLst>
      <p:ext uri="{BB962C8B-B14F-4D97-AF65-F5344CB8AC3E}">
        <p14:creationId xmlns:p14="http://schemas.microsoft.com/office/powerpoint/2010/main" val="174143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Education Program or Activity </a:t>
            </a:r>
            <a:endParaRPr lang="en-US" dirty="0"/>
          </a:p>
        </p:txBody>
      </p:sp>
      <p:sp>
        <p:nvSpPr>
          <p:cNvPr id="3" name="Content Placeholder 2"/>
          <p:cNvSpPr>
            <a:spLocks noGrp="1"/>
          </p:cNvSpPr>
          <p:nvPr>
            <p:ph idx="1"/>
          </p:nvPr>
        </p:nvSpPr>
        <p:spPr/>
        <p:txBody>
          <a:bodyPr>
            <a:normAutofit fontScale="92500"/>
          </a:bodyPr>
          <a:lstStyle/>
          <a:p>
            <a:r>
              <a:rPr lang="en-US" dirty="0"/>
              <a:t>A school district must respond when sexual harassment occurs in the district’s education program or activity, against a person in the United States</a:t>
            </a:r>
          </a:p>
          <a:p>
            <a:r>
              <a:rPr lang="en-US" dirty="0"/>
              <a:t>Education program or activity includes any location, event, or circumstance over which the district exhibits substantial control over both the alleged harasser and the context in which the harassment occurred</a:t>
            </a:r>
          </a:p>
          <a:p>
            <a:pPr lvl="1"/>
            <a:r>
              <a:rPr lang="en-US" dirty="0"/>
              <a:t>Examples: school, field trip, extracurricular activity</a:t>
            </a:r>
          </a:p>
          <a:p>
            <a:pPr lvl="1"/>
            <a:r>
              <a:rPr lang="en-US" dirty="0"/>
              <a:t>Includes via technology (email, internet, social media, etc.)</a:t>
            </a:r>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3312627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Title IX Coordinator </a:t>
            </a:r>
            <a:endParaRPr lang="en-US" dirty="0"/>
          </a:p>
        </p:txBody>
      </p:sp>
      <p:sp>
        <p:nvSpPr>
          <p:cNvPr id="5" name="Content Placeholder 4"/>
          <p:cNvSpPr>
            <a:spLocks noGrp="1"/>
          </p:cNvSpPr>
          <p:nvPr>
            <p:ph idx="1"/>
          </p:nvPr>
        </p:nvSpPr>
        <p:spPr/>
        <p:txBody>
          <a:bodyPr>
            <a:normAutofit/>
          </a:bodyPr>
          <a:lstStyle/>
          <a:p>
            <a:r>
              <a:rPr lang="en-US" dirty="0"/>
              <a:t>Districts must designate and authorize an employee to coordinate the district’s efforts to implement the law</a:t>
            </a:r>
          </a:p>
          <a:p>
            <a:r>
              <a:rPr lang="en-US" dirty="0"/>
              <a:t>Typically, districts do not employ a full-time Title IX Coordinator; designated employee(s) usually combine Title IX Coordinator responsibilities with other assigned duties</a:t>
            </a:r>
          </a:p>
          <a:p>
            <a:r>
              <a:rPr lang="en-US" dirty="0"/>
              <a:t>Consider adding “Title IX Coordinator” to existing job title of currently designated employee(s) and reviewing job duties to ensure sufficient authority and time to carry out role </a:t>
            </a:r>
          </a:p>
        </p:txBody>
      </p:sp>
    </p:spTree>
    <p:extLst>
      <p:ext uri="{BB962C8B-B14F-4D97-AF65-F5344CB8AC3E}">
        <p14:creationId xmlns:p14="http://schemas.microsoft.com/office/powerpoint/2010/main" val="3373768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Actual Knowledge </a:t>
            </a:r>
            <a:endParaRPr lang="en-US" dirty="0"/>
          </a:p>
        </p:txBody>
      </p:sp>
      <p:sp>
        <p:nvSpPr>
          <p:cNvPr id="5" name="Content Placeholder 4"/>
          <p:cNvSpPr>
            <a:spLocks noGrp="1"/>
          </p:cNvSpPr>
          <p:nvPr>
            <p:ph idx="1"/>
          </p:nvPr>
        </p:nvSpPr>
        <p:spPr/>
        <p:txBody>
          <a:bodyPr>
            <a:normAutofit/>
          </a:bodyPr>
          <a:lstStyle/>
          <a:p>
            <a:r>
              <a:rPr lang="en-US" dirty="0"/>
              <a:t>When a school district has </a:t>
            </a:r>
            <a:r>
              <a:rPr lang="en-US" i="1" dirty="0"/>
              <a:t>actual knowledge </a:t>
            </a:r>
            <a:r>
              <a:rPr lang="en-US" dirty="0"/>
              <a:t>of sexual harassment in its education program or activity against a person in the United States, it must respond promptly and in a manner that is not deliberately indifferent </a:t>
            </a:r>
          </a:p>
          <a:p>
            <a:r>
              <a:rPr lang="en-US" dirty="0"/>
              <a:t>A school district has actual knowledge when </a:t>
            </a:r>
            <a:r>
              <a:rPr lang="en-US" b="1" i="1" u="sng" dirty="0"/>
              <a:t>any employee</a:t>
            </a:r>
            <a:r>
              <a:rPr lang="en-US" dirty="0"/>
              <a:t> has notice of the allegations of sexual harassment</a:t>
            </a:r>
          </a:p>
          <a:p>
            <a:r>
              <a:rPr lang="en-US" dirty="0"/>
              <a:t>Notice also can include report of sexual harassment to Title IX Coordinator</a:t>
            </a:r>
          </a:p>
        </p:txBody>
      </p:sp>
      <p:sp>
        <p:nvSpPr>
          <p:cNvPr id="3" name="Slide Number Placeholder 2"/>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26840791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ACTUAL KNOWLEDGE: REPORTING TO THE TITLE IX COORDINATOR</a:t>
            </a:r>
          </a:p>
        </p:txBody>
      </p:sp>
      <p:sp>
        <p:nvSpPr>
          <p:cNvPr id="2" name="Content Placeholder 1"/>
          <p:cNvSpPr>
            <a:spLocks noGrp="1"/>
          </p:cNvSpPr>
          <p:nvPr>
            <p:ph idx="1"/>
          </p:nvPr>
        </p:nvSpPr>
        <p:spPr/>
        <p:txBody>
          <a:bodyPr>
            <a:normAutofit lnSpcReduction="10000"/>
          </a:bodyPr>
          <a:lstStyle/>
          <a:p>
            <a:r>
              <a:rPr lang="en-US" b="1" i="1" u="sng" dirty="0"/>
              <a:t>ALL</a:t>
            </a:r>
            <a:r>
              <a:rPr lang="en-US" dirty="0"/>
              <a:t> district employees must immediately report sexual harassment allegations to the Title IX Coordinator (and building administrator/supervisor)</a:t>
            </a:r>
          </a:p>
          <a:p>
            <a:r>
              <a:rPr lang="en-US" dirty="0"/>
              <a:t>Failure to make or forward a report to the Title IX Coordinator (and building administrator/supervisor) may result in employee discipline, up to and including discharge</a:t>
            </a:r>
          </a:p>
          <a:p>
            <a:r>
              <a:rPr lang="en-US" dirty="0"/>
              <a:t>Also immediately report to DCFS if allegations raise suspicion of child abuse or neglect</a:t>
            </a:r>
          </a:p>
          <a:p>
            <a:endParaRPr lang="en-US" dirty="0"/>
          </a:p>
        </p:txBody>
      </p:sp>
      <p:sp>
        <p:nvSpPr>
          <p:cNvPr id="5" name="Slide Number Placeholder 4"/>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3149033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Deliberate Indifference</a:t>
            </a:r>
            <a:endParaRPr lang="en-US" dirty="0"/>
          </a:p>
        </p:txBody>
      </p:sp>
      <p:sp>
        <p:nvSpPr>
          <p:cNvPr id="5" name="Content Placeholder 4"/>
          <p:cNvSpPr>
            <a:spLocks noGrp="1"/>
          </p:cNvSpPr>
          <p:nvPr>
            <p:ph idx="1"/>
          </p:nvPr>
        </p:nvSpPr>
        <p:spPr/>
        <p:txBody>
          <a:bodyPr>
            <a:normAutofit fontScale="92500" lnSpcReduction="20000"/>
          </a:bodyPr>
          <a:lstStyle/>
          <a:p>
            <a:r>
              <a:rPr lang="en-US" dirty="0"/>
              <a:t>A school district must respond promptly and in a manner that is not deliberately indifferent when it has actual knowledge of sexual harassment in an education program or activity against a person in the United States </a:t>
            </a:r>
          </a:p>
          <a:p>
            <a:r>
              <a:rPr lang="en-US" dirty="0"/>
              <a:t>Adopts </a:t>
            </a:r>
            <a:r>
              <a:rPr lang="en-US" i="1" dirty="0"/>
              <a:t>Gebser/Davis</a:t>
            </a:r>
            <a:r>
              <a:rPr lang="en-US" dirty="0"/>
              <a:t> standard, which is a higher legal standard than the previous OCR standard </a:t>
            </a:r>
          </a:p>
          <a:p>
            <a:pPr>
              <a:lnSpc>
                <a:spcPct val="120000"/>
              </a:lnSpc>
              <a:spcAft>
                <a:spcPts val="0"/>
              </a:spcAft>
            </a:pPr>
            <a:r>
              <a:rPr lang="en-US" dirty="0"/>
              <a:t>The district’s response must:</a:t>
            </a:r>
          </a:p>
          <a:p>
            <a:pPr lvl="1">
              <a:lnSpc>
                <a:spcPct val="120000"/>
              </a:lnSpc>
              <a:spcAft>
                <a:spcPts val="0"/>
              </a:spcAft>
            </a:pPr>
            <a:r>
              <a:rPr lang="en-US" dirty="0"/>
              <a:t>Be prompt</a:t>
            </a:r>
          </a:p>
          <a:p>
            <a:pPr lvl="1">
              <a:lnSpc>
                <a:spcPct val="120000"/>
              </a:lnSpc>
              <a:spcAft>
                <a:spcPts val="0"/>
              </a:spcAft>
            </a:pPr>
            <a:r>
              <a:rPr lang="en-US" dirty="0"/>
              <a:t>Treat Complainants and Respondents equitably</a:t>
            </a:r>
          </a:p>
          <a:p>
            <a:pPr lvl="1">
              <a:lnSpc>
                <a:spcPct val="120000"/>
              </a:lnSpc>
              <a:spcAft>
                <a:spcPts val="0"/>
              </a:spcAft>
            </a:pPr>
            <a:r>
              <a:rPr lang="en-US" dirty="0"/>
              <a:t>Inform Complainant of supportive measures and process for filing a Formal Complaint, by Title IX Coordinator</a:t>
            </a:r>
          </a:p>
          <a:p>
            <a:pPr lvl="1">
              <a:lnSpc>
                <a:spcPct val="120000"/>
              </a:lnSpc>
            </a:pPr>
            <a:r>
              <a:rPr lang="en-US" dirty="0"/>
              <a:t>Follow Title IX grievance process</a:t>
            </a:r>
          </a:p>
        </p:txBody>
      </p:sp>
      <p:sp>
        <p:nvSpPr>
          <p:cNvPr id="3" name="Slide Number Placeholder 2"/>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3510557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Complainant </a:t>
            </a:r>
            <a:endParaRPr lang="en-US" dirty="0"/>
          </a:p>
        </p:txBody>
      </p:sp>
      <p:sp>
        <p:nvSpPr>
          <p:cNvPr id="6" name="Content Placeholder 5"/>
          <p:cNvSpPr>
            <a:spLocks noGrp="1"/>
          </p:cNvSpPr>
          <p:nvPr>
            <p:ph idx="1"/>
          </p:nvPr>
        </p:nvSpPr>
        <p:spPr/>
        <p:txBody>
          <a:bodyPr/>
          <a:lstStyle/>
          <a:p>
            <a:r>
              <a:rPr lang="en-US" dirty="0"/>
              <a:t>An individual who is alleged to be the victim of conduct that could constitute sexual harassment</a:t>
            </a:r>
          </a:p>
          <a:p>
            <a:r>
              <a:rPr lang="en-US" dirty="0"/>
              <a:t>May or may not be the individual who reported the allegation of sexual harassment to the Title IX Coordinator or any district employee</a:t>
            </a:r>
          </a:p>
          <a:p>
            <a:r>
              <a:rPr lang="en-US" dirty="0"/>
              <a:t>May file Formal Complaint with the Title IX Coordinator</a:t>
            </a:r>
          </a:p>
        </p:txBody>
      </p:sp>
      <p:sp>
        <p:nvSpPr>
          <p:cNvPr id="2" name="Slide Number Placeholder 1"/>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1128276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Respondent </a:t>
            </a:r>
            <a:endParaRPr lang="en-US" dirty="0"/>
          </a:p>
        </p:txBody>
      </p:sp>
      <p:sp>
        <p:nvSpPr>
          <p:cNvPr id="3" name="Content Placeholder 2"/>
          <p:cNvSpPr>
            <a:spLocks noGrp="1"/>
          </p:cNvSpPr>
          <p:nvPr>
            <p:ph idx="1"/>
          </p:nvPr>
        </p:nvSpPr>
        <p:spPr/>
        <p:txBody>
          <a:bodyPr>
            <a:normAutofit/>
          </a:bodyPr>
          <a:lstStyle/>
          <a:p>
            <a:r>
              <a:rPr lang="en-US" dirty="0"/>
              <a:t>An individual who has been reported to be the perpetrator of conduct that could constitute sexual harassment</a:t>
            </a:r>
          </a:p>
          <a:p>
            <a:r>
              <a:rPr lang="en-US" dirty="0"/>
              <a:t>The district must have substantial control over the Respondent (alleged harasser) and the context in which the alleged conduct occurred</a:t>
            </a:r>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6067893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Report of Sexual Harassment	</a:t>
            </a:r>
            <a:endParaRPr lang="en-US" dirty="0"/>
          </a:p>
        </p:txBody>
      </p:sp>
      <p:sp>
        <p:nvSpPr>
          <p:cNvPr id="3" name="Content Placeholder 2"/>
          <p:cNvSpPr>
            <a:spLocks noGrp="1"/>
          </p:cNvSpPr>
          <p:nvPr>
            <p:ph idx="1"/>
          </p:nvPr>
        </p:nvSpPr>
        <p:spPr/>
        <p:txBody>
          <a:bodyPr>
            <a:normAutofit fontScale="85000" lnSpcReduction="20000"/>
          </a:bodyPr>
          <a:lstStyle/>
          <a:p>
            <a:r>
              <a:rPr lang="en-US" dirty="0"/>
              <a:t>Any person may report sexual harassment, whether or not the person reporting is the person alleged to be the victim of the conduct that could constitute sexual harassment</a:t>
            </a:r>
          </a:p>
          <a:p>
            <a:r>
              <a:rPr lang="en-US" dirty="0"/>
              <a:t>May be in person, mail, phone, email, or by any means that results in the Title IX Coordinator receiving the report</a:t>
            </a:r>
          </a:p>
          <a:p>
            <a:r>
              <a:rPr lang="en-US" dirty="0"/>
              <a:t>May be made at any time, including during non-business hours</a:t>
            </a:r>
          </a:p>
          <a:p>
            <a:r>
              <a:rPr lang="en-US" dirty="0"/>
              <a:t>May be verbal or written, and may be anonymous  </a:t>
            </a:r>
          </a:p>
          <a:p>
            <a:r>
              <a:rPr lang="en-US" dirty="0"/>
              <a:t>To the Title IX Coordinator or </a:t>
            </a:r>
            <a:r>
              <a:rPr lang="en-US" b="1" i="1" u="sng" dirty="0"/>
              <a:t>any</a:t>
            </a:r>
            <a:r>
              <a:rPr lang="en-US" dirty="0"/>
              <a:t> district employee</a:t>
            </a:r>
          </a:p>
          <a:p>
            <a:r>
              <a:rPr lang="en-US" dirty="0"/>
              <a:t>District employees must promptly forward all reports of sexual harassment to the Title IX Coordinator</a:t>
            </a:r>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2727437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Formal Complaint </a:t>
            </a:r>
            <a:endParaRPr lang="en-US" dirty="0"/>
          </a:p>
        </p:txBody>
      </p:sp>
      <p:sp>
        <p:nvSpPr>
          <p:cNvPr id="5" name="Content Placeholder 4"/>
          <p:cNvSpPr>
            <a:spLocks noGrp="1"/>
          </p:cNvSpPr>
          <p:nvPr>
            <p:ph idx="1"/>
          </p:nvPr>
        </p:nvSpPr>
        <p:spPr>
          <a:xfrm>
            <a:off x="913795" y="1933388"/>
            <a:ext cx="9973661" cy="4480560"/>
          </a:xfrm>
        </p:spPr>
        <p:txBody>
          <a:bodyPr>
            <a:normAutofit fontScale="85000" lnSpcReduction="10000"/>
          </a:bodyPr>
          <a:lstStyle/>
          <a:p>
            <a:r>
              <a:rPr lang="en-US" dirty="0"/>
              <a:t>A document filed by a Complainant, or signed by the Title IX Coordinator, alleging sexual harassment against a Respondent and requesting that the district investigate the allegation of sexual harassment</a:t>
            </a:r>
          </a:p>
          <a:p>
            <a:r>
              <a:rPr lang="en-US" dirty="0"/>
              <a:t>May be filed with the Title IX Coordinator in person, mail, email, or any other method made available by a district; may be a hard copy or electronic document </a:t>
            </a:r>
          </a:p>
          <a:p>
            <a:r>
              <a:rPr lang="en-US" dirty="0"/>
              <a:t>Must contain the Complainant's physical or digital signature, or otherwise indicate that the Complainant is the person filing the Formal Complaint</a:t>
            </a:r>
          </a:p>
          <a:p>
            <a:r>
              <a:rPr lang="en-US" dirty="0"/>
              <a:t>If the Title IX Coordinator signs the Formal Complaint, he/she does not become the Complainant or otherwise a party to the complaint</a:t>
            </a:r>
          </a:p>
          <a:p>
            <a:r>
              <a:rPr lang="en-US" dirty="0"/>
              <a:t>At the time a Formal Complaint is filed, the Complainant must be participating in or attempting to participate in a district’s education program or activity</a:t>
            </a:r>
          </a:p>
        </p:txBody>
      </p:sp>
      <p:sp>
        <p:nvSpPr>
          <p:cNvPr id="3" name="Slide Number Placeholder 2"/>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25313363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Supportive Measures</a:t>
            </a:r>
            <a:endParaRPr lang="en-US" dirty="0"/>
          </a:p>
        </p:txBody>
      </p:sp>
      <p:sp>
        <p:nvSpPr>
          <p:cNvPr id="3" name="Content Placeholder 2"/>
          <p:cNvSpPr>
            <a:spLocks noGrp="1"/>
          </p:cNvSpPr>
          <p:nvPr>
            <p:ph idx="1"/>
          </p:nvPr>
        </p:nvSpPr>
        <p:spPr/>
        <p:txBody>
          <a:bodyPr/>
          <a:lstStyle/>
          <a:p>
            <a:r>
              <a:rPr lang="en-US" dirty="0"/>
              <a:t>Purpose is to restore or preserve equal access to the district’s education program or activity without </a:t>
            </a:r>
            <a:r>
              <a:rPr lang="en-US" i="1" dirty="0"/>
              <a:t>unreasonably</a:t>
            </a:r>
            <a:r>
              <a:rPr lang="en-US" dirty="0"/>
              <a:t> burdening the other party</a:t>
            </a:r>
          </a:p>
          <a:p>
            <a:r>
              <a:rPr lang="en-US" dirty="0"/>
              <a:t>Include measures designed to protect safety of all parties or district’s educational environment, or deter sexual harassment</a:t>
            </a:r>
          </a:p>
          <a:p>
            <a:r>
              <a:rPr lang="en-US" dirty="0"/>
              <a:t>Non-disciplinary, non-punitive measures</a:t>
            </a:r>
          </a:p>
          <a:p>
            <a:pPr lvl="1"/>
            <a:r>
              <a:rPr lang="en-US" dirty="0"/>
              <a:t>Removing Respondent from an activity may be considered unreasonably burdensome and punitive, unless an “emergency removal” </a:t>
            </a:r>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3612237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Supportive Measures</a:t>
            </a:r>
            <a:endParaRPr lang="en-US" dirty="0"/>
          </a:p>
        </p:txBody>
      </p:sp>
      <p:sp>
        <p:nvSpPr>
          <p:cNvPr id="4" name="Content Placeholder 3"/>
          <p:cNvSpPr>
            <a:spLocks noGrp="1"/>
          </p:cNvSpPr>
          <p:nvPr>
            <p:ph sz="half" idx="2"/>
          </p:nvPr>
        </p:nvSpPr>
        <p:spPr>
          <a:xfrm>
            <a:off x="1066800" y="1845448"/>
            <a:ext cx="5157787" cy="4572000"/>
          </a:xfrm>
        </p:spPr>
        <p:txBody>
          <a:bodyPr>
            <a:normAutofit/>
          </a:bodyPr>
          <a:lstStyle/>
          <a:p>
            <a:r>
              <a:rPr lang="en-US" sz="2400" dirty="0"/>
              <a:t>Counseling services</a:t>
            </a:r>
          </a:p>
          <a:p>
            <a:r>
              <a:rPr lang="en-US" sz="2400" dirty="0"/>
              <a:t>Extensions of deadlines or other course-related adjustments</a:t>
            </a:r>
          </a:p>
          <a:p>
            <a:r>
              <a:rPr lang="en-US" sz="2400" dirty="0"/>
              <a:t>Modifications of work or class schedules</a:t>
            </a:r>
          </a:p>
          <a:p>
            <a:r>
              <a:rPr lang="en-US" sz="2400" dirty="0"/>
              <a:t>Hall escort</a:t>
            </a:r>
          </a:p>
        </p:txBody>
      </p:sp>
      <p:sp>
        <p:nvSpPr>
          <p:cNvPr id="15" name="Content Placeholder 14"/>
          <p:cNvSpPr>
            <a:spLocks noGrp="1"/>
          </p:cNvSpPr>
          <p:nvPr>
            <p:ph sz="quarter" idx="4"/>
          </p:nvPr>
        </p:nvSpPr>
        <p:spPr>
          <a:xfrm>
            <a:off x="6243764" y="1845447"/>
            <a:ext cx="5183188" cy="4572000"/>
          </a:xfrm>
        </p:spPr>
        <p:txBody>
          <a:bodyPr>
            <a:normAutofit/>
          </a:bodyPr>
          <a:lstStyle/>
          <a:p>
            <a:r>
              <a:rPr lang="en-US" sz="2400" dirty="0"/>
              <a:t>Mutual restrictions on contact between parties</a:t>
            </a:r>
          </a:p>
          <a:p>
            <a:r>
              <a:rPr lang="en-US" sz="2400" dirty="0"/>
              <a:t>Changes in work/school locations</a:t>
            </a:r>
          </a:p>
          <a:p>
            <a:r>
              <a:rPr lang="en-US" sz="2400" dirty="0"/>
              <a:t>Leaves of absences</a:t>
            </a:r>
          </a:p>
          <a:p>
            <a:r>
              <a:rPr lang="en-US" sz="2400" dirty="0"/>
              <a:t>Increased supervision of certain school areas </a:t>
            </a:r>
          </a:p>
        </p:txBody>
      </p:sp>
      <p:sp>
        <p:nvSpPr>
          <p:cNvPr id="6" name="Footer Placeholder 5"/>
          <p:cNvSpPr>
            <a:spLocks noGrp="1"/>
          </p:cNvSpPr>
          <p:nvPr>
            <p:ph type="ftr" sz="quarter" idx="11"/>
          </p:nvPr>
        </p:nvSpPr>
        <p:spPr>
          <a:xfrm>
            <a:off x="993648" y="6355080"/>
            <a:ext cx="7711440" cy="365760"/>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
        <p:nvSpPr>
          <p:cNvPr id="5" name="Slide Number Placeholder 4"/>
          <p:cNvSpPr>
            <a:spLocks noGrp="1"/>
          </p:cNvSpPr>
          <p:nvPr>
            <p:ph type="sldNum" sz="quarter" idx="4294967295"/>
          </p:nvPr>
        </p:nvSpPr>
        <p:spPr>
          <a:xfrm>
            <a:off x="11198352" y="6355715"/>
            <a:ext cx="457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AE8BE58-A6F8-4BE3-ADA1-52AAB047BE77}" type="slidenum">
              <a:rPr lang="en-US" smtClean="0"/>
              <a:pPr/>
              <a:t>26</a:t>
            </a:fld>
            <a:endParaRPr lang="en-US" dirty="0"/>
          </a:p>
        </p:txBody>
      </p:sp>
    </p:spTree>
    <p:extLst>
      <p:ext uri="{BB962C8B-B14F-4D97-AF65-F5344CB8AC3E}">
        <p14:creationId xmlns:p14="http://schemas.microsoft.com/office/powerpoint/2010/main" val="23981775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a:t>Policy and Notice Requirements</a:t>
            </a:r>
            <a:endParaRPr lang="en-US" dirty="0"/>
          </a:p>
        </p:txBody>
      </p:sp>
    </p:spTree>
    <p:extLst>
      <p:ext uri="{BB962C8B-B14F-4D97-AF65-F5344CB8AC3E}">
        <p14:creationId xmlns:p14="http://schemas.microsoft.com/office/powerpoint/2010/main" val="3467044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Notice of </a:t>
            </a:r>
            <a:r>
              <a:rPr lang="en-US"/>
              <a:t>PolicIES and Procedures</a:t>
            </a:r>
            <a:endParaRPr lang="en-US" dirty="0"/>
          </a:p>
        </p:txBody>
      </p:sp>
      <p:sp>
        <p:nvSpPr>
          <p:cNvPr id="3" name="Content Placeholder 2"/>
          <p:cNvSpPr>
            <a:spLocks noGrp="1"/>
          </p:cNvSpPr>
          <p:nvPr>
            <p:ph idx="1"/>
          </p:nvPr>
        </p:nvSpPr>
        <p:spPr/>
        <p:txBody>
          <a:bodyPr>
            <a:normAutofit fontScale="92500" lnSpcReduction="10000"/>
          </a:bodyPr>
          <a:lstStyle/>
          <a:p>
            <a:r>
              <a:rPr lang="en-US" dirty="0"/>
              <a:t>Must provide notice of the district’s nondiscrimination policies and grievance procedures to the following groups:</a:t>
            </a:r>
          </a:p>
          <a:p>
            <a:pPr marL="1028700" lvl="1" indent="-342900">
              <a:spcAft>
                <a:spcPts val="600"/>
              </a:spcAft>
              <a:buFont typeface="Arial" panose="020B0604020202020204" pitchFamily="34" charset="0"/>
              <a:buChar char="•"/>
            </a:pPr>
            <a:r>
              <a:rPr lang="en-US" dirty="0"/>
              <a:t>Students</a:t>
            </a:r>
          </a:p>
          <a:p>
            <a:pPr marL="1028700" lvl="1" indent="-342900">
              <a:spcAft>
                <a:spcPts val="600"/>
              </a:spcAft>
              <a:buFont typeface="Arial" panose="020B0604020202020204" pitchFamily="34" charset="0"/>
              <a:buChar char="•"/>
            </a:pPr>
            <a:r>
              <a:rPr lang="en-US" dirty="0"/>
              <a:t>Parents/Legal Guardians</a:t>
            </a:r>
          </a:p>
          <a:p>
            <a:pPr marL="1028700" lvl="1" indent="-342900">
              <a:spcAft>
                <a:spcPts val="600"/>
              </a:spcAft>
              <a:buFont typeface="Arial" panose="020B0604020202020204" pitchFamily="34" charset="0"/>
              <a:buChar char="•"/>
            </a:pPr>
            <a:r>
              <a:rPr lang="en-US" dirty="0"/>
              <a:t>Employees</a:t>
            </a:r>
          </a:p>
          <a:p>
            <a:pPr marL="1028700" lvl="1" indent="-342900">
              <a:spcAft>
                <a:spcPts val="600"/>
              </a:spcAft>
              <a:buFont typeface="Arial" panose="020B0604020202020204" pitchFamily="34" charset="0"/>
              <a:buChar char="•"/>
            </a:pPr>
            <a:r>
              <a:rPr lang="en-US" dirty="0"/>
              <a:t>Unions or professional organizations holding agreements with the district</a:t>
            </a:r>
          </a:p>
          <a:p>
            <a:pPr marL="1028700" lvl="1" indent="-342900">
              <a:buFont typeface="Arial" panose="020B0604020202020204" pitchFamily="34" charset="0"/>
              <a:buChar char="•"/>
            </a:pPr>
            <a:r>
              <a:rPr lang="en-US" dirty="0"/>
              <a:t>Applicants for employment</a:t>
            </a:r>
          </a:p>
          <a:p>
            <a:r>
              <a:rPr lang="en-US" dirty="0"/>
              <a:t>Includes notice of Board Policy 2:260, </a:t>
            </a:r>
            <a:r>
              <a:rPr lang="en-US" i="1" dirty="0"/>
              <a:t>Uniform Grievance Procedure</a:t>
            </a:r>
            <a:r>
              <a:rPr lang="en-US" dirty="0"/>
              <a:t>; Board Policy 2:265, </a:t>
            </a:r>
            <a:r>
              <a:rPr lang="en-US" i="1" dirty="0"/>
              <a:t>Title IX Sexual Harassment Grievance Procedure</a:t>
            </a:r>
            <a:r>
              <a:rPr lang="en-US" dirty="0"/>
              <a:t>; and applicable administrative procedures</a:t>
            </a:r>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21315364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website posting and notice requirements</a:t>
            </a:r>
          </a:p>
        </p:txBody>
      </p:sp>
      <p:sp>
        <p:nvSpPr>
          <p:cNvPr id="3" name="Content Placeholder 2"/>
          <p:cNvSpPr>
            <a:spLocks noGrp="1"/>
          </p:cNvSpPr>
          <p:nvPr>
            <p:ph idx="1"/>
          </p:nvPr>
        </p:nvSpPr>
        <p:spPr/>
        <p:txBody>
          <a:bodyPr>
            <a:normAutofit/>
          </a:bodyPr>
          <a:lstStyle/>
          <a:p>
            <a:r>
              <a:rPr lang="en-US" dirty="0"/>
              <a:t>Must post policies and grievance procedures on the district’s website</a:t>
            </a:r>
          </a:p>
          <a:p>
            <a:r>
              <a:rPr lang="en-US" dirty="0"/>
              <a:t>Must post Title IX Coordinator’s contact information (name, title, address, phone number, email) on the district’s website and print in any handbook to persons entitled to notification (see previous list)</a:t>
            </a:r>
          </a:p>
          <a:p>
            <a:r>
              <a:rPr lang="en-US" dirty="0"/>
              <a:t>Must post Title IX training materials on the district’s website; if the district does not have a website, must have the training materials available for members of the public to inspect</a:t>
            </a:r>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26242999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a:t>Title IX Sexual Harassment</a:t>
            </a:r>
            <a:br>
              <a:rPr lang="en-US"/>
            </a:br>
            <a:r>
              <a:rPr lang="en-US"/>
              <a:t>Grievance Process </a:t>
            </a:r>
            <a:endParaRPr lang="en-US" dirty="0"/>
          </a:p>
        </p:txBody>
      </p:sp>
    </p:spTree>
    <p:extLst>
      <p:ext uri="{BB962C8B-B14F-4D97-AF65-F5344CB8AC3E}">
        <p14:creationId xmlns:p14="http://schemas.microsoft.com/office/powerpoint/2010/main" val="29778416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Title IX Grievance Process</a:t>
            </a:r>
            <a:endParaRPr lang="en-US" dirty="0"/>
          </a:p>
        </p:txBody>
      </p:sp>
      <p:sp>
        <p:nvSpPr>
          <p:cNvPr id="3" name="Content Placeholder 2"/>
          <p:cNvSpPr>
            <a:spLocks noGrp="1"/>
          </p:cNvSpPr>
          <p:nvPr>
            <p:ph idx="1"/>
          </p:nvPr>
        </p:nvSpPr>
        <p:spPr/>
        <p:txBody>
          <a:bodyPr>
            <a:normAutofit/>
          </a:bodyPr>
          <a:lstStyle/>
          <a:p>
            <a:r>
              <a:rPr lang="en-US" dirty="0"/>
              <a:t>Two-fold district response:</a:t>
            </a:r>
          </a:p>
          <a:p>
            <a:pPr lvl="1"/>
            <a:r>
              <a:rPr lang="en-US" dirty="0"/>
              <a:t>(1) Upon “actual knowledge” of allegation (report to </a:t>
            </a:r>
            <a:r>
              <a:rPr lang="en-US" i="1" dirty="0"/>
              <a:t>any</a:t>
            </a:r>
            <a:r>
              <a:rPr lang="en-US" dirty="0"/>
              <a:t> district employee):</a:t>
            </a:r>
          </a:p>
          <a:p>
            <a:pPr lvl="2"/>
            <a:r>
              <a:rPr lang="en-US" dirty="0"/>
              <a:t>Title IX Coordinator promptly contacts the Complainant to discuss the availability of supportive measures and explain the process for filing a Formal Title IX Sexual Harassment Complaint</a:t>
            </a:r>
          </a:p>
          <a:p>
            <a:pPr lvl="1"/>
            <a:r>
              <a:rPr lang="en-US" dirty="0"/>
              <a:t>(2) Upon receiving/filing Formal Complaint:</a:t>
            </a:r>
          </a:p>
          <a:p>
            <a:pPr lvl="2"/>
            <a:r>
              <a:rPr lang="en-US" dirty="0"/>
              <a:t>Title IX Coordinator initiates Formal Title IX Sexual Harassment Complaint Grievance Process</a:t>
            </a:r>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31907077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Title IX Grievance Process: Roles</a:t>
            </a:r>
            <a:endParaRPr lang="en-US" dirty="0"/>
          </a:p>
        </p:txBody>
      </p:sp>
      <p:sp>
        <p:nvSpPr>
          <p:cNvPr id="3" name="Content Placeholder 2"/>
          <p:cNvSpPr>
            <a:spLocks noGrp="1"/>
          </p:cNvSpPr>
          <p:nvPr>
            <p:ph idx="1"/>
          </p:nvPr>
        </p:nvSpPr>
        <p:spPr/>
        <p:txBody>
          <a:bodyPr>
            <a:normAutofit fontScale="92500" lnSpcReduction="20000"/>
          </a:bodyPr>
          <a:lstStyle/>
          <a:p>
            <a:r>
              <a:rPr lang="en-US" u="sng" dirty="0"/>
              <a:t>Title IX Coordinator</a:t>
            </a:r>
            <a:r>
              <a:rPr lang="en-US" dirty="0"/>
              <a:t>: Individual authorized to coordinate the district’s compliance efforts with Title IX </a:t>
            </a:r>
          </a:p>
          <a:p>
            <a:r>
              <a:rPr lang="en-US" u="sng" dirty="0"/>
              <a:t>Investigator</a:t>
            </a:r>
            <a:r>
              <a:rPr lang="en-US" dirty="0"/>
              <a:t>: Individual designated by the Title IX Coordinator to investigate a Formal Title IX Sexual Harassment Complaint</a:t>
            </a:r>
          </a:p>
          <a:p>
            <a:r>
              <a:rPr lang="en-US" u="sng" dirty="0"/>
              <a:t>Initial Decision-Maker</a:t>
            </a:r>
            <a:r>
              <a:rPr lang="en-US" dirty="0"/>
              <a:t>: Individual designated by the Title IX Coordinator to reach a determination regarding responsibility in a Formal Title IX Sexual Harassment Complaint</a:t>
            </a:r>
          </a:p>
          <a:p>
            <a:r>
              <a:rPr lang="en-US" u="sng" dirty="0"/>
              <a:t>Appellate Decision-Maker:</a:t>
            </a:r>
            <a:r>
              <a:rPr lang="en-US" dirty="0"/>
              <a:t> Individual/group that reviews an appeal of the Initial Decision-Maker’s determination of responsibility or the dismissal of a Formal Complaint (or allegations therein)</a:t>
            </a:r>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28606303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3"/>
          </p:nvPr>
        </p:nvGraphicFramePr>
        <p:xfrm>
          <a:off x="993775" y="1161288"/>
          <a:ext cx="10058400" cy="40909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lstStyle/>
          <a:p>
            <a:r>
              <a:rPr lang="en-US"/>
              <a:t>Title IX Grievance Process</a:t>
            </a:r>
            <a:endParaRPr lang="en-US" dirty="0"/>
          </a:p>
        </p:txBody>
      </p:sp>
      <p:sp>
        <p:nvSpPr>
          <p:cNvPr id="5" name="Footer Placeholder 4"/>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lstStyle/>
          <a:p>
            <a:endParaRPr lang="en-US" dirty="0"/>
          </a:p>
        </p:txBody>
      </p:sp>
      <p:graphicFrame>
        <p:nvGraphicFramePr>
          <p:cNvPr id="6" name="Content Placeholder 3"/>
          <p:cNvGraphicFramePr>
            <a:graphicFrameLocks/>
          </p:cNvGraphicFramePr>
          <p:nvPr/>
        </p:nvGraphicFramePr>
        <p:xfrm>
          <a:off x="1485900" y="3831336"/>
          <a:ext cx="9220200" cy="128016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1581615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3"/>
          </p:nvPr>
        </p:nvSpPr>
        <p:spPr/>
        <p:txBody>
          <a:bodyPr/>
          <a:lstStyle/>
          <a:p>
            <a:endParaRPr lang="en-US"/>
          </a:p>
        </p:txBody>
      </p:sp>
      <p:sp>
        <p:nvSpPr>
          <p:cNvPr id="9" name="Title 8"/>
          <p:cNvSpPr>
            <a:spLocks noGrp="1"/>
          </p:cNvSpPr>
          <p:nvPr>
            <p:ph type="title"/>
          </p:nvPr>
        </p:nvSpPr>
        <p:spPr/>
        <p:txBody>
          <a:bodyPr/>
          <a:lstStyle/>
          <a:p>
            <a:r>
              <a:rPr lang="en-US"/>
              <a:t>Step 1</a:t>
            </a:r>
            <a:endParaRPr lang="en-US" dirty="0"/>
          </a:p>
        </p:txBody>
      </p:sp>
      <p:graphicFrame>
        <p:nvGraphicFramePr>
          <p:cNvPr id="4" name="Content Placeholder 3"/>
          <p:cNvGraphicFramePr>
            <a:graphicFrameLocks/>
          </p:cNvGraphicFramePr>
          <p:nvPr/>
        </p:nvGraphicFramePr>
        <p:xfrm>
          <a:off x="1485900" y="2642616"/>
          <a:ext cx="9220200" cy="15727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8312031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Initial Meeting with Complainant </a:t>
            </a:r>
            <a:endParaRPr lang="en-US" dirty="0"/>
          </a:p>
        </p:txBody>
      </p:sp>
      <p:sp>
        <p:nvSpPr>
          <p:cNvPr id="3" name="Content Placeholder 2"/>
          <p:cNvSpPr>
            <a:spLocks noGrp="1"/>
          </p:cNvSpPr>
          <p:nvPr>
            <p:ph idx="1"/>
          </p:nvPr>
        </p:nvSpPr>
        <p:spPr>
          <a:xfrm>
            <a:off x="913795" y="1933388"/>
            <a:ext cx="9973661" cy="4297680"/>
          </a:xfrm>
        </p:spPr>
        <p:txBody>
          <a:bodyPr>
            <a:normAutofit fontScale="92500" lnSpcReduction="20000"/>
          </a:bodyPr>
          <a:lstStyle/>
          <a:p>
            <a:r>
              <a:rPr lang="en-US" dirty="0"/>
              <a:t>Upon notice/report of the sexual harassment allegation, Title IX Coordinator must promptly:</a:t>
            </a:r>
          </a:p>
          <a:p>
            <a:pPr lvl="1"/>
            <a:r>
              <a:rPr lang="en-US" dirty="0"/>
              <a:t>Contact the Complainant (alleged victim) to discuss the availability of supportive measures</a:t>
            </a:r>
          </a:p>
          <a:p>
            <a:pPr lvl="1"/>
            <a:r>
              <a:rPr lang="en-US" dirty="0"/>
              <a:t>Consider the Complainant’s wishes with respect to supportive measures</a:t>
            </a:r>
          </a:p>
          <a:p>
            <a:pPr lvl="1"/>
            <a:r>
              <a:rPr lang="en-US" dirty="0"/>
              <a:t>Inform the Complainant of the availability of supportive measures with or without the filing of a Formal Complaint </a:t>
            </a:r>
          </a:p>
          <a:p>
            <a:pPr lvl="1"/>
            <a:r>
              <a:rPr lang="en-US" dirty="0"/>
              <a:t>Explain the process for filing a Formal Complaint</a:t>
            </a:r>
          </a:p>
          <a:p>
            <a:r>
              <a:rPr lang="en-US" dirty="0"/>
              <a:t>Remember: Follow grievance process before imposing disciplinary measures on Respondent</a:t>
            </a:r>
          </a:p>
        </p:txBody>
      </p:sp>
      <p:sp>
        <p:nvSpPr>
          <p:cNvPr id="5" name="Footer Placeholder 4"/>
          <p:cNvSpPr>
            <a:spLocks noGrp="1"/>
          </p:cNvSpPr>
          <p:nvPr>
            <p:ph type="ftr" sz="quarter" idx="4294967295"/>
          </p:nvPr>
        </p:nvSpPr>
        <p:spPr>
          <a:xfrm>
            <a:off x="0" y="0"/>
            <a:ext cx="0" cy="0"/>
          </a:xfrm>
        </p:spPr>
        <p:txBody>
          <a:bodyPr/>
          <a:lstStyle/>
          <a:p>
            <a:endParaRPr lang="en-US" dirty="0"/>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28095070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3"/>
          </p:nvPr>
        </p:nvSpPr>
        <p:spPr/>
        <p:txBody>
          <a:bodyPr/>
          <a:lstStyle/>
          <a:p>
            <a:endParaRPr lang="en-US"/>
          </a:p>
        </p:txBody>
      </p:sp>
      <p:sp>
        <p:nvSpPr>
          <p:cNvPr id="9" name="Title 8"/>
          <p:cNvSpPr>
            <a:spLocks noGrp="1"/>
          </p:cNvSpPr>
          <p:nvPr>
            <p:ph type="title"/>
          </p:nvPr>
        </p:nvSpPr>
        <p:spPr/>
        <p:txBody>
          <a:bodyPr/>
          <a:lstStyle/>
          <a:p>
            <a:r>
              <a:rPr lang="en-US"/>
              <a:t>Step 2</a:t>
            </a:r>
            <a:endParaRPr lang="en-US" dirty="0"/>
          </a:p>
        </p:txBody>
      </p:sp>
      <p:graphicFrame>
        <p:nvGraphicFramePr>
          <p:cNvPr id="4" name="Content Placeholder 3"/>
          <p:cNvGraphicFramePr>
            <a:graphicFrameLocks/>
          </p:cNvGraphicFramePr>
          <p:nvPr/>
        </p:nvGraphicFramePr>
        <p:xfrm>
          <a:off x="1485900" y="2642616"/>
          <a:ext cx="9220200" cy="15727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30814217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Formal Complaint </a:t>
            </a:r>
            <a:endParaRPr lang="en-US" dirty="0"/>
          </a:p>
        </p:txBody>
      </p:sp>
      <p:sp>
        <p:nvSpPr>
          <p:cNvPr id="3" name="Content Placeholder 2"/>
          <p:cNvSpPr>
            <a:spLocks noGrp="1"/>
          </p:cNvSpPr>
          <p:nvPr>
            <p:ph idx="1"/>
          </p:nvPr>
        </p:nvSpPr>
        <p:spPr/>
        <p:txBody>
          <a:bodyPr>
            <a:normAutofit lnSpcReduction="10000"/>
          </a:bodyPr>
          <a:lstStyle/>
          <a:p>
            <a:r>
              <a:rPr lang="en-US" dirty="0"/>
              <a:t>At time of filing a Formal Complaint, Complainant must be participating in or attempting to participate in the district’s education program or activity</a:t>
            </a:r>
          </a:p>
          <a:p>
            <a:r>
              <a:rPr lang="en-US" dirty="0"/>
              <a:t>Complainant may file a Formal Complaint with the Title IX Coordinator in person, by mail, by email, or other method made available by the district, at any time </a:t>
            </a:r>
          </a:p>
          <a:p>
            <a:r>
              <a:rPr lang="en-US" dirty="0"/>
              <a:t>May be a hard copy or electronic document; must contain the Complainant's physical or digital signature, or otherwise indicate that the Complainant is the person filing the Formal Complaint</a:t>
            </a:r>
          </a:p>
        </p:txBody>
      </p:sp>
      <p:sp>
        <p:nvSpPr>
          <p:cNvPr id="5" name="Footer Placeholder 4"/>
          <p:cNvSpPr>
            <a:spLocks noGrp="1"/>
          </p:cNvSpPr>
          <p:nvPr>
            <p:ph type="ftr" sz="quarter" idx="4294967295"/>
          </p:nvPr>
        </p:nvSpPr>
        <p:spPr>
          <a:xfrm>
            <a:off x="0" y="0"/>
            <a:ext cx="0" cy="0"/>
          </a:xfrm>
        </p:spPr>
        <p:txBody>
          <a:bodyPr/>
          <a:lstStyle/>
          <a:p>
            <a:endParaRPr lang="en-US" dirty="0"/>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11669975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Filing a Formal Complaint </a:t>
            </a:r>
            <a:endParaRPr lang="en-US" dirty="0"/>
          </a:p>
        </p:txBody>
      </p:sp>
      <p:sp>
        <p:nvSpPr>
          <p:cNvPr id="3" name="Content Placeholder 2"/>
          <p:cNvSpPr>
            <a:spLocks noGrp="1"/>
          </p:cNvSpPr>
          <p:nvPr>
            <p:ph idx="1"/>
          </p:nvPr>
        </p:nvSpPr>
        <p:spPr/>
        <p:txBody>
          <a:bodyPr>
            <a:normAutofit/>
          </a:bodyPr>
          <a:lstStyle/>
          <a:p>
            <a:r>
              <a:rPr lang="en-US" dirty="0"/>
              <a:t>Third party reporter cannot file a Formal Complaint </a:t>
            </a:r>
          </a:p>
          <a:p>
            <a:r>
              <a:rPr lang="en-US" dirty="0"/>
              <a:t>However, Title IX Coordinator may sign a complaint to trigger investigation to ensure the district is not responding with “deliberate indifference”</a:t>
            </a:r>
          </a:p>
          <a:p>
            <a:pPr lvl="1"/>
            <a:r>
              <a:rPr lang="en-US" dirty="0"/>
              <a:t>If the Title IX Coordinator signs the Formal Complaint, s/he does not become the Complainant or otherwise a party to the complaint</a:t>
            </a:r>
          </a:p>
          <a:p>
            <a:r>
              <a:rPr lang="en-US" dirty="0"/>
              <a:t>May entail implementing the formal grievance process over the Complainant’s objections</a:t>
            </a:r>
          </a:p>
        </p:txBody>
      </p:sp>
      <p:sp>
        <p:nvSpPr>
          <p:cNvPr id="5" name="Footer Placeholder 4"/>
          <p:cNvSpPr>
            <a:spLocks noGrp="1"/>
          </p:cNvSpPr>
          <p:nvPr>
            <p:ph type="ftr" sz="quarter" idx="4294967295"/>
          </p:nvPr>
        </p:nvSpPr>
        <p:spPr>
          <a:xfrm>
            <a:off x="0" y="0"/>
            <a:ext cx="0" cy="0"/>
          </a:xfrm>
        </p:spPr>
        <p:txBody>
          <a:bodyPr/>
          <a:lstStyle/>
          <a:p>
            <a:endParaRPr lang="en-US" dirty="0"/>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13470802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Written Notice of Formal Complaint </a:t>
            </a:r>
            <a:endParaRPr lang="en-US" dirty="0"/>
          </a:p>
        </p:txBody>
      </p:sp>
      <p:sp>
        <p:nvSpPr>
          <p:cNvPr id="3" name="Content Placeholder 2"/>
          <p:cNvSpPr>
            <a:spLocks noGrp="1"/>
          </p:cNvSpPr>
          <p:nvPr>
            <p:ph idx="1"/>
          </p:nvPr>
        </p:nvSpPr>
        <p:spPr/>
        <p:txBody>
          <a:bodyPr/>
          <a:lstStyle/>
          <a:p>
            <a:r>
              <a:rPr lang="en-US" dirty="0"/>
              <a:t>Upon receipt of (or signing) a Formal Complaint, the district must provide written notice to all known parties</a:t>
            </a:r>
          </a:p>
          <a:p>
            <a:r>
              <a:rPr lang="en-US" dirty="0"/>
              <a:t>The notice must be provided in sufficient time to give the Respondent time to prepare a response before any initial interview</a:t>
            </a:r>
          </a:p>
        </p:txBody>
      </p:sp>
      <p:sp>
        <p:nvSpPr>
          <p:cNvPr id="5" name="Footer Placeholder 4"/>
          <p:cNvSpPr>
            <a:spLocks noGrp="1"/>
          </p:cNvSpPr>
          <p:nvPr>
            <p:ph type="ftr" sz="quarter" idx="4294967295"/>
          </p:nvPr>
        </p:nvSpPr>
        <p:spPr>
          <a:xfrm>
            <a:off x="0" y="0"/>
            <a:ext cx="0" cy="0"/>
          </a:xfrm>
        </p:spPr>
        <p:txBody>
          <a:bodyPr/>
          <a:lstStyle/>
          <a:p>
            <a:endParaRPr lang="en-US" dirty="0"/>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6051485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Written Notice of Formal Complaint </a:t>
            </a:r>
            <a:endParaRPr lang="en-US" dirty="0"/>
          </a:p>
        </p:txBody>
      </p:sp>
      <p:sp>
        <p:nvSpPr>
          <p:cNvPr id="3" name="Content Placeholder 2"/>
          <p:cNvSpPr>
            <a:spLocks noGrp="1"/>
          </p:cNvSpPr>
          <p:nvPr>
            <p:ph idx="1"/>
          </p:nvPr>
        </p:nvSpPr>
        <p:spPr/>
        <p:txBody>
          <a:bodyPr>
            <a:normAutofit/>
          </a:bodyPr>
          <a:lstStyle/>
          <a:p>
            <a:r>
              <a:rPr lang="en-US" dirty="0"/>
              <a:t>Written notice must include:  </a:t>
            </a:r>
          </a:p>
          <a:p>
            <a:pPr lvl="1"/>
            <a:r>
              <a:rPr lang="en-US" dirty="0"/>
              <a:t>Notice of grievance process, including any informal resolution process</a:t>
            </a:r>
          </a:p>
          <a:p>
            <a:pPr lvl="1"/>
            <a:r>
              <a:rPr lang="en-US" dirty="0"/>
              <a:t>Notice of allegations, including sufficient detail to allow Respondent to prepare a response: </a:t>
            </a:r>
          </a:p>
          <a:p>
            <a:pPr lvl="2"/>
            <a:r>
              <a:rPr lang="en-US" dirty="0"/>
              <a:t>Identities of parties, if known</a:t>
            </a:r>
          </a:p>
          <a:p>
            <a:pPr lvl="2"/>
            <a:r>
              <a:rPr lang="en-US" dirty="0"/>
              <a:t>Conduct alleged to be sexual harassment</a:t>
            </a:r>
          </a:p>
          <a:p>
            <a:pPr lvl="2"/>
            <a:r>
              <a:rPr lang="en-US" dirty="0"/>
              <a:t>Date and location of conduct, if known</a:t>
            </a:r>
          </a:p>
        </p:txBody>
      </p:sp>
      <p:sp>
        <p:nvSpPr>
          <p:cNvPr id="5" name="Footer Placeholder 4"/>
          <p:cNvSpPr>
            <a:spLocks noGrp="1"/>
          </p:cNvSpPr>
          <p:nvPr>
            <p:ph type="ftr" sz="quarter" idx="4294967295"/>
          </p:nvPr>
        </p:nvSpPr>
        <p:spPr>
          <a:xfrm>
            <a:off x="0" y="0"/>
            <a:ext cx="0" cy="0"/>
          </a:xfrm>
        </p:spPr>
        <p:txBody>
          <a:bodyPr/>
          <a:lstStyle/>
          <a:p>
            <a:endParaRPr lang="en-US" dirty="0"/>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16327911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Written Notice of Formal Complaint </a:t>
            </a:r>
            <a:endParaRPr lang="en-US" dirty="0"/>
          </a:p>
        </p:txBody>
      </p:sp>
      <p:sp>
        <p:nvSpPr>
          <p:cNvPr id="3" name="Content Placeholder 2"/>
          <p:cNvSpPr>
            <a:spLocks noGrp="1"/>
          </p:cNvSpPr>
          <p:nvPr>
            <p:ph idx="1"/>
          </p:nvPr>
        </p:nvSpPr>
        <p:spPr/>
        <p:txBody>
          <a:bodyPr>
            <a:normAutofit fontScale="92500"/>
          </a:bodyPr>
          <a:lstStyle/>
          <a:p>
            <a:r>
              <a:rPr lang="en-US" dirty="0"/>
              <a:t>Statement that the Respondent is presumed not responsible for the conduct and that responsibility will be determined at the conclusion of the grievance process</a:t>
            </a:r>
          </a:p>
          <a:p>
            <a:r>
              <a:rPr lang="en-US" dirty="0"/>
              <a:t>Notice of the parties’ right to have an advisor of their choice (may be an attorney) and to inspect and review evidence</a:t>
            </a:r>
          </a:p>
          <a:p>
            <a:r>
              <a:rPr lang="en-US" dirty="0"/>
              <a:t>Notice of any provision in the district’s code of conduct (e.g., Board Policy 7:190) that prohibits knowingly making false statements or providing false information in the grievance process							</a:t>
            </a:r>
          </a:p>
          <a:p>
            <a:endParaRPr lang="en-US" dirty="0"/>
          </a:p>
        </p:txBody>
      </p:sp>
      <p:sp>
        <p:nvSpPr>
          <p:cNvPr id="5" name="Footer Placeholder 4"/>
          <p:cNvSpPr>
            <a:spLocks noGrp="1"/>
          </p:cNvSpPr>
          <p:nvPr>
            <p:ph type="ftr" sz="quarter" idx="4294967295"/>
          </p:nvPr>
        </p:nvSpPr>
        <p:spPr>
          <a:xfrm>
            <a:off x="0" y="0"/>
            <a:ext cx="0" cy="0"/>
          </a:xfrm>
        </p:spPr>
        <p:txBody>
          <a:bodyPr/>
          <a:lstStyle/>
          <a:p>
            <a:endParaRPr lang="en-US" dirty="0"/>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5336743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Written Notice of Formal Complaint </a:t>
            </a:r>
            <a:endParaRPr lang="en-US" dirty="0"/>
          </a:p>
        </p:txBody>
      </p:sp>
      <p:sp>
        <p:nvSpPr>
          <p:cNvPr id="3" name="Content Placeholder 2"/>
          <p:cNvSpPr>
            <a:spLocks noGrp="1"/>
          </p:cNvSpPr>
          <p:nvPr>
            <p:ph idx="1"/>
          </p:nvPr>
        </p:nvSpPr>
        <p:spPr/>
        <p:txBody>
          <a:bodyPr/>
          <a:lstStyle/>
          <a:p>
            <a:r>
              <a:rPr lang="en-US" dirty="0"/>
              <a:t>The district must provide additional written notice(s) to all parties if, during the investigation, the district decides to investigate allegations not included in the first written notice</a:t>
            </a:r>
          </a:p>
          <a:p>
            <a:r>
              <a:rPr lang="en-US" dirty="0"/>
              <a:t>Decide whether the district will conduct investigation or appoint a qualified investigator (</a:t>
            </a:r>
            <a:r>
              <a:rPr lang="en-US" i="1" dirty="0"/>
              <a:t>best practice</a:t>
            </a:r>
            <a:r>
              <a:rPr lang="en-US" dirty="0"/>
              <a:t>: provide written notice of investigator if appointed)</a:t>
            </a:r>
          </a:p>
        </p:txBody>
      </p:sp>
      <p:sp>
        <p:nvSpPr>
          <p:cNvPr id="5" name="Footer Placeholder 4"/>
          <p:cNvSpPr>
            <a:spLocks noGrp="1"/>
          </p:cNvSpPr>
          <p:nvPr>
            <p:ph type="ftr" sz="quarter" idx="4294967295"/>
          </p:nvPr>
        </p:nvSpPr>
        <p:spPr>
          <a:xfrm>
            <a:off x="0" y="0"/>
            <a:ext cx="0" cy="0"/>
          </a:xfrm>
        </p:spPr>
        <p:txBody>
          <a:bodyPr/>
          <a:lstStyle/>
          <a:p>
            <a:endParaRPr lang="en-US" dirty="0"/>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38124255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3"/>
          </p:nvPr>
        </p:nvSpPr>
        <p:spPr/>
        <p:txBody>
          <a:bodyPr/>
          <a:lstStyle/>
          <a:p>
            <a:endParaRPr lang="en-US"/>
          </a:p>
        </p:txBody>
      </p:sp>
      <p:sp>
        <p:nvSpPr>
          <p:cNvPr id="9" name="Title 8"/>
          <p:cNvSpPr>
            <a:spLocks noGrp="1"/>
          </p:cNvSpPr>
          <p:nvPr>
            <p:ph type="title"/>
          </p:nvPr>
        </p:nvSpPr>
        <p:spPr/>
        <p:txBody>
          <a:bodyPr/>
          <a:lstStyle/>
          <a:p>
            <a:r>
              <a:rPr lang="en-US"/>
              <a:t>Step 3</a:t>
            </a:r>
            <a:endParaRPr lang="en-US" dirty="0"/>
          </a:p>
        </p:txBody>
      </p:sp>
      <p:graphicFrame>
        <p:nvGraphicFramePr>
          <p:cNvPr id="4" name="Content Placeholder 3"/>
          <p:cNvGraphicFramePr>
            <a:graphicFrameLocks/>
          </p:cNvGraphicFramePr>
          <p:nvPr/>
        </p:nvGraphicFramePr>
        <p:xfrm>
          <a:off x="1485900" y="2642616"/>
          <a:ext cx="9220200" cy="15727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16649116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Emergency Removal</a:t>
            </a:r>
            <a:endParaRPr lang="en-US" dirty="0"/>
          </a:p>
        </p:txBody>
      </p:sp>
      <p:sp>
        <p:nvSpPr>
          <p:cNvPr id="3" name="Content Placeholder 2"/>
          <p:cNvSpPr>
            <a:spLocks noGrp="1"/>
          </p:cNvSpPr>
          <p:nvPr>
            <p:ph idx="1"/>
          </p:nvPr>
        </p:nvSpPr>
        <p:spPr/>
        <p:txBody>
          <a:bodyPr>
            <a:normAutofit fontScale="77500" lnSpcReduction="20000"/>
          </a:bodyPr>
          <a:lstStyle/>
          <a:p>
            <a:r>
              <a:rPr lang="en-US" dirty="0"/>
              <a:t>The district </a:t>
            </a:r>
            <a:r>
              <a:rPr lang="en-US" i="1" dirty="0"/>
              <a:t>may</a:t>
            </a:r>
            <a:r>
              <a:rPr lang="en-US" dirty="0"/>
              <a:t> remove Respondent from the education program or activity on an emergency basis to protect a student or other individual from “an immediate threat to physical health or safety” </a:t>
            </a:r>
            <a:r>
              <a:rPr lang="en-US" b="1" i="1" u="sng" dirty="0"/>
              <a:t>after</a:t>
            </a:r>
            <a:r>
              <a:rPr lang="en-US" dirty="0"/>
              <a:t> an individualized safety and risk analysis</a:t>
            </a:r>
          </a:p>
          <a:p>
            <a:r>
              <a:rPr lang="en-US" dirty="0"/>
              <a:t>Must provide Respondent with notice and opportunity to challenge decision immediately following the removal (</a:t>
            </a:r>
            <a:r>
              <a:rPr lang="en-US" i="1" dirty="0"/>
              <a:t>best practice: </a:t>
            </a:r>
            <a:r>
              <a:rPr lang="en-US" dirty="0"/>
              <a:t>written notice)</a:t>
            </a:r>
          </a:p>
          <a:p>
            <a:r>
              <a:rPr lang="en-US" dirty="0"/>
              <a:t>Considerations:</a:t>
            </a:r>
          </a:p>
          <a:p>
            <a:pPr lvl="1"/>
            <a:r>
              <a:rPr lang="en-US" dirty="0"/>
              <a:t>Interaction with SB 100 for Respondent-Student: must follow 105 ILCS 5/10-22.6</a:t>
            </a:r>
          </a:p>
          <a:p>
            <a:pPr lvl="2"/>
            <a:r>
              <a:rPr lang="en-US" dirty="0"/>
              <a:t>Remember IDEA and Section 504 rights: emergency removal can trigger “change of placement” for Respondent-Student</a:t>
            </a:r>
          </a:p>
          <a:p>
            <a:pPr lvl="1"/>
            <a:r>
              <a:rPr lang="en-US" dirty="0"/>
              <a:t>Placing Respondent-Employee on administrative leave during the pendency of a grievance process</a:t>
            </a:r>
          </a:p>
        </p:txBody>
      </p:sp>
      <p:sp>
        <p:nvSpPr>
          <p:cNvPr id="5" name="Footer Placeholder 4"/>
          <p:cNvSpPr>
            <a:spLocks noGrp="1"/>
          </p:cNvSpPr>
          <p:nvPr>
            <p:ph type="ftr" sz="quarter" idx="4294967295"/>
          </p:nvPr>
        </p:nvSpPr>
        <p:spPr>
          <a:xfrm>
            <a:off x="0" y="0"/>
            <a:ext cx="0" cy="0"/>
          </a:xfrm>
        </p:spPr>
        <p:txBody>
          <a:bodyPr/>
          <a:lstStyle/>
          <a:p>
            <a:endParaRPr lang="en-US" dirty="0"/>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15332807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3"/>
          </p:nvPr>
        </p:nvSpPr>
        <p:spPr/>
        <p:txBody>
          <a:bodyPr/>
          <a:lstStyle/>
          <a:p>
            <a:endParaRPr lang="en-US"/>
          </a:p>
        </p:txBody>
      </p:sp>
      <p:sp>
        <p:nvSpPr>
          <p:cNvPr id="9" name="Title 8"/>
          <p:cNvSpPr>
            <a:spLocks noGrp="1"/>
          </p:cNvSpPr>
          <p:nvPr>
            <p:ph type="title"/>
          </p:nvPr>
        </p:nvSpPr>
        <p:spPr/>
        <p:txBody>
          <a:bodyPr/>
          <a:lstStyle/>
          <a:p>
            <a:r>
              <a:rPr lang="en-US"/>
              <a:t>Step 4</a:t>
            </a:r>
            <a:endParaRPr lang="en-US" dirty="0"/>
          </a:p>
        </p:txBody>
      </p:sp>
      <p:graphicFrame>
        <p:nvGraphicFramePr>
          <p:cNvPr id="4" name="Content Placeholder 3"/>
          <p:cNvGraphicFramePr>
            <a:graphicFrameLocks/>
          </p:cNvGraphicFramePr>
          <p:nvPr/>
        </p:nvGraphicFramePr>
        <p:xfrm>
          <a:off x="1485900" y="2642616"/>
          <a:ext cx="9220200" cy="15727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177265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Dismissal of Formal Complaint</a:t>
            </a:r>
            <a:endParaRPr lang="en-US" dirty="0"/>
          </a:p>
        </p:txBody>
      </p:sp>
      <p:sp>
        <p:nvSpPr>
          <p:cNvPr id="3" name="Content Placeholder 2"/>
          <p:cNvSpPr>
            <a:spLocks noGrp="1"/>
          </p:cNvSpPr>
          <p:nvPr>
            <p:ph idx="1"/>
          </p:nvPr>
        </p:nvSpPr>
        <p:spPr/>
        <p:txBody>
          <a:bodyPr/>
          <a:lstStyle/>
          <a:p>
            <a:r>
              <a:rPr lang="en-US" dirty="0"/>
              <a:t>Amended Title IX regulations establish mandatory and discretionary reasons a Title IX sexual harassment Formal Complaint, or an allegation therein, may be dismissed during or after an investigation</a:t>
            </a:r>
          </a:p>
        </p:txBody>
      </p:sp>
      <p:sp>
        <p:nvSpPr>
          <p:cNvPr id="5" name="Footer Placeholder 4"/>
          <p:cNvSpPr>
            <a:spLocks noGrp="1"/>
          </p:cNvSpPr>
          <p:nvPr>
            <p:ph type="ftr" sz="quarter" idx="4294967295"/>
          </p:nvPr>
        </p:nvSpPr>
        <p:spPr>
          <a:xfrm>
            <a:off x="0" y="0"/>
            <a:ext cx="0" cy="0"/>
          </a:xfrm>
        </p:spPr>
        <p:txBody>
          <a:bodyPr/>
          <a:lstStyle/>
          <a:p>
            <a:endParaRPr lang="en-US" dirty="0"/>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2862804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Dismissal of Formal Complaint </a:t>
            </a:r>
            <a:endParaRPr lang="en-US" dirty="0"/>
          </a:p>
        </p:txBody>
      </p:sp>
      <p:sp>
        <p:nvSpPr>
          <p:cNvPr id="3" name="Text Placeholder 2"/>
          <p:cNvSpPr>
            <a:spLocks noGrp="1"/>
          </p:cNvSpPr>
          <p:nvPr>
            <p:ph type="body" idx="1"/>
          </p:nvPr>
        </p:nvSpPr>
        <p:spPr/>
        <p:txBody>
          <a:bodyPr/>
          <a:lstStyle/>
          <a:p>
            <a:r>
              <a:rPr lang="en-US"/>
              <a:t>Mandatory Dismissal</a:t>
            </a:r>
            <a:endParaRPr lang="en-US" dirty="0"/>
          </a:p>
        </p:txBody>
      </p:sp>
      <p:sp>
        <p:nvSpPr>
          <p:cNvPr id="4" name="Content Placeholder 3"/>
          <p:cNvSpPr>
            <a:spLocks noGrp="1"/>
          </p:cNvSpPr>
          <p:nvPr>
            <p:ph sz="half" idx="2"/>
          </p:nvPr>
        </p:nvSpPr>
        <p:spPr/>
        <p:txBody>
          <a:bodyPr>
            <a:normAutofit fontScale="92500" lnSpcReduction="10000"/>
          </a:bodyPr>
          <a:lstStyle/>
          <a:p>
            <a:r>
              <a:rPr lang="en-US" dirty="0"/>
              <a:t>If the conduct would not constitute sexual harassment as defined by the Title IX regulations, even if proved</a:t>
            </a:r>
          </a:p>
          <a:p>
            <a:r>
              <a:rPr lang="en-US" dirty="0"/>
              <a:t>If the conduct did not occur in the district’s program or activity</a:t>
            </a:r>
          </a:p>
          <a:p>
            <a:r>
              <a:rPr lang="en-US" dirty="0"/>
              <a:t>If allegations did not occur against a person in the United States</a:t>
            </a:r>
          </a:p>
        </p:txBody>
      </p:sp>
      <p:sp>
        <p:nvSpPr>
          <p:cNvPr id="5" name="Text Placeholder 4"/>
          <p:cNvSpPr>
            <a:spLocks noGrp="1"/>
          </p:cNvSpPr>
          <p:nvPr>
            <p:ph type="body" sz="quarter" idx="3"/>
          </p:nvPr>
        </p:nvSpPr>
        <p:spPr/>
        <p:txBody>
          <a:bodyPr/>
          <a:lstStyle/>
          <a:p>
            <a:r>
              <a:rPr lang="en-US"/>
              <a:t>Discretionary Dismissal</a:t>
            </a:r>
            <a:endParaRPr lang="en-US" dirty="0"/>
          </a:p>
        </p:txBody>
      </p:sp>
      <p:sp>
        <p:nvSpPr>
          <p:cNvPr id="6" name="Content Placeholder 5"/>
          <p:cNvSpPr>
            <a:spLocks noGrp="1"/>
          </p:cNvSpPr>
          <p:nvPr>
            <p:ph sz="quarter" idx="4"/>
          </p:nvPr>
        </p:nvSpPr>
        <p:spPr/>
        <p:txBody>
          <a:bodyPr>
            <a:normAutofit fontScale="92500" lnSpcReduction="10000"/>
          </a:bodyPr>
          <a:lstStyle/>
          <a:p>
            <a:r>
              <a:rPr lang="en-US" dirty="0"/>
              <a:t>If Complainant notifies the Title IX Coordinator at any time that s/he wishes to withdraw the Formal Complaint or any allegation therein</a:t>
            </a:r>
          </a:p>
          <a:p>
            <a:r>
              <a:rPr lang="en-US" dirty="0"/>
              <a:t>If Respondent is no longer enrolled in or employed by the district </a:t>
            </a:r>
          </a:p>
          <a:p>
            <a:r>
              <a:rPr lang="en-US" dirty="0"/>
              <a:t>If specific circumstances prevent the district from gathering evidence sufficient to reach a determination as to the Formal Complaint or any allegation therein (e.g., passage of several years between Formal Complaint and alleged conduct; Complainant ceases to cooperate with grievance process)</a:t>
            </a:r>
          </a:p>
        </p:txBody>
      </p:sp>
      <p:sp>
        <p:nvSpPr>
          <p:cNvPr id="8" name="Footer Placeholder 7"/>
          <p:cNvSpPr>
            <a:spLocks noGrp="1"/>
          </p:cNvSpPr>
          <p:nvPr>
            <p:ph type="ftr" sz="quarter" idx="11"/>
          </p:nvPr>
        </p:nvSpPr>
        <p:spPr>
          <a:xfrm>
            <a:off x="993648" y="6355080"/>
            <a:ext cx="7711440" cy="365760"/>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7" name="Slide Number Placeholder 6"/>
          <p:cNvSpPr>
            <a:spLocks noGrp="1"/>
          </p:cNvSpPr>
          <p:nvPr>
            <p:ph type="sldNum" sz="quarter" idx="12"/>
          </p:nvPr>
        </p:nvSpPr>
        <p:spPr>
          <a:xfrm>
            <a:off x="11198352" y="6355715"/>
            <a:ext cx="457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AE8BE58-A6F8-4BE3-ADA1-52AAB047BE77}" type="slidenum">
              <a:rPr lang="en-US" smtClean="0"/>
              <a:pPr/>
              <a:t>47</a:t>
            </a:fld>
            <a:endParaRPr lang="en-US" dirty="0"/>
          </a:p>
        </p:txBody>
      </p:sp>
      <p:sp>
        <p:nvSpPr>
          <p:cNvPr id="10" name="TextBox 9"/>
          <p:cNvSpPr txBox="1"/>
          <p:nvPr/>
        </p:nvSpPr>
        <p:spPr>
          <a:xfrm>
            <a:off x="9208287" y="5843016"/>
            <a:ext cx="1682496" cy="276999"/>
          </a:xfrm>
          <a:prstGeom prst="rect">
            <a:avLst/>
          </a:prstGeom>
          <a:noFill/>
        </p:spPr>
        <p:txBody>
          <a:bodyPr wrap="square" rtlCol="0">
            <a:spAutoFit/>
          </a:bodyPr>
          <a:lstStyle/>
          <a:p>
            <a:r>
              <a:rPr lang="en-US" sz="1200" i="1" dirty="0"/>
              <a:t>34 C.F.R. § 106.45(b)(3)</a:t>
            </a:r>
          </a:p>
        </p:txBody>
      </p:sp>
    </p:spTree>
    <p:extLst>
      <p:ext uri="{BB962C8B-B14F-4D97-AF65-F5344CB8AC3E}">
        <p14:creationId xmlns:p14="http://schemas.microsoft.com/office/powerpoint/2010/main" val="37291693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p:txBody>
          <a:bodyPr>
            <a:normAutofit fontScale="92500" lnSpcReduction="10000"/>
          </a:bodyPr>
          <a:lstStyle/>
          <a:p>
            <a:r>
              <a:rPr lang="en-US" dirty="0"/>
              <a:t>If the district dismisses a Formal Complaint, or allegation(s) therein, written notice must be promptly provided to both parties simultaneously</a:t>
            </a:r>
          </a:p>
          <a:p>
            <a:r>
              <a:rPr lang="en-US" dirty="0"/>
              <a:t>Must include the reason(s) for mandatory or discretionary dismissal, and the right to appeal the dismissal</a:t>
            </a:r>
          </a:p>
          <a:p>
            <a:r>
              <a:rPr lang="en-US" dirty="0"/>
              <a:t>If dismissing a Formal Complaint, but investigating allegation(s) under different process, e.g., Board Policies 2:260 or 7:180, include </a:t>
            </a:r>
            <a:r>
              <a:rPr lang="en-US"/>
              <a:t>in the written </a:t>
            </a:r>
            <a:r>
              <a:rPr lang="en-US" dirty="0"/>
              <a:t>notice</a:t>
            </a:r>
          </a:p>
          <a:p>
            <a:r>
              <a:rPr lang="en-US" dirty="0"/>
              <a:t>The district must document its rationale for dismissal to show that it is not acting in a deliberately indifferent manner</a:t>
            </a:r>
          </a:p>
        </p:txBody>
      </p:sp>
      <p:sp>
        <p:nvSpPr>
          <p:cNvPr id="2" name="Title 1"/>
          <p:cNvSpPr>
            <a:spLocks noGrp="1"/>
          </p:cNvSpPr>
          <p:nvPr>
            <p:ph type="title"/>
          </p:nvPr>
        </p:nvSpPr>
        <p:spPr/>
        <p:txBody>
          <a:bodyPr/>
          <a:lstStyle/>
          <a:p>
            <a:r>
              <a:rPr lang="en-US"/>
              <a:t>Dismissal of Formal Complaint</a:t>
            </a:r>
            <a:endParaRPr lang="en-US" dirty="0"/>
          </a:p>
        </p:txBody>
      </p:sp>
      <p:sp>
        <p:nvSpPr>
          <p:cNvPr id="5" name="Footer Placeholder 4"/>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22222834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3"/>
          </p:nvPr>
        </p:nvSpPr>
        <p:spPr/>
        <p:txBody>
          <a:bodyPr/>
          <a:lstStyle/>
          <a:p>
            <a:endParaRPr lang="en-US"/>
          </a:p>
        </p:txBody>
      </p:sp>
      <p:sp>
        <p:nvSpPr>
          <p:cNvPr id="9" name="Title 8"/>
          <p:cNvSpPr>
            <a:spLocks noGrp="1"/>
          </p:cNvSpPr>
          <p:nvPr>
            <p:ph type="title"/>
          </p:nvPr>
        </p:nvSpPr>
        <p:spPr/>
        <p:txBody>
          <a:bodyPr/>
          <a:lstStyle/>
          <a:p>
            <a:r>
              <a:rPr lang="en-US"/>
              <a:t>Step 5</a:t>
            </a:r>
            <a:endParaRPr lang="en-US" dirty="0"/>
          </a:p>
        </p:txBody>
      </p:sp>
      <p:graphicFrame>
        <p:nvGraphicFramePr>
          <p:cNvPr id="4" name="Content Placeholder 3"/>
          <p:cNvGraphicFramePr>
            <a:graphicFrameLocks/>
          </p:cNvGraphicFramePr>
          <p:nvPr/>
        </p:nvGraphicFramePr>
        <p:xfrm>
          <a:off x="1485900" y="2642616"/>
          <a:ext cx="9220200" cy="15727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AE8BE58-A6F8-4BE3-ADA1-52AAB047BE77}" type="slidenum">
              <a:rPr lang="en-US" smtClean="0"/>
              <a:t>49</a:t>
            </a:fld>
            <a:endParaRPr lang="en-US"/>
          </a:p>
        </p:txBody>
      </p:sp>
    </p:spTree>
    <p:extLst>
      <p:ext uri="{BB962C8B-B14F-4D97-AF65-F5344CB8AC3E}">
        <p14:creationId xmlns:p14="http://schemas.microsoft.com/office/powerpoint/2010/main" val="22211790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Informal Resolution Process </a:t>
            </a:r>
            <a:endParaRPr lang="en-US" dirty="0"/>
          </a:p>
        </p:txBody>
      </p:sp>
      <p:sp>
        <p:nvSpPr>
          <p:cNvPr id="8" name="Content Placeholder 7"/>
          <p:cNvSpPr>
            <a:spLocks noGrp="1"/>
          </p:cNvSpPr>
          <p:nvPr>
            <p:ph idx="1"/>
          </p:nvPr>
        </p:nvSpPr>
        <p:spPr/>
        <p:txBody>
          <a:bodyPr>
            <a:normAutofit fontScale="92500" lnSpcReduction="20000"/>
          </a:bodyPr>
          <a:lstStyle/>
          <a:p>
            <a:r>
              <a:rPr lang="en-US" dirty="0"/>
              <a:t>Prohibited unless Formal Complaint is filed</a:t>
            </a:r>
          </a:p>
          <a:p>
            <a:r>
              <a:rPr lang="en-US" dirty="0"/>
              <a:t>Allowed at any time after a Formal Complaint is filed and during the grievance process, prior to reaching a determination regarding responsibility</a:t>
            </a:r>
          </a:p>
          <a:p>
            <a:r>
              <a:rPr lang="en-US" dirty="0"/>
              <a:t>Cannot involve a full investigation and adjudication of the allegations</a:t>
            </a:r>
          </a:p>
          <a:p>
            <a:r>
              <a:rPr lang="en-US" dirty="0"/>
              <a:t>Cannot be offered for a complaint alleging that an employee harassed a student</a:t>
            </a:r>
          </a:p>
          <a:p>
            <a:r>
              <a:rPr lang="en-US" dirty="0"/>
              <a:t>Not defined, but may encompass a broad range of conflict resolution strategies, including, but not limited to, arbitration, mediation, or restorative justice</a:t>
            </a:r>
          </a:p>
        </p:txBody>
      </p:sp>
      <p:sp>
        <p:nvSpPr>
          <p:cNvPr id="3" name="Footer Placeholder 2"/>
          <p:cNvSpPr>
            <a:spLocks noGrp="1"/>
          </p:cNvSpPr>
          <p:nvPr>
            <p:ph type="ftr" sz="quarter" idx="4294967295"/>
          </p:nvPr>
        </p:nvSpPr>
        <p:spPr>
          <a:xfrm>
            <a:off x="0" y="0"/>
            <a:ext cx="0" cy="0"/>
          </a:xfrm>
        </p:spPr>
        <p:txBody>
          <a:bodyPr/>
          <a:lstStyle/>
          <a:p>
            <a:endParaRPr lang="en-US" dirty="0"/>
          </a:p>
        </p:txBody>
      </p:sp>
      <p:sp>
        <p:nvSpPr>
          <p:cNvPr id="2" name="Slide Number Placeholder 1"/>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36337747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a:t>Informal Resolution Process: Requirements </a:t>
            </a:r>
            <a:endParaRPr lang="en-US" dirty="0"/>
          </a:p>
        </p:txBody>
      </p:sp>
      <p:sp>
        <p:nvSpPr>
          <p:cNvPr id="8" name="Content Placeholder 7"/>
          <p:cNvSpPr>
            <a:spLocks noGrp="1"/>
          </p:cNvSpPr>
          <p:nvPr>
            <p:ph idx="1"/>
          </p:nvPr>
        </p:nvSpPr>
        <p:spPr/>
        <p:txBody>
          <a:bodyPr>
            <a:normAutofit/>
          </a:bodyPr>
          <a:lstStyle/>
          <a:p>
            <a:r>
              <a:rPr lang="en-US" dirty="0"/>
              <a:t>Written notice to both parties disclosing:</a:t>
            </a:r>
          </a:p>
          <a:p>
            <a:pPr lvl="1"/>
            <a:r>
              <a:rPr lang="en-US" dirty="0"/>
              <a:t>Allegations</a:t>
            </a:r>
          </a:p>
          <a:p>
            <a:pPr lvl="1"/>
            <a:r>
              <a:rPr lang="en-US" dirty="0"/>
              <a:t>Informal resolution process requirements</a:t>
            </a:r>
          </a:p>
          <a:p>
            <a:pPr lvl="1"/>
            <a:r>
              <a:rPr lang="en-US" dirty="0"/>
              <a:t>Any consequences resulting from participating in the informal resolution process, including the records that will be maintained or could be shared</a:t>
            </a:r>
          </a:p>
          <a:p>
            <a:r>
              <a:rPr lang="en-US" dirty="0"/>
              <a:t>Both parties provide voluntary, written consent</a:t>
            </a:r>
          </a:p>
        </p:txBody>
      </p:sp>
      <p:sp>
        <p:nvSpPr>
          <p:cNvPr id="3" name="Footer Placeholder 2"/>
          <p:cNvSpPr>
            <a:spLocks noGrp="1"/>
          </p:cNvSpPr>
          <p:nvPr>
            <p:ph type="ftr" sz="quarter" idx="4294967295"/>
          </p:nvPr>
        </p:nvSpPr>
        <p:spPr>
          <a:xfrm>
            <a:off x="0" y="0"/>
            <a:ext cx="0" cy="0"/>
          </a:xfrm>
        </p:spPr>
        <p:txBody>
          <a:bodyPr/>
          <a:lstStyle/>
          <a:p>
            <a:endParaRPr lang="da-DK" dirty="0"/>
          </a:p>
        </p:txBody>
      </p:sp>
      <p:sp>
        <p:nvSpPr>
          <p:cNvPr id="2" name="Slide Number Placeholder 1"/>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31964935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3"/>
          </p:nvPr>
        </p:nvSpPr>
        <p:spPr/>
        <p:txBody>
          <a:bodyPr/>
          <a:lstStyle/>
          <a:p>
            <a:endParaRPr lang="en-US" dirty="0"/>
          </a:p>
        </p:txBody>
      </p:sp>
      <p:sp>
        <p:nvSpPr>
          <p:cNvPr id="9" name="Title 8"/>
          <p:cNvSpPr>
            <a:spLocks noGrp="1"/>
          </p:cNvSpPr>
          <p:nvPr>
            <p:ph type="title"/>
          </p:nvPr>
        </p:nvSpPr>
        <p:spPr/>
        <p:txBody>
          <a:bodyPr/>
          <a:lstStyle/>
          <a:p>
            <a:r>
              <a:rPr lang="en-US"/>
              <a:t>Step 6</a:t>
            </a:r>
            <a:endParaRPr lang="en-US" dirty="0"/>
          </a:p>
        </p:txBody>
      </p:sp>
      <p:graphicFrame>
        <p:nvGraphicFramePr>
          <p:cNvPr id="4" name="Content Placeholder 3"/>
          <p:cNvGraphicFramePr>
            <a:graphicFrameLocks/>
          </p:cNvGraphicFramePr>
          <p:nvPr/>
        </p:nvGraphicFramePr>
        <p:xfrm>
          <a:off x="1485900" y="2642616"/>
          <a:ext cx="9220200" cy="15727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15696875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Title IX Investigation Requirements </a:t>
            </a:r>
            <a:endParaRPr lang="en-US" dirty="0"/>
          </a:p>
        </p:txBody>
      </p:sp>
      <p:sp>
        <p:nvSpPr>
          <p:cNvPr id="3" name="Content Placeholder 2"/>
          <p:cNvSpPr>
            <a:spLocks noGrp="1"/>
          </p:cNvSpPr>
          <p:nvPr>
            <p:ph idx="1"/>
          </p:nvPr>
        </p:nvSpPr>
        <p:spPr/>
        <p:txBody>
          <a:bodyPr>
            <a:normAutofit/>
          </a:bodyPr>
          <a:lstStyle/>
          <a:p>
            <a:r>
              <a:rPr lang="en-US" dirty="0"/>
              <a:t>When investigating a complaint and throughout the grievance process, the Investigator must: </a:t>
            </a:r>
          </a:p>
          <a:p>
            <a:pPr lvl="1"/>
            <a:r>
              <a:rPr lang="en-US" dirty="0"/>
              <a:t>Ensure that burden of proof and of gathering evidence rests on the district, rather than parties</a:t>
            </a:r>
          </a:p>
          <a:p>
            <a:pPr lvl="1"/>
            <a:r>
              <a:rPr lang="en-US" dirty="0"/>
              <a:t>Provide an equal opportunity for parties to present witnesses and evidence (fact and expert witnesses; inculpatory and exculpatory evidence)</a:t>
            </a:r>
          </a:p>
          <a:p>
            <a:pPr lvl="1"/>
            <a:r>
              <a:rPr lang="en-US" dirty="0"/>
              <a:t>Not restrict either party’s ability to discuss the allegations or gather and present evidence</a:t>
            </a:r>
          </a:p>
        </p:txBody>
      </p:sp>
      <p:sp>
        <p:nvSpPr>
          <p:cNvPr id="5" name="Footer Placeholder 4"/>
          <p:cNvSpPr>
            <a:spLocks noGrp="1"/>
          </p:cNvSpPr>
          <p:nvPr>
            <p:ph type="ftr" sz="quarter" idx="4294967295"/>
          </p:nvPr>
        </p:nvSpPr>
        <p:spPr>
          <a:xfrm>
            <a:off x="0" y="0"/>
            <a:ext cx="0" cy="0"/>
          </a:xfrm>
        </p:spPr>
        <p:txBody>
          <a:bodyPr/>
          <a:lstStyle/>
          <a:p>
            <a:endParaRPr lang="pt-BR" dirty="0"/>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28520805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Title IX Investigation Requirements</a:t>
            </a:r>
            <a:endParaRPr lang="en-US" dirty="0"/>
          </a:p>
        </p:txBody>
      </p:sp>
      <p:sp>
        <p:nvSpPr>
          <p:cNvPr id="3" name="Content Placeholder 2"/>
          <p:cNvSpPr>
            <a:spLocks noGrp="1"/>
          </p:cNvSpPr>
          <p:nvPr>
            <p:ph idx="1"/>
          </p:nvPr>
        </p:nvSpPr>
        <p:spPr/>
        <p:txBody>
          <a:bodyPr/>
          <a:lstStyle/>
          <a:p>
            <a:r>
              <a:rPr lang="en-US" dirty="0"/>
              <a:t>Provide the parties with the same opportunities to have others present during interviews and other parts of the grievance process, including an advisor/attorney of their choice</a:t>
            </a:r>
          </a:p>
          <a:p>
            <a:r>
              <a:rPr lang="en-US" dirty="0"/>
              <a:t>Provide, to a party who is invited or expected to attend, written notice of date, time, participants, purpose, and location of any investigative interviews or other meetings, with sufficient time to allow the party to prepare to participate</a:t>
            </a:r>
          </a:p>
        </p:txBody>
      </p:sp>
      <p:sp>
        <p:nvSpPr>
          <p:cNvPr id="5" name="Footer Placeholder 4"/>
          <p:cNvSpPr>
            <a:spLocks noGrp="1"/>
          </p:cNvSpPr>
          <p:nvPr>
            <p:ph type="ftr" sz="quarter" idx="4294967295"/>
          </p:nvPr>
        </p:nvSpPr>
        <p:spPr>
          <a:xfrm>
            <a:off x="0" y="0"/>
            <a:ext cx="0" cy="0"/>
          </a:xfrm>
        </p:spPr>
        <p:txBody>
          <a:bodyPr/>
          <a:lstStyle/>
          <a:p>
            <a:endParaRPr lang="pt-BR" dirty="0"/>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22882674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Title IX Investigation Requirements</a:t>
            </a:r>
            <a:endParaRPr lang="en-US" dirty="0"/>
          </a:p>
        </p:txBody>
      </p:sp>
      <p:sp>
        <p:nvSpPr>
          <p:cNvPr id="3" name="Content Placeholder 2"/>
          <p:cNvSpPr>
            <a:spLocks noGrp="1"/>
          </p:cNvSpPr>
          <p:nvPr>
            <p:ph idx="1"/>
          </p:nvPr>
        </p:nvSpPr>
        <p:spPr/>
        <p:txBody>
          <a:bodyPr>
            <a:normAutofit/>
          </a:bodyPr>
          <a:lstStyle/>
          <a:p>
            <a:r>
              <a:rPr lang="en-US" dirty="0"/>
              <a:t>Provide the parties (and their advisors/attorneys, if any) an equal opportunity to inspect and review any evidence obtained during the investigation that is directly related to the allegations in the Formal Complaint </a:t>
            </a:r>
          </a:p>
          <a:p>
            <a:r>
              <a:rPr lang="en-US" dirty="0"/>
              <a:t>Including evidence the district does not intend to rely on in reaching a determination regarding responsibility, and inculpatory or exculpatory evidence</a:t>
            </a:r>
          </a:p>
        </p:txBody>
      </p:sp>
      <p:sp>
        <p:nvSpPr>
          <p:cNvPr id="5" name="Footer Placeholder 4"/>
          <p:cNvSpPr>
            <a:spLocks noGrp="1"/>
          </p:cNvSpPr>
          <p:nvPr>
            <p:ph type="ftr" sz="quarter" idx="4294967295"/>
          </p:nvPr>
        </p:nvSpPr>
        <p:spPr>
          <a:xfrm>
            <a:off x="0" y="0"/>
            <a:ext cx="0" cy="0"/>
          </a:xfrm>
        </p:spPr>
        <p:txBody>
          <a:bodyPr/>
          <a:lstStyle/>
          <a:p>
            <a:endParaRPr lang="en-US" dirty="0"/>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21396202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Title IX Investigation Requirements</a:t>
            </a:r>
            <a:endParaRPr lang="en-US" dirty="0"/>
          </a:p>
        </p:txBody>
      </p:sp>
      <p:sp>
        <p:nvSpPr>
          <p:cNvPr id="3" name="Content Placeholder 2"/>
          <p:cNvSpPr>
            <a:spLocks noGrp="1"/>
          </p:cNvSpPr>
          <p:nvPr>
            <p:ph idx="1"/>
          </p:nvPr>
        </p:nvSpPr>
        <p:spPr/>
        <p:txBody>
          <a:bodyPr>
            <a:normAutofit/>
          </a:bodyPr>
          <a:lstStyle/>
          <a:p>
            <a:r>
              <a:rPr lang="en-US" dirty="0"/>
              <a:t>Prior to the completion of the investigation report, send to each party (and the party’s advisor/attorney, if any) the evidence subject to inspection and review in an electronic format or a hard copy</a:t>
            </a:r>
          </a:p>
          <a:p>
            <a:r>
              <a:rPr lang="en-US" dirty="0"/>
              <a:t>Provide each party with </a:t>
            </a:r>
            <a:r>
              <a:rPr lang="en-US" i="1" dirty="0"/>
              <a:t>10 days </a:t>
            </a:r>
            <a:r>
              <a:rPr lang="en-US" dirty="0"/>
              <a:t>to submit a written response</a:t>
            </a:r>
          </a:p>
          <a:p>
            <a:r>
              <a:rPr lang="en-US" dirty="0"/>
              <a:t>Upon receipt of a party’s written response to the evidence, review the response and send a copy to the other party	</a:t>
            </a:r>
          </a:p>
          <a:p>
            <a:r>
              <a:rPr lang="en-US" sz="1600" i="1" dirty="0"/>
              <a:t>	Note: PRESS 2:265-AP2 specifies 10 school business days so all days within the policy and procedures are 	“school business days”</a:t>
            </a:r>
          </a:p>
        </p:txBody>
      </p:sp>
      <p:sp>
        <p:nvSpPr>
          <p:cNvPr id="6" name="Footer Placeholder 5"/>
          <p:cNvSpPr>
            <a:spLocks noGrp="1"/>
          </p:cNvSpPr>
          <p:nvPr>
            <p:ph type="ftr" sz="quarter" idx="4294967295"/>
          </p:nvPr>
        </p:nvSpPr>
        <p:spPr>
          <a:xfrm>
            <a:off x="0" y="0"/>
            <a:ext cx="0" cy="0"/>
          </a:xfrm>
        </p:spPr>
        <p:txBody>
          <a:bodyPr/>
          <a:lstStyle/>
          <a:p>
            <a:endParaRPr lang="en-US" i="1" dirty="0"/>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15078759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Title IX Investigation Requirements</a:t>
            </a:r>
            <a:endParaRPr lang="en-US" dirty="0"/>
          </a:p>
        </p:txBody>
      </p:sp>
      <p:sp>
        <p:nvSpPr>
          <p:cNvPr id="6" name="Content Placeholder 5"/>
          <p:cNvSpPr>
            <a:spLocks noGrp="1"/>
          </p:cNvSpPr>
          <p:nvPr>
            <p:ph idx="1"/>
          </p:nvPr>
        </p:nvSpPr>
        <p:spPr/>
        <p:txBody>
          <a:bodyPr>
            <a:normAutofit lnSpcReduction="10000"/>
          </a:bodyPr>
          <a:lstStyle/>
          <a:p>
            <a:r>
              <a:rPr lang="en-US" dirty="0"/>
              <a:t>Prepare an investigation report that fairly summarizes all relevant evidence</a:t>
            </a:r>
          </a:p>
          <a:p>
            <a:r>
              <a:rPr lang="en-US" dirty="0"/>
              <a:t>Send the investigation report to each party (and the party’s advisor/attorney, if any) the investigation report, in an electronic format or hard copy, for their review and written response</a:t>
            </a:r>
          </a:p>
          <a:p>
            <a:r>
              <a:rPr lang="en-US" dirty="0"/>
              <a:t>The investigation report must be sent to the parties </a:t>
            </a:r>
            <a:r>
              <a:rPr lang="en-US" i="1" dirty="0"/>
              <a:t>10 days </a:t>
            </a:r>
            <a:r>
              <a:rPr lang="en-US" dirty="0"/>
              <a:t>before the Initial Decision-Maker’s determination regarding responsibility</a:t>
            </a:r>
          </a:p>
          <a:p>
            <a:r>
              <a:rPr lang="en-US" sz="1600" i="1" dirty="0"/>
              <a:t>	Note: PRESS 2:265-AP2 specifies 10 school business days so all days within the policy and procedures are 	“school business days”</a:t>
            </a:r>
          </a:p>
        </p:txBody>
      </p:sp>
      <p:sp>
        <p:nvSpPr>
          <p:cNvPr id="2" name="Footer Placeholder 1"/>
          <p:cNvSpPr>
            <a:spLocks noGrp="1"/>
          </p:cNvSpPr>
          <p:nvPr>
            <p:ph type="ftr" sz="quarter" idx="4294967295"/>
          </p:nvPr>
        </p:nvSpPr>
        <p:spPr>
          <a:xfrm>
            <a:off x="0" y="0"/>
            <a:ext cx="0" cy="0"/>
          </a:xfrm>
        </p:spPr>
        <p:txBody>
          <a:bodyPr/>
          <a:lstStyle/>
          <a:p>
            <a:endParaRPr lang="en-US" dirty="0"/>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31069149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Title IX Investigation Requirements</a:t>
            </a:r>
            <a:endParaRPr lang="en-US" dirty="0"/>
          </a:p>
        </p:txBody>
      </p:sp>
      <p:sp>
        <p:nvSpPr>
          <p:cNvPr id="6" name="Content Placeholder 5"/>
          <p:cNvSpPr>
            <a:spLocks noGrp="1"/>
          </p:cNvSpPr>
          <p:nvPr>
            <p:ph idx="1"/>
          </p:nvPr>
        </p:nvSpPr>
        <p:spPr/>
        <p:txBody>
          <a:bodyPr>
            <a:normAutofit/>
          </a:bodyPr>
          <a:lstStyle/>
          <a:p>
            <a:r>
              <a:rPr lang="en-US" dirty="0"/>
              <a:t>At the conclusion of the investigation, Investigator sends to the Initial Decision-Maker in an electronic format or hard copy: </a:t>
            </a:r>
          </a:p>
          <a:p>
            <a:pPr lvl="1"/>
            <a:r>
              <a:rPr lang="en-US" dirty="0"/>
              <a:t>Formal Complaint;</a:t>
            </a:r>
          </a:p>
          <a:p>
            <a:pPr lvl="1"/>
            <a:r>
              <a:rPr lang="en-US" dirty="0"/>
              <a:t>All evidence gathered during the investigation that is directly related to the Formal Complaint’s allegations (including evidence the district does not intend to rely on in reaching a determination regarding responsibility, and inculpatory or exculpatory evidence); and </a:t>
            </a:r>
          </a:p>
          <a:p>
            <a:pPr lvl="1"/>
            <a:r>
              <a:rPr lang="en-US" dirty="0"/>
              <a:t>Investigation report with any written response received from the parties.</a:t>
            </a:r>
          </a:p>
        </p:txBody>
      </p:sp>
      <p:sp>
        <p:nvSpPr>
          <p:cNvPr id="2" name="Footer Placeholder 1"/>
          <p:cNvSpPr>
            <a:spLocks noGrp="1"/>
          </p:cNvSpPr>
          <p:nvPr>
            <p:ph type="ftr" sz="quarter" idx="4294967295"/>
          </p:nvPr>
        </p:nvSpPr>
        <p:spPr>
          <a:xfrm>
            <a:off x="0" y="0"/>
            <a:ext cx="0" cy="0"/>
          </a:xfrm>
        </p:spPr>
        <p:txBody>
          <a:bodyPr/>
          <a:lstStyle/>
          <a:p>
            <a:endParaRPr lang="en-US" dirty="0"/>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29689206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3"/>
          </p:nvPr>
        </p:nvSpPr>
        <p:spPr/>
        <p:txBody>
          <a:bodyPr/>
          <a:lstStyle/>
          <a:p>
            <a:endParaRPr lang="en-US"/>
          </a:p>
        </p:txBody>
      </p:sp>
      <p:sp>
        <p:nvSpPr>
          <p:cNvPr id="9" name="Title 8"/>
          <p:cNvSpPr>
            <a:spLocks noGrp="1"/>
          </p:cNvSpPr>
          <p:nvPr>
            <p:ph type="title"/>
          </p:nvPr>
        </p:nvSpPr>
        <p:spPr/>
        <p:txBody>
          <a:bodyPr/>
          <a:lstStyle/>
          <a:p>
            <a:r>
              <a:rPr lang="en-US"/>
              <a:t>Step 7</a:t>
            </a:r>
            <a:endParaRPr lang="en-US" dirty="0"/>
          </a:p>
        </p:txBody>
      </p:sp>
      <p:graphicFrame>
        <p:nvGraphicFramePr>
          <p:cNvPr id="4" name="Content Placeholder 3"/>
          <p:cNvGraphicFramePr>
            <a:graphicFrameLocks/>
          </p:cNvGraphicFramePr>
          <p:nvPr/>
        </p:nvGraphicFramePr>
        <p:xfrm>
          <a:off x="1485900" y="2642616"/>
          <a:ext cx="9220200" cy="15727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23943596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Initial Decision-Maker</a:t>
            </a:r>
            <a:endParaRPr lang="en-US" dirty="0"/>
          </a:p>
        </p:txBody>
      </p:sp>
      <p:sp>
        <p:nvSpPr>
          <p:cNvPr id="3" name="Content Placeholder 2"/>
          <p:cNvSpPr>
            <a:spLocks noGrp="1"/>
          </p:cNvSpPr>
          <p:nvPr>
            <p:ph idx="1"/>
          </p:nvPr>
        </p:nvSpPr>
        <p:spPr/>
        <p:txBody>
          <a:bodyPr>
            <a:normAutofit fontScale="77500" lnSpcReduction="20000"/>
          </a:bodyPr>
          <a:lstStyle/>
          <a:p>
            <a:r>
              <a:rPr lang="en-US" dirty="0"/>
              <a:t>Cannot be the Investigator or the Title IX Coordinator</a:t>
            </a:r>
          </a:p>
          <a:p>
            <a:r>
              <a:rPr lang="en-US" dirty="0"/>
              <a:t>Reviews from Investigator:</a:t>
            </a:r>
          </a:p>
          <a:p>
            <a:pPr lvl="1"/>
            <a:r>
              <a:rPr lang="en-US" dirty="0"/>
              <a:t>Formal Complaint;</a:t>
            </a:r>
          </a:p>
          <a:p>
            <a:pPr lvl="1"/>
            <a:r>
              <a:rPr lang="en-US" dirty="0"/>
              <a:t>All evidence gathered during the investigation that is directly related to the Formal Complaint’s allegations (including evidence the district does not intend to rely on in reaching a determination regarding responsibility, and inculpatory or exculpatory evidence); and </a:t>
            </a:r>
          </a:p>
          <a:p>
            <a:pPr lvl="1"/>
            <a:r>
              <a:rPr lang="en-US" dirty="0"/>
              <a:t>Investigation report, with any written response received from the parties.</a:t>
            </a:r>
          </a:p>
          <a:p>
            <a:r>
              <a:rPr lang="en-US" dirty="0"/>
              <a:t>Facilitates “cross examination” question and answer among parties</a:t>
            </a:r>
          </a:p>
          <a:p>
            <a:r>
              <a:rPr lang="en-US" dirty="0"/>
              <a:t>Issues a written determination to the parties							</a:t>
            </a:r>
          </a:p>
        </p:txBody>
      </p:sp>
      <p:sp>
        <p:nvSpPr>
          <p:cNvPr id="5" name="Footer Placeholder 4"/>
          <p:cNvSpPr>
            <a:spLocks noGrp="1"/>
          </p:cNvSpPr>
          <p:nvPr>
            <p:ph type="ftr" sz="quarter" idx="4294967295"/>
          </p:nvPr>
        </p:nvSpPr>
        <p:spPr>
          <a:xfrm>
            <a:off x="0" y="0"/>
            <a:ext cx="0" cy="0"/>
          </a:xfrm>
        </p:spPr>
        <p:txBody>
          <a:bodyPr/>
          <a:lstStyle/>
          <a:p>
            <a:endParaRPr lang="en-US" dirty="0"/>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13660284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Hearings</a:t>
            </a:r>
            <a:endParaRPr lang="en-US" dirty="0"/>
          </a:p>
        </p:txBody>
      </p:sp>
      <p:sp>
        <p:nvSpPr>
          <p:cNvPr id="3" name="Content Placeholder 2"/>
          <p:cNvSpPr>
            <a:spLocks noGrp="1"/>
          </p:cNvSpPr>
          <p:nvPr>
            <p:ph idx="1"/>
          </p:nvPr>
        </p:nvSpPr>
        <p:spPr/>
        <p:txBody>
          <a:bodyPr/>
          <a:lstStyle/>
          <a:p>
            <a:r>
              <a:rPr lang="en-US" dirty="0"/>
              <a:t>K-12 school districts are not required to conduct live hearings</a:t>
            </a:r>
          </a:p>
          <a:p>
            <a:r>
              <a:rPr lang="en-US" dirty="0"/>
              <a:t>Instead, K-12 school districts must provide each party the opportunity, after the completion of the investigation report, to submit written, relevant questions that the party wants asked of another party or witness, provide each party with the answers, and provide for limited follow-up questions</a:t>
            </a:r>
          </a:p>
        </p:txBody>
      </p:sp>
      <p:sp>
        <p:nvSpPr>
          <p:cNvPr id="5" name="Footer Placeholder 4"/>
          <p:cNvSpPr>
            <a:spLocks noGrp="1"/>
          </p:cNvSpPr>
          <p:nvPr>
            <p:ph type="ftr" sz="quarter" idx="4294967295"/>
          </p:nvPr>
        </p:nvSpPr>
        <p:spPr>
          <a:xfrm>
            <a:off x="0" y="0"/>
            <a:ext cx="0" cy="0"/>
          </a:xfrm>
        </p:spPr>
        <p:txBody>
          <a:bodyPr/>
          <a:lstStyle/>
          <a:p>
            <a:endParaRPr lang="en-US" dirty="0"/>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18120428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“Cross Examination” Question &amp; Answer</a:t>
            </a:r>
            <a:endParaRPr lang="en-US" dirty="0"/>
          </a:p>
        </p:txBody>
      </p:sp>
      <p:sp>
        <p:nvSpPr>
          <p:cNvPr id="5" name="Content Placeholder 4"/>
          <p:cNvSpPr>
            <a:spLocks noGrp="1"/>
          </p:cNvSpPr>
          <p:nvPr>
            <p:ph idx="1"/>
          </p:nvPr>
        </p:nvSpPr>
        <p:spPr/>
        <p:txBody>
          <a:bodyPr>
            <a:normAutofit fontScale="85000" lnSpcReduction="20000"/>
          </a:bodyPr>
          <a:lstStyle/>
          <a:p>
            <a:pPr marL="0" indent="0">
              <a:buNone/>
            </a:pPr>
            <a:r>
              <a:rPr lang="en-US" dirty="0"/>
              <a:t>The Initial Decision-Maker:</a:t>
            </a:r>
          </a:p>
          <a:p>
            <a:r>
              <a:rPr lang="en-US" dirty="0"/>
              <a:t>Provides the parties with written notice of the opportunity to submit written, relevant questions that a party wants asked of any party or witness; include description of the process and timelines</a:t>
            </a:r>
          </a:p>
          <a:p>
            <a:r>
              <a:rPr lang="en-US" dirty="0"/>
              <a:t>Determines which questions to forward to any party or witness for answers</a:t>
            </a:r>
          </a:p>
          <a:p>
            <a:r>
              <a:rPr lang="en-US" dirty="0"/>
              <a:t>If any proposed questions are excluded as not relevant, provides the proposing party with a written explanation of the decision to exclude a question as not relevant </a:t>
            </a:r>
          </a:p>
          <a:p>
            <a:pPr lvl="1"/>
            <a:r>
              <a:rPr lang="en-US" dirty="0"/>
              <a:t>Questions regarding a Complainant’s prior sexual behavior or sexual predisposition are not relevant, unless such questions and evidence are offered to establish that another person committed alleged conduct or that conduct was consensual</a:t>
            </a:r>
          </a:p>
        </p:txBody>
      </p:sp>
      <p:sp>
        <p:nvSpPr>
          <p:cNvPr id="2" name="Footer Placeholder 1"/>
          <p:cNvSpPr>
            <a:spLocks noGrp="1"/>
          </p:cNvSpPr>
          <p:nvPr>
            <p:ph type="ftr" sz="quarter" idx="4294967295"/>
          </p:nvPr>
        </p:nvSpPr>
        <p:spPr>
          <a:xfrm>
            <a:off x="0" y="0"/>
            <a:ext cx="0" cy="0"/>
          </a:xfrm>
        </p:spPr>
        <p:txBody>
          <a:bodyPr/>
          <a:lstStyle/>
          <a:p>
            <a:endParaRPr lang="en-US" dirty="0"/>
          </a:p>
        </p:txBody>
      </p:sp>
      <p:sp>
        <p:nvSpPr>
          <p:cNvPr id="6"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6301891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“Cross Examination” Question &amp; Answer</a:t>
            </a:r>
            <a:endParaRPr lang="en-US" dirty="0"/>
          </a:p>
        </p:txBody>
      </p:sp>
      <p:sp>
        <p:nvSpPr>
          <p:cNvPr id="5" name="Content Placeholder 4"/>
          <p:cNvSpPr>
            <a:spLocks noGrp="1"/>
          </p:cNvSpPr>
          <p:nvPr>
            <p:ph idx="1"/>
          </p:nvPr>
        </p:nvSpPr>
        <p:spPr/>
        <p:txBody>
          <a:bodyPr>
            <a:normAutofit fontScale="92500"/>
          </a:bodyPr>
          <a:lstStyle/>
          <a:p>
            <a:r>
              <a:rPr lang="en-US" dirty="0"/>
              <a:t>Forwards relevant questions to any party or witness with instructions to submit answers to the Initial Decision-Maker</a:t>
            </a:r>
          </a:p>
          <a:p>
            <a:r>
              <a:rPr lang="en-US" dirty="0"/>
              <a:t>Upon receipt of answers to questions, provides each party with copies of the answers</a:t>
            </a:r>
          </a:p>
          <a:p>
            <a:r>
              <a:rPr lang="en-US" dirty="0"/>
              <a:t>Follows the same process for the additional, limited follow-up questions from each party</a:t>
            </a:r>
          </a:p>
          <a:p>
            <a:r>
              <a:rPr lang="en-US" dirty="0"/>
              <a:t>Timelines are not specified in the Title IX regulations; PRESS 2:265-AP2 uses </a:t>
            </a:r>
            <a:r>
              <a:rPr lang="en-US" u="sng" dirty="0"/>
              <a:t>5 school business days</a:t>
            </a:r>
            <a:r>
              <a:rPr lang="en-US" dirty="0"/>
              <a:t> for each step										</a:t>
            </a:r>
          </a:p>
        </p:txBody>
      </p:sp>
      <p:sp>
        <p:nvSpPr>
          <p:cNvPr id="2" name="Footer Placeholder 1"/>
          <p:cNvSpPr>
            <a:spLocks noGrp="1"/>
          </p:cNvSpPr>
          <p:nvPr>
            <p:ph type="ftr" sz="quarter" idx="4294967295"/>
          </p:nvPr>
        </p:nvSpPr>
        <p:spPr>
          <a:xfrm>
            <a:off x="0" y="0"/>
            <a:ext cx="0" cy="0"/>
          </a:xfrm>
        </p:spPr>
        <p:txBody>
          <a:bodyPr/>
          <a:lstStyle/>
          <a:p>
            <a:endParaRPr lang="en-US" dirty="0"/>
          </a:p>
        </p:txBody>
      </p:sp>
      <p:sp>
        <p:nvSpPr>
          <p:cNvPr id="6"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15375490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3"/>
          </p:nvPr>
        </p:nvSpPr>
        <p:spPr/>
        <p:txBody>
          <a:bodyPr/>
          <a:lstStyle/>
          <a:p>
            <a:endParaRPr lang="en-US"/>
          </a:p>
        </p:txBody>
      </p:sp>
      <p:sp>
        <p:nvSpPr>
          <p:cNvPr id="9" name="Title 8"/>
          <p:cNvSpPr>
            <a:spLocks noGrp="1"/>
          </p:cNvSpPr>
          <p:nvPr>
            <p:ph type="title"/>
          </p:nvPr>
        </p:nvSpPr>
        <p:spPr/>
        <p:txBody>
          <a:bodyPr/>
          <a:lstStyle/>
          <a:p>
            <a:r>
              <a:rPr lang="en-US"/>
              <a:t>Step 8</a:t>
            </a:r>
            <a:endParaRPr lang="en-US" dirty="0"/>
          </a:p>
        </p:txBody>
      </p:sp>
      <p:graphicFrame>
        <p:nvGraphicFramePr>
          <p:cNvPr id="4" name="Content Placeholder 3"/>
          <p:cNvGraphicFramePr>
            <a:graphicFrameLocks/>
          </p:cNvGraphicFramePr>
          <p:nvPr/>
        </p:nvGraphicFramePr>
        <p:xfrm>
          <a:off x="1485900" y="2642616"/>
          <a:ext cx="9220200" cy="15727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15440780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Determination of Responsibility</a:t>
            </a:r>
            <a:endParaRPr lang="en-US" dirty="0"/>
          </a:p>
        </p:txBody>
      </p:sp>
      <p:sp>
        <p:nvSpPr>
          <p:cNvPr id="3" name="Content Placeholder 2"/>
          <p:cNvSpPr>
            <a:spLocks noGrp="1"/>
          </p:cNvSpPr>
          <p:nvPr>
            <p:ph idx="1"/>
          </p:nvPr>
        </p:nvSpPr>
        <p:spPr/>
        <p:txBody>
          <a:bodyPr>
            <a:normAutofit lnSpcReduction="10000"/>
          </a:bodyPr>
          <a:lstStyle/>
          <a:p>
            <a:r>
              <a:rPr lang="en-US" dirty="0"/>
              <a:t>The Initial Decision-Maker must apply the district’s standard of evidence and issue a written determination of responsibility simultaneously to the parties that includes:</a:t>
            </a:r>
          </a:p>
          <a:p>
            <a:pPr lvl="1"/>
            <a:r>
              <a:rPr lang="en-US" dirty="0"/>
              <a:t>Allegations that potentially constitute sexual harassment as defined in the Title IX regulations</a:t>
            </a:r>
          </a:p>
          <a:p>
            <a:pPr lvl="1"/>
            <a:r>
              <a:rPr lang="en-US" dirty="0"/>
              <a:t>Description of the procedural steps taken from the receipt of the Formal Complaint to the determination (including notifications, interviews, methods of gathering evidence, etc.)</a:t>
            </a:r>
          </a:p>
          <a:p>
            <a:pPr lvl="1"/>
            <a:r>
              <a:rPr lang="en-US" dirty="0"/>
              <a:t>Findings of fact supporting the determination</a:t>
            </a:r>
          </a:p>
        </p:txBody>
      </p:sp>
      <p:sp>
        <p:nvSpPr>
          <p:cNvPr id="5" name="Footer Placeholder 4"/>
          <p:cNvSpPr>
            <a:spLocks noGrp="1"/>
          </p:cNvSpPr>
          <p:nvPr>
            <p:ph type="ftr" sz="quarter" idx="4294967295"/>
          </p:nvPr>
        </p:nvSpPr>
        <p:spPr>
          <a:xfrm>
            <a:off x="0" y="0"/>
            <a:ext cx="0" cy="0"/>
          </a:xfrm>
        </p:spPr>
        <p:txBody>
          <a:bodyPr/>
          <a:lstStyle/>
          <a:p>
            <a:endParaRPr lang="en-US" dirty="0"/>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28321040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Determination of Responsibility</a:t>
            </a:r>
            <a:endParaRPr lang="en-US" dirty="0"/>
          </a:p>
        </p:txBody>
      </p:sp>
      <p:sp>
        <p:nvSpPr>
          <p:cNvPr id="3" name="Content Placeholder 2"/>
          <p:cNvSpPr>
            <a:spLocks noGrp="1"/>
          </p:cNvSpPr>
          <p:nvPr>
            <p:ph idx="1"/>
          </p:nvPr>
        </p:nvSpPr>
        <p:spPr/>
        <p:txBody>
          <a:bodyPr>
            <a:normAutofit fontScale="92500" lnSpcReduction="20000"/>
          </a:bodyPr>
          <a:lstStyle/>
          <a:p>
            <a:r>
              <a:rPr lang="en-US" dirty="0"/>
              <a:t>Written Determination, continued:</a:t>
            </a:r>
          </a:p>
          <a:p>
            <a:pPr lvl="1"/>
            <a:r>
              <a:rPr lang="en-US" dirty="0"/>
              <a:t>Conclusions regarding application of the code of conduct to the facts</a:t>
            </a:r>
          </a:p>
          <a:p>
            <a:pPr lvl="1"/>
            <a:r>
              <a:rPr lang="en-US" dirty="0"/>
              <a:t>Statement of, and a rationale for, the result as to each allegation, including:</a:t>
            </a:r>
          </a:p>
          <a:p>
            <a:pPr lvl="2"/>
            <a:r>
              <a:rPr lang="en-US" dirty="0"/>
              <a:t>A determination of responsibility;</a:t>
            </a:r>
          </a:p>
          <a:p>
            <a:pPr lvl="2"/>
            <a:r>
              <a:rPr lang="en-US" dirty="0"/>
              <a:t>Any disciplinary sanctions imposed on the Respondent; and</a:t>
            </a:r>
          </a:p>
          <a:p>
            <a:pPr lvl="2"/>
            <a:r>
              <a:rPr lang="en-US" dirty="0"/>
              <a:t>Whether remedies to restore or preserve equal access to the district’s education program or activity will be provided to the Complainant</a:t>
            </a:r>
          </a:p>
          <a:p>
            <a:pPr lvl="1"/>
            <a:r>
              <a:rPr lang="en-US" dirty="0"/>
              <a:t>Procedures and permissible bases for the Complainant or Respondent to appeal</a:t>
            </a:r>
          </a:p>
        </p:txBody>
      </p:sp>
      <p:sp>
        <p:nvSpPr>
          <p:cNvPr id="5" name="Footer Placeholder 4"/>
          <p:cNvSpPr>
            <a:spLocks noGrp="1"/>
          </p:cNvSpPr>
          <p:nvPr>
            <p:ph type="ftr" sz="quarter" idx="4294967295"/>
          </p:nvPr>
        </p:nvSpPr>
        <p:spPr>
          <a:xfrm>
            <a:off x="0" y="0"/>
            <a:ext cx="0" cy="0"/>
          </a:xfrm>
        </p:spPr>
        <p:txBody>
          <a:bodyPr/>
          <a:lstStyle/>
          <a:p>
            <a:endParaRPr lang="en-US" dirty="0"/>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20041245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3"/>
          </p:nvPr>
        </p:nvSpPr>
        <p:spPr/>
        <p:txBody>
          <a:bodyPr/>
          <a:lstStyle/>
          <a:p>
            <a:endParaRPr lang="en-US"/>
          </a:p>
        </p:txBody>
      </p:sp>
      <p:sp>
        <p:nvSpPr>
          <p:cNvPr id="9" name="Title 8"/>
          <p:cNvSpPr>
            <a:spLocks noGrp="1"/>
          </p:cNvSpPr>
          <p:nvPr>
            <p:ph type="title"/>
          </p:nvPr>
        </p:nvSpPr>
        <p:spPr/>
        <p:txBody>
          <a:bodyPr/>
          <a:lstStyle/>
          <a:p>
            <a:r>
              <a:rPr lang="en-US"/>
              <a:t>Step 9</a:t>
            </a:r>
            <a:endParaRPr lang="en-US" dirty="0"/>
          </a:p>
        </p:txBody>
      </p:sp>
      <p:graphicFrame>
        <p:nvGraphicFramePr>
          <p:cNvPr id="4" name="Content Placeholder 3"/>
          <p:cNvGraphicFramePr>
            <a:graphicFrameLocks/>
          </p:cNvGraphicFramePr>
          <p:nvPr/>
        </p:nvGraphicFramePr>
        <p:xfrm>
          <a:off x="1485900" y="2642616"/>
          <a:ext cx="9220200" cy="15727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AE8BE58-A6F8-4BE3-ADA1-52AAB047BE77}" type="slidenum">
              <a:rPr lang="en-US" smtClean="0"/>
              <a:t>67</a:t>
            </a:fld>
            <a:endParaRPr lang="en-US"/>
          </a:p>
        </p:txBody>
      </p:sp>
    </p:spTree>
    <p:extLst>
      <p:ext uri="{BB962C8B-B14F-4D97-AF65-F5344CB8AC3E}">
        <p14:creationId xmlns:p14="http://schemas.microsoft.com/office/powerpoint/2010/main" val="35360189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Appeal</a:t>
            </a:r>
            <a:endParaRPr lang="en-US" dirty="0"/>
          </a:p>
        </p:txBody>
      </p:sp>
      <p:sp>
        <p:nvSpPr>
          <p:cNvPr id="9" name="Content Placeholder 8"/>
          <p:cNvSpPr>
            <a:spLocks noGrp="1"/>
          </p:cNvSpPr>
          <p:nvPr>
            <p:ph idx="1"/>
          </p:nvPr>
        </p:nvSpPr>
        <p:spPr/>
        <p:txBody>
          <a:bodyPr>
            <a:normAutofit fontScale="92500"/>
          </a:bodyPr>
          <a:lstStyle/>
          <a:p>
            <a:r>
              <a:rPr lang="en-US" dirty="0"/>
              <a:t>Must offer to both parties for dismissal of Formal Complaint, or allegations therein, and determinations of responsibility in specified circumstances:</a:t>
            </a:r>
          </a:p>
          <a:p>
            <a:pPr lvl="1"/>
            <a:r>
              <a:rPr lang="en-US" dirty="0"/>
              <a:t>Procedural irregularity </a:t>
            </a:r>
          </a:p>
          <a:p>
            <a:pPr lvl="1"/>
            <a:r>
              <a:rPr lang="en-US" dirty="0"/>
              <a:t>New evidence now available that could affect the outcome and was not reasonably available at the time of the determination</a:t>
            </a:r>
          </a:p>
          <a:p>
            <a:pPr lvl="1"/>
            <a:r>
              <a:rPr lang="en-US" dirty="0"/>
              <a:t>Conflict of interest or bias of the Title IX Coordinator, Investigator, or Decision-Maker</a:t>
            </a:r>
          </a:p>
          <a:p>
            <a:r>
              <a:rPr lang="en-US" dirty="0"/>
              <a:t>The district may offer other bases for appeal; check Board Policy 2:265</a:t>
            </a:r>
          </a:p>
        </p:txBody>
      </p:sp>
      <p:sp>
        <p:nvSpPr>
          <p:cNvPr id="6"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22281962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Appeal</a:t>
            </a:r>
            <a:endParaRPr lang="en-US" dirty="0"/>
          </a:p>
        </p:txBody>
      </p:sp>
      <p:sp>
        <p:nvSpPr>
          <p:cNvPr id="9" name="Content Placeholder 8"/>
          <p:cNvSpPr>
            <a:spLocks noGrp="1"/>
          </p:cNvSpPr>
          <p:nvPr>
            <p:ph idx="1"/>
          </p:nvPr>
        </p:nvSpPr>
        <p:spPr/>
        <p:txBody>
          <a:bodyPr>
            <a:normAutofit/>
          </a:bodyPr>
          <a:lstStyle/>
          <a:p>
            <a:r>
              <a:rPr lang="en-US" dirty="0"/>
              <a:t>Title IX Coordinator, upon receipt of an appeal:</a:t>
            </a:r>
          </a:p>
          <a:p>
            <a:pPr lvl="1"/>
            <a:r>
              <a:rPr lang="en-US" dirty="0"/>
              <a:t>Issues written notice to both parties:</a:t>
            </a:r>
          </a:p>
          <a:p>
            <a:pPr lvl="2"/>
            <a:r>
              <a:rPr lang="en-US" dirty="0"/>
              <a:t>Informing the parties that an appeal has been filed</a:t>
            </a:r>
          </a:p>
          <a:p>
            <a:pPr lvl="2"/>
            <a:r>
              <a:rPr lang="en-US" dirty="0"/>
              <a:t>Provides both parties a specified amount of time to submit a written statement in support of, or challenging, the outcome</a:t>
            </a:r>
          </a:p>
          <a:p>
            <a:pPr lvl="1"/>
            <a:r>
              <a:rPr lang="en-US" dirty="0"/>
              <a:t>Promptly forwards all materials relevant to the appeal to the Appellate Decision-Maker</a:t>
            </a:r>
          </a:p>
          <a:p>
            <a:endParaRPr lang="en-US" dirty="0"/>
          </a:p>
        </p:txBody>
      </p:sp>
      <p:sp>
        <p:nvSpPr>
          <p:cNvPr id="2" name="Footer Placeholder 1"/>
          <p:cNvSpPr>
            <a:spLocks noGrp="1"/>
          </p:cNvSpPr>
          <p:nvPr>
            <p:ph type="ftr" sz="quarter" idx="4294967295"/>
          </p:nvPr>
        </p:nvSpPr>
        <p:spPr>
          <a:xfrm>
            <a:off x="0" y="0"/>
            <a:ext cx="0" cy="0"/>
          </a:xfrm>
        </p:spPr>
        <p:txBody>
          <a:bodyPr/>
          <a:lstStyle/>
          <a:p>
            <a:endParaRPr lang="da-DK" dirty="0"/>
          </a:p>
        </p:txBody>
      </p:sp>
      <p:sp>
        <p:nvSpPr>
          <p:cNvPr id="7" name="Slide Number Placeholder 6"/>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28292357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Appeal</a:t>
            </a:r>
            <a:endParaRPr lang="en-US" dirty="0"/>
          </a:p>
        </p:txBody>
      </p:sp>
      <p:sp>
        <p:nvSpPr>
          <p:cNvPr id="3" name="Content Placeholder 2"/>
          <p:cNvSpPr>
            <a:spLocks noGrp="1"/>
          </p:cNvSpPr>
          <p:nvPr>
            <p:ph idx="1"/>
          </p:nvPr>
        </p:nvSpPr>
        <p:spPr/>
        <p:txBody>
          <a:bodyPr>
            <a:normAutofit fontScale="85000" lnSpcReduction="20000"/>
          </a:bodyPr>
          <a:lstStyle/>
          <a:p>
            <a:r>
              <a:rPr lang="en-US" dirty="0"/>
              <a:t>Appellate Decision-Maker = Board of Education or Board-appointed examiner (individual or group)</a:t>
            </a:r>
          </a:p>
          <a:p>
            <a:r>
              <a:rPr lang="en-US" dirty="0"/>
              <a:t>Cannot be or include Title IX Coordinator, Investigator, and Initial Decision-Maker</a:t>
            </a:r>
          </a:p>
          <a:p>
            <a:r>
              <a:rPr lang="en-US" dirty="0"/>
              <a:t>Must be impartial, without conflict of interest or bias </a:t>
            </a:r>
          </a:p>
          <a:p>
            <a:r>
              <a:rPr lang="en-US" dirty="0"/>
              <a:t>Decides whether to affirm, reverse, or amend the Initial Decision-Maker’s written determination regarding responsibility or the dismissal</a:t>
            </a:r>
          </a:p>
          <a:p>
            <a:r>
              <a:rPr lang="en-US" dirty="0"/>
              <a:t>Issues written decision describing the result of the appeal and the rationale for the result</a:t>
            </a:r>
          </a:p>
          <a:p>
            <a:r>
              <a:rPr lang="en-US" dirty="0"/>
              <a:t>Written decision must be provided simultaneously to both parties</a:t>
            </a:r>
          </a:p>
        </p:txBody>
      </p:sp>
      <p:sp>
        <p:nvSpPr>
          <p:cNvPr id="5" name="Footer Placeholder 4"/>
          <p:cNvSpPr>
            <a:spLocks noGrp="1"/>
          </p:cNvSpPr>
          <p:nvPr>
            <p:ph type="ftr" sz="quarter" idx="4294967295"/>
          </p:nvPr>
        </p:nvSpPr>
        <p:spPr>
          <a:xfrm>
            <a:off x="0" y="0"/>
            <a:ext cx="0" cy="0"/>
          </a:xfrm>
        </p:spPr>
        <p:txBody>
          <a:bodyPr/>
          <a:lstStyle/>
          <a:p>
            <a:endParaRPr lang="da-DK" dirty="0"/>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19192055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evaluating the appeal</a:t>
            </a:r>
          </a:p>
        </p:txBody>
      </p:sp>
      <p:sp>
        <p:nvSpPr>
          <p:cNvPr id="5" name="Content Placeholder 4"/>
          <p:cNvSpPr>
            <a:spLocks noGrp="1"/>
          </p:cNvSpPr>
          <p:nvPr>
            <p:ph idx="1"/>
          </p:nvPr>
        </p:nvSpPr>
        <p:spPr>
          <a:xfrm>
            <a:off x="913795" y="1933388"/>
            <a:ext cx="9973661" cy="4206240"/>
          </a:xfrm>
        </p:spPr>
        <p:txBody>
          <a:bodyPr>
            <a:normAutofit fontScale="85000" lnSpcReduction="20000"/>
          </a:bodyPr>
          <a:lstStyle/>
          <a:p>
            <a:r>
              <a:rPr lang="en-US" dirty="0"/>
              <a:t>Review all materials relevant to the appeal, including:</a:t>
            </a:r>
          </a:p>
          <a:p>
            <a:pPr lvl="1"/>
            <a:r>
              <a:rPr lang="en-US" dirty="0"/>
              <a:t>Appeal of dismissal or written determination; notice of appeal; written statements by parties (if any) in support of, or challenging, the outcome subject to appeal; dismissal written notice or written determination; all relevant evidence</a:t>
            </a:r>
          </a:p>
          <a:p>
            <a:r>
              <a:rPr lang="en-US" dirty="0"/>
              <a:t>Make reasoned conclusions, including as to the bases for appeal and relevant evidence</a:t>
            </a:r>
          </a:p>
          <a:p>
            <a:pPr lvl="1"/>
            <a:r>
              <a:rPr lang="en-US" dirty="0"/>
              <a:t>Must do so impartially, without prejudgment or bias about the facts at issue or the parties, or generally about complainants or respondents</a:t>
            </a:r>
          </a:p>
          <a:p>
            <a:pPr lvl="1"/>
            <a:r>
              <a:rPr lang="en-US" dirty="0"/>
              <a:t>Must not rely on stereotypes </a:t>
            </a:r>
          </a:p>
          <a:p>
            <a:pPr lvl="1"/>
            <a:r>
              <a:rPr lang="en-US" dirty="0"/>
              <a:t>Cannot let personal relationships influence evaluation of appeal </a:t>
            </a:r>
          </a:p>
          <a:p>
            <a:r>
              <a:rPr lang="en-US" dirty="0"/>
              <a:t>Apply preponderance of the evidence standard</a:t>
            </a:r>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4402258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Appeal</a:t>
            </a:r>
            <a:endParaRPr lang="en-US" dirty="0"/>
          </a:p>
        </p:txBody>
      </p:sp>
      <p:sp>
        <p:nvSpPr>
          <p:cNvPr id="9" name="Content Placeholder 8"/>
          <p:cNvSpPr>
            <a:spLocks noGrp="1"/>
          </p:cNvSpPr>
          <p:nvPr>
            <p:ph idx="1"/>
          </p:nvPr>
        </p:nvSpPr>
        <p:spPr/>
        <p:txBody>
          <a:bodyPr>
            <a:normAutofit lnSpcReduction="10000"/>
          </a:bodyPr>
          <a:lstStyle/>
          <a:p>
            <a:r>
              <a:rPr lang="en-US" dirty="0"/>
              <a:t>Timelines are not specified in the Title IX regulations</a:t>
            </a:r>
          </a:p>
          <a:p>
            <a:r>
              <a:rPr lang="en-US" dirty="0"/>
              <a:t>PRESS 2:265-AP2 uses:</a:t>
            </a:r>
          </a:p>
          <a:p>
            <a:pPr lvl="1"/>
            <a:r>
              <a:rPr lang="en-US" u="sng" dirty="0"/>
              <a:t>10 school business days</a:t>
            </a:r>
            <a:r>
              <a:rPr lang="en-US" dirty="0"/>
              <a:t> as the deadline for filing an appeal, in writing, with the Title IX Coordinator by the Complainant or Respondent after receipt of the Initial Decision-Maker’s written determination or the notice of dismissal</a:t>
            </a:r>
          </a:p>
          <a:p>
            <a:pPr lvl="1"/>
            <a:r>
              <a:rPr lang="en-US" u="sng" dirty="0"/>
              <a:t>30 school business days</a:t>
            </a:r>
            <a:r>
              <a:rPr lang="en-US" dirty="0"/>
              <a:t> for the Appellate Decision-Maker to make its decision </a:t>
            </a:r>
          </a:p>
          <a:p>
            <a:pPr lvl="1"/>
            <a:r>
              <a:rPr lang="en-US" u="sng" dirty="0"/>
              <a:t>5 school business days</a:t>
            </a:r>
            <a:r>
              <a:rPr lang="en-US" dirty="0"/>
              <a:t> after the Appellate Decision-Maker’s decision to send the written decision to both parties</a:t>
            </a:r>
          </a:p>
        </p:txBody>
      </p:sp>
      <p:sp>
        <p:nvSpPr>
          <p:cNvPr id="7" name="Slide Number Placeholder 6"/>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261951216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Other Requirements</a:t>
            </a:r>
            <a:endParaRPr lang="en-US" dirty="0"/>
          </a:p>
        </p:txBody>
      </p:sp>
    </p:spTree>
    <p:extLst>
      <p:ext uri="{BB962C8B-B14F-4D97-AF65-F5344CB8AC3E}">
        <p14:creationId xmlns:p14="http://schemas.microsoft.com/office/powerpoint/2010/main" val="23647788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Recordkeeping</a:t>
            </a:r>
            <a:endParaRPr lang="en-US" dirty="0"/>
          </a:p>
        </p:txBody>
      </p:sp>
      <p:sp>
        <p:nvSpPr>
          <p:cNvPr id="3" name="Content Placeholder 2"/>
          <p:cNvSpPr>
            <a:spLocks noGrp="1"/>
          </p:cNvSpPr>
          <p:nvPr>
            <p:ph idx="1"/>
          </p:nvPr>
        </p:nvSpPr>
        <p:spPr/>
        <p:txBody>
          <a:bodyPr>
            <a:normAutofit/>
          </a:bodyPr>
          <a:lstStyle/>
          <a:p>
            <a:r>
              <a:rPr lang="en-US" dirty="0"/>
              <a:t>Must keep Title IX records for a minimum of </a:t>
            </a:r>
            <a:r>
              <a:rPr lang="en-US" b="1" u="sng" dirty="0"/>
              <a:t>7 years</a:t>
            </a:r>
          </a:p>
          <a:p>
            <a:r>
              <a:rPr lang="en-US" dirty="0"/>
              <a:t>Remember student and personnel record requirements under State and federal laws</a:t>
            </a:r>
          </a:p>
        </p:txBody>
      </p:sp>
      <p:sp>
        <p:nvSpPr>
          <p:cNvPr id="5" name="Footer Placeholder 4"/>
          <p:cNvSpPr>
            <a:spLocks noGrp="1"/>
          </p:cNvSpPr>
          <p:nvPr>
            <p:ph type="ftr" sz="quarter" idx="4294967295"/>
          </p:nvPr>
        </p:nvSpPr>
        <p:spPr>
          <a:xfrm>
            <a:off x="0" y="0"/>
            <a:ext cx="0" cy="0"/>
          </a:xfrm>
        </p:spPr>
        <p:txBody>
          <a:bodyPr/>
          <a:lstStyle/>
          <a:p>
            <a:endParaRPr lang="en-US" dirty="0"/>
          </a:p>
        </p:txBody>
      </p:sp>
      <p:sp>
        <p:nvSpPr>
          <p:cNvPr id="4" name="Slide Number Placeholder 3"/>
          <p:cNvSpPr>
            <a:spLocks noGrp="1"/>
          </p:cNvSpPr>
          <p:nvPr>
            <p:ph type="sldNum" sz="quarter" idx="4294967295"/>
          </p:nvPr>
        </p:nvSpPr>
        <p:spPr>
          <a:xfrm>
            <a:off x="0" y="0"/>
            <a:ext cx="0" cy="0"/>
          </a:xfrm>
        </p:spPr>
        <p:txBody>
          <a:bodyPr/>
          <a:lstStyle/>
          <a:p>
            <a:endParaRPr lang="en-US" dirty="0"/>
          </a:p>
        </p:txBody>
      </p:sp>
    </p:spTree>
    <p:extLst>
      <p:ext uri="{BB962C8B-B14F-4D97-AF65-F5344CB8AC3E}">
        <p14:creationId xmlns:p14="http://schemas.microsoft.com/office/powerpoint/2010/main" val="35660471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Title IX: Training </a:t>
            </a:r>
            <a:endParaRPr lang="en-US" dirty="0"/>
          </a:p>
        </p:txBody>
      </p:sp>
      <p:sp>
        <p:nvSpPr>
          <p:cNvPr id="3" name="Content Placeholder 2"/>
          <p:cNvSpPr>
            <a:spLocks noGrp="1"/>
          </p:cNvSpPr>
          <p:nvPr>
            <p:ph idx="1"/>
          </p:nvPr>
        </p:nvSpPr>
        <p:spPr>
          <a:xfrm>
            <a:off x="913795" y="1933388"/>
            <a:ext cx="9973661" cy="4572000"/>
          </a:xfrm>
        </p:spPr>
        <p:txBody>
          <a:bodyPr>
            <a:normAutofit fontScale="85000" lnSpcReduction="20000"/>
          </a:bodyPr>
          <a:lstStyle/>
          <a:p>
            <a:pPr>
              <a:spcAft>
                <a:spcPts val="600"/>
              </a:spcAft>
            </a:pPr>
            <a:r>
              <a:rPr lang="en-US" dirty="0"/>
              <a:t>All district employees: </a:t>
            </a:r>
          </a:p>
          <a:p>
            <a:pPr lvl="1">
              <a:spcAft>
                <a:spcPts val="600"/>
              </a:spcAft>
            </a:pPr>
            <a:r>
              <a:rPr lang="en-US" dirty="0"/>
              <a:t>Definition of sexual harassment </a:t>
            </a:r>
          </a:p>
          <a:p>
            <a:pPr lvl="1">
              <a:spcAft>
                <a:spcPts val="600"/>
              </a:spcAft>
            </a:pPr>
            <a:r>
              <a:rPr lang="en-US" dirty="0"/>
              <a:t>Scope of the district’s education program or activity </a:t>
            </a:r>
          </a:p>
          <a:p>
            <a:pPr lvl="1">
              <a:spcAft>
                <a:spcPts val="600"/>
              </a:spcAft>
            </a:pPr>
            <a:r>
              <a:rPr lang="en-US" dirty="0"/>
              <a:t>All relevant district policies and procedures</a:t>
            </a:r>
          </a:p>
          <a:p>
            <a:pPr lvl="1">
              <a:spcAft>
                <a:spcPts val="600"/>
              </a:spcAft>
            </a:pPr>
            <a:r>
              <a:rPr lang="en-US" dirty="0"/>
              <a:t>Requirement to promptly forward all reports of sexual harassment to Title IX Coordinator</a:t>
            </a:r>
          </a:p>
          <a:p>
            <a:pPr>
              <a:spcAft>
                <a:spcPts val="600"/>
              </a:spcAft>
            </a:pPr>
            <a:endParaRPr lang="en-US" dirty="0"/>
          </a:p>
          <a:p>
            <a:pPr>
              <a:spcAft>
                <a:spcPts val="600"/>
              </a:spcAft>
            </a:pPr>
            <a:r>
              <a:rPr lang="en-US" dirty="0"/>
              <a:t>Additional training for Title IX roles—Title IX Coordinator(s), Investigator(s), Initial and Appellate Decision-Makers, and Informal Resolution Process Facilitator(s): </a:t>
            </a:r>
          </a:p>
          <a:p>
            <a:pPr lvl="1">
              <a:spcAft>
                <a:spcPts val="600"/>
              </a:spcAft>
            </a:pPr>
            <a:r>
              <a:rPr lang="en-US" dirty="0"/>
              <a:t>How to conduct an investigation and implement the grievance process</a:t>
            </a:r>
          </a:p>
          <a:p>
            <a:pPr lvl="1">
              <a:spcAft>
                <a:spcPts val="600"/>
              </a:spcAft>
            </a:pPr>
            <a:r>
              <a:rPr lang="en-US" dirty="0"/>
              <a:t>How to serve impartially, including by avoiding prejudgment of the facts at issue, conflicts of interest, and bias</a:t>
            </a:r>
          </a:p>
          <a:p>
            <a:pPr lvl="1">
              <a:spcAft>
                <a:spcPts val="600"/>
              </a:spcAft>
            </a:pPr>
            <a:r>
              <a:rPr lang="en-US" dirty="0"/>
              <a:t>Investigators: Issues of relevance to create an investigation report that fairly summarizes relevant evidence</a:t>
            </a:r>
          </a:p>
          <a:p>
            <a:pPr lvl="1">
              <a:spcAft>
                <a:spcPts val="600"/>
              </a:spcAft>
            </a:pPr>
            <a:r>
              <a:rPr lang="en-US" dirty="0"/>
              <a:t>Decision-Makers: Issues of relevance of questions and evidence, including when questions and evidence about the Complainant’s sexual predisposition or prior sexual behavior are not relevant</a:t>
            </a:r>
          </a:p>
        </p:txBody>
      </p:sp>
      <p:sp>
        <p:nvSpPr>
          <p:cNvPr id="8" name="Footer Placeholder 7"/>
          <p:cNvSpPr>
            <a:spLocks noGrp="1"/>
          </p:cNvSpPr>
          <p:nvPr>
            <p:ph type="ftr" sz="quarter" idx="4294967295"/>
          </p:nvPr>
        </p:nvSpPr>
        <p:spPr>
          <a:xfrm>
            <a:off x="0" y="0"/>
            <a:ext cx="0" cy="0"/>
          </a:xfrm>
        </p:spPr>
        <p:txBody>
          <a:bodyPr/>
          <a:lstStyle/>
          <a:p>
            <a:r>
              <a:rPr lang="da-DK" dirty="0"/>
              <a:t>34 C.F.R. § 106.45(b)(1)(iii)</a:t>
            </a:r>
          </a:p>
        </p:txBody>
      </p:sp>
      <p:sp>
        <p:nvSpPr>
          <p:cNvPr id="4" name="Slide Number Placeholder 3"/>
          <p:cNvSpPr>
            <a:spLocks noGrp="1"/>
          </p:cNvSpPr>
          <p:nvPr>
            <p:ph type="sldNum" sz="quarter" idx="4294967295"/>
          </p:nvPr>
        </p:nvSpPr>
        <p:spPr>
          <a:xfrm>
            <a:off x="0" y="0"/>
            <a:ext cx="0" cy="0"/>
          </a:xfrm>
        </p:spPr>
        <p:txBody>
          <a:bodyPr/>
          <a:lstStyle/>
          <a:p>
            <a:fld id="{D57F1E4F-1CFF-5643-939E-02111984F565}" type="slidenum">
              <a:rPr lang="en-US" smtClean="0"/>
              <a:pPr/>
              <a:t>75</a:t>
            </a:fld>
            <a:endParaRPr lang="en-US" dirty="0"/>
          </a:p>
        </p:txBody>
      </p:sp>
    </p:spTree>
    <p:extLst>
      <p:ext uri="{BB962C8B-B14F-4D97-AF65-F5344CB8AC3E}">
        <p14:creationId xmlns:p14="http://schemas.microsoft.com/office/powerpoint/2010/main" val="37923592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36886126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lstStyle/>
          <a:p>
            <a:br>
              <a:rPr lang="en-US" cap="none" dirty="0"/>
            </a:br>
            <a:r>
              <a:rPr lang="en-US" cap="none" dirty="0"/>
              <a:t>Michelle A. Todd ▪ mtodd@hlerk.com</a:t>
            </a:r>
          </a:p>
        </p:txBody>
      </p:sp>
      <p:sp>
        <p:nvSpPr>
          <p:cNvPr id="9" name="Text Placeholder 8"/>
          <p:cNvSpPr>
            <a:spLocks noGrp="1"/>
          </p:cNvSpPr>
          <p:nvPr>
            <p:ph type="subTitle" idx="1"/>
          </p:nvPr>
        </p:nvSpPr>
        <p:spPr/>
        <p:txBody>
          <a:bodyPr/>
          <a:lstStyle/>
          <a:p>
            <a:r>
              <a:rPr lang="en-US" dirty="0"/>
              <a:t>This is intended solely to provide information to the school community. </a:t>
            </a:r>
            <a:br>
              <a:rPr lang="en-US" dirty="0"/>
            </a:br>
            <a:r>
              <a:rPr lang="en-US" dirty="0"/>
              <a:t>It is not legal advice or a substitute for legal counsel. </a:t>
            </a:r>
            <a:br>
              <a:rPr lang="en-US" dirty="0"/>
            </a:br>
            <a:r>
              <a:rPr lang="en-US" dirty="0"/>
              <a:t>It is intended as advertising but not as a solicitation of an attorney/client relationship.</a:t>
            </a:r>
          </a:p>
        </p:txBody>
      </p:sp>
      <p:sp>
        <p:nvSpPr>
          <p:cNvPr id="6" name="TextBox 5"/>
          <p:cNvSpPr txBox="1"/>
          <p:nvPr/>
        </p:nvSpPr>
        <p:spPr>
          <a:xfrm>
            <a:off x="8253984" y="356616"/>
            <a:ext cx="3584448" cy="338554"/>
          </a:xfrm>
          <a:prstGeom prst="rect">
            <a:avLst/>
          </a:prstGeom>
          <a:solidFill>
            <a:schemeClr val="tx1"/>
          </a:solidFill>
        </p:spPr>
        <p:txBody>
          <a:bodyPr wrap="square" rtlCol="0">
            <a:spAutoFit/>
          </a:bodyPr>
          <a:lstStyle/>
          <a:p>
            <a:endParaRPr lang="en-US" sz="1600" dirty="0">
              <a:solidFill>
                <a:schemeClr val="bg1"/>
              </a:solidFill>
            </a:endParaRPr>
          </a:p>
        </p:txBody>
      </p:sp>
    </p:spTree>
    <p:extLst>
      <p:ext uri="{BB962C8B-B14F-4D97-AF65-F5344CB8AC3E}">
        <p14:creationId xmlns:p14="http://schemas.microsoft.com/office/powerpoint/2010/main" val="22925318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LERK Template">
  <a:themeElements>
    <a:clrScheme name="Custom 13">
      <a:dk1>
        <a:sysClr val="windowText" lastClr="000000"/>
      </a:dk1>
      <a:lt1>
        <a:sysClr val="window" lastClr="FFFFFF"/>
      </a:lt1>
      <a:dk2>
        <a:srgbClr val="212123"/>
      </a:dk2>
      <a:lt2>
        <a:srgbClr val="DADADA"/>
      </a:lt2>
      <a:accent1>
        <a:srgbClr val="3EC26C"/>
      </a:accent1>
      <a:accent2>
        <a:srgbClr val="B3D463"/>
      </a:accent2>
      <a:accent3>
        <a:srgbClr val="3BBC9D"/>
      </a:accent3>
      <a:accent4>
        <a:srgbClr val="97AF75"/>
      </a:accent4>
      <a:accent5>
        <a:srgbClr val="6BA841"/>
      </a:accent5>
      <a:accent6>
        <a:srgbClr val="79AE90"/>
      </a:accent6>
      <a:hlink>
        <a:srgbClr val="76BE43"/>
      </a:hlink>
      <a:folHlink>
        <a:srgbClr val="76BE43"/>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43372978-11FE-4814-AC26-BC300187D8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item.xml>��
</file>

<file path=docProps/app.xml><?xml version="1.0" encoding="utf-8"?>
<Properties xmlns="http://schemas.openxmlformats.org/officeDocument/2006/extended-properties" xmlns:vt="http://schemas.openxmlformats.org/officeDocument/2006/docPropsVTypes">
  <TotalTime>5968</TotalTime>
  <Words>5264</Words>
  <Application>Microsoft Office PowerPoint</Application>
  <PresentationFormat>Widescreen</PresentationFormat>
  <Paragraphs>461</Paragraphs>
  <Slides>77</Slides>
  <Notes>77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77</vt:i4>
      </vt:variant>
    </vt:vector>
  </HeadingPairs>
  <TitlesOfParts>
    <vt:vector size="85" baseType="lpstr">
      <vt:lpstr>Arial</vt:lpstr>
      <vt:lpstr>Avenir LT Std 55 Roman</vt:lpstr>
      <vt:lpstr>Calibri</vt:lpstr>
      <vt:lpstr>Calisto MT</vt:lpstr>
      <vt:lpstr>Segoe UI</vt:lpstr>
      <vt:lpstr>Wingdings</vt:lpstr>
      <vt:lpstr>Wingdings 2</vt:lpstr>
      <vt:lpstr>HLERK Template</vt:lpstr>
      <vt:lpstr>Title IX: 2020 Refresher</vt:lpstr>
      <vt:lpstr>Title IX of the Education Amendments Act of 1972</vt:lpstr>
      <vt:lpstr>  No person in the United States shall, on the basis of sex, be excluded from participation in, be denied the benefits of, or be subjected to discrimination under any education program or activity receiving Federal financial assistance.  </vt:lpstr>
      <vt:lpstr>Title IX: Brief History </vt:lpstr>
      <vt:lpstr>Title IX: Brief History </vt:lpstr>
      <vt:lpstr>May 2020 – Amended Title IX  Sexual Harassment Regulations</vt:lpstr>
      <vt:lpstr>Title IX Regulations AMENDED</vt:lpstr>
      <vt:lpstr>Title IX Regulations: General Overview </vt:lpstr>
      <vt:lpstr>What Has Not Changed? </vt:lpstr>
      <vt:lpstr>What Has Changed?</vt:lpstr>
      <vt:lpstr>Terminology </vt:lpstr>
      <vt:lpstr>Terminology</vt:lpstr>
      <vt:lpstr>Sexual Harassment </vt:lpstr>
      <vt:lpstr>SEXUAL HARASSMENT</vt:lpstr>
      <vt:lpstr>Sexual Harassment: EXAMPLES</vt:lpstr>
      <vt:lpstr>Education Program or Activity </vt:lpstr>
      <vt:lpstr>Title IX Coordinator </vt:lpstr>
      <vt:lpstr>Actual Knowledge </vt:lpstr>
      <vt:lpstr>ACTUAL KNOWLEDGE: REPORTING TO THE TITLE IX COORDINATOR</vt:lpstr>
      <vt:lpstr>Deliberate Indifference</vt:lpstr>
      <vt:lpstr>Complainant </vt:lpstr>
      <vt:lpstr>Respondent </vt:lpstr>
      <vt:lpstr>Report of Sexual Harassment </vt:lpstr>
      <vt:lpstr>Formal Complaint </vt:lpstr>
      <vt:lpstr>Supportive Measures</vt:lpstr>
      <vt:lpstr>Supportive Measures</vt:lpstr>
      <vt:lpstr>Policy and Notice Requirements</vt:lpstr>
      <vt:lpstr>Notice of PolicIES and Procedures</vt:lpstr>
      <vt:lpstr>website posting and notice requirements</vt:lpstr>
      <vt:lpstr>Title IX Sexual Harassment Grievance Process </vt:lpstr>
      <vt:lpstr>Title IX Grievance Process</vt:lpstr>
      <vt:lpstr>Title IX Grievance Process: Roles</vt:lpstr>
      <vt:lpstr>Title IX Grievance Process</vt:lpstr>
      <vt:lpstr>Step 1</vt:lpstr>
      <vt:lpstr>Initial Meeting with Complainant </vt:lpstr>
      <vt:lpstr>Step 2</vt:lpstr>
      <vt:lpstr>Formal Complaint </vt:lpstr>
      <vt:lpstr>Filing a Formal Complaint </vt:lpstr>
      <vt:lpstr>Written Notice of Formal Complaint </vt:lpstr>
      <vt:lpstr>Written Notice of Formal Complaint </vt:lpstr>
      <vt:lpstr>Written Notice of Formal Complaint </vt:lpstr>
      <vt:lpstr>Written Notice of Formal Complaint </vt:lpstr>
      <vt:lpstr>Step 3</vt:lpstr>
      <vt:lpstr>Emergency Removal</vt:lpstr>
      <vt:lpstr>Step 4</vt:lpstr>
      <vt:lpstr>Dismissal of Formal Complaint</vt:lpstr>
      <vt:lpstr>Dismissal of Formal Complaint </vt:lpstr>
      <vt:lpstr>Dismissal of Formal Complaint</vt:lpstr>
      <vt:lpstr>Step 5</vt:lpstr>
      <vt:lpstr>Informal Resolution Process </vt:lpstr>
      <vt:lpstr>Informal Resolution Process: Requirements </vt:lpstr>
      <vt:lpstr>Step 6</vt:lpstr>
      <vt:lpstr>Title IX Investigation Requirements </vt:lpstr>
      <vt:lpstr>Title IX Investigation Requirements</vt:lpstr>
      <vt:lpstr>Title IX Investigation Requirements</vt:lpstr>
      <vt:lpstr>Title IX Investigation Requirements</vt:lpstr>
      <vt:lpstr>Title IX Investigation Requirements</vt:lpstr>
      <vt:lpstr>Title IX Investigation Requirements</vt:lpstr>
      <vt:lpstr>Step 7</vt:lpstr>
      <vt:lpstr>Initial Decision-Maker</vt:lpstr>
      <vt:lpstr>Hearings</vt:lpstr>
      <vt:lpstr>“Cross Examination” Question &amp; Answer</vt:lpstr>
      <vt:lpstr>“Cross Examination” Question &amp; Answer</vt:lpstr>
      <vt:lpstr>Step 8</vt:lpstr>
      <vt:lpstr>Determination of Responsibility</vt:lpstr>
      <vt:lpstr>Determination of Responsibility</vt:lpstr>
      <vt:lpstr>Step 9</vt:lpstr>
      <vt:lpstr>Appeal</vt:lpstr>
      <vt:lpstr>Appeal</vt:lpstr>
      <vt:lpstr>Appeal</vt:lpstr>
      <vt:lpstr>evaluating the appeal</vt:lpstr>
      <vt:lpstr>Appeal</vt:lpstr>
      <vt:lpstr>Other Requirements</vt:lpstr>
      <vt:lpstr>Recordkeeping</vt:lpstr>
      <vt:lpstr>Title IX: Training </vt:lpstr>
      <vt:lpstr>Questions</vt:lpstr>
      <vt:lpstr> Michelle A. Todd ▪ mtodd@hlerk.com</vt:lpstr>
    </vt:vector>
  </TitlesOfParts>
  <Company>Hodges, Loizzi, Eisenhammer, Rodick &amp; Kohn LLP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Transgender Students:</dc:title>
  <dc:creator>Aimee R. LeBlanc</dc:creator>
  <cp:lastModifiedBy>Michelle A. Todd</cp:lastModifiedBy>
  <cp:revision>455</cp:revision>
  <dcterms:created xsi:type="dcterms:W3CDTF">2021-01-26T22:09:38Z</dcterms:created>
  <dcterms:modified xsi:type="dcterms:W3CDTF">2025-11-16T13:46:52Z</dcterms:modified>
</cp:coreProperties>
</file>