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4" r:id="rId5"/>
  </p:sldMasterIdLst>
  <p:notesMasterIdLst>
    <p:notesMasterId r:id="rId6"/>
  </p:notesMasterIdLst>
  <p:sldIdLst>
    <p:sldId id="256" r:id="rId7"/>
    <p:sldId id="257" r:id="rId8"/>
    <p:sldId id="258" r:id="rId9"/>
    <p:sldId id="259" r:id="rId10"/>
    <p:sldId id="260" r:id="rId11"/>
    <p:sldId id="261" r:id="rId12"/>
    <p:sldId id="262" r:id="rId13"/>
    <p:sldId id="263" r:id="rId14"/>
  </p:sldIdLst>
  <p:sldSz cy="6858000" cx="9144000"/>
  <p:notesSz cx="6858000" cy="9144000"/>
  <p:embeddedFontLst>
    <p:embeddedFont>
      <p:font typeface="Corbel"/>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4F73223-6BEC-442D-A92E-2CF42222BE4E}">
  <a:tblStyle styleId="{C4F73223-6BEC-442D-A92E-2CF42222BE4E}"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font" Target="fonts/Corbel-regular.fntdata"/><Relationship Id="rId14" Type="http://schemas.openxmlformats.org/officeDocument/2006/relationships/slide" Target="slides/slide8.xml"/><Relationship Id="rId17" Type="http://schemas.openxmlformats.org/officeDocument/2006/relationships/font" Target="fonts/Corbel-italic.fntdata"/><Relationship Id="rId16" Type="http://schemas.openxmlformats.org/officeDocument/2006/relationships/font" Target="fonts/Corbel-bold.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18" Type="http://schemas.openxmlformats.org/officeDocument/2006/relationships/font" Target="fonts/Corbel-boldItalic.fnt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6" name="Google Shape;206;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2aea7645b94_0_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5" name="Google Shape;215;g2aea7645b94_0_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300c25cb3a6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2" name="Google Shape;222;g300c25cb3a6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3753894fc80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9" name="Google Shape;229;g3753894fc80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3753894fc80_0_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7" name="Google Shape;237;g3753894fc80_0_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39bd8fa2606_0_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5" name="Google Shape;245;g39bd8fa2606_0_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9bd8fa2606_0_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3" name="Google Shape;253;g39bd8fa2606_0_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34157dc7e60_0_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1" name="Google Shape;261;g34157dc7e60_0_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5" name="Shape 15"/>
        <p:cNvGrpSpPr/>
        <p:nvPr/>
      </p:nvGrpSpPr>
      <p:grpSpPr>
        <a:xfrm>
          <a:off x="0" y="0"/>
          <a:ext cx="0" cy="0"/>
          <a:chOff x="0" y="0"/>
          <a:chExt cx="0" cy="0"/>
        </a:xfrm>
      </p:grpSpPr>
      <p:sp>
        <p:nvSpPr>
          <p:cNvPr id="16" name="Google Shape;16;p2"/>
          <p:cNvSpPr/>
          <p:nvPr/>
        </p:nvSpPr>
        <p:spPr>
          <a:xfrm>
            <a:off x="284163" y="4801575"/>
            <a:ext cx="8574087" cy="1468437"/>
          </a:xfrm>
          <a:prstGeom prst="rect">
            <a:avLst/>
          </a:prstGeom>
          <a:solidFill>
            <a:srgbClr val="262626">
              <a:alpha val="84313"/>
            </a:srgbClr>
          </a:solidFill>
          <a:ln>
            <a:noFill/>
          </a:ln>
        </p:spPr>
        <p:txBody>
          <a:bodyPr anchorCtr="0" anchor="b" bIns="365750" lIns="91425" spcFirstLastPara="1" rIns="182875" wrap="square" tIns="45700">
            <a:noAutofit/>
          </a:bodyPr>
          <a:lstStyle/>
          <a:p>
            <a:pPr indent="0" lvl="0" marL="0" marR="0" rtl="0" algn="l">
              <a:lnSpc>
                <a:spcPct val="100000"/>
              </a:lnSpc>
              <a:spcBef>
                <a:spcPts val="0"/>
              </a:spcBef>
              <a:spcAft>
                <a:spcPts val="0"/>
              </a:spcAft>
              <a:buClr>
                <a:schemeClr val="dk1"/>
              </a:buClr>
              <a:buSzPts val="4200"/>
              <a:buFont typeface="Calibri"/>
              <a:buNone/>
            </a:pPr>
            <a:r>
              <a:t/>
            </a:r>
            <a:endParaRPr b="0" i="0" sz="4200" u="none" cap="none" strike="noStrike">
              <a:solidFill>
                <a:schemeClr val="lt1"/>
              </a:solidFill>
              <a:latin typeface="Corbel"/>
              <a:ea typeface="Corbel"/>
              <a:cs typeface="Corbel"/>
              <a:sym typeface="Corbel"/>
            </a:endParaRPr>
          </a:p>
        </p:txBody>
      </p:sp>
      <p:grpSp>
        <p:nvGrpSpPr>
          <p:cNvPr id="17" name="Google Shape;17;p2"/>
          <p:cNvGrpSpPr/>
          <p:nvPr/>
        </p:nvGrpSpPr>
        <p:grpSpPr>
          <a:xfrm>
            <a:off x="284163" y="6263389"/>
            <a:ext cx="8576373" cy="137411"/>
            <a:chOff x="284163" y="1759424"/>
            <a:chExt cx="8576373" cy="137411"/>
          </a:xfrm>
        </p:grpSpPr>
        <p:sp>
          <p:nvSpPr>
            <p:cNvPr id="18" name="Google Shape;18;p2"/>
            <p:cNvSpPr/>
            <p:nvPr/>
          </p:nvSpPr>
          <p:spPr>
            <a:xfrm>
              <a:off x="284163" y="1759424"/>
              <a:ext cx="2743200" cy="13741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9" name="Google Shape;19;p2"/>
            <p:cNvSpPr/>
            <p:nvPr/>
          </p:nvSpPr>
          <p:spPr>
            <a:xfrm>
              <a:off x="3026392" y="1759424"/>
              <a:ext cx="1600200" cy="13741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0" name="Google Shape;20;p2"/>
            <p:cNvSpPr/>
            <p:nvPr/>
          </p:nvSpPr>
          <p:spPr>
            <a:xfrm>
              <a:off x="4626864" y="1759424"/>
              <a:ext cx="4233672" cy="13741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sp>
        <p:nvSpPr>
          <p:cNvPr id="21" name="Google Shape;21;p2"/>
          <p:cNvSpPr txBox="1"/>
          <p:nvPr>
            <p:ph type="title"/>
          </p:nvPr>
        </p:nvSpPr>
        <p:spPr>
          <a:xfrm>
            <a:off x="363071" y="4800600"/>
            <a:ext cx="8360242"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lt1"/>
              </a:buClr>
              <a:buSzPts val="2800"/>
              <a:buFont typeface="Corbel"/>
              <a:buNone/>
              <a:defRPr b="0" i="0" sz="2800" cap="none">
                <a:solidFill>
                  <a:schemeClr val="lt1"/>
                </a:solidFill>
                <a:latin typeface="Corbel"/>
                <a:ea typeface="Corbel"/>
                <a:cs typeface="Corbel"/>
                <a:sym typeface="Corbe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2"/>
          <p:cNvSpPr/>
          <p:nvPr>
            <p:ph idx="2" type="pic"/>
          </p:nvPr>
        </p:nvSpPr>
        <p:spPr>
          <a:xfrm>
            <a:off x="284163" y="457199"/>
            <a:ext cx="8577072" cy="4352544"/>
          </a:xfrm>
          <a:prstGeom prst="rect">
            <a:avLst/>
          </a:prstGeom>
          <a:noFill/>
          <a:ln>
            <a:noFill/>
          </a:ln>
        </p:spPr>
      </p:sp>
      <p:sp>
        <p:nvSpPr>
          <p:cNvPr id="23" name="Google Shape;23;p2"/>
          <p:cNvSpPr txBox="1"/>
          <p:nvPr>
            <p:ph idx="1" type="body"/>
          </p:nvPr>
        </p:nvSpPr>
        <p:spPr>
          <a:xfrm>
            <a:off x="419099" y="5367338"/>
            <a:ext cx="8304213"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0"/>
              </a:spcBef>
              <a:spcAft>
                <a:spcPts val="0"/>
              </a:spcAft>
              <a:buSzPts val="1260"/>
              <a:buNone/>
              <a:defRPr sz="1400">
                <a:solidFill>
                  <a:schemeClr val="lt1"/>
                </a:solidFill>
              </a:defRPr>
            </a:lvl1pPr>
            <a:lvl2pPr indent="-228600" lvl="1" marL="914400" algn="l">
              <a:lnSpc>
                <a:spcPct val="100000"/>
              </a:lnSpc>
              <a:spcBef>
                <a:spcPts val="600"/>
              </a:spcBef>
              <a:spcAft>
                <a:spcPts val="0"/>
              </a:spcAft>
              <a:buSzPts val="1080"/>
              <a:buNone/>
              <a:defRPr sz="1200"/>
            </a:lvl2pPr>
            <a:lvl3pPr indent="-228600" lvl="2" marL="1371600" algn="l">
              <a:lnSpc>
                <a:spcPct val="100000"/>
              </a:lnSpc>
              <a:spcBef>
                <a:spcPts val="600"/>
              </a:spcBef>
              <a:spcAft>
                <a:spcPts val="0"/>
              </a:spcAft>
              <a:buSzPts val="900"/>
              <a:buNone/>
              <a:defRPr sz="1000"/>
            </a:lvl3pPr>
            <a:lvl4pPr indent="-228600" lvl="3" marL="1828800" algn="l">
              <a:lnSpc>
                <a:spcPct val="100000"/>
              </a:lnSpc>
              <a:spcBef>
                <a:spcPts val="600"/>
              </a:spcBef>
              <a:spcAft>
                <a:spcPts val="0"/>
              </a:spcAft>
              <a:buSzPts val="810"/>
              <a:buNone/>
              <a:defRPr sz="900"/>
            </a:lvl4pPr>
            <a:lvl5pPr indent="-228600" lvl="4" marL="2286000" algn="l">
              <a:lnSpc>
                <a:spcPct val="100000"/>
              </a:lnSpc>
              <a:spcBef>
                <a:spcPts val="600"/>
              </a:spcBef>
              <a:spcAft>
                <a:spcPts val="0"/>
              </a:spcAft>
              <a:buSzPts val="810"/>
              <a:buNone/>
              <a:defRPr sz="900"/>
            </a:lvl5pPr>
            <a:lvl6pPr indent="-228600" lvl="5" marL="2743200" algn="l">
              <a:lnSpc>
                <a:spcPct val="100000"/>
              </a:lnSpc>
              <a:spcBef>
                <a:spcPts val="600"/>
              </a:spcBef>
              <a:spcAft>
                <a:spcPts val="0"/>
              </a:spcAft>
              <a:buSzPts val="810"/>
              <a:buNone/>
              <a:defRPr sz="900"/>
            </a:lvl6pPr>
            <a:lvl7pPr indent="-228600" lvl="6" marL="3200400" algn="l">
              <a:lnSpc>
                <a:spcPct val="100000"/>
              </a:lnSpc>
              <a:spcBef>
                <a:spcPts val="600"/>
              </a:spcBef>
              <a:spcAft>
                <a:spcPts val="0"/>
              </a:spcAft>
              <a:buSzPts val="810"/>
              <a:buNone/>
              <a:defRPr sz="900"/>
            </a:lvl7pPr>
            <a:lvl8pPr indent="-228600" lvl="7" marL="3657600" algn="l">
              <a:lnSpc>
                <a:spcPct val="100000"/>
              </a:lnSpc>
              <a:spcBef>
                <a:spcPts val="600"/>
              </a:spcBef>
              <a:spcAft>
                <a:spcPts val="0"/>
              </a:spcAft>
              <a:buSzPts val="810"/>
              <a:buNone/>
              <a:defRPr sz="900"/>
            </a:lvl8pPr>
            <a:lvl9pPr indent="-228600" lvl="8" marL="4114800" algn="l">
              <a:lnSpc>
                <a:spcPct val="100000"/>
              </a:lnSpc>
              <a:spcBef>
                <a:spcPts val="600"/>
              </a:spcBef>
              <a:spcAft>
                <a:spcPts val="0"/>
              </a:spcAft>
              <a:buSzPts val="810"/>
              <a:buNone/>
              <a:defRPr sz="900"/>
            </a:lvl9pPr>
          </a:lstStyle>
          <a:p/>
        </p:txBody>
      </p:sp>
      <p:sp>
        <p:nvSpPr>
          <p:cNvPr id="24" name="Google Shape;24;p2"/>
          <p:cNvSpPr txBox="1"/>
          <p:nvPr>
            <p:ph idx="10" type="dt"/>
          </p:nvPr>
        </p:nvSpPr>
        <p:spPr>
          <a:xfrm>
            <a:off x="6794936" y="6437032"/>
            <a:ext cx="21336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
          <p:cNvSpPr txBox="1"/>
          <p:nvPr>
            <p:ph idx="11" type="ftr"/>
          </p:nvPr>
        </p:nvSpPr>
        <p:spPr>
          <a:xfrm>
            <a:off x="199698" y="6437032"/>
            <a:ext cx="612490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
          <p:cNvSpPr txBox="1"/>
          <p:nvPr>
            <p:ph idx="12" type="sldNum"/>
          </p:nvPr>
        </p:nvSpPr>
        <p:spPr>
          <a:xfrm>
            <a:off x="8306459" y="167347"/>
            <a:ext cx="630621" cy="35976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with Picture">
  <p:cSld name="Title Slide with Picture">
    <p:spTree>
      <p:nvGrpSpPr>
        <p:cNvPr id="27" name="Shape 27"/>
        <p:cNvGrpSpPr/>
        <p:nvPr/>
      </p:nvGrpSpPr>
      <p:grpSpPr>
        <a:xfrm>
          <a:off x="0" y="0"/>
          <a:ext cx="0" cy="0"/>
          <a:chOff x="0" y="0"/>
          <a:chExt cx="0" cy="0"/>
        </a:xfrm>
      </p:grpSpPr>
      <p:sp>
        <p:nvSpPr>
          <p:cNvPr id="28" name="Google Shape;28;p3"/>
          <p:cNvSpPr/>
          <p:nvPr/>
        </p:nvSpPr>
        <p:spPr>
          <a:xfrm>
            <a:off x="284163" y="444728"/>
            <a:ext cx="8574087" cy="1468437"/>
          </a:xfrm>
          <a:prstGeom prst="rect">
            <a:avLst/>
          </a:prstGeom>
          <a:solidFill>
            <a:srgbClr val="262626">
              <a:alpha val="84313"/>
            </a:srgbClr>
          </a:solidFill>
          <a:ln>
            <a:noFill/>
          </a:ln>
        </p:spPr>
        <p:txBody>
          <a:bodyPr anchorCtr="0" anchor="b" bIns="365750" lIns="91425" spcFirstLastPara="1" rIns="182875" wrap="square" tIns="45700">
            <a:noAutofit/>
          </a:bodyPr>
          <a:lstStyle/>
          <a:p>
            <a:pPr indent="0" lvl="0" marL="0" marR="0" rtl="0" algn="l">
              <a:lnSpc>
                <a:spcPct val="100000"/>
              </a:lnSpc>
              <a:spcBef>
                <a:spcPts val="0"/>
              </a:spcBef>
              <a:spcAft>
                <a:spcPts val="0"/>
              </a:spcAft>
              <a:buClr>
                <a:schemeClr val="dk1"/>
              </a:buClr>
              <a:buSzPts val="4200"/>
              <a:buFont typeface="Calibri"/>
              <a:buNone/>
            </a:pPr>
            <a:r>
              <a:t/>
            </a:r>
            <a:endParaRPr b="0" i="0" sz="4200" u="none" cap="none" strike="noStrike">
              <a:solidFill>
                <a:schemeClr val="lt1"/>
              </a:solidFill>
              <a:latin typeface="Corbel"/>
              <a:ea typeface="Corbel"/>
              <a:cs typeface="Corbel"/>
              <a:sym typeface="Corbel"/>
            </a:endParaRPr>
          </a:p>
        </p:txBody>
      </p:sp>
      <p:sp>
        <p:nvSpPr>
          <p:cNvPr id="29" name="Google Shape;29;p3"/>
          <p:cNvSpPr txBox="1"/>
          <p:nvPr>
            <p:ph idx="10" type="dt"/>
          </p:nvPr>
        </p:nvSpPr>
        <p:spPr>
          <a:xfrm>
            <a:off x="6794936" y="6437032"/>
            <a:ext cx="21336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3"/>
          <p:cNvSpPr txBox="1"/>
          <p:nvPr>
            <p:ph idx="11" type="ftr"/>
          </p:nvPr>
        </p:nvSpPr>
        <p:spPr>
          <a:xfrm>
            <a:off x="199698" y="6437032"/>
            <a:ext cx="612490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3"/>
          <p:cNvSpPr txBox="1"/>
          <p:nvPr>
            <p:ph idx="12" type="sldNum"/>
          </p:nvPr>
        </p:nvSpPr>
        <p:spPr>
          <a:xfrm>
            <a:off x="8306459" y="167347"/>
            <a:ext cx="630621" cy="35976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32" name="Google Shape;32;p3"/>
          <p:cNvSpPr/>
          <p:nvPr>
            <p:ph idx="2" type="pic"/>
          </p:nvPr>
        </p:nvSpPr>
        <p:spPr>
          <a:xfrm>
            <a:off x="284162" y="2017058"/>
            <a:ext cx="8574087" cy="4377391"/>
          </a:xfrm>
          <a:prstGeom prst="rect">
            <a:avLst/>
          </a:prstGeom>
          <a:noFill/>
          <a:ln>
            <a:noFill/>
          </a:ln>
        </p:spPr>
      </p:sp>
      <p:sp>
        <p:nvSpPr>
          <p:cNvPr id="33" name="Google Shape;33;p3"/>
          <p:cNvSpPr txBox="1"/>
          <p:nvPr>
            <p:ph idx="1" type="subTitle"/>
          </p:nvPr>
        </p:nvSpPr>
        <p:spPr>
          <a:xfrm>
            <a:off x="472420" y="1532965"/>
            <a:ext cx="7754284" cy="484094"/>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SzPts val="1620"/>
              <a:buNone/>
              <a:defRPr sz="1800">
                <a:solidFill>
                  <a:schemeClr val="lt1"/>
                </a:solidFill>
              </a:defRPr>
            </a:lvl1pPr>
            <a:lvl2pPr lvl="1" algn="ctr">
              <a:lnSpc>
                <a:spcPct val="100000"/>
              </a:lnSpc>
              <a:spcBef>
                <a:spcPts val="600"/>
              </a:spcBef>
              <a:spcAft>
                <a:spcPts val="0"/>
              </a:spcAft>
              <a:buSzPts val="1980"/>
              <a:buNone/>
              <a:defRPr>
                <a:solidFill>
                  <a:srgbClr val="888888"/>
                </a:solidFill>
              </a:defRPr>
            </a:lvl2pPr>
            <a:lvl3pPr lvl="2" algn="ctr">
              <a:lnSpc>
                <a:spcPct val="100000"/>
              </a:lnSpc>
              <a:spcBef>
                <a:spcPts val="600"/>
              </a:spcBef>
              <a:spcAft>
                <a:spcPts val="0"/>
              </a:spcAft>
              <a:buSzPts val="1800"/>
              <a:buNone/>
              <a:defRPr>
                <a:solidFill>
                  <a:srgbClr val="888888"/>
                </a:solidFill>
              </a:defRPr>
            </a:lvl3pPr>
            <a:lvl4pPr lvl="3" algn="ctr">
              <a:lnSpc>
                <a:spcPct val="100000"/>
              </a:lnSpc>
              <a:spcBef>
                <a:spcPts val="600"/>
              </a:spcBef>
              <a:spcAft>
                <a:spcPts val="0"/>
              </a:spcAft>
              <a:buSzPts val="1620"/>
              <a:buNone/>
              <a:defRPr>
                <a:solidFill>
                  <a:srgbClr val="888888"/>
                </a:solidFill>
              </a:defRPr>
            </a:lvl4pPr>
            <a:lvl5pPr lvl="4" algn="ctr">
              <a:lnSpc>
                <a:spcPct val="100000"/>
              </a:lnSpc>
              <a:spcBef>
                <a:spcPts val="600"/>
              </a:spcBef>
              <a:spcAft>
                <a:spcPts val="0"/>
              </a:spcAft>
              <a:buSzPts val="1620"/>
              <a:buNone/>
              <a:defRPr>
                <a:solidFill>
                  <a:srgbClr val="888888"/>
                </a:solidFill>
              </a:defRPr>
            </a:lvl5pPr>
            <a:lvl6pPr lvl="5" algn="ctr">
              <a:lnSpc>
                <a:spcPct val="100000"/>
              </a:lnSpc>
              <a:spcBef>
                <a:spcPts val="600"/>
              </a:spcBef>
              <a:spcAft>
                <a:spcPts val="0"/>
              </a:spcAft>
              <a:buSzPts val="1620"/>
              <a:buNone/>
              <a:defRPr>
                <a:solidFill>
                  <a:srgbClr val="888888"/>
                </a:solidFill>
              </a:defRPr>
            </a:lvl6pPr>
            <a:lvl7pPr lvl="6" algn="ctr">
              <a:lnSpc>
                <a:spcPct val="100000"/>
              </a:lnSpc>
              <a:spcBef>
                <a:spcPts val="600"/>
              </a:spcBef>
              <a:spcAft>
                <a:spcPts val="0"/>
              </a:spcAft>
              <a:buSzPts val="1620"/>
              <a:buNone/>
              <a:defRPr>
                <a:solidFill>
                  <a:srgbClr val="888888"/>
                </a:solidFill>
              </a:defRPr>
            </a:lvl7pPr>
            <a:lvl8pPr lvl="7" algn="ctr">
              <a:lnSpc>
                <a:spcPct val="100000"/>
              </a:lnSpc>
              <a:spcBef>
                <a:spcPts val="600"/>
              </a:spcBef>
              <a:spcAft>
                <a:spcPts val="0"/>
              </a:spcAft>
              <a:buSzPts val="1620"/>
              <a:buNone/>
              <a:defRPr>
                <a:solidFill>
                  <a:srgbClr val="888888"/>
                </a:solidFill>
              </a:defRPr>
            </a:lvl8pPr>
            <a:lvl9pPr lvl="8" algn="ctr">
              <a:lnSpc>
                <a:spcPct val="100000"/>
              </a:lnSpc>
              <a:spcBef>
                <a:spcPts val="600"/>
              </a:spcBef>
              <a:spcAft>
                <a:spcPts val="0"/>
              </a:spcAft>
              <a:buSzPts val="1620"/>
              <a:buNone/>
              <a:defRPr>
                <a:solidFill>
                  <a:srgbClr val="888888"/>
                </a:solidFill>
              </a:defRPr>
            </a:lvl9pPr>
          </a:lstStyle>
          <a:p/>
        </p:txBody>
      </p:sp>
      <p:grpSp>
        <p:nvGrpSpPr>
          <p:cNvPr id="34" name="Google Shape;34;p3"/>
          <p:cNvGrpSpPr/>
          <p:nvPr/>
        </p:nvGrpSpPr>
        <p:grpSpPr>
          <a:xfrm>
            <a:off x="284163" y="1906542"/>
            <a:ext cx="8576373" cy="137411"/>
            <a:chOff x="284163" y="1759424"/>
            <a:chExt cx="8576373" cy="137411"/>
          </a:xfrm>
        </p:grpSpPr>
        <p:sp>
          <p:nvSpPr>
            <p:cNvPr id="35" name="Google Shape;35;p3"/>
            <p:cNvSpPr/>
            <p:nvPr/>
          </p:nvSpPr>
          <p:spPr>
            <a:xfrm>
              <a:off x="284163" y="1759424"/>
              <a:ext cx="2743200" cy="13741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6" name="Google Shape;36;p3"/>
            <p:cNvSpPr/>
            <p:nvPr/>
          </p:nvSpPr>
          <p:spPr>
            <a:xfrm>
              <a:off x="3026392" y="1759424"/>
              <a:ext cx="1600200" cy="13741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7" name="Google Shape;37;p3"/>
            <p:cNvSpPr/>
            <p:nvPr/>
          </p:nvSpPr>
          <p:spPr>
            <a:xfrm>
              <a:off x="4626864" y="1759424"/>
              <a:ext cx="4233672" cy="13741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sp>
        <p:nvSpPr>
          <p:cNvPr id="38" name="Google Shape;38;p3"/>
          <p:cNvSpPr txBox="1"/>
          <p:nvPr/>
        </p:nvSpPr>
        <p:spPr>
          <a:xfrm>
            <a:off x="8230889" y="444728"/>
            <a:ext cx="587020"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chemeClr val="lt1"/>
                </a:solidFill>
                <a:latin typeface="Calibri"/>
                <a:ea typeface="Calibri"/>
                <a:cs typeface="Calibri"/>
                <a:sym typeface="Calibri"/>
              </a:rPr>
              <a:t>🡽</a:t>
            </a:r>
            <a:endParaRPr b="0" i="0" sz="3600" u="none" cap="none" strike="noStrike">
              <a:solidFill>
                <a:schemeClr val="lt1"/>
              </a:solidFill>
              <a:latin typeface="Calibri"/>
              <a:ea typeface="Calibri"/>
              <a:cs typeface="Calibri"/>
              <a:sym typeface="Calibri"/>
            </a:endParaRPr>
          </a:p>
        </p:txBody>
      </p:sp>
      <p:sp>
        <p:nvSpPr>
          <p:cNvPr id="39" name="Google Shape;39;p3"/>
          <p:cNvSpPr txBox="1"/>
          <p:nvPr>
            <p:ph type="ctrTitle"/>
          </p:nvPr>
        </p:nvSpPr>
        <p:spPr>
          <a:xfrm>
            <a:off x="418633" y="444728"/>
            <a:ext cx="7810967" cy="1088237"/>
          </a:xfrm>
          <a:prstGeom prst="rect">
            <a:avLst/>
          </a:prstGeom>
          <a:noFill/>
          <a:ln>
            <a:noFill/>
          </a:ln>
        </p:spPr>
        <p:txBody>
          <a:bodyPr anchorCtr="0" anchor="b" bIns="45700" lIns="91425" spcFirstLastPara="1" rIns="91425" wrap="square" tIns="45700">
            <a:normAutofit/>
          </a:bodyPr>
          <a:lstStyle>
            <a:lvl1pPr lvl="0" algn="l">
              <a:lnSpc>
                <a:spcPct val="109523"/>
              </a:lnSpc>
              <a:spcBef>
                <a:spcPts val="0"/>
              </a:spcBef>
              <a:spcAft>
                <a:spcPts val="0"/>
              </a:spcAft>
              <a:buClr>
                <a:schemeClr val="lt1"/>
              </a:buClr>
              <a:buSzPts val="4200"/>
              <a:buFont typeface="Corbe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0" name="Shape 40"/>
        <p:cNvGrpSpPr/>
        <p:nvPr/>
      </p:nvGrpSpPr>
      <p:grpSpPr>
        <a:xfrm>
          <a:off x="0" y="0"/>
          <a:ext cx="0" cy="0"/>
          <a:chOff x="0" y="0"/>
          <a:chExt cx="0" cy="0"/>
        </a:xfrm>
      </p:grpSpPr>
      <p:sp>
        <p:nvSpPr>
          <p:cNvPr id="41" name="Google Shape;41;p4"/>
          <p:cNvSpPr txBox="1"/>
          <p:nvPr>
            <p:ph idx="10" type="dt"/>
          </p:nvPr>
        </p:nvSpPr>
        <p:spPr>
          <a:xfrm>
            <a:off x="6794936" y="6437032"/>
            <a:ext cx="21336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4"/>
          <p:cNvSpPr txBox="1"/>
          <p:nvPr>
            <p:ph idx="11" type="ftr"/>
          </p:nvPr>
        </p:nvSpPr>
        <p:spPr>
          <a:xfrm>
            <a:off x="199698" y="6437032"/>
            <a:ext cx="612490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4"/>
          <p:cNvSpPr txBox="1"/>
          <p:nvPr>
            <p:ph idx="12" type="sldNum"/>
          </p:nvPr>
        </p:nvSpPr>
        <p:spPr>
          <a:xfrm>
            <a:off x="8306459" y="167347"/>
            <a:ext cx="630621" cy="35976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grpSp>
        <p:nvGrpSpPr>
          <p:cNvPr id="44" name="Google Shape;44;p4"/>
          <p:cNvGrpSpPr/>
          <p:nvPr/>
        </p:nvGrpSpPr>
        <p:grpSpPr>
          <a:xfrm>
            <a:off x="284163" y="452718"/>
            <a:ext cx="8576373" cy="137411"/>
            <a:chOff x="284163" y="1577847"/>
            <a:chExt cx="8576373" cy="137411"/>
          </a:xfrm>
        </p:grpSpPr>
        <p:sp>
          <p:nvSpPr>
            <p:cNvPr id="45" name="Google Shape;45;p4"/>
            <p:cNvSpPr/>
            <p:nvPr/>
          </p:nvSpPr>
          <p:spPr>
            <a:xfrm>
              <a:off x="284163" y="1577847"/>
              <a:ext cx="1600200" cy="13741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6" name="Google Shape;46;p4"/>
            <p:cNvSpPr/>
            <p:nvPr/>
          </p:nvSpPr>
          <p:spPr>
            <a:xfrm>
              <a:off x="1885174" y="1577847"/>
              <a:ext cx="2743200" cy="13741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7" name="Google Shape;47;p4"/>
            <p:cNvSpPr/>
            <p:nvPr/>
          </p:nvSpPr>
          <p:spPr>
            <a:xfrm>
              <a:off x="4626864" y="1577847"/>
              <a:ext cx="4233672" cy="13741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8" name="Shape 48"/>
        <p:cNvGrpSpPr/>
        <p:nvPr/>
      </p:nvGrpSpPr>
      <p:grpSpPr>
        <a:xfrm>
          <a:off x="0" y="0"/>
          <a:ext cx="0" cy="0"/>
          <a:chOff x="0" y="0"/>
          <a:chExt cx="0" cy="0"/>
        </a:xfrm>
      </p:grpSpPr>
      <p:sp>
        <p:nvSpPr>
          <p:cNvPr id="49" name="Google Shape;49;p5"/>
          <p:cNvSpPr/>
          <p:nvPr/>
        </p:nvSpPr>
        <p:spPr>
          <a:xfrm>
            <a:off x="284163" y="455773"/>
            <a:ext cx="8574087" cy="1133949"/>
          </a:xfrm>
          <a:prstGeom prst="rect">
            <a:avLst/>
          </a:prstGeom>
          <a:solidFill>
            <a:srgbClr val="262626">
              <a:alpha val="6941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nvGrpSpPr>
          <p:cNvPr id="50" name="Google Shape;50;p5"/>
          <p:cNvGrpSpPr/>
          <p:nvPr/>
        </p:nvGrpSpPr>
        <p:grpSpPr>
          <a:xfrm>
            <a:off x="284163" y="1577847"/>
            <a:ext cx="8576373" cy="137411"/>
            <a:chOff x="284163" y="1577847"/>
            <a:chExt cx="8576373" cy="137411"/>
          </a:xfrm>
        </p:grpSpPr>
        <p:sp>
          <p:nvSpPr>
            <p:cNvPr id="51" name="Google Shape;51;p5"/>
            <p:cNvSpPr/>
            <p:nvPr/>
          </p:nvSpPr>
          <p:spPr>
            <a:xfrm>
              <a:off x="284163" y="1577847"/>
              <a:ext cx="1600200" cy="13741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2" name="Google Shape;52;p5"/>
            <p:cNvSpPr/>
            <p:nvPr/>
          </p:nvSpPr>
          <p:spPr>
            <a:xfrm>
              <a:off x="1885174" y="1577847"/>
              <a:ext cx="2743200" cy="13741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3" name="Google Shape;53;p5"/>
            <p:cNvSpPr/>
            <p:nvPr/>
          </p:nvSpPr>
          <p:spPr>
            <a:xfrm>
              <a:off x="4626864" y="1577847"/>
              <a:ext cx="4233672" cy="13741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sp>
        <p:nvSpPr>
          <p:cNvPr id="54" name="Google Shape;54;p5"/>
          <p:cNvSpPr txBox="1"/>
          <p:nvPr>
            <p:ph type="title"/>
          </p:nvPr>
        </p:nvSpPr>
        <p:spPr>
          <a:xfrm>
            <a:off x="284163" y="630382"/>
            <a:ext cx="8574087" cy="967840"/>
          </a:xfrm>
          <a:prstGeom prst="rect">
            <a:avLst/>
          </a:prstGeom>
          <a:solidFill>
            <a:srgbClr val="262626">
              <a:alpha val="69411"/>
            </a:srgbClr>
          </a:solidFill>
          <a:ln>
            <a:noFill/>
          </a:ln>
        </p:spPr>
        <p:txBody>
          <a:bodyPr anchorCtr="0" anchor="ctr" bIns="45700" lIns="91425" spcFirstLastPara="1" rIns="91425" wrap="square" tIns="45700">
            <a:normAutofit/>
          </a:bodyPr>
          <a:lstStyle>
            <a:lvl1pPr lvl="0" algn="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5"/>
          <p:cNvSpPr txBox="1"/>
          <p:nvPr>
            <p:ph idx="1" type="body"/>
          </p:nvPr>
        </p:nvSpPr>
        <p:spPr>
          <a:xfrm>
            <a:off x="403412" y="2151063"/>
            <a:ext cx="3931920" cy="3975100"/>
          </a:xfrm>
          <a:prstGeom prst="rect">
            <a:avLst/>
          </a:prstGeom>
          <a:noFill/>
          <a:ln>
            <a:noFill/>
          </a:ln>
        </p:spPr>
        <p:txBody>
          <a:bodyPr anchorCtr="0" anchor="t" bIns="45700" lIns="91425" spcFirstLastPara="1" rIns="91425" wrap="square" tIns="45700">
            <a:normAutofit/>
          </a:bodyPr>
          <a:lstStyle>
            <a:lvl1pPr indent="-354330" lvl="0" marL="457200" algn="l">
              <a:lnSpc>
                <a:spcPct val="100000"/>
              </a:lnSpc>
              <a:spcBef>
                <a:spcPts val="2000"/>
              </a:spcBef>
              <a:spcAft>
                <a:spcPts val="0"/>
              </a:spcAft>
              <a:buSzPts val="1980"/>
              <a:buChar char="?"/>
              <a:defRPr sz="2200"/>
            </a:lvl1pPr>
            <a:lvl2pPr indent="-342900" lvl="1" marL="914400" algn="l">
              <a:lnSpc>
                <a:spcPct val="100000"/>
              </a:lnSpc>
              <a:spcBef>
                <a:spcPts val="600"/>
              </a:spcBef>
              <a:spcAft>
                <a:spcPts val="0"/>
              </a:spcAft>
              <a:buSzPts val="1800"/>
              <a:buChar char="?"/>
              <a:defRPr sz="2000"/>
            </a:lvl2pPr>
            <a:lvl3pPr indent="-331469" lvl="2" marL="1371600" algn="l">
              <a:lnSpc>
                <a:spcPct val="100000"/>
              </a:lnSpc>
              <a:spcBef>
                <a:spcPts val="600"/>
              </a:spcBef>
              <a:spcAft>
                <a:spcPts val="0"/>
              </a:spcAft>
              <a:buSzPts val="1620"/>
              <a:buChar char="?"/>
              <a:defRPr sz="1800"/>
            </a:lvl3pPr>
            <a:lvl4pPr indent="-331469" lvl="3" marL="1828800" algn="l">
              <a:lnSpc>
                <a:spcPct val="100000"/>
              </a:lnSpc>
              <a:spcBef>
                <a:spcPts val="600"/>
              </a:spcBef>
              <a:spcAft>
                <a:spcPts val="0"/>
              </a:spcAft>
              <a:buSzPts val="1620"/>
              <a:buChar char="?"/>
              <a:defRPr sz="1800"/>
            </a:lvl4pPr>
            <a:lvl5pPr indent="-331470" lvl="4" marL="2286000" algn="l">
              <a:lnSpc>
                <a:spcPct val="100000"/>
              </a:lnSpc>
              <a:spcBef>
                <a:spcPts val="600"/>
              </a:spcBef>
              <a:spcAft>
                <a:spcPts val="0"/>
              </a:spcAft>
              <a:buSzPts val="1620"/>
              <a:buChar char="?"/>
              <a:defRPr sz="1800"/>
            </a:lvl5pPr>
            <a:lvl6pPr indent="-331470" lvl="5" marL="2743200" algn="l">
              <a:lnSpc>
                <a:spcPct val="100000"/>
              </a:lnSpc>
              <a:spcBef>
                <a:spcPts val="600"/>
              </a:spcBef>
              <a:spcAft>
                <a:spcPts val="0"/>
              </a:spcAft>
              <a:buSzPts val="1620"/>
              <a:buChar char="?"/>
              <a:defRPr sz="1800"/>
            </a:lvl6pPr>
            <a:lvl7pPr indent="-331470" lvl="6" marL="3200400" algn="l">
              <a:lnSpc>
                <a:spcPct val="100000"/>
              </a:lnSpc>
              <a:spcBef>
                <a:spcPts val="600"/>
              </a:spcBef>
              <a:spcAft>
                <a:spcPts val="0"/>
              </a:spcAft>
              <a:buSzPts val="1620"/>
              <a:buChar char="?"/>
              <a:defRPr sz="1800"/>
            </a:lvl7pPr>
            <a:lvl8pPr indent="-331470" lvl="7" marL="3657600" algn="l">
              <a:lnSpc>
                <a:spcPct val="100000"/>
              </a:lnSpc>
              <a:spcBef>
                <a:spcPts val="600"/>
              </a:spcBef>
              <a:spcAft>
                <a:spcPts val="0"/>
              </a:spcAft>
              <a:buSzPts val="1620"/>
              <a:buChar char="?"/>
              <a:defRPr sz="1800"/>
            </a:lvl8pPr>
            <a:lvl9pPr indent="-331470" lvl="8" marL="4114800" algn="l">
              <a:lnSpc>
                <a:spcPct val="100000"/>
              </a:lnSpc>
              <a:spcBef>
                <a:spcPts val="600"/>
              </a:spcBef>
              <a:spcAft>
                <a:spcPts val="0"/>
              </a:spcAft>
              <a:buSzPts val="1620"/>
              <a:buChar char="?"/>
              <a:defRPr sz="1800"/>
            </a:lvl9pPr>
          </a:lstStyle>
          <a:p/>
        </p:txBody>
      </p:sp>
      <p:sp>
        <p:nvSpPr>
          <p:cNvPr id="56" name="Google Shape;56;p5"/>
          <p:cNvSpPr txBox="1"/>
          <p:nvPr>
            <p:ph idx="2" type="body"/>
          </p:nvPr>
        </p:nvSpPr>
        <p:spPr>
          <a:xfrm>
            <a:off x="4778188" y="2151063"/>
            <a:ext cx="3931920" cy="3975100"/>
          </a:xfrm>
          <a:prstGeom prst="rect">
            <a:avLst/>
          </a:prstGeom>
          <a:noFill/>
          <a:ln>
            <a:noFill/>
          </a:ln>
        </p:spPr>
        <p:txBody>
          <a:bodyPr anchorCtr="0" anchor="t" bIns="45700" lIns="91425" spcFirstLastPara="1" rIns="91425" wrap="square" tIns="45700">
            <a:normAutofit/>
          </a:bodyPr>
          <a:lstStyle>
            <a:lvl1pPr indent="-354330" lvl="0" marL="457200" algn="l">
              <a:lnSpc>
                <a:spcPct val="100000"/>
              </a:lnSpc>
              <a:spcBef>
                <a:spcPts val="2000"/>
              </a:spcBef>
              <a:spcAft>
                <a:spcPts val="0"/>
              </a:spcAft>
              <a:buSzPts val="1980"/>
              <a:buChar char="?"/>
              <a:defRPr sz="2200"/>
            </a:lvl1pPr>
            <a:lvl2pPr indent="-342900" lvl="1" marL="914400" algn="l">
              <a:lnSpc>
                <a:spcPct val="100000"/>
              </a:lnSpc>
              <a:spcBef>
                <a:spcPts val="600"/>
              </a:spcBef>
              <a:spcAft>
                <a:spcPts val="0"/>
              </a:spcAft>
              <a:buSzPts val="1800"/>
              <a:buChar char="?"/>
              <a:defRPr sz="2000"/>
            </a:lvl2pPr>
            <a:lvl3pPr indent="-331469" lvl="2" marL="1371600" algn="l">
              <a:lnSpc>
                <a:spcPct val="100000"/>
              </a:lnSpc>
              <a:spcBef>
                <a:spcPts val="600"/>
              </a:spcBef>
              <a:spcAft>
                <a:spcPts val="0"/>
              </a:spcAft>
              <a:buSzPts val="1620"/>
              <a:buChar char="?"/>
              <a:defRPr sz="1800"/>
            </a:lvl3pPr>
            <a:lvl4pPr indent="-331469" lvl="3" marL="1828800" algn="l">
              <a:lnSpc>
                <a:spcPct val="100000"/>
              </a:lnSpc>
              <a:spcBef>
                <a:spcPts val="600"/>
              </a:spcBef>
              <a:spcAft>
                <a:spcPts val="0"/>
              </a:spcAft>
              <a:buSzPts val="1620"/>
              <a:buChar char="?"/>
              <a:defRPr sz="1800"/>
            </a:lvl4pPr>
            <a:lvl5pPr indent="-331470" lvl="4" marL="2286000" algn="l">
              <a:lnSpc>
                <a:spcPct val="100000"/>
              </a:lnSpc>
              <a:spcBef>
                <a:spcPts val="600"/>
              </a:spcBef>
              <a:spcAft>
                <a:spcPts val="0"/>
              </a:spcAft>
              <a:buSzPts val="1620"/>
              <a:buChar char="?"/>
              <a:defRPr sz="1800"/>
            </a:lvl5pPr>
            <a:lvl6pPr indent="-331470" lvl="5" marL="2743200" algn="l">
              <a:lnSpc>
                <a:spcPct val="100000"/>
              </a:lnSpc>
              <a:spcBef>
                <a:spcPts val="600"/>
              </a:spcBef>
              <a:spcAft>
                <a:spcPts val="0"/>
              </a:spcAft>
              <a:buSzPts val="1620"/>
              <a:buChar char="?"/>
              <a:defRPr sz="1800"/>
            </a:lvl6pPr>
            <a:lvl7pPr indent="-331470" lvl="6" marL="3200400" algn="l">
              <a:lnSpc>
                <a:spcPct val="100000"/>
              </a:lnSpc>
              <a:spcBef>
                <a:spcPts val="600"/>
              </a:spcBef>
              <a:spcAft>
                <a:spcPts val="0"/>
              </a:spcAft>
              <a:buSzPts val="1620"/>
              <a:buChar char="?"/>
              <a:defRPr sz="1800"/>
            </a:lvl7pPr>
            <a:lvl8pPr indent="-331470" lvl="7" marL="3657600" algn="l">
              <a:lnSpc>
                <a:spcPct val="100000"/>
              </a:lnSpc>
              <a:spcBef>
                <a:spcPts val="600"/>
              </a:spcBef>
              <a:spcAft>
                <a:spcPts val="0"/>
              </a:spcAft>
              <a:buSzPts val="1620"/>
              <a:buChar char="?"/>
              <a:defRPr sz="1800"/>
            </a:lvl8pPr>
            <a:lvl9pPr indent="-331470" lvl="8" marL="4114800" algn="l">
              <a:lnSpc>
                <a:spcPct val="100000"/>
              </a:lnSpc>
              <a:spcBef>
                <a:spcPts val="600"/>
              </a:spcBef>
              <a:spcAft>
                <a:spcPts val="0"/>
              </a:spcAft>
              <a:buSzPts val="1620"/>
              <a:buChar char="?"/>
              <a:defRPr sz="1800"/>
            </a:lvl9pPr>
          </a:lstStyle>
          <a:p/>
        </p:txBody>
      </p:sp>
      <p:sp>
        <p:nvSpPr>
          <p:cNvPr id="57" name="Google Shape;57;p5"/>
          <p:cNvSpPr txBox="1"/>
          <p:nvPr>
            <p:ph idx="10" type="dt"/>
          </p:nvPr>
        </p:nvSpPr>
        <p:spPr>
          <a:xfrm>
            <a:off x="6794936" y="6437032"/>
            <a:ext cx="21336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5"/>
          <p:cNvSpPr txBox="1"/>
          <p:nvPr>
            <p:ph idx="11" type="ftr"/>
          </p:nvPr>
        </p:nvSpPr>
        <p:spPr>
          <a:xfrm>
            <a:off x="199698" y="6437032"/>
            <a:ext cx="612490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5"/>
          <p:cNvSpPr txBox="1"/>
          <p:nvPr>
            <p:ph idx="12" type="sldNum"/>
          </p:nvPr>
        </p:nvSpPr>
        <p:spPr>
          <a:xfrm>
            <a:off x="8306459" y="167347"/>
            <a:ext cx="630621" cy="35976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0" name="Shape 60"/>
        <p:cNvGrpSpPr/>
        <p:nvPr/>
      </p:nvGrpSpPr>
      <p:grpSpPr>
        <a:xfrm>
          <a:off x="0" y="0"/>
          <a:ext cx="0" cy="0"/>
          <a:chOff x="0" y="0"/>
          <a:chExt cx="0" cy="0"/>
        </a:xfrm>
      </p:grpSpPr>
      <p:sp>
        <p:nvSpPr>
          <p:cNvPr id="61" name="Google Shape;61;p6"/>
          <p:cNvSpPr/>
          <p:nvPr/>
        </p:nvSpPr>
        <p:spPr>
          <a:xfrm>
            <a:off x="284163" y="455773"/>
            <a:ext cx="8574087" cy="1133949"/>
          </a:xfrm>
          <a:prstGeom prst="rect">
            <a:avLst/>
          </a:prstGeom>
          <a:solidFill>
            <a:srgbClr val="262626">
              <a:alpha val="6941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nvGrpSpPr>
          <p:cNvPr id="62" name="Google Shape;62;p6"/>
          <p:cNvGrpSpPr/>
          <p:nvPr/>
        </p:nvGrpSpPr>
        <p:grpSpPr>
          <a:xfrm>
            <a:off x="284163" y="1577847"/>
            <a:ext cx="8576373" cy="137411"/>
            <a:chOff x="284163" y="1577847"/>
            <a:chExt cx="8576373" cy="137411"/>
          </a:xfrm>
        </p:grpSpPr>
        <p:sp>
          <p:nvSpPr>
            <p:cNvPr id="63" name="Google Shape;63;p6"/>
            <p:cNvSpPr/>
            <p:nvPr/>
          </p:nvSpPr>
          <p:spPr>
            <a:xfrm>
              <a:off x="284163" y="1577847"/>
              <a:ext cx="1600200" cy="13741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4" name="Google Shape;64;p6"/>
            <p:cNvSpPr/>
            <p:nvPr/>
          </p:nvSpPr>
          <p:spPr>
            <a:xfrm>
              <a:off x="1885174" y="1577847"/>
              <a:ext cx="2743200" cy="13741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5" name="Google Shape;65;p6"/>
            <p:cNvSpPr/>
            <p:nvPr/>
          </p:nvSpPr>
          <p:spPr>
            <a:xfrm>
              <a:off x="4626864" y="1577847"/>
              <a:ext cx="4233672" cy="13741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sp>
        <p:nvSpPr>
          <p:cNvPr id="66" name="Google Shape;66;p6"/>
          <p:cNvSpPr txBox="1"/>
          <p:nvPr>
            <p:ph type="title"/>
          </p:nvPr>
        </p:nvSpPr>
        <p:spPr>
          <a:xfrm>
            <a:off x="284163" y="630382"/>
            <a:ext cx="8574087" cy="967840"/>
          </a:xfrm>
          <a:prstGeom prst="rect">
            <a:avLst/>
          </a:prstGeom>
          <a:solidFill>
            <a:srgbClr val="262626">
              <a:alpha val="69411"/>
            </a:srgbClr>
          </a:solidFill>
          <a:ln>
            <a:noFill/>
          </a:ln>
        </p:spPr>
        <p:txBody>
          <a:bodyPr anchorCtr="0" anchor="ctr" bIns="45700" lIns="91425" spcFirstLastPara="1" rIns="91425" wrap="square" tIns="45700">
            <a:normAutofit/>
          </a:bodyPr>
          <a:lstStyle>
            <a:lvl1pPr lvl="0" algn="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6"/>
          <p:cNvSpPr txBox="1"/>
          <p:nvPr>
            <p:ph idx="1" type="body"/>
          </p:nvPr>
        </p:nvSpPr>
        <p:spPr>
          <a:xfrm>
            <a:off x="1781503" y="2133600"/>
            <a:ext cx="7076747" cy="3992563"/>
          </a:xfrm>
          <a:prstGeom prst="rect">
            <a:avLst/>
          </a:prstGeom>
          <a:noFill/>
          <a:ln>
            <a:noFill/>
          </a:ln>
        </p:spPr>
        <p:txBody>
          <a:bodyPr anchorCtr="0" anchor="t" bIns="45700" lIns="91425" spcFirstLastPara="1" rIns="91425" wrap="square" tIns="45700">
            <a:normAutofit/>
          </a:bodyPr>
          <a:lstStyle>
            <a:lvl1pPr indent="-331470" lvl="0" marL="457200" algn="l">
              <a:lnSpc>
                <a:spcPct val="100000"/>
              </a:lnSpc>
              <a:spcBef>
                <a:spcPts val="2000"/>
              </a:spcBef>
              <a:spcAft>
                <a:spcPts val="0"/>
              </a:spcAft>
              <a:buSzPts val="1620"/>
              <a:buChar char="?"/>
              <a:defRPr/>
            </a:lvl1pPr>
            <a:lvl2pPr indent="-331469" lvl="1" marL="914400" algn="l">
              <a:lnSpc>
                <a:spcPct val="100000"/>
              </a:lnSpc>
              <a:spcBef>
                <a:spcPts val="600"/>
              </a:spcBef>
              <a:spcAft>
                <a:spcPts val="0"/>
              </a:spcAft>
              <a:buSzPts val="1620"/>
              <a:buChar char="?"/>
              <a:defRPr/>
            </a:lvl2pPr>
            <a:lvl3pPr indent="-331469" lvl="2" marL="1371600" algn="l">
              <a:lnSpc>
                <a:spcPct val="100000"/>
              </a:lnSpc>
              <a:spcBef>
                <a:spcPts val="600"/>
              </a:spcBef>
              <a:spcAft>
                <a:spcPts val="0"/>
              </a:spcAft>
              <a:buSzPts val="1620"/>
              <a:buChar char="?"/>
              <a:defRPr/>
            </a:lvl3pPr>
            <a:lvl4pPr indent="-331469" lvl="3" marL="1828800" algn="l">
              <a:lnSpc>
                <a:spcPct val="100000"/>
              </a:lnSpc>
              <a:spcBef>
                <a:spcPts val="600"/>
              </a:spcBef>
              <a:spcAft>
                <a:spcPts val="0"/>
              </a:spcAft>
              <a:buSzPts val="1620"/>
              <a:buChar char="?"/>
              <a:defRPr/>
            </a:lvl4pPr>
            <a:lvl5pPr indent="-331470" lvl="4" marL="2286000" algn="l">
              <a:lnSpc>
                <a:spcPct val="100000"/>
              </a:lnSpc>
              <a:spcBef>
                <a:spcPts val="600"/>
              </a:spcBef>
              <a:spcAft>
                <a:spcPts val="0"/>
              </a:spcAft>
              <a:buSzPts val="1620"/>
              <a:buChar char="?"/>
              <a:defRPr/>
            </a:lvl5pPr>
            <a:lvl6pPr indent="-331470" lvl="5" marL="2743200" algn="l">
              <a:lnSpc>
                <a:spcPct val="100000"/>
              </a:lnSpc>
              <a:spcBef>
                <a:spcPts val="600"/>
              </a:spcBef>
              <a:spcAft>
                <a:spcPts val="0"/>
              </a:spcAft>
              <a:buSzPts val="1620"/>
              <a:buChar char="?"/>
              <a:defRPr/>
            </a:lvl6pPr>
            <a:lvl7pPr indent="-331470" lvl="6" marL="3200400" algn="l">
              <a:lnSpc>
                <a:spcPct val="100000"/>
              </a:lnSpc>
              <a:spcBef>
                <a:spcPts val="600"/>
              </a:spcBef>
              <a:spcAft>
                <a:spcPts val="0"/>
              </a:spcAft>
              <a:buSzPts val="1620"/>
              <a:buChar char="?"/>
              <a:defRPr/>
            </a:lvl7pPr>
            <a:lvl8pPr indent="-331470" lvl="7" marL="3657600" algn="l">
              <a:lnSpc>
                <a:spcPct val="100000"/>
              </a:lnSpc>
              <a:spcBef>
                <a:spcPts val="600"/>
              </a:spcBef>
              <a:spcAft>
                <a:spcPts val="0"/>
              </a:spcAft>
              <a:buSzPts val="1620"/>
              <a:buChar char="?"/>
              <a:defRPr/>
            </a:lvl8pPr>
            <a:lvl9pPr indent="-331470" lvl="8" marL="4114800" algn="l">
              <a:lnSpc>
                <a:spcPct val="100000"/>
              </a:lnSpc>
              <a:spcBef>
                <a:spcPts val="600"/>
              </a:spcBef>
              <a:spcAft>
                <a:spcPts val="0"/>
              </a:spcAft>
              <a:buSzPts val="1620"/>
              <a:buChar char="?"/>
              <a:defRPr/>
            </a:lvl9pPr>
          </a:lstStyle>
          <a:p/>
        </p:txBody>
      </p:sp>
      <p:sp>
        <p:nvSpPr>
          <p:cNvPr id="68" name="Google Shape;68;p6"/>
          <p:cNvSpPr txBox="1"/>
          <p:nvPr>
            <p:ph idx="10" type="dt"/>
          </p:nvPr>
        </p:nvSpPr>
        <p:spPr>
          <a:xfrm>
            <a:off x="6794936" y="6437032"/>
            <a:ext cx="21336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6"/>
          <p:cNvSpPr txBox="1"/>
          <p:nvPr>
            <p:ph idx="11" type="ftr"/>
          </p:nvPr>
        </p:nvSpPr>
        <p:spPr>
          <a:xfrm>
            <a:off x="199698" y="6437032"/>
            <a:ext cx="612490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6"/>
          <p:cNvSpPr txBox="1"/>
          <p:nvPr>
            <p:ph idx="12" type="sldNum"/>
          </p:nvPr>
        </p:nvSpPr>
        <p:spPr>
          <a:xfrm>
            <a:off x="8306459" y="167347"/>
            <a:ext cx="630621" cy="35976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Picture, and Caption">
  <p:cSld name="Content, Picture, and Caption">
    <p:spTree>
      <p:nvGrpSpPr>
        <p:cNvPr id="71" name="Shape 71"/>
        <p:cNvGrpSpPr/>
        <p:nvPr/>
      </p:nvGrpSpPr>
      <p:grpSpPr>
        <a:xfrm>
          <a:off x="0" y="0"/>
          <a:ext cx="0" cy="0"/>
          <a:chOff x="0" y="0"/>
          <a:chExt cx="0" cy="0"/>
        </a:xfrm>
      </p:grpSpPr>
      <p:sp>
        <p:nvSpPr>
          <p:cNvPr id="72" name="Google Shape;72;p7"/>
          <p:cNvSpPr txBox="1"/>
          <p:nvPr>
            <p:ph idx="1" type="body"/>
          </p:nvPr>
        </p:nvSpPr>
        <p:spPr>
          <a:xfrm>
            <a:off x="3657600" y="914400"/>
            <a:ext cx="5195047" cy="5211763"/>
          </a:xfrm>
          <a:prstGeom prst="rect">
            <a:avLst/>
          </a:prstGeom>
          <a:noFill/>
          <a:ln>
            <a:noFill/>
          </a:ln>
        </p:spPr>
        <p:txBody>
          <a:bodyPr anchorCtr="0" anchor="t" bIns="45700" lIns="91425" spcFirstLastPara="1" rIns="91425" wrap="square" tIns="45700">
            <a:normAutofit/>
          </a:bodyPr>
          <a:lstStyle>
            <a:lvl1pPr indent="-354330" lvl="0" marL="457200" algn="l">
              <a:lnSpc>
                <a:spcPct val="100000"/>
              </a:lnSpc>
              <a:spcBef>
                <a:spcPts val="2000"/>
              </a:spcBef>
              <a:spcAft>
                <a:spcPts val="0"/>
              </a:spcAft>
              <a:buSzPts val="1980"/>
              <a:buChar char="?"/>
              <a:defRPr sz="2200"/>
            </a:lvl1pPr>
            <a:lvl2pPr indent="-342900" lvl="1" marL="914400" algn="l">
              <a:lnSpc>
                <a:spcPct val="100000"/>
              </a:lnSpc>
              <a:spcBef>
                <a:spcPts val="600"/>
              </a:spcBef>
              <a:spcAft>
                <a:spcPts val="0"/>
              </a:spcAft>
              <a:buSzPts val="1800"/>
              <a:buChar char="?"/>
              <a:defRPr sz="2000"/>
            </a:lvl2pPr>
            <a:lvl3pPr indent="-331469" lvl="2" marL="1371600" algn="l">
              <a:lnSpc>
                <a:spcPct val="100000"/>
              </a:lnSpc>
              <a:spcBef>
                <a:spcPts val="600"/>
              </a:spcBef>
              <a:spcAft>
                <a:spcPts val="0"/>
              </a:spcAft>
              <a:buSzPts val="1620"/>
              <a:buChar char="?"/>
              <a:defRPr sz="1800"/>
            </a:lvl3pPr>
            <a:lvl4pPr indent="-331469" lvl="3" marL="1828800" algn="l">
              <a:lnSpc>
                <a:spcPct val="100000"/>
              </a:lnSpc>
              <a:spcBef>
                <a:spcPts val="600"/>
              </a:spcBef>
              <a:spcAft>
                <a:spcPts val="0"/>
              </a:spcAft>
              <a:buSzPts val="1620"/>
              <a:buChar char="?"/>
              <a:defRPr sz="1800"/>
            </a:lvl4pPr>
            <a:lvl5pPr indent="-331470" lvl="4" marL="2286000" algn="l">
              <a:lnSpc>
                <a:spcPct val="100000"/>
              </a:lnSpc>
              <a:spcBef>
                <a:spcPts val="600"/>
              </a:spcBef>
              <a:spcAft>
                <a:spcPts val="0"/>
              </a:spcAft>
              <a:buSzPts val="1620"/>
              <a:buChar char="?"/>
              <a:defRPr sz="1800"/>
            </a:lvl5pPr>
            <a:lvl6pPr indent="-331470" lvl="5" marL="2743200" algn="l">
              <a:lnSpc>
                <a:spcPct val="100000"/>
              </a:lnSpc>
              <a:spcBef>
                <a:spcPts val="600"/>
              </a:spcBef>
              <a:spcAft>
                <a:spcPts val="0"/>
              </a:spcAft>
              <a:buSzPts val="1620"/>
              <a:buChar char="?"/>
              <a:defRPr sz="1800"/>
            </a:lvl6pPr>
            <a:lvl7pPr indent="-331470" lvl="6" marL="3200400" algn="l">
              <a:lnSpc>
                <a:spcPct val="100000"/>
              </a:lnSpc>
              <a:spcBef>
                <a:spcPts val="600"/>
              </a:spcBef>
              <a:spcAft>
                <a:spcPts val="0"/>
              </a:spcAft>
              <a:buSzPts val="1620"/>
              <a:buChar char="?"/>
              <a:defRPr sz="1800"/>
            </a:lvl7pPr>
            <a:lvl8pPr indent="-331470" lvl="7" marL="3657600" algn="l">
              <a:lnSpc>
                <a:spcPct val="100000"/>
              </a:lnSpc>
              <a:spcBef>
                <a:spcPts val="600"/>
              </a:spcBef>
              <a:spcAft>
                <a:spcPts val="0"/>
              </a:spcAft>
              <a:buSzPts val="1620"/>
              <a:buChar char="?"/>
              <a:defRPr sz="1800"/>
            </a:lvl8pPr>
            <a:lvl9pPr indent="-331470" lvl="8" marL="4114800" algn="l">
              <a:lnSpc>
                <a:spcPct val="100000"/>
              </a:lnSpc>
              <a:spcBef>
                <a:spcPts val="600"/>
              </a:spcBef>
              <a:spcAft>
                <a:spcPts val="0"/>
              </a:spcAft>
              <a:buSzPts val="1620"/>
              <a:buChar char="?"/>
              <a:defRPr sz="1800"/>
            </a:lvl9pPr>
          </a:lstStyle>
          <a:p/>
        </p:txBody>
      </p:sp>
      <p:sp>
        <p:nvSpPr>
          <p:cNvPr id="73" name="Google Shape;73;p7"/>
          <p:cNvSpPr txBox="1"/>
          <p:nvPr>
            <p:ph idx="10" type="dt"/>
          </p:nvPr>
        </p:nvSpPr>
        <p:spPr>
          <a:xfrm>
            <a:off x="6794936" y="6437032"/>
            <a:ext cx="21336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7"/>
          <p:cNvSpPr txBox="1"/>
          <p:nvPr>
            <p:ph idx="11" type="ftr"/>
          </p:nvPr>
        </p:nvSpPr>
        <p:spPr>
          <a:xfrm>
            <a:off x="199698" y="6437032"/>
            <a:ext cx="612490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7"/>
          <p:cNvSpPr txBox="1"/>
          <p:nvPr>
            <p:ph idx="12" type="sldNum"/>
          </p:nvPr>
        </p:nvSpPr>
        <p:spPr>
          <a:xfrm>
            <a:off x="8306459" y="167347"/>
            <a:ext cx="630621" cy="35976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76" name="Google Shape;76;p7"/>
          <p:cNvSpPr/>
          <p:nvPr/>
        </p:nvSpPr>
        <p:spPr>
          <a:xfrm>
            <a:off x="284163" y="4267200"/>
            <a:ext cx="2743200" cy="2120153"/>
          </a:xfrm>
          <a:prstGeom prst="rect">
            <a:avLst/>
          </a:prstGeom>
          <a:solidFill>
            <a:srgbClr val="262626">
              <a:alpha val="84313"/>
            </a:srgbClr>
          </a:solidFill>
          <a:ln>
            <a:noFill/>
          </a:ln>
        </p:spPr>
        <p:txBody>
          <a:bodyPr anchorCtr="0" anchor="b" bIns="365750" lIns="91425" spcFirstLastPara="1" rIns="182875" wrap="square" tIns="45700">
            <a:noAutofit/>
          </a:bodyPr>
          <a:lstStyle/>
          <a:p>
            <a:pPr indent="0" lvl="0" marL="0" marR="0" rtl="0" algn="l">
              <a:lnSpc>
                <a:spcPct val="100000"/>
              </a:lnSpc>
              <a:spcBef>
                <a:spcPts val="0"/>
              </a:spcBef>
              <a:spcAft>
                <a:spcPts val="0"/>
              </a:spcAft>
              <a:buClr>
                <a:schemeClr val="dk1"/>
              </a:buClr>
              <a:buSzPts val="4200"/>
              <a:buFont typeface="Calibri"/>
              <a:buNone/>
            </a:pPr>
            <a:r>
              <a:t/>
            </a:r>
            <a:endParaRPr b="0" i="0" sz="4200" u="none" cap="none" strike="noStrike">
              <a:solidFill>
                <a:schemeClr val="lt1"/>
              </a:solidFill>
              <a:latin typeface="Corbel"/>
              <a:ea typeface="Corbel"/>
              <a:cs typeface="Corbel"/>
              <a:sym typeface="Corbel"/>
            </a:endParaRPr>
          </a:p>
        </p:txBody>
      </p:sp>
      <p:sp>
        <p:nvSpPr>
          <p:cNvPr id="77" name="Google Shape;77;p7"/>
          <p:cNvSpPr txBox="1"/>
          <p:nvPr>
            <p:ph idx="2" type="body"/>
          </p:nvPr>
        </p:nvSpPr>
        <p:spPr>
          <a:xfrm>
            <a:off x="419101" y="4953001"/>
            <a:ext cx="2472017" cy="1246094"/>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0"/>
              </a:spcBef>
              <a:spcAft>
                <a:spcPts val="0"/>
              </a:spcAft>
              <a:buSzPts val="1260"/>
              <a:buNone/>
              <a:defRPr sz="1400">
                <a:solidFill>
                  <a:schemeClr val="lt1"/>
                </a:solidFill>
              </a:defRPr>
            </a:lvl1pPr>
            <a:lvl2pPr indent="-228600" lvl="1" marL="914400" algn="l">
              <a:lnSpc>
                <a:spcPct val="100000"/>
              </a:lnSpc>
              <a:spcBef>
                <a:spcPts val="600"/>
              </a:spcBef>
              <a:spcAft>
                <a:spcPts val="0"/>
              </a:spcAft>
              <a:buSzPts val="1080"/>
              <a:buNone/>
              <a:defRPr sz="1200"/>
            </a:lvl2pPr>
            <a:lvl3pPr indent="-228600" lvl="2" marL="1371600" algn="l">
              <a:lnSpc>
                <a:spcPct val="100000"/>
              </a:lnSpc>
              <a:spcBef>
                <a:spcPts val="600"/>
              </a:spcBef>
              <a:spcAft>
                <a:spcPts val="0"/>
              </a:spcAft>
              <a:buSzPts val="900"/>
              <a:buNone/>
              <a:defRPr sz="1000"/>
            </a:lvl3pPr>
            <a:lvl4pPr indent="-228600" lvl="3" marL="1828800" algn="l">
              <a:lnSpc>
                <a:spcPct val="100000"/>
              </a:lnSpc>
              <a:spcBef>
                <a:spcPts val="600"/>
              </a:spcBef>
              <a:spcAft>
                <a:spcPts val="0"/>
              </a:spcAft>
              <a:buSzPts val="810"/>
              <a:buNone/>
              <a:defRPr sz="900"/>
            </a:lvl4pPr>
            <a:lvl5pPr indent="-228600" lvl="4" marL="2286000" algn="l">
              <a:lnSpc>
                <a:spcPct val="100000"/>
              </a:lnSpc>
              <a:spcBef>
                <a:spcPts val="600"/>
              </a:spcBef>
              <a:spcAft>
                <a:spcPts val="0"/>
              </a:spcAft>
              <a:buSzPts val="810"/>
              <a:buNone/>
              <a:defRPr sz="900"/>
            </a:lvl5pPr>
            <a:lvl6pPr indent="-228600" lvl="5" marL="2743200" algn="l">
              <a:lnSpc>
                <a:spcPct val="100000"/>
              </a:lnSpc>
              <a:spcBef>
                <a:spcPts val="600"/>
              </a:spcBef>
              <a:spcAft>
                <a:spcPts val="0"/>
              </a:spcAft>
              <a:buSzPts val="810"/>
              <a:buNone/>
              <a:defRPr sz="900"/>
            </a:lvl6pPr>
            <a:lvl7pPr indent="-228600" lvl="6" marL="3200400" algn="l">
              <a:lnSpc>
                <a:spcPct val="100000"/>
              </a:lnSpc>
              <a:spcBef>
                <a:spcPts val="600"/>
              </a:spcBef>
              <a:spcAft>
                <a:spcPts val="0"/>
              </a:spcAft>
              <a:buSzPts val="810"/>
              <a:buNone/>
              <a:defRPr sz="900"/>
            </a:lvl7pPr>
            <a:lvl8pPr indent="-228600" lvl="7" marL="3657600" algn="l">
              <a:lnSpc>
                <a:spcPct val="100000"/>
              </a:lnSpc>
              <a:spcBef>
                <a:spcPts val="600"/>
              </a:spcBef>
              <a:spcAft>
                <a:spcPts val="0"/>
              </a:spcAft>
              <a:buSzPts val="810"/>
              <a:buNone/>
              <a:defRPr sz="900"/>
            </a:lvl8pPr>
            <a:lvl9pPr indent="-228600" lvl="8" marL="4114800" algn="l">
              <a:lnSpc>
                <a:spcPct val="100000"/>
              </a:lnSpc>
              <a:spcBef>
                <a:spcPts val="600"/>
              </a:spcBef>
              <a:spcAft>
                <a:spcPts val="0"/>
              </a:spcAft>
              <a:buSzPts val="810"/>
              <a:buNone/>
              <a:defRPr sz="900"/>
            </a:lvl9pPr>
          </a:lstStyle>
          <a:p/>
        </p:txBody>
      </p:sp>
      <p:sp>
        <p:nvSpPr>
          <p:cNvPr id="78" name="Google Shape;78;p7"/>
          <p:cNvSpPr txBox="1"/>
          <p:nvPr>
            <p:ph type="title"/>
          </p:nvPr>
        </p:nvSpPr>
        <p:spPr>
          <a:xfrm>
            <a:off x="410764" y="4419600"/>
            <a:ext cx="2475395" cy="51098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lt1"/>
              </a:buClr>
              <a:buSzPts val="2000"/>
              <a:buFont typeface="Corbel"/>
              <a:buNone/>
              <a:defRPr b="1" sz="2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7"/>
          <p:cNvSpPr/>
          <p:nvPr>
            <p:ph idx="3" type="pic"/>
          </p:nvPr>
        </p:nvSpPr>
        <p:spPr>
          <a:xfrm>
            <a:off x="284164" y="594360"/>
            <a:ext cx="2743200" cy="3675888"/>
          </a:xfrm>
          <a:prstGeom prst="rect">
            <a:avLst/>
          </a:prstGeom>
          <a:noFill/>
          <a:ln>
            <a:noFill/>
          </a:ln>
        </p:spPr>
      </p:sp>
      <p:grpSp>
        <p:nvGrpSpPr>
          <p:cNvPr id="80" name="Google Shape;80;p7"/>
          <p:cNvGrpSpPr/>
          <p:nvPr/>
        </p:nvGrpSpPr>
        <p:grpSpPr>
          <a:xfrm>
            <a:off x="284163" y="461682"/>
            <a:ext cx="8576373" cy="137411"/>
            <a:chOff x="284163" y="1759424"/>
            <a:chExt cx="8576373" cy="137411"/>
          </a:xfrm>
        </p:grpSpPr>
        <p:sp>
          <p:nvSpPr>
            <p:cNvPr id="81" name="Google Shape;81;p7"/>
            <p:cNvSpPr/>
            <p:nvPr/>
          </p:nvSpPr>
          <p:spPr>
            <a:xfrm>
              <a:off x="284163" y="1759424"/>
              <a:ext cx="2743200" cy="13741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2" name="Google Shape;82;p7"/>
            <p:cNvSpPr/>
            <p:nvPr/>
          </p:nvSpPr>
          <p:spPr>
            <a:xfrm>
              <a:off x="3026392" y="1759424"/>
              <a:ext cx="1600200" cy="13741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3" name="Google Shape;83;p7"/>
            <p:cNvSpPr/>
            <p:nvPr/>
          </p:nvSpPr>
          <p:spPr>
            <a:xfrm>
              <a:off x="4626864" y="1759424"/>
              <a:ext cx="4233672" cy="13741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4" name="Shape 84"/>
        <p:cNvGrpSpPr/>
        <p:nvPr/>
      </p:nvGrpSpPr>
      <p:grpSpPr>
        <a:xfrm>
          <a:off x="0" y="0"/>
          <a:ext cx="0" cy="0"/>
          <a:chOff x="0" y="0"/>
          <a:chExt cx="0" cy="0"/>
        </a:xfrm>
      </p:grpSpPr>
      <p:sp>
        <p:nvSpPr>
          <p:cNvPr id="85" name="Google Shape;85;p8"/>
          <p:cNvSpPr txBox="1"/>
          <p:nvPr>
            <p:ph idx="10" type="dt"/>
          </p:nvPr>
        </p:nvSpPr>
        <p:spPr>
          <a:xfrm>
            <a:off x="6794936" y="6437032"/>
            <a:ext cx="21336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8"/>
          <p:cNvSpPr txBox="1"/>
          <p:nvPr>
            <p:ph idx="11" type="ftr"/>
          </p:nvPr>
        </p:nvSpPr>
        <p:spPr>
          <a:xfrm>
            <a:off x="199698" y="6437032"/>
            <a:ext cx="612490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8"/>
          <p:cNvSpPr txBox="1"/>
          <p:nvPr>
            <p:ph idx="12" type="sldNum"/>
          </p:nvPr>
        </p:nvSpPr>
        <p:spPr>
          <a:xfrm>
            <a:off x="8306459" y="167347"/>
            <a:ext cx="630621" cy="35976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88" name="Google Shape;88;p8"/>
          <p:cNvSpPr/>
          <p:nvPr/>
        </p:nvSpPr>
        <p:spPr>
          <a:xfrm>
            <a:off x="284163" y="444728"/>
            <a:ext cx="8574087" cy="1468437"/>
          </a:xfrm>
          <a:prstGeom prst="rect">
            <a:avLst/>
          </a:prstGeom>
          <a:solidFill>
            <a:srgbClr val="262626">
              <a:alpha val="84313"/>
            </a:srgbClr>
          </a:solidFill>
          <a:ln>
            <a:noFill/>
          </a:ln>
        </p:spPr>
        <p:txBody>
          <a:bodyPr anchorCtr="0" anchor="b" bIns="365750" lIns="91425" spcFirstLastPara="1" rIns="182875" wrap="square" tIns="45700">
            <a:noAutofit/>
          </a:bodyPr>
          <a:lstStyle/>
          <a:p>
            <a:pPr indent="0" lvl="0" marL="0" marR="0" rtl="0" algn="l">
              <a:lnSpc>
                <a:spcPct val="100000"/>
              </a:lnSpc>
              <a:spcBef>
                <a:spcPts val="0"/>
              </a:spcBef>
              <a:spcAft>
                <a:spcPts val="0"/>
              </a:spcAft>
              <a:buClr>
                <a:schemeClr val="dk1"/>
              </a:buClr>
              <a:buSzPts val="4200"/>
              <a:buFont typeface="Calibri"/>
              <a:buNone/>
            </a:pPr>
            <a:r>
              <a:t/>
            </a:r>
            <a:endParaRPr b="0" i="0" sz="4200" u="none" cap="none" strike="noStrike">
              <a:solidFill>
                <a:schemeClr val="lt1"/>
              </a:solidFill>
              <a:latin typeface="Corbel"/>
              <a:ea typeface="Corbel"/>
              <a:cs typeface="Corbel"/>
              <a:sym typeface="Corbel"/>
            </a:endParaRPr>
          </a:p>
        </p:txBody>
      </p:sp>
      <p:grpSp>
        <p:nvGrpSpPr>
          <p:cNvPr id="89" name="Google Shape;89;p8"/>
          <p:cNvGrpSpPr/>
          <p:nvPr/>
        </p:nvGrpSpPr>
        <p:grpSpPr>
          <a:xfrm>
            <a:off x="284163" y="1906542"/>
            <a:ext cx="8576373" cy="137411"/>
            <a:chOff x="284163" y="1759424"/>
            <a:chExt cx="8576373" cy="137411"/>
          </a:xfrm>
        </p:grpSpPr>
        <p:sp>
          <p:nvSpPr>
            <p:cNvPr id="90" name="Google Shape;90;p8"/>
            <p:cNvSpPr/>
            <p:nvPr/>
          </p:nvSpPr>
          <p:spPr>
            <a:xfrm>
              <a:off x="284163" y="1759424"/>
              <a:ext cx="2743200" cy="13741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1" name="Google Shape;91;p8"/>
            <p:cNvSpPr/>
            <p:nvPr/>
          </p:nvSpPr>
          <p:spPr>
            <a:xfrm>
              <a:off x="3026392" y="1759424"/>
              <a:ext cx="1600200" cy="13741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2" name="Google Shape;92;p8"/>
            <p:cNvSpPr/>
            <p:nvPr/>
          </p:nvSpPr>
          <p:spPr>
            <a:xfrm>
              <a:off x="4626864" y="1759424"/>
              <a:ext cx="4233672" cy="13741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sp>
        <p:nvSpPr>
          <p:cNvPr id="93" name="Google Shape;93;p8"/>
          <p:cNvSpPr txBox="1"/>
          <p:nvPr/>
        </p:nvSpPr>
        <p:spPr>
          <a:xfrm>
            <a:off x="8230889" y="444728"/>
            <a:ext cx="587020"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chemeClr val="lt1"/>
                </a:solidFill>
                <a:latin typeface="Calibri"/>
                <a:ea typeface="Calibri"/>
                <a:cs typeface="Calibri"/>
                <a:sym typeface="Calibri"/>
              </a:rPr>
              <a:t>🡽</a:t>
            </a:r>
            <a:endParaRPr b="0" i="0" sz="3600" u="none" cap="none" strike="noStrike">
              <a:solidFill>
                <a:schemeClr val="lt1"/>
              </a:solidFill>
              <a:latin typeface="Calibri"/>
              <a:ea typeface="Calibri"/>
              <a:cs typeface="Calibri"/>
              <a:sym typeface="Calibri"/>
            </a:endParaRPr>
          </a:p>
        </p:txBody>
      </p:sp>
      <p:sp>
        <p:nvSpPr>
          <p:cNvPr id="94" name="Google Shape;94;p8"/>
          <p:cNvSpPr txBox="1"/>
          <p:nvPr>
            <p:ph type="ctrTitle"/>
          </p:nvPr>
        </p:nvSpPr>
        <p:spPr>
          <a:xfrm>
            <a:off x="421341" y="449005"/>
            <a:ext cx="7808976" cy="1088136"/>
          </a:xfrm>
          <a:prstGeom prst="rect">
            <a:avLst/>
          </a:prstGeom>
          <a:noFill/>
          <a:ln>
            <a:noFill/>
          </a:ln>
        </p:spPr>
        <p:txBody>
          <a:bodyPr anchorCtr="0" anchor="b" bIns="45700" lIns="91425" spcFirstLastPara="1" rIns="91425" wrap="square" tIns="45700">
            <a:normAutofit/>
          </a:bodyPr>
          <a:lstStyle>
            <a:lvl1pPr lvl="0" algn="l">
              <a:lnSpc>
                <a:spcPct val="109523"/>
              </a:lnSpc>
              <a:spcBef>
                <a:spcPts val="0"/>
              </a:spcBef>
              <a:spcAft>
                <a:spcPts val="0"/>
              </a:spcAft>
              <a:buClr>
                <a:schemeClr val="lt1"/>
              </a:buClr>
              <a:buSzPts val="4200"/>
              <a:buFont typeface="Corbel"/>
              <a:buNone/>
              <a:defRPr sz="4200">
                <a:solidFill>
                  <a:schemeClr val="lt1"/>
                </a:solidFill>
                <a:latin typeface="Corbel"/>
                <a:ea typeface="Corbel"/>
                <a:cs typeface="Corbel"/>
                <a:sym typeface="Corbe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p8"/>
          <p:cNvSpPr txBox="1"/>
          <p:nvPr>
            <p:ph idx="1" type="subTitle"/>
          </p:nvPr>
        </p:nvSpPr>
        <p:spPr>
          <a:xfrm>
            <a:off x="476205" y="1532427"/>
            <a:ext cx="7754112" cy="484632"/>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rgbClr val="A5A5A5"/>
              </a:buClr>
              <a:buSzPts val="1620"/>
              <a:buFont typeface="Noto Sans Symbols"/>
              <a:buNone/>
              <a:defRPr sz="1800">
                <a:solidFill>
                  <a:schemeClr val="lt1"/>
                </a:solidFill>
                <a:latin typeface="Calibri"/>
                <a:ea typeface="Calibri"/>
                <a:cs typeface="Calibri"/>
                <a:sym typeface="Calibri"/>
              </a:defRPr>
            </a:lvl1pPr>
            <a:lvl2pPr lvl="1" algn="ctr">
              <a:lnSpc>
                <a:spcPct val="100000"/>
              </a:lnSpc>
              <a:spcBef>
                <a:spcPts val="600"/>
              </a:spcBef>
              <a:spcAft>
                <a:spcPts val="0"/>
              </a:spcAft>
              <a:buSzPts val="1980"/>
              <a:buNone/>
              <a:defRPr>
                <a:solidFill>
                  <a:srgbClr val="888888"/>
                </a:solidFill>
              </a:defRPr>
            </a:lvl2pPr>
            <a:lvl3pPr lvl="2" algn="ctr">
              <a:lnSpc>
                <a:spcPct val="100000"/>
              </a:lnSpc>
              <a:spcBef>
                <a:spcPts val="600"/>
              </a:spcBef>
              <a:spcAft>
                <a:spcPts val="0"/>
              </a:spcAft>
              <a:buSzPts val="1800"/>
              <a:buNone/>
              <a:defRPr>
                <a:solidFill>
                  <a:srgbClr val="888888"/>
                </a:solidFill>
              </a:defRPr>
            </a:lvl3pPr>
            <a:lvl4pPr lvl="3" algn="ctr">
              <a:lnSpc>
                <a:spcPct val="100000"/>
              </a:lnSpc>
              <a:spcBef>
                <a:spcPts val="600"/>
              </a:spcBef>
              <a:spcAft>
                <a:spcPts val="0"/>
              </a:spcAft>
              <a:buSzPts val="1620"/>
              <a:buNone/>
              <a:defRPr>
                <a:solidFill>
                  <a:srgbClr val="888888"/>
                </a:solidFill>
              </a:defRPr>
            </a:lvl4pPr>
            <a:lvl5pPr lvl="4" algn="ctr">
              <a:lnSpc>
                <a:spcPct val="100000"/>
              </a:lnSpc>
              <a:spcBef>
                <a:spcPts val="600"/>
              </a:spcBef>
              <a:spcAft>
                <a:spcPts val="0"/>
              </a:spcAft>
              <a:buSzPts val="1620"/>
              <a:buNone/>
              <a:defRPr>
                <a:solidFill>
                  <a:srgbClr val="888888"/>
                </a:solidFill>
              </a:defRPr>
            </a:lvl5pPr>
            <a:lvl6pPr lvl="5" algn="ctr">
              <a:lnSpc>
                <a:spcPct val="100000"/>
              </a:lnSpc>
              <a:spcBef>
                <a:spcPts val="600"/>
              </a:spcBef>
              <a:spcAft>
                <a:spcPts val="0"/>
              </a:spcAft>
              <a:buSzPts val="1620"/>
              <a:buNone/>
              <a:defRPr>
                <a:solidFill>
                  <a:srgbClr val="888888"/>
                </a:solidFill>
              </a:defRPr>
            </a:lvl6pPr>
            <a:lvl7pPr lvl="6" algn="ctr">
              <a:lnSpc>
                <a:spcPct val="100000"/>
              </a:lnSpc>
              <a:spcBef>
                <a:spcPts val="600"/>
              </a:spcBef>
              <a:spcAft>
                <a:spcPts val="0"/>
              </a:spcAft>
              <a:buSzPts val="1620"/>
              <a:buNone/>
              <a:defRPr>
                <a:solidFill>
                  <a:srgbClr val="888888"/>
                </a:solidFill>
              </a:defRPr>
            </a:lvl7pPr>
            <a:lvl8pPr lvl="7" algn="ctr">
              <a:lnSpc>
                <a:spcPct val="100000"/>
              </a:lnSpc>
              <a:spcBef>
                <a:spcPts val="600"/>
              </a:spcBef>
              <a:spcAft>
                <a:spcPts val="0"/>
              </a:spcAft>
              <a:buSzPts val="1620"/>
              <a:buNone/>
              <a:defRPr>
                <a:solidFill>
                  <a:srgbClr val="888888"/>
                </a:solidFill>
              </a:defRPr>
            </a:lvl8pPr>
            <a:lvl9pPr lvl="8" algn="ctr">
              <a:lnSpc>
                <a:spcPct val="100000"/>
              </a:lnSpc>
              <a:spcBef>
                <a:spcPts val="600"/>
              </a:spcBef>
              <a:spcAft>
                <a:spcPts val="0"/>
              </a:spcAft>
              <a:buSzPts val="1620"/>
              <a:buNone/>
              <a:defRPr>
                <a:solidFill>
                  <a:srgbClr val="888888"/>
                </a:solidFill>
              </a:defRPr>
            </a:lvl9pPr>
          </a:lstStyle>
          <a:p/>
        </p:txBody>
      </p:sp>
      <p:sp>
        <p:nvSpPr>
          <p:cNvPr id="96" name="Google Shape;96;p8"/>
          <p:cNvSpPr/>
          <p:nvPr/>
        </p:nvSpPr>
        <p:spPr>
          <a:xfrm>
            <a:off x="284163" y="6227064"/>
            <a:ext cx="8574087" cy="173736"/>
          </a:xfrm>
          <a:prstGeom prst="rect">
            <a:avLst/>
          </a:prstGeom>
          <a:solidFill>
            <a:srgbClr val="262626">
              <a:alpha val="6941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97" name="Shape 97"/>
        <p:cNvGrpSpPr/>
        <p:nvPr/>
      </p:nvGrpSpPr>
      <p:grpSpPr>
        <a:xfrm>
          <a:off x="0" y="0"/>
          <a:ext cx="0" cy="0"/>
          <a:chOff x="0" y="0"/>
          <a:chExt cx="0" cy="0"/>
        </a:xfrm>
      </p:grpSpPr>
      <p:sp>
        <p:nvSpPr>
          <p:cNvPr id="98" name="Google Shape;98;p9"/>
          <p:cNvSpPr/>
          <p:nvPr/>
        </p:nvSpPr>
        <p:spPr>
          <a:xfrm>
            <a:off x="284163" y="4801575"/>
            <a:ext cx="8574087" cy="1468437"/>
          </a:xfrm>
          <a:prstGeom prst="rect">
            <a:avLst/>
          </a:prstGeom>
          <a:solidFill>
            <a:srgbClr val="262626">
              <a:alpha val="84313"/>
            </a:srgbClr>
          </a:solidFill>
          <a:ln>
            <a:noFill/>
          </a:ln>
        </p:spPr>
        <p:txBody>
          <a:bodyPr anchorCtr="0" anchor="b" bIns="365750" lIns="91425" spcFirstLastPara="1" rIns="182875" wrap="square" tIns="45700">
            <a:noAutofit/>
          </a:bodyPr>
          <a:lstStyle/>
          <a:p>
            <a:pPr indent="0" lvl="0" marL="0" marR="0" rtl="0" algn="l">
              <a:lnSpc>
                <a:spcPct val="100000"/>
              </a:lnSpc>
              <a:spcBef>
                <a:spcPts val="0"/>
              </a:spcBef>
              <a:spcAft>
                <a:spcPts val="0"/>
              </a:spcAft>
              <a:buClr>
                <a:schemeClr val="dk1"/>
              </a:buClr>
              <a:buSzPts val="4200"/>
              <a:buFont typeface="Calibri"/>
              <a:buNone/>
            </a:pPr>
            <a:r>
              <a:t/>
            </a:r>
            <a:endParaRPr b="0" i="0" sz="4200" u="none" cap="none" strike="noStrike">
              <a:solidFill>
                <a:schemeClr val="lt1"/>
              </a:solidFill>
              <a:latin typeface="Corbel"/>
              <a:ea typeface="Corbel"/>
              <a:cs typeface="Corbel"/>
              <a:sym typeface="Corbel"/>
            </a:endParaRPr>
          </a:p>
        </p:txBody>
      </p:sp>
      <p:grpSp>
        <p:nvGrpSpPr>
          <p:cNvPr id="99" name="Google Shape;99;p9"/>
          <p:cNvGrpSpPr/>
          <p:nvPr/>
        </p:nvGrpSpPr>
        <p:grpSpPr>
          <a:xfrm>
            <a:off x="284163" y="6263389"/>
            <a:ext cx="8576373" cy="137411"/>
            <a:chOff x="284163" y="1759424"/>
            <a:chExt cx="8576373" cy="137411"/>
          </a:xfrm>
        </p:grpSpPr>
        <p:sp>
          <p:nvSpPr>
            <p:cNvPr id="100" name="Google Shape;100;p9"/>
            <p:cNvSpPr/>
            <p:nvPr/>
          </p:nvSpPr>
          <p:spPr>
            <a:xfrm>
              <a:off x="284163" y="1759424"/>
              <a:ext cx="2743200" cy="13741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1" name="Google Shape;101;p9"/>
            <p:cNvSpPr/>
            <p:nvPr/>
          </p:nvSpPr>
          <p:spPr>
            <a:xfrm>
              <a:off x="3026392" y="1759424"/>
              <a:ext cx="1600200" cy="13741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2" name="Google Shape;102;p9"/>
            <p:cNvSpPr/>
            <p:nvPr/>
          </p:nvSpPr>
          <p:spPr>
            <a:xfrm>
              <a:off x="4626864" y="1759424"/>
              <a:ext cx="4233672" cy="13741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sp>
        <p:nvSpPr>
          <p:cNvPr id="103" name="Google Shape;103;p9"/>
          <p:cNvSpPr txBox="1"/>
          <p:nvPr/>
        </p:nvSpPr>
        <p:spPr>
          <a:xfrm>
            <a:off x="8230889" y="4801575"/>
            <a:ext cx="587020"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chemeClr val="lt1"/>
                </a:solidFill>
                <a:latin typeface="Calibri"/>
                <a:ea typeface="Calibri"/>
                <a:cs typeface="Calibri"/>
                <a:sym typeface="Calibri"/>
              </a:rPr>
              <a:t>🡽</a:t>
            </a:r>
            <a:endParaRPr b="0" i="0" sz="3600" u="none" cap="none" strike="noStrike">
              <a:solidFill>
                <a:schemeClr val="lt1"/>
              </a:solidFill>
              <a:latin typeface="Calibri"/>
              <a:ea typeface="Calibri"/>
              <a:cs typeface="Calibri"/>
              <a:sym typeface="Calibri"/>
            </a:endParaRPr>
          </a:p>
        </p:txBody>
      </p:sp>
      <p:sp>
        <p:nvSpPr>
          <p:cNvPr id="104" name="Google Shape;104;p9"/>
          <p:cNvSpPr txBox="1"/>
          <p:nvPr>
            <p:ph type="title"/>
          </p:nvPr>
        </p:nvSpPr>
        <p:spPr>
          <a:xfrm>
            <a:off x="429768" y="4814125"/>
            <a:ext cx="7772400" cy="105156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lt1"/>
              </a:buClr>
              <a:buSzPts val="4200"/>
              <a:buFont typeface="Corbel"/>
              <a:buNone/>
              <a:defRPr b="0" i="0" sz="4200" cap="none">
                <a:solidFill>
                  <a:schemeClr val="lt1"/>
                </a:solidFill>
                <a:latin typeface="Corbel"/>
                <a:ea typeface="Corbel"/>
                <a:cs typeface="Corbel"/>
                <a:sym typeface="Corbe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5" name="Google Shape;105;p9"/>
          <p:cNvSpPr txBox="1"/>
          <p:nvPr>
            <p:ph idx="1" type="body"/>
          </p:nvPr>
        </p:nvSpPr>
        <p:spPr>
          <a:xfrm>
            <a:off x="475488" y="5861304"/>
            <a:ext cx="7735824" cy="402336"/>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0"/>
              </a:spcBef>
              <a:spcAft>
                <a:spcPts val="0"/>
              </a:spcAft>
              <a:buSzPts val="1620"/>
              <a:buNone/>
              <a:defRPr sz="1800">
                <a:solidFill>
                  <a:schemeClr val="lt1"/>
                </a:solidFill>
                <a:latin typeface="Calibri"/>
                <a:ea typeface="Calibri"/>
                <a:cs typeface="Calibri"/>
                <a:sym typeface="Calibri"/>
              </a:defRPr>
            </a:lvl1pPr>
            <a:lvl2pPr indent="-228600" lvl="1" marL="914400" algn="l">
              <a:lnSpc>
                <a:spcPct val="100000"/>
              </a:lnSpc>
              <a:spcBef>
                <a:spcPts val="600"/>
              </a:spcBef>
              <a:spcAft>
                <a:spcPts val="0"/>
              </a:spcAft>
              <a:buSzPts val="1620"/>
              <a:buNone/>
              <a:defRPr sz="1800">
                <a:solidFill>
                  <a:srgbClr val="888888"/>
                </a:solidFill>
              </a:defRPr>
            </a:lvl2pPr>
            <a:lvl3pPr indent="-228600" lvl="2" marL="1371600" algn="l">
              <a:lnSpc>
                <a:spcPct val="100000"/>
              </a:lnSpc>
              <a:spcBef>
                <a:spcPts val="600"/>
              </a:spcBef>
              <a:spcAft>
                <a:spcPts val="0"/>
              </a:spcAft>
              <a:buSzPts val="1440"/>
              <a:buNone/>
              <a:defRPr sz="1600">
                <a:solidFill>
                  <a:srgbClr val="888888"/>
                </a:solidFill>
              </a:defRPr>
            </a:lvl3pPr>
            <a:lvl4pPr indent="-228600" lvl="3" marL="1828800" algn="l">
              <a:lnSpc>
                <a:spcPct val="100000"/>
              </a:lnSpc>
              <a:spcBef>
                <a:spcPts val="600"/>
              </a:spcBef>
              <a:spcAft>
                <a:spcPts val="0"/>
              </a:spcAft>
              <a:buSzPts val="1260"/>
              <a:buNone/>
              <a:defRPr sz="1400">
                <a:solidFill>
                  <a:srgbClr val="888888"/>
                </a:solidFill>
              </a:defRPr>
            </a:lvl4pPr>
            <a:lvl5pPr indent="-228600" lvl="4" marL="2286000" algn="l">
              <a:lnSpc>
                <a:spcPct val="100000"/>
              </a:lnSpc>
              <a:spcBef>
                <a:spcPts val="600"/>
              </a:spcBef>
              <a:spcAft>
                <a:spcPts val="0"/>
              </a:spcAft>
              <a:buSzPts val="1260"/>
              <a:buNone/>
              <a:defRPr sz="1400">
                <a:solidFill>
                  <a:srgbClr val="888888"/>
                </a:solidFill>
              </a:defRPr>
            </a:lvl5pPr>
            <a:lvl6pPr indent="-228600" lvl="5" marL="2743200" algn="l">
              <a:lnSpc>
                <a:spcPct val="100000"/>
              </a:lnSpc>
              <a:spcBef>
                <a:spcPts val="600"/>
              </a:spcBef>
              <a:spcAft>
                <a:spcPts val="0"/>
              </a:spcAft>
              <a:buSzPts val="1260"/>
              <a:buNone/>
              <a:defRPr sz="1400">
                <a:solidFill>
                  <a:srgbClr val="888888"/>
                </a:solidFill>
              </a:defRPr>
            </a:lvl6pPr>
            <a:lvl7pPr indent="-228600" lvl="6" marL="3200400" algn="l">
              <a:lnSpc>
                <a:spcPct val="100000"/>
              </a:lnSpc>
              <a:spcBef>
                <a:spcPts val="600"/>
              </a:spcBef>
              <a:spcAft>
                <a:spcPts val="0"/>
              </a:spcAft>
              <a:buSzPts val="1260"/>
              <a:buNone/>
              <a:defRPr sz="1400">
                <a:solidFill>
                  <a:srgbClr val="888888"/>
                </a:solidFill>
              </a:defRPr>
            </a:lvl7pPr>
            <a:lvl8pPr indent="-228600" lvl="7" marL="3657600" algn="l">
              <a:lnSpc>
                <a:spcPct val="100000"/>
              </a:lnSpc>
              <a:spcBef>
                <a:spcPts val="600"/>
              </a:spcBef>
              <a:spcAft>
                <a:spcPts val="0"/>
              </a:spcAft>
              <a:buSzPts val="1260"/>
              <a:buNone/>
              <a:defRPr sz="1400">
                <a:solidFill>
                  <a:srgbClr val="888888"/>
                </a:solidFill>
              </a:defRPr>
            </a:lvl8pPr>
            <a:lvl9pPr indent="-228600" lvl="8" marL="4114800" algn="l">
              <a:lnSpc>
                <a:spcPct val="100000"/>
              </a:lnSpc>
              <a:spcBef>
                <a:spcPts val="600"/>
              </a:spcBef>
              <a:spcAft>
                <a:spcPts val="0"/>
              </a:spcAft>
              <a:buSzPts val="1260"/>
              <a:buNone/>
              <a:defRPr sz="1400">
                <a:solidFill>
                  <a:srgbClr val="888888"/>
                </a:solidFill>
              </a:defRPr>
            </a:lvl9pPr>
          </a:lstStyle>
          <a:p/>
        </p:txBody>
      </p:sp>
      <p:sp>
        <p:nvSpPr>
          <p:cNvPr id="106" name="Google Shape;106;p9"/>
          <p:cNvSpPr txBox="1"/>
          <p:nvPr>
            <p:ph idx="10" type="dt"/>
          </p:nvPr>
        </p:nvSpPr>
        <p:spPr>
          <a:xfrm>
            <a:off x="6794936" y="6437032"/>
            <a:ext cx="21336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7" name="Google Shape;107;p9"/>
          <p:cNvSpPr txBox="1"/>
          <p:nvPr>
            <p:ph idx="11" type="ftr"/>
          </p:nvPr>
        </p:nvSpPr>
        <p:spPr>
          <a:xfrm>
            <a:off x="199698" y="6437032"/>
            <a:ext cx="612490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 name="Google Shape;108;p9"/>
          <p:cNvSpPr txBox="1"/>
          <p:nvPr>
            <p:ph idx="12" type="sldNum"/>
          </p:nvPr>
        </p:nvSpPr>
        <p:spPr>
          <a:xfrm>
            <a:off x="8306459" y="167347"/>
            <a:ext cx="630621" cy="35976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with Picture">
  <p:cSld name="Section with Picture">
    <p:spTree>
      <p:nvGrpSpPr>
        <p:cNvPr id="109" name="Shape 109"/>
        <p:cNvGrpSpPr/>
        <p:nvPr/>
      </p:nvGrpSpPr>
      <p:grpSpPr>
        <a:xfrm>
          <a:off x="0" y="0"/>
          <a:ext cx="0" cy="0"/>
          <a:chOff x="0" y="0"/>
          <a:chExt cx="0" cy="0"/>
        </a:xfrm>
      </p:grpSpPr>
      <p:sp>
        <p:nvSpPr>
          <p:cNvPr id="110" name="Google Shape;110;p10"/>
          <p:cNvSpPr/>
          <p:nvPr>
            <p:ph idx="2" type="pic"/>
          </p:nvPr>
        </p:nvSpPr>
        <p:spPr>
          <a:xfrm>
            <a:off x="284162" y="443754"/>
            <a:ext cx="8574087" cy="4370293"/>
          </a:xfrm>
          <a:prstGeom prst="rect">
            <a:avLst/>
          </a:prstGeom>
          <a:noFill/>
          <a:ln>
            <a:noFill/>
          </a:ln>
        </p:spPr>
      </p:sp>
      <p:sp>
        <p:nvSpPr>
          <p:cNvPr id="111" name="Google Shape;111;p10"/>
          <p:cNvSpPr txBox="1"/>
          <p:nvPr>
            <p:ph idx="10" type="dt"/>
          </p:nvPr>
        </p:nvSpPr>
        <p:spPr>
          <a:xfrm>
            <a:off x="6794936" y="6437032"/>
            <a:ext cx="21336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2" name="Google Shape;112;p10"/>
          <p:cNvSpPr txBox="1"/>
          <p:nvPr>
            <p:ph idx="11" type="ftr"/>
          </p:nvPr>
        </p:nvSpPr>
        <p:spPr>
          <a:xfrm>
            <a:off x="199698" y="6437032"/>
            <a:ext cx="612490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 name="Google Shape;113;p10"/>
          <p:cNvSpPr txBox="1"/>
          <p:nvPr>
            <p:ph idx="12" type="sldNum"/>
          </p:nvPr>
        </p:nvSpPr>
        <p:spPr>
          <a:xfrm>
            <a:off x="8306459" y="167347"/>
            <a:ext cx="630621" cy="35976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114" name="Google Shape;114;p10"/>
          <p:cNvSpPr/>
          <p:nvPr/>
        </p:nvSpPr>
        <p:spPr>
          <a:xfrm>
            <a:off x="284163" y="4801575"/>
            <a:ext cx="8574087" cy="1468437"/>
          </a:xfrm>
          <a:prstGeom prst="rect">
            <a:avLst/>
          </a:prstGeom>
          <a:solidFill>
            <a:srgbClr val="262626">
              <a:alpha val="84313"/>
            </a:srgbClr>
          </a:solidFill>
          <a:ln>
            <a:noFill/>
          </a:ln>
        </p:spPr>
        <p:txBody>
          <a:bodyPr anchorCtr="0" anchor="b" bIns="365750" lIns="91425" spcFirstLastPara="1" rIns="182875" wrap="square" tIns="45700">
            <a:noAutofit/>
          </a:bodyPr>
          <a:lstStyle/>
          <a:p>
            <a:pPr indent="0" lvl="0" marL="0" marR="0" rtl="0" algn="l">
              <a:lnSpc>
                <a:spcPct val="100000"/>
              </a:lnSpc>
              <a:spcBef>
                <a:spcPts val="0"/>
              </a:spcBef>
              <a:spcAft>
                <a:spcPts val="0"/>
              </a:spcAft>
              <a:buClr>
                <a:schemeClr val="dk1"/>
              </a:buClr>
              <a:buSzPts val="4200"/>
              <a:buFont typeface="Calibri"/>
              <a:buNone/>
            </a:pPr>
            <a:r>
              <a:t/>
            </a:r>
            <a:endParaRPr b="0" i="0" sz="4200" u="none" cap="none" strike="noStrike">
              <a:solidFill>
                <a:schemeClr val="lt1"/>
              </a:solidFill>
              <a:latin typeface="Corbel"/>
              <a:ea typeface="Corbel"/>
              <a:cs typeface="Corbel"/>
              <a:sym typeface="Corbel"/>
            </a:endParaRPr>
          </a:p>
        </p:txBody>
      </p:sp>
      <p:grpSp>
        <p:nvGrpSpPr>
          <p:cNvPr id="115" name="Google Shape;115;p10"/>
          <p:cNvGrpSpPr/>
          <p:nvPr/>
        </p:nvGrpSpPr>
        <p:grpSpPr>
          <a:xfrm>
            <a:off x="284163" y="6263389"/>
            <a:ext cx="8576373" cy="137411"/>
            <a:chOff x="284163" y="1759424"/>
            <a:chExt cx="8576373" cy="137411"/>
          </a:xfrm>
        </p:grpSpPr>
        <p:sp>
          <p:nvSpPr>
            <p:cNvPr id="116" name="Google Shape;116;p10"/>
            <p:cNvSpPr/>
            <p:nvPr/>
          </p:nvSpPr>
          <p:spPr>
            <a:xfrm>
              <a:off x="284163" y="1759424"/>
              <a:ext cx="2743200" cy="13741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7" name="Google Shape;117;p10"/>
            <p:cNvSpPr/>
            <p:nvPr/>
          </p:nvSpPr>
          <p:spPr>
            <a:xfrm>
              <a:off x="3026392" y="1759424"/>
              <a:ext cx="1600200" cy="13741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8" name="Google Shape;118;p10"/>
            <p:cNvSpPr/>
            <p:nvPr/>
          </p:nvSpPr>
          <p:spPr>
            <a:xfrm>
              <a:off x="4626864" y="1759424"/>
              <a:ext cx="4233672" cy="13741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sp>
        <p:nvSpPr>
          <p:cNvPr id="119" name="Google Shape;119;p10"/>
          <p:cNvSpPr txBox="1"/>
          <p:nvPr/>
        </p:nvSpPr>
        <p:spPr>
          <a:xfrm>
            <a:off x="8230889" y="4801575"/>
            <a:ext cx="587020"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chemeClr val="lt1"/>
                </a:solidFill>
                <a:latin typeface="Calibri"/>
                <a:ea typeface="Calibri"/>
                <a:cs typeface="Calibri"/>
                <a:sym typeface="Calibri"/>
              </a:rPr>
              <a:t>🡽</a:t>
            </a:r>
            <a:endParaRPr b="0" i="0" sz="3600" u="none" cap="none" strike="noStrike">
              <a:solidFill>
                <a:schemeClr val="lt1"/>
              </a:solidFill>
              <a:latin typeface="Calibri"/>
              <a:ea typeface="Calibri"/>
              <a:cs typeface="Calibri"/>
              <a:sym typeface="Calibri"/>
            </a:endParaRPr>
          </a:p>
        </p:txBody>
      </p:sp>
      <p:sp>
        <p:nvSpPr>
          <p:cNvPr id="120" name="Google Shape;120;p10"/>
          <p:cNvSpPr txBox="1"/>
          <p:nvPr>
            <p:ph type="title"/>
          </p:nvPr>
        </p:nvSpPr>
        <p:spPr>
          <a:xfrm>
            <a:off x="430306" y="4814047"/>
            <a:ext cx="7772400" cy="1048871"/>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lt1"/>
              </a:buClr>
              <a:buSzPts val="4200"/>
              <a:buFont typeface="Corbel"/>
              <a:buNone/>
              <a:defRPr b="0" i="0" sz="4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1" name="Google Shape;121;p10"/>
          <p:cNvSpPr txBox="1"/>
          <p:nvPr>
            <p:ph idx="1" type="body"/>
          </p:nvPr>
        </p:nvSpPr>
        <p:spPr>
          <a:xfrm>
            <a:off x="470647" y="5862918"/>
            <a:ext cx="7732059" cy="40341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0"/>
              </a:spcBef>
              <a:spcAft>
                <a:spcPts val="0"/>
              </a:spcAft>
              <a:buSzPts val="1620"/>
              <a:buNone/>
              <a:defRPr sz="1800">
                <a:solidFill>
                  <a:schemeClr val="lt1"/>
                </a:solidFill>
              </a:defRPr>
            </a:lvl1pPr>
            <a:lvl2pPr indent="-228600" lvl="1" marL="914400" algn="l">
              <a:lnSpc>
                <a:spcPct val="100000"/>
              </a:lnSpc>
              <a:spcBef>
                <a:spcPts val="600"/>
              </a:spcBef>
              <a:spcAft>
                <a:spcPts val="0"/>
              </a:spcAft>
              <a:buSzPts val="1620"/>
              <a:buNone/>
              <a:defRPr sz="1800">
                <a:solidFill>
                  <a:srgbClr val="888888"/>
                </a:solidFill>
              </a:defRPr>
            </a:lvl2pPr>
            <a:lvl3pPr indent="-228600" lvl="2" marL="1371600" algn="l">
              <a:lnSpc>
                <a:spcPct val="100000"/>
              </a:lnSpc>
              <a:spcBef>
                <a:spcPts val="600"/>
              </a:spcBef>
              <a:spcAft>
                <a:spcPts val="0"/>
              </a:spcAft>
              <a:buSzPts val="1440"/>
              <a:buNone/>
              <a:defRPr sz="1600">
                <a:solidFill>
                  <a:srgbClr val="888888"/>
                </a:solidFill>
              </a:defRPr>
            </a:lvl3pPr>
            <a:lvl4pPr indent="-228600" lvl="3" marL="1828800" algn="l">
              <a:lnSpc>
                <a:spcPct val="100000"/>
              </a:lnSpc>
              <a:spcBef>
                <a:spcPts val="600"/>
              </a:spcBef>
              <a:spcAft>
                <a:spcPts val="0"/>
              </a:spcAft>
              <a:buSzPts val="1260"/>
              <a:buNone/>
              <a:defRPr sz="1400">
                <a:solidFill>
                  <a:srgbClr val="888888"/>
                </a:solidFill>
              </a:defRPr>
            </a:lvl4pPr>
            <a:lvl5pPr indent="-228600" lvl="4" marL="2286000" algn="l">
              <a:lnSpc>
                <a:spcPct val="100000"/>
              </a:lnSpc>
              <a:spcBef>
                <a:spcPts val="600"/>
              </a:spcBef>
              <a:spcAft>
                <a:spcPts val="0"/>
              </a:spcAft>
              <a:buSzPts val="1260"/>
              <a:buNone/>
              <a:defRPr sz="1400">
                <a:solidFill>
                  <a:srgbClr val="888888"/>
                </a:solidFill>
              </a:defRPr>
            </a:lvl5pPr>
            <a:lvl6pPr indent="-228600" lvl="5" marL="2743200" algn="l">
              <a:lnSpc>
                <a:spcPct val="100000"/>
              </a:lnSpc>
              <a:spcBef>
                <a:spcPts val="600"/>
              </a:spcBef>
              <a:spcAft>
                <a:spcPts val="0"/>
              </a:spcAft>
              <a:buSzPts val="1260"/>
              <a:buNone/>
              <a:defRPr sz="1400">
                <a:solidFill>
                  <a:srgbClr val="888888"/>
                </a:solidFill>
              </a:defRPr>
            </a:lvl6pPr>
            <a:lvl7pPr indent="-228600" lvl="6" marL="3200400" algn="l">
              <a:lnSpc>
                <a:spcPct val="100000"/>
              </a:lnSpc>
              <a:spcBef>
                <a:spcPts val="600"/>
              </a:spcBef>
              <a:spcAft>
                <a:spcPts val="0"/>
              </a:spcAft>
              <a:buSzPts val="1260"/>
              <a:buNone/>
              <a:defRPr sz="1400">
                <a:solidFill>
                  <a:srgbClr val="888888"/>
                </a:solidFill>
              </a:defRPr>
            </a:lvl7pPr>
            <a:lvl8pPr indent="-228600" lvl="7" marL="3657600" algn="l">
              <a:lnSpc>
                <a:spcPct val="100000"/>
              </a:lnSpc>
              <a:spcBef>
                <a:spcPts val="600"/>
              </a:spcBef>
              <a:spcAft>
                <a:spcPts val="0"/>
              </a:spcAft>
              <a:buSzPts val="1260"/>
              <a:buNone/>
              <a:defRPr sz="1400">
                <a:solidFill>
                  <a:srgbClr val="888888"/>
                </a:solidFill>
              </a:defRPr>
            </a:lvl8pPr>
            <a:lvl9pPr indent="-228600" lvl="8" marL="4114800" algn="l">
              <a:lnSpc>
                <a:spcPct val="100000"/>
              </a:lnSpc>
              <a:spcBef>
                <a:spcPts val="600"/>
              </a:spcBef>
              <a:spcAft>
                <a:spcPts val="0"/>
              </a:spcAft>
              <a:buSzPts val="1260"/>
              <a:buNone/>
              <a:defRPr sz="1400">
                <a:solidFill>
                  <a:srgbClr val="888888"/>
                </a:solidFil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22" name="Shape 122"/>
        <p:cNvGrpSpPr/>
        <p:nvPr/>
      </p:nvGrpSpPr>
      <p:grpSpPr>
        <a:xfrm>
          <a:off x="0" y="0"/>
          <a:ext cx="0" cy="0"/>
          <a:chOff x="0" y="0"/>
          <a:chExt cx="0" cy="0"/>
        </a:xfrm>
      </p:grpSpPr>
      <p:sp>
        <p:nvSpPr>
          <p:cNvPr id="123" name="Google Shape;123;p11"/>
          <p:cNvSpPr/>
          <p:nvPr/>
        </p:nvSpPr>
        <p:spPr>
          <a:xfrm>
            <a:off x="284163" y="455773"/>
            <a:ext cx="8574087" cy="1133949"/>
          </a:xfrm>
          <a:prstGeom prst="rect">
            <a:avLst/>
          </a:prstGeom>
          <a:solidFill>
            <a:srgbClr val="262626">
              <a:alpha val="6941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nvGrpSpPr>
          <p:cNvPr id="124" name="Google Shape;124;p11"/>
          <p:cNvGrpSpPr/>
          <p:nvPr/>
        </p:nvGrpSpPr>
        <p:grpSpPr>
          <a:xfrm>
            <a:off x="284163" y="1577847"/>
            <a:ext cx="8576373" cy="137411"/>
            <a:chOff x="284163" y="1577847"/>
            <a:chExt cx="8576373" cy="137411"/>
          </a:xfrm>
        </p:grpSpPr>
        <p:sp>
          <p:nvSpPr>
            <p:cNvPr id="125" name="Google Shape;125;p11"/>
            <p:cNvSpPr/>
            <p:nvPr/>
          </p:nvSpPr>
          <p:spPr>
            <a:xfrm>
              <a:off x="284163" y="1577847"/>
              <a:ext cx="1600200" cy="13741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6" name="Google Shape;126;p11"/>
            <p:cNvSpPr/>
            <p:nvPr/>
          </p:nvSpPr>
          <p:spPr>
            <a:xfrm>
              <a:off x="1885174" y="1577847"/>
              <a:ext cx="2743200" cy="13741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7" name="Google Shape;127;p11"/>
            <p:cNvSpPr/>
            <p:nvPr/>
          </p:nvSpPr>
          <p:spPr>
            <a:xfrm>
              <a:off x="4626864" y="1577847"/>
              <a:ext cx="4233672" cy="13741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sp>
        <p:nvSpPr>
          <p:cNvPr id="128" name="Google Shape;128;p11"/>
          <p:cNvSpPr txBox="1"/>
          <p:nvPr>
            <p:ph type="title"/>
          </p:nvPr>
        </p:nvSpPr>
        <p:spPr>
          <a:xfrm>
            <a:off x="284163" y="630382"/>
            <a:ext cx="8574087" cy="967840"/>
          </a:xfrm>
          <a:prstGeom prst="rect">
            <a:avLst/>
          </a:prstGeom>
          <a:solidFill>
            <a:srgbClr val="262626">
              <a:alpha val="69411"/>
            </a:srgbClr>
          </a:solidFill>
          <a:ln>
            <a:noFill/>
          </a:ln>
        </p:spPr>
        <p:txBody>
          <a:bodyPr anchorCtr="0" anchor="ctr" bIns="45700" lIns="91425" spcFirstLastPara="1" rIns="91425" wrap="square" tIns="45700">
            <a:normAutofit/>
          </a:bodyPr>
          <a:lstStyle>
            <a:lvl1pPr lvl="0" algn="r">
              <a:lnSpc>
                <a:spcPct val="100000"/>
              </a:lnSpc>
              <a:spcBef>
                <a:spcPts val="0"/>
              </a:spcBef>
              <a:spcAft>
                <a:spcPts val="0"/>
              </a:spcAft>
              <a:buClr>
                <a:schemeClr val="lt1"/>
              </a:buClr>
              <a:buSzPts val="4200"/>
              <a:buFont typeface="Corbe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9" name="Google Shape;129;p11"/>
          <p:cNvSpPr txBox="1"/>
          <p:nvPr>
            <p:ph idx="1" type="body"/>
          </p:nvPr>
        </p:nvSpPr>
        <p:spPr>
          <a:xfrm>
            <a:off x="403412" y="1735138"/>
            <a:ext cx="3931920" cy="833250"/>
          </a:xfrm>
          <a:prstGeom prst="rect">
            <a:avLst/>
          </a:prstGeom>
          <a:noFill/>
          <a:ln>
            <a:noFill/>
          </a:ln>
        </p:spPr>
        <p:txBody>
          <a:bodyPr anchorCtr="0" anchor="b" bIns="45700" lIns="91425" spcFirstLastPara="1" rIns="91425" wrap="square" tIns="45700">
            <a:noAutofit/>
          </a:bodyPr>
          <a:lstStyle>
            <a:lvl1pPr indent="-228600" lvl="0" marL="457200" algn="ctr">
              <a:lnSpc>
                <a:spcPct val="100000"/>
              </a:lnSpc>
              <a:spcBef>
                <a:spcPts val="600"/>
              </a:spcBef>
              <a:spcAft>
                <a:spcPts val="0"/>
              </a:spcAft>
              <a:buSzPts val="2340"/>
              <a:buNone/>
              <a:defRPr b="0" sz="2600">
                <a:solidFill>
                  <a:schemeClr val="accent1"/>
                </a:solidFill>
              </a:defRPr>
            </a:lvl1pPr>
            <a:lvl2pPr indent="-228600" lvl="1" marL="914400" algn="l">
              <a:lnSpc>
                <a:spcPct val="100000"/>
              </a:lnSpc>
              <a:spcBef>
                <a:spcPts val="600"/>
              </a:spcBef>
              <a:spcAft>
                <a:spcPts val="0"/>
              </a:spcAft>
              <a:buSzPts val="1800"/>
              <a:buNone/>
              <a:defRPr b="1" sz="2000"/>
            </a:lvl2pPr>
            <a:lvl3pPr indent="-228600" lvl="2" marL="1371600" algn="l">
              <a:lnSpc>
                <a:spcPct val="100000"/>
              </a:lnSpc>
              <a:spcBef>
                <a:spcPts val="600"/>
              </a:spcBef>
              <a:spcAft>
                <a:spcPts val="0"/>
              </a:spcAft>
              <a:buSzPts val="1620"/>
              <a:buNone/>
              <a:defRPr b="1" sz="1800"/>
            </a:lvl3pPr>
            <a:lvl4pPr indent="-228600" lvl="3" marL="1828800" algn="l">
              <a:lnSpc>
                <a:spcPct val="100000"/>
              </a:lnSpc>
              <a:spcBef>
                <a:spcPts val="600"/>
              </a:spcBef>
              <a:spcAft>
                <a:spcPts val="0"/>
              </a:spcAft>
              <a:buSzPts val="1440"/>
              <a:buNone/>
              <a:defRPr b="1" sz="1600"/>
            </a:lvl4pPr>
            <a:lvl5pPr indent="-228600" lvl="4" marL="2286000" algn="l">
              <a:lnSpc>
                <a:spcPct val="100000"/>
              </a:lnSpc>
              <a:spcBef>
                <a:spcPts val="600"/>
              </a:spcBef>
              <a:spcAft>
                <a:spcPts val="0"/>
              </a:spcAft>
              <a:buSzPts val="1440"/>
              <a:buNone/>
              <a:defRPr b="1" sz="1600"/>
            </a:lvl5pPr>
            <a:lvl6pPr indent="-228600" lvl="5" marL="2743200" algn="l">
              <a:lnSpc>
                <a:spcPct val="100000"/>
              </a:lnSpc>
              <a:spcBef>
                <a:spcPts val="600"/>
              </a:spcBef>
              <a:spcAft>
                <a:spcPts val="0"/>
              </a:spcAft>
              <a:buSzPts val="1440"/>
              <a:buNone/>
              <a:defRPr b="1" sz="1600"/>
            </a:lvl6pPr>
            <a:lvl7pPr indent="-228600" lvl="6" marL="3200400" algn="l">
              <a:lnSpc>
                <a:spcPct val="100000"/>
              </a:lnSpc>
              <a:spcBef>
                <a:spcPts val="600"/>
              </a:spcBef>
              <a:spcAft>
                <a:spcPts val="0"/>
              </a:spcAft>
              <a:buSzPts val="1440"/>
              <a:buNone/>
              <a:defRPr b="1" sz="1600"/>
            </a:lvl7pPr>
            <a:lvl8pPr indent="-228600" lvl="7" marL="3657600" algn="l">
              <a:lnSpc>
                <a:spcPct val="100000"/>
              </a:lnSpc>
              <a:spcBef>
                <a:spcPts val="600"/>
              </a:spcBef>
              <a:spcAft>
                <a:spcPts val="0"/>
              </a:spcAft>
              <a:buSzPts val="1440"/>
              <a:buNone/>
              <a:defRPr b="1" sz="1600"/>
            </a:lvl8pPr>
            <a:lvl9pPr indent="-228600" lvl="8" marL="4114800" algn="l">
              <a:lnSpc>
                <a:spcPct val="100000"/>
              </a:lnSpc>
              <a:spcBef>
                <a:spcPts val="600"/>
              </a:spcBef>
              <a:spcAft>
                <a:spcPts val="0"/>
              </a:spcAft>
              <a:buSzPts val="1440"/>
              <a:buNone/>
              <a:defRPr b="1" sz="1600"/>
            </a:lvl9pPr>
          </a:lstStyle>
          <a:p/>
        </p:txBody>
      </p:sp>
      <p:sp>
        <p:nvSpPr>
          <p:cNvPr id="130" name="Google Shape;130;p11"/>
          <p:cNvSpPr txBox="1"/>
          <p:nvPr>
            <p:ph idx="2" type="body"/>
          </p:nvPr>
        </p:nvSpPr>
        <p:spPr>
          <a:xfrm>
            <a:off x="403412" y="2590800"/>
            <a:ext cx="3931920" cy="3535362"/>
          </a:xfrm>
          <a:prstGeom prst="rect">
            <a:avLst/>
          </a:prstGeom>
          <a:noFill/>
          <a:ln>
            <a:noFill/>
          </a:ln>
        </p:spPr>
        <p:txBody>
          <a:bodyPr anchorCtr="0" anchor="t" bIns="45700" lIns="91425" spcFirstLastPara="1" rIns="91425" wrap="square" tIns="45700">
            <a:normAutofit/>
          </a:bodyPr>
          <a:lstStyle>
            <a:lvl1pPr indent="-354330" lvl="0" marL="457200" algn="l">
              <a:lnSpc>
                <a:spcPct val="100000"/>
              </a:lnSpc>
              <a:spcBef>
                <a:spcPts val="2000"/>
              </a:spcBef>
              <a:spcAft>
                <a:spcPts val="0"/>
              </a:spcAft>
              <a:buSzPts val="1980"/>
              <a:buChar char="?"/>
              <a:defRPr sz="2200"/>
            </a:lvl1pPr>
            <a:lvl2pPr indent="-342900" lvl="1" marL="914400" algn="l">
              <a:lnSpc>
                <a:spcPct val="100000"/>
              </a:lnSpc>
              <a:spcBef>
                <a:spcPts val="600"/>
              </a:spcBef>
              <a:spcAft>
                <a:spcPts val="0"/>
              </a:spcAft>
              <a:buSzPts val="1800"/>
              <a:buChar char="?"/>
              <a:defRPr sz="2000"/>
            </a:lvl2pPr>
            <a:lvl3pPr indent="-331469" lvl="2" marL="1371600" algn="l">
              <a:lnSpc>
                <a:spcPct val="100000"/>
              </a:lnSpc>
              <a:spcBef>
                <a:spcPts val="600"/>
              </a:spcBef>
              <a:spcAft>
                <a:spcPts val="0"/>
              </a:spcAft>
              <a:buSzPts val="1620"/>
              <a:buChar char="?"/>
              <a:defRPr sz="1800"/>
            </a:lvl3pPr>
            <a:lvl4pPr indent="-331469" lvl="3" marL="1828800" algn="l">
              <a:lnSpc>
                <a:spcPct val="100000"/>
              </a:lnSpc>
              <a:spcBef>
                <a:spcPts val="600"/>
              </a:spcBef>
              <a:spcAft>
                <a:spcPts val="0"/>
              </a:spcAft>
              <a:buSzPts val="1620"/>
              <a:buChar char="?"/>
              <a:defRPr sz="1800"/>
            </a:lvl4pPr>
            <a:lvl5pPr indent="-331470" lvl="4" marL="2286000" algn="l">
              <a:lnSpc>
                <a:spcPct val="100000"/>
              </a:lnSpc>
              <a:spcBef>
                <a:spcPts val="600"/>
              </a:spcBef>
              <a:spcAft>
                <a:spcPts val="0"/>
              </a:spcAft>
              <a:buSzPts val="1620"/>
              <a:buChar char="?"/>
              <a:defRPr sz="1800"/>
            </a:lvl5pPr>
            <a:lvl6pPr indent="-320039" lvl="5" marL="2743200" algn="l">
              <a:lnSpc>
                <a:spcPct val="100000"/>
              </a:lnSpc>
              <a:spcBef>
                <a:spcPts val="600"/>
              </a:spcBef>
              <a:spcAft>
                <a:spcPts val="0"/>
              </a:spcAft>
              <a:buSzPts val="1440"/>
              <a:buChar char="?"/>
              <a:defRPr sz="1600"/>
            </a:lvl6pPr>
            <a:lvl7pPr indent="-320039" lvl="6" marL="3200400" algn="l">
              <a:lnSpc>
                <a:spcPct val="100000"/>
              </a:lnSpc>
              <a:spcBef>
                <a:spcPts val="600"/>
              </a:spcBef>
              <a:spcAft>
                <a:spcPts val="0"/>
              </a:spcAft>
              <a:buSzPts val="1440"/>
              <a:buChar char="?"/>
              <a:defRPr sz="1600"/>
            </a:lvl7pPr>
            <a:lvl8pPr indent="-320040" lvl="7" marL="3657600" algn="l">
              <a:lnSpc>
                <a:spcPct val="100000"/>
              </a:lnSpc>
              <a:spcBef>
                <a:spcPts val="600"/>
              </a:spcBef>
              <a:spcAft>
                <a:spcPts val="0"/>
              </a:spcAft>
              <a:buSzPts val="1440"/>
              <a:buChar char="?"/>
              <a:defRPr sz="1600"/>
            </a:lvl8pPr>
            <a:lvl9pPr indent="-320040" lvl="8" marL="4114800" algn="l">
              <a:lnSpc>
                <a:spcPct val="100000"/>
              </a:lnSpc>
              <a:spcBef>
                <a:spcPts val="600"/>
              </a:spcBef>
              <a:spcAft>
                <a:spcPts val="0"/>
              </a:spcAft>
              <a:buSzPts val="1440"/>
              <a:buChar char="?"/>
              <a:defRPr sz="1600"/>
            </a:lvl9pPr>
          </a:lstStyle>
          <a:p/>
        </p:txBody>
      </p:sp>
      <p:sp>
        <p:nvSpPr>
          <p:cNvPr id="131" name="Google Shape;131;p11"/>
          <p:cNvSpPr txBox="1"/>
          <p:nvPr>
            <p:ph idx="3" type="body"/>
          </p:nvPr>
        </p:nvSpPr>
        <p:spPr>
          <a:xfrm>
            <a:off x="4779495" y="1735138"/>
            <a:ext cx="3931920" cy="833250"/>
          </a:xfrm>
          <a:prstGeom prst="rect">
            <a:avLst/>
          </a:prstGeom>
          <a:noFill/>
          <a:ln>
            <a:noFill/>
          </a:ln>
        </p:spPr>
        <p:txBody>
          <a:bodyPr anchorCtr="0" anchor="b" bIns="45700" lIns="91425" spcFirstLastPara="1" rIns="91425" wrap="square" tIns="45700">
            <a:noAutofit/>
          </a:bodyPr>
          <a:lstStyle>
            <a:lvl1pPr indent="-228600" lvl="0" marL="457200" algn="ctr">
              <a:lnSpc>
                <a:spcPct val="100000"/>
              </a:lnSpc>
              <a:spcBef>
                <a:spcPts val="600"/>
              </a:spcBef>
              <a:spcAft>
                <a:spcPts val="0"/>
              </a:spcAft>
              <a:buSzPts val="2340"/>
              <a:buNone/>
              <a:defRPr b="0" sz="2600">
                <a:solidFill>
                  <a:schemeClr val="accent2"/>
                </a:solidFill>
              </a:defRPr>
            </a:lvl1pPr>
            <a:lvl2pPr indent="-228600" lvl="1" marL="914400" algn="l">
              <a:lnSpc>
                <a:spcPct val="100000"/>
              </a:lnSpc>
              <a:spcBef>
                <a:spcPts val="600"/>
              </a:spcBef>
              <a:spcAft>
                <a:spcPts val="0"/>
              </a:spcAft>
              <a:buSzPts val="1800"/>
              <a:buNone/>
              <a:defRPr b="1" sz="2000"/>
            </a:lvl2pPr>
            <a:lvl3pPr indent="-228600" lvl="2" marL="1371600" algn="l">
              <a:lnSpc>
                <a:spcPct val="100000"/>
              </a:lnSpc>
              <a:spcBef>
                <a:spcPts val="600"/>
              </a:spcBef>
              <a:spcAft>
                <a:spcPts val="0"/>
              </a:spcAft>
              <a:buSzPts val="1620"/>
              <a:buNone/>
              <a:defRPr b="1" sz="1800"/>
            </a:lvl3pPr>
            <a:lvl4pPr indent="-228600" lvl="3" marL="1828800" algn="l">
              <a:lnSpc>
                <a:spcPct val="100000"/>
              </a:lnSpc>
              <a:spcBef>
                <a:spcPts val="600"/>
              </a:spcBef>
              <a:spcAft>
                <a:spcPts val="0"/>
              </a:spcAft>
              <a:buSzPts val="1440"/>
              <a:buNone/>
              <a:defRPr b="1" sz="1600"/>
            </a:lvl4pPr>
            <a:lvl5pPr indent="-228600" lvl="4" marL="2286000" algn="l">
              <a:lnSpc>
                <a:spcPct val="100000"/>
              </a:lnSpc>
              <a:spcBef>
                <a:spcPts val="600"/>
              </a:spcBef>
              <a:spcAft>
                <a:spcPts val="0"/>
              </a:spcAft>
              <a:buSzPts val="1440"/>
              <a:buNone/>
              <a:defRPr b="1" sz="1600"/>
            </a:lvl5pPr>
            <a:lvl6pPr indent="-228600" lvl="5" marL="2743200" algn="l">
              <a:lnSpc>
                <a:spcPct val="100000"/>
              </a:lnSpc>
              <a:spcBef>
                <a:spcPts val="600"/>
              </a:spcBef>
              <a:spcAft>
                <a:spcPts val="0"/>
              </a:spcAft>
              <a:buSzPts val="1440"/>
              <a:buNone/>
              <a:defRPr b="1" sz="1600"/>
            </a:lvl6pPr>
            <a:lvl7pPr indent="-228600" lvl="6" marL="3200400" algn="l">
              <a:lnSpc>
                <a:spcPct val="100000"/>
              </a:lnSpc>
              <a:spcBef>
                <a:spcPts val="600"/>
              </a:spcBef>
              <a:spcAft>
                <a:spcPts val="0"/>
              </a:spcAft>
              <a:buSzPts val="1440"/>
              <a:buNone/>
              <a:defRPr b="1" sz="1600"/>
            </a:lvl7pPr>
            <a:lvl8pPr indent="-228600" lvl="7" marL="3657600" algn="l">
              <a:lnSpc>
                <a:spcPct val="100000"/>
              </a:lnSpc>
              <a:spcBef>
                <a:spcPts val="600"/>
              </a:spcBef>
              <a:spcAft>
                <a:spcPts val="0"/>
              </a:spcAft>
              <a:buSzPts val="1440"/>
              <a:buNone/>
              <a:defRPr b="1" sz="1600"/>
            </a:lvl8pPr>
            <a:lvl9pPr indent="-228600" lvl="8" marL="4114800" algn="l">
              <a:lnSpc>
                <a:spcPct val="100000"/>
              </a:lnSpc>
              <a:spcBef>
                <a:spcPts val="600"/>
              </a:spcBef>
              <a:spcAft>
                <a:spcPts val="0"/>
              </a:spcAft>
              <a:buSzPts val="1440"/>
              <a:buNone/>
              <a:defRPr b="1" sz="1600"/>
            </a:lvl9pPr>
          </a:lstStyle>
          <a:p/>
        </p:txBody>
      </p:sp>
      <p:sp>
        <p:nvSpPr>
          <p:cNvPr id="132" name="Google Shape;132;p11"/>
          <p:cNvSpPr txBox="1"/>
          <p:nvPr>
            <p:ph idx="4" type="body"/>
          </p:nvPr>
        </p:nvSpPr>
        <p:spPr>
          <a:xfrm>
            <a:off x="4779495" y="2590800"/>
            <a:ext cx="3931920" cy="3535362"/>
          </a:xfrm>
          <a:prstGeom prst="rect">
            <a:avLst/>
          </a:prstGeom>
          <a:noFill/>
          <a:ln>
            <a:noFill/>
          </a:ln>
        </p:spPr>
        <p:txBody>
          <a:bodyPr anchorCtr="0" anchor="t" bIns="45700" lIns="91425" spcFirstLastPara="1" rIns="91425" wrap="square" tIns="45700">
            <a:normAutofit/>
          </a:bodyPr>
          <a:lstStyle>
            <a:lvl1pPr indent="-354330" lvl="0" marL="457200" algn="l">
              <a:lnSpc>
                <a:spcPct val="100000"/>
              </a:lnSpc>
              <a:spcBef>
                <a:spcPts val="2000"/>
              </a:spcBef>
              <a:spcAft>
                <a:spcPts val="0"/>
              </a:spcAft>
              <a:buSzPts val="1980"/>
              <a:buChar char="?"/>
              <a:defRPr sz="2200"/>
            </a:lvl1pPr>
            <a:lvl2pPr indent="-342900" lvl="1" marL="914400" algn="l">
              <a:lnSpc>
                <a:spcPct val="100000"/>
              </a:lnSpc>
              <a:spcBef>
                <a:spcPts val="600"/>
              </a:spcBef>
              <a:spcAft>
                <a:spcPts val="0"/>
              </a:spcAft>
              <a:buSzPts val="1800"/>
              <a:buChar char="?"/>
              <a:defRPr sz="2000"/>
            </a:lvl2pPr>
            <a:lvl3pPr indent="-331469" lvl="2" marL="1371600" algn="l">
              <a:lnSpc>
                <a:spcPct val="100000"/>
              </a:lnSpc>
              <a:spcBef>
                <a:spcPts val="600"/>
              </a:spcBef>
              <a:spcAft>
                <a:spcPts val="0"/>
              </a:spcAft>
              <a:buSzPts val="1620"/>
              <a:buChar char="?"/>
              <a:defRPr sz="1800"/>
            </a:lvl3pPr>
            <a:lvl4pPr indent="-331469" lvl="3" marL="1828800" algn="l">
              <a:lnSpc>
                <a:spcPct val="100000"/>
              </a:lnSpc>
              <a:spcBef>
                <a:spcPts val="600"/>
              </a:spcBef>
              <a:spcAft>
                <a:spcPts val="0"/>
              </a:spcAft>
              <a:buSzPts val="1620"/>
              <a:buChar char="?"/>
              <a:defRPr sz="1800"/>
            </a:lvl4pPr>
            <a:lvl5pPr indent="-331470" lvl="4" marL="2286000" algn="l">
              <a:lnSpc>
                <a:spcPct val="100000"/>
              </a:lnSpc>
              <a:spcBef>
                <a:spcPts val="600"/>
              </a:spcBef>
              <a:spcAft>
                <a:spcPts val="0"/>
              </a:spcAft>
              <a:buSzPts val="1620"/>
              <a:buChar char="?"/>
              <a:defRPr sz="1800"/>
            </a:lvl5pPr>
            <a:lvl6pPr indent="-320039" lvl="5" marL="2743200" algn="l">
              <a:lnSpc>
                <a:spcPct val="100000"/>
              </a:lnSpc>
              <a:spcBef>
                <a:spcPts val="600"/>
              </a:spcBef>
              <a:spcAft>
                <a:spcPts val="0"/>
              </a:spcAft>
              <a:buSzPts val="1440"/>
              <a:buChar char="?"/>
              <a:defRPr sz="1600"/>
            </a:lvl6pPr>
            <a:lvl7pPr indent="-320039" lvl="6" marL="3200400" algn="l">
              <a:lnSpc>
                <a:spcPct val="100000"/>
              </a:lnSpc>
              <a:spcBef>
                <a:spcPts val="600"/>
              </a:spcBef>
              <a:spcAft>
                <a:spcPts val="0"/>
              </a:spcAft>
              <a:buSzPts val="1440"/>
              <a:buChar char="?"/>
              <a:defRPr sz="1600"/>
            </a:lvl7pPr>
            <a:lvl8pPr indent="-320040" lvl="7" marL="3657600" algn="l">
              <a:lnSpc>
                <a:spcPct val="100000"/>
              </a:lnSpc>
              <a:spcBef>
                <a:spcPts val="600"/>
              </a:spcBef>
              <a:spcAft>
                <a:spcPts val="0"/>
              </a:spcAft>
              <a:buSzPts val="1440"/>
              <a:buChar char="?"/>
              <a:defRPr sz="1600"/>
            </a:lvl8pPr>
            <a:lvl9pPr indent="-320040" lvl="8" marL="4114800" algn="l">
              <a:lnSpc>
                <a:spcPct val="100000"/>
              </a:lnSpc>
              <a:spcBef>
                <a:spcPts val="600"/>
              </a:spcBef>
              <a:spcAft>
                <a:spcPts val="0"/>
              </a:spcAft>
              <a:buSzPts val="1440"/>
              <a:buChar char="?"/>
              <a:defRPr sz="1600"/>
            </a:lvl9pPr>
          </a:lstStyle>
          <a:p/>
        </p:txBody>
      </p:sp>
      <p:sp>
        <p:nvSpPr>
          <p:cNvPr id="133" name="Google Shape;133;p11"/>
          <p:cNvSpPr txBox="1"/>
          <p:nvPr>
            <p:ph idx="10" type="dt"/>
          </p:nvPr>
        </p:nvSpPr>
        <p:spPr>
          <a:xfrm>
            <a:off x="6794936" y="6437032"/>
            <a:ext cx="21336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4" name="Google Shape;134;p11"/>
          <p:cNvSpPr txBox="1"/>
          <p:nvPr>
            <p:ph idx="11" type="ftr"/>
          </p:nvPr>
        </p:nvSpPr>
        <p:spPr>
          <a:xfrm>
            <a:off x="199698" y="6437032"/>
            <a:ext cx="612490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 name="Google Shape;135;p11"/>
          <p:cNvSpPr txBox="1"/>
          <p:nvPr>
            <p:ph idx="12" type="sldNum"/>
          </p:nvPr>
        </p:nvSpPr>
        <p:spPr>
          <a:xfrm>
            <a:off x="8306459" y="167347"/>
            <a:ext cx="630621" cy="35976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36" name="Shape 136"/>
        <p:cNvGrpSpPr/>
        <p:nvPr/>
      </p:nvGrpSpPr>
      <p:grpSpPr>
        <a:xfrm>
          <a:off x="0" y="0"/>
          <a:ext cx="0" cy="0"/>
          <a:chOff x="0" y="0"/>
          <a:chExt cx="0" cy="0"/>
        </a:xfrm>
      </p:grpSpPr>
      <p:sp>
        <p:nvSpPr>
          <p:cNvPr id="137" name="Google Shape;137;p12"/>
          <p:cNvSpPr/>
          <p:nvPr/>
        </p:nvSpPr>
        <p:spPr>
          <a:xfrm>
            <a:off x="284163" y="455773"/>
            <a:ext cx="8574087" cy="1133949"/>
          </a:xfrm>
          <a:prstGeom prst="rect">
            <a:avLst/>
          </a:prstGeom>
          <a:solidFill>
            <a:srgbClr val="262626">
              <a:alpha val="6941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nvGrpSpPr>
          <p:cNvPr id="138" name="Google Shape;138;p12"/>
          <p:cNvGrpSpPr/>
          <p:nvPr/>
        </p:nvGrpSpPr>
        <p:grpSpPr>
          <a:xfrm>
            <a:off x="284163" y="1577847"/>
            <a:ext cx="8576373" cy="137411"/>
            <a:chOff x="284163" y="1577847"/>
            <a:chExt cx="8576373" cy="137411"/>
          </a:xfrm>
        </p:grpSpPr>
        <p:sp>
          <p:nvSpPr>
            <p:cNvPr id="139" name="Google Shape;139;p12"/>
            <p:cNvSpPr/>
            <p:nvPr/>
          </p:nvSpPr>
          <p:spPr>
            <a:xfrm>
              <a:off x="284163" y="1577847"/>
              <a:ext cx="1600200" cy="13741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0" name="Google Shape;140;p12"/>
            <p:cNvSpPr/>
            <p:nvPr/>
          </p:nvSpPr>
          <p:spPr>
            <a:xfrm>
              <a:off x="1885174" y="1577847"/>
              <a:ext cx="2743200" cy="13741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1" name="Google Shape;141;p12"/>
            <p:cNvSpPr/>
            <p:nvPr/>
          </p:nvSpPr>
          <p:spPr>
            <a:xfrm>
              <a:off x="4626864" y="1577847"/>
              <a:ext cx="4233672" cy="13741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sp>
        <p:nvSpPr>
          <p:cNvPr id="142" name="Google Shape;142;p12"/>
          <p:cNvSpPr txBox="1"/>
          <p:nvPr>
            <p:ph type="title"/>
          </p:nvPr>
        </p:nvSpPr>
        <p:spPr>
          <a:xfrm>
            <a:off x="284163" y="630382"/>
            <a:ext cx="8574087" cy="967840"/>
          </a:xfrm>
          <a:prstGeom prst="rect">
            <a:avLst/>
          </a:prstGeom>
          <a:solidFill>
            <a:srgbClr val="262626">
              <a:alpha val="69411"/>
            </a:srgbClr>
          </a:solidFill>
          <a:ln>
            <a:noFill/>
          </a:ln>
        </p:spPr>
        <p:txBody>
          <a:bodyPr anchorCtr="0" anchor="ctr" bIns="45700" lIns="91425" spcFirstLastPara="1" rIns="91425" wrap="square" tIns="45700">
            <a:normAutofit/>
          </a:bodyPr>
          <a:lstStyle>
            <a:lvl1pPr lvl="0" algn="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3" name="Google Shape;143;p12"/>
          <p:cNvSpPr txBox="1"/>
          <p:nvPr>
            <p:ph idx="10" type="dt"/>
          </p:nvPr>
        </p:nvSpPr>
        <p:spPr>
          <a:xfrm>
            <a:off x="6794936" y="6437032"/>
            <a:ext cx="21336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4" name="Google Shape;144;p12"/>
          <p:cNvSpPr txBox="1"/>
          <p:nvPr>
            <p:ph idx="11" type="ftr"/>
          </p:nvPr>
        </p:nvSpPr>
        <p:spPr>
          <a:xfrm>
            <a:off x="199698" y="6437032"/>
            <a:ext cx="612490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5" name="Google Shape;145;p12"/>
          <p:cNvSpPr txBox="1"/>
          <p:nvPr>
            <p:ph idx="12" type="sldNum"/>
          </p:nvPr>
        </p:nvSpPr>
        <p:spPr>
          <a:xfrm>
            <a:off x="8306459" y="167347"/>
            <a:ext cx="630621" cy="35976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46" name="Shape 146"/>
        <p:cNvGrpSpPr/>
        <p:nvPr/>
      </p:nvGrpSpPr>
      <p:grpSpPr>
        <a:xfrm>
          <a:off x="0" y="0"/>
          <a:ext cx="0" cy="0"/>
          <a:chOff x="0" y="0"/>
          <a:chExt cx="0" cy="0"/>
        </a:xfrm>
      </p:grpSpPr>
      <p:sp>
        <p:nvSpPr>
          <p:cNvPr id="147" name="Google Shape;147;p13"/>
          <p:cNvSpPr txBox="1"/>
          <p:nvPr>
            <p:ph type="title"/>
          </p:nvPr>
        </p:nvSpPr>
        <p:spPr>
          <a:xfrm>
            <a:off x="268941" y="1298762"/>
            <a:ext cx="4069080" cy="11620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Clr>
                <a:schemeClr val="accent2"/>
              </a:buClr>
              <a:buSzPts val="3200"/>
              <a:buFont typeface="Corbel"/>
              <a:buNone/>
              <a:defRPr b="1" sz="3200">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8" name="Google Shape;148;p13"/>
          <p:cNvSpPr txBox="1"/>
          <p:nvPr>
            <p:ph idx="1" type="body"/>
          </p:nvPr>
        </p:nvSpPr>
        <p:spPr>
          <a:xfrm>
            <a:off x="4783567" y="914400"/>
            <a:ext cx="4069080" cy="5211763"/>
          </a:xfrm>
          <a:prstGeom prst="rect">
            <a:avLst/>
          </a:prstGeom>
          <a:noFill/>
          <a:ln>
            <a:noFill/>
          </a:ln>
        </p:spPr>
        <p:txBody>
          <a:bodyPr anchorCtr="0" anchor="t" bIns="45700" lIns="91425" spcFirstLastPara="1" rIns="91425" wrap="square" tIns="45700">
            <a:normAutofit/>
          </a:bodyPr>
          <a:lstStyle>
            <a:lvl1pPr indent="-354330" lvl="0" marL="457200" algn="l">
              <a:lnSpc>
                <a:spcPct val="100000"/>
              </a:lnSpc>
              <a:spcBef>
                <a:spcPts val="2000"/>
              </a:spcBef>
              <a:spcAft>
                <a:spcPts val="0"/>
              </a:spcAft>
              <a:buSzPts val="1980"/>
              <a:buChar char="?"/>
              <a:defRPr sz="2200"/>
            </a:lvl1pPr>
            <a:lvl2pPr indent="-342900" lvl="1" marL="914400" algn="l">
              <a:lnSpc>
                <a:spcPct val="100000"/>
              </a:lnSpc>
              <a:spcBef>
                <a:spcPts val="600"/>
              </a:spcBef>
              <a:spcAft>
                <a:spcPts val="0"/>
              </a:spcAft>
              <a:buSzPts val="1800"/>
              <a:buChar char="?"/>
              <a:defRPr sz="2000"/>
            </a:lvl2pPr>
            <a:lvl3pPr indent="-331469" lvl="2" marL="1371600" algn="l">
              <a:lnSpc>
                <a:spcPct val="100000"/>
              </a:lnSpc>
              <a:spcBef>
                <a:spcPts val="600"/>
              </a:spcBef>
              <a:spcAft>
                <a:spcPts val="0"/>
              </a:spcAft>
              <a:buSzPts val="1620"/>
              <a:buChar char="?"/>
              <a:defRPr sz="1800"/>
            </a:lvl3pPr>
            <a:lvl4pPr indent="-331469" lvl="3" marL="1828800" algn="l">
              <a:lnSpc>
                <a:spcPct val="100000"/>
              </a:lnSpc>
              <a:spcBef>
                <a:spcPts val="600"/>
              </a:spcBef>
              <a:spcAft>
                <a:spcPts val="0"/>
              </a:spcAft>
              <a:buSzPts val="1620"/>
              <a:buChar char="?"/>
              <a:defRPr sz="1800"/>
            </a:lvl4pPr>
            <a:lvl5pPr indent="-331470" lvl="4" marL="2286000" algn="l">
              <a:lnSpc>
                <a:spcPct val="100000"/>
              </a:lnSpc>
              <a:spcBef>
                <a:spcPts val="600"/>
              </a:spcBef>
              <a:spcAft>
                <a:spcPts val="0"/>
              </a:spcAft>
              <a:buSzPts val="1620"/>
              <a:buChar char="?"/>
              <a:defRPr sz="1800"/>
            </a:lvl5pPr>
            <a:lvl6pPr indent="-331470" lvl="5" marL="2743200" algn="l">
              <a:lnSpc>
                <a:spcPct val="100000"/>
              </a:lnSpc>
              <a:spcBef>
                <a:spcPts val="600"/>
              </a:spcBef>
              <a:spcAft>
                <a:spcPts val="0"/>
              </a:spcAft>
              <a:buSzPts val="1620"/>
              <a:buChar char="?"/>
              <a:defRPr sz="1800"/>
            </a:lvl6pPr>
            <a:lvl7pPr indent="-331470" lvl="6" marL="3200400" algn="l">
              <a:lnSpc>
                <a:spcPct val="100000"/>
              </a:lnSpc>
              <a:spcBef>
                <a:spcPts val="600"/>
              </a:spcBef>
              <a:spcAft>
                <a:spcPts val="0"/>
              </a:spcAft>
              <a:buSzPts val="1620"/>
              <a:buChar char="?"/>
              <a:defRPr sz="1800"/>
            </a:lvl7pPr>
            <a:lvl8pPr indent="-331470" lvl="7" marL="3657600" algn="l">
              <a:lnSpc>
                <a:spcPct val="100000"/>
              </a:lnSpc>
              <a:spcBef>
                <a:spcPts val="600"/>
              </a:spcBef>
              <a:spcAft>
                <a:spcPts val="0"/>
              </a:spcAft>
              <a:buSzPts val="1620"/>
              <a:buChar char="?"/>
              <a:defRPr sz="1800"/>
            </a:lvl8pPr>
            <a:lvl9pPr indent="-331470" lvl="8" marL="4114800" algn="l">
              <a:lnSpc>
                <a:spcPct val="100000"/>
              </a:lnSpc>
              <a:spcBef>
                <a:spcPts val="600"/>
              </a:spcBef>
              <a:spcAft>
                <a:spcPts val="0"/>
              </a:spcAft>
              <a:buSzPts val="1620"/>
              <a:buChar char="?"/>
              <a:defRPr sz="1800"/>
            </a:lvl9pPr>
          </a:lstStyle>
          <a:p/>
        </p:txBody>
      </p:sp>
      <p:sp>
        <p:nvSpPr>
          <p:cNvPr id="149" name="Google Shape;149;p13"/>
          <p:cNvSpPr txBox="1"/>
          <p:nvPr>
            <p:ph idx="2" type="body"/>
          </p:nvPr>
        </p:nvSpPr>
        <p:spPr>
          <a:xfrm>
            <a:off x="268941" y="2456329"/>
            <a:ext cx="4069080" cy="3182472"/>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600"/>
              </a:spcBef>
              <a:spcAft>
                <a:spcPts val="0"/>
              </a:spcAft>
              <a:buSzPts val="1620"/>
              <a:buNone/>
              <a:defRPr sz="1800"/>
            </a:lvl1pPr>
            <a:lvl2pPr indent="-228600" lvl="1" marL="914400" algn="l">
              <a:lnSpc>
                <a:spcPct val="100000"/>
              </a:lnSpc>
              <a:spcBef>
                <a:spcPts val="600"/>
              </a:spcBef>
              <a:spcAft>
                <a:spcPts val="0"/>
              </a:spcAft>
              <a:buSzPts val="1080"/>
              <a:buNone/>
              <a:defRPr sz="1200"/>
            </a:lvl2pPr>
            <a:lvl3pPr indent="-228600" lvl="2" marL="1371600" algn="l">
              <a:lnSpc>
                <a:spcPct val="100000"/>
              </a:lnSpc>
              <a:spcBef>
                <a:spcPts val="600"/>
              </a:spcBef>
              <a:spcAft>
                <a:spcPts val="0"/>
              </a:spcAft>
              <a:buSzPts val="900"/>
              <a:buNone/>
              <a:defRPr sz="1000"/>
            </a:lvl3pPr>
            <a:lvl4pPr indent="-228600" lvl="3" marL="1828800" algn="l">
              <a:lnSpc>
                <a:spcPct val="100000"/>
              </a:lnSpc>
              <a:spcBef>
                <a:spcPts val="600"/>
              </a:spcBef>
              <a:spcAft>
                <a:spcPts val="0"/>
              </a:spcAft>
              <a:buSzPts val="810"/>
              <a:buNone/>
              <a:defRPr sz="900"/>
            </a:lvl4pPr>
            <a:lvl5pPr indent="-228600" lvl="4" marL="2286000" algn="l">
              <a:lnSpc>
                <a:spcPct val="100000"/>
              </a:lnSpc>
              <a:spcBef>
                <a:spcPts val="600"/>
              </a:spcBef>
              <a:spcAft>
                <a:spcPts val="0"/>
              </a:spcAft>
              <a:buSzPts val="810"/>
              <a:buNone/>
              <a:defRPr sz="900"/>
            </a:lvl5pPr>
            <a:lvl6pPr indent="-228600" lvl="5" marL="2743200" algn="l">
              <a:lnSpc>
                <a:spcPct val="100000"/>
              </a:lnSpc>
              <a:spcBef>
                <a:spcPts val="600"/>
              </a:spcBef>
              <a:spcAft>
                <a:spcPts val="0"/>
              </a:spcAft>
              <a:buSzPts val="810"/>
              <a:buNone/>
              <a:defRPr sz="900"/>
            </a:lvl6pPr>
            <a:lvl7pPr indent="-228600" lvl="6" marL="3200400" algn="l">
              <a:lnSpc>
                <a:spcPct val="100000"/>
              </a:lnSpc>
              <a:spcBef>
                <a:spcPts val="600"/>
              </a:spcBef>
              <a:spcAft>
                <a:spcPts val="0"/>
              </a:spcAft>
              <a:buSzPts val="810"/>
              <a:buNone/>
              <a:defRPr sz="900"/>
            </a:lvl7pPr>
            <a:lvl8pPr indent="-228600" lvl="7" marL="3657600" algn="l">
              <a:lnSpc>
                <a:spcPct val="100000"/>
              </a:lnSpc>
              <a:spcBef>
                <a:spcPts val="600"/>
              </a:spcBef>
              <a:spcAft>
                <a:spcPts val="0"/>
              </a:spcAft>
              <a:buSzPts val="810"/>
              <a:buNone/>
              <a:defRPr sz="900"/>
            </a:lvl8pPr>
            <a:lvl9pPr indent="-228600" lvl="8" marL="4114800" algn="l">
              <a:lnSpc>
                <a:spcPct val="100000"/>
              </a:lnSpc>
              <a:spcBef>
                <a:spcPts val="600"/>
              </a:spcBef>
              <a:spcAft>
                <a:spcPts val="0"/>
              </a:spcAft>
              <a:buSzPts val="810"/>
              <a:buNone/>
              <a:defRPr sz="900"/>
            </a:lvl9pPr>
          </a:lstStyle>
          <a:p/>
        </p:txBody>
      </p:sp>
      <p:sp>
        <p:nvSpPr>
          <p:cNvPr id="150" name="Google Shape;150;p13"/>
          <p:cNvSpPr txBox="1"/>
          <p:nvPr>
            <p:ph idx="10" type="dt"/>
          </p:nvPr>
        </p:nvSpPr>
        <p:spPr>
          <a:xfrm>
            <a:off x="6794936" y="6437032"/>
            <a:ext cx="21336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1" name="Google Shape;151;p13"/>
          <p:cNvSpPr txBox="1"/>
          <p:nvPr>
            <p:ph idx="11" type="ftr"/>
          </p:nvPr>
        </p:nvSpPr>
        <p:spPr>
          <a:xfrm>
            <a:off x="199698" y="6437032"/>
            <a:ext cx="612490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2" name="Google Shape;152;p13"/>
          <p:cNvSpPr txBox="1"/>
          <p:nvPr>
            <p:ph idx="12" type="sldNum"/>
          </p:nvPr>
        </p:nvSpPr>
        <p:spPr>
          <a:xfrm>
            <a:off x="8306459" y="167347"/>
            <a:ext cx="630621" cy="35976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grpSp>
        <p:nvGrpSpPr>
          <p:cNvPr id="153" name="Google Shape;153;p13"/>
          <p:cNvGrpSpPr/>
          <p:nvPr/>
        </p:nvGrpSpPr>
        <p:grpSpPr>
          <a:xfrm>
            <a:off x="284163" y="452718"/>
            <a:ext cx="8576373" cy="137411"/>
            <a:chOff x="284163" y="1577847"/>
            <a:chExt cx="8576373" cy="137411"/>
          </a:xfrm>
        </p:grpSpPr>
        <p:sp>
          <p:nvSpPr>
            <p:cNvPr id="154" name="Google Shape;154;p13"/>
            <p:cNvSpPr/>
            <p:nvPr/>
          </p:nvSpPr>
          <p:spPr>
            <a:xfrm>
              <a:off x="284163" y="1577847"/>
              <a:ext cx="1600200" cy="13741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55" name="Google Shape;155;p13"/>
            <p:cNvSpPr/>
            <p:nvPr/>
          </p:nvSpPr>
          <p:spPr>
            <a:xfrm>
              <a:off x="1885174" y="1577847"/>
              <a:ext cx="2743200" cy="13741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56" name="Google Shape;156;p13"/>
            <p:cNvSpPr/>
            <p:nvPr/>
          </p:nvSpPr>
          <p:spPr>
            <a:xfrm>
              <a:off x="4626864" y="1577847"/>
              <a:ext cx="4233672" cy="13741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Alt.">
  <p:cSld name="Picture with Caption, Alt.">
    <p:spTree>
      <p:nvGrpSpPr>
        <p:cNvPr id="157" name="Shape 157"/>
        <p:cNvGrpSpPr/>
        <p:nvPr/>
      </p:nvGrpSpPr>
      <p:grpSpPr>
        <a:xfrm>
          <a:off x="0" y="0"/>
          <a:ext cx="0" cy="0"/>
          <a:chOff x="0" y="0"/>
          <a:chExt cx="0" cy="0"/>
        </a:xfrm>
      </p:grpSpPr>
      <p:grpSp>
        <p:nvGrpSpPr>
          <p:cNvPr id="158" name="Google Shape;158;p14"/>
          <p:cNvGrpSpPr/>
          <p:nvPr/>
        </p:nvGrpSpPr>
        <p:grpSpPr>
          <a:xfrm>
            <a:off x="284163" y="4280647"/>
            <a:ext cx="8576373" cy="137411"/>
            <a:chOff x="284163" y="1759424"/>
            <a:chExt cx="8576373" cy="137411"/>
          </a:xfrm>
        </p:grpSpPr>
        <p:sp>
          <p:nvSpPr>
            <p:cNvPr id="159" name="Google Shape;159;p14"/>
            <p:cNvSpPr/>
            <p:nvPr/>
          </p:nvSpPr>
          <p:spPr>
            <a:xfrm>
              <a:off x="284163" y="1759424"/>
              <a:ext cx="2743200" cy="13741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60" name="Google Shape;160;p14"/>
            <p:cNvSpPr/>
            <p:nvPr/>
          </p:nvSpPr>
          <p:spPr>
            <a:xfrm>
              <a:off x="3026392" y="1759424"/>
              <a:ext cx="1600200" cy="13741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61" name="Google Shape;161;p14"/>
            <p:cNvSpPr/>
            <p:nvPr/>
          </p:nvSpPr>
          <p:spPr>
            <a:xfrm>
              <a:off x="4626864" y="1759424"/>
              <a:ext cx="4233672" cy="13741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sp>
        <p:nvSpPr>
          <p:cNvPr id="162" name="Google Shape;162;p14"/>
          <p:cNvSpPr txBox="1"/>
          <p:nvPr>
            <p:ph type="title"/>
          </p:nvPr>
        </p:nvSpPr>
        <p:spPr>
          <a:xfrm>
            <a:off x="363071" y="4778189"/>
            <a:ext cx="8360242"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accent2"/>
              </a:buClr>
              <a:buSzPts val="2800"/>
              <a:buFont typeface="Corbel"/>
              <a:buNone/>
              <a:defRPr b="0" sz="2800">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3" name="Google Shape;163;p14"/>
          <p:cNvSpPr/>
          <p:nvPr>
            <p:ph idx="2" type="pic"/>
          </p:nvPr>
        </p:nvSpPr>
        <p:spPr>
          <a:xfrm>
            <a:off x="284163" y="457200"/>
            <a:ext cx="8577072" cy="3822192"/>
          </a:xfrm>
          <a:prstGeom prst="rect">
            <a:avLst/>
          </a:prstGeom>
          <a:noFill/>
          <a:ln>
            <a:noFill/>
          </a:ln>
        </p:spPr>
      </p:sp>
      <p:sp>
        <p:nvSpPr>
          <p:cNvPr id="164" name="Google Shape;164;p14"/>
          <p:cNvSpPr txBox="1"/>
          <p:nvPr>
            <p:ph idx="1" type="body"/>
          </p:nvPr>
        </p:nvSpPr>
        <p:spPr>
          <a:xfrm>
            <a:off x="419099" y="5344927"/>
            <a:ext cx="8304213"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0"/>
              </a:spcBef>
              <a:spcAft>
                <a:spcPts val="0"/>
              </a:spcAft>
              <a:buSzPts val="1260"/>
              <a:buNone/>
              <a:defRPr sz="1400">
                <a:solidFill>
                  <a:srgbClr val="262626"/>
                </a:solidFill>
              </a:defRPr>
            </a:lvl1pPr>
            <a:lvl2pPr indent="-228600" lvl="1" marL="914400" algn="l">
              <a:lnSpc>
                <a:spcPct val="100000"/>
              </a:lnSpc>
              <a:spcBef>
                <a:spcPts val="600"/>
              </a:spcBef>
              <a:spcAft>
                <a:spcPts val="0"/>
              </a:spcAft>
              <a:buSzPts val="1080"/>
              <a:buNone/>
              <a:defRPr sz="1200"/>
            </a:lvl2pPr>
            <a:lvl3pPr indent="-228600" lvl="2" marL="1371600" algn="l">
              <a:lnSpc>
                <a:spcPct val="100000"/>
              </a:lnSpc>
              <a:spcBef>
                <a:spcPts val="600"/>
              </a:spcBef>
              <a:spcAft>
                <a:spcPts val="0"/>
              </a:spcAft>
              <a:buSzPts val="900"/>
              <a:buNone/>
              <a:defRPr sz="1000"/>
            </a:lvl3pPr>
            <a:lvl4pPr indent="-228600" lvl="3" marL="1828800" algn="l">
              <a:lnSpc>
                <a:spcPct val="100000"/>
              </a:lnSpc>
              <a:spcBef>
                <a:spcPts val="600"/>
              </a:spcBef>
              <a:spcAft>
                <a:spcPts val="0"/>
              </a:spcAft>
              <a:buSzPts val="810"/>
              <a:buNone/>
              <a:defRPr sz="900"/>
            </a:lvl4pPr>
            <a:lvl5pPr indent="-228600" lvl="4" marL="2286000" algn="l">
              <a:lnSpc>
                <a:spcPct val="100000"/>
              </a:lnSpc>
              <a:spcBef>
                <a:spcPts val="600"/>
              </a:spcBef>
              <a:spcAft>
                <a:spcPts val="0"/>
              </a:spcAft>
              <a:buSzPts val="810"/>
              <a:buNone/>
              <a:defRPr sz="900"/>
            </a:lvl5pPr>
            <a:lvl6pPr indent="-228600" lvl="5" marL="2743200" algn="l">
              <a:lnSpc>
                <a:spcPct val="100000"/>
              </a:lnSpc>
              <a:spcBef>
                <a:spcPts val="600"/>
              </a:spcBef>
              <a:spcAft>
                <a:spcPts val="0"/>
              </a:spcAft>
              <a:buSzPts val="810"/>
              <a:buNone/>
              <a:defRPr sz="900"/>
            </a:lvl6pPr>
            <a:lvl7pPr indent="-228600" lvl="6" marL="3200400" algn="l">
              <a:lnSpc>
                <a:spcPct val="100000"/>
              </a:lnSpc>
              <a:spcBef>
                <a:spcPts val="600"/>
              </a:spcBef>
              <a:spcAft>
                <a:spcPts val="0"/>
              </a:spcAft>
              <a:buSzPts val="810"/>
              <a:buNone/>
              <a:defRPr sz="900"/>
            </a:lvl7pPr>
            <a:lvl8pPr indent="-228600" lvl="7" marL="3657600" algn="l">
              <a:lnSpc>
                <a:spcPct val="100000"/>
              </a:lnSpc>
              <a:spcBef>
                <a:spcPts val="600"/>
              </a:spcBef>
              <a:spcAft>
                <a:spcPts val="0"/>
              </a:spcAft>
              <a:buSzPts val="810"/>
              <a:buNone/>
              <a:defRPr sz="900"/>
            </a:lvl8pPr>
            <a:lvl9pPr indent="-228600" lvl="8" marL="4114800" algn="l">
              <a:lnSpc>
                <a:spcPct val="100000"/>
              </a:lnSpc>
              <a:spcBef>
                <a:spcPts val="600"/>
              </a:spcBef>
              <a:spcAft>
                <a:spcPts val="0"/>
              </a:spcAft>
              <a:buSzPts val="810"/>
              <a:buNone/>
              <a:defRPr sz="900"/>
            </a:lvl9pPr>
          </a:lstStyle>
          <a:p/>
        </p:txBody>
      </p:sp>
      <p:sp>
        <p:nvSpPr>
          <p:cNvPr id="165" name="Google Shape;165;p14"/>
          <p:cNvSpPr txBox="1"/>
          <p:nvPr>
            <p:ph idx="10" type="dt"/>
          </p:nvPr>
        </p:nvSpPr>
        <p:spPr>
          <a:xfrm>
            <a:off x="6794936" y="6437032"/>
            <a:ext cx="21336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6" name="Google Shape;166;p14"/>
          <p:cNvSpPr txBox="1"/>
          <p:nvPr>
            <p:ph idx="11" type="ftr"/>
          </p:nvPr>
        </p:nvSpPr>
        <p:spPr>
          <a:xfrm>
            <a:off x="199698" y="6437032"/>
            <a:ext cx="612490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7" name="Google Shape;167;p14"/>
          <p:cNvSpPr txBox="1"/>
          <p:nvPr>
            <p:ph idx="12" type="sldNum"/>
          </p:nvPr>
        </p:nvSpPr>
        <p:spPr>
          <a:xfrm>
            <a:off x="8306459" y="167347"/>
            <a:ext cx="630621" cy="35976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ictures with Caption">
  <p:cSld name="3 Pictures with Caption">
    <p:spTree>
      <p:nvGrpSpPr>
        <p:cNvPr id="168" name="Shape 168"/>
        <p:cNvGrpSpPr/>
        <p:nvPr/>
      </p:nvGrpSpPr>
      <p:grpSpPr>
        <a:xfrm>
          <a:off x="0" y="0"/>
          <a:ext cx="0" cy="0"/>
          <a:chOff x="0" y="0"/>
          <a:chExt cx="0" cy="0"/>
        </a:xfrm>
      </p:grpSpPr>
      <p:sp>
        <p:nvSpPr>
          <p:cNvPr id="169" name="Google Shape;169;p15"/>
          <p:cNvSpPr/>
          <p:nvPr/>
        </p:nvSpPr>
        <p:spPr>
          <a:xfrm>
            <a:off x="3021013" y="4801575"/>
            <a:ext cx="5837237" cy="1468437"/>
          </a:xfrm>
          <a:prstGeom prst="rect">
            <a:avLst/>
          </a:prstGeom>
          <a:solidFill>
            <a:srgbClr val="262626">
              <a:alpha val="84313"/>
            </a:srgbClr>
          </a:solidFill>
          <a:ln>
            <a:noFill/>
          </a:ln>
        </p:spPr>
        <p:txBody>
          <a:bodyPr anchorCtr="0" anchor="b" bIns="365750" lIns="91425" spcFirstLastPara="1" rIns="182875" wrap="square" tIns="45700">
            <a:noAutofit/>
          </a:bodyPr>
          <a:lstStyle/>
          <a:p>
            <a:pPr indent="0" lvl="0" marL="0" marR="0" rtl="0" algn="l">
              <a:lnSpc>
                <a:spcPct val="100000"/>
              </a:lnSpc>
              <a:spcBef>
                <a:spcPts val="0"/>
              </a:spcBef>
              <a:spcAft>
                <a:spcPts val="0"/>
              </a:spcAft>
              <a:buClr>
                <a:schemeClr val="dk1"/>
              </a:buClr>
              <a:buSzPts val="4200"/>
              <a:buFont typeface="Calibri"/>
              <a:buNone/>
            </a:pPr>
            <a:r>
              <a:t/>
            </a:r>
            <a:endParaRPr b="0" i="0" sz="4200" u="none" cap="none" strike="noStrike">
              <a:solidFill>
                <a:schemeClr val="lt1"/>
              </a:solidFill>
              <a:latin typeface="Corbel"/>
              <a:ea typeface="Corbel"/>
              <a:cs typeface="Corbel"/>
              <a:sym typeface="Corbel"/>
            </a:endParaRPr>
          </a:p>
        </p:txBody>
      </p:sp>
      <p:grpSp>
        <p:nvGrpSpPr>
          <p:cNvPr id="170" name="Google Shape;170;p15"/>
          <p:cNvGrpSpPr/>
          <p:nvPr/>
        </p:nvGrpSpPr>
        <p:grpSpPr>
          <a:xfrm>
            <a:off x="284163" y="6263389"/>
            <a:ext cx="8576373" cy="137411"/>
            <a:chOff x="284163" y="1759424"/>
            <a:chExt cx="8576373" cy="137411"/>
          </a:xfrm>
        </p:grpSpPr>
        <p:sp>
          <p:nvSpPr>
            <p:cNvPr id="171" name="Google Shape;171;p15"/>
            <p:cNvSpPr/>
            <p:nvPr/>
          </p:nvSpPr>
          <p:spPr>
            <a:xfrm>
              <a:off x="284163" y="1759424"/>
              <a:ext cx="2743200" cy="13741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72" name="Google Shape;172;p15"/>
            <p:cNvSpPr/>
            <p:nvPr/>
          </p:nvSpPr>
          <p:spPr>
            <a:xfrm>
              <a:off x="3026392" y="1759424"/>
              <a:ext cx="1600200" cy="13741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73" name="Google Shape;173;p15"/>
            <p:cNvSpPr/>
            <p:nvPr/>
          </p:nvSpPr>
          <p:spPr>
            <a:xfrm>
              <a:off x="4626864" y="1759424"/>
              <a:ext cx="4233672" cy="13741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sp>
        <p:nvSpPr>
          <p:cNvPr id="174" name="Google Shape;174;p15"/>
          <p:cNvSpPr txBox="1"/>
          <p:nvPr>
            <p:ph type="title"/>
          </p:nvPr>
        </p:nvSpPr>
        <p:spPr>
          <a:xfrm>
            <a:off x="3031661" y="4800600"/>
            <a:ext cx="5691651"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lt1"/>
              </a:buClr>
              <a:buSzPts val="2800"/>
              <a:buFont typeface="Corbel"/>
              <a:buNone/>
              <a:defRPr b="0" i="0" sz="2800" cap="none">
                <a:solidFill>
                  <a:schemeClr val="lt1"/>
                </a:solidFill>
                <a:latin typeface="Corbel"/>
                <a:ea typeface="Corbel"/>
                <a:cs typeface="Corbel"/>
                <a:sym typeface="Corbe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5" name="Google Shape;175;p15"/>
          <p:cNvSpPr/>
          <p:nvPr>
            <p:ph idx="2" type="pic"/>
          </p:nvPr>
        </p:nvSpPr>
        <p:spPr>
          <a:xfrm>
            <a:off x="3021014" y="457199"/>
            <a:ext cx="5833872" cy="4352544"/>
          </a:xfrm>
          <a:prstGeom prst="rect">
            <a:avLst/>
          </a:prstGeom>
          <a:noFill/>
          <a:ln>
            <a:noFill/>
          </a:ln>
        </p:spPr>
      </p:sp>
      <p:sp>
        <p:nvSpPr>
          <p:cNvPr id="176" name="Google Shape;176;p15"/>
          <p:cNvSpPr txBox="1"/>
          <p:nvPr>
            <p:ph idx="1" type="body"/>
          </p:nvPr>
        </p:nvSpPr>
        <p:spPr>
          <a:xfrm>
            <a:off x="3069805" y="5367338"/>
            <a:ext cx="5653507"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0"/>
              </a:spcBef>
              <a:spcAft>
                <a:spcPts val="0"/>
              </a:spcAft>
              <a:buSzPts val="1260"/>
              <a:buNone/>
              <a:defRPr sz="1400">
                <a:solidFill>
                  <a:schemeClr val="lt1"/>
                </a:solidFill>
              </a:defRPr>
            </a:lvl1pPr>
            <a:lvl2pPr indent="-228600" lvl="1" marL="914400" algn="l">
              <a:lnSpc>
                <a:spcPct val="100000"/>
              </a:lnSpc>
              <a:spcBef>
                <a:spcPts val="600"/>
              </a:spcBef>
              <a:spcAft>
                <a:spcPts val="0"/>
              </a:spcAft>
              <a:buSzPts val="1080"/>
              <a:buNone/>
              <a:defRPr sz="1200"/>
            </a:lvl2pPr>
            <a:lvl3pPr indent="-228600" lvl="2" marL="1371600" algn="l">
              <a:lnSpc>
                <a:spcPct val="100000"/>
              </a:lnSpc>
              <a:spcBef>
                <a:spcPts val="600"/>
              </a:spcBef>
              <a:spcAft>
                <a:spcPts val="0"/>
              </a:spcAft>
              <a:buSzPts val="900"/>
              <a:buNone/>
              <a:defRPr sz="1000"/>
            </a:lvl3pPr>
            <a:lvl4pPr indent="-228600" lvl="3" marL="1828800" algn="l">
              <a:lnSpc>
                <a:spcPct val="100000"/>
              </a:lnSpc>
              <a:spcBef>
                <a:spcPts val="600"/>
              </a:spcBef>
              <a:spcAft>
                <a:spcPts val="0"/>
              </a:spcAft>
              <a:buSzPts val="810"/>
              <a:buNone/>
              <a:defRPr sz="900"/>
            </a:lvl4pPr>
            <a:lvl5pPr indent="-228600" lvl="4" marL="2286000" algn="l">
              <a:lnSpc>
                <a:spcPct val="100000"/>
              </a:lnSpc>
              <a:spcBef>
                <a:spcPts val="600"/>
              </a:spcBef>
              <a:spcAft>
                <a:spcPts val="0"/>
              </a:spcAft>
              <a:buSzPts val="810"/>
              <a:buNone/>
              <a:defRPr sz="900"/>
            </a:lvl5pPr>
            <a:lvl6pPr indent="-228600" lvl="5" marL="2743200" algn="l">
              <a:lnSpc>
                <a:spcPct val="100000"/>
              </a:lnSpc>
              <a:spcBef>
                <a:spcPts val="600"/>
              </a:spcBef>
              <a:spcAft>
                <a:spcPts val="0"/>
              </a:spcAft>
              <a:buSzPts val="810"/>
              <a:buNone/>
              <a:defRPr sz="900"/>
            </a:lvl6pPr>
            <a:lvl7pPr indent="-228600" lvl="6" marL="3200400" algn="l">
              <a:lnSpc>
                <a:spcPct val="100000"/>
              </a:lnSpc>
              <a:spcBef>
                <a:spcPts val="600"/>
              </a:spcBef>
              <a:spcAft>
                <a:spcPts val="0"/>
              </a:spcAft>
              <a:buSzPts val="810"/>
              <a:buNone/>
              <a:defRPr sz="900"/>
            </a:lvl7pPr>
            <a:lvl8pPr indent="-228600" lvl="7" marL="3657600" algn="l">
              <a:lnSpc>
                <a:spcPct val="100000"/>
              </a:lnSpc>
              <a:spcBef>
                <a:spcPts val="600"/>
              </a:spcBef>
              <a:spcAft>
                <a:spcPts val="0"/>
              </a:spcAft>
              <a:buSzPts val="810"/>
              <a:buNone/>
              <a:defRPr sz="900"/>
            </a:lvl8pPr>
            <a:lvl9pPr indent="-228600" lvl="8" marL="4114800" algn="l">
              <a:lnSpc>
                <a:spcPct val="100000"/>
              </a:lnSpc>
              <a:spcBef>
                <a:spcPts val="600"/>
              </a:spcBef>
              <a:spcAft>
                <a:spcPts val="0"/>
              </a:spcAft>
              <a:buSzPts val="810"/>
              <a:buNone/>
              <a:defRPr sz="900"/>
            </a:lvl9pPr>
          </a:lstStyle>
          <a:p/>
        </p:txBody>
      </p:sp>
      <p:sp>
        <p:nvSpPr>
          <p:cNvPr id="177" name="Google Shape;177;p15"/>
          <p:cNvSpPr txBox="1"/>
          <p:nvPr>
            <p:ph idx="10" type="dt"/>
          </p:nvPr>
        </p:nvSpPr>
        <p:spPr>
          <a:xfrm>
            <a:off x="6794936" y="6437032"/>
            <a:ext cx="21336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8" name="Google Shape;178;p15"/>
          <p:cNvSpPr txBox="1"/>
          <p:nvPr>
            <p:ph idx="11" type="ftr"/>
          </p:nvPr>
        </p:nvSpPr>
        <p:spPr>
          <a:xfrm>
            <a:off x="199698" y="6437032"/>
            <a:ext cx="612490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9" name="Google Shape;179;p15"/>
          <p:cNvSpPr txBox="1"/>
          <p:nvPr>
            <p:ph idx="12" type="sldNum"/>
          </p:nvPr>
        </p:nvSpPr>
        <p:spPr>
          <a:xfrm>
            <a:off x="8306459" y="167347"/>
            <a:ext cx="630621" cy="35976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180" name="Google Shape;180;p15"/>
          <p:cNvSpPr/>
          <p:nvPr>
            <p:ph idx="3" type="pic"/>
          </p:nvPr>
        </p:nvSpPr>
        <p:spPr>
          <a:xfrm>
            <a:off x="284164" y="457200"/>
            <a:ext cx="2736850" cy="2907792"/>
          </a:xfrm>
          <a:prstGeom prst="rect">
            <a:avLst/>
          </a:prstGeom>
          <a:noFill/>
          <a:ln>
            <a:noFill/>
          </a:ln>
        </p:spPr>
      </p:sp>
      <p:sp>
        <p:nvSpPr>
          <p:cNvPr id="181" name="Google Shape;181;p15"/>
          <p:cNvSpPr/>
          <p:nvPr>
            <p:ph idx="4" type="pic"/>
          </p:nvPr>
        </p:nvSpPr>
        <p:spPr>
          <a:xfrm>
            <a:off x="284164" y="3364992"/>
            <a:ext cx="2736850" cy="2898648"/>
          </a:xfrm>
          <a:prstGeom prst="rect">
            <a:avLst/>
          </a:prstGeom>
          <a:noFill/>
          <a:ln>
            <a:no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82" name="Shape 182"/>
        <p:cNvGrpSpPr/>
        <p:nvPr/>
      </p:nvGrpSpPr>
      <p:grpSpPr>
        <a:xfrm>
          <a:off x="0" y="0"/>
          <a:ext cx="0" cy="0"/>
          <a:chOff x="0" y="0"/>
          <a:chExt cx="0" cy="0"/>
        </a:xfrm>
      </p:grpSpPr>
      <p:sp>
        <p:nvSpPr>
          <p:cNvPr id="183" name="Google Shape;183;p16"/>
          <p:cNvSpPr/>
          <p:nvPr/>
        </p:nvSpPr>
        <p:spPr>
          <a:xfrm>
            <a:off x="284163" y="455773"/>
            <a:ext cx="8574087" cy="1133949"/>
          </a:xfrm>
          <a:prstGeom prst="rect">
            <a:avLst/>
          </a:prstGeom>
          <a:solidFill>
            <a:srgbClr val="262626">
              <a:alpha val="6941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nvGrpSpPr>
          <p:cNvPr id="184" name="Google Shape;184;p16"/>
          <p:cNvGrpSpPr/>
          <p:nvPr/>
        </p:nvGrpSpPr>
        <p:grpSpPr>
          <a:xfrm>
            <a:off x="284163" y="1577847"/>
            <a:ext cx="8576373" cy="137411"/>
            <a:chOff x="284163" y="1577847"/>
            <a:chExt cx="8576373" cy="137411"/>
          </a:xfrm>
        </p:grpSpPr>
        <p:sp>
          <p:nvSpPr>
            <p:cNvPr id="185" name="Google Shape;185;p16"/>
            <p:cNvSpPr/>
            <p:nvPr/>
          </p:nvSpPr>
          <p:spPr>
            <a:xfrm>
              <a:off x="284163" y="1577847"/>
              <a:ext cx="1600200" cy="13741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86" name="Google Shape;186;p16"/>
            <p:cNvSpPr/>
            <p:nvPr/>
          </p:nvSpPr>
          <p:spPr>
            <a:xfrm>
              <a:off x="1885174" y="1577847"/>
              <a:ext cx="2743200" cy="13741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87" name="Google Shape;187;p16"/>
            <p:cNvSpPr/>
            <p:nvPr/>
          </p:nvSpPr>
          <p:spPr>
            <a:xfrm>
              <a:off x="4626864" y="1577847"/>
              <a:ext cx="4233672" cy="13741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sp>
        <p:nvSpPr>
          <p:cNvPr id="188" name="Google Shape;188;p16"/>
          <p:cNvSpPr txBox="1"/>
          <p:nvPr>
            <p:ph type="title"/>
          </p:nvPr>
        </p:nvSpPr>
        <p:spPr>
          <a:xfrm>
            <a:off x="284163" y="630382"/>
            <a:ext cx="8574087" cy="967840"/>
          </a:xfrm>
          <a:prstGeom prst="rect">
            <a:avLst/>
          </a:prstGeom>
          <a:solidFill>
            <a:srgbClr val="262626">
              <a:alpha val="69411"/>
            </a:srgbClr>
          </a:solidFill>
          <a:ln>
            <a:noFill/>
          </a:ln>
        </p:spPr>
        <p:txBody>
          <a:bodyPr anchorCtr="0" anchor="ctr" bIns="45700" lIns="91425" spcFirstLastPara="1" rIns="91425" wrap="square" tIns="45700">
            <a:normAutofit/>
          </a:bodyPr>
          <a:lstStyle>
            <a:lvl1pPr lvl="0" algn="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9" name="Google Shape;189;p16"/>
          <p:cNvSpPr txBox="1"/>
          <p:nvPr>
            <p:ph idx="1" type="body"/>
          </p:nvPr>
        </p:nvSpPr>
        <p:spPr>
          <a:xfrm rot="5400000">
            <a:off x="2564607" y="-146843"/>
            <a:ext cx="4013200" cy="8574087"/>
          </a:xfrm>
          <a:prstGeom prst="rect">
            <a:avLst/>
          </a:prstGeom>
          <a:noFill/>
          <a:ln>
            <a:noFill/>
          </a:ln>
        </p:spPr>
        <p:txBody>
          <a:bodyPr anchorCtr="0" anchor="t" bIns="45700" lIns="91425" spcFirstLastPara="1" rIns="91425" wrap="square" tIns="45700">
            <a:normAutofit/>
          </a:bodyPr>
          <a:lstStyle>
            <a:lvl1pPr indent="-331470" lvl="0" marL="457200" algn="l">
              <a:lnSpc>
                <a:spcPct val="100000"/>
              </a:lnSpc>
              <a:spcBef>
                <a:spcPts val="2000"/>
              </a:spcBef>
              <a:spcAft>
                <a:spcPts val="0"/>
              </a:spcAft>
              <a:buSzPts val="1620"/>
              <a:buChar char="?"/>
              <a:defRPr/>
            </a:lvl1pPr>
            <a:lvl2pPr indent="-331469" lvl="1" marL="914400" algn="l">
              <a:lnSpc>
                <a:spcPct val="100000"/>
              </a:lnSpc>
              <a:spcBef>
                <a:spcPts val="600"/>
              </a:spcBef>
              <a:spcAft>
                <a:spcPts val="0"/>
              </a:spcAft>
              <a:buSzPts val="1620"/>
              <a:buChar char="?"/>
              <a:defRPr/>
            </a:lvl2pPr>
            <a:lvl3pPr indent="-331469" lvl="2" marL="1371600" algn="l">
              <a:lnSpc>
                <a:spcPct val="100000"/>
              </a:lnSpc>
              <a:spcBef>
                <a:spcPts val="600"/>
              </a:spcBef>
              <a:spcAft>
                <a:spcPts val="0"/>
              </a:spcAft>
              <a:buSzPts val="1620"/>
              <a:buChar char="?"/>
              <a:defRPr/>
            </a:lvl3pPr>
            <a:lvl4pPr indent="-331469" lvl="3" marL="1828800" algn="l">
              <a:lnSpc>
                <a:spcPct val="100000"/>
              </a:lnSpc>
              <a:spcBef>
                <a:spcPts val="600"/>
              </a:spcBef>
              <a:spcAft>
                <a:spcPts val="0"/>
              </a:spcAft>
              <a:buSzPts val="1620"/>
              <a:buChar char="?"/>
              <a:defRPr/>
            </a:lvl4pPr>
            <a:lvl5pPr indent="-331470" lvl="4" marL="2286000" algn="l">
              <a:lnSpc>
                <a:spcPct val="100000"/>
              </a:lnSpc>
              <a:spcBef>
                <a:spcPts val="600"/>
              </a:spcBef>
              <a:spcAft>
                <a:spcPts val="0"/>
              </a:spcAft>
              <a:buSzPts val="1620"/>
              <a:buChar char="?"/>
              <a:defRPr/>
            </a:lvl5pPr>
            <a:lvl6pPr indent="-331470" lvl="5" marL="2743200" algn="l">
              <a:lnSpc>
                <a:spcPct val="100000"/>
              </a:lnSpc>
              <a:spcBef>
                <a:spcPts val="600"/>
              </a:spcBef>
              <a:spcAft>
                <a:spcPts val="0"/>
              </a:spcAft>
              <a:buSzPts val="1620"/>
              <a:buChar char="?"/>
              <a:defRPr/>
            </a:lvl6pPr>
            <a:lvl7pPr indent="-331470" lvl="6" marL="3200400" algn="l">
              <a:lnSpc>
                <a:spcPct val="100000"/>
              </a:lnSpc>
              <a:spcBef>
                <a:spcPts val="600"/>
              </a:spcBef>
              <a:spcAft>
                <a:spcPts val="0"/>
              </a:spcAft>
              <a:buSzPts val="1620"/>
              <a:buChar char="?"/>
              <a:defRPr/>
            </a:lvl7pPr>
            <a:lvl8pPr indent="-331470" lvl="7" marL="3657600" algn="l">
              <a:lnSpc>
                <a:spcPct val="100000"/>
              </a:lnSpc>
              <a:spcBef>
                <a:spcPts val="600"/>
              </a:spcBef>
              <a:spcAft>
                <a:spcPts val="0"/>
              </a:spcAft>
              <a:buSzPts val="1620"/>
              <a:buChar char="?"/>
              <a:defRPr/>
            </a:lvl8pPr>
            <a:lvl9pPr indent="-331470" lvl="8" marL="4114800" algn="l">
              <a:lnSpc>
                <a:spcPct val="100000"/>
              </a:lnSpc>
              <a:spcBef>
                <a:spcPts val="600"/>
              </a:spcBef>
              <a:spcAft>
                <a:spcPts val="0"/>
              </a:spcAft>
              <a:buSzPts val="1620"/>
              <a:buChar char="?"/>
              <a:defRPr/>
            </a:lvl9pPr>
          </a:lstStyle>
          <a:p/>
        </p:txBody>
      </p:sp>
      <p:sp>
        <p:nvSpPr>
          <p:cNvPr id="190" name="Google Shape;190;p16"/>
          <p:cNvSpPr txBox="1"/>
          <p:nvPr>
            <p:ph idx="10" type="dt"/>
          </p:nvPr>
        </p:nvSpPr>
        <p:spPr>
          <a:xfrm>
            <a:off x="6794936" y="6437032"/>
            <a:ext cx="21336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1" name="Google Shape;191;p16"/>
          <p:cNvSpPr txBox="1"/>
          <p:nvPr>
            <p:ph idx="11" type="ftr"/>
          </p:nvPr>
        </p:nvSpPr>
        <p:spPr>
          <a:xfrm>
            <a:off x="199698" y="6437032"/>
            <a:ext cx="612490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2" name="Google Shape;192;p16"/>
          <p:cNvSpPr txBox="1"/>
          <p:nvPr>
            <p:ph idx="12" type="sldNum"/>
          </p:nvPr>
        </p:nvSpPr>
        <p:spPr>
          <a:xfrm>
            <a:off x="8306459" y="167347"/>
            <a:ext cx="630621" cy="35976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93" name="Shape 193"/>
        <p:cNvGrpSpPr/>
        <p:nvPr/>
      </p:nvGrpSpPr>
      <p:grpSpPr>
        <a:xfrm>
          <a:off x="0" y="0"/>
          <a:ext cx="0" cy="0"/>
          <a:chOff x="0" y="0"/>
          <a:chExt cx="0" cy="0"/>
        </a:xfrm>
      </p:grpSpPr>
      <p:sp>
        <p:nvSpPr>
          <p:cNvPr id="194" name="Google Shape;194;p17"/>
          <p:cNvSpPr/>
          <p:nvPr/>
        </p:nvSpPr>
        <p:spPr>
          <a:xfrm rot="5400000">
            <a:off x="5313882" y="2857535"/>
            <a:ext cx="5934615" cy="1133949"/>
          </a:xfrm>
          <a:prstGeom prst="rect">
            <a:avLst/>
          </a:prstGeom>
          <a:solidFill>
            <a:srgbClr val="262626">
              <a:alpha val="6941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95" name="Google Shape;195;p17"/>
          <p:cNvSpPr txBox="1"/>
          <p:nvPr>
            <p:ph type="title"/>
          </p:nvPr>
        </p:nvSpPr>
        <p:spPr>
          <a:xfrm rot="5400000">
            <a:off x="5219069" y="2949131"/>
            <a:ext cx="5921375" cy="969264"/>
          </a:xfrm>
          <a:prstGeom prst="rect">
            <a:avLst/>
          </a:prstGeom>
          <a:solidFill>
            <a:srgbClr val="262626">
              <a:alpha val="69411"/>
            </a:srgbClr>
          </a:solid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lt1"/>
              </a:buClr>
              <a:buSzPts val="3400"/>
              <a:buFont typeface="Corbel"/>
              <a:buNone/>
              <a:defRPr sz="3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6" name="Google Shape;196;p17"/>
          <p:cNvSpPr txBox="1"/>
          <p:nvPr>
            <p:ph idx="1" type="body"/>
          </p:nvPr>
        </p:nvSpPr>
        <p:spPr>
          <a:xfrm rot="5400000">
            <a:off x="564357" y="177007"/>
            <a:ext cx="5937250" cy="6497637"/>
          </a:xfrm>
          <a:prstGeom prst="rect">
            <a:avLst/>
          </a:prstGeom>
          <a:noFill/>
          <a:ln>
            <a:noFill/>
          </a:ln>
        </p:spPr>
        <p:txBody>
          <a:bodyPr anchorCtr="0" anchor="t" bIns="45700" lIns="91425" spcFirstLastPara="1" rIns="91425" wrap="square" tIns="45700">
            <a:normAutofit/>
          </a:bodyPr>
          <a:lstStyle>
            <a:lvl1pPr indent="-331470" lvl="0" marL="457200" algn="l">
              <a:lnSpc>
                <a:spcPct val="100000"/>
              </a:lnSpc>
              <a:spcBef>
                <a:spcPts val="2000"/>
              </a:spcBef>
              <a:spcAft>
                <a:spcPts val="0"/>
              </a:spcAft>
              <a:buSzPts val="1620"/>
              <a:buChar char="?"/>
              <a:defRPr/>
            </a:lvl1pPr>
            <a:lvl2pPr indent="-331469" lvl="1" marL="914400" algn="l">
              <a:lnSpc>
                <a:spcPct val="100000"/>
              </a:lnSpc>
              <a:spcBef>
                <a:spcPts val="600"/>
              </a:spcBef>
              <a:spcAft>
                <a:spcPts val="0"/>
              </a:spcAft>
              <a:buSzPts val="1620"/>
              <a:buChar char="?"/>
              <a:defRPr/>
            </a:lvl2pPr>
            <a:lvl3pPr indent="-331469" lvl="2" marL="1371600" algn="l">
              <a:lnSpc>
                <a:spcPct val="100000"/>
              </a:lnSpc>
              <a:spcBef>
                <a:spcPts val="600"/>
              </a:spcBef>
              <a:spcAft>
                <a:spcPts val="0"/>
              </a:spcAft>
              <a:buSzPts val="1620"/>
              <a:buChar char="?"/>
              <a:defRPr/>
            </a:lvl3pPr>
            <a:lvl4pPr indent="-331469" lvl="3" marL="1828800" algn="l">
              <a:lnSpc>
                <a:spcPct val="100000"/>
              </a:lnSpc>
              <a:spcBef>
                <a:spcPts val="600"/>
              </a:spcBef>
              <a:spcAft>
                <a:spcPts val="0"/>
              </a:spcAft>
              <a:buSzPts val="1620"/>
              <a:buChar char="?"/>
              <a:defRPr/>
            </a:lvl4pPr>
            <a:lvl5pPr indent="-331470" lvl="4" marL="2286000" algn="l">
              <a:lnSpc>
                <a:spcPct val="100000"/>
              </a:lnSpc>
              <a:spcBef>
                <a:spcPts val="600"/>
              </a:spcBef>
              <a:spcAft>
                <a:spcPts val="0"/>
              </a:spcAft>
              <a:buSzPts val="1620"/>
              <a:buChar char="?"/>
              <a:defRPr/>
            </a:lvl5pPr>
            <a:lvl6pPr indent="-331470" lvl="5" marL="2743200" algn="l">
              <a:lnSpc>
                <a:spcPct val="100000"/>
              </a:lnSpc>
              <a:spcBef>
                <a:spcPts val="600"/>
              </a:spcBef>
              <a:spcAft>
                <a:spcPts val="0"/>
              </a:spcAft>
              <a:buSzPts val="1620"/>
              <a:buChar char="?"/>
              <a:defRPr/>
            </a:lvl6pPr>
            <a:lvl7pPr indent="-331470" lvl="6" marL="3200400" algn="l">
              <a:lnSpc>
                <a:spcPct val="100000"/>
              </a:lnSpc>
              <a:spcBef>
                <a:spcPts val="600"/>
              </a:spcBef>
              <a:spcAft>
                <a:spcPts val="0"/>
              </a:spcAft>
              <a:buSzPts val="1620"/>
              <a:buChar char="?"/>
              <a:defRPr/>
            </a:lvl7pPr>
            <a:lvl8pPr indent="-331470" lvl="7" marL="3657600" algn="l">
              <a:lnSpc>
                <a:spcPct val="100000"/>
              </a:lnSpc>
              <a:spcBef>
                <a:spcPts val="600"/>
              </a:spcBef>
              <a:spcAft>
                <a:spcPts val="0"/>
              </a:spcAft>
              <a:buSzPts val="1620"/>
              <a:buChar char="?"/>
              <a:defRPr/>
            </a:lvl8pPr>
            <a:lvl9pPr indent="-331470" lvl="8" marL="4114800" algn="l">
              <a:lnSpc>
                <a:spcPct val="100000"/>
              </a:lnSpc>
              <a:spcBef>
                <a:spcPts val="600"/>
              </a:spcBef>
              <a:spcAft>
                <a:spcPts val="0"/>
              </a:spcAft>
              <a:buSzPts val="1620"/>
              <a:buChar char="?"/>
              <a:defRPr/>
            </a:lvl9pPr>
          </a:lstStyle>
          <a:p/>
        </p:txBody>
      </p:sp>
      <p:sp>
        <p:nvSpPr>
          <p:cNvPr id="197" name="Google Shape;197;p17"/>
          <p:cNvSpPr txBox="1"/>
          <p:nvPr>
            <p:ph idx="10" type="dt"/>
          </p:nvPr>
        </p:nvSpPr>
        <p:spPr>
          <a:xfrm>
            <a:off x="6794936" y="6437032"/>
            <a:ext cx="21336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8" name="Google Shape;198;p17"/>
          <p:cNvSpPr txBox="1"/>
          <p:nvPr>
            <p:ph idx="11" type="ftr"/>
          </p:nvPr>
        </p:nvSpPr>
        <p:spPr>
          <a:xfrm>
            <a:off x="199698" y="6437032"/>
            <a:ext cx="612490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9" name="Google Shape;199;p17"/>
          <p:cNvSpPr txBox="1"/>
          <p:nvPr>
            <p:ph idx="12" type="sldNum"/>
          </p:nvPr>
        </p:nvSpPr>
        <p:spPr>
          <a:xfrm>
            <a:off x="8306459" y="167347"/>
            <a:ext cx="630621" cy="35976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grpSp>
        <p:nvGrpSpPr>
          <p:cNvPr id="200" name="Google Shape;200;p17"/>
          <p:cNvGrpSpPr/>
          <p:nvPr/>
        </p:nvGrpSpPr>
        <p:grpSpPr>
          <a:xfrm rot="5400000">
            <a:off x="4658724" y="3355723"/>
            <a:ext cx="5934456" cy="137411"/>
            <a:chOff x="284163" y="1577847"/>
            <a:chExt cx="8576373" cy="137411"/>
          </a:xfrm>
        </p:grpSpPr>
        <p:sp>
          <p:nvSpPr>
            <p:cNvPr id="201" name="Google Shape;201;p17"/>
            <p:cNvSpPr/>
            <p:nvPr/>
          </p:nvSpPr>
          <p:spPr>
            <a:xfrm>
              <a:off x="284163" y="1577847"/>
              <a:ext cx="1600200" cy="13741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02" name="Google Shape;202;p17"/>
            <p:cNvSpPr/>
            <p:nvPr/>
          </p:nvSpPr>
          <p:spPr>
            <a:xfrm>
              <a:off x="1885174" y="1577847"/>
              <a:ext cx="2743200" cy="13741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03" name="Google Shape;203;p17"/>
            <p:cNvSpPr/>
            <p:nvPr/>
          </p:nvSpPr>
          <p:spPr>
            <a:xfrm>
              <a:off x="4626864" y="1577847"/>
              <a:ext cx="4233672" cy="13741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1.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idx="1" type="body"/>
          </p:nvPr>
        </p:nvSpPr>
        <p:spPr>
          <a:xfrm>
            <a:off x="1781503" y="2133600"/>
            <a:ext cx="7076747" cy="3992563"/>
          </a:xfrm>
          <a:prstGeom prst="rect">
            <a:avLst/>
          </a:prstGeom>
          <a:noFill/>
          <a:ln>
            <a:noFill/>
          </a:ln>
        </p:spPr>
        <p:txBody>
          <a:bodyPr anchorCtr="0" anchor="t" bIns="45700" lIns="91425" spcFirstLastPara="1" rIns="91425" wrap="square" tIns="45700">
            <a:normAutofit/>
          </a:bodyPr>
          <a:lstStyle>
            <a:lvl1pPr indent="-365760" lvl="0" marL="457200" marR="0" rtl="0" algn="l">
              <a:lnSpc>
                <a:spcPct val="100000"/>
              </a:lnSpc>
              <a:spcBef>
                <a:spcPts val="2000"/>
              </a:spcBef>
              <a:spcAft>
                <a:spcPts val="0"/>
              </a:spcAft>
              <a:buClr>
                <a:srgbClr val="A5A5A5"/>
              </a:buClr>
              <a:buSzPts val="2160"/>
              <a:buFont typeface="Noto Sans Symbols"/>
              <a:buChar char="🡽"/>
              <a:defRPr b="0" i="0" sz="2400" u="none" cap="none" strike="noStrike">
                <a:solidFill>
                  <a:srgbClr val="262626"/>
                </a:solidFill>
                <a:latin typeface="Calibri"/>
                <a:ea typeface="Calibri"/>
                <a:cs typeface="Calibri"/>
                <a:sym typeface="Calibri"/>
              </a:defRPr>
            </a:lvl1pPr>
            <a:lvl2pPr indent="-354330" lvl="1" marL="914400" marR="0" rtl="0" algn="l">
              <a:lnSpc>
                <a:spcPct val="100000"/>
              </a:lnSpc>
              <a:spcBef>
                <a:spcPts val="600"/>
              </a:spcBef>
              <a:spcAft>
                <a:spcPts val="0"/>
              </a:spcAft>
              <a:buClr>
                <a:srgbClr val="3F3F3F"/>
              </a:buClr>
              <a:buSzPts val="1980"/>
              <a:buFont typeface="Noto Sans Symbols"/>
              <a:buChar char="🡽"/>
              <a:defRPr b="0" i="0" sz="2200" u="none" cap="none" strike="noStrike">
                <a:solidFill>
                  <a:srgbClr val="262626"/>
                </a:solidFill>
                <a:latin typeface="Calibri"/>
                <a:ea typeface="Calibri"/>
                <a:cs typeface="Calibri"/>
                <a:sym typeface="Calibri"/>
              </a:defRPr>
            </a:lvl2pPr>
            <a:lvl3pPr indent="-342900" lvl="2" marL="1371600" marR="0" rtl="0" algn="l">
              <a:lnSpc>
                <a:spcPct val="100000"/>
              </a:lnSpc>
              <a:spcBef>
                <a:spcPts val="600"/>
              </a:spcBef>
              <a:spcAft>
                <a:spcPts val="0"/>
              </a:spcAft>
              <a:buClr>
                <a:srgbClr val="A5A5A5"/>
              </a:buClr>
              <a:buSzPts val="1800"/>
              <a:buFont typeface="Noto Sans Symbols"/>
              <a:buChar char="🡽"/>
              <a:defRPr b="0" i="0" sz="2000" u="none" cap="none" strike="noStrike">
                <a:solidFill>
                  <a:srgbClr val="262626"/>
                </a:solidFill>
                <a:latin typeface="Calibri"/>
                <a:ea typeface="Calibri"/>
                <a:cs typeface="Calibri"/>
                <a:sym typeface="Calibri"/>
              </a:defRPr>
            </a:lvl3pPr>
            <a:lvl4pPr indent="-331469" lvl="3" marL="1828800" marR="0" rtl="0" algn="l">
              <a:lnSpc>
                <a:spcPct val="100000"/>
              </a:lnSpc>
              <a:spcBef>
                <a:spcPts val="600"/>
              </a:spcBef>
              <a:spcAft>
                <a:spcPts val="0"/>
              </a:spcAft>
              <a:buClr>
                <a:srgbClr val="3F3F3F"/>
              </a:buClr>
              <a:buSzPts val="1620"/>
              <a:buFont typeface="Noto Sans Symbols"/>
              <a:buChar char="🡽"/>
              <a:defRPr b="0" i="0" sz="1800" u="none" cap="none" strike="noStrike">
                <a:solidFill>
                  <a:srgbClr val="262626"/>
                </a:solidFill>
                <a:latin typeface="Calibri"/>
                <a:ea typeface="Calibri"/>
                <a:cs typeface="Calibri"/>
                <a:sym typeface="Calibri"/>
              </a:defRPr>
            </a:lvl4pPr>
            <a:lvl5pPr indent="-331470" lvl="4" marL="2286000" marR="0" rtl="0" algn="l">
              <a:lnSpc>
                <a:spcPct val="100000"/>
              </a:lnSpc>
              <a:spcBef>
                <a:spcPts val="600"/>
              </a:spcBef>
              <a:spcAft>
                <a:spcPts val="0"/>
              </a:spcAft>
              <a:buClr>
                <a:srgbClr val="A5A5A5"/>
              </a:buClr>
              <a:buSzPts val="1620"/>
              <a:buFont typeface="Noto Sans Symbols"/>
              <a:buChar char="🡽"/>
              <a:defRPr b="0" i="0" sz="1800" u="none" cap="none" strike="noStrike">
                <a:solidFill>
                  <a:srgbClr val="262626"/>
                </a:solidFill>
                <a:latin typeface="Calibri"/>
                <a:ea typeface="Calibri"/>
                <a:cs typeface="Calibri"/>
                <a:sym typeface="Calibri"/>
              </a:defRPr>
            </a:lvl5pPr>
            <a:lvl6pPr indent="-331470" lvl="5" marL="2743200" marR="0" rtl="0" algn="l">
              <a:lnSpc>
                <a:spcPct val="100000"/>
              </a:lnSpc>
              <a:spcBef>
                <a:spcPts val="600"/>
              </a:spcBef>
              <a:spcAft>
                <a:spcPts val="0"/>
              </a:spcAft>
              <a:buClr>
                <a:srgbClr val="3F3F3F"/>
              </a:buClr>
              <a:buSzPts val="1620"/>
              <a:buFont typeface="Noto Sans Symbols"/>
              <a:buChar char="🡽"/>
              <a:defRPr b="0" i="0" sz="1800" u="none" cap="none" strike="noStrike">
                <a:solidFill>
                  <a:srgbClr val="262626"/>
                </a:solidFill>
                <a:latin typeface="Calibri"/>
                <a:ea typeface="Calibri"/>
                <a:cs typeface="Calibri"/>
                <a:sym typeface="Calibri"/>
              </a:defRPr>
            </a:lvl6pPr>
            <a:lvl7pPr indent="-331470" lvl="6" marL="3200400" marR="0" rtl="0" algn="l">
              <a:lnSpc>
                <a:spcPct val="100000"/>
              </a:lnSpc>
              <a:spcBef>
                <a:spcPts val="600"/>
              </a:spcBef>
              <a:spcAft>
                <a:spcPts val="0"/>
              </a:spcAft>
              <a:buClr>
                <a:srgbClr val="A5A5A5"/>
              </a:buClr>
              <a:buSzPts val="1620"/>
              <a:buFont typeface="Noto Sans Symbols"/>
              <a:buChar char="🡽"/>
              <a:defRPr b="0" i="0" sz="1800" u="none" cap="none" strike="noStrike">
                <a:solidFill>
                  <a:srgbClr val="262626"/>
                </a:solidFill>
                <a:latin typeface="Calibri"/>
                <a:ea typeface="Calibri"/>
                <a:cs typeface="Calibri"/>
                <a:sym typeface="Calibri"/>
              </a:defRPr>
            </a:lvl7pPr>
            <a:lvl8pPr indent="-331470" lvl="7" marL="3657600" marR="0" rtl="0" algn="l">
              <a:lnSpc>
                <a:spcPct val="100000"/>
              </a:lnSpc>
              <a:spcBef>
                <a:spcPts val="600"/>
              </a:spcBef>
              <a:spcAft>
                <a:spcPts val="0"/>
              </a:spcAft>
              <a:buClr>
                <a:srgbClr val="3F3F3F"/>
              </a:buClr>
              <a:buSzPts val="1620"/>
              <a:buFont typeface="Noto Sans Symbols"/>
              <a:buChar char="🡽"/>
              <a:defRPr b="0" i="0" sz="1800" u="none" cap="none" strike="noStrike">
                <a:solidFill>
                  <a:srgbClr val="262626"/>
                </a:solidFill>
                <a:latin typeface="Calibri"/>
                <a:ea typeface="Calibri"/>
                <a:cs typeface="Calibri"/>
                <a:sym typeface="Calibri"/>
              </a:defRPr>
            </a:lvl8pPr>
            <a:lvl9pPr indent="-331470" lvl="8" marL="4114800" marR="0" rtl="0" algn="l">
              <a:lnSpc>
                <a:spcPct val="100000"/>
              </a:lnSpc>
              <a:spcBef>
                <a:spcPts val="600"/>
              </a:spcBef>
              <a:spcAft>
                <a:spcPts val="0"/>
              </a:spcAft>
              <a:buClr>
                <a:srgbClr val="A5A5A5"/>
              </a:buClr>
              <a:buSzPts val="1620"/>
              <a:buFont typeface="Noto Sans Symbols"/>
              <a:buChar char="🡽"/>
              <a:defRPr b="0" i="0" sz="1800" u="none" cap="none" strike="noStrike">
                <a:solidFill>
                  <a:srgbClr val="262626"/>
                </a:solidFill>
                <a:latin typeface="Calibri"/>
                <a:ea typeface="Calibri"/>
                <a:cs typeface="Calibri"/>
                <a:sym typeface="Calibri"/>
              </a:defRPr>
            </a:lvl9pPr>
          </a:lstStyle>
          <a:p/>
        </p:txBody>
      </p:sp>
      <p:sp>
        <p:nvSpPr>
          <p:cNvPr id="11" name="Google Shape;11;p1"/>
          <p:cNvSpPr txBox="1"/>
          <p:nvPr>
            <p:ph idx="10" type="dt"/>
          </p:nvPr>
        </p:nvSpPr>
        <p:spPr>
          <a:xfrm>
            <a:off x="6794936" y="6437032"/>
            <a:ext cx="2133600" cy="365125"/>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1" i="0" sz="1100" u="none" cap="none" strike="noStrike">
                <a:solidFill>
                  <a:srgbClr val="A5A5A5"/>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1" type="ftr"/>
          </p:nvPr>
        </p:nvSpPr>
        <p:spPr>
          <a:xfrm>
            <a:off x="199698" y="6437032"/>
            <a:ext cx="6124902"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1" i="0" sz="1100" u="none" cap="none" strike="noStrike">
                <a:solidFill>
                  <a:srgbClr val="A5A5A5"/>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2" type="sldNum"/>
          </p:nvPr>
        </p:nvSpPr>
        <p:spPr>
          <a:xfrm>
            <a:off x="8306459" y="167347"/>
            <a:ext cx="630621" cy="35976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400"/>
              <a:buFont typeface="Arial"/>
              <a:buNone/>
              <a:defRPr b="1" i="0" sz="1400" u="none" cap="none" strike="noStrike">
                <a:solidFill>
                  <a:srgbClr val="262626"/>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14" name="Google Shape;14;p1"/>
          <p:cNvSpPr txBox="1"/>
          <p:nvPr>
            <p:ph type="title"/>
          </p:nvPr>
        </p:nvSpPr>
        <p:spPr>
          <a:xfrm>
            <a:off x="284163" y="630382"/>
            <a:ext cx="8574087" cy="967840"/>
          </a:xfrm>
          <a:prstGeom prst="rect">
            <a:avLst/>
          </a:prstGeom>
          <a:solidFill>
            <a:srgbClr val="262626">
              <a:alpha val="69411"/>
            </a:srgbClr>
          </a:solidFill>
          <a:ln>
            <a:noFill/>
          </a:ln>
        </p:spPr>
        <p:txBody>
          <a:bodyPr anchorCtr="0" anchor="ctr" bIns="45700" lIns="91425" spcFirstLastPara="1" rIns="91425" wrap="square" tIns="45700">
            <a:normAutofit/>
          </a:bodyPr>
          <a:lstStyle>
            <a:lvl1pPr lvl="0" marR="0" rtl="0" algn="r">
              <a:lnSpc>
                <a:spcPct val="100000"/>
              </a:lnSpc>
              <a:spcBef>
                <a:spcPts val="0"/>
              </a:spcBef>
              <a:spcAft>
                <a:spcPts val="0"/>
              </a:spcAft>
              <a:buClr>
                <a:schemeClr val="lt1"/>
              </a:buClr>
              <a:buSzPts val="4200"/>
              <a:buFont typeface="Corbel"/>
              <a:buNone/>
              <a:defRPr b="0" i="0" sz="4200" u="none" cap="none" strike="noStrike">
                <a:solidFill>
                  <a:schemeClr val="lt1"/>
                </a:solidFill>
                <a:latin typeface="Corbel"/>
                <a:ea typeface="Corbel"/>
                <a:cs typeface="Corbel"/>
                <a:sym typeface="Corbe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pic>
        <p:nvPicPr>
          <p:cNvPr descr="CITY facade finished.jpg" id="208" name="Google Shape;208;p18"/>
          <p:cNvPicPr preferRelativeResize="0"/>
          <p:nvPr>
            <p:ph idx="2" type="pic"/>
          </p:nvPr>
        </p:nvPicPr>
        <p:blipFill rotWithShape="1">
          <a:blip r:embed="rId3">
            <a:alphaModFix/>
          </a:blip>
          <a:srcRect b="38369" l="0" r="0" t="288"/>
          <a:stretch/>
        </p:blipFill>
        <p:spPr>
          <a:xfrm>
            <a:off x="284163" y="2123440"/>
            <a:ext cx="8574085" cy="3484881"/>
          </a:xfrm>
          <a:prstGeom prst="rect">
            <a:avLst/>
          </a:prstGeom>
          <a:noFill/>
          <a:ln>
            <a:noFill/>
          </a:ln>
        </p:spPr>
      </p:pic>
      <p:sp>
        <p:nvSpPr>
          <p:cNvPr id="209" name="Google Shape;209;p18"/>
          <p:cNvSpPr txBox="1"/>
          <p:nvPr/>
        </p:nvSpPr>
        <p:spPr>
          <a:xfrm>
            <a:off x="284163" y="5683249"/>
            <a:ext cx="8574000" cy="914100"/>
          </a:xfrm>
          <a:prstGeom prst="rect">
            <a:avLst/>
          </a:prstGeom>
          <a:solidFill>
            <a:srgbClr val="3F3F3F"/>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0" name="Google Shape;210;p18"/>
          <p:cNvSpPr txBox="1"/>
          <p:nvPr/>
        </p:nvSpPr>
        <p:spPr>
          <a:xfrm>
            <a:off x="568960" y="5902960"/>
            <a:ext cx="80163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lang="en-US" sz="1800">
                <a:solidFill>
                  <a:schemeClr val="lt1"/>
                </a:solidFill>
                <a:latin typeface="Calibri"/>
                <a:ea typeface="Calibri"/>
                <a:cs typeface="Calibri"/>
                <a:sym typeface="Calibri"/>
              </a:rPr>
              <a:t>October 2025</a:t>
            </a:r>
            <a:r>
              <a:rPr lang="en-US" sz="1800">
                <a:solidFill>
                  <a:schemeClr val="lt1"/>
                </a:solidFill>
                <a:latin typeface="Calibri"/>
                <a:ea typeface="Calibri"/>
                <a:cs typeface="Calibri"/>
                <a:sym typeface="Calibri"/>
              </a:rPr>
              <a:t> Report to the CCCL Board of Directors by the Executive Director</a:t>
            </a:r>
            <a:endParaRPr b="0" i="0" sz="1800" u="none" cap="none" strike="noStrike">
              <a:solidFill>
                <a:schemeClr val="lt1"/>
              </a:solidFill>
              <a:latin typeface="Calibri"/>
              <a:ea typeface="Calibri"/>
              <a:cs typeface="Calibri"/>
              <a:sym typeface="Calibri"/>
            </a:endParaRPr>
          </a:p>
        </p:txBody>
      </p:sp>
      <p:sp>
        <p:nvSpPr>
          <p:cNvPr id="211" name="Google Shape;211;p18"/>
          <p:cNvSpPr/>
          <p:nvPr/>
        </p:nvSpPr>
        <p:spPr>
          <a:xfrm>
            <a:off x="8264675" y="545200"/>
            <a:ext cx="444600" cy="539700"/>
          </a:xfrm>
          <a:prstGeom prst="ellipse">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8"/>
          <p:cNvSpPr txBox="1"/>
          <p:nvPr/>
        </p:nvSpPr>
        <p:spPr>
          <a:xfrm>
            <a:off x="480675" y="759550"/>
            <a:ext cx="81810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4000">
                <a:solidFill>
                  <a:schemeClr val="lt1"/>
                </a:solidFill>
                <a:latin typeface="Calibri"/>
                <a:ea typeface="Calibri"/>
                <a:cs typeface="Calibri"/>
                <a:sym typeface="Calibri"/>
              </a:rPr>
              <a:t>CITY Center for Collaborative Learning</a:t>
            </a:r>
            <a:endParaRPr sz="4000">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19"/>
          <p:cNvSpPr txBox="1"/>
          <p:nvPr/>
        </p:nvSpPr>
        <p:spPr>
          <a:xfrm>
            <a:off x="1200350" y="2011500"/>
            <a:ext cx="6711900" cy="5541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1200"/>
              </a:spcBef>
              <a:spcAft>
                <a:spcPts val="0"/>
              </a:spcAft>
              <a:buNone/>
            </a:pPr>
            <a:r>
              <a:t/>
            </a:r>
            <a:endParaRPr b="0" i="0" sz="3000" u="none" cap="none" strike="noStrike">
              <a:solidFill>
                <a:srgbClr val="000000"/>
              </a:solidFill>
              <a:latin typeface="Arial"/>
              <a:ea typeface="Arial"/>
              <a:cs typeface="Arial"/>
              <a:sym typeface="Arial"/>
            </a:endParaRPr>
          </a:p>
        </p:txBody>
      </p:sp>
      <p:pic>
        <p:nvPicPr>
          <p:cNvPr descr="city center logo.png" id="218" name="Google Shape;218;p19"/>
          <p:cNvPicPr preferRelativeResize="0"/>
          <p:nvPr/>
        </p:nvPicPr>
        <p:blipFill rotWithShape="1">
          <a:blip r:embed="rId3">
            <a:alphaModFix/>
          </a:blip>
          <a:srcRect b="0" l="0" r="0" t="0"/>
          <a:stretch/>
        </p:blipFill>
        <p:spPr>
          <a:xfrm>
            <a:off x="1200350" y="668925"/>
            <a:ext cx="6506726" cy="1262125"/>
          </a:xfrm>
          <a:prstGeom prst="rect">
            <a:avLst/>
          </a:prstGeom>
          <a:noFill/>
          <a:ln>
            <a:noFill/>
          </a:ln>
        </p:spPr>
      </p:pic>
      <p:sp>
        <p:nvSpPr>
          <p:cNvPr id="219" name="Google Shape;219;p19"/>
          <p:cNvSpPr txBox="1"/>
          <p:nvPr/>
        </p:nvSpPr>
        <p:spPr>
          <a:xfrm>
            <a:off x="921825" y="1413950"/>
            <a:ext cx="7431900" cy="459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US" sz="2200">
                <a:solidFill>
                  <a:srgbClr val="262626"/>
                </a:solidFill>
                <a:latin typeface="Calibri"/>
                <a:ea typeface="Calibri"/>
                <a:cs typeface="Calibri"/>
                <a:sym typeface="Calibri"/>
              </a:rPr>
              <a:t>Enrollment</a:t>
            </a:r>
            <a:endParaRPr sz="2200">
              <a:solidFill>
                <a:srgbClr val="262626"/>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US" sz="2200">
                <a:solidFill>
                  <a:srgbClr val="262626"/>
                </a:solidFill>
                <a:latin typeface="Calibri"/>
                <a:ea typeface="Calibri"/>
                <a:cs typeface="Calibri"/>
                <a:sym typeface="Calibri"/>
              </a:rPr>
              <a:t>Audit Updates</a:t>
            </a:r>
            <a:endParaRPr sz="2200">
              <a:solidFill>
                <a:srgbClr val="262626"/>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rPr lang="en-US" sz="2200">
                <a:solidFill>
                  <a:srgbClr val="262626"/>
                </a:solidFill>
                <a:latin typeface="Calibri"/>
                <a:ea typeface="Calibri"/>
                <a:cs typeface="Calibri"/>
                <a:sym typeface="Calibri"/>
              </a:rPr>
              <a:t>College Multi-Day Field Trip</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rPr lang="en-US" sz="2200">
                <a:solidFill>
                  <a:srgbClr val="262626"/>
                </a:solidFill>
                <a:latin typeface="Calibri"/>
                <a:ea typeface="Calibri"/>
                <a:cs typeface="Calibri"/>
                <a:sym typeface="Calibri"/>
              </a:rPr>
              <a:t>CHS Art Collaboration</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rPr lang="en-US" sz="2200">
                <a:solidFill>
                  <a:srgbClr val="262626"/>
                </a:solidFill>
                <a:latin typeface="Calibri"/>
                <a:ea typeface="Calibri"/>
                <a:cs typeface="Calibri"/>
                <a:sym typeface="Calibri"/>
              </a:rPr>
              <a:t>Block Party </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rPr lang="en-US" sz="2200">
                <a:solidFill>
                  <a:srgbClr val="262626"/>
                </a:solidFill>
                <a:latin typeface="Calibri"/>
                <a:ea typeface="Calibri"/>
                <a:cs typeface="Calibri"/>
                <a:sym typeface="Calibri"/>
              </a:rPr>
              <a:t>Tax Credits + Fundraising</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None/>
            </a:pPr>
            <a:r>
              <a:t/>
            </a:r>
            <a:endParaRPr sz="2400">
              <a:solidFill>
                <a:srgbClr val="26262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20"/>
          <p:cNvSpPr txBox="1"/>
          <p:nvPr/>
        </p:nvSpPr>
        <p:spPr>
          <a:xfrm>
            <a:off x="1200350" y="1946925"/>
            <a:ext cx="6711900" cy="5541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1200"/>
              </a:spcBef>
              <a:spcAft>
                <a:spcPts val="0"/>
              </a:spcAft>
              <a:buNone/>
            </a:pPr>
            <a:r>
              <a:rPr lang="en-US" sz="3000"/>
              <a:t>Enrollment</a:t>
            </a:r>
            <a:endParaRPr b="0" i="0" sz="3000" u="none" cap="none" strike="noStrike">
              <a:solidFill>
                <a:srgbClr val="000000"/>
              </a:solidFill>
              <a:latin typeface="Arial"/>
              <a:ea typeface="Arial"/>
              <a:cs typeface="Arial"/>
              <a:sym typeface="Arial"/>
            </a:endParaRPr>
          </a:p>
        </p:txBody>
      </p:sp>
      <p:pic>
        <p:nvPicPr>
          <p:cNvPr descr="city center logo.png" id="225" name="Google Shape;225;p20"/>
          <p:cNvPicPr preferRelativeResize="0"/>
          <p:nvPr/>
        </p:nvPicPr>
        <p:blipFill rotWithShape="1">
          <a:blip r:embed="rId3">
            <a:alphaModFix/>
          </a:blip>
          <a:srcRect b="0" l="0" r="0" t="0"/>
          <a:stretch/>
        </p:blipFill>
        <p:spPr>
          <a:xfrm>
            <a:off x="1095550" y="668925"/>
            <a:ext cx="6921499" cy="1342575"/>
          </a:xfrm>
          <a:prstGeom prst="rect">
            <a:avLst/>
          </a:prstGeom>
          <a:noFill/>
          <a:ln>
            <a:noFill/>
          </a:ln>
        </p:spPr>
      </p:pic>
      <p:graphicFrame>
        <p:nvGraphicFramePr>
          <p:cNvPr id="226" name="Google Shape;226;p20"/>
          <p:cNvGraphicFramePr/>
          <p:nvPr/>
        </p:nvGraphicFramePr>
        <p:xfrm>
          <a:off x="952500" y="2857500"/>
          <a:ext cx="3000000" cy="3000000"/>
        </p:xfrm>
        <a:graphic>
          <a:graphicData uri="http://schemas.openxmlformats.org/drawingml/2006/table">
            <a:tbl>
              <a:tblPr>
                <a:noFill/>
                <a:tableStyleId>{C4F73223-6BEC-442D-A92E-2CF42222BE4E}</a:tableStyleId>
              </a:tblPr>
              <a:tblGrid>
                <a:gridCol w="2413000"/>
                <a:gridCol w="2413000"/>
                <a:gridCol w="2413000"/>
              </a:tblGrid>
              <a:tr h="381000">
                <a:tc>
                  <a:txBody>
                    <a:bodyPr/>
                    <a:lstStyle/>
                    <a:p>
                      <a:pPr indent="0" lvl="0" marL="0" rtl="0" algn="l">
                        <a:spcBef>
                          <a:spcPts val="0"/>
                        </a:spcBef>
                        <a:spcAft>
                          <a:spcPts val="0"/>
                        </a:spcAft>
                        <a:buNone/>
                      </a:pPr>
                      <a:r>
                        <a:rPr b="1" lang="en-US"/>
                        <a:t>City High School</a:t>
                      </a:r>
                      <a:endParaRPr b="1"/>
                    </a:p>
                  </a:txBody>
                  <a:tcPr marT="91425" marB="91425" marR="91425" marL="91425"/>
                </a:tc>
                <a:tc>
                  <a:txBody>
                    <a:bodyPr/>
                    <a:lstStyle/>
                    <a:p>
                      <a:pPr indent="0" lvl="0" marL="0" rtl="0" algn="l">
                        <a:spcBef>
                          <a:spcPts val="0"/>
                        </a:spcBef>
                        <a:spcAft>
                          <a:spcPts val="0"/>
                        </a:spcAft>
                        <a:buNone/>
                      </a:pPr>
                      <a:r>
                        <a:rPr b="1" lang="en-US"/>
                        <a:t>Paulo Freire - Downtown</a:t>
                      </a:r>
                      <a:endParaRPr b="1"/>
                    </a:p>
                  </a:txBody>
                  <a:tcPr marT="91425" marB="91425" marR="91425" marL="91425"/>
                </a:tc>
                <a:tc>
                  <a:txBody>
                    <a:bodyPr/>
                    <a:lstStyle/>
                    <a:p>
                      <a:pPr indent="0" lvl="0" marL="0" rtl="0" algn="l">
                        <a:spcBef>
                          <a:spcPts val="0"/>
                        </a:spcBef>
                        <a:spcAft>
                          <a:spcPts val="0"/>
                        </a:spcAft>
                        <a:buNone/>
                      </a:pPr>
                      <a:r>
                        <a:rPr b="1" lang="en-US"/>
                        <a:t>Paulo Freire - University</a:t>
                      </a:r>
                      <a:endParaRPr b="1"/>
                    </a:p>
                  </a:txBody>
                  <a:tcPr marT="91425" marB="91425" marR="91425" marL="91425"/>
                </a:tc>
              </a:tr>
              <a:tr h="381000">
                <a:tc>
                  <a:txBody>
                    <a:bodyPr/>
                    <a:lstStyle/>
                    <a:p>
                      <a:pPr indent="0" lvl="0" marL="0" rtl="0" algn="l">
                        <a:spcBef>
                          <a:spcPts val="0"/>
                        </a:spcBef>
                        <a:spcAft>
                          <a:spcPts val="0"/>
                        </a:spcAft>
                        <a:buNone/>
                      </a:pPr>
                      <a:r>
                        <a:rPr lang="en-US"/>
                        <a:t>Current: 179</a:t>
                      </a:r>
                      <a:endParaRPr/>
                    </a:p>
                  </a:txBody>
                  <a:tcPr marT="91425" marB="91425" marR="91425" marL="91425"/>
                </a:tc>
                <a:tc>
                  <a:txBody>
                    <a:bodyPr/>
                    <a:lstStyle/>
                    <a:p>
                      <a:pPr indent="0" lvl="0" marL="0" rtl="0" algn="l">
                        <a:spcBef>
                          <a:spcPts val="0"/>
                        </a:spcBef>
                        <a:spcAft>
                          <a:spcPts val="0"/>
                        </a:spcAft>
                        <a:buNone/>
                      </a:pPr>
                      <a:r>
                        <a:rPr lang="en-US"/>
                        <a:t>Current: 42</a:t>
                      </a:r>
                      <a:endParaRPr/>
                    </a:p>
                  </a:txBody>
                  <a:tcPr marT="91425" marB="91425" marR="91425" marL="91425"/>
                </a:tc>
                <a:tc>
                  <a:txBody>
                    <a:bodyPr/>
                    <a:lstStyle/>
                    <a:p>
                      <a:pPr indent="0" lvl="0" marL="0" rtl="0" algn="l">
                        <a:spcBef>
                          <a:spcPts val="0"/>
                        </a:spcBef>
                        <a:spcAft>
                          <a:spcPts val="0"/>
                        </a:spcAft>
                        <a:buNone/>
                      </a:pPr>
                      <a:r>
                        <a:rPr lang="en-US"/>
                        <a:t>Current: 71</a:t>
                      </a:r>
                      <a:endParaRPr/>
                    </a:p>
                  </a:txBody>
                  <a:tcPr marT="91425" marB="91425" marR="91425" marL="91425"/>
                </a:tc>
              </a:tr>
              <a:tr h="381000">
                <a:tc>
                  <a:txBody>
                    <a:bodyPr/>
                    <a:lstStyle/>
                    <a:p>
                      <a:pPr indent="0" lvl="0" marL="0" rtl="0" algn="l">
                        <a:spcBef>
                          <a:spcPts val="0"/>
                        </a:spcBef>
                        <a:spcAft>
                          <a:spcPts val="0"/>
                        </a:spcAft>
                        <a:buNone/>
                      </a:pPr>
                      <a:r>
                        <a:rPr lang="en-US"/>
                        <a:t>Budget: 179</a:t>
                      </a:r>
                      <a:endParaRPr/>
                    </a:p>
                  </a:txBody>
                  <a:tcPr marT="91425" marB="91425" marR="91425" marL="91425"/>
                </a:tc>
                <a:tc>
                  <a:txBody>
                    <a:bodyPr/>
                    <a:lstStyle/>
                    <a:p>
                      <a:pPr indent="0" lvl="0" marL="0" rtl="0" algn="l">
                        <a:spcBef>
                          <a:spcPts val="0"/>
                        </a:spcBef>
                        <a:spcAft>
                          <a:spcPts val="0"/>
                        </a:spcAft>
                        <a:buNone/>
                      </a:pPr>
                      <a:r>
                        <a:rPr lang="en-US"/>
                        <a:t>Budget: 36</a:t>
                      </a:r>
                      <a:endParaRPr/>
                    </a:p>
                  </a:txBody>
                  <a:tcPr marT="91425" marB="91425" marR="91425" marL="91425"/>
                </a:tc>
                <a:tc>
                  <a:txBody>
                    <a:bodyPr/>
                    <a:lstStyle/>
                    <a:p>
                      <a:pPr indent="0" lvl="0" marL="0" rtl="0" algn="l">
                        <a:spcBef>
                          <a:spcPts val="0"/>
                        </a:spcBef>
                        <a:spcAft>
                          <a:spcPts val="0"/>
                        </a:spcAft>
                        <a:buNone/>
                      </a:pPr>
                      <a:r>
                        <a:rPr lang="en-US"/>
                        <a:t>Budget: 74</a:t>
                      </a:r>
                      <a:endParaRPr/>
                    </a:p>
                  </a:txBody>
                  <a:tcPr marT="91425" marB="91425" marR="91425" marL="91425"/>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21"/>
          <p:cNvSpPr txBox="1"/>
          <p:nvPr/>
        </p:nvSpPr>
        <p:spPr>
          <a:xfrm>
            <a:off x="1200350" y="2011500"/>
            <a:ext cx="6711900" cy="5541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1200"/>
              </a:spcBef>
              <a:spcAft>
                <a:spcPts val="0"/>
              </a:spcAft>
              <a:buNone/>
            </a:pPr>
            <a:r>
              <a:t/>
            </a:r>
            <a:endParaRPr b="0" i="0" sz="3000" u="none" cap="none" strike="noStrike">
              <a:solidFill>
                <a:srgbClr val="000000"/>
              </a:solidFill>
              <a:latin typeface="Arial"/>
              <a:ea typeface="Arial"/>
              <a:cs typeface="Arial"/>
              <a:sym typeface="Arial"/>
            </a:endParaRPr>
          </a:p>
        </p:txBody>
      </p:sp>
      <p:pic>
        <p:nvPicPr>
          <p:cNvPr descr="city center logo.png" id="232" name="Google Shape;232;p21"/>
          <p:cNvPicPr preferRelativeResize="0"/>
          <p:nvPr/>
        </p:nvPicPr>
        <p:blipFill rotWithShape="1">
          <a:blip r:embed="rId3">
            <a:alphaModFix/>
          </a:blip>
          <a:srcRect b="0" l="0" r="0" t="0"/>
          <a:stretch/>
        </p:blipFill>
        <p:spPr>
          <a:xfrm>
            <a:off x="1200350" y="668925"/>
            <a:ext cx="6506726" cy="1262125"/>
          </a:xfrm>
          <a:prstGeom prst="rect">
            <a:avLst/>
          </a:prstGeom>
          <a:noFill/>
          <a:ln>
            <a:noFill/>
          </a:ln>
        </p:spPr>
      </p:pic>
      <p:sp>
        <p:nvSpPr>
          <p:cNvPr id="233" name="Google Shape;233;p21"/>
          <p:cNvSpPr txBox="1"/>
          <p:nvPr/>
        </p:nvSpPr>
        <p:spPr>
          <a:xfrm>
            <a:off x="5400100" y="1931050"/>
            <a:ext cx="3444600" cy="407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2200" u="sng">
                <a:solidFill>
                  <a:srgbClr val="262626"/>
                </a:solidFill>
                <a:latin typeface="Calibri"/>
                <a:ea typeface="Calibri"/>
                <a:cs typeface="Calibri"/>
                <a:sym typeface="Calibri"/>
              </a:rPr>
              <a:t>Audit Progress</a:t>
            </a:r>
            <a:endParaRPr b="1" sz="2200" u="sng">
              <a:solidFill>
                <a:srgbClr val="262626"/>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US" sz="2200">
                <a:solidFill>
                  <a:srgbClr val="262626"/>
                </a:solidFill>
                <a:latin typeface="Calibri"/>
                <a:ea typeface="Calibri"/>
                <a:cs typeface="Calibri"/>
                <a:sym typeface="Calibri"/>
              </a:rPr>
              <a:t>Holcomb and Shreeve PC</a:t>
            </a:r>
            <a:endParaRPr sz="2200">
              <a:solidFill>
                <a:srgbClr val="262626"/>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US" sz="2200">
                <a:solidFill>
                  <a:srgbClr val="262626"/>
                </a:solidFill>
                <a:latin typeface="Calibri"/>
                <a:ea typeface="Calibri"/>
                <a:cs typeface="Calibri"/>
                <a:sym typeface="Calibri"/>
              </a:rPr>
              <a:t>Due Nov. 15th  (Oct. 30th)</a:t>
            </a:r>
            <a:endParaRPr sz="2200">
              <a:solidFill>
                <a:srgbClr val="262626"/>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US" sz="2200">
                <a:solidFill>
                  <a:srgbClr val="262626"/>
                </a:solidFill>
                <a:latin typeface="Calibri"/>
                <a:ea typeface="Calibri"/>
                <a:cs typeface="Calibri"/>
                <a:sym typeface="Calibri"/>
              </a:rPr>
              <a:t>Despite delays, still on target for Oct. 30th</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None/>
            </a:pPr>
            <a:r>
              <a:t/>
            </a:r>
            <a:endParaRPr sz="2400">
              <a:solidFill>
                <a:srgbClr val="262626"/>
              </a:solidFill>
              <a:latin typeface="Calibri"/>
              <a:ea typeface="Calibri"/>
              <a:cs typeface="Calibri"/>
              <a:sym typeface="Calibri"/>
            </a:endParaRPr>
          </a:p>
        </p:txBody>
      </p:sp>
      <p:pic>
        <p:nvPicPr>
          <p:cNvPr id="234" name="Google Shape;234;p21" title="intersession 6.jpeg"/>
          <p:cNvPicPr preferRelativeResize="0"/>
          <p:nvPr/>
        </p:nvPicPr>
        <p:blipFill>
          <a:blip r:embed="rId4">
            <a:alphaModFix/>
          </a:blip>
          <a:stretch>
            <a:fillRect/>
          </a:stretch>
        </p:blipFill>
        <p:spPr>
          <a:xfrm>
            <a:off x="196075" y="2102675"/>
            <a:ext cx="5064300" cy="381090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22"/>
          <p:cNvSpPr txBox="1"/>
          <p:nvPr/>
        </p:nvSpPr>
        <p:spPr>
          <a:xfrm>
            <a:off x="1200350" y="2011500"/>
            <a:ext cx="6711900" cy="5541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1200"/>
              </a:spcBef>
              <a:spcAft>
                <a:spcPts val="0"/>
              </a:spcAft>
              <a:buNone/>
            </a:pPr>
            <a:r>
              <a:t/>
            </a:r>
            <a:endParaRPr b="0" i="0" sz="3000" u="none" cap="none" strike="noStrike">
              <a:solidFill>
                <a:srgbClr val="000000"/>
              </a:solidFill>
              <a:latin typeface="Arial"/>
              <a:ea typeface="Arial"/>
              <a:cs typeface="Arial"/>
              <a:sym typeface="Arial"/>
            </a:endParaRPr>
          </a:p>
        </p:txBody>
      </p:sp>
      <p:pic>
        <p:nvPicPr>
          <p:cNvPr descr="city center logo.png" id="240" name="Google Shape;240;p22"/>
          <p:cNvPicPr preferRelativeResize="0"/>
          <p:nvPr/>
        </p:nvPicPr>
        <p:blipFill rotWithShape="1">
          <a:blip r:embed="rId3">
            <a:alphaModFix/>
          </a:blip>
          <a:srcRect b="0" l="0" r="0" t="0"/>
          <a:stretch/>
        </p:blipFill>
        <p:spPr>
          <a:xfrm>
            <a:off x="1200350" y="668925"/>
            <a:ext cx="6506726" cy="1262125"/>
          </a:xfrm>
          <a:prstGeom prst="rect">
            <a:avLst/>
          </a:prstGeom>
          <a:noFill/>
          <a:ln>
            <a:noFill/>
          </a:ln>
        </p:spPr>
      </p:pic>
      <p:sp>
        <p:nvSpPr>
          <p:cNvPr id="241" name="Google Shape;241;p22"/>
          <p:cNvSpPr txBox="1"/>
          <p:nvPr/>
        </p:nvSpPr>
        <p:spPr>
          <a:xfrm>
            <a:off x="4345825" y="2011500"/>
            <a:ext cx="4217100" cy="467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2200" u="sng">
                <a:solidFill>
                  <a:srgbClr val="262626"/>
                </a:solidFill>
                <a:latin typeface="Calibri"/>
                <a:ea typeface="Calibri"/>
                <a:cs typeface="Calibri"/>
                <a:sym typeface="Calibri"/>
              </a:rPr>
              <a:t>City High School Junior Trip</a:t>
            </a:r>
            <a:endParaRPr b="1" sz="2200" u="sng">
              <a:solidFill>
                <a:srgbClr val="262626"/>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US" sz="2200">
                <a:solidFill>
                  <a:srgbClr val="262626"/>
                </a:solidFill>
                <a:latin typeface="Calibri"/>
                <a:ea typeface="Calibri"/>
                <a:cs typeface="Calibri"/>
                <a:sym typeface="Calibri"/>
              </a:rPr>
              <a:t>College Tours</a:t>
            </a:r>
            <a:endParaRPr sz="2200">
              <a:solidFill>
                <a:srgbClr val="262626"/>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rPr lang="en-US" sz="2200">
                <a:solidFill>
                  <a:srgbClr val="262626"/>
                </a:solidFill>
                <a:latin typeface="Calibri"/>
                <a:ea typeface="Calibri"/>
                <a:cs typeface="Calibri"/>
                <a:sym typeface="Calibri"/>
              </a:rPr>
              <a:t>ASU, Prescott, NAU</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rPr lang="en-US" sz="2200">
                <a:solidFill>
                  <a:srgbClr val="262626"/>
                </a:solidFill>
                <a:latin typeface="Calibri"/>
                <a:ea typeface="Calibri"/>
                <a:cs typeface="Calibri"/>
                <a:sym typeface="Calibri"/>
              </a:rPr>
              <a:t>Exceptional Learning</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rPr lang="en-US" sz="2200">
                <a:solidFill>
                  <a:srgbClr val="262626"/>
                </a:solidFill>
                <a:latin typeface="Calibri"/>
                <a:ea typeface="Calibri"/>
                <a:cs typeface="Calibri"/>
                <a:sym typeface="Calibri"/>
              </a:rPr>
              <a:t>Exceptional Behavior</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None/>
            </a:pPr>
            <a:r>
              <a:t/>
            </a:r>
            <a:endParaRPr sz="2400">
              <a:solidFill>
                <a:srgbClr val="262626"/>
              </a:solidFill>
              <a:latin typeface="Calibri"/>
              <a:ea typeface="Calibri"/>
              <a:cs typeface="Calibri"/>
              <a:sym typeface="Calibri"/>
            </a:endParaRPr>
          </a:p>
        </p:txBody>
      </p:sp>
      <p:pic>
        <p:nvPicPr>
          <p:cNvPr id="242" name="Google Shape;242;p22" title="Screen Shot 2025-10-21 at 9.50.02 AM.png"/>
          <p:cNvPicPr preferRelativeResize="0"/>
          <p:nvPr/>
        </p:nvPicPr>
        <p:blipFill>
          <a:blip r:embed="rId4">
            <a:alphaModFix/>
          </a:blip>
          <a:stretch>
            <a:fillRect/>
          </a:stretch>
        </p:blipFill>
        <p:spPr>
          <a:xfrm>
            <a:off x="229850" y="1931050"/>
            <a:ext cx="4035273" cy="40805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23"/>
          <p:cNvSpPr txBox="1"/>
          <p:nvPr/>
        </p:nvSpPr>
        <p:spPr>
          <a:xfrm>
            <a:off x="1200350" y="2011500"/>
            <a:ext cx="6711900" cy="5541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1200"/>
              </a:spcBef>
              <a:spcAft>
                <a:spcPts val="0"/>
              </a:spcAft>
              <a:buNone/>
            </a:pPr>
            <a:r>
              <a:t/>
            </a:r>
            <a:endParaRPr b="0" i="0" sz="3000" u="none" cap="none" strike="noStrike">
              <a:solidFill>
                <a:srgbClr val="000000"/>
              </a:solidFill>
              <a:latin typeface="Arial"/>
              <a:ea typeface="Arial"/>
              <a:cs typeface="Arial"/>
              <a:sym typeface="Arial"/>
            </a:endParaRPr>
          </a:p>
        </p:txBody>
      </p:sp>
      <p:pic>
        <p:nvPicPr>
          <p:cNvPr descr="city center logo.png" id="248" name="Google Shape;248;p23"/>
          <p:cNvPicPr preferRelativeResize="0"/>
          <p:nvPr/>
        </p:nvPicPr>
        <p:blipFill rotWithShape="1">
          <a:blip r:embed="rId3">
            <a:alphaModFix/>
          </a:blip>
          <a:srcRect b="0" l="0" r="0" t="0"/>
          <a:stretch/>
        </p:blipFill>
        <p:spPr>
          <a:xfrm>
            <a:off x="1200350" y="668925"/>
            <a:ext cx="6506726" cy="1262125"/>
          </a:xfrm>
          <a:prstGeom prst="rect">
            <a:avLst/>
          </a:prstGeom>
          <a:noFill/>
          <a:ln>
            <a:noFill/>
          </a:ln>
        </p:spPr>
      </p:pic>
      <p:sp>
        <p:nvSpPr>
          <p:cNvPr id="249" name="Google Shape;249;p23"/>
          <p:cNvSpPr txBox="1"/>
          <p:nvPr/>
        </p:nvSpPr>
        <p:spPr>
          <a:xfrm>
            <a:off x="4345825" y="2011500"/>
            <a:ext cx="4217100" cy="467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2200" u="sng">
                <a:solidFill>
                  <a:srgbClr val="262626"/>
                </a:solidFill>
                <a:latin typeface="Calibri"/>
                <a:ea typeface="Calibri"/>
                <a:cs typeface="Calibri"/>
                <a:sym typeface="Calibri"/>
              </a:rPr>
              <a:t>Pennington St. Block Party</a:t>
            </a:r>
            <a:endParaRPr b="1" sz="2200" u="sng">
              <a:solidFill>
                <a:srgbClr val="262626"/>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US" sz="2200">
                <a:solidFill>
                  <a:srgbClr val="262626"/>
                </a:solidFill>
                <a:latin typeface="Calibri"/>
                <a:ea typeface="Calibri"/>
                <a:cs typeface="Calibri"/>
                <a:sym typeface="Calibri"/>
              </a:rPr>
              <a:t>April 2026</a:t>
            </a:r>
            <a:endParaRPr sz="2200">
              <a:solidFill>
                <a:srgbClr val="262626"/>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rPr lang="en-US" sz="2200">
                <a:solidFill>
                  <a:srgbClr val="262626"/>
                </a:solidFill>
                <a:latin typeface="Calibri"/>
                <a:ea typeface="Calibri"/>
                <a:cs typeface="Calibri"/>
                <a:sym typeface="Calibri"/>
              </a:rPr>
              <a:t>Tucson Hispanic Chamber:</a:t>
            </a:r>
            <a:endParaRPr sz="2200">
              <a:solidFill>
                <a:srgbClr val="262626"/>
              </a:solidFill>
              <a:latin typeface="Calibri"/>
              <a:ea typeface="Calibri"/>
              <a:cs typeface="Calibri"/>
              <a:sym typeface="Calibri"/>
            </a:endParaRPr>
          </a:p>
          <a:p>
            <a:pPr indent="0" lvl="0" marL="0" rtl="0" algn="l">
              <a:spcBef>
                <a:spcPts val="0"/>
              </a:spcBef>
              <a:spcAft>
                <a:spcPts val="0"/>
              </a:spcAft>
              <a:buNone/>
            </a:pPr>
            <a:r>
              <a:rPr lang="en-US" sz="2200">
                <a:solidFill>
                  <a:srgbClr val="262626"/>
                </a:solidFill>
                <a:latin typeface="Calibri"/>
                <a:ea typeface="Calibri"/>
                <a:cs typeface="Calibri"/>
                <a:sym typeface="Calibri"/>
              </a:rPr>
              <a:t>Palo Verde Bloom Festival</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rPr lang="en-US" sz="2200">
                <a:solidFill>
                  <a:srgbClr val="262626"/>
                </a:solidFill>
                <a:latin typeface="Calibri"/>
                <a:ea typeface="Calibri"/>
                <a:cs typeface="Calibri"/>
                <a:sym typeface="Calibri"/>
              </a:rPr>
              <a:t>Student Work, Community Partners, Family Engagement, Sponsorships</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rPr lang="en-US" sz="2200">
                <a:solidFill>
                  <a:srgbClr val="262626"/>
                </a:solidFill>
                <a:latin typeface="Calibri"/>
                <a:ea typeface="Calibri"/>
                <a:cs typeface="Calibri"/>
                <a:sym typeface="Calibri"/>
              </a:rPr>
              <a:t>Marketing, Sponsorship, and Fundraising Opportunities </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200">
              <a:solidFill>
                <a:srgbClr val="262626"/>
              </a:solidFill>
              <a:latin typeface="Calibri"/>
              <a:ea typeface="Calibri"/>
              <a:cs typeface="Calibri"/>
              <a:sym typeface="Calibri"/>
            </a:endParaRPr>
          </a:p>
          <a:p>
            <a:pPr indent="0" lvl="0" marL="0" rtl="0" algn="l">
              <a:spcBef>
                <a:spcPts val="0"/>
              </a:spcBef>
              <a:spcAft>
                <a:spcPts val="0"/>
              </a:spcAft>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None/>
            </a:pPr>
            <a:r>
              <a:t/>
            </a:r>
            <a:endParaRPr sz="2400">
              <a:solidFill>
                <a:srgbClr val="262626"/>
              </a:solidFill>
              <a:latin typeface="Calibri"/>
              <a:ea typeface="Calibri"/>
              <a:cs typeface="Calibri"/>
              <a:sym typeface="Calibri"/>
            </a:endParaRPr>
          </a:p>
        </p:txBody>
      </p:sp>
      <p:pic>
        <p:nvPicPr>
          <p:cNvPr id="250" name="Google Shape;250;p23" title="Screen Shot 2025-10-21 at 10.11.11 AM.png"/>
          <p:cNvPicPr preferRelativeResize="0"/>
          <p:nvPr/>
        </p:nvPicPr>
        <p:blipFill rotWithShape="1">
          <a:blip r:embed="rId4">
            <a:alphaModFix/>
          </a:blip>
          <a:srcRect b="0" l="15262" r="15269" t="0"/>
          <a:stretch/>
        </p:blipFill>
        <p:spPr>
          <a:xfrm>
            <a:off x="221275" y="2128425"/>
            <a:ext cx="4035274" cy="408055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24"/>
          <p:cNvSpPr txBox="1"/>
          <p:nvPr/>
        </p:nvSpPr>
        <p:spPr>
          <a:xfrm>
            <a:off x="316550" y="1833675"/>
            <a:ext cx="8632500" cy="523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1200"/>
              </a:spcBef>
              <a:spcAft>
                <a:spcPts val="0"/>
              </a:spcAft>
              <a:buNone/>
            </a:pPr>
            <a:r>
              <a:rPr lang="en-US" sz="2800"/>
              <a:t>CHS Art Collaboration</a:t>
            </a:r>
            <a:endParaRPr b="0" i="1" sz="2800" u="none" cap="none" strike="noStrike">
              <a:solidFill>
                <a:srgbClr val="000000"/>
              </a:solidFill>
              <a:latin typeface="Arial"/>
              <a:ea typeface="Arial"/>
              <a:cs typeface="Arial"/>
              <a:sym typeface="Arial"/>
            </a:endParaRPr>
          </a:p>
        </p:txBody>
      </p:sp>
      <p:pic>
        <p:nvPicPr>
          <p:cNvPr descr="city center logo.png" id="256" name="Google Shape;256;p24"/>
          <p:cNvPicPr preferRelativeResize="0"/>
          <p:nvPr/>
        </p:nvPicPr>
        <p:blipFill rotWithShape="1">
          <a:blip r:embed="rId3">
            <a:alphaModFix/>
          </a:blip>
          <a:srcRect b="0" l="0" r="0" t="0"/>
          <a:stretch/>
        </p:blipFill>
        <p:spPr>
          <a:xfrm>
            <a:off x="1111250" y="650750"/>
            <a:ext cx="6921499" cy="1182925"/>
          </a:xfrm>
          <a:prstGeom prst="rect">
            <a:avLst/>
          </a:prstGeom>
          <a:noFill/>
          <a:ln>
            <a:noFill/>
          </a:ln>
        </p:spPr>
      </p:pic>
      <p:sp>
        <p:nvSpPr>
          <p:cNvPr id="257" name="Google Shape;257;p24"/>
          <p:cNvSpPr txBox="1"/>
          <p:nvPr/>
        </p:nvSpPr>
        <p:spPr>
          <a:xfrm>
            <a:off x="141175" y="2253975"/>
            <a:ext cx="3079200" cy="4336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000"/>
              </a:spcBef>
              <a:spcAft>
                <a:spcPts val="0"/>
              </a:spcAft>
              <a:buClr>
                <a:schemeClr val="dk1"/>
              </a:buClr>
              <a:buSzPts val="1100"/>
              <a:buFont typeface="Arial"/>
              <a:buNone/>
            </a:pPr>
            <a:r>
              <a:rPr lang="en-US" sz="1100">
                <a:solidFill>
                  <a:schemeClr val="dk1"/>
                </a:solidFill>
                <a:highlight>
                  <a:srgbClr val="FFFFFF"/>
                </a:highlight>
              </a:rPr>
              <a:t>City High students Chloe and Annalie had the opportunity to collaborate with artist Elizabeth (Liz) Burden and former City High student Dorothy</a:t>
            </a:r>
            <a:r>
              <a:rPr b="1" lang="en-US" sz="1100">
                <a:solidFill>
                  <a:schemeClr val="dk1"/>
                </a:solidFill>
                <a:highlight>
                  <a:srgbClr val="FFFFFF"/>
                </a:highlight>
              </a:rPr>
              <a:t> </a:t>
            </a:r>
            <a:r>
              <a:rPr lang="en-US" sz="1100">
                <a:solidFill>
                  <a:schemeClr val="dk1"/>
                </a:solidFill>
                <a:highlight>
                  <a:srgbClr val="FFFFFF"/>
                </a:highlight>
              </a:rPr>
              <a:t>Acevedo</a:t>
            </a:r>
            <a:r>
              <a:rPr b="1" lang="en-US" sz="1100">
                <a:solidFill>
                  <a:schemeClr val="dk1"/>
                </a:solidFill>
                <a:highlight>
                  <a:srgbClr val="FFFFFF"/>
                </a:highlight>
              </a:rPr>
              <a:t> </a:t>
            </a:r>
            <a:r>
              <a:rPr lang="en-US" sz="1100">
                <a:solidFill>
                  <a:schemeClr val="dk1"/>
                </a:solidFill>
                <a:highlight>
                  <a:srgbClr val="FFFFFF"/>
                </a:highlight>
              </a:rPr>
              <a:t>Green to help install a new public art piece as part of the SaludArte initiative.</a:t>
            </a:r>
            <a:endParaRPr sz="1100">
              <a:solidFill>
                <a:schemeClr val="dk1"/>
              </a:solidFill>
              <a:highlight>
                <a:srgbClr val="FFFFFF"/>
              </a:highlight>
            </a:endParaRPr>
          </a:p>
          <a:p>
            <a:pPr indent="0" lvl="0" marL="0" rtl="0" algn="l">
              <a:lnSpc>
                <a:spcPct val="115000"/>
              </a:lnSpc>
              <a:spcBef>
                <a:spcPts val="1000"/>
              </a:spcBef>
              <a:spcAft>
                <a:spcPts val="0"/>
              </a:spcAft>
              <a:buClr>
                <a:schemeClr val="dk1"/>
              </a:buClr>
              <a:buSzPts val="1100"/>
              <a:buFont typeface="Arial"/>
              <a:buNone/>
            </a:pPr>
            <a:r>
              <a:rPr lang="en-US" sz="1100">
                <a:solidFill>
                  <a:schemeClr val="dk1"/>
                </a:solidFill>
                <a:highlight>
                  <a:srgbClr val="FFFFFF"/>
                </a:highlight>
              </a:rPr>
              <a:t>The installation features quotes directly from members of the City High community collected earlier this school year. Each quote reflects personal experiences and understandings of recovery, resilience, and healing, highlighting the strength found in shared stories. The artwork also incorporates QR codes that link to audio</a:t>
            </a:r>
            <a:r>
              <a:rPr b="1" lang="en-US" sz="1100">
                <a:solidFill>
                  <a:schemeClr val="dk1"/>
                </a:solidFill>
                <a:highlight>
                  <a:srgbClr val="FFFFFF"/>
                </a:highlight>
              </a:rPr>
              <a:t> </a:t>
            </a:r>
            <a:r>
              <a:rPr lang="en-US" sz="1100">
                <a:solidFill>
                  <a:schemeClr val="dk1"/>
                </a:solidFill>
                <a:highlight>
                  <a:srgbClr val="FFFFFF"/>
                </a:highlight>
              </a:rPr>
              <a:t>recordings so visitors can hear voices behind the words and experience the power of storytelling in an immersive way! It’s super subtle and easy to miss, but when you notice and read the translucent words on the window you’re met with your own reflection. Shadows are cast by the quotes in different parts of the interior of 37 depending on the time of day. </a:t>
            </a:r>
            <a:endParaRPr sz="1100">
              <a:solidFill>
                <a:schemeClr val="dk1"/>
              </a:solidFill>
              <a:highlight>
                <a:srgbClr val="FFFFFF"/>
              </a:highlight>
            </a:endParaRPr>
          </a:p>
          <a:p>
            <a:pPr indent="0" lvl="0" marL="0" rtl="0" algn="r">
              <a:spcBef>
                <a:spcPts val="1000"/>
              </a:spcBef>
              <a:spcAft>
                <a:spcPts val="0"/>
              </a:spcAft>
              <a:buNone/>
            </a:pPr>
            <a:r>
              <a:t/>
            </a:r>
            <a:endParaRPr sz="2100">
              <a:solidFill>
                <a:srgbClr val="262626"/>
              </a:solidFill>
              <a:latin typeface="Calibri"/>
              <a:ea typeface="Calibri"/>
              <a:cs typeface="Calibri"/>
              <a:sym typeface="Calibri"/>
            </a:endParaRPr>
          </a:p>
          <a:p>
            <a:pPr indent="0" lvl="0" marL="0" rtl="0" algn="l">
              <a:spcBef>
                <a:spcPts val="0"/>
              </a:spcBef>
              <a:spcAft>
                <a:spcPts val="0"/>
              </a:spcAft>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None/>
            </a:pPr>
            <a:r>
              <a:t/>
            </a:r>
            <a:endParaRPr sz="2400">
              <a:solidFill>
                <a:srgbClr val="262626"/>
              </a:solidFill>
              <a:latin typeface="Calibri"/>
              <a:ea typeface="Calibri"/>
              <a:cs typeface="Calibri"/>
              <a:sym typeface="Calibri"/>
            </a:endParaRPr>
          </a:p>
        </p:txBody>
      </p:sp>
      <p:pic>
        <p:nvPicPr>
          <p:cNvPr id="258" name="Google Shape;258;p24" title="IMG_8847 2.jpeg"/>
          <p:cNvPicPr preferRelativeResize="0"/>
          <p:nvPr/>
        </p:nvPicPr>
        <p:blipFill>
          <a:blip r:embed="rId4">
            <a:alphaModFix/>
          </a:blip>
          <a:stretch>
            <a:fillRect/>
          </a:stretch>
        </p:blipFill>
        <p:spPr>
          <a:xfrm>
            <a:off x="3349475" y="2408400"/>
            <a:ext cx="5506200" cy="39231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25"/>
          <p:cNvSpPr txBox="1"/>
          <p:nvPr/>
        </p:nvSpPr>
        <p:spPr>
          <a:xfrm>
            <a:off x="316550" y="1833675"/>
            <a:ext cx="8632500" cy="523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1200"/>
              </a:spcBef>
              <a:spcAft>
                <a:spcPts val="0"/>
              </a:spcAft>
              <a:buNone/>
            </a:pPr>
            <a:r>
              <a:rPr lang="en-US" sz="2800"/>
              <a:t>Tax Credits and Fundraising</a:t>
            </a:r>
            <a:endParaRPr b="0" i="1" sz="2800" u="none" cap="none" strike="noStrike">
              <a:solidFill>
                <a:srgbClr val="000000"/>
              </a:solidFill>
              <a:latin typeface="Arial"/>
              <a:ea typeface="Arial"/>
              <a:cs typeface="Arial"/>
              <a:sym typeface="Arial"/>
            </a:endParaRPr>
          </a:p>
        </p:txBody>
      </p:sp>
      <p:pic>
        <p:nvPicPr>
          <p:cNvPr descr="city center logo.png" id="264" name="Google Shape;264;p25"/>
          <p:cNvPicPr preferRelativeResize="0"/>
          <p:nvPr/>
        </p:nvPicPr>
        <p:blipFill rotWithShape="1">
          <a:blip r:embed="rId3">
            <a:alphaModFix/>
          </a:blip>
          <a:srcRect b="0" l="0" r="0" t="0"/>
          <a:stretch/>
        </p:blipFill>
        <p:spPr>
          <a:xfrm>
            <a:off x="1111250" y="650750"/>
            <a:ext cx="6921499" cy="1182925"/>
          </a:xfrm>
          <a:prstGeom prst="rect">
            <a:avLst/>
          </a:prstGeom>
          <a:noFill/>
          <a:ln>
            <a:noFill/>
          </a:ln>
        </p:spPr>
      </p:pic>
      <p:sp>
        <p:nvSpPr>
          <p:cNvPr id="265" name="Google Shape;265;p25"/>
          <p:cNvSpPr txBox="1"/>
          <p:nvPr/>
        </p:nvSpPr>
        <p:spPr>
          <a:xfrm>
            <a:off x="922050" y="2586775"/>
            <a:ext cx="3079200" cy="39507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t/>
            </a:r>
            <a:endParaRPr sz="2100">
              <a:solidFill>
                <a:srgbClr val="262626"/>
              </a:solidFill>
              <a:latin typeface="Calibri"/>
              <a:ea typeface="Calibri"/>
              <a:cs typeface="Calibri"/>
              <a:sym typeface="Calibri"/>
            </a:endParaRPr>
          </a:p>
          <a:p>
            <a:pPr indent="0" lvl="0" marL="0" rtl="0" algn="r">
              <a:spcBef>
                <a:spcPts val="0"/>
              </a:spcBef>
              <a:spcAft>
                <a:spcPts val="0"/>
              </a:spcAft>
              <a:buNone/>
            </a:pPr>
            <a:r>
              <a:rPr lang="en-US" sz="2100">
                <a:solidFill>
                  <a:srgbClr val="262626"/>
                </a:solidFill>
                <a:latin typeface="Calibri"/>
                <a:ea typeface="Calibri"/>
                <a:cs typeface="Calibri"/>
                <a:sym typeface="Calibri"/>
              </a:rPr>
              <a:t>Board Tax Credit </a:t>
            </a:r>
            <a:endParaRPr sz="2100">
              <a:solidFill>
                <a:srgbClr val="262626"/>
              </a:solidFill>
              <a:latin typeface="Calibri"/>
              <a:ea typeface="Calibri"/>
              <a:cs typeface="Calibri"/>
              <a:sym typeface="Calibri"/>
            </a:endParaRPr>
          </a:p>
          <a:p>
            <a:pPr indent="0" lvl="0" marL="0" rtl="0" algn="r">
              <a:spcBef>
                <a:spcPts val="0"/>
              </a:spcBef>
              <a:spcAft>
                <a:spcPts val="0"/>
              </a:spcAft>
              <a:buNone/>
            </a:pPr>
            <a:r>
              <a:rPr lang="en-US" sz="2100">
                <a:solidFill>
                  <a:srgbClr val="262626"/>
                </a:solidFill>
                <a:latin typeface="Calibri"/>
                <a:ea typeface="Calibri"/>
                <a:cs typeface="Calibri"/>
                <a:sym typeface="Calibri"/>
              </a:rPr>
              <a:t>Goal: $3,000</a:t>
            </a:r>
            <a:endParaRPr sz="2100">
              <a:solidFill>
                <a:srgbClr val="262626"/>
              </a:solidFill>
              <a:latin typeface="Calibri"/>
              <a:ea typeface="Calibri"/>
              <a:cs typeface="Calibri"/>
              <a:sym typeface="Calibri"/>
            </a:endParaRPr>
          </a:p>
          <a:p>
            <a:pPr indent="0" lvl="0" marL="0" rtl="0" algn="r">
              <a:spcBef>
                <a:spcPts val="0"/>
              </a:spcBef>
              <a:spcAft>
                <a:spcPts val="0"/>
              </a:spcAft>
              <a:buNone/>
            </a:pPr>
            <a:r>
              <a:t/>
            </a:r>
            <a:endParaRPr sz="2100">
              <a:solidFill>
                <a:srgbClr val="262626"/>
              </a:solidFill>
              <a:latin typeface="Calibri"/>
              <a:ea typeface="Calibri"/>
              <a:cs typeface="Calibri"/>
              <a:sym typeface="Calibri"/>
            </a:endParaRPr>
          </a:p>
          <a:p>
            <a:pPr indent="0" lvl="0" marL="0" rtl="0" algn="r">
              <a:spcBef>
                <a:spcPts val="0"/>
              </a:spcBef>
              <a:spcAft>
                <a:spcPts val="0"/>
              </a:spcAft>
              <a:buNone/>
            </a:pPr>
            <a:r>
              <a:rPr lang="en-US" sz="2100">
                <a:solidFill>
                  <a:srgbClr val="262626"/>
                </a:solidFill>
                <a:latin typeface="Calibri"/>
                <a:ea typeface="Calibri"/>
                <a:cs typeface="Calibri"/>
                <a:sym typeface="Calibri"/>
              </a:rPr>
              <a:t>Ask friends + relatives to list you as their ambassador</a:t>
            </a:r>
            <a:endParaRPr sz="2100">
              <a:solidFill>
                <a:srgbClr val="262626"/>
              </a:solidFill>
              <a:latin typeface="Calibri"/>
              <a:ea typeface="Calibri"/>
              <a:cs typeface="Calibri"/>
              <a:sym typeface="Calibri"/>
            </a:endParaRPr>
          </a:p>
          <a:p>
            <a:pPr indent="0" lvl="0" marL="0" rtl="0" algn="r">
              <a:spcBef>
                <a:spcPts val="0"/>
              </a:spcBef>
              <a:spcAft>
                <a:spcPts val="0"/>
              </a:spcAft>
              <a:buNone/>
            </a:pPr>
            <a:r>
              <a:t/>
            </a:r>
            <a:endParaRPr sz="2100">
              <a:solidFill>
                <a:srgbClr val="262626"/>
              </a:solidFill>
              <a:latin typeface="Calibri"/>
              <a:ea typeface="Calibri"/>
              <a:cs typeface="Calibri"/>
              <a:sym typeface="Calibri"/>
            </a:endParaRPr>
          </a:p>
          <a:p>
            <a:pPr indent="0" lvl="0" marL="0" rtl="0" algn="r">
              <a:spcBef>
                <a:spcPts val="0"/>
              </a:spcBef>
              <a:spcAft>
                <a:spcPts val="0"/>
              </a:spcAft>
              <a:buNone/>
            </a:pPr>
            <a:r>
              <a:rPr lang="en-US" sz="2100">
                <a:solidFill>
                  <a:srgbClr val="262626"/>
                </a:solidFill>
                <a:latin typeface="Calibri"/>
                <a:ea typeface="Calibri"/>
                <a:cs typeface="Calibri"/>
                <a:sym typeface="Calibri"/>
              </a:rPr>
              <a:t>Annual Fund</a:t>
            </a:r>
            <a:endParaRPr sz="2100">
              <a:solidFill>
                <a:srgbClr val="262626"/>
              </a:solidFill>
              <a:latin typeface="Calibri"/>
              <a:ea typeface="Calibri"/>
              <a:cs typeface="Calibri"/>
              <a:sym typeface="Calibri"/>
            </a:endParaRPr>
          </a:p>
          <a:p>
            <a:pPr indent="0" lvl="0" marL="0" rtl="0" algn="r">
              <a:spcBef>
                <a:spcPts val="0"/>
              </a:spcBef>
              <a:spcAft>
                <a:spcPts val="0"/>
              </a:spcAft>
              <a:buNone/>
            </a:pPr>
            <a:r>
              <a:rPr lang="en-US" sz="2100">
                <a:solidFill>
                  <a:srgbClr val="262626"/>
                </a:solidFill>
                <a:latin typeface="Calibri"/>
                <a:ea typeface="Calibri"/>
                <a:cs typeface="Calibri"/>
                <a:sym typeface="Calibri"/>
              </a:rPr>
              <a:t>Goal: $12,000</a:t>
            </a:r>
            <a:endParaRPr sz="2100">
              <a:solidFill>
                <a:srgbClr val="262626"/>
              </a:solidFill>
              <a:latin typeface="Calibri"/>
              <a:ea typeface="Calibri"/>
              <a:cs typeface="Calibri"/>
              <a:sym typeface="Calibri"/>
            </a:endParaRPr>
          </a:p>
          <a:p>
            <a:pPr indent="0" lvl="0" marL="0" rtl="0" algn="l">
              <a:spcBef>
                <a:spcPts val="0"/>
              </a:spcBef>
              <a:spcAft>
                <a:spcPts val="0"/>
              </a:spcAft>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None/>
            </a:pPr>
            <a:r>
              <a:t/>
            </a:r>
            <a:endParaRPr sz="2400">
              <a:solidFill>
                <a:srgbClr val="262626"/>
              </a:solidFill>
              <a:latin typeface="Calibri"/>
              <a:ea typeface="Calibri"/>
              <a:cs typeface="Calibri"/>
              <a:sym typeface="Calibri"/>
            </a:endParaRPr>
          </a:p>
          <a:p>
            <a:pPr indent="0" lvl="0" marL="0" rtl="0" algn="l">
              <a:spcBef>
                <a:spcPts val="0"/>
              </a:spcBef>
              <a:spcAft>
                <a:spcPts val="0"/>
              </a:spcAft>
              <a:buNone/>
            </a:pPr>
            <a:r>
              <a:t/>
            </a:r>
            <a:endParaRPr sz="2400">
              <a:solidFill>
                <a:srgbClr val="262626"/>
              </a:solidFill>
              <a:latin typeface="Calibri"/>
              <a:ea typeface="Calibri"/>
              <a:cs typeface="Calibri"/>
              <a:sym typeface="Calibri"/>
            </a:endParaRPr>
          </a:p>
        </p:txBody>
      </p:sp>
      <p:pic>
        <p:nvPicPr>
          <p:cNvPr id="266" name="Google Shape;266;p25" title="IMG_8393.JPEG"/>
          <p:cNvPicPr preferRelativeResize="0"/>
          <p:nvPr/>
        </p:nvPicPr>
        <p:blipFill>
          <a:blip r:embed="rId4">
            <a:alphaModFix/>
          </a:blip>
          <a:stretch>
            <a:fillRect/>
          </a:stretch>
        </p:blipFill>
        <p:spPr>
          <a:xfrm>
            <a:off x="4572000" y="2552875"/>
            <a:ext cx="3013873" cy="4018498"/>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pectrum">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