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1"/>
  </p:sldMasterIdLst>
  <p:notesMasterIdLst>
    <p:notesMasterId r:id="rId11"/>
  </p:notesMasterIdLst>
  <p:sldIdLst>
    <p:sldId id="256" r:id="rId2"/>
    <p:sldId id="257" r:id="rId3"/>
    <p:sldId id="264" r:id="rId4"/>
    <p:sldId id="258" r:id="rId5"/>
    <p:sldId id="259" r:id="rId6"/>
    <p:sldId id="270" r:id="rId7"/>
    <p:sldId id="268" r:id="rId8"/>
    <p:sldId id="263" r:id="rId9"/>
    <p:sldId id="266" r:id="rId10"/>
  </p:sldIdLst>
  <p:sldSz cx="12192000" cy="6858000"/>
  <p:notesSz cx="7099300" cy="93853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_rels/data1.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svg"/><Relationship Id="rId1" Type="http://schemas.openxmlformats.org/officeDocument/2006/relationships/image" Target="../media/image25.png"/><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s>
</file>

<file path=ppt/diagrams/_rels/drawing1.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svg"/><Relationship Id="rId1" Type="http://schemas.openxmlformats.org/officeDocument/2006/relationships/image" Target="../media/image25.png"/><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a:schemeClr val="accent2"/>
      <a:schemeClr val="accent3"/>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44145BE8-3924-4F42-961E-140AA0846194}" type="doc">
      <dgm:prSet loTypeId="urn:microsoft.com/office/officeart/2018/2/layout/IconVerticalSolidList" loCatId="icon" qsTypeId="urn:microsoft.com/office/officeart/2005/8/quickstyle/simple1" qsCatId="simple" csTypeId="urn:microsoft.com/office/officeart/2018/5/colors/Iconchunking_neutralicontext_colorful2" csCatId="colorful" phldr="1"/>
      <dgm:spPr/>
      <dgm:t>
        <a:bodyPr/>
        <a:lstStyle/>
        <a:p>
          <a:endParaRPr lang="en-US"/>
        </a:p>
      </dgm:t>
    </dgm:pt>
    <dgm:pt modelId="{373E5F9D-29B6-48BD-AD28-2E5D394E6C21}">
      <dgm:prSet/>
      <dgm:spPr/>
      <dgm:t>
        <a:bodyPr/>
        <a:lstStyle/>
        <a:p>
          <a:pPr>
            <a:lnSpc>
              <a:spcPct val="100000"/>
            </a:lnSpc>
          </a:pPr>
          <a:r>
            <a:rPr lang="en-US"/>
            <a:t>Do we have to stay </a:t>
          </a:r>
          <a:r>
            <a:rPr lang="en-US">
              <a:latin typeface="Aptos Display" panose="020F0302020204030204"/>
            </a:rPr>
            <a:t>in the Academy all</a:t>
          </a:r>
          <a:r>
            <a:rPr lang="en-US"/>
            <a:t> four years</a:t>
          </a:r>
          <a:r>
            <a:rPr lang="en-US">
              <a:latin typeface="Aptos Display" panose="020F0302020204030204"/>
            </a:rPr>
            <a:t> of high school</a:t>
          </a:r>
          <a:r>
            <a:rPr lang="en-US"/>
            <a:t>?</a:t>
          </a:r>
          <a:endParaRPr lang="en-US">
            <a:latin typeface="Aptos Display" panose="020F0302020204030204"/>
          </a:endParaRPr>
        </a:p>
      </dgm:t>
    </dgm:pt>
    <dgm:pt modelId="{B2470329-4B93-4373-9A6C-67AE15F44571}" type="parTrans" cxnId="{DDBD6FFB-7CA7-47A8-BB0B-2CF1CBE21D34}">
      <dgm:prSet/>
      <dgm:spPr/>
      <dgm:t>
        <a:bodyPr/>
        <a:lstStyle/>
        <a:p>
          <a:endParaRPr lang="en-US"/>
        </a:p>
      </dgm:t>
    </dgm:pt>
    <dgm:pt modelId="{24A0983F-AB4D-4BE5-A369-7488D0AD1E95}" type="sibTrans" cxnId="{DDBD6FFB-7CA7-47A8-BB0B-2CF1CBE21D34}">
      <dgm:prSet/>
      <dgm:spPr/>
      <dgm:t>
        <a:bodyPr/>
        <a:lstStyle/>
        <a:p>
          <a:endParaRPr lang="en-US"/>
        </a:p>
      </dgm:t>
    </dgm:pt>
    <dgm:pt modelId="{A4A1E8BC-5581-4799-8E98-392B126B7159}">
      <dgm:prSet/>
      <dgm:spPr/>
      <dgm:t>
        <a:bodyPr/>
        <a:lstStyle/>
        <a:p>
          <a:pPr>
            <a:lnSpc>
              <a:spcPct val="100000"/>
            </a:lnSpc>
          </a:pPr>
          <a:r>
            <a:rPr lang="en-US"/>
            <a:t>Do we have to wear the </a:t>
          </a:r>
          <a:r>
            <a:rPr lang="en-US">
              <a:latin typeface="Aptos Display" panose="020F0302020204030204"/>
            </a:rPr>
            <a:t>scrubs</a:t>
          </a:r>
          <a:r>
            <a:rPr lang="en-US"/>
            <a:t> everyday?</a:t>
          </a:r>
        </a:p>
      </dgm:t>
    </dgm:pt>
    <dgm:pt modelId="{0F3FC7AE-941A-434D-8904-FA1F9640D45B}" type="parTrans" cxnId="{E806D656-CD20-4BE7-AAE9-126FB05130F9}">
      <dgm:prSet/>
      <dgm:spPr/>
      <dgm:t>
        <a:bodyPr/>
        <a:lstStyle/>
        <a:p>
          <a:endParaRPr lang="en-US"/>
        </a:p>
      </dgm:t>
    </dgm:pt>
    <dgm:pt modelId="{93B7A13A-323E-4EFB-A3B2-972F6F927FE3}" type="sibTrans" cxnId="{E806D656-CD20-4BE7-AAE9-126FB05130F9}">
      <dgm:prSet/>
      <dgm:spPr/>
      <dgm:t>
        <a:bodyPr/>
        <a:lstStyle/>
        <a:p>
          <a:endParaRPr lang="en-US"/>
        </a:p>
      </dgm:t>
    </dgm:pt>
    <dgm:pt modelId="{B5DA4EB1-2DF1-43E2-88FA-2F395F163E3A}">
      <dgm:prSet/>
      <dgm:spPr/>
      <dgm:t>
        <a:bodyPr/>
        <a:lstStyle/>
        <a:p>
          <a:pPr>
            <a:lnSpc>
              <a:spcPct val="100000"/>
            </a:lnSpc>
          </a:pPr>
          <a:r>
            <a:rPr lang="en-US"/>
            <a:t>Is the Academy something we have to pay for?</a:t>
          </a:r>
        </a:p>
      </dgm:t>
    </dgm:pt>
    <dgm:pt modelId="{80A610F9-33E8-4213-8B22-BD0F56E79EBD}" type="parTrans" cxnId="{3420050D-5CFC-4080-84BE-32C4162E277F}">
      <dgm:prSet/>
      <dgm:spPr/>
      <dgm:t>
        <a:bodyPr/>
        <a:lstStyle/>
        <a:p>
          <a:endParaRPr lang="en-US"/>
        </a:p>
      </dgm:t>
    </dgm:pt>
    <dgm:pt modelId="{A1FD3030-A896-48DA-A06A-6A29A9F3E4CE}" type="sibTrans" cxnId="{3420050D-5CFC-4080-84BE-32C4162E277F}">
      <dgm:prSet/>
      <dgm:spPr/>
      <dgm:t>
        <a:bodyPr/>
        <a:lstStyle/>
        <a:p>
          <a:endParaRPr lang="en-US"/>
        </a:p>
      </dgm:t>
    </dgm:pt>
    <dgm:pt modelId="{DEC8DA8D-336E-4814-BD01-49AF06AB9EEC}">
      <dgm:prSet/>
      <dgm:spPr/>
      <dgm:t>
        <a:bodyPr/>
        <a:lstStyle/>
        <a:p>
          <a:pPr>
            <a:lnSpc>
              <a:spcPct val="100000"/>
            </a:lnSpc>
          </a:pPr>
          <a:r>
            <a:rPr lang="en-US"/>
            <a:t>Do Academy students receive any recognition at Graduation?</a:t>
          </a:r>
        </a:p>
      </dgm:t>
    </dgm:pt>
    <dgm:pt modelId="{A1448D7E-D424-48A3-8B5D-1B5B6568F690}" type="parTrans" cxnId="{14F56AEA-82FC-43B0-8566-CB15F1542CF9}">
      <dgm:prSet/>
      <dgm:spPr/>
      <dgm:t>
        <a:bodyPr/>
        <a:lstStyle/>
        <a:p>
          <a:endParaRPr lang="en-US"/>
        </a:p>
      </dgm:t>
    </dgm:pt>
    <dgm:pt modelId="{63C6381A-05E4-479E-A843-73DEF2C31BA8}" type="sibTrans" cxnId="{14F56AEA-82FC-43B0-8566-CB15F1542CF9}">
      <dgm:prSet/>
      <dgm:spPr/>
      <dgm:t>
        <a:bodyPr/>
        <a:lstStyle/>
        <a:p>
          <a:endParaRPr lang="en-US"/>
        </a:p>
      </dgm:t>
    </dgm:pt>
    <dgm:pt modelId="{5435030C-3FFB-4582-9340-9BCE0D9D36E6}">
      <dgm:prSet phldr="0"/>
      <dgm:spPr/>
      <dgm:t>
        <a:bodyPr/>
        <a:lstStyle/>
        <a:p>
          <a:pPr>
            <a:lnSpc>
              <a:spcPct val="100000"/>
            </a:lnSpc>
          </a:pPr>
          <a:r>
            <a:rPr lang="en-US">
              <a:latin typeface="Aptos Display" panose="020F0302020204030204"/>
            </a:rPr>
            <a:t>Do Academy students need to pay for their scrubs?</a:t>
          </a:r>
          <a:endParaRPr lang="en-US"/>
        </a:p>
      </dgm:t>
    </dgm:pt>
    <dgm:pt modelId="{95201A29-1A3F-4C25-A56E-6246FC09E71C}" type="parTrans" cxnId="{4805AA1F-BF73-452F-9300-772B91A4EF52}">
      <dgm:prSet/>
      <dgm:spPr/>
    </dgm:pt>
    <dgm:pt modelId="{1EA3E821-2FEC-4581-9CD4-C3BBAFFA1250}" type="sibTrans" cxnId="{4805AA1F-BF73-452F-9300-772B91A4EF52}">
      <dgm:prSet/>
      <dgm:spPr/>
    </dgm:pt>
    <dgm:pt modelId="{4EA9FFBB-1661-4A2A-9E46-29EB47E3D641}" type="pres">
      <dgm:prSet presAssocID="{44145BE8-3924-4F42-961E-140AA0846194}" presName="root" presStyleCnt="0">
        <dgm:presLayoutVars>
          <dgm:dir/>
          <dgm:resizeHandles val="exact"/>
        </dgm:presLayoutVars>
      </dgm:prSet>
      <dgm:spPr/>
    </dgm:pt>
    <dgm:pt modelId="{6FA8F428-FE0A-4B87-A470-D8410AEE27A8}" type="pres">
      <dgm:prSet presAssocID="{373E5F9D-29B6-48BD-AD28-2E5D394E6C21}" presName="compNode" presStyleCnt="0"/>
      <dgm:spPr/>
    </dgm:pt>
    <dgm:pt modelId="{3BB124AC-A481-4F72-BB1C-45F7B7CCE1C0}" type="pres">
      <dgm:prSet presAssocID="{373E5F9D-29B6-48BD-AD28-2E5D394E6C21}" presName="bgRect" presStyleLbl="bgShp" presStyleIdx="0" presStyleCnt="5"/>
      <dgm:spPr/>
    </dgm:pt>
    <dgm:pt modelId="{8C579EB8-C03F-4002-83B1-3D85121A212F}" type="pres">
      <dgm:prSet presAssocID="{373E5F9D-29B6-48BD-AD28-2E5D394E6C21}"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choolhouse"/>
        </a:ext>
      </dgm:extLst>
    </dgm:pt>
    <dgm:pt modelId="{BCAF8BE9-150D-4B9F-B593-EA0D01D5A62F}" type="pres">
      <dgm:prSet presAssocID="{373E5F9D-29B6-48BD-AD28-2E5D394E6C21}" presName="spaceRect" presStyleCnt="0"/>
      <dgm:spPr/>
    </dgm:pt>
    <dgm:pt modelId="{B39116CF-D01B-4056-9D45-6081B58F6D04}" type="pres">
      <dgm:prSet presAssocID="{373E5F9D-29B6-48BD-AD28-2E5D394E6C21}" presName="parTx" presStyleLbl="revTx" presStyleIdx="0" presStyleCnt="5">
        <dgm:presLayoutVars>
          <dgm:chMax val="0"/>
          <dgm:chPref val="0"/>
        </dgm:presLayoutVars>
      </dgm:prSet>
      <dgm:spPr/>
    </dgm:pt>
    <dgm:pt modelId="{478E74BF-FE12-4120-A21C-F3F98C54E2FE}" type="pres">
      <dgm:prSet presAssocID="{24A0983F-AB4D-4BE5-A369-7488D0AD1E95}" presName="sibTrans" presStyleCnt="0"/>
      <dgm:spPr/>
    </dgm:pt>
    <dgm:pt modelId="{B49ECFDE-B81D-44FC-AACF-99BB3B233309}" type="pres">
      <dgm:prSet presAssocID="{5435030C-3FFB-4582-9340-9BCE0D9D36E6}" presName="compNode" presStyleCnt="0"/>
      <dgm:spPr/>
    </dgm:pt>
    <dgm:pt modelId="{9BE05E23-17D4-47FB-8E37-A87A7C50D806}" type="pres">
      <dgm:prSet presAssocID="{5435030C-3FFB-4582-9340-9BCE0D9D36E6}" presName="bgRect" presStyleLbl="bgShp" presStyleIdx="1" presStyleCnt="5"/>
      <dgm:spPr/>
    </dgm:pt>
    <dgm:pt modelId="{F2833ABA-A58D-4B78-BC5A-614FECA77401}" type="pres">
      <dgm:prSet presAssocID="{5435030C-3FFB-4582-9340-9BCE0D9D36E6}" presName="iconRect" presStyleLbl="node1" presStyleIdx="1" presStyleCnt="5"/>
      <dgm:spPr>
        <a:ln>
          <a:noFill/>
        </a:ln>
      </dgm:spPr>
    </dgm:pt>
    <dgm:pt modelId="{1A052FA2-0DF0-4DCB-A336-983B8295BB5C}" type="pres">
      <dgm:prSet presAssocID="{5435030C-3FFB-4582-9340-9BCE0D9D36E6}" presName="spaceRect" presStyleCnt="0"/>
      <dgm:spPr/>
    </dgm:pt>
    <dgm:pt modelId="{45109E7D-43EC-4AF1-9B4B-7A8409714C99}" type="pres">
      <dgm:prSet presAssocID="{5435030C-3FFB-4582-9340-9BCE0D9D36E6}" presName="parTx" presStyleLbl="revTx" presStyleIdx="1" presStyleCnt="5">
        <dgm:presLayoutVars>
          <dgm:chMax val="0"/>
          <dgm:chPref val="0"/>
        </dgm:presLayoutVars>
      </dgm:prSet>
      <dgm:spPr/>
    </dgm:pt>
    <dgm:pt modelId="{C6C41B07-8F75-4233-9D30-E47EDDE58BEB}" type="pres">
      <dgm:prSet presAssocID="{1EA3E821-2FEC-4581-9CD4-C3BBAFFA1250}" presName="sibTrans" presStyleCnt="0"/>
      <dgm:spPr/>
    </dgm:pt>
    <dgm:pt modelId="{66AF5ABA-6D2E-4394-BE8B-D009CFE8D33D}" type="pres">
      <dgm:prSet presAssocID="{A4A1E8BC-5581-4799-8E98-392B126B7159}" presName="compNode" presStyleCnt="0"/>
      <dgm:spPr/>
    </dgm:pt>
    <dgm:pt modelId="{842C1DFD-1E59-4E95-994E-47E23918A2AE}" type="pres">
      <dgm:prSet presAssocID="{A4A1E8BC-5581-4799-8E98-392B126B7159}" presName="bgRect" presStyleLbl="bgShp" presStyleIdx="2" presStyleCnt="5"/>
      <dgm:spPr/>
    </dgm:pt>
    <dgm:pt modelId="{CDDAFD61-C31E-49E2-B1F1-B412E8B18EFC}" type="pres">
      <dgm:prSet presAssocID="{A4A1E8BC-5581-4799-8E98-392B126B7159}" presName="iconRect" presStyleLbl="node1" presStyleIdx="2"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kirt"/>
        </a:ext>
      </dgm:extLst>
    </dgm:pt>
    <dgm:pt modelId="{D3ED8BD8-7DE8-4BD8-A0B0-1A61F3F0F878}" type="pres">
      <dgm:prSet presAssocID="{A4A1E8BC-5581-4799-8E98-392B126B7159}" presName="spaceRect" presStyleCnt="0"/>
      <dgm:spPr/>
    </dgm:pt>
    <dgm:pt modelId="{9B0E072C-4533-448E-BBC2-FD9AF787E1E8}" type="pres">
      <dgm:prSet presAssocID="{A4A1E8BC-5581-4799-8E98-392B126B7159}" presName="parTx" presStyleLbl="revTx" presStyleIdx="2" presStyleCnt="5">
        <dgm:presLayoutVars>
          <dgm:chMax val="0"/>
          <dgm:chPref val="0"/>
        </dgm:presLayoutVars>
      </dgm:prSet>
      <dgm:spPr/>
    </dgm:pt>
    <dgm:pt modelId="{9D5044DC-5BBB-4E67-ADDD-1EE07BA24E42}" type="pres">
      <dgm:prSet presAssocID="{93B7A13A-323E-4EFB-A3B2-972F6F927FE3}" presName="sibTrans" presStyleCnt="0"/>
      <dgm:spPr/>
    </dgm:pt>
    <dgm:pt modelId="{62E54E79-BC0C-44FD-B8B2-6E4C7B94AB3F}" type="pres">
      <dgm:prSet presAssocID="{B5DA4EB1-2DF1-43E2-88FA-2F395F163E3A}" presName="compNode" presStyleCnt="0"/>
      <dgm:spPr/>
    </dgm:pt>
    <dgm:pt modelId="{901325DF-63EB-4E76-BAC7-0F1CE276867C}" type="pres">
      <dgm:prSet presAssocID="{B5DA4EB1-2DF1-43E2-88FA-2F395F163E3A}" presName="bgRect" presStyleLbl="bgShp" presStyleIdx="3" presStyleCnt="5"/>
      <dgm:spPr/>
    </dgm:pt>
    <dgm:pt modelId="{A7391DA4-C0B1-47A2-B4CF-E980CD46FB9C}" type="pres">
      <dgm:prSet presAssocID="{B5DA4EB1-2DF1-43E2-88FA-2F395F163E3A}" presName="iconRect" presStyleLbl="node1" presStyleIdx="3"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lassroom"/>
        </a:ext>
      </dgm:extLst>
    </dgm:pt>
    <dgm:pt modelId="{656331F9-E5B1-40EA-A903-99747029D6DF}" type="pres">
      <dgm:prSet presAssocID="{B5DA4EB1-2DF1-43E2-88FA-2F395F163E3A}" presName="spaceRect" presStyleCnt="0"/>
      <dgm:spPr/>
    </dgm:pt>
    <dgm:pt modelId="{8AFF79FE-43D0-4C7F-83B1-7136F364E38F}" type="pres">
      <dgm:prSet presAssocID="{B5DA4EB1-2DF1-43E2-88FA-2F395F163E3A}" presName="parTx" presStyleLbl="revTx" presStyleIdx="3" presStyleCnt="5">
        <dgm:presLayoutVars>
          <dgm:chMax val="0"/>
          <dgm:chPref val="0"/>
        </dgm:presLayoutVars>
      </dgm:prSet>
      <dgm:spPr/>
    </dgm:pt>
    <dgm:pt modelId="{90E213E9-8067-48D4-A3FE-73C5C3C7CFFC}" type="pres">
      <dgm:prSet presAssocID="{A1FD3030-A896-48DA-A06A-6A29A9F3E4CE}" presName="sibTrans" presStyleCnt="0"/>
      <dgm:spPr/>
    </dgm:pt>
    <dgm:pt modelId="{D23A8D92-1B84-4438-ACE7-90A83F208E3E}" type="pres">
      <dgm:prSet presAssocID="{DEC8DA8D-336E-4814-BD01-49AF06AB9EEC}" presName="compNode" presStyleCnt="0"/>
      <dgm:spPr/>
    </dgm:pt>
    <dgm:pt modelId="{2E8F7333-C059-4E4B-BD6F-30DB1C528F99}" type="pres">
      <dgm:prSet presAssocID="{DEC8DA8D-336E-4814-BD01-49AF06AB9EEC}" presName="bgRect" presStyleLbl="bgShp" presStyleIdx="4" presStyleCnt="5"/>
      <dgm:spPr/>
    </dgm:pt>
    <dgm:pt modelId="{625FD10E-7678-4E5F-B821-FE8E4BA796F6}" type="pres">
      <dgm:prSet presAssocID="{DEC8DA8D-336E-4814-BD01-49AF06AB9EEC}" presName="iconRect" presStyleLbl="node1" presStyleIdx="4"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Diploma Roll"/>
        </a:ext>
      </dgm:extLst>
    </dgm:pt>
    <dgm:pt modelId="{8BA7E0E5-3911-470E-950A-30FE92F6505E}" type="pres">
      <dgm:prSet presAssocID="{DEC8DA8D-336E-4814-BD01-49AF06AB9EEC}" presName="spaceRect" presStyleCnt="0"/>
      <dgm:spPr/>
    </dgm:pt>
    <dgm:pt modelId="{314E5903-99EA-4806-B3E3-E1CC1C95519E}" type="pres">
      <dgm:prSet presAssocID="{DEC8DA8D-336E-4814-BD01-49AF06AB9EEC}" presName="parTx" presStyleLbl="revTx" presStyleIdx="4" presStyleCnt="5">
        <dgm:presLayoutVars>
          <dgm:chMax val="0"/>
          <dgm:chPref val="0"/>
        </dgm:presLayoutVars>
      </dgm:prSet>
      <dgm:spPr/>
    </dgm:pt>
  </dgm:ptLst>
  <dgm:cxnLst>
    <dgm:cxn modelId="{1807BB06-50D3-4AA2-983A-EC598D117A1A}" type="presOf" srcId="{5435030C-3FFB-4582-9340-9BCE0D9D36E6}" destId="{45109E7D-43EC-4AF1-9B4B-7A8409714C99}" srcOrd="0" destOrd="0" presId="urn:microsoft.com/office/officeart/2018/2/layout/IconVerticalSolidList"/>
    <dgm:cxn modelId="{3420050D-5CFC-4080-84BE-32C4162E277F}" srcId="{44145BE8-3924-4F42-961E-140AA0846194}" destId="{B5DA4EB1-2DF1-43E2-88FA-2F395F163E3A}" srcOrd="3" destOrd="0" parTransId="{80A610F9-33E8-4213-8B22-BD0F56E79EBD}" sibTransId="{A1FD3030-A896-48DA-A06A-6A29A9F3E4CE}"/>
    <dgm:cxn modelId="{4805AA1F-BF73-452F-9300-772B91A4EF52}" srcId="{44145BE8-3924-4F42-961E-140AA0846194}" destId="{5435030C-3FFB-4582-9340-9BCE0D9D36E6}" srcOrd="1" destOrd="0" parTransId="{95201A29-1A3F-4C25-A56E-6246FC09E71C}" sibTransId="{1EA3E821-2FEC-4581-9CD4-C3BBAFFA1250}"/>
    <dgm:cxn modelId="{291FA46E-AB14-4CAD-AB68-B6529EFF2E90}" type="presOf" srcId="{B5DA4EB1-2DF1-43E2-88FA-2F395F163E3A}" destId="{8AFF79FE-43D0-4C7F-83B1-7136F364E38F}" srcOrd="0" destOrd="0" presId="urn:microsoft.com/office/officeart/2018/2/layout/IconVerticalSolidList"/>
    <dgm:cxn modelId="{56B32252-8BF5-4BDD-B82F-0FDEDC764726}" type="presOf" srcId="{373E5F9D-29B6-48BD-AD28-2E5D394E6C21}" destId="{B39116CF-D01B-4056-9D45-6081B58F6D04}" srcOrd="0" destOrd="0" presId="urn:microsoft.com/office/officeart/2018/2/layout/IconVerticalSolidList"/>
    <dgm:cxn modelId="{E806D656-CD20-4BE7-AAE9-126FB05130F9}" srcId="{44145BE8-3924-4F42-961E-140AA0846194}" destId="{A4A1E8BC-5581-4799-8E98-392B126B7159}" srcOrd="2" destOrd="0" parTransId="{0F3FC7AE-941A-434D-8904-FA1F9640D45B}" sibTransId="{93B7A13A-323E-4EFB-A3B2-972F6F927FE3}"/>
    <dgm:cxn modelId="{CBD162AE-6650-47C7-A02F-946AF17D768D}" type="presOf" srcId="{A4A1E8BC-5581-4799-8E98-392B126B7159}" destId="{9B0E072C-4533-448E-BBC2-FD9AF787E1E8}" srcOrd="0" destOrd="0" presId="urn:microsoft.com/office/officeart/2018/2/layout/IconVerticalSolidList"/>
    <dgm:cxn modelId="{C48A3DE5-5A4A-445A-BB2E-073988CFE933}" type="presOf" srcId="{44145BE8-3924-4F42-961E-140AA0846194}" destId="{4EA9FFBB-1661-4A2A-9E46-29EB47E3D641}" srcOrd="0" destOrd="0" presId="urn:microsoft.com/office/officeart/2018/2/layout/IconVerticalSolidList"/>
    <dgm:cxn modelId="{14F56AEA-82FC-43B0-8566-CB15F1542CF9}" srcId="{44145BE8-3924-4F42-961E-140AA0846194}" destId="{DEC8DA8D-336E-4814-BD01-49AF06AB9EEC}" srcOrd="4" destOrd="0" parTransId="{A1448D7E-D424-48A3-8B5D-1B5B6568F690}" sibTransId="{63C6381A-05E4-479E-A843-73DEF2C31BA8}"/>
    <dgm:cxn modelId="{62E4EFEB-32E5-429F-9C83-7E926A7F4D69}" type="presOf" srcId="{DEC8DA8D-336E-4814-BD01-49AF06AB9EEC}" destId="{314E5903-99EA-4806-B3E3-E1CC1C95519E}" srcOrd="0" destOrd="0" presId="urn:microsoft.com/office/officeart/2018/2/layout/IconVerticalSolidList"/>
    <dgm:cxn modelId="{DDBD6FFB-7CA7-47A8-BB0B-2CF1CBE21D34}" srcId="{44145BE8-3924-4F42-961E-140AA0846194}" destId="{373E5F9D-29B6-48BD-AD28-2E5D394E6C21}" srcOrd="0" destOrd="0" parTransId="{B2470329-4B93-4373-9A6C-67AE15F44571}" sibTransId="{24A0983F-AB4D-4BE5-A369-7488D0AD1E95}"/>
    <dgm:cxn modelId="{AF3F7183-7CC6-4848-8400-628A6A797C83}" type="presParOf" srcId="{4EA9FFBB-1661-4A2A-9E46-29EB47E3D641}" destId="{6FA8F428-FE0A-4B87-A470-D8410AEE27A8}" srcOrd="0" destOrd="0" presId="urn:microsoft.com/office/officeart/2018/2/layout/IconVerticalSolidList"/>
    <dgm:cxn modelId="{55D5782C-6B9C-46E4-B237-C4A34C9D42D6}" type="presParOf" srcId="{6FA8F428-FE0A-4B87-A470-D8410AEE27A8}" destId="{3BB124AC-A481-4F72-BB1C-45F7B7CCE1C0}" srcOrd="0" destOrd="0" presId="urn:microsoft.com/office/officeart/2018/2/layout/IconVerticalSolidList"/>
    <dgm:cxn modelId="{4E1987C5-86E0-4F18-8699-0B7D3EFBF0E0}" type="presParOf" srcId="{6FA8F428-FE0A-4B87-A470-D8410AEE27A8}" destId="{8C579EB8-C03F-4002-83B1-3D85121A212F}" srcOrd="1" destOrd="0" presId="urn:microsoft.com/office/officeart/2018/2/layout/IconVerticalSolidList"/>
    <dgm:cxn modelId="{89DE5158-C76B-47EB-B20B-9EF0D92ECD39}" type="presParOf" srcId="{6FA8F428-FE0A-4B87-A470-D8410AEE27A8}" destId="{BCAF8BE9-150D-4B9F-B593-EA0D01D5A62F}" srcOrd="2" destOrd="0" presId="urn:microsoft.com/office/officeart/2018/2/layout/IconVerticalSolidList"/>
    <dgm:cxn modelId="{2CF40EA7-8706-44FD-B86A-DF06B4337014}" type="presParOf" srcId="{6FA8F428-FE0A-4B87-A470-D8410AEE27A8}" destId="{B39116CF-D01B-4056-9D45-6081B58F6D04}" srcOrd="3" destOrd="0" presId="urn:microsoft.com/office/officeart/2018/2/layout/IconVerticalSolidList"/>
    <dgm:cxn modelId="{A0624F92-61DF-4203-A9CA-81E17F767043}" type="presParOf" srcId="{4EA9FFBB-1661-4A2A-9E46-29EB47E3D641}" destId="{478E74BF-FE12-4120-A21C-F3F98C54E2FE}" srcOrd="1" destOrd="0" presId="urn:microsoft.com/office/officeart/2018/2/layout/IconVerticalSolidList"/>
    <dgm:cxn modelId="{4C8C463D-7976-43D2-AB10-00B39107F676}" type="presParOf" srcId="{4EA9FFBB-1661-4A2A-9E46-29EB47E3D641}" destId="{B49ECFDE-B81D-44FC-AACF-99BB3B233309}" srcOrd="2" destOrd="0" presId="urn:microsoft.com/office/officeart/2018/2/layout/IconVerticalSolidList"/>
    <dgm:cxn modelId="{90F6C0FB-054D-4F7C-8AB4-BFA1F233D90D}" type="presParOf" srcId="{B49ECFDE-B81D-44FC-AACF-99BB3B233309}" destId="{9BE05E23-17D4-47FB-8E37-A87A7C50D806}" srcOrd="0" destOrd="0" presId="urn:microsoft.com/office/officeart/2018/2/layout/IconVerticalSolidList"/>
    <dgm:cxn modelId="{1E3E7B40-1977-4CE1-B4C0-C00B24DBCFF6}" type="presParOf" srcId="{B49ECFDE-B81D-44FC-AACF-99BB3B233309}" destId="{F2833ABA-A58D-4B78-BC5A-614FECA77401}" srcOrd="1" destOrd="0" presId="urn:microsoft.com/office/officeart/2018/2/layout/IconVerticalSolidList"/>
    <dgm:cxn modelId="{94999B96-B8BB-4F6E-8068-4F844AB08469}" type="presParOf" srcId="{B49ECFDE-B81D-44FC-AACF-99BB3B233309}" destId="{1A052FA2-0DF0-4DCB-A336-983B8295BB5C}" srcOrd="2" destOrd="0" presId="urn:microsoft.com/office/officeart/2018/2/layout/IconVerticalSolidList"/>
    <dgm:cxn modelId="{6EA44A39-010D-4C16-8571-7A39AE8AAE31}" type="presParOf" srcId="{B49ECFDE-B81D-44FC-AACF-99BB3B233309}" destId="{45109E7D-43EC-4AF1-9B4B-7A8409714C99}" srcOrd="3" destOrd="0" presId="urn:microsoft.com/office/officeart/2018/2/layout/IconVerticalSolidList"/>
    <dgm:cxn modelId="{795C55EA-FF95-4249-B58B-6AFED865C652}" type="presParOf" srcId="{4EA9FFBB-1661-4A2A-9E46-29EB47E3D641}" destId="{C6C41B07-8F75-4233-9D30-E47EDDE58BEB}" srcOrd="3" destOrd="0" presId="urn:microsoft.com/office/officeart/2018/2/layout/IconVerticalSolidList"/>
    <dgm:cxn modelId="{E7515EBF-C029-4A21-B8AD-8B2488508B06}" type="presParOf" srcId="{4EA9FFBB-1661-4A2A-9E46-29EB47E3D641}" destId="{66AF5ABA-6D2E-4394-BE8B-D009CFE8D33D}" srcOrd="4" destOrd="0" presId="urn:microsoft.com/office/officeart/2018/2/layout/IconVerticalSolidList"/>
    <dgm:cxn modelId="{B9012D5E-20F6-4119-AB11-062906E82FB0}" type="presParOf" srcId="{66AF5ABA-6D2E-4394-BE8B-D009CFE8D33D}" destId="{842C1DFD-1E59-4E95-994E-47E23918A2AE}" srcOrd="0" destOrd="0" presId="urn:microsoft.com/office/officeart/2018/2/layout/IconVerticalSolidList"/>
    <dgm:cxn modelId="{4C5A09EC-0BAD-43AC-A87E-0BB2D776C9A7}" type="presParOf" srcId="{66AF5ABA-6D2E-4394-BE8B-D009CFE8D33D}" destId="{CDDAFD61-C31E-49E2-B1F1-B412E8B18EFC}" srcOrd="1" destOrd="0" presId="urn:microsoft.com/office/officeart/2018/2/layout/IconVerticalSolidList"/>
    <dgm:cxn modelId="{61745FF3-A92C-4B65-BE38-28CDAC6C2D2F}" type="presParOf" srcId="{66AF5ABA-6D2E-4394-BE8B-D009CFE8D33D}" destId="{D3ED8BD8-7DE8-4BD8-A0B0-1A61F3F0F878}" srcOrd="2" destOrd="0" presId="urn:microsoft.com/office/officeart/2018/2/layout/IconVerticalSolidList"/>
    <dgm:cxn modelId="{F7624E55-25CF-43F0-A619-83DB00E20E87}" type="presParOf" srcId="{66AF5ABA-6D2E-4394-BE8B-D009CFE8D33D}" destId="{9B0E072C-4533-448E-BBC2-FD9AF787E1E8}" srcOrd="3" destOrd="0" presId="urn:microsoft.com/office/officeart/2018/2/layout/IconVerticalSolidList"/>
    <dgm:cxn modelId="{067FD256-A182-4BE8-9406-BA2960B42D7C}" type="presParOf" srcId="{4EA9FFBB-1661-4A2A-9E46-29EB47E3D641}" destId="{9D5044DC-5BBB-4E67-ADDD-1EE07BA24E42}" srcOrd="5" destOrd="0" presId="urn:microsoft.com/office/officeart/2018/2/layout/IconVerticalSolidList"/>
    <dgm:cxn modelId="{5A583A63-B875-4792-9115-0C83C046E19A}" type="presParOf" srcId="{4EA9FFBB-1661-4A2A-9E46-29EB47E3D641}" destId="{62E54E79-BC0C-44FD-B8B2-6E4C7B94AB3F}" srcOrd="6" destOrd="0" presId="urn:microsoft.com/office/officeart/2018/2/layout/IconVerticalSolidList"/>
    <dgm:cxn modelId="{71AC09C4-1D42-496A-A934-828247821130}" type="presParOf" srcId="{62E54E79-BC0C-44FD-B8B2-6E4C7B94AB3F}" destId="{901325DF-63EB-4E76-BAC7-0F1CE276867C}" srcOrd="0" destOrd="0" presId="urn:microsoft.com/office/officeart/2018/2/layout/IconVerticalSolidList"/>
    <dgm:cxn modelId="{2511590B-4C99-4A87-AF9E-7E46C25E1875}" type="presParOf" srcId="{62E54E79-BC0C-44FD-B8B2-6E4C7B94AB3F}" destId="{A7391DA4-C0B1-47A2-B4CF-E980CD46FB9C}" srcOrd="1" destOrd="0" presId="urn:microsoft.com/office/officeart/2018/2/layout/IconVerticalSolidList"/>
    <dgm:cxn modelId="{F74D1F60-A743-479A-A1BF-B6A7B24ADD46}" type="presParOf" srcId="{62E54E79-BC0C-44FD-B8B2-6E4C7B94AB3F}" destId="{656331F9-E5B1-40EA-A903-99747029D6DF}" srcOrd="2" destOrd="0" presId="urn:microsoft.com/office/officeart/2018/2/layout/IconVerticalSolidList"/>
    <dgm:cxn modelId="{98793912-B442-4A6D-A892-2F12FC1C8612}" type="presParOf" srcId="{62E54E79-BC0C-44FD-B8B2-6E4C7B94AB3F}" destId="{8AFF79FE-43D0-4C7F-83B1-7136F364E38F}" srcOrd="3" destOrd="0" presId="urn:microsoft.com/office/officeart/2018/2/layout/IconVerticalSolidList"/>
    <dgm:cxn modelId="{8E6168D9-A3B6-41DB-B91A-D01E3AC8A840}" type="presParOf" srcId="{4EA9FFBB-1661-4A2A-9E46-29EB47E3D641}" destId="{90E213E9-8067-48D4-A3FE-73C5C3C7CFFC}" srcOrd="7" destOrd="0" presId="urn:microsoft.com/office/officeart/2018/2/layout/IconVerticalSolidList"/>
    <dgm:cxn modelId="{F049332A-1DE8-43AD-A6BE-FF649F4DE72C}" type="presParOf" srcId="{4EA9FFBB-1661-4A2A-9E46-29EB47E3D641}" destId="{D23A8D92-1B84-4438-ACE7-90A83F208E3E}" srcOrd="8" destOrd="0" presId="urn:microsoft.com/office/officeart/2018/2/layout/IconVerticalSolidList"/>
    <dgm:cxn modelId="{9DA0D120-5330-4B63-BFA5-D9709A7B41EB}" type="presParOf" srcId="{D23A8D92-1B84-4438-ACE7-90A83F208E3E}" destId="{2E8F7333-C059-4E4B-BD6F-30DB1C528F99}" srcOrd="0" destOrd="0" presId="urn:microsoft.com/office/officeart/2018/2/layout/IconVerticalSolidList"/>
    <dgm:cxn modelId="{FB3682EA-13BC-44E8-B734-0B5B884A8B48}" type="presParOf" srcId="{D23A8D92-1B84-4438-ACE7-90A83F208E3E}" destId="{625FD10E-7678-4E5F-B821-FE8E4BA796F6}" srcOrd="1" destOrd="0" presId="urn:microsoft.com/office/officeart/2018/2/layout/IconVerticalSolidList"/>
    <dgm:cxn modelId="{BADF2C0E-F1EF-43BA-9DED-DA08A07C52DB}" type="presParOf" srcId="{D23A8D92-1B84-4438-ACE7-90A83F208E3E}" destId="{8BA7E0E5-3911-470E-950A-30FE92F6505E}" srcOrd="2" destOrd="0" presId="urn:microsoft.com/office/officeart/2018/2/layout/IconVerticalSolidList"/>
    <dgm:cxn modelId="{8F42F18B-E56C-4101-82E4-3B0002382F55}" type="presParOf" srcId="{D23A8D92-1B84-4438-ACE7-90A83F208E3E}" destId="{314E5903-99EA-4806-B3E3-E1CC1C95519E}"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B124AC-A481-4F72-BB1C-45F7B7CCE1C0}">
      <dsp:nvSpPr>
        <dsp:cNvPr id="0" name=""/>
        <dsp:cNvSpPr/>
      </dsp:nvSpPr>
      <dsp:spPr>
        <a:xfrm>
          <a:off x="0" y="4300"/>
          <a:ext cx="6263640" cy="916014"/>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C579EB8-C03F-4002-83B1-3D85121A212F}">
      <dsp:nvSpPr>
        <dsp:cNvPr id="0" name=""/>
        <dsp:cNvSpPr/>
      </dsp:nvSpPr>
      <dsp:spPr>
        <a:xfrm>
          <a:off x="277094" y="210403"/>
          <a:ext cx="503807" cy="50380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B39116CF-D01B-4056-9D45-6081B58F6D04}">
      <dsp:nvSpPr>
        <dsp:cNvPr id="0" name=""/>
        <dsp:cNvSpPr/>
      </dsp:nvSpPr>
      <dsp:spPr>
        <a:xfrm>
          <a:off x="1057996" y="4300"/>
          <a:ext cx="5205643" cy="9160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945" tIns="96945" rIns="96945" bIns="96945" numCol="1" spcCol="1270" anchor="ctr" anchorCtr="0">
          <a:noAutofit/>
        </a:bodyPr>
        <a:lstStyle/>
        <a:p>
          <a:pPr marL="0" lvl="0" indent="0" algn="l" defTabSz="844550">
            <a:lnSpc>
              <a:spcPct val="100000"/>
            </a:lnSpc>
            <a:spcBef>
              <a:spcPct val="0"/>
            </a:spcBef>
            <a:spcAft>
              <a:spcPct val="35000"/>
            </a:spcAft>
            <a:buNone/>
          </a:pPr>
          <a:r>
            <a:rPr lang="en-US" sz="1900" kern="1200"/>
            <a:t>Do we have to stay </a:t>
          </a:r>
          <a:r>
            <a:rPr lang="en-US" sz="1900" kern="1200">
              <a:latin typeface="Aptos Display" panose="020F0302020204030204"/>
            </a:rPr>
            <a:t>in the Academy all</a:t>
          </a:r>
          <a:r>
            <a:rPr lang="en-US" sz="1900" kern="1200"/>
            <a:t> four years</a:t>
          </a:r>
          <a:r>
            <a:rPr lang="en-US" sz="1900" kern="1200">
              <a:latin typeface="Aptos Display" panose="020F0302020204030204"/>
            </a:rPr>
            <a:t> of high school</a:t>
          </a:r>
          <a:r>
            <a:rPr lang="en-US" sz="1900" kern="1200"/>
            <a:t>?</a:t>
          </a:r>
          <a:endParaRPr lang="en-US" sz="1900" kern="1200">
            <a:latin typeface="Aptos Display" panose="020F0302020204030204"/>
          </a:endParaRPr>
        </a:p>
      </dsp:txBody>
      <dsp:txXfrm>
        <a:off x="1057996" y="4300"/>
        <a:ext cx="5205643" cy="916014"/>
      </dsp:txXfrm>
    </dsp:sp>
    <dsp:sp modelId="{9BE05E23-17D4-47FB-8E37-A87A7C50D806}">
      <dsp:nvSpPr>
        <dsp:cNvPr id="0" name=""/>
        <dsp:cNvSpPr/>
      </dsp:nvSpPr>
      <dsp:spPr>
        <a:xfrm>
          <a:off x="0" y="1149318"/>
          <a:ext cx="6263640" cy="916014"/>
        </a:xfrm>
        <a:prstGeom prst="roundRect">
          <a:avLst>
            <a:gd name="adj" fmla="val 10000"/>
          </a:avLst>
        </a:prstGeom>
        <a:solidFill>
          <a:schemeClr val="accent2">
            <a:hueOff val="338703"/>
            <a:satOff val="-1658"/>
            <a:lumOff val="931"/>
            <a:alphaOff val="0"/>
          </a:schemeClr>
        </a:solidFill>
        <a:ln>
          <a:noFill/>
        </a:ln>
        <a:effectLst/>
      </dsp:spPr>
      <dsp:style>
        <a:lnRef idx="0">
          <a:scrgbClr r="0" g="0" b="0"/>
        </a:lnRef>
        <a:fillRef idx="1">
          <a:scrgbClr r="0" g="0" b="0"/>
        </a:fillRef>
        <a:effectRef idx="0">
          <a:scrgbClr r="0" g="0" b="0"/>
        </a:effectRef>
        <a:fontRef idx="minor"/>
      </dsp:style>
    </dsp:sp>
    <dsp:sp modelId="{F2833ABA-A58D-4B78-BC5A-614FECA77401}">
      <dsp:nvSpPr>
        <dsp:cNvPr id="0" name=""/>
        <dsp:cNvSpPr/>
      </dsp:nvSpPr>
      <dsp:spPr>
        <a:xfrm>
          <a:off x="277094" y="1355421"/>
          <a:ext cx="503807" cy="503807"/>
        </a:xfrm>
        <a:prstGeom prst="rect">
          <a:avLst/>
        </a:prstGeom>
        <a:solidFill>
          <a:schemeClr val="bg1">
            <a:hueOff val="0"/>
            <a:satOff val="0"/>
            <a:lumOff val="0"/>
            <a:alphaOff val="0"/>
          </a:schemeClr>
        </a:solid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45109E7D-43EC-4AF1-9B4B-7A8409714C99}">
      <dsp:nvSpPr>
        <dsp:cNvPr id="0" name=""/>
        <dsp:cNvSpPr/>
      </dsp:nvSpPr>
      <dsp:spPr>
        <a:xfrm>
          <a:off x="1057996" y="1149318"/>
          <a:ext cx="5205643" cy="9160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945" tIns="96945" rIns="96945" bIns="96945" numCol="1" spcCol="1270" anchor="ctr" anchorCtr="0">
          <a:noAutofit/>
        </a:bodyPr>
        <a:lstStyle/>
        <a:p>
          <a:pPr marL="0" lvl="0" indent="0" algn="l" defTabSz="844550">
            <a:lnSpc>
              <a:spcPct val="100000"/>
            </a:lnSpc>
            <a:spcBef>
              <a:spcPct val="0"/>
            </a:spcBef>
            <a:spcAft>
              <a:spcPct val="35000"/>
            </a:spcAft>
            <a:buNone/>
          </a:pPr>
          <a:r>
            <a:rPr lang="en-US" sz="1900" kern="1200">
              <a:latin typeface="Aptos Display" panose="020F0302020204030204"/>
            </a:rPr>
            <a:t>Do Academy students need to pay for their scrubs?</a:t>
          </a:r>
          <a:endParaRPr lang="en-US" sz="1900" kern="1200"/>
        </a:p>
      </dsp:txBody>
      <dsp:txXfrm>
        <a:off x="1057996" y="1149318"/>
        <a:ext cx="5205643" cy="916014"/>
      </dsp:txXfrm>
    </dsp:sp>
    <dsp:sp modelId="{842C1DFD-1E59-4E95-994E-47E23918A2AE}">
      <dsp:nvSpPr>
        <dsp:cNvPr id="0" name=""/>
        <dsp:cNvSpPr/>
      </dsp:nvSpPr>
      <dsp:spPr>
        <a:xfrm>
          <a:off x="0" y="2294336"/>
          <a:ext cx="6263640" cy="916014"/>
        </a:xfrm>
        <a:prstGeom prst="roundRect">
          <a:avLst>
            <a:gd name="adj" fmla="val 10000"/>
          </a:avLst>
        </a:prstGeom>
        <a:solidFill>
          <a:schemeClr val="accent2">
            <a:hueOff val="677407"/>
            <a:satOff val="-3316"/>
            <a:lumOff val="1862"/>
            <a:alphaOff val="0"/>
          </a:schemeClr>
        </a:solidFill>
        <a:ln>
          <a:noFill/>
        </a:ln>
        <a:effectLst/>
      </dsp:spPr>
      <dsp:style>
        <a:lnRef idx="0">
          <a:scrgbClr r="0" g="0" b="0"/>
        </a:lnRef>
        <a:fillRef idx="1">
          <a:scrgbClr r="0" g="0" b="0"/>
        </a:fillRef>
        <a:effectRef idx="0">
          <a:scrgbClr r="0" g="0" b="0"/>
        </a:effectRef>
        <a:fontRef idx="minor"/>
      </dsp:style>
    </dsp:sp>
    <dsp:sp modelId="{CDDAFD61-C31E-49E2-B1F1-B412E8B18EFC}">
      <dsp:nvSpPr>
        <dsp:cNvPr id="0" name=""/>
        <dsp:cNvSpPr/>
      </dsp:nvSpPr>
      <dsp:spPr>
        <a:xfrm>
          <a:off x="277094" y="2500440"/>
          <a:ext cx="503807" cy="50380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9B0E072C-4533-448E-BBC2-FD9AF787E1E8}">
      <dsp:nvSpPr>
        <dsp:cNvPr id="0" name=""/>
        <dsp:cNvSpPr/>
      </dsp:nvSpPr>
      <dsp:spPr>
        <a:xfrm>
          <a:off x="1057996" y="2294336"/>
          <a:ext cx="5205643" cy="9160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945" tIns="96945" rIns="96945" bIns="96945" numCol="1" spcCol="1270" anchor="ctr" anchorCtr="0">
          <a:noAutofit/>
        </a:bodyPr>
        <a:lstStyle/>
        <a:p>
          <a:pPr marL="0" lvl="0" indent="0" algn="l" defTabSz="844550">
            <a:lnSpc>
              <a:spcPct val="100000"/>
            </a:lnSpc>
            <a:spcBef>
              <a:spcPct val="0"/>
            </a:spcBef>
            <a:spcAft>
              <a:spcPct val="35000"/>
            </a:spcAft>
            <a:buNone/>
          </a:pPr>
          <a:r>
            <a:rPr lang="en-US" sz="1900" kern="1200"/>
            <a:t>Do we have to wear the </a:t>
          </a:r>
          <a:r>
            <a:rPr lang="en-US" sz="1900" kern="1200">
              <a:latin typeface="Aptos Display" panose="020F0302020204030204"/>
            </a:rPr>
            <a:t>scrubs</a:t>
          </a:r>
          <a:r>
            <a:rPr lang="en-US" sz="1900" kern="1200"/>
            <a:t> everyday?</a:t>
          </a:r>
        </a:p>
      </dsp:txBody>
      <dsp:txXfrm>
        <a:off x="1057996" y="2294336"/>
        <a:ext cx="5205643" cy="916014"/>
      </dsp:txXfrm>
    </dsp:sp>
    <dsp:sp modelId="{901325DF-63EB-4E76-BAC7-0F1CE276867C}">
      <dsp:nvSpPr>
        <dsp:cNvPr id="0" name=""/>
        <dsp:cNvSpPr/>
      </dsp:nvSpPr>
      <dsp:spPr>
        <a:xfrm>
          <a:off x="0" y="3439354"/>
          <a:ext cx="6263640" cy="916014"/>
        </a:xfrm>
        <a:prstGeom prst="roundRect">
          <a:avLst>
            <a:gd name="adj" fmla="val 10000"/>
          </a:avLst>
        </a:prstGeom>
        <a:solidFill>
          <a:schemeClr val="accent2">
            <a:hueOff val="1016110"/>
            <a:satOff val="-4974"/>
            <a:lumOff val="2794"/>
            <a:alphaOff val="0"/>
          </a:schemeClr>
        </a:solidFill>
        <a:ln>
          <a:noFill/>
        </a:ln>
        <a:effectLst/>
      </dsp:spPr>
      <dsp:style>
        <a:lnRef idx="0">
          <a:scrgbClr r="0" g="0" b="0"/>
        </a:lnRef>
        <a:fillRef idx="1">
          <a:scrgbClr r="0" g="0" b="0"/>
        </a:fillRef>
        <a:effectRef idx="0">
          <a:scrgbClr r="0" g="0" b="0"/>
        </a:effectRef>
        <a:fontRef idx="minor"/>
      </dsp:style>
    </dsp:sp>
    <dsp:sp modelId="{A7391DA4-C0B1-47A2-B4CF-E980CD46FB9C}">
      <dsp:nvSpPr>
        <dsp:cNvPr id="0" name=""/>
        <dsp:cNvSpPr/>
      </dsp:nvSpPr>
      <dsp:spPr>
        <a:xfrm>
          <a:off x="277094" y="3645458"/>
          <a:ext cx="503807" cy="50380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8AFF79FE-43D0-4C7F-83B1-7136F364E38F}">
      <dsp:nvSpPr>
        <dsp:cNvPr id="0" name=""/>
        <dsp:cNvSpPr/>
      </dsp:nvSpPr>
      <dsp:spPr>
        <a:xfrm>
          <a:off x="1057996" y="3439354"/>
          <a:ext cx="5205643" cy="9160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945" tIns="96945" rIns="96945" bIns="96945" numCol="1" spcCol="1270" anchor="ctr" anchorCtr="0">
          <a:noAutofit/>
        </a:bodyPr>
        <a:lstStyle/>
        <a:p>
          <a:pPr marL="0" lvl="0" indent="0" algn="l" defTabSz="844550">
            <a:lnSpc>
              <a:spcPct val="100000"/>
            </a:lnSpc>
            <a:spcBef>
              <a:spcPct val="0"/>
            </a:spcBef>
            <a:spcAft>
              <a:spcPct val="35000"/>
            </a:spcAft>
            <a:buNone/>
          </a:pPr>
          <a:r>
            <a:rPr lang="en-US" sz="1900" kern="1200"/>
            <a:t>Is the Academy something we have to pay for?</a:t>
          </a:r>
        </a:p>
      </dsp:txBody>
      <dsp:txXfrm>
        <a:off x="1057996" y="3439354"/>
        <a:ext cx="5205643" cy="916014"/>
      </dsp:txXfrm>
    </dsp:sp>
    <dsp:sp modelId="{2E8F7333-C059-4E4B-BD6F-30DB1C528F99}">
      <dsp:nvSpPr>
        <dsp:cNvPr id="0" name=""/>
        <dsp:cNvSpPr/>
      </dsp:nvSpPr>
      <dsp:spPr>
        <a:xfrm>
          <a:off x="0" y="4584372"/>
          <a:ext cx="6263640" cy="916014"/>
        </a:xfrm>
        <a:prstGeom prst="roundRect">
          <a:avLst>
            <a:gd name="adj" fmla="val 10000"/>
          </a:avLst>
        </a:prstGeom>
        <a:solidFill>
          <a:schemeClr val="accent2">
            <a:hueOff val="1354814"/>
            <a:satOff val="-6632"/>
            <a:lumOff val="3725"/>
            <a:alphaOff val="0"/>
          </a:schemeClr>
        </a:solidFill>
        <a:ln>
          <a:noFill/>
        </a:ln>
        <a:effectLst/>
      </dsp:spPr>
      <dsp:style>
        <a:lnRef idx="0">
          <a:scrgbClr r="0" g="0" b="0"/>
        </a:lnRef>
        <a:fillRef idx="1">
          <a:scrgbClr r="0" g="0" b="0"/>
        </a:fillRef>
        <a:effectRef idx="0">
          <a:scrgbClr r="0" g="0" b="0"/>
        </a:effectRef>
        <a:fontRef idx="minor"/>
      </dsp:style>
    </dsp:sp>
    <dsp:sp modelId="{625FD10E-7678-4E5F-B821-FE8E4BA796F6}">
      <dsp:nvSpPr>
        <dsp:cNvPr id="0" name=""/>
        <dsp:cNvSpPr/>
      </dsp:nvSpPr>
      <dsp:spPr>
        <a:xfrm>
          <a:off x="277094" y="4790476"/>
          <a:ext cx="503807" cy="50380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14E5903-99EA-4806-B3E3-E1CC1C95519E}">
      <dsp:nvSpPr>
        <dsp:cNvPr id="0" name=""/>
        <dsp:cNvSpPr/>
      </dsp:nvSpPr>
      <dsp:spPr>
        <a:xfrm>
          <a:off x="1057996" y="4584372"/>
          <a:ext cx="5205643" cy="9160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945" tIns="96945" rIns="96945" bIns="96945" numCol="1" spcCol="1270" anchor="ctr" anchorCtr="0">
          <a:noAutofit/>
        </a:bodyPr>
        <a:lstStyle/>
        <a:p>
          <a:pPr marL="0" lvl="0" indent="0" algn="l" defTabSz="844550">
            <a:lnSpc>
              <a:spcPct val="100000"/>
            </a:lnSpc>
            <a:spcBef>
              <a:spcPct val="0"/>
            </a:spcBef>
            <a:spcAft>
              <a:spcPct val="35000"/>
            </a:spcAft>
            <a:buNone/>
          </a:pPr>
          <a:r>
            <a:rPr lang="en-US" sz="1900" kern="1200"/>
            <a:t>Do Academy students receive any recognition at Graduation?</a:t>
          </a:r>
        </a:p>
      </dsp:txBody>
      <dsp:txXfrm>
        <a:off x="1057996" y="4584372"/>
        <a:ext cx="5205643" cy="916014"/>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470895"/>
          </a:xfrm>
          <a:prstGeom prst="rect">
            <a:avLst/>
          </a:prstGeom>
        </p:spPr>
        <p:txBody>
          <a:bodyPr vert="horz" lIns="94192" tIns="47096" rIns="94192" bIns="47096" rtlCol="0"/>
          <a:lstStyle>
            <a:lvl1pPr algn="l">
              <a:defRPr sz="1200"/>
            </a:lvl1pPr>
          </a:lstStyle>
          <a:p>
            <a:endParaRPr lang="en-US"/>
          </a:p>
        </p:txBody>
      </p:sp>
      <p:sp>
        <p:nvSpPr>
          <p:cNvPr id="3" name="Date Placeholder 2"/>
          <p:cNvSpPr>
            <a:spLocks noGrp="1"/>
          </p:cNvSpPr>
          <p:nvPr>
            <p:ph type="dt" idx="1"/>
          </p:nvPr>
        </p:nvSpPr>
        <p:spPr>
          <a:xfrm>
            <a:off x="4021294" y="0"/>
            <a:ext cx="3076363" cy="470895"/>
          </a:xfrm>
          <a:prstGeom prst="rect">
            <a:avLst/>
          </a:prstGeom>
        </p:spPr>
        <p:txBody>
          <a:bodyPr vert="horz" lIns="94192" tIns="47096" rIns="94192" bIns="47096" rtlCol="0"/>
          <a:lstStyle>
            <a:lvl1pPr algn="r">
              <a:defRPr sz="1200"/>
            </a:lvl1pPr>
          </a:lstStyle>
          <a:p>
            <a:fld id="{62C6EFE2-3168-4521-93BE-C461E27E4DCD}" type="datetimeFigureOut">
              <a:t>11/18/2025</a:t>
            </a:fld>
            <a:endParaRPr lang="en-US"/>
          </a:p>
        </p:txBody>
      </p:sp>
      <p:sp>
        <p:nvSpPr>
          <p:cNvPr id="4" name="Slide Image Placeholder 3"/>
          <p:cNvSpPr>
            <a:spLocks noGrp="1" noRot="1" noChangeAspect="1"/>
          </p:cNvSpPr>
          <p:nvPr>
            <p:ph type="sldImg" idx="2"/>
          </p:nvPr>
        </p:nvSpPr>
        <p:spPr>
          <a:xfrm>
            <a:off x="735013" y="1173163"/>
            <a:ext cx="5629275" cy="3167062"/>
          </a:xfrm>
          <a:prstGeom prst="rect">
            <a:avLst/>
          </a:prstGeom>
          <a:noFill/>
          <a:ln w="12700">
            <a:solidFill>
              <a:prstClr val="black"/>
            </a:solidFill>
          </a:ln>
        </p:spPr>
        <p:txBody>
          <a:bodyPr vert="horz" lIns="94192" tIns="47096" rIns="94192" bIns="47096" rtlCol="0" anchor="ctr"/>
          <a:lstStyle/>
          <a:p>
            <a:endParaRPr lang="en-US"/>
          </a:p>
        </p:txBody>
      </p:sp>
      <p:sp>
        <p:nvSpPr>
          <p:cNvPr id="5" name="Notes Placeholder 4"/>
          <p:cNvSpPr>
            <a:spLocks noGrp="1"/>
          </p:cNvSpPr>
          <p:nvPr>
            <p:ph type="body" sz="quarter" idx="3"/>
          </p:nvPr>
        </p:nvSpPr>
        <p:spPr>
          <a:xfrm>
            <a:off x="709930" y="4516676"/>
            <a:ext cx="5679440" cy="3695462"/>
          </a:xfrm>
          <a:prstGeom prst="rect">
            <a:avLst/>
          </a:prstGeom>
        </p:spPr>
        <p:txBody>
          <a:bodyPr vert="horz" lIns="94192" tIns="47096" rIns="94192" bIns="4709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4407"/>
            <a:ext cx="3076363" cy="470894"/>
          </a:xfrm>
          <a:prstGeom prst="rect">
            <a:avLst/>
          </a:prstGeom>
        </p:spPr>
        <p:txBody>
          <a:bodyPr vert="horz" lIns="94192" tIns="47096" rIns="94192" bIns="47096" rtlCol="0" anchor="b"/>
          <a:lstStyle>
            <a:lvl1pPr algn="l">
              <a:defRPr sz="1200"/>
            </a:lvl1pPr>
          </a:lstStyle>
          <a:p>
            <a:endParaRPr lang="en-US"/>
          </a:p>
        </p:txBody>
      </p:sp>
      <p:sp>
        <p:nvSpPr>
          <p:cNvPr id="7" name="Slide Number Placeholder 6"/>
          <p:cNvSpPr>
            <a:spLocks noGrp="1"/>
          </p:cNvSpPr>
          <p:nvPr>
            <p:ph type="sldNum" sz="quarter" idx="5"/>
          </p:nvPr>
        </p:nvSpPr>
        <p:spPr>
          <a:xfrm>
            <a:off x="4021294" y="8914407"/>
            <a:ext cx="3076363" cy="470894"/>
          </a:xfrm>
          <a:prstGeom prst="rect">
            <a:avLst/>
          </a:prstGeom>
        </p:spPr>
        <p:txBody>
          <a:bodyPr vert="horz" lIns="94192" tIns="47096" rIns="94192" bIns="47096" rtlCol="0" anchor="b"/>
          <a:lstStyle>
            <a:lvl1pPr algn="r">
              <a:defRPr sz="1200"/>
            </a:lvl1pPr>
          </a:lstStyle>
          <a:p>
            <a:fld id="{4F5F3102-398B-4D19-BB8F-664FE068898B}" type="slidenum">
              <a:t>‹#›</a:t>
            </a:fld>
            <a:endParaRPr lang="en-US"/>
          </a:p>
        </p:txBody>
      </p:sp>
    </p:spTree>
    <p:extLst>
      <p:ext uri="{BB962C8B-B14F-4D97-AF65-F5344CB8AC3E}">
        <p14:creationId xmlns:p14="http://schemas.microsoft.com/office/powerpoint/2010/main" val="23679386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4F5F3102-398B-4D19-BB8F-664FE068898B}" type="slidenum">
              <a:rPr lang="en-US"/>
              <a:t>3</a:t>
            </a:fld>
            <a:endParaRPr lang="en-US"/>
          </a:p>
        </p:txBody>
      </p:sp>
    </p:spTree>
    <p:extLst>
      <p:ext uri="{BB962C8B-B14F-4D97-AF65-F5344CB8AC3E}">
        <p14:creationId xmlns:p14="http://schemas.microsoft.com/office/powerpoint/2010/main" val="30454671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Mention AP opportunities starting sophomore year, same as all KHS students</a:t>
            </a:r>
          </a:p>
        </p:txBody>
      </p:sp>
      <p:sp>
        <p:nvSpPr>
          <p:cNvPr id="4" name="Slide Number Placeholder 3"/>
          <p:cNvSpPr>
            <a:spLocks noGrp="1"/>
          </p:cNvSpPr>
          <p:nvPr>
            <p:ph type="sldNum" sz="quarter" idx="5"/>
          </p:nvPr>
        </p:nvSpPr>
        <p:spPr/>
        <p:txBody>
          <a:bodyPr/>
          <a:lstStyle/>
          <a:p>
            <a:fld id="{96E6A182-AF03-4CC8-94DC-C0726DF52A64}" type="slidenum">
              <a:rPr lang="en-US" smtClean="0"/>
              <a:t>6</a:t>
            </a:fld>
            <a:endParaRPr lang="en-US"/>
          </a:p>
        </p:txBody>
      </p:sp>
    </p:spTree>
    <p:extLst>
      <p:ext uri="{BB962C8B-B14F-4D97-AF65-F5344CB8AC3E}">
        <p14:creationId xmlns:p14="http://schemas.microsoft.com/office/powerpoint/2010/main" val="26416412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11/18/2025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3153587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846CE7D5-CF57-46EF-B807-FDD0502418D4}" type="datetimeFigureOut">
              <a:rPr lang="en-US" smtClean="0"/>
              <a:t>11/18/2025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198083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11/18/2025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2167939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11/18/2025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658015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11/18/2025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667442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846CE7D5-CF57-46EF-B807-FDD0502418D4}" type="datetimeFigureOut">
              <a:rPr lang="en-US" smtClean="0"/>
              <a:t>11/18/2025</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0362042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846CE7D5-CF57-46EF-B807-FDD0502418D4}" type="datetimeFigureOut">
              <a:rPr lang="en-US" smtClean="0"/>
              <a:t>11/18/2025</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80445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846CE7D5-CF57-46EF-B807-FDD0502418D4}" type="datetimeFigureOut">
              <a:rPr lang="en-US" smtClean="0"/>
              <a:t>11/18/2025</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1195115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11/18/2025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0536744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11/18/2025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8713394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11/18/2025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9272713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11/18/2025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084492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11/18/2025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994170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846CE7D5-CF57-46EF-B807-FDD0502418D4}" type="datetimeFigureOut">
              <a:rPr lang="en-US" smtClean="0"/>
              <a:t>11/18/2025</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8981869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846CE7D5-CF57-46EF-B807-FDD0502418D4}" type="datetimeFigureOut">
              <a:rPr lang="en-US" smtClean="0"/>
              <a:t>11/18/2025</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8798622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11/18/2025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776892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11/18/2025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3208647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846CE7D5-CF57-46EF-B807-FDD0502418D4}" type="datetimeFigureOut">
              <a:rPr lang="en-US" smtClean="0"/>
              <a:t>11/18/2025</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3678974871"/>
      </p:ext>
    </p:extLst>
  </p:cSld>
  <p:clrMap bg1="dk1" tx1="lt1" bg2="dk2" tx2="lt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 id="2147483719"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10.jpeg"/><Relationship Id="rId2" Type="http://schemas.openxmlformats.org/officeDocument/2006/relationships/image" Target="../media/image17.jpeg"/><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diagramLayout" Target="../diagrams/layout1.xml"/><Relationship Id="rId7" Type="http://schemas.openxmlformats.org/officeDocument/2006/relationships/image" Target="../media/image33.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image" Target="../media/image36.jpeg"/><Relationship Id="rId7" Type="http://schemas.openxmlformats.org/officeDocument/2006/relationships/image" Target="../media/image40.jpeg"/><Relationship Id="rId2" Type="http://schemas.openxmlformats.org/officeDocument/2006/relationships/image" Target="../media/image35.jpeg"/><Relationship Id="rId1" Type="http://schemas.openxmlformats.org/officeDocument/2006/relationships/slideLayout" Target="../slideLayouts/slideLayout2.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lue Medical Background&quot; Images ...">
            <a:extLst>
              <a:ext uri="{FF2B5EF4-FFF2-40B4-BE49-F238E27FC236}">
                <a16:creationId xmlns:a16="http://schemas.microsoft.com/office/drawing/2014/main" id="{B2E8A1A2-581F-A4E7-244B-E41F8FD2D30F}"/>
              </a:ext>
            </a:extLst>
          </p:cNvPr>
          <p:cNvPicPr>
            <a:picLocks noChangeAspect="1"/>
          </p:cNvPicPr>
          <p:nvPr/>
        </p:nvPicPr>
        <p:blipFill>
          <a:blip r:embed="rId2"/>
          <a:stretch>
            <a:fillRect/>
          </a:stretch>
        </p:blipFill>
        <p:spPr>
          <a:xfrm>
            <a:off x="0" y="0"/>
            <a:ext cx="12198702" cy="6859057"/>
          </a:xfrm>
          <a:prstGeom prst="rect">
            <a:avLst/>
          </a:prstGeom>
        </p:spPr>
      </p:pic>
      <p:sp>
        <p:nvSpPr>
          <p:cNvPr id="2" name="Title 1"/>
          <p:cNvSpPr>
            <a:spLocks noGrp="1"/>
          </p:cNvSpPr>
          <p:nvPr>
            <p:ph type="ctrTitle"/>
          </p:nvPr>
        </p:nvSpPr>
        <p:spPr>
          <a:xfrm>
            <a:off x="3166100" y="882466"/>
            <a:ext cx="7274943" cy="2315714"/>
          </a:xfrm>
        </p:spPr>
        <p:txBody>
          <a:bodyPr>
            <a:normAutofit/>
          </a:bodyPr>
          <a:lstStyle/>
          <a:p>
            <a:r>
              <a:rPr lang="en-US" dirty="0">
                <a:solidFill>
                  <a:schemeClr val="accent1">
                    <a:lumMod val="60000"/>
                    <a:lumOff val="40000"/>
                  </a:schemeClr>
                </a:solidFill>
                <a:latin typeface="Baguet Script"/>
                <a:cs typeface="Aharoni"/>
              </a:rPr>
              <a:t>Medical &amp; Health  </a:t>
            </a:r>
            <a:br>
              <a:rPr lang="en-US" dirty="0">
                <a:solidFill>
                  <a:schemeClr val="accent1">
                    <a:lumMod val="60000"/>
                    <a:lumOff val="40000"/>
                  </a:schemeClr>
                </a:solidFill>
                <a:latin typeface="Baguet Script"/>
                <a:cs typeface="Aharoni"/>
              </a:rPr>
            </a:br>
            <a:r>
              <a:rPr lang="en-US" dirty="0">
                <a:solidFill>
                  <a:schemeClr val="accent1">
                    <a:lumMod val="60000"/>
                    <a:lumOff val="40000"/>
                  </a:schemeClr>
                </a:solidFill>
                <a:latin typeface="Baguet Script"/>
                <a:cs typeface="Aharoni"/>
              </a:rPr>
              <a:t>Services Academy</a:t>
            </a:r>
          </a:p>
        </p:txBody>
      </p:sp>
      <p:sp>
        <p:nvSpPr>
          <p:cNvPr id="4" name="TextBox 3">
            <a:extLst>
              <a:ext uri="{FF2B5EF4-FFF2-40B4-BE49-F238E27FC236}">
                <a16:creationId xmlns:a16="http://schemas.microsoft.com/office/drawing/2014/main" id="{4B7CD429-70E7-A632-AC7D-780A991F6A55}"/>
              </a:ext>
            </a:extLst>
          </p:cNvPr>
          <p:cNvSpPr txBox="1"/>
          <p:nvPr/>
        </p:nvSpPr>
        <p:spPr>
          <a:xfrm>
            <a:off x="5198168" y="3659821"/>
            <a:ext cx="297323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solidFill>
                  <a:srgbClr val="0070C0"/>
                </a:solidFill>
              </a:rPr>
              <a:t>John C. Kimball High School</a:t>
            </a: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CDF04-11C1-8C04-F692-C7333681989A}"/>
              </a:ext>
            </a:extLst>
          </p:cNvPr>
          <p:cNvSpPr>
            <a:spLocks noGrp="1"/>
          </p:cNvSpPr>
          <p:nvPr>
            <p:ph type="title"/>
          </p:nvPr>
        </p:nvSpPr>
        <p:spPr>
          <a:xfrm>
            <a:off x="629328" y="429768"/>
            <a:ext cx="4095072" cy="1642533"/>
          </a:xfrm>
        </p:spPr>
        <p:txBody>
          <a:bodyPr vert="horz" lIns="91440" tIns="45720" rIns="91440" bIns="45720" rtlCol="0" anchor="b">
            <a:normAutofit fontScale="90000"/>
          </a:bodyPr>
          <a:lstStyle/>
          <a:p>
            <a:r>
              <a:rPr lang="en-US" sz="5400" kern="1200">
                <a:solidFill>
                  <a:schemeClr val="tx1"/>
                </a:solidFill>
                <a:latin typeface="Aharoni"/>
                <a:cs typeface="Aharoni"/>
              </a:rPr>
              <a:t>What is MHSA?</a:t>
            </a:r>
          </a:p>
        </p:txBody>
      </p:sp>
      <p:sp>
        <p:nvSpPr>
          <p:cNvPr id="4" name="TextBox 3">
            <a:extLst>
              <a:ext uri="{FF2B5EF4-FFF2-40B4-BE49-F238E27FC236}">
                <a16:creationId xmlns:a16="http://schemas.microsoft.com/office/drawing/2014/main" id="{E36AE780-DEBE-BE61-C979-248845DE7CAA}"/>
              </a:ext>
            </a:extLst>
          </p:cNvPr>
          <p:cNvSpPr txBox="1"/>
          <p:nvPr/>
        </p:nvSpPr>
        <p:spPr>
          <a:xfrm>
            <a:off x="629489" y="2706624"/>
            <a:ext cx="4098951" cy="3386399"/>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lnSpcReduction="10000"/>
          </a:bodyPr>
          <a:lstStyle/>
          <a:p>
            <a:pPr>
              <a:lnSpc>
                <a:spcPct val="90000"/>
              </a:lnSpc>
              <a:spcAft>
                <a:spcPts val="600"/>
              </a:spcAft>
            </a:pPr>
            <a:r>
              <a:rPr lang="en-US" sz="2000" dirty="0"/>
              <a:t>The Medical and Health Services Academy is a special program at KHS which focuses on prioritizing students who plan on pursuing professions in the medical field. This program helps to incorporate medical-related classes such as Medical Terminology and Health Concepts to help students engage in medical vocabulary and activities.</a:t>
            </a:r>
            <a:endParaRPr lang="en-US" dirty="0"/>
          </a:p>
          <a:p>
            <a:pPr indent="-228600">
              <a:lnSpc>
                <a:spcPct val="90000"/>
              </a:lnSpc>
              <a:spcAft>
                <a:spcPts val="600"/>
              </a:spcAft>
              <a:buFont typeface="Arial" panose="020B0604020202020204" pitchFamily="34" charset="0"/>
              <a:buChar char="•"/>
            </a:pPr>
            <a:endParaRPr lang="en-US" sz="2000" dirty="0"/>
          </a:p>
        </p:txBody>
      </p:sp>
      <p:pic>
        <p:nvPicPr>
          <p:cNvPr id="8" name="Picture 7" descr="A person in blue scrubs measuring a person&amp;#39;s blood pressure&#10;&#10;Description automatically generated">
            <a:extLst>
              <a:ext uri="{FF2B5EF4-FFF2-40B4-BE49-F238E27FC236}">
                <a16:creationId xmlns:a16="http://schemas.microsoft.com/office/drawing/2014/main" id="{E10D425B-7BB2-1D93-9752-EC9306BBBBD0}"/>
              </a:ext>
            </a:extLst>
          </p:cNvPr>
          <p:cNvPicPr>
            <a:picLocks noChangeAspect="1"/>
          </p:cNvPicPr>
          <p:nvPr/>
        </p:nvPicPr>
        <p:blipFill>
          <a:blip r:embed="rId2"/>
          <a:srcRect l="3798" r="14518" b="3"/>
          <a:stretch/>
        </p:blipFill>
        <p:spPr>
          <a:xfrm>
            <a:off x="5027601" y="10"/>
            <a:ext cx="3044866" cy="3597029"/>
          </a:xfrm>
          <a:custGeom>
            <a:avLst/>
            <a:gdLst/>
            <a:ahLst/>
            <a:cxnLst/>
            <a:rect l="l" t="t" r="r" b="b"/>
            <a:pathLst>
              <a:path w="3044866" h="3597039">
                <a:moveTo>
                  <a:pt x="19840" y="0"/>
                </a:moveTo>
                <a:lnTo>
                  <a:pt x="3028263" y="0"/>
                </a:lnTo>
                <a:lnTo>
                  <a:pt x="3024697" y="140686"/>
                </a:lnTo>
                <a:cubicBezTo>
                  <a:pt x="3025259" y="312749"/>
                  <a:pt x="3037669" y="484544"/>
                  <a:pt x="3035552" y="655695"/>
                </a:cubicBezTo>
                <a:cubicBezTo>
                  <a:pt x="3034423" y="750938"/>
                  <a:pt x="3013255" y="845927"/>
                  <a:pt x="3017206" y="941424"/>
                </a:cubicBezTo>
                <a:cubicBezTo>
                  <a:pt x="3028778" y="1230836"/>
                  <a:pt x="3024968" y="1520375"/>
                  <a:pt x="3040069" y="1809660"/>
                </a:cubicBezTo>
                <a:cubicBezTo>
                  <a:pt x="3049835" y="1950657"/>
                  <a:pt x="3044683" y="2092164"/>
                  <a:pt x="3024686" y="2232285"/>
                </a:cubicBezTo>
                <a:cubicBezTo>
                  <a:pt x="3008033" y="2337306"/>
                  <a:pt x="3018335" y="2443217"/>
                  <a:pt x="3025391" y="2548746"/>
                </a:cubicBezTo>
                <a:cubicBezTo>
                  <a:pt x="3034000" y="2676499"/>
                  <a:pt x="3038657" y="2804125"/>
                  <a:pt x="3024544" y="2932131"/>
                </a:cubicBezTo>
                <a:cubicBezTo>
                  <a:pt x="3014384" y="3023183"/>
                  <a:pt x="3023839" y="3114743"/>
                  <a:pt x="3029484" y="3206050"/>
                </a:cubicBezTo>
                <a:cubicBezTo>
                  <a:pt x="3036822" y="3301343"/>
                  <a:pt x="3036822" y="3396994"/>
                  <a:pt x="3029484" y="3492287"/>
                </a:cubicBezTo>
                <a:lnTo>
                  <a:pt x="3026528" y="3584038"/>
                </a:lnTo>
                <a:lnTo>
                  <a:pt x="2536033" y="3578457"/>
                </a:lnTo>
                <a:cubicBezTo>
                  <a:pt x="2378057" y="3583558"/>
                  <a:pt x="2220080" y="3585390"/>
                  <a:pt x="2062105" y="3578457"/>
                </a:cubicBezTo>
                <a:cubicBezTo>
                  <a:pt x="1889685" y="3570479"/>
                  <a:pt x="1717648" y="3579504"/>
                  <a:pt x="1545736" y="3591536"/>
                </a:cubicBezTo>
                <a:cubicBezTo>
                  <a:pt x="1379525" y="3603177"/>
                  <a:pt x="1213695" y="3594544"/>
                  <a:pt x="1047737" y="3582381"/>
                </a:cubicBezTo>
                <a:cubicBezTo>
                  <a:pt x="872873" y="3569328"/>
                  <a:pt x="697288" y="3570585"/>
                  <a:pt x="522627" y="3586174"/>
                </a:cubicBezTo>
                <a:cubicBezTo>
                  <a:pt x="408103" y="3596376"/>
                  <a:pt x="293327" y="3581074"/>
                  <a:pt x="179310" y="3582119"/>
                </a:cubicBezTo>
                <a:lnTo>
                  <a:pt x="12768" y="3583434"/>
                </a:lnTo>
                <a:lnTo>
                  <a:pt x="14927" y="3541208"/>
                </a:lnTo>
                <a:cubicBezTo>
                  <a:pt x="24495" y="3440295"/>
                  <a:pt x="35084" y="3338234"/>
                  <a:pt x="15947" y="3236172"/>
                </a:cubicBezTo>
                <a:cubicBezTo>
                  <a:pt x="7719" y="3188816"/>
                  <a:pt x="7719" y="3140388"/>
                  <a:pt x="15947" y="3093031"/>
                </a:cubicBezTo>
                <a:cubicBezTo>
                  <a:pt x="25898" y="3029243"/>
                  <a:pt x="35339" y="2966092"/>
                  <a:pt x="22581" y="2901666"/>
                </a:cubicBezTo>
                <a:cubicBezTo>
                  <a:pt x="16968" y="2873599"/>
                  <a:pt x="12758" y="2845277"/>
                  <a:pt x="9823" y="2816955"/>
                </a:cubicBezTo>
                <a:cubicBezTo>
                  <a:pt x="3980" y="2744645"/>
                  <a:pt x="6072" y="2671926"/>
                  <a:pt x="16074" y="2600075"/>
                </a:cubicBezTo>
                <a:cubicBezTo>
                  <a:pt x="25643" y="2516640"/>
                  <a:pt x="10079" y="2432694"/>
                  <a:pt x="22836" y="2349514"/>
                </a:cubicBezTo>
                <a:cubicBezTo>
                  <a:pt x="31895" y="2282524"/>
                  <a:pt x="32239" y="2214640"/>
                  <a:pt x="23857" y="2147560"/>
                </a:cubicBezTo>
                <a:cubicBezTo>
                  <a:pt x="8778" y="2020749"/>
                  <a:pt x="9721" y="1892547"/>
                  <a:pt x="26663" y="1765978"/>
                </a:cubicBezTo>
                <a:cubicBezTo>
                  <a:pt x="37125" y="1692111"/>
                  <a:pt x="43121" y="1616076"/>
                  <a:pt x="24367" y="1543612"/>
                </a:cubicBezTo>
                <a:cubicBezTo>
                  <a:pt x="-19775" y="1373297"/>
                  <a:pt x="5996" y="1202727"/>
                  <a:pt x="24367" y="1033305"/>
                </a:cubicBezTo>
                <a:cubicBezTo>
                  <a:pt x="35530" y="942318"/>
                  <a:pt x="35786" y="850322"/>
                  <a:pt x="25133" y="759271"/>
                </a:cubicBezTo>
                <a:cubicBezTo>
                  <a:pt x="6226" y="624792"/>
                  <a:pt x="2577" y="488614"/>
                  <a:pt x="14289" y="353321"/>
                </a:cubicBezTo>
                <a:cubicBezTo>
                  <a:pt x="24877" y="242712"/>
                  <a:pt x="35339" y="131848"/>
                  <a:pt x="22581" y="20346"/>
                </a:cubicBezTo>
                <a:close/>
              </a:path>
            </a:pathLst>
          </a:custGeom>
        </p:spPr>
      </p:pic>
      <p:pic>
        <p:nvPicPr>
          <p:cNvPr id="6" name="Picture 5" descr="A person standing in front of a whiteboard in a classroom&#10;&#10;Description automatically generated">
            <a:extLst>
              <a:ext uri="{FF2B5EF4-FFF2-40B4-BE49-F238E27FC236}">
                <a16:creationId xmlns:a16="http://schemas.microsoft.com/office/drawing/2014/main" id="{D1936ACF-4ACF-1198-5911-7BEAB8232043}"/>
              </a:ext>
            </a:extLst>
          </p:cNvPr>
          <p:cNvPicPr>
            <a:picLocks noChangeAspect="1"/>
          </p:cNvPicPr>
          <p:nvPr/>
        </p:nvPicPr>
        <p:blipFill>
          <a:blip r:embed="rId3"/>
          <a:srcRect l="7450" r="17784" b="4"/>
          <a:stretch/>
        </p:blipFill>
        <p:spPr>
          <a:xfrm>
            <a:off x="5021993" y="3792430"/>
            <a:ext cx="3045969" cy="3065570"/>
          </a:xfrm>
          <a:custGeom>
            <a:avLst/>
            <a:gdLst/>
            <a:ahLst/>
            <a:cxnLst/>
            <a:rect l="l" t="t" r="r" b="b"/>
            <a:pathLst>
              <a:path w="3045969" h="3065570">
                <a:moveTo>
                  <a:pt x="2750933" y="0"/>
                </a:moveTo>
                <a:lnTo>
                  <a:pt x="3043770" y="11038"/>
                </a:lnTo>
                <a:lnTo>
                  <a:pt x="3045607" y="37526"/>
                </a:lnTo>
                <a:cubicBezTo>
                  <a:pt x="3047625" y="113720"/>
                  <a:pt x="3040851" y="189914"/>
                  <a:pt x="3034394" y="266109"/>
                </a:cubicBezTo>
                <a:cubicBezTo>
                  <a:pt x="3019012" y="444912"/>
                  <a:pt x="3025927" y="623588"/>
                  <a:pt x="3037217" y="802010"/>
                </a:cubicBezTo>
                <a:cubicBezTo>
                  <a:pt x="3044443" y="924849"/>
                  <a:pt x="3040477" y="1048016"/>
                  <a:pt x="3025363" y="1170283"/>
                </a:cubicBezTo>
                <a:cubicBezTo>
                  <a:pt x="3020000" y="1218920"/>
                  <a:pt x="3020987" y="1267685"/>
                  <a:pt x="3020000" y="1316450"/>
                </a:cubicBezTo>
                <a:cubicBezTo>
                  <a:pt x="3019717" y="1325847"/>
                  <a:pt x="3026069" y="1336767"/>
                  <a:pt x="3014637" y="1344641"/>
                </a:cubicBezTo>
                <a:lnTo>
                  <a:pt x="3014637" y="1357340"/>
                </a:lnTo>
                <a:cubicBezTo>
                  <a:pt x="3027198" y="1364325"/>
                  <a:pt x="3020706" y="1375754"/>
                  <a:pt x="3021693" y="1384898"/>
                </a:cubicBezTo>
                <a:cubicBezTo>
                  <a:pt x="3038360" y="1560005"/>
                  <a:pt x="3040872" y="1735963"/>
                  <a:pt x="3029173" y="1911401"/>
                </a:cubicBezTo>
                <a:cubicBezTo>
                  <a:pt x="3020564" y="2072933"/>
                  <a:pt x="3029455" y="2234211"/>
                  <a:pt x="3039899" y="2395617"/>
                </a:cubicBezTo>
                <a:cubicBezTo>
                  <a:pt x="3052317" y="2587500"/>
                  <a:pt x="3032560" y="2779256"/>
                  <a:pt x="3029596" y="2971138"/>
                </a:cubicBezTo>
                <a:cubicBezTo>
                  <a:pt x="3029314" y="2988346"/>
                  <a:pt x="3030372" y="3005585"/>
                  <a:pt x="3031678" y="3022824"/>
                </a:cubicBezTo>
                <a:lnTo>
                  <a:pt x="3034625" y="3065570"/>
                </a:lnTo>
                <a:lnTo>
                  <a:pt x="24938" y="3065570"/>
                </a:lnTo>
                <a:lnTo>
                  <a:pt x="25911" y="3001918"/>
                </a:lnTo>
                <a:cubicBezTo>
                  <a:pt x="28191" y="2973959"/>
                  <a:pt x="32318" y="2946151"/>
                  <a:pt x="38276" y="2918677"/>
                </a:cubicBezTo>
                <a:cubicBezTo>
                  <a:pt x="68779" y="2777462"/>
                  <a:pt x="65552" y="2631030"/>
                  <a:pt x="28835" y="2491295"/>
                </a:cubicBezTo>
                <a:cubicBezTo>
                  <a:pt x="-4463" y="2359636"/>
                  <a:pt x="-11352" y="2227594"/>
                  <a:pt x="21053" y="2094786"/>
                </a:cubicBezTo>
                <a:cubicBezTo>
                  <a:pt x="51646" y="1971356"/>
                  <a:pt x="50153" y="1842146"/>
                  <a:pt x="16716" y="1719456"/>
                </a:cubicBezTo>
                <a:cubicBezTo>
                  <a:pt x="9316" y="1687689"/>
                  <a:pt x="4787" y="1655323"/>
                  <a:pt x="3192" y="1622752"/>
                </a:cubicBezTo>
                <a:cubicBezTo>
                  <a:pt x="-6887" y="1503851"/>
                  <a:pt x="10081" y="1386608"/>
                  <a:pt x="24242" y="1269110"/>
                </a:cubicBezTo>
                <a:cubicBezTo>
                  <a:pt x="33683" y="1194222"/>
                  <a:pt x="48099" y="1118569"/>
                  <a:pt x="24242" y="1044447"/>
                </a:cubicBezTo>
                <a:cubicBezTo>
                  <a:pt x="7899" y="992791"/>
                  <a:pt x="4264" y="937959"/>
                  <a:pt x="13654" y="884594"/>
                </a:cubicBezTo>
                <a:cubicBezTo>
                  <a:pt x="29486" y="789881"/>
                  <a:pt x="32790" y="693497"/>
                  <a:pt x="23477" y="597929"/>
                </a:cubicBezTo>
                <a:cubicBezTo>
                  <a:pt x="17328" y="534919"/>
                  <a:pt x="18272" y="471411"/>
                  <a:pt x="26284" y="408605"/>
                </a:cubicBezTo>
                <a:cubicBezTo>
                  <a:pt x="36872" y="324149"/>
                  <a:pt x="53330" y="238162"/>
                  <a:pt x="33300" y="153452"/>
                </a:cubicBezTo>
                <a:cubicBezTo>
                  <a:pt x="25327" y="119804"/>
                  <a:pt x="19745" y="86163"/>
                  <a:pt x="16058" y="52511"/>
                </a:cubicBezTo>
                <a:lnTo>
                  <a:pt x="13611" y="10473"/>
                </a:lnTo>
                <a:lnTo>
                  <a:pt x="222689" y="5194"/>
                </a:lnTo>
                <a:cubicBezTo>
                  <a:pt x="477949" y="4054"/>
                  <a:pt x="733156" y="16119"/>
                  <a:pt x="988364" y="17002"/>
                </a:cubicBezTo>
                <a:cubicBezTo>
                  <a:pt x="1097946" y="17394"/>
                  <a:pt x="1207148" y="12424"/>
                  <a:pt x="1316477" y="7977"/>
                </a:cubicBezTo>
                <a:cubicBezTo>
                  <a:pt x="1457478" y="2353"/>
                  <a:pt x="1598225" y="13470"/>
                  <a:pt x="1738973" y="11247"/>
                </a:cubicBezTo>
                <a:cubicBezTo>
                  <a:pt x="1972073" y="7585"/>
                  <a:pt x="2205047" y="18310"/>
                  <a:pt x="2438148" y="11247"/>
                </a:cubicBezTo>
                <a:cubicBezTo>
                  <a:pt x="2542410" y="7977"/>
                  <a:pt x="2646671" y="3007"/>
                  <a:pt x="2750933" y="0"/>
                </a:cubicBezTo>
                <a:close/>
              </a:path>
            </a:pathLst>
          </a:custGeom>
        </p:spPr>
      </p:pic>
      <p:pic>
        <p:nvPicPr>
          <p:cNvPr id="3" name="Picture 2" descr="A person holding a sign in a room&#10;&#10;Description automatically generated">
            <a:extLst>
              <a:ext uri="{FF2B5EF4-FFF2-40B4-BE49-F238E27FC236}">
                <a16:creationId xmlns:a16="http://schemas.microsoft.com/office/drawing/2014/main" id="{3B198069-4386-C2B1-BA5E-7AAC859D7C3C}"/>
              </a:ext>
            </a:extLst>
          </p:cNvPr>
          <p:cNvPicPr>
            <a:picLocks noChangeAspect="1"/>
          </p:cNvPicPr>
          <p:nvPr/>
        </p:nvPicPr>
        <p:blipFill>
          <a:blip r:embed="rId4"/>
          <a:srcRect l="11525" r="5527" b="4"/>
          <a:stretch/>
        </p:blipFill>
        <p:spPr>
          <a:xfrm>
            <a:off x="8263902" y="10"/>
            <a:ext cx="3928092" cy="4143496"/>
          </a:xfrm>
          <a:custGeom>
            <a:avLst/>
            <a:gdLst/>
            <a:ahLst/>
            <a:cxnLst/>
            <a:rect l="l" t="t" r="r" b="b"/>
            <a:pathLst>
              <a:path w="3928092" h="4143506">
                <a:moveTo>
                  <a:pt x="23605" y="0"/>
                </a:moveTo>
                <a:lnTo>
                  <a:pt x="3928092" y="0"/>
                </a:lnTo>
                <a:lnTo>
                  <a:pt x="3928092" y="4125656"/>
                </a:lnTo>
                <a:lnTo>
                  <a:pt x="3780617" y="4131078"/>
                </a:lnTo>
                <a:cubicBezTo>
                  <a:pt x="3614346" y="4131561"/>
                  <a:pt x="3448073" y="4118803"/>
                  <a:pt x="3281801" y="4125634"/>
                </a:cubicBezTo>
                <a:cubicBezTo>
                  <a:pt x="3062120" y="4134609"/>
                  <a:pt x="2842441" y="4144923"/>
                  <a:pt x="2622887" y="4130456"/>
                </a:cubicBezTo>
                <a:cubicBezTo>
                  <a:pt x="2472401" y="4120545"/>
                  <a:pt x="2321159" y="4107551"/>
                  <a:pt x="2169916" y="4111570"/>
                </a:cubicBezTo>
                <a:cubicBezTo>
                  <a:pt x="2014640" y="4115856"/>
                  <a:pt x="1859994" y="4129920"/>
                  <a:pt x="1705097" y="4140234"/>
                </a:cubicBezTo>
                <a:cubicBezTo>
                  <a:pt x="1591463" y="4147694"/>
                  <a:pt x="1477389" y="4142391"/>
                  <a:pt x="1364801" y="4124429"/>
                </a:cubicBezTo>
                <a:cubicBezTo>
                  <a:pt x="1284516" y="4111703"/>
                  <a:pt x="1203727" y="4117195"/>
                  <a:pt x="1123316" y="4121750"/>
                </a:cubicBezTo>
                <a:cubicBezTo>
                  <a:pt x="978124" y="4130323"/>
                  <a:pt x="833434" y="4143717"/>
                  <a:pt x="688243" y="4130323"/>
                </a:cubicBezTo>
                <a:cubicBezTo>
                  <a:pt x="558551" y="4118266"/>
                  <a:pt x="427601" y="4108489"/>
                  <a:pt x="298918" y="4118266"/>
                </a:cubicBezTo>
                <a:cubicBezTo>
                  <a:pt x="234577" y="4123155"/>
                  <a:pt x="170204" y="4128045"/>
                  <a:pt x="105785" y="4130037"/>
                </a:cubicBezTo>
                <a:lnTo>
                  <a:pt x="15503" y="4130462"/>
                </a:lnTo>
                <a:lnTo>
                  <a:pt x="14458" y="4122289"/>
                </a:lnTo>
                <a:cubicBezTo>
                  <a:pt x="3338" y="4042653"/>
                  <a:pt x="-1375" y="3962394"/>
                  <a:pt x="346" y="3882149"/>
                </a:cubicBezTo>
                <a:cubicBezTo>
                  <a:pt x="205" y="3686075"/>
                  <a:pt x="9942" y="3490383"/>
                  <a:pt x="27583" y="3294816"/>
                </a:cubicBezTo>
                <a:cubicBezTo>
                  <a:pt x="31859" y="3222826"/>
                  <a:pt x="29926" y="3150656"/>
                  <a:pt x="21797" y="3078932"/>
                </a:cubicBezTo>
                <a:cubicBezTo>
                  <a:pt x="13668" y="2997950"/>
                  <a:pt x="16505" y="2916372"/>
                  <a:pt x="30264" y="2835999"/>
                </a:cubicBezTo>
                <a:cubicBezTo>
                  <a:pt x="47622" y="2740756"/>
                  <a:pt x="39860" y="2645513"/>
                  <a:pt x="33510" y="2550270"/>
                </a:cubicBezTo>
                <a:cubicBezTo>
                  <a:pt x="16152" y="2288796"/>
                  <a:pt x="-5017" y="2027322"/>
                  <a:pt x="9096" y="1764959"/>
                </a:cubicBezTo>
                <a:cubicBezTo>
                  <a:pt x="12060" y="1708956"/>
                  <a:pt x="25042" y="1654350"/>
                  <a:pt x="30406" y="1598729"/>
                </a:cubicBezTo>
                <a:cubicBezTo>
                  <a:pt x="46071" y="1437069"/>
                  <a:pt x="27723" y="1276045"/>
                  <a:pt x="20244" y="1114767"/>
                </a:cubicBezTo>
                <a:cubicBezTo>
                  <a:pt x="9491" y="936281"/>
                  <a:pt x="11664" y="757351"/>
                  <a:pt x="26736" y="579120"/>
                </a:cubicBezTo>
                <a:cubicBezTo>
                  <a:pt x="36191" y="482353"/>
                  <a:pt x="39402" y="385459"/>
                  <a:pt x="38237" y="288533"/>
                </a:cubicBezTo>
                <a:close/>
              </a:path>
            </a:pathLst>
          </a:custGeom>
        </p:spPr>
      </p:pic>
      <p:pic>
        <p:nvPicPr>
          <p:cNvPr id="7" name="Picture 6" descr="A group of people in blue uniforms&#10;&#10;Description automatically generated">
            <a:extLst>
              <a:ext uri="{FF2B5EF4-FFF2-40B4-BE49-F238E27FC236}">
                <a16:creationId xmlns:a16="http://schemas.microsoft.com/office/drawing/2014/main" id="{035E0091-52F3-C2B8-227B-C891FDF72D3B}"/>
              </a:ext>
            </a:extLst>
          </p:cNvPr>
          <p:cNvPicPr>
            <a:picLocks noChangeAspect="1"/>
          </p:cNvPicPr>
          <p:nvPr/>
        </p:nvPicPr>
        <p:blipFill>
          <a:blip r:embed="rId5"/>
          <a:srcRect l="10788" r="2247" b="1"/>
          <a:stretch/>
        </p:blipFill>
        <p:spPr>
          <a:xfrm>
            <a:off x="8281031" y="4328340"/>
            <a:ext cx="3910971" cy="2529660"/>
          </a:xfrm>
          <a:custGeom>
            <a:avLst/>
            <a:gdLst/>
            <a:ahLst/>
            <a:cxnLst/>
            <a:rect l="l" t="t" r="r" b="b"/>
            <a:pathLst>
              <a:path w="3910971" h="2529660">
                <a:moveTo>
                  <a:pt x="842684" y="662"/>
                </a:moveTo>
                <a:cubicBezTo>
                  <a:pt x="941895" y="-744"/>
                  <a:pt x="1041116" y="93"/>
                  <a:pt x="1140350" y="3173"/>
                </a:cubicBezTo>
                <a:cubicBezTo>
                  <a:pt x="1210804" y="5316"/>
                  <a:pt x="1279746" y="24605"/>
                  <a:pt x="1350451" y="29025"/>
                </a:cubicBezTo>
                <a:cubicBezTo>
                  <a:pt x="1535093" y="40276"/>
                  <a:pt x="1719483" y="30901"/>
                  <a:pt x="1903495" y="18310"/>
                </a:cubicBezTo>
                <a:cubicBezTo>
                  <a:pt x="2151898" y="628"/>
                  <a:pt x="2401172" y="2101"/>
                  <a:pt x="2649374" y="22730"/>
                </a:cubicBezTo>
                <a:cubicBezTo>
                  <a:pt x="2869445" y="43947"/>
                  <a:pt x="3091027" y="39942"/>
                  <a:pt x="3310304" y="10808"/>
                </a:cubicBezTo>
                <a:cubicBezTo>
                  <a:pt x="3434575" y="-7007"/>
                  <a:pt x="3559980" y="9067"/>
                  <a:pt x="3684881" y="10808"/>
                </a:cubicBezTo>
                <a:cubicBezTo>
                  <a:pt x="3752435" y="11746"/>
                  <a:pt x="3819992" y="12684"/>
                  <a:pt x="3887420" y="15630"/>
                </a:cubicBezTo>
                <a:lnTo>
                  <a:pt x="3910971" y="11103"/>
                </a:lnTo>
                <a:lnTo>
                  <a:pt x="3910971" y="2529660"/>
                </a:lnTo>
                <a:lnTo>
                  <a:pt x="6242" y="2529660"/>
                </a:lnTo>
                <a:lnTo>
                  <a:pt x="25280" y="2158134"/>
                </a:lnTo>
                <a:cubicBezTo>
                  <a:pt x="28243" y="1914439"/>
                  <a:pt x="36288" y="1670236"/>
                  <a:pt x="11167" y="1427303"/>
                </a:cubicBezTo>
                <a:cubicBezTo>
                  <a:pt x="-5908" y="1262723"/>
                  <a:pt x="865" y="1098905"/>
                  <a:pt x="3970" y="934453"/>
                </a:cubicBezTo>
                <a:cubicBezTo>
                  <a:pt x="7498" y="749680"/>
                  <a:pt x="5805" y="564783"/>
                  <a:pt x="5805" y="380010"/>
                </a:cubicBezTo>
                <a:cubicBezTo>
                  <a:pt x="5522" y="299625"/>
                  <a:pt x="10321" y="219748"/>
                  <a:pt x="18506" y="139744"/>
                </a:cubicBezTo>
                <a:lnTo>
                  <a:pt x="19072" y="23791"/>
                </a:lnTo>
                <a:lnTo>
                  <a:pt x="67093" y="27133"/>
                </a:lnTo>
                <a:cubicBezTo>
                  <a:pt x="226530" y="32207"/>
                  <a:pt x="385807" y="21156"/>
                  <a:pt x="545085" y="11612"/>
                </a:cubicBezTo>
                <a:cubicBezTo>
                  <a:pt x="644275" y="5719"/>
                  <a:pt x="743474" y="2069"/>
                  <a:pt x="842684" y="662"/>
                </a:cubicBezTo>
                <a:close/>
              </a:path>
            </a:pathLst>
          </a:custGeom>
        </p:spPr>
      </p:pic>
    </p:spTree>
    <p:extLst>
      <p:ext uri="{BB962C8B-B14F-4D97-AF65-F5344CB8AC3E}">
        <p14:creationId xmlns:p14="http://schemas.microsoft.com/office/powerpoint/2010/main" val="3441412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6EC67-FB08-5F53-3999-C1DCC6000FC7}"/>
              </a:ext>
            </a:extLst>
          </p:cNvPr>
          <p:cNvSpPr>
            <a:spLocks noGrp="1"/>
          </p:cNvSpPr>
          <p:nvPr>
            <p:ph type="title"/>
          </p:nvPr>
        </p:nvSpPr>
        <p:spPr>
          <a:xfrm>
            <a:off x="675410" y="208813"/>
            <a:ext cx="3449122" cy="1616203"/>
          </a:xfrm>
        </p:spPr>
        <p:txBody>
          <a:bodyPr vert="horz" lIns="91440" tIns="45720" rIns="91440" bIns="45720" rtlCol="0" anchor="b">
            <a:normAutofit/>
          </a:bodyPr>
          <a:lstStyle/>
          <a:p>
            <a:r>
              <a:rPr lang="en-US" sz="4000" kern="1200" dirty="0">
                <a:solidFill>
                  <a:schemeClr val="tx1"/>
                </a:solidFill>
                <a:latin typeface="Aharoni"/>
                <a:cs typeface="Aharoni"/>
              </a:rPr>
              <a:t>Why Should you Join?</a:t>
            </a:r>
          </a:p>
        </p:txBody>
      </p:sp>
      <p:sp>
        <p:nvSpPr>
          <p:cNvPr id="4" name="TextBox 3">
            <a:extLst>
              <a:ext uri="{FF2B5EF4-FFF2-40B4-BE49-F238E27FC236}">
                <a16:creationId xmlns:a16="http://schemas.microsoft.com/office/drawing/2014/main" id="{7BB9BC28-2EDA-6A40-EAD6-94E7F9DBBB9E}"/>
              </a:ext>
            </a:extLst>
          </p:cNvPr>
          <p:cNvSpPr txBox="1"/>
          <p:nvPr/>
        </p:nvSpPr>
        <p:spPr>
          <a:xfrm>
            <a:off x="460653" y="2112425"/>
            <a:ext cx="3937952" cy="3433455"/>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Autofit/>
          </a:bodyPr>
          <a:lstStyle/>
          <a:p>
            <a:pPr>
              <a:lnSpc>
                <a:spcPct val="90000"/>
              </a:lnSpc>
              <a:spcAft>
                <a:spcPts val="600"/>
              </a:spcAft>
            </a:pPr>
            <a:r>
              <a:rPr lang="en-US" sz="2400" dirty="0"/>
              <a:t>This program is open for all students interested in Medical Health Services</a:t>
            </a:r>
          </a:p>
          <a:p>
            <a:pPr>
              <a:lnSpc>
                <a:spcPct val="90000"/>
              </a:lnSpc>
              <a:spcAft>
                <a:spcPts val="600"/>
              </a:spcAft>
            </a:pPr>
            <a:endParaRPr lang="en-US" sz="2400" dirty="0"/>
          </a:p>
          <a:p>
            <a:pPr marL="285750" indent="-285750">
              <a:lnSpc>
                <a:spcPct val="90000"/>
              </a:lnSpc>
              <a:spcAft>
                <a:spcPts val="600"/>
              </a:spcAft>
              <a:buFontTx/>
              <a:buChar char="-"/>
            </a:pPr>
            <a:r>
              <a:rPr lang="en-US" sz="2400" dirty="0"/>
              <a:t>Doctors</a:t>
            </a:r>
          </a:p>
          <a:p>
            <a:pPr marL="285750" indent="-285750">
              <a:lnSpc>
                <a:spcPct val="90000"/>
              </a:lnSpc>
              <a:spcAft>
                <a:spcPts val="600"/>
              </a:spcAft>
              <a:buFontTx/>
              <a:buChar char="-"/>
            </a:pPr>
            <a:r>
              <a:rPr lang="en-US" sz="2400" dirty="0"/>
              <a:t>Nurses</a:t>
            </a:r>
          </a:p>
          <a:p>
            <a:pPr marL="285750" indent="-285750">
              <a:lnSpc>
                <a:spcPct val="90000"/>
              </a:lnSpc>
              <a:spcAft>
                <a:spcPts val="600"/>
              </a:spcAft>
              <a:buFontTx/>
              <a:buChar char="-"/>
            </a:pPr>
            <a:r>
              <a:rPr lang="en-US" sz="2400" dirty="0"/>
              <a:t>Radiologists</a:t>
            </a:r>
          </a:p>
          <a:p>
            <a:pPr marL="285750" indent="-285750">
              <a:lnSpc>
                <a:spcPct val="90000"/>
              </a:lnSpc>
              <a:spcAft>
                <a:spcPts val="600"/>
              </a:spcAft>
              <a:buFontTx/>
              <a:buChar char="-"/>
            </a:pPr>
            <a:r>
              <a:rPr lang="en-US" sz="2400" dirty="0"/>
              <a:t>Paramedics / First Responders</a:t>
            </a:r>
          </a:p>
          <a:p>
            <a:pPr marL="285750" indent="-285750">
              <a:lnSpc>
                <a:spcPct val="90000"/>
              </a:lnSpc>
              <a:spcAft>
                <a:spcPts val="600"/>
              </a:spcAft>
              <a:buFontTx/>
              <a:buChar char="-"/>
            </a:pPr>
            <a:r>
              <a:rPr lang="en-US" sz="2400" dirty="0"/>
              <a:t>Hospital Staff </a:t>
            </a:r>
          </a:p>
          <a:p>
            <a:pPr marL="285750" indent="-285750">
              <a:lnSpc>
                <a:spcPct val="90000"/>
              </a:lnSpc>
              <a:spcAft>
                <a:spcPts val="600"/>
              </a:spcAft>
              <a:buFontTx/>
              <a:buChar char="-"/>
            </a:pPr>
            <a:r>
              <a:rPr lang="en-US" sz="2400" dirty="0"/>
              <a:t>Etc.</a:t>
            </a:r>
          </a:p>
        </p:txBody>
      </p:sp>
      <p:pic>
        <p:nvPicPr>
          <p:cNvPr id="5" name="Picture 4" descr="A group of girls posing for a photo&#10;&#10;Description automatically generated">
            <a:extLst>
              <a:ext uri="{FF2B5EF4-FFF2-40B4-BE49-F238E27FC236}">
                <a16:creationId xmlns:a16="http://schemas.microsoft.com/office/drawing/2014/main" id="{8DBED294-E518-A825-3FDE-FCA910280762}"/>
              </a:ext>
            </a:extLst>
          </p:cNvPr>
          <p:cNvPicPr>
            <a:picLocks noChangeAspect="1"/>
          </p:cNvPicPr>
          <p:nvPr/>
        </p:nvPicPr>
        <p:blipFill>
          <a:blip r:embed="rId3"/>
          <a:srcRect r="-4" b="24029"/>
          <a:stretch/>
        </p:blipFill>
        <p:spPr>
          <a:xfrm>
            <a:off x="5049260" y="-632"/>
            <a:ext cx="7083049" cy="5307369"/>
          </a:xfrm>
          <a:prstGeom prst="rect">
            <a:avLst/>
          </a:prstGeom>
        </p:spPr>
      </p:pic>
      <p:pic>
        <p:nvPicPr>
          <p:cNvPr id="7" name="Picture 6" descr="A group of people in blue uniforms&#10;&#10;Description automatically generated">
            <a:extLst>
              <a:ext uri="{FF2B5EF4-FFF2-40B4-BE49-F238E27FC236}">
                <a16:creationId xmlns:a16="http://schemas.microsoft.com/office/drawing/2014/main" id="{196E0567-D9D9-1086-357B-2F8D69494424}"/>
              </a:ext>
            </a:extLst>
          </p:cNvPr>
          <p:cNvPicPr>
            <a:picLocks noChangeAspect="1"/>
          </p:cNvPicPr>
          <p:nvPr/>
        </p:nvPicPr>
        <p:blipFill>
          <a:blip r:embed="rId4"/>
          <a:srcRect t="22678" r="-4" b="1736"/>
          <a:stretch/>
        </p:blipFill>
        <p:spPr>
          <a:xfrm>
            <a:off x="7409472" y="5101838"/>
            <a:ext cx="2352899" cy="1756162"/>
          </a:xfrm>
          <a:prstGeom prst="rect">
            <a:avLst/>
          </a:prstGeom>
        </p:spPr>
      </p:pic>
      <p:pic>
        <p:nvPicPr>
          <p:cNvPr id="8" name="Picture 7" descr="A group of women wearing blue uniforms&#10;&#10;Description automatically generated">
            <a:extLst>
              <a:ext uri="{FF2B5EF4-FFF2-40B4-BE49-F238E27FC236}">
                <a16:creationId xmlns:a16="http://schemas.microsoft.com/office/drawing/2014/main" id="{9A89AED9-665F-439C-C6AA-FC256C9BA7D3}"/>
              </a:ext>
            </a:extLst>
          </p:cNvPr>
          <p:cNvPicPr>
            <a:picLocks noChangeAspect="1"/>
          </p:cNvPicPr>
          <p:nvPr/>
        </p:nvPicPr>
        <p:blipFill>
          <a:blip r:embed="rId5"/>
          <a:srcRect r="10563" b="-6"/>
          <a:stretch/>
        </p:blipFill>
        <p:spPr>
          <a:xfrm>
            <a:off x="9762371" y="5101838"/>
            <a:ext cx="2352899" cy="1756162"/>
          </a:xfrm>
          <a:prstGeom prst="rect">
            <a:avLst/>
          </a:prstGeom>
        </p:spPr>
      </p:pic>
      <p:pic>
        <p:nvPicPr>
          <p:cNvPr id="6" name="Picture 5" descr="A group of people in a classroom&#10;&#10;Description automatically generated">
            <a:extLst>
              <a:ext uri="{FF2B5EF4-FFF2-40B4-BE49-F238E27FC236}">
                <a16:creationId xmlns:a16="http://schemas.microsoft.com/office/drawing/2014/main" id="{CA895C38-ADEF-7F86-E9F3-9F01E5AD25CD}"/>
              </a:ext>
            </a:extLst>
          </p:cNvPr>
          <p:cNvPicPr>
            <a:picLocks noChangeAspect="1"/>
          </p:cNvPicPr>
          <p:nvPr/>
        </p:nvPicPr>
        <p:blipFill>
          <a:blip r:embed="rId6"/>
          <a:srcRect t="3597"/>
          <a:stretch/>
        </p:blipFill>
        <p:spPr>
          <a:xfrm>
            <a:off x="5051189" y="5103971"/>
            <a:ext cx="2360184" cy="1751905"/>
          </a:xfrm>
          <a:prstGeom prst="rect">
            <a:avLst/>
          </a:prstGeom>
        </p:spPr>
      </p:pic>
    </p:spTree>
    <p:extLst>
      <p:ext uri="{BB962C8B-B14F-4D97-AF65-F5344CB8AC3E}">
        <p14:creationId xmlns:p14="http://schemas.microsoft.com/office/powerpoint/2010/main" val="1897282332"/>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group of people sitting at tables&#10;&#10;Description automatically generated">
            <a:extLst>
              <a:ext uri="{FF2B5EF4-FFF2-40B4-BE49-F238E27FC236}">
                <a16:creationId xmlns:a16="http://schemas.microsoft.com/office/drawing/2014/main" id="{9F35101E-F2CF-E506-3625-A1ECA253D8A9}"/>
              </a:ext>
            </a:extLst>
          </p:cNvPr>
          <p:cNvPicPr>
            <a:picLocks noChangeAspect="1"/>
          </p:cNvPicPr>
          <p:nvPr/>
        </p:nvPicPr>
        <p:blipFill>
          <a:blip r:embed="rId2"/>
          <a:srcRect l="-1378" t="30088" r="1378" b="885"/>
          <a:stretch/>
        </p:blipFill>
        <p:spPr>
          <a:xfrm>
            <a:off x="4883025" y="10"/>
            <a:ext cx="7308836" cy="3367553"/>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5" name="Picture 4" descr="A group of women in scrubs standing next to a patient&#10;&#10;Description automatically generated">
            <a:extLst>
              <a:ext uri="{FF2B5EF4-FFF2-40B4-BE49-F238E27FC236}">
                <a16:creationId xmlns:a16="http://schemas.microsoft.com/office/drawing/2014/main" id="{C93E193E-2A2A-3BA4-6EED-0C1A59D1BAEC}"/>
              </a:ext>
            </a:extLst>
          </p:cNvPr>
          <p:cNvPicPr>
            <a:picLocks noChangeAspect="1"/>
          </p:cNvPicPr>
          <p:nvPr/>
        </p:nvPicPr>
        <p:blipFill>
          <a:blip r:embed="rId3"/>
          <a:srcRect t="7276" r="-61" b="10651"/>
          <a:stretch/>
        </p:blipFill>
        <p:spPr>
          <a:xfrm>
            <a:off x="4883025" y="2868932"/>
            <a:ext cx="7313345" cy="3986947"/>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p:nvSpPr>
          <p:cNvPr id="2" name="Title 1">
            <a:extLst>
              <a:ext uri="{FF2B5EF4-FFF2-40B4-BE49-F238E27FC236}">
                <a16:creationId xmlns:a16="http://schemas.microsoft.com/office/drawing/2014/main" id="{002D9503-4D57-8FC8-6670-4B04C8A83955}"/>
              </a:ext>
            </a:extLst>
          </p:cNvPr>
          <p:cNvSpPr>
            <a:spLocks noGrp="1"/>
          </p:cNvSpPr>
          <p:nvPr>
            <p:ph type="title"/>
          </p:nvPr>
        </p:nvSpPr>
        <p:spPr>
          <a:xfrm>
            <a:off x="448056" y="859536"/>
            <a:ext cx="4832802" cy="1243584"/>
          </a:xfrm>
        </p:spPr>
        <p:txBody>
          <a:bodyPr vert="horz" lIns="91440" tIns="45720" rIns="91440" bIns="45720" rtlCol="0" anchor="ctr">
            <a:normAutofit/>
          </a:bodyPr>
          <a:lstStyle/>
          <a:p>
            <a:r>
              <a:rPr lang="en-US" sz="3400" b="1" kern="1200" dirty="0">
                <a:solidFill>
                  <a:schemeClr val="tx1"/>
                </a:solidFill>
                <a:latin typeface="aharoni"/>
                <a:cs typeface="aharoni"/>
              </a:rPr>
              <a:t>What</a:t>
            </a:r>
            <a:r>
              <a:rPr lang="en-US" sz="3400" kern="1200" dirty="0">
                <a:solidFill>
                  <a:schemeClr val="tx1"/>
                </a:solidFill>
                <a:latin typeface="aharoni"/>
                <a:cs typeface="aharoni"/>
              </a:rPr>
              <a:t> are the requirements?</a:t>
            </a:r>
          </a:p>
        </p:txBody>
      </p:sp>
      <p:sp>
        <p:nvSpPr>
          <p:cNvPr id="4" name="TextBox 3">
            <a:extLst>
              <a:ext uri="{FF2B5EF4-FFF2-40B4-BE49-F238E27FC236}">
                <a16:creationId xmlns:a16="http://schemas.microsoft.com/office/drawing/2014/main" id="{807CEC3C-6F6E-314E-4107-BC920D071B43}"/>
              </a:ext>
            </a:extLst>
          </p:cNvPr>
          <p:cNvSpPr txBox="1"/>
          <p:nvPr/>
        </p:nvSpPr>
        <p:spPr>
          <a:xfrm>
            <a:off x="448056" y="2512611"/>
            <a:ext cx="4832803" cy="3664351"/>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fontScale="92500" lnSpcReduction="10000"/>
          </a:bodyPr>
          <a:lstStyle/>
          <a:p>
            <a:pPr>
              <a:lnSpc>
                <a:spcPct val="90000"/>
              </a:lnSpc>
              <a:spcAft>
                <a:spcPts val="600"/>
              </a:spcAft>
            </a:pPr>
            <a:r>
              <a:rPr lang="en-US" sz="2000" dirty="0"/>
              <a:t>To be eligible for this academy, you must:</a:t>
            </a:r>
            <a:endParaRPr lang="en-US" dirty="0"/>
          </a:p>
          <a:p>
            <a:pPr>
              <a:lnSpc>
                <a:spcPct val="90000"/>
              </a:lnSpc>
              <a:spcAft>
                <a:spcPts val="600"/>
              </a:spcAft>
            </a:pPr>
            <a:endParaRPr lang="en-US" sz="2000" dirty="0"/>
          </a:p>
          <a:p>
            <a:pPr marL="285750" indent="-228600">
              <a:lnSpc>
                <a:spcPct val="90000"/>
              </a:lnSpc>
              <a:spcAft>
                <a:spcPts val="600"/>
              </a:spcAft>
              <a:buFont typeface="Arial" panose="020B0604020202020204" pitchFamily="34" charset="0"/>
              <a:buChar char="•"/>
            </a:pPr>
            <a:r>
              <a:rPr lang="en-US" sz="2000" dirty="0"/>
              <a:t>Have passion for the medical field and a good academic history</a:t>
            </a:r>
          </a:p>
          <a:p>
            <a:pPr marL="285750" indent="-228600">
              <a:lnSpc>
                <a:spcPct val="90000"/>
              </a:lnSpc>
              <a:spcAft>
                <a:spcPts val="600"/>
              </a:spcAft>
              <a:buFont typeface="Arial" panose="020B0604020202020204" pitchFamily="34" charset="0"/>
              <a:buChar char="•"/>
            </a:pPr>
            <a:r>
              <a:rPr lang="en-US" sz="2000" dirty="0"/>
              <a:t>Maintain a clear disciplinary record </a:t>
            </a:r>
          </a:p>
          <a:p>
            <a:pPr marL="285750" indent="-228600">
              <a:lnSpc>
                <a:spcPct val="90000"/>
              </a:lnSpc>
              <a:spcAft>
                <a:spcPts val="600"/>
              </a:spcAft>
              <a:buFont typeface="Arial" panose="020B0604020202020204" pitchFamily="34" charset="0"/>
              <a:buChar char="•"/>
            </a:pPr>
            <a:r>
              <a:rPr lang="en-US" sz="2000" dirty="0"/>
              <a:t>Maintain at least a 2.0 GPA throughout 4 years of High School</a:t>
            </a:r>
          </a:p>
          <a:p>
            <a:pPr marL="285750" indent="-228600">
              <a:lnSpc>
                <a:spcPct val="90000"/>
              </a:lnSpc>
              <a:spcAft>
                <a:spcPts val="600"/>
              </a:spcAft>
              <a:buFont typeface="Arial" panose="020B0604020202020204" pitchFamily="34" charset="0"/>
              <a:buChar char="•"/>
            </a:pPr>
            <a:r>
              <a:rPr lang="en-US" sz="2000" dirty="0"/>
              <a:t>Fill out an application </a:t>
            </a:r>
          </a:p>
          <a:p>
            <a:pPr marL="285750" indent="-228600">
              <a:lnSpc>
                <a:spcPct val="90000"/>
              </a:lnSpc>
              <a:spcAft>
                <a:spcPts val="600"/>
              </a:spcAft>
              <a:buFont typeface="Arial" panose="020B0604020202020204" pitchFamily="34" charset="0"/>
              <a:buChar char="•"/>
            </a:pPr>
            <a:r>
              <a:rPr lang="en-US" sz="2000" dirty="0"/>
              <a:t>Pledge to stay in the Academy throughout high school</a:t>
            </a:r>
          </a:p>
          <a:p>
            <a:pPr marL="285750" indent="-228600">
              <a:lnSpc>
                <a:spcPct val="90000"/>
              </a:lnSpc>
              <a:spcAft>
                <a:spcPts val="600"/>
              </a:spcAft>
              <a:buFont typeface="Arial" panose="020B0604020202020204" pitchFamily="34" charset="0"/>
              <a:buChar char="•"/>
            </a:pPr>
            <a:r>
              <a:rPr lang="en-US" sz="2000" dirty="0"/>
              <a:t>Be an incoming freshman or sophomore in high school</a:t>
            </a:r>
          </a:p>
        </p:txBody>
      </p:sp>
    </p:spTree>
    <p:extLst>
      <p:ext uri="{BB962C8B-B14F-4D97-AF65-F5344CB8AC3E}">
        <p14:creationId xmlns:p14="http://schemas.microsoft.com/office/powerpoint/2010/main" val="1201217289"/>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C3534-00B6-8600-5551-A77966591779}"/>
              </a:ext>
            </a:extLst>
          </p:cNvPr>
          <p:cNvSpPr>
            <a:spLocks noGrp="1"/>
          </p:cNvSpPr>
          <p:nvPr>
            <p:ph type="title"/>
          </p:nvPr>
        </p:nvSpPr>
        <p:spPr>
          <a:xfrm>
            <a:off x="913872" y="1271531"/>
            <a:ext cx="4426755" cy="761271"/>
          </a:xfrm>
        </p:spPr>
        <p:txBody>
          <a:bodyPr vert="horz" lIns="91440" tIns="45720" rIns="91440" bIns="45720" rtlCol="0" anchor="ctr">
            <a:normAutofit/>
          </a:bodyPr>
          <a:lstStyle/>
          <a:p>
            <a:r>
              <a:rPr lang="en-US" sz="3700" kern="1200">
                <a:solidFill>
                  <a:schemeClr val="tx1"/>
                </a:solidFill>
                <a:latin typeface="aharoni"/>
                <a:cs typeface="aharoni"/>
              </a:rPr>
              <a:t>MHSA Leadership</a:t>
            </a:r>
          </a:p>
        </p:txBody>
      </p:sp>
      <p:sp>
        <p:nvSpPr>
          <p:cNvPr id="4" name="TextBox 3">
            <a:extLst>
              <a:ext uri="{FF2B5EF4-FFF2-40B4-BE49-F238E27FC236}">
                <a16:creationId xmlns:a16="http://schemas.microsoft.com/office/drawing/2014/main" id="{DF1873B0-9958-89F8-5F63-9B90F440FE47}"/>
              </a:ext>
            </a:extLst>
          </p:cNvPr>
          <p:cNvSpPr txBox="1"/>
          <p:nvPr/>
        </p:nvSpPr>
        <p:spPr>
          <a:xfrm>
            <a:off x="913872" y="2110721"/>
            <a:ext cx="4426757" cy="2111114"/>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fontScale="92500" lnSpcReduction="20000"/>
          </a:bodyPr>
          <a:lstStyle/>
          <a:p>
            <a:pPr>
              <a:lnSpc>
                <a:spcPct val="90000"/>
              </a:lnSpc>
              <a:spcAft>
                <a:spcPts val="600"/>
              </a:spcAft>
            </a:pPr>
            <a:r>
              <a:rPr lang="en-US" dirty="0"/>
              <a:t>MHSA Leadership is a club for students in MHSA. Officers in the club are the students who organize events, meetings, and field trips which students in MHSA can participate in. Every student in MHSA is added to the club, students are provided with unique opportunities to discover various medical professions and integrate themselves into the medical fiel</a:t>
            </a:r>
            <a:r>
              <a:rPr lang="en-US" sz="1500" dirty="0"/>
              <a:t>d.</a:t>
            </a:r>
            <a:endParaRPr lang="en-US" dirty="0"/>
          </a:p>
          <a:p>
            <a:pPr indent="-228600">
              <a:lnSpc>
                <a:spcPct val="90000"/>
              </a:lnSpc>
              <a:spcAft>
                <a:spcPts val="600"/>
              </a:spcAft>
              <a:buFont typeface="Arial" panose="020B0604020202020204" pitchFamily="34" charset="0"/>
              <a:buChar char="•"/>
            </a:pPr>
            <a:endParaRPr lang="en-US" sz="1500" dirty="0"/>
          </a:p>
        </p:txBody>
      </p:sp>
      <p:pic>
        <p:nvPicPr>
          <p:cNvPr id="9" name="Picture 8" descr="Two women holding a sign&#10;&#10;Description automatically generated">
            <a:extLst>
              <a:ext uri="{FF2B5EF4-FFF2-40B4-BE49-F238E27FC236}">
                <a16:creationId xmlns:a16="http://schemas.microsoft.com/office/drawing/2014/main" id="{DDFCC8FB-5381-BCFD-CFAD-C3ABF77249A1}"/>
              </a:ext>
            </a:extLst>
          </p:cNvPr>
          <p:cNvPicPr>
            <a:picLocks noChangeAspect="1"/>
          </p:cNvPicPr>
          <p:nvPr/>
        </p:nvPicPr>
        <p:blipFill>
          <a:blip r:embed="rId2"/>
          <a:srcRect r="-1" b="24749"/>
          <a:stretch/>
        </p:blipFill>
        <p:spPr>
          <a:xfrm>
            <a:off x="5761975" y="361702"/>
            <a:ext cx="1691640" cy="1691640"/>
          </a:xfrm>
          <a:custGeom>
            <a:avLst/>
            <a:gdLst/>
            <a:ahLst/>
            <a:cxnLst/>
            <a:rect l="l" t="t" r="r" b="b"/>
            <a:pathLst>
              <a:path w="1956816" h="1956816">
                <a:moveTo>
                  <a:pt x="978408" y="0"/>
                </a:moveTo>
                <a:cubicBezTo>
                  <a:pt x="1518768" y="0"/>
                  <a:pt x="1956816" y="438048"/>
                  <a:pt x="1956816" y="978408"/>
                </a:cubicBezTo>
                <a:cubicBezTo>
                  <a:pt x="1956816" y="1518768"/>
                  <a:pt x="1518768" y="1956816"/>
                  <a:pt x="978408" y="1956816"/>
                </a:cubicBezTo>
                <a:cubicBezTo>
                  <a:pt x="438048" y="1956816"/>
                  <a:pt x="0" y="1518768"/>
                  <a:pt x="0" y="978408"/>
                </a:cubicBezTo>
                <a:cubicBezTo>
                  <a:pt x="0" y="438048"/>
                  <a:pt x="438048" y="0"/>
                  <a:pt x="978408" y="0"/>
                </a:cubicBezTo>
                <a:close/>
              </a:path>
            </a:pathLst>
          </a:custGeom>
        </p:spPr>
      </p:pic>
      <p:pic>
        <p:nvPicPr>
          <p:cNvPr id="10" name="Picture 9" descr="A person and a child in the trunk of a car&#10;&#10;Description automatically generated">
            <a:extLst>
              <a:ext uri="{FF2B5EF4-FFF2-40B4-BE49-F238E27FC236}">
                <a16:creationId xmlns:a16="http://schemas.microsoft.com/office/drawing/2014/main" id="{28496425-4466-4B93-4175-541CEF4AAEBC}"/>
              </a:ext>
            </a:extLst>
          </p:cNvPr>
          <p:cNvPicPr>
            <a:picLocks noChangeAspect="1"/>
          </p:cNvPicPr>
          <p:nvPr/>
        </p:nvPicPr>
        <p:blipFill>
          <a:blip r:embed="rId3"/>
          <a:srcRect t="6631" r="4" b="18122"/>
          <a:stretch/>
        </p:blipFill>
        <p:spPr>
          <a:xfrm>
            <a:off x="5933788" y="2715337"/>
            <a:ext cx="2743200" cy="2743200"/>
          </a:xfrm>
          <a:custGeom>
            <a:avLst/>
            <a:gdLst/>
            <a:ahLst/>
            <a:cxnLst/>
            <a:rect l="l" t="t" r="r" b="b"/>
            <a:pathLst>
              <a:path w="2834640" h="2834640">
                <a:moveTo>
                  <a:pt x="1417320" y="0"/>
                </a:moveTo>
                <a:cubicBezTo>
                  <a:pt x="2200084" y="0"/>
                  <a:pt x="2834640" y="634556"/>
                  <a:pt x="2834640" y="1417320"/>
                </a:cubicBezTo>
                <a:cubicBezTo>
                  <a:pt x="2834640" y="2200084"/>
                  <a:pt x="2200084" y="2834640"/>
                  <a:pt x="1417320" y="2834640"/>
                </a:cubicBezTo>
                <a:cubicBezTo>
                  <a:pt x="634556" y="2834640"/>
                  <a:pt x="0" y="2200084"/>
                  <a:pt x="0" y="1417320"/>
                </a:cubicBezTo>
                <a:cubicBezTo>
                  <a:pt x="0" y="634556"/>
                  <a:pt x="634556" y="0"/>
                  <a:pt x="1417320" y="0"/>
                </a:cubicBezTo>
                <a:close/>
              </a:path>
            </a:pathLst>
          </a:custGeom>
        </p:spPr>
      </p:pic>
      <p:pic>
        <p:nvPicPr>
          <p:cNvPr id="7" name="Picture 6" descr="A group of women in blue uniforms&#10;&#10;Description automatically generated">
            <a:extLst>
              <a:ext uri="{FF2B5EF4-FFF2-40B4-BE49-F238E27FC236}">
                <a16:creationId xmlns:a16="http://schemas.microsoft.com/office/drawing/2014/main" id="{2F6E05DC-3B49-D74B-42D8-F608319AFEFF}"/>
              </a:ext>
            </a:extLst>
          </p:cNvPr>
          <p:cNvPicPr>
            <a:picLocks noChangeAspect="1"/>
          </p:cNvPicPr>
          <p:nvPr/>
        </p:nvPicPr>
        <p:blipFill>
          <a:blip r:embed="rId4"/>
          <a:srcRect l="3248" r="17153" b="4"/>
          <a:stretch/>
        </p:blipFill>
        <p:spPr>
          <a:xfrm>
            <a:off x="8278624" y="2"/>
            <a:ext cx="3913376" cy="3281569"/>
          </a:xfrm>
          <a:custGeom>
            <a:avLst/>
            <a:gdLst/>
            <a:ahLst/>
            <a:cxnLst/>
            <a:rect l="l" t="t" r="r" b="b"/>
            <a:pathLst>
              <a:path w="3913376" h="3281569">
                <a:moveTo>
                  <a:pt x="267865" y="0"/>
                </a:moveTo>
                <a:lnTo>
                  <a:pt x="3913376" y="0"/>
                </a:lnTo>
                <a:lnTo>
                  <a:pt x="3913376" y="2499938"/>
                </a:lnTo>
                <a:lnTo>
                  <a:pt x="3794714" y="2630499"/>
                </a:lnTo>
                <a:cubicBezTo>
                  <a:pt x="3392450" y="3032763"/>
                  <a:pt x="2836727" y="3281569"/>
                  <a:pt x="2222892" y="3281569"/>
                </a:cubicBezTo>
                <a:cubicBezTo>
                  <a:pt x="995223" y="3281569"/>
                  <a:pt x="0" y="2286346"/>
                  <a:pt x="0" y="1058677"/>
                </a:cubicBezTo>
                <a:cubicBezTo>
                  <a:pt x="0" y="751760"/>
                  <a:pt x="62202" y="459370"/>
                  <a:pt x="174686" y="193427"/>
                </a:cubicBezTo>
                <a:close/>
              </a:path>
            </a:pathLst>
          </a:custGeom>
        </p:spPr>
      </p:pic>
      <p:pic>
        <p:nvPicPr>
          <p:cNvPr id="6" name="Picture 5" descr="A person in scrubs and hair net&#10;&#10;Description automatically generated">
            <a:extLst>
              <a:ext uri="{FF2B5EF4-FFF2-40B4-BE49-F238E27FC236}">
                <a16:creationId xmlns:a16="http://schemas.microsoft.com/office/drawing/2014/main" id="{F7A8B58B-0900-240C-9505-94FE7C781311}"/>
              </a:ext>
            </a:extLst>
          </p:cNvPr>
          <p:cNvPicPr>
            <a:picLocks noChangeAspect="1"/>
          </p:cNvPicPr>
          <p:nvPr/>
        </p:nvPicPr>
        <p:blipFill>
          <a:blip r:embed="rId5"/>
          <a:srcRect l="35897" t="763" r="7179" b="-763"/>
          <a:stretch/>
        </p:blipFill>
        <p:spPr>
          <a:xfrm>
            <a:off x="20" y="4414950"/>
            <a:ext cx="1575189" cy="1847108"/>
          </a:xfrm>
          <a:custGeom>
            <a:avLst/>
            <a:gdLst/>
            <a:ahLst/>
            <a:cxnLst/>
            <a:rect l="l" t="t" r="r" b="b"/>
            <a:pathLst>
              <a:path w="1568092" h="1847088">
                <a:moveTo>
                  <a:pt x="644548" y="0"/>
                </a:moveTo>
                <a:cubicBezTo>
                  <a:pt x="1154607" y="0"/>
                  <a:pt x="1568092" y="413485"/>
                  <a:pt x="1568092" y="923544"/>
                </a:cubicBezTo>
                <a:cubicBezTo>
                  <a:pt x="1568092" y="1433603"/>
                  <a:pt x="1154607" y="1847088"/>
                  <a:pt x="644548" y="1847088"/>
                </a:cubicBezTo>
                <a:cubicBezTo>
                  <a:pt x="453276" y="1847088"/>
                  <a:pt x="275584" y="1788942"/>
                  <a:pt x="128186" y="1689361"/>
                </a:cubicBezTo>
                <a:lnTo>
                  <a:pt x="0" y="1583598"/>
                </a:lnTo>
                <a:lnTo>
                  <a:pt x="0" y="263490"/>
                </a:lnTo>
                <a:lnTo>
                  <a:pt x="128186" y="157727"/>
                </a:lnTo>
                <a:cubicBezTo>
                  <a:pt x="275584" y="58147"/>
                  <a:pt x="453276" y="0"/>
                  <a:pt x="644548" y="0"/>
                </a:cubicBezTo>
                <a:close/>
              </a:path>
            </a:pathLst>
          </a:custGeom>
        </p:spPr>
      </p:pic>
      <p:pic>
        <p:nvPicPr>
          <p:cNvPr id="5" name="Picture 4" descr="A group of people posing for a photo&#10;&#10;Description automatically generated">
            <a:extLst>
              <a:ext uri="{FF2B5EF4-FFF2-40B4-BE49-F238E27FC236}">
                <a16:creationId xmlns:a16="http://schemas.microsoft.com/office/drawing/2014/main" id="{487D6A83-11E7-4558-172A-CF173577F1A0}"/>
              </a:ext>
            </a:extLst>
          </p:cNvPr>
          <p:cNvPicPr>
            <a:picLocks noChangeAspect="1"/>
          </p:cNvPicPr>
          <p:nvPr/>
        </p:nvPicPr>
        <p:blipFill>
          <a:blip r:embed="rId6"/>
          <a:srcRect l="12857" t="15508" r="2831" b="18182"/>
          <a:stretch/>
        </p:blipFill>
        <p:spPr>
          <a:xfrm>
            <a:off x="1853254" y="4789966"/>
            <a:ext cx="4035196" cy="2064842"/>
          </a:xfrm>
          <a:custGeom>
            <a:avLst/>
            <a:gdLst/>
            <a:ahLst/>
            <a:cxnLst/>
            <a:rect l="l" t="t" r="r" b="b"/>
            <a:pathLst>
              <a:path w="3950208" h="2088462">
                <a:moveTo>
                  <a:pt x="1975104" y="0"/>
                </a:moveTo>
                <a:cubicBezTo>
                  <a:pt x="3065924" y="0"/>
                  <a:pt x="3950208" y="884284"/>
                  <a:pt x="3950208" y="1975104"/>
                </a:cubicBezTo>
                <a:lnTo>
                  <a:pt x="3944484" y="2088462"/>
                </a:lnTo>
                <a:lnTo>
                  <a:pt x="5724" y="2088462"/>
                </a:lnTo>
                <a:lnTo>
                  <a:pt x="0" y="1975104"/>
                </a:lnTo>
                <a:cubicBezTo>
                  <a:pt x="0" y="884284"/>
                  <a:pt x="884284" y="0"/>
                  <a:pt x="1975104" y="0"/>
                </a:cubicBezTo>
                <a:close/>
              </a:path>
            </a:pathLst>
          </a:custGeom>
        </p:spPr>
      </p:pic>
      <p:pic>
        <p:nvPicPr>
          <p:cNvPr id="8" name="Picture 7" descr="A group of people in blue uniforms&#10;&#10;Description automatically generated">
            <a:extLst>
              <a:ext uri="{FF2B5EF4-FFF2-40B4-BE49-F238E27FC236}">
                <a16:creationId xmlns:a16="http://schemas.microsoft.com/office/drawing/2014/main" id="{979BE2B0-A11B-CF8E-5035-4A7109919CAC}"/>
              </a:ext>
            </a:extLst>
          </p:cNvPr>
          <p:cNvPicPr>
            <a:picLocks noChangeAspect="1"/>
          </p:cNvPicPr>
          <p:nvPr/>
        </p:nvPicPr>
        <p:blipFill>
          <a:blip r:embed="rId7"/>
          <a:srcRect l="14540" t="1053" r="19881" b="-1053"/>
          <a:stretch/>
        </p:blipFill>
        <p:spPr>
          <a:xfrm>
            <a:off x="9009416" y="4131546"/>
            <a:ext cx="3178753" cy="2726566"/>
          </a:xfrm>
          <a:custGeom>
            <a:avLst/>
            <a:gdLst/>
            <a:ahLst/>
            <a:cxnLst/>
            <a:rect l="l" t="t" r="r" b="b"/>
            <a:pathLst>
              <a:path w="3178912" h="2726454">
                <a:moveTo>
                  <a:pt x="1837818" y="0"/>
                </a:moveTo>
                <a:cubicBezTo>
                  <a:pt x="2345318" y="0"/>
                  <a:pt x="2804772" y="205705"/>
                  <a:pt x="3137352" y="538285"/>
                </a:cubicBezTo>
                <a:lnTo>
                  <a:pt x="3178912" y="584013"/>
                </a:lnTo>
                <a:lnTo>
                  <a:pt x="3178912" y="2726454"/>
                </a:lnTo>
                <a:lnTo>
                  <a:pt x="229483" y="2726454"/>
                </a:lnTo>
                <a:lnTo>
                  <a:pt x="221815" y="2713832"/>
                </a:lnTo>
                <a:cubicBezTo>
                  <a:pt x="80353" y="2453425"/>
                  <a:pt x="0" y="2155005"/>
                  <a:pt x="0" y="1837818"/>
                </a:cubicBezTo>
                <a:cubicBezTo>
                  <a:pt x="0" y="822819"/>
                  <a:pt x="822819" y="0"/>
                  <a:pt x="1837818" y="0"/>
                </a:cubicBezTo>
                <a:close/>
              </a:path>
            </a:pathLst>
          </a:custGeom>
        </p:spPr>
      </p:pic>
    </p:spTree>
    <p:extLst>
      <p:ext uri="{BB962C8B-B14F-4D97-AF65-F5344CB8AC3E}">
        <p14:creationId xmlns:p14="http://schemas.microsoft.com/office/powerpoint/2010/main" val="1796660546"/>
      </p:ext>
    </p:extLst>
  </p:cSld>
  <p:clrMapOvr>
    <a:overrideClrMapping bg1="dk1" tx1="lt1" bg2="dk2" tx2="lt2" accent1="accent1" accent2="accent2" accent3="accent3" accent4="accent4" accent5="accent5" accent6="accent6" hlink="hlink" folHlink="folHlink"/>
  </p:clrMapOvr>
  <p:transition spd="slow">
    <p:cove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6D0A026-1D6B-4500-9B4D-10FE3C6C8EB1}"/>
              </a:ext>
            </a:extLst>
          </p:cNvPr>
          <p:cNvSpPr>
            <a:spLocks noGrp="1"/>
          </p:cNvSpPr>
          <p:nvPr>
            <p:ph type="title"/>
          </p:nvPr>
        </p:nvSpPr>
        <p:spPr>
          <a:xfrm>
            <a:off x="9586913" y="270509"/>
            <a:ext cx="2443162" cy="2601912"/>
          </a:xfrm>
        </p:spPr>
        <p:txBody>
          <a:bodyPr>
            <a:normAutofit fontScale="90000"/>
          </a:bodyPr>
          <a:lstStyle/>
          <a:p>
            <a:r>
              <a:rPr lang="en-US" sz="6600">
                <a:latin typeface="aharoni"/>
                <a:cs typeface="aharoni"/>
              </a:rPr>
              <a:t>The </a:t>
            </a:r>
            <a:br>
              <a:rPr lang="en-US" sz="6600">
                <a:latin typeface="aharoni"/>
                <a:cs typeface="aharoni"/>
              </a:rPr>
            </a:br>
            <a:r>
              <a:rPr lang="en-US" sz="6600">
                <a:latin typeface="aharoni"/>
                <a:cs typeface="aharoni"/>
              </a:rPr>
              <a:t>4-year Plan: </a:t>
            </a:r>
          </a:p>
        </p:txBody>
      </p:sp>
      <p:sp>
        <p:nvSpPr>
          <p:cNvPr id="2" name="Content Placeholder 1">
            <a:extLst>
              <a:ext uri="{FF2B5EF4-FFF2-40B4-BE49-F238E27FC236}">
                <a16:creationId xmlns:a16="http://schemas.microsoft.com/office/drawing/2014/main" id="{38EA314D-3A55-4EA8-9387-281170C48726}"/>
              </a:ext>
            </a:extLst>
          </p:cNvPr>
          <p:cNvSpPr>
            <a:spLocks noGrp="1"/>
          </p:cNvSpPr>
          <p:nvPr>
            <p:ph idx="1"/>
          </p:nvPr>
        </p:nvSpPr>
        <p:spPr>
          <a:xfrm>
            <a:off x="295275" y="3698357"/>
            <a:ext cx="3388519" cy="2978667"/>
          </a:xfrm>
        </p:spPr>
        <p:txBody>
          <a:bodyPr vert="horz" lIns="91440" tIns="45720" rIns="91440" bIns="45720" anchor="t">
            <a:normAutofit/>
          </a:bodyPr>
          <a:lstStyle/>
          <a:p>
            <a:pPr marL="137160" indent="0" algn="ctr">
              <a:buNone/>
            </a:pPr>
            <a:r>
              <a:rPr lang="en-US" b="1"/>
              <a:t>Found on our website and meets the a-g requirements for applying to post-secondary education institutions.</a:t>
            </a:r>
          </a:p>
        </p:txBody>
      </p:sp>
      <p:pic>
        <p:nvPicPr>
          <p:cNvPr id="4" name="Picture 3">
            <a:extLst>
              <a:ext uri="{FF2B5EF4-FFF2-40B4-BE49-F238E27FC236}">
                <a16:creationId xmlns:a16="http://schemas.microsoft.com/office/drawing/2014/main" id="{AB8BB218-BB3D-458F-9F19-ED761B2FF2BB}"/>
              </a:ext>
            </a:extLst>
          </p:cNvPr>
          <p:cNvPicPr>
            <a:picLocks noChangeAspect="1"/>
          </p:cNvPicPr>
          <p:nvPr/>
        </p:nvPicPr>
        <p:blipFill>
          <a:blip r:embed="rId3"/>
          <a:stretch>
            <a:fillRect/>
          </a:stretch>
        </p:blipFill>
        <p:spPr>
          <a:xfrm>
            <a:off x="71438" y="100013"/>
            <a:ext cx="9476682" cy="3247627"/>
          </a:xfrm>
          <a:prstGeom prst="rect">
            <a:avLst/>
          </a:prstGeom>
        </p:spPr>
      </p:pic>
      <p:pic>
        <p:nvPicPr>
          <p:cNvPr id="5" name="Picture 4">
            <a:extLst>
              <a:ext uri="{FF2B5EF4-FFF2-40B4-BE49-F238E27FC236}">
                <a16:creationId xmlns:a16="http://schemas.microsoft.com/office/drawing/2014/main" id="{CEA0DB70-4D2D-49AE-B99C-8B22D40ABD7A}"/>
              </a:ext>
            </a:extLst>
          </p:cNvPr>
          <p:cNvPicPr>
            <a:picLocks noChangeAspect="1"/>
          </p:cNvPicPr>
          <p:nvPr/>
        </p:nvPicPr>
        <p:blipFill>
          <a:blip r:embed="rId4"/>
          <a:stretch>
            <a:fillRect/>
          </a:stretch>
        </p:blipFill>
        <p:spPr>
          <a:xfrm>
            <a:off x="4048125" y="3042916"/>
            <a:ext cx="7981950" cy="3715071"/>
          </a:xfrm>
          <a:prstGeom prst="rect">
            <a:avLst/>
          </a:prstGeom>
        </p:spPr>
      </p:pic>
    </p:spTree>
    <p:extLst>
      <p:ext uri="{BB962C8B-B14F-4D97-AF65-F5344CB8AC3E}">
        <p14:creationId xmlns:p14="http://schemas.microsoft.com/office/powerpoint/2010/main" val="25720519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5D17C-D2FD-B029-1F4A-024FB336AA7B}"/>
              </a:ext>
            </a:extLst>
          </p:cNvPr>
          <p:cNvSpPr>
            <a:spLocks noGrp="1"/>
          </p:cNvSpPr>
          <p:nvPr>
            <p:ph type="title"/>
          </p:nvPr>
        </p:nvSpPr>
        <p:spPr>
          <a:xfrm>
            <a:off x="457200" y="393347"/>
            <a:ext cx="10515600" cy="1325563"/>
          </a:xfrm>
        </p:spPr>
        <p:txBody>
          <a:bodyPr/>
          <a:lstStyle/>
          <a:p>
            <a:r>
              <a:rPr lang="en-US">
                <a:latin typeface="aharoni"/>
                <a:cs typeface="aharoni"/>
              </a:rPr>
              <a:t>An Inside Look </a:t>
            </a:r>
          </a:p>
        </p:txBody>
      </p:sp>
      <p:pic>
        <p:nvPicPr>
          <p:cNvPr id="4" name="MHSA video 2024">
            <a:hlinkClick r:id="" action="ppaction://media"/>
            <a:extLst>
              <a:ext uri="{FF2B5EF4-FFF2-40B4-BE49-F238E27FC236}">
                <a16:creationId xmlns:a16="http://schemas.microsoft.com/office/drawing/2014/main" id="{E70B7064-D96C-3BA2-94D0-FBC08EF4C5B5}"/>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85955" y="1526823"/>
            <a:ext cx="11277599" cy="5088465"/>
          </a:xfrm>
          <a:prstGeom prst="rect">
            <a:avLst/>
          </a:prstGeom>
        </p:spPr>
      </p:pic>
    </p:spTree>
    <p:extLst>
      <p:ext uri="{BB962C8B-B14F-4D97-AF65-F5344CB8AC3E}">
        <p14:creationId xmlns:p14="http://schemas.microsoft.com/office/powerpoint/2010/main" val="3640254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B9649-241B-19FC-D8D6-406C71BB9F7F}"/>
              </a:ext>
            </a:extLst>
          </p:cNvPr>
          <p:cNvSpPr>
            <a:spLocks noGrp="1"/>
          </p:cNvSpPr>
          <p:nvPr>
            <p:ph type="title"/>
          </p:nvPr>
        </p:nvSpPr>
        <p:spPr>
          <a:xfrm>
            <a:off x="838200" y="557189"/>
            <a:ext cx="3374136" cy="5567891"/>
          </a:xfrm>
        </p:spPr>
        <p:txBody>
          <a:bodyPr>
            <a:normAutofit/>
          </a:bodyPr>
          <a:lstStyle/>
          <a:p>
            <a:r>
              <a:rPr lang="en-US" sz="4800">
                <a:latin typeface="Aharoni"/>
                <a:cs typeface="Aharoni"/>
              </a:rPr>
              <a:t>Frequently Asked Questions </a:t>
            </a:r>
          </a:p>
        </p:txBody>
      </p:sp>
      <p:graphicFrame>
        <p:nvGraphicFramePr>
          <p:cNvPr id="5" name="Content Placeholder 2">
            <a:extLst>
              <a:ext uri="{FF2B5EF4-FFF2-40B4-BE49-F238E27FC236}">
                <a16:creationId xmlns:a16="http://schemas.microsoft.com/office/drawing/2014/main" id="{8B8D54DE-1D32-AF46-B0D9-76D6C6A946AE}"/>
              </a:ext>
            </a:extLst>
          </p:cNvPr>
          <p:cNvGraphicFramePr>
            <a:graphicFrameLocks noGrp="1"/>
          </p:cNvGraphicFramePr>
          <p:nvPr>
            <p:ph idx="1"/>
            <p:extLst>
              <p:ext uri="{D42A27DB-BD31-4B8C-83A1-F6EECF244321}">
                <p14:modId xmlns:p14="http://schemas.microsoft.com/office/powerpoint/2010/main" val="1143306497"/>
              </p:ext>
            </p:extLst>
          </p:nvPr>
        </p:nvGraphicFramePr>
        <p:xfrm>
          <a:off x="5093208"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635" name="Graphic 2634" descr="Thought bubble with solid fill">
            <a:extLst>
              <a:ext uri="{FF2B5EF4-FFF2-40B4-BE49-F238E27FC236}">
                <a16:creationId xmlns:a16="http://schemas.microsoft.com/office/drawing/2014/main" id="{C11AC739-6790-A5EB-CB07-80848328E7F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772239" y="0"/>
            <a:ext cx="1761066" cy="1732843"/>
          </a:xfrm>
          <a:prstGeom prst="rect">
            <a:avLst/>
          </a:prstGeom>
        </p:spPr>
      </p:pic>
    </p:spTree>
    <p:extLst>
      <p:ext uri="{BB962C8B-B14F-4D97-AF65-F5344CB8AC3E}">
        <p14:creationId xmlns:p14="http://schemas.microsoft.com/office/powerpoint/2010/main" val="2386961636"/>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2FE23-0C9E-E352-56CB-37C59C7F0DF7}"/>
              </a:ext>
            </a:extLst>
          </p:cNvPr>
          <p:cNvSpPr>
            <a:spLocks noGrp="1"/>
          </p:cNvSpPr>
          <p:nvPr>
            <p:ph type="title"/>
          </p:nvPr>
        </p:nvSpPr>
        <p:spPr>
          <a:xfrm>
            <a:off x="951089" y="732014"/>
            <a:ext cx="5238045" cy="1325563"/>
          </a:xfrm>
        </p:spPr>
        <p:txBody>
          <a:bodyPr/>
          <a:lstStyle/>
          <a:p>
            <a:r>
              <a:rPr lang="en-US">
                <a:latin typeface="Aharoni"/>
                <a:cs typeface="Aharoni"/>
              </a:rPr>
              <a:t>KHS Special Programs Night</a:t>
            </a:r>
          </a:p>
        </p:txBody>
      </p:sp>
      <p:sp>
        <p:nvSpPr>
          <p:cNvPr id="4" name="TextBox 3">
            <a:extLst>
              <a:ext uri="{FF2B5EF4-FFF2-40B4-BE49-F238E27FC236}">
                <a16:creationId xmlns:a16="http://schemas.microsoft.com/office/drawing/2014/main" id="{0380B1DB-2F19-9991-2296-4CB86C0E10E3}"/>
              </a:ext>
            </a:extLst>
          </p:cNvPr>
          <p:cNvSpPr txBox="1"/>
          <p:nvPr/>
        </p:nvSpPr>
        <p:spPr>
          <a:xfrm>
            <a:off x="945443" y="2808111"/>
            <a:ext cx="5579533" cy="2554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t>Please join us in the Cafe where our wonderful students will help walk you through the many aspects available in MHSA!</a:t>
            </a:r>
          </a:p>
          <a:p>
            <a:endParaRPr lang="en-US" sz="2000" dirty="0"/>
          </a:p>
          <a:p>
            <a:endParaRPr lang="en-US" sz="2000" dirty="0"/>
          </a:p>
          <a:p>
            <a:r>
              <a:rPr lang="en-US" sz="2000" dirty="0"/>
              <a:t>Don’t forget to get an application or download it from our website. </a:t>
            </a:r>
          </a:p>
        </p:txBody>
      </p:sp>
      <p:pic>
        <p:nvPicPr>
          <p:cNvPr id="5" name="Picture 4" descr="A group of women holding a sign&#10;&#10;Description automatically generated">
            <a:extLst>
              <a:ext uri="{FF2B5EF4-FFF2-40B4-BE49-F238E27FC236}">
                <a16:creationId xmlns:a16="http://schemas.microsoft.com/office/drawing/2014/main" id="{A44C31ED-2BEA-C4BF-4BB3-B74AB41390DE}"/>
              </a:ext>
            </a:extLst>
          </p:cNvPr>
          <p:cNvPicPr>
            <a:picLocks noChangeAspect="1"/>
          </p:cNvPicPr>
          <p:nvPr/>
        </p:nvPicPr>
        <p:blipFill>
          <a:blip r:embed="rId2"/>
          <a:stretch>
            <a:fillRect/>
          </a:stretch>
        </p:blipFill>
        <p:spPr>
          <a:xfrm>
            <a:off x="7376484" y="4588933"/>
            <a:ext cx="2222699" cy="2266245"/>
          </a:xfrm>
          <a:prstGeom prst="rect">
            <a:avLst/>
          </a:prstGeom>
        </p:spPr>
      </p:pic>
      <p:pic>
        <p:nvPicPr>
          <p:cNvPr id="6" name="Picture 5" descr="Two women standing next to a table with skeleton parts&#10;&#10;Description automatically generated">
            <a:extLst>
              <a:ext uri="{FF2B5EF4-FFF2-40B4-BE49-F238E27FC236}">
                <a16:creationId xmlns:a16="http://schemas.microsoft.com/office/drawing/2014/main" id="{BB16AF4E-EB2F-74E0-99EA-2A1C0801E2B8}"/>
              </a:ext>
            </a:extLst>
          </p:cNvPr>
          <p:cNvPicPr>
            <a:picLocks noChangeAspect="1"/>
          </p:cNvPicPr>
          <p:nvPr/>
        </p:nvPicPr>
        <p:blipFill>
          <a:blip r:embed="rId3"/>
          <a:srcRect l="8965" r="-709" b="-599"/>
          <a:stretch/>
        </p:blipFill>
        <p:spPr>
          <a:xfrm>
            <a:off x="7385112" y="2274711"/>
            <a:ext cx="2226121" cy="2379187"/>
          </a:xfrm>
          <a:prstGeom prst="rect">
            <a:avLst/>
          </a:prstGeom>
        </p:spPr>
      </p:pic>
      <p:pic>
        <p:nvPicPr>
          <p:cNvPr id="7" name="Picture 6" descr="Two women standing next to a table&#10;&#10;Description automatically generated">
            <a:extLst>
              <a:ext uri="{FF2B5EF4-FFF2-40B4-BE49-F238E27FC236}">
                <a16:creationId xmlns:a16="http://schemas.microsoft.com/office/drawing/2014/main" id="{07681AAB-D10E-5269-5DD9-174D7C2AF86E}"/>
              </a:ext>
            </a:extLst>
          </p:cNvPr>
          <p:cNvPicPr>
            <a:picLocks noChangeAspect="1"/>
          </p:cNvPicPr>
          <p:nvPr/>
        </p:nvPicPr>
        <p:blipFill>
          <a:blip r:embed="rId4"/>
          <a:srcRect t="3960" r="-969" b="-3465"/>
          <a:stretch/>
        </p:blipFill>
        <p:spPr>
          <a:xfrm>
            <a:off x="9598898" y="4080933"/>
            <a:ext cx="2714299" cy="2907811"/>
          </a:xfrm>
          <a:prstGeom prst="rect">
            <a:avLst/>
          </a:prstGeom>
        </p:spPr>
      </p:pic>
      <p:pic>
        <p:nvPicPr>
          <p:cNvPr id="8" name="Picture 7" descr="A group of men holding a sign and a mannequin&#10;&#10;Description automatically generated">
            <a:extLst>
              <a:ext uri="{FF2B5EF4-FFF2-40B4-BE49-F238E27FC236}">
                <a16:creationId xmlns:a16="http://schemas.microsoft.com/office/drawing/2014/main" id="{E8FF0E7D-1ACB-61DF-F4E7-323703E195CF}"/>
              </a:ext>
            </a:extLst>
          </p:cNvPr>
          <p:cNvPicPr>
            <a:picLocks noChangeAspect="1"/>
          </p:cNvPicPr>
          <p:nvPr/>
        </p:nvPicPr>
        <p:blipFill>
          <a:blip r:embed="rId5"/>
          <a:stretch>
            <a:fillRect/>
          </a:stretch>
        </p:blipFill>
        <p:spPr>
          <a:xfrm>
            <a:off x="7385112" y="2822"/>
            <a:ext cx="2205442" cy="2266245"/>
          </a:xfrm>
          <a:prstGeom prst="rect">
            <a:avLst/>
          </a:prstGeom>
        </p:spPr>
      </p:pic>
      <p:pic>
        <p:nvPicPr>
          <p:cNvPr id="10" name="Picture 9" descr="A group of people standing around a table&#10;&#10;Description automatically generated">
            <a:extLst>
              <a:ext uri="{FF2B5EF4-FFF2-40B4-BE49-F238E27FC236}">
                <a16:creationId xmlns:a16="http://schemas.microsoft.com/office/drawing/2014/main" id="{FB1F39FF-64A6-257B-B4FD-3FC36C8378D3}"/>
              </a:ext>
            </a:extLst>
          </p:cNvPr>
          <p:cNvPicPr>
            <a:picLocks noChangeAspect="1"/>
          </p:cNvPicPr>
          <p:nvPr/>
        </p:nvPicPr>
        <p:blipFill>
          <a:blip r:embed="rId6"/>
          <a:stretch>
            <a:fillRect/>
          </a:stretch>
        </p:blipFill>
        <p:spPr>
          <a:xfrm>
            <a:off x="9577817" y="2274711"/>
            <a:ext cx="2617810" cy="2054577"/>
          </a:xfrm>
          <a:prstGeom prst="rect">
            <a:avLst/>
          </a:prstGeom>
        </p:spPr>
      </p:pic>
      <p:pic>
        <p:nvPicPr>
          <p:cNvPr id="12" name="Picture 11" descr="Two women standing next to a table with a poster&#10;&#10;Description automatically generated">
            <a:extLst>
              <a:ext uri="{FF2B5EF4-FFF2-40B4-BE49-F238E27FC236}">
                <a16:creationId xmlns:a16="http://schemas.microsoft.com/office/drawing/2014/main" id="{0103E878-7BE4-8541-BDB1-020A9EB97E58}"/>
              </a:ext>
            </a:extLst>
          </p:cNvPr>
          <p:cNvPicPr>
            <a:picLocks noChangeAspect="1"/>
          </p:cNvPicPr>
          <p:nvPr/>
        </p:nvPicPr>
        <p:blipFill>
          <a:blip r:embed="rId7"/>
          <a:srcRect l="198" t="12377" r="-198" b="123"/>
          <a:stretch/>
        </p:blipFill>
        <p:spPr>
          <a:xfrm>
            <a:off x="9598899" y="2823"/>
            <a:ext cx="2595779" cy="2266955"/>
          </a:xfrm>
          <a:prstGeom prst="rect">
            <a:avLst/>
          </a:prstGeom>
        </p:spPr>
      </p:pic>
      <p:sp>
        <p:nvSpPr>
          <p:cNvPr id="13" name="TextBox 12">
            <a:extLst>
              <a:ext uri="{FF2B5EF4-FFF2-40B4-BE49-F238E27FC236}">
                <a16:creationId xmlns:a16="http://schemas.microsoft.com/office/drawing/2014/main" id="{5C99192F-E4AD-7C80-FE74-C63D8FA3C5A0}"/>
              </a:ext>
            </a:extLst>
          </p:cNvPr>
          <p:cNvSpPr txBox="1"/>
          <p:nvPr/>
        </p:nvSpPr>
        <p:spPr>
          <a:xfrm>
            <a:off x="956273" y="2271889"/>
            <a:ext cx="580531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t>Monday November 17 @6PM in the KHS Gym</a:t>
            </a:r>
          </a:p>
        </p:txBody>
      </p:sp>
    </p:spTree>
    <p:extLst>
      <p:ext uri="{BB962C8B-B14F-4D97-AF65-F5344CB8AC3E}">
        <p14:creationId xmlns:p14="http://schemas.microsoft.com/office/powerpoint/2010/main" val="1910004524"/>
      </p:ext>
    </p:extLst>
  </p:cSld>
  <p:clrMapOvr>
    <a:masterClrMapping/>
  </p:clrMapOvr>
  <p:transition spd="slow">
    <p:wipe/>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10</TotalTime>
  <Words>367</Words>
  <Application>Microsoft Office PowerPoint</Application>
  <PresentationFormat>Widescreen</PresentationFormat>
  <Paragraphs>42</Paragraphs>
  <Slides>9</Slides>
  <Notes>2</Notes>
  <HiddenSlides>0</HiddenSlides>
  <MMClips>1</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Ion</vt:lpstr>
      <vt:lpstr>Medical &amp; Health   Services Academy</vt:lpstr>
      <vt:lpstr>What is MHSA?</vt:lpstr>
      <vt:lpstr>Why Should you Join?</vt:lpstr>
      <vt:lpstr>What are the requirements?</vt:lpstr>
      <vt:lpstr>MHSA Leadership</vt:lpstr>
      <vt:lpstr>The  4-year Plan: </vt:lpstr>
      <vt:lpstr>An Inside Look </vt:lpstr>
      <vt:lpstr>Frequently Asked Questions </vt:lpstr>
      <vt:lpstr>KHS Special Programs Night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Medical &amp; Health   Services Academy</dc:title>
  <dc:creator>Mate, Robert</dc:creator>
  <cp:lastModifiedBy>Mate, Robert</cp:lastModifiedBy>
  <cp:revision>3</cp:revision>
  <cp:lastPrinted>2024-11-12T04:32:44Z</cp:lastPrinted>
  <dcterms:created xsi:type="dcterms:W3CDTF">2024-11-05T04:48:09Z</dcterms:created>
  <dcterms:modified xsi:type="dcterms:W3CDTF">2025-11-18T18:59:41Z</dcterms:modified>
</cp:coreProperties>
</file>