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y="5143500" cx="9144000"/>
  <p:notesSz cx="6858000" cy="9144000"/>
  <p:embeddedFontLst>
    <p:embeddedFont>
      <p:font typeface="Amatic SC"/>
      <p:regular r:id="rId17"/>
      <p:bold r:id="rId18"/>
    </p:embeddedFont>
    <p:embeddedFont>
      <p:font typeface="Pacifico"/>
      <p:regular r:id="rId1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AmaticSC-regular.fntdata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font" Target="fonts/Pacifico-regular.fntdata"/><Relationship Id="rId6" Type="http://schemas.openxmlformats.org/officeDocument/2006/relationships/slide" Target="slides/slide1.xml"/><Relationship Id="rId18" Type="http://schemas.openxmlformats.org/officeDocument/2006/relationships/font" Target="fonts/AmaticSC-bold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Add pictures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1ee4a631a12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1ee4a631a12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1ee4a631a12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1ee4a631a12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1ee4a631a12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1ee4a631a12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211425a16927c12e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211425a16927c12e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271560b3566bec04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271560b3566bec04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425b019676dca655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g425b019676dca655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Cfydfutdrjydyj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271560b3566bec04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271560b3566bec04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61451de47bc34a0e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61451de47bc34a0e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2f434fd6b597eea_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g2f434fd6b597eea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703906622b3ebece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" name="Google Shape;163;g703906622b3ebece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9.jpg"/><Relationship Id="rId4" Type="http://schemas.openxmlformats.org/officeDocument/2006/relationships/image" Target="../media/image2.jpg"/><Relationship Id="rId5" Type="http://schemas.openxmlformats.org/officeDocument/2006/relationships/image" Target="../media/image9.jpg"/><Relationship Id="rId6" Type="http://schemas.openxmlformats.org/officeDocument/2006/relationships/image" Target="../media/image12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.jpg"/><Relationship Id="rId4" Type="http://schemas.openxmlformats.org/officeDocument/2006/relationships/image" Target="../media/image5.jpg"/><Relationship Id="rId5" Type="http://schemas.openxmlformats.org/officeDocument/2006/relationships/image" Target="../media/image12.jpg"/><Relationship Id="rId6" Type="http://schemas.openxmlformats.org/officeDocument/2006/relationships/image" Target="../media/image16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1.jpg"/><Relationship Id="rId4" Type="http://schemas.openxmlformats.org/officeDocument/2006/relationships/image" Target="../media/image20.jpg"/><Relationship Id="rId5" Type="http://schemas.openxmlformats.org/officeDocument/2006/relationships/image" Target="../media/image31.jpg"/><Relationship Id="rId6" Type="http://schemas.openxmlformats.org/officeDocument/2006/relationships/image" Target="../media/image3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jpg"/><Relationship Id="rId4" Type="http://schemas.openxmlformats.org/officeDocument/2006/relationships/image" Target="../media/image8.jpg"/><Relationship Id="rId5" Type="http://schemas.openxmlformats.org/officeDocument/2006/relationships/image" Target="../media/image17.jpg"/><Relationship Id="rId6" Type="http://schemas.openxmlformats.org/officeDocument/2006/relationships/image" Target="../media/image1.jpg"/><Relationship Id="rId7" Type="http://schemas.openxmlformats.org/officeDocument/2006/relationships/image" Target="../media/image4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9.jpg"/><Relationship Id="rId4" Type="http://schemas.openxmlformats.org/officeDocument/2006/relationships/image" Target="../media/image9.jpg"/><Relationship Id="rId5" Type="http://schemas.openxmlformats.org/officeDocument/2006/relationships/image" Target="../media/image11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6.jpg"/><Relationship Id="rId4" Type="http://schemas.openxmlformats.org/officeDocument/2006/relationships/image" Target="../media/image23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8.jpg"/><Relationship Id="rId4" Type="http://schemas.openxmlformats.org/officeDocument/2006/relationships/image" Target="../media/image25.jpg"/><Relationship Id="rId5" Type="http://schemas.openxmlformats.org/officeDocument/2006/relationships/image" Target="../media/image41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0.jpg"/><Relationship Id="rId4" Type="http://schemas.openxmlformats.org/officeDocument/2006/relationships/image" Target="../media/image24.jpg"/><Relationship Id="rId9" Type="http://schemas.openxmlformats.org/officeDocument/2006/relationships/image" Target="../media/image33.jpg"/><Relationship Id="rId5" Type="http://schemas.openxmlformats.org/officeDocument/2006/relationships/image" Target="../media/image27.jpg"/><Relationship Id="rId6" Type="http://schemas.openxmlformats.org/officeDocument/2006/relationships/image" Target="../media/image11.jpg"/><Relationship Id="rId7" Type="http://schemas.openxmlformats.org/officeDocument/2006/relationships/image" Target="../media/image22.jpg"/><Relationship Id="rId8" Type="http://schemas.openxmlformats.org/officeDocument/2006/relationships/image" Target="../media/image40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.jpg"/><Relationship Id="rId4" Type="http://schemas.openxmlformats.org/officeDocument/2006/relationships/image" Target="../media/image45.jpg"/><Relationship Id="rId5" Type="http://schemas.openxmlformats.org/officeDocument/2006/relationships/image" Target="../media/image35.jpg"/><Relationship Id="rId6" Type="http://schemas.openxmlformats.org/officeDocument/2006/relationships/image" Target="../media/image34.jpg"/><Relationship Id="rId7" Type="http://schemas.openxmlformats.org/officeDocument/2006/relationships/image" Target="../media/image42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2.jpg"/><Relationship Id="rId4" Type="http://schemas.openxmlformats.org/officeDocument/2006/relationships/image" Target="../media/image50.jpg"/><Relationship Id="rId5" Type="http://schemas.openxmlformats.org/officeDocument/2006/relationships/image" Target="../media/image36.jpg"/><Relationship Id="rId6" Type="http://schemas.openxmlformats.org/officeDocument/2006/relationships/image" Target="../media/image25.jpg"/><Relationship Id="rId7" Type="http://schemas.openxmlformats.org/officeDocument/2006/relationships/image" Target="../media/image39.jpg"/><Relationship Id="rId8" Type="http://schemas.openxmlformats.org/officeDocument/2006/relationships/image" Target="../media/image12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51.jpg"/><Relationship Id="rId4" Type="http://schemas.openxmlformats.org/officeDocument/2006/relationships/image" Target="../media/image43.jpg"/><Relationship Id="rId9" Type="http://schemas.openxmlformats.org/officeDocument/2006/relationships/image" Target="../media/image47.jpg"/><Relationship Id="rId5" Type="http://schemas.openxmlformats.org/officeDocument/2006/relationships/image" Target="../media/image38.jpg"/><Relationship Id="rId6" Type="http://schemas.openxmlformats.org/officeDocument/2006/relationships/image" Target="../media/image46.jpg"/><Relationship Id="rId7" Type="http://schemas.openxmlformats.org/officeDocument/2006/relationships/image" Target="../media/image49.jpg"/><Relationship Id="rId8" Type="http://schemas.openxmlformats.org/officeDocument/2006/relationships/image" Target="../media/image48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2048407" y="0"/>
            <a:ext cx="46047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/>
          </a:p>
        </p:txBody>
      </p:sp>
      <p:pic>
        <p:nvPicPr>
          <p:cNvPr id="55" name="Google Shape;55;p13"/>
          <p:cNvPicPr preferRelativeResize="0"/>
          <p:nvPr/>
        </p:nvPicPr>
        <p:blipFill rotWithShape="1">
          <a:blip r:embed="rId3">
            <a:alphaModFix/>
          </a:blip>
          <a:srcRect b="-5317" l="-3842683" r="16137805" t="-251570"/>
          <a:stretch/>
        </p:blipFill>
        <p:spPr>
          <a:xfrm>
            <a:off x="2135541" y="-3244480"/>
            <a:ext cx="6858000" cy="2188200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13"/>
          <p:cNvSpPr txBox="1"/>
          <p:nvPr/>
        </p:nvSpPr>
        <p:spPr>
          <a:xfrm>
            <a:off x="56400" y="-153775"/>
            <a:ext cx="9216000" cy="646500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Pacifico"/>
                <a:ea typeface="Pacifico"/>
                <a:cs typeface="Pacifico"/>
                <a:sym typeface="Pacifico"/>
              </a:rPr>
              <a:t>Frog</a:t>
            </a:r>
            <a:endParaRPr sz="3000">
              <a:latin typeface="Pacifico"/>
              <a:ea typeface="Pacifico"/>
              <a:cs typeface="Pacifico"/>
              <a:sym typeface="Pacifico"/>
            </a:endParaRPr>
          </a:p>
        </p:txBody>
      </p:sp>
      <p:pic>
        <p:nvPicPr>
          <p:cNvPr id="57" name="Google Shape;57;p13"/>
          <p:cNvPicPr preferRelativeResize="0"/>
          <p:nvPr/>
        </p:nvPicPr>
        <p:blipFill rotWithShape="1">
          <a:blip r:embed="rId4">
            <a:alphaModFix/>
          </a:blip>
          <a:srcRect b="13230" l="100000" r="-148323" t="-13230"/>
          <a:stretch/>
        </p:blipFill>
        <p:spPr>
          <a:xfrm>
            <a:off x="191450" y="646500"/>
            <a:ext cx="8952550" cy="3447300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13"/>
          <p:cNvSpPr txBox="1"/>
          <p:nvPr/>
        </p:nvSpPr>
        <p:spPr>
          <a:xfrm>
            <a:off x="512556" y="1771394"/>
            <a:ext cx="8118900" cy="46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59" name="Google Shape;59;p13"/>
          <p:cNvPicPr preferRelativeResize="0"/>
          <p:nvPr/>
        </p:nvPicPr>
        <p:blipFill rotWithShape="1">
          <a:blip r:embed="rId5">
            <a:alphaModFix/>
          </a:blip>
          <a:srcRect b="-3271" l="416666" r="-16983334" t="-95022"/>
          <a:stretch/>
        </p:blipFill>
        <p:spPr>
          <a:xfrm>
            <a:off x="-184500" y="804725"/>
            <a:ext cx="9456650" cy="4338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-64175" y="430556"/>
            <a:ext cx="9216000" cy="4520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4"/>
          <p:cNvSpPr txBox="1"/>
          <p:nvPr/>
        </p:nvSpPr>
        <p:spPr>
          <a:xfrm>
            <a:off x="184520" y="300358"/>
            <a:ext cx="8118900" cy="46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66" name="Google Shape;66;p14"/>
          <p:cNvSpPr txBox="1"/>
          <p:nvPr/>
        </p:nvSpPr>
        <p:spPr>
          <a:xfrm>
            <a:off x="184514" y="192721"/>
            <a:ext cx="8118900" cy="46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67" name="Google Shape;67;p14"/>
          <p:cNvSpPr txBox="1"/>
          <p:nvPr/>
        </p:nvSpPr>
        <p:spPr>
          <a:xfrm>
            <a:off x="512550" y="192718"/>
            <a:ext cx="8118900" cy="46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68" name="Google Shape;68;p14"/>
          <p:cNvSpPr txBox="1"/>
          <p:nvPr/>
        </p:nvSpPr>
        <p:spPr>
          <a:xfrm>
            <a:off x="512556" y="2099430"/>
            <a:ext cx="8118900" cy="46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69" name="Google Shape;69;p14"/>
          <p:cNvSpPr txBox="1"/>
          <p:nvPr/>
        </p:nvSpPr>
        <p:spPr>
          <a:xfrm>
            <a:off x="-64325" y="582392"/>
            <a:ext cx="8118900" cy="46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70" name="Google Shape;70;p14"/>
          <p:cNvPicPr preferRelativeResize="0"/>
          <p:nvPr/>
        </p:nvPicPr>
        <p:blipFill rotWithShape="1">
          <a:blip r:embed="rId3">
            <a:alphaModFix/>
          </a:blip>
          <a:srcRect b="-2733747" l="-27170" r="27170" t="1877724"/>
          <a:stretch/>
        </p:blipFill>
        <p:spPr>
          <a:xfrm>
            <a:off x="-949000" y="117900"/>
            <a:ext cx="10093000" cy="928300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Google Shape;71;p14"/>
          <p:cNvSpPr txBox="1"/>
          <p:nvPr/>
        </p:nvSpPr>
        <p:spPr>
          <a:xfrm>
            <a:off x="245250" y="582400"/>
            <a:ext cx="8636700" cy="598200"/>
          </a:xfrm>
          <a:prstGeom prst="rect">
            <a:avLst/>
          </a:prstGeom>
          <a:solidFill>
            <a:srgbClr val="6AA84F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>
                <a:latin typeface="Amatic SC"/>
                <a:ea typeface="Amatic SC"/>
                <a:cs typeface="Amatic SC"/>
                <a:sym typeface="Amatic SC"/>
              </a:rPr>
              <a:t>Fun fact, frogs live in the jungle, or in the USA </a:t>
            </a:r>
            <a:endParaRPr sz="2700">
              <a:latin typeface="Amatic SC"/>
              <a:ea typeface="Amatic SC"/>
              <a:cs typeface="Amatic SC"/>
              <a:sym typeface="Amatic SC"/>
            </a:endParaRPr>
          </a:p>
        </p:txBody>
      </p:sp>
      <p:pic>
        <p:nvPicPr>
          <p:cNvPr id="72" name="Google Shape;72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53125" y="1271150"/>
            <a:ext cx="4223475" cy="2224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919775" y="3357250"/>
            <a:ext cx="4331100" cy="1973325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14"/>
          <p:cNvSpPr txBox="1"/>
          <p:nvPr/>
        </p:nvSpPr>
        <p:spPr>
          <a:xfrm>
            <a:off x="-1312145" y="5898277"/>
            <a:ext cx="8118900" cy="46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75" name="Google Shape;75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4050" y="1180600"/>
            <a:ext cx="4984100" cy="3962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5"/>
          <p:cNvSpPr txBox="1"/>
          <p:nvPr/>
        </p:nvSpPr>
        <p:spPr>
          <a:xfrm>
            <a:off x="512556" y="2099430"/>
            <a:ext cx="8118900" cy="46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81" name="Google Shape;81;p15"/>
          <p:cNvSpPr txBox="1"/>
          <p:nvPr>
            <p:ph type="title"/>
          </p:nvPr>
        </p:nvSpPr>
        <p:spPr>
          <a:xfrm>
            <a:off x="362950" y="291258"/>
            <a:ext cx="8520600" cy="572700"/>
          </a:xfrm>
          <a:prstGeom prst="rect">
            <a:avLst/>
          </a:prstGeom>
          <a:solidFill>
            <a:srgbClr val="76A5AF"/>
          </a:solidFill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highlight>
                  <a:srgbClr val="76A5AF"/>
                </a:highlight>
              </a:rPr>
              <a:t>What they eat</a:t>
            </a:r>
            <a:endParaRPr>
              <a:solidFill>
                <a:srgbClr val="FFFFFF"/>
              </a:solidFill>
              <a:highlight>
                <a:srgbClr val="76A5AF"/>
              </a:highlight>
            </a:endParaRPr>
          </a:p>
        </p:txBody>
      </p:sp>
      <p:sp>
        <p:nvSpPr>
          <p:cNvPr id="82" name="Google Shape;82;p15"/>
          <p:cNvSpPr txBox="1"/>
          <p:nvPr>
            <p:ph idx="1" type="body"/>
          </p:nvPr>
        </p:nvSpPr>
        <p:spPr>
          <a:xfrm>
            <a:off x="311701" y="1150636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>
                <a:latin typeface="Pacifico"/>
                <a:ea typeface="Pacifico"/>
                <a:cs typeface="Pacifico"/>
                <a:sym typeface="Pacifico"/>
              </a:rPr>
              <a:t>They eat files plants.</a:t>
            </a:r>
            <a:endParaRPr>
              <a:latin typeface="Pacifico"/>
              <a:ea typeface="Pacifico"/>
              <a:cs typeface="Pacifico"/>
              <a:sym typeface="Pacifico"/>
            </a:endParaRPr>
          </a:p>
        </p:txBody>
      </p:sp>
      <p:pic>
        <p:nvPicPr>
          <p:cNvPr id="83" name="Google Shape;83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14250" y="1539575"/>
            <a:ext cx="4115825" cy="3603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539575"/>
            <a:ext cx="2143126" cy="2514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330075" y="1650425"/>
            <a:ext cx="2813925" cy="3493075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15"/>
          <p:cNvSpPr txBox="1"/>
          <p:nvPr/>
        </p:nvSpPr>
        <p:spPr>
          <a:xfrm>
            <a:off x="563812" y="2099430"/>
            <a:ext cx="8118900" cy="46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87" name="Google Shape;87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-126375" y="3890294"/>
            <a:ext cx="2395875" cy="1711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6"/>
          <p:cNvSpPr txBox="1"/>
          <p:nvPr>
            <p:ph type="title"/>
          </p:nvPr>
        </p:nvSpPr>
        <p:spPr>
          <a:xfrm>
            <a:off x="437675" y="445025"/>
            <a:ext cx="8394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matic SC"/>
                <a:ea typeface="Amatic SC"/>
                <a:cs typeface="Amatic SC"/>
                <a:sym typeface="Amatic SC"/>
              </a:rPr>
              <a:t>Fun </a:t>
            </a:r>
            <a:r>
              <a:rPr lang="en">
                <a:latin typeface="Amatic SC"/>
                <a:ea typeface="Amatic SC"/>
                <a:cs typeface="Amatic SC"/>
                <a:sym typeface="Amatic SC"/>
              </a:rPr>
              <a:t>Facts </a:t>
            </a:r>
            <a:endParaRPr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93" name="Google Shape;93;p16"/>
          <p:cNvSpPr txBox="1"/>
          <p:nvPr>
            <p:ph idx="1" type="body"/>
          </p:nvPr>
        </p:nvSpPr>
        <p:spPr>
          <a:xfrm>
            <a:off x="-12" y="848585"/>
            <a:ext cx="8520600" cy="2071500"/>
          </a:xfrm>
          <a:prstGeom prst="rect">
            <a:avLst/>
          </a:prstGeom>
          <a:solidFill>
            <a:srgbClr val="00FF00"/>
          </a:solidFill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matic SC"/>
                <a:ea typeface="Amatic SC"/>
                <a:cs typeface="Amatic SC"/>
                <a:sym typeface="Amatic SC"/>
              </a:rPr>
              <a:t>A group of frogs is called an army. Frogs drink water through their skin. ...</a:t>
            </a:r>
            <a:endParaRPr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latin typeface="Amatic SC"/>
                <a:ea typeface="Amatic SC"/>
                <a:cs typeface="Amatic SC"/>
                <a:sym typeface="Amatic SC"/>
              </a:rPr>
              <a:t>Frogs are found all over the world. ...</a:t>
            </a:r>
            <a:endParaRPr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latin typeface="Amatic SC"/>
                <a:ea typeface="Amatic SC"/>
                <a:cs typeface="Amatic SC"/>
                <a:sym typeface="Amatic SC"/>
              </a:rPr>
              <a:t>The world's largest frog species is known as the 'Goliath Frog' ...</a:t>
            </a:r>
            <a:endParaRPr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>
                <a:latin typeface="Amatic SC"/>
                <a:ea typeface="Amatic SC"/>
                <a:cs typeface="Amatic SC"/>
                <a:sym typeface="Amatic SC"/>
              </a:rPr>
              <a:t>A frog's eyes and nose are on the very top of their heads.</a:t>
            </a:r>
            <a:endParaRPr>
              <a:latin typeface="Amatic SC"/>
              <a:ea typeface="Amatic SC"/>
              <a:cs typeface="Amatic SC"/>
              <a:sym typeface="Amatic SC"/>
            </a:endParaRPr>
          </a:p>
        </p:txBody>
      </p:sp>
      <p:pic>
        <p:nvPicPr>
          <p:cNvPr id="94" name="Google Shape;94;p16"/>
          <p:cNvPicPr preferRelativeResize="0"/>
          <p:nvPr/>
        </p:nvPicPr>
        <p:blipFill rotWithShape="1">
          <a:blip r:embed="rId3">
            <a:alphaModFix/>
          </a:blip>
          <a:srcRect b="-64836" l="155818" r="-54024" t="138247"/>
          <a:stretch/>
        </p:blipFill>
        <p:spPr>
          <a:xfrm flipH="1">
            <a:off x="9323400" y="5812374"/>
            <a:ext cx="51250" cy="425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54900" y="2965250"/>
            <a:ext cx="3668550" cy="2178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-279450" y="2965250"/>
            <a:ext cx="2619375" cy="2178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492325" y="3072485"/>
            <a:ext cx="2505075" cy="1828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483025" y="969925"/>
            <a:ext cx="2037575" cy="1828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Google Shape;103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2407" y="205022"/>
            <a:ext cx="6355701" cy="22925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dash"/>
            <a:round/>
            <a:headEnd len="sm" w="sm" type="none"/>
            <a:tailEnd len="sm" w="sm" type="none"/>
          </a:ln>
        </p:spPr>
      </p:pic>
      <p:pic>
        <p:nvPicPr>
          <p:cNvPr id="104" name="Google Shape;104;p17"/>
          <p:cNvPicPr preferRelativeResize="0"/>
          <p:nvPr/>
        </p:nvPicPr>
        <p:blipFill rotWithShape="1">
          <a:blip r:embed="rId4">
            <a:alphaModFix/>
          </a:blip>
          <a:srcRect b="-2410" l="0" r="0" t="2410"/>
          <a:stretch/>
        </p:blipFill>
        <p:spPr>
          <a:xfrm>
            <a:off x="940525" y="2921693"/>
            <a:ext cx="2543175" cy="1800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828800" y="2498250"/>
            <a:ext cx="3393975" cy="2526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8"/>
          <p:cNvSpPr txBox="1"/>
          <p:nvPr>
            <p:ph type="title"/>
          </p:nvPr>
        </p:nvSpPr>
        <p:spPr>
          <a:xfrm>
            <a:off x="0" y="445025"/>
            <a:ext cx="9144000" cy="572700"/>
          </a:xfrm>
          <a:prstGeom prst="rect">
            <a:avLst/>
          </a:prstGeom>
          <a:solidFill>
            <a:srgbClr val="6AA84F"/>
          </a:solidFill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matic SC"/>
                <a:ea typeface="Amatic SC"/>
                <a:cs typeface="Amatic SC"/>
                <a:sym typeface="Amatic SC"/>
              </a:rPr>
              <a:t>Lifecycle of frogs</a:t>
            </a:r>
            <a:endParaRPr>
              <a:latin typeface="Amatic SC"/>
              <a:ea typeface="Amatic SC"/>
              <a:cs typeface="Amatic SC"/>
              <a:sym typeface="Amatic SC"/>
            </a:endParaRPr>
          </a:p>
        </p:txBody>
      </p:sp>
      <p:pic>
        <p:nvPicPr>
          <p:cNvPr id="111" name="Google Shape;111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11651" y="1170125"/>
            <a:ext cx="4379950" cy="37842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83375" y="1017725"/>
            <a:ext cx="4695025" cy="4192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9"/>
          <p:cNvSpPr txBox="1"/>
          <p:nvPr>
            <p:ph type="title"/>
          </p:nvPr>
        </p:nvSpPr>
        <p:spPr>
          <a:xfrm>
            <a:off x="261400" y="414275"/>
            <a:ext cx="8571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matic SC"/>
                <a:ea typeface="Amatic SC"/>
                <a:cs typeface="Amatic SC"/>
                <a:sym typeface="Amatic SC"/>
              </a:rPr>
              <a:t>DID </a:t>
            </a:r>
            <a:r>
              <a:rPr lang="en">
                <a:latin typeface="Amatic SC"/>
                <a:ea typeface="Amatic SC"/>
                <a:cs typeface="Amatic SC"/>
                <a:sym typeface="Amatic SC"/>
              </a:rPr>
              <a:t>YOU KNOW!!!</a:t>
            </a:r>
            <a:endParaRPr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118" name="Google Shape;118;p19"/>
          <p:cNvSpPr txBox="1"/>
          <p:nvPr/>
        </p:nvSpPr>
        <p:spPr>
          <a:xfrm>
            <a:off x="512556" y="2099430"/>
            <a:ext cx="8118900" cy="46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119" name="Google Shape;119;p19"/>
          <p:cNvSpPr txBox="1"/>
          <p:nvPr/>
        </p:nvSpPr>
        <p:spPr>
          <a:xfrm>
            <a:off x="512556" y="2099430"/>
            <a:ext cx="8118900" cy="46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120" name="Google Shape;120;p19"/>
          <p:cNvSpPr txBox="1"/>
          <p:nvPr/>
        </p:nvSpPr>
        <p:spPr>
          <a:xfrm>
            <a:off x="512556" y="2099430"/>
            <a:ext cx="8118900" cy="46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121" name="Google Shape;121;p19"/>
          <p:cNvPicPr preferRelativeResize="0"/>
          <p:nvPr/>
        </p:nvPicPr>
        <p:blipFill rotWithShape="1">
          <a:blip r:embed="rId3">
            <a:alphaModFix/>
          </a:blip>
          <a:srcRect b="-1740" l="0" r="0" t="1740"/>
          <a:stretch/>
        </p:blipFill>
        <p:spPr>
          <a:xfrm>
            <a:off x="0" y="865725"/>
            <a:ext cx="5646051" cy="4277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21450" y="2753075"/>
            <a:ext cx="3284050" cy="2275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566350" y="0"/>
            <a:ext cx="3710925" cy="2753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0"/>
          <p:cNvSpPr txBox="1"/>
          <p:nvPr>
            <p:ph type="title"/>
          </p:nvPr>
        </p:nvSpPr>
        <p:spPr>
          <a:xfrm>
            <a:off x="60548" y="455276"/>
            <a:ext cx="8520600" cy="572700"/>
          </a:xfrm>
          <a:prstGeom prst="rect">
            <a:avLst/>
          </a:prstGeom>
          <a:solidFill>
            <a:srgbClr val="274E13"/>
          </a:solidFill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matic SC"/>
                <a:ea typeface="Amatic SC"/>
                <a:cs typeface="Amatic SC"/>
                <a:sym typeface="Amatic SC"/>
              </a:rPr>
              <a:t>Habitat of frogs</a:t>
            </a:r>
            <a:r>
              <a:rPr lang="en"/>
              <a:t> </a:t>
            </a:r>
            <a:endParaRPr>
              <a:latin typeface="Amatic SC"/>
              <a:ea typeface="Amatic SC"/>
              <a:cs typeface="Amatic SC"/>
              <a:sym typeface="Amatic SC"/>
            </a:endParaRPr>
          </a:p>
        </p:txBody>
      </p:sp>
      <p:pic>
        <p:nvPicPr>
          <p:cNvPr id="129" name="Google Shape;129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180375"/>
            <a:ext cx="2635900" cy="1447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3180626"/>
            <a:ext cx="2417076" cy="18104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20"/>
          <p:cNvPicPr preferRelativeResize="0"/>
          <p:nvPr/>
        </p:nvPicPr>
        <p:blipFill rotWithShape="1">
          <a:blip r:embed="rId5">
            <a:alphaModFix/>
          </a:blip>
          <a:srcRect b="77250" l="38270" r="-38269" t="-77250"/>
          <a:stretch/>
        </p:blipFill>
        <p:spPr>
          <a:xfrm>
            <a:off x="6086475" y="1180376"/>
            <a:ext cx="2143125" cy="2143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2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398750" y="2688575"/>
            <a:ext cx="4648900" cy="2592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2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164573" y="2628176"/>
            <a:ext cx="1857375" cy="2466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2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892100" y="816802"/>
            <a:ext cx="2857500" cy="160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20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6086463" y="569150"/>
            <a:ext cx="2466975" cy="1847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1"/>
          <p:cNvSpPr txBox="1"/>
          <p:nvPr/>
        </p:nvSpPr>
        <p:spPr>
          <a:xfrm>
            <a:off x="363923" y="208870"/>
            <a:ext cx="7067400" cy="463800"/>
          </a:xfrm>
          <a:prstGeom prst="rect">
            <a:avLst/>
          </a:prstGeom>
          <a:solidFill>
            <a:srgbClr val="B6D7A8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What they eat 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141" name="Google Shape;141;p21"/>
          <p:cNvSpPr txBox="1"/>
          <p:nvPr/>
        </p:nvSpPr>
        <p:spPr>
          <a:xfrm>
            <a:off x="512556" y="2099430"/>
            <a:ext cx="8118900" cy="46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142" name="Google Shape;142;p21"/>
          <p:cNvPicPr preferRelativeResize="0"/>
          <p:nvPr/>
        </p:nvPicPr>
        <p:blipFill rotWithShape="1">
          <a:blip r:embed="rId3">
            <a:alphaModFix/>
          </a:blip>
          <a:srcRect b="-7207" l="-7502" r="75537" t="58043"/>
          <a:stretch/>
        </p:blipFill>
        <p:spPr>
          <a:xfrm flipH="1">
            <a:off x="5935399" y="3730500"/>
            <a:ext cx="25625" cy="981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" y="2841938"/>
            <a:ext cx="2559612" cy="2139975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21"/>
          <p:cNvSpPr txBox="1"/>
          <p:nvPr/>
        </p:nvSpPr>
        <p:spPr>
          <a:xfrm>
            <a:off x="512556" y="2099430"/>
            <a:ext cx="8118900" cy="46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145" name="Google Shape;145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01075" y="3054825"/>
            <a:ext cx="2942075" cy="1952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80775" y="791875"/>
            <a:ext cx="3454625" cy="2139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2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786750" y="3280350"/>
            <a:ext cx="3249600" cy="1786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2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671500" y="672675"/>
            <a:ext cx="3309775" cy="2607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2"/>
          <p:cNvSpPr txBox="1"/>
          <p:nvPr>
            <p:ph idx="1" type="subTitle"/>
          </p:nvPr>
        </p:nvSpPr>
        <p:spPr>
          <a:xfrm>
            <a:off x="0" y="138075"/>
            <a:ext cx="65520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Fun fact frogs can camouflage </a:t>
            </a:r>
            <a:endParaRPr/>
          </a:p>
        </p:txBody>
      </p:sp>
      <p:pic>
        <p:nvPicPr>
          <p:cNvPr id="154" name="Google Shape;154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9759" y="2571748"/>
            <a:ext cx="2476500" cy="1847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657700" y="930675"/>
            <a:ext cx="2505075" cy="1743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234225" y="2559449"/>
            <a:ext cx="2867025" cy="1743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2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600538" y="2559450"/>
            <a:ext cx="2619375" cy="1743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2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8337" y="828687"/>
            <a:ext cx="2619375" cy="1743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2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162775" y="1044975"/>
            <a:ext cx="2867025" cy="1514475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22"/>
          <p:cNvSpPr txBox="1"/>
          <p:nvPr/>
        </p:nvSpPr>
        <p:spPr>
          <a:xfrm>
            <a:off x="512556" y="2099430"/>
            <a:ext cx="8118900" cy="46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Fun fact: frogs can scream and it’s called a screamer </a:t>
            </a:r>
            <a:endParaRPr/>
          </a:p>
        </p:txBody>
      </p:sp>
      <p:sp>
        <p:nvSpPr>
          <p:cNvPr id="166" name="Google Shape;166;p23"/>
          <p:cNvSpPr txBox="1"/>
          <p:nvPr>
            <p:ph idx="1" type="subTitle"/>
          </p:nvPr>
        </p:nvSpPr>
        <p:spPr>
          <a:xfrm>
            <a:off x="0" y="2952000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1"/>
                </a:solidFill>
              </a:rPr>
              <a:t> </a:t>
            </a:r>
            <a:endParaRPr>
              <a:solidFill>
                <a:schemeClr val="accent1"/>
              </a:solidFill>
            </a:endParaRPr>
          </a:p>
        </p:txBody>
      </p:sp>
      <p:pic>
        <p:nvPicPr>
          <p:cNvPr id="167" name="Google Shape;167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3429000"/>
            <a:ext cx="2374425" cy="1714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24250" y="176675"/>
            <a:ext cx="1878075" cy="1051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65881" y="-3"/>
            <a:ext cx="1810893" cy="101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2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371575" y="3429000"/>
            <a:ext cx="2857500" cy="1847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2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287204" y="3429000"/>
            <a:ext cx="3084375" cy="1847850"/>
          </a:xfrm>
          <a:prstGeom prst="rect">
            <a:avLst/>
          </a:prstGeom>
          <a:noFill/>
          <a:ln>
            <a:noFill/>
          </a:ln>
        </p:spPr>
      </p:pic>
      <p:sp>
        <p:nvSpPr>
          <p:cNvPr id="172" name="Google Shape;172;p23"/>
          <p:cNvSpPr txBox="1"/>
          <p:nvPr/>
        </p:nvSpPr>
        <p:spPr>
          <a:xfrm>
            <a:off x="759875" y="2106962"/>
            <a:ext cx="8907000" cy="46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173" name="Google Shape;173;p2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560150" y="2636400"/>
            <a:ext cx="3084375" cy="792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2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861975" y="308875"/>
            <a:ext cx="1359050" cy="915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