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83" r:id="rId4"/>
    <p:sldId id="282" r:id="rId5"/>
    <p:sldId id="286" r:id="rId6"/>
    <p:sldId id="262" r:id="rId7"/>
    <p:sldId id="263" r:id="rId8"/>
    <p:sldId id="277" r:id="rId9"/>
    <p:sldId id="257" r:id="rId10"/>
    <p:sldId id="287" r:id="rId11"/>
    <p:sldId id="288" r:id="rId12"/>
    <p:sldId id="290" r:id="rId13"/>
    <p:sldId id="271" r:id="rId14"/>
    <p:sldId id="289" r:id="rId15"/>
    <p:sldId id="390" r:id="rId16"/>
    <p:sldId id="28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65" autoAdjust="0"/>
    <p:restoredTop sz="94816" autoAdjust="0"/>
  </p:normalViewPr>
  <p:slideViewPr>
    <p:cSldViewPr snapToGrid="0" showGuides="1">
      <p:cViewPr varScale="1">
        <p:scale>
          <a:sx n="111" d="100"/>
          <a:sy n="111" d="100"/>
        </p:scale>
        <p:origin x="7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08978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74E300-5573-0747-676E-89846A05E6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893564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DDE65AE-2AA5-8AAD-EBF6-45712FF806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60601" y="1107680"/>
            <a:ext cx="4642640" cy="4642640"/>
          </a:xfrm>
          <a:custGeom>
            <a:avLst/>
            <a:gdLst>
              <a:gd name="connsiteX0" fmla="*/ 2321320 w 4642640"/>
              <a:gd name="connsiteY0" fmla="*/ 0 h 4642640"/>
              <a:gd name="connsiteX1" fmla="*/ 2662731 w 4642640"/>
              <a:gd name="connsiteY1" fmla="*/ 141417 h 4642640"/>
              <a:gd name="connsiteX2" fmla="*/ 4501223 w 4642640"/>
              <a:gd name="connsiteY2" fmla="*/ 1979909 h 4642640"/>
              <a:gd name="connsiteX3" fmla="*/ 4501223 w 4642640"/>
              <a:gd name="connsiteY3" fmla="*/ 2662731 h 4642640"/>
              <a:gd name="connsiteX4" fmla="*/ 2662731 w 4642640"/>
              <a:gd name="connsiteY4" fmla="*/ 4501223 h 4642640"/>
              <a:gd name="connsiteX5" fmla="*/ 1979909 w 4642640"/>
              <a:gd name="connsiteY5" fmla="*/ 4501223 h 4642640"/>
              <a:gd name="connsiteX6" fmla="*/ 141417 w 4642640"/>
              <a:gd name="connsiteY6" fmla="*/ 2662731 h 4642640"/>
              <a:gd name="connsiteX7" fmla="*/ 141417 w 4642640"/>
              <a:gd name="connsiteY7" fmla="*/ 1979909 h 4642640"/>
              <a:gd name="connsiteX8" fmla="*/ 1979909 w 4642640"/>
              <a:gd name="connsiteY8" fmla="*/ 141417 h 4642640"/>
              <a:gd name="connsiteX9" fmla="*/ 2321320 w 4642640"/>
              <a:gd name="connsiteY9" fmla="*/ 0 h 464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42640" h="4642640">
                <a:moveTo>
                  <a:pt x="2321320" y="0"/>
                </a:moveTo>
                <a:cubicBezTo>
                  <a:pt x="2444887" y="0"/>
                  <a:pt x="2568453" y="47139"/>
                  <a:pt x="2662731" y="141417"/>
                </a:cubicBezTo>
                <a:lnTo>
                  <a:pt x="4501223" y="1979909"/>
                </a:lnTo>
                <a:cubicBezTo>
                  <a:pt x="4689779" y="2168466"/>
                  <a:pt x="4689779" y="2474175"/>
                  <a:pt x="4501223" y="2662731"/>
                </a:cubicBezTo>
                <a:lnTo>
                  <a:pt x="2662731" y="4501223"/>
                </a:lnTo>
                <a:cubicBezTo>
                  <a:pt x="2474175" y="4689779"/>
                  <a:pt x="2168466" y="4689779"/>
                  <a:pt x="1979909" y="4501223"/>
                </a:cubicBezTo>
                <a:lnTo>
                  <a:pt x="141417" y="2662731"/>
                </a:lnTo>
                <a:cubicBezTo>
                  <a:pt x="-47139" y="2474175"/>
                  <a:pt x="-47139" y="2168466"/>
                  <a:pt x="141417" y="1979909"/>
                </a:cubicBezTo>
                <a:lnTo>
                  <a:pt x="1979909" y="141417"/>
                </a:lnTo>
                <a:cubicBezTo>
                  <a:pt x="2074187" y="47139"/>
                  <a:pt x="2197754" y="0"/>
                  <a:pt x="23213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780796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4650099-3BB4-6F0F-3393-966D3BBCCC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85001" y="1332720"/>
            <a:ext cx="8486019" cy="6108669"/>
          </a:xfrm>
          <a:custGeom>
            <a:avLst/>
            <a:gdLst>
              <a:gd name="connsiteX0" fmla="*/ 2321321 w 8486019"/>
              <a:gd name="connsiteY0" fmla="*/ 1466029 h 6108669"/>
              <a:gd name="connsiteX1" fmla="*/ 2662732 w 8486019"/>
              <a:gd name="connsiteY1" fmla="*/ 1607446 h 6108669"/>
              <a:gd name="connsiteX2" fmla="*/ 4501223 w 8486019"/>
              <a:gd name="connsiteY2" fmla="*/ 3445939 h 6108669"/>
              <a:gd name="connsiteX3" fmla="*/ 4501223 w 8486019"/>
              <a:gd name="connsiteY3" fmla="*/ 4128761 h 6108669"/>
              <a:gd name="connsiteX4" fmla="*/ 2662732 w 8486019"/>
              <a:gd name="connsiteY4" fmla="*/ 5967252 h 6108669"/>
              <a:gd name="connsiteX5" fmla="*/ 1979910 w 8486019"/>
              <a:gd name="connsiteY5" fmla="*/ 5967252 h 6108669"/>
              <a:gd name="connsiteX6" fmla="*/ 141417 w 8486019"/>
              <a:gd name="connsiteY6" fmla="*/ 4128761 h 6108669"/>
              <a:gd name="connsiteX7" fmla="*/ 141417 w 8486019"/>
              <a:gd name="connsiteY7" fmla="*/ 3445939 h 6108669"/>
              <a:gd name="connsiteX8" fmla="*/ 1979910 w 8486019"/>
              <a:gd name="connsiteY8" fmla="*/ 1607446 h 6108669"/>
              <a:gd name="connsiteX9" fmla="*/ 2321321 w 8486019"/>
              <a:gd name="connsiteY9" fmla="*/ 1466029 h 6108669"/>
              <a:gd name="connsiteX10" fmla="*/ 6164700 w 8486019"/>
              <a:gd name="connsiteY10" fmla="*/ 0 h 6108669"/>
              <a:gd name="connsiteX11" fmla="*/ 6506111 w 8486019"/>
              <a:gd name="connsiteY11" fmla="*/ 141417 h 6108669"/>
              <a:gd name="connsiteX12" fmla="*/ 8344602 w 8486019"/>
              <a:gd name="connsiteY12" fmla="*/ 1979909 h 6108669"/>
              <a:gd name="connsiteX13" fmla="*/ 8344602 w 8486019"/>
              <a:gd name="connsiteY13" fmla="*/ 2662730 h 6108669"/>
              <a:gd name="connsiteX14" fmla="*/ 6506110 w 8486019"/>
              <a:gd name="connsiteY14" fmla="*/ 4501222 h 6108669"/>
              <a:gd name="connsiteX15" fmla="*/ 5823288 w 8486019"/>
              <a:gd name="connsiteY15" fmla="*/ 4501222 h 6108669"/>
              <a:gd name="connsiteX16" fmla="*/ 3984796 w 8486019"/>
              <a:gd name="connsiteY16" fmla="*/ 2662730 h 6108669"/>
              <a:gd name="connsiteX17" fmla="*/ 3984796 w 8486019"/>
              <a:gd name="connsiteY17" fmla="*/ 1979908 h 6108669"/>
              <a:gd name="connsiteX18" fmla="*/ 5823289 w 8486019"/>
              <a:gd name="connsiteY18" fmla="*/ 141417 h 6108669"/>
              <a:gd name="connsiteX19" fmla="*/ 6164700 w 8486019"/>
              <a:gd name="connsiteY19" fmla="*/ 0 h 610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86019" h="6108669">
                <a:moveTo>
                  <a:pt x="2321321" y="1466029"/>
                </a:moveTo>
                <a:cubicBezTo>
                  <a:pt x="2444888" y="1466029"/>
                  <a:pt x="2568454" y="1513169"/>
                  <a:pt x="2662732" y="1607446"/>
                </a:cubicBezTo>
                <a:lnTo>
                  <a:pt x="4501223" y="3445939"/>
                </a:lnTo>
                <a:cubicBezTo>
                  <a:pt x="4689780" y="3634495"/>
                  <a:pt x="4689780" y="3940204"/>
                  <a:pt x="4501223" y="4128761"/>
                </a:cubicBezTo>
                <a:lnTo>
                  <a:pt x="2662732" y="5967252"/>
                </a:lnTo>
                <a:cubicBezTo>
                  <a:pt x="2474175" y="6155809"/>
                  <a:pt x="2168466" y="6155809"/>
                  <a:pt x="1979910" y="5967252"/>
                </a:cubicBezTo>
                <a:lnTo>
                  <a:pt x="141417" y="4128761"/>
                </a:lnTo>
                <a:cubicBezTo>
                  <a:pt x="-47139" y="3940204"/>
                  <a:pt x="-47139" y="3634495"/>
                  <a:pt x="141417" y="3445939"/>
                </a:cubicBezTo>
                <a:lnTo>
                  <a:pt x="1979910" y="1607446"/>
                </a:lnTo>
                <a:cubicBezTo>
                  <a:pt x="2074188" y="1513168"/>
                  <a:pt x="2197754" y="1466029"/>
                  <a:pt x="2321321" y="1466029"/>
                </a:cubicBezTo>
                <a:close/>
                <a:moveTo>
                  <a:pt x="6164700" y="0"/>
                </a:moveTo>
                <a:cubicBezTo>
                  <a:pt x="6288266" y="-1"/>
                  <a:pt x="6411832" y="47138"/>
                  <a:pt x="6506111" y="141417"/>
                </a:cubicBezTo>
                <a:lnTo>
                  <a:pt x="8344602" y="1979909"/>
                </a:lnTo>
                <a:cubicBezTo>
                  <a:pt x="8533159" y="2168465"/>
                  <a:pt x="8533158" y="2474173"/>
                  <a:pt x="8344602" y="2662730"/>
                </a:cubicBezTo>
                <a:lnTo>
                  <a:pt x="6506110" y="4501222"/>
                </a:lnTo>
                <a:cubicBezTo>
                  <a:pt x="6317554" y="4689779"/>
                  <a:pt x="6011844" y="4689778"/>
                  <a:pt x="5823288" y="4501222"/>
                </a:cubicBezTo>
                <a:lnTo>
                  <a:pt x="3984796" y="2662730"/>
                </a:lnTo>
                <a:cubicBezTo>
                  <a:pt x="3796240" y="2474174"/>
                  <a:pt x="3796240" y="2168465"/>
                  <a:pt x="3984796" y="1979908"/>
                </a:cubicBezTo>
                <a:lnTo>
                  <a:pt x="5823289" y="141417"/>
                </a:lnTo>
                <a:cubicBezTo>
                  <a:pt x="5917566" y="47138"/>
                  <a:pt x="6041133" y="-1"/>
                  <a:pt x="61647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0219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1F0A4DE-583D-F1A9-B877-DADADD77A65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36312" y="-225566"/>
            <a:ext cx="3582932" cy="7309132"/>
          </a:xfrm>
          <a:custGeom>
            <a:avLst/>
            <a:gdLst>
              <a:gd name="connsiteX0" fmla="*/ 2098130 w 3582932"/>
              <a:gd name="connsiteY0" fmla="*/ 5591787 h 7309132"/>
              <a:gd name="connsiteX1" fmla="*/ 3350386 w 3582932"/>
              <a:gd name="connsiteY1" fmla="*/ 5591787 h 7309132"/>
              <a:gd name="connsiteX2" fmla="*/ 3582932 w 3582932"/>
              <a:gd name="connsiteY2" fmla="*/ 5824333 h 7309132"/>
              <a:gd name="connsiteX3" fmla="*/ 3582932 w 3582932"/>
              <a:gd name="connsiteY3" fmla="*/ 7076586 h 7309132"/>
              <a:gd name="connsiteX4" fmla="*/ 3350386 w 3582932"/>
              <a:gd name="connsiteY4" fmla="*/ 7309132 h 7309132"/>
              <a:gd name="connsiteX5" fmla="*/ 2098130 w 3582932"/>
              <a:gd name="connsiteY5" fmla="*/ 7309132 h 7309132"/>
              <a:gd name="connsiteX6" fmla="*/ 1865584 w 3582932"/>
              <a:gd name="connsiteY6" fmla="*/ 7076586 h 7309132"/>
              <a:gd name="connsiteX7" fmla="*/ 1865584 w 3582932"/>
              <a:gd name="connsiteY7" fmla="*/ 5824333 h 7309132"/>
              <a:gd name="connsiteX8" fmla="*/ 2098130 w 3582932"/>
              <a:gd name="connsiteY8" fmla="*/ 5591787 h 7309132"/>
              <a:gd name="connsiteX9" fmla="*/ 2098130 w 3582932"/>
              <a:gd name="connsiteY9" fmla="*/ 3731171 h 7309132"/>
              <a:gd name="connsiteX10" fmla="*/ 3350386 w 3582932"/>
              <a:gd name="connsiteY10" fmla="*/ 3731171 h 7309132"/>
              <a:gd name="connsiteX11" fmla="*/ 3582932 w 3582932"/>
              <a:gd name="connsiteY11" fmla="*/ 3963717 h 7309132"/>
              <a:gd name="connsiteX12" fmla="*/ 3582932 w 3582932"/>
              <a:gd name="connsiteY12" fmla="*/ 5215970 h 7309132"/>
              <a:gd name="connsiteX13" fmla="*/ 3350386 w 3582932"/>
              <a:gd name="connsiteY13" fmla="*/ 5448516 h 7309132"/>
              <a:gd name="connsiteX14" fmla="*/ 2098130 w 3582932"/>
              <a:gd name="connsiteY14" fmla="*/ 5448516 h 7309132"/>
              <a:gd name="connsiteX15" fmla="*/ 1865584 w 3582932"/>
              <a:gd name="connsiteY15" fmla="*/ 5215970 h 7309132"/>
              <a:gd name="connsiteX16" fmla="*/ 1865584 w 3582932"/>
              <a:gd name="connsiteY16" fmla="*/ 3963717 h 7309132"/>
              <a:gd name="connsiteX17" fmla="*/ 2098130 w 3582932"/>
              <a:gd name="connsiteY17" fmla="*/ 3731171 h 7309132"/>
              <a:gd name="connsiteX18" fmla="*/ 232546 w 3582932"/>
              <a:gd name="connsiteY18" fmla="*/ 3731171 h 7309132"/>
              <a:gd name="connsiteX19" fmla="*/ 1484802 w 3582932"/>
              <a:gd name="connsiteY19" fmla="*/ 3731171 h 7309132"/>
              <a:gd name="connsiteX20" fmla="*/ 1717348 w 3582932"/>
              <a:gd name="connsiteY20" fmla="*/ 3963717 h 7309132"/>
              <a:gd name="connsiteX21" fmla="*/ 1717348 w 3582932"/>
              <a:gd name="connsiteY21" fmla="*/ 5215970 h 7309132"/>
              <a:gd name="connsiteX22" fmla="*/ 1484802 w 3582932"/>
              <a:gd name="connsiteY22" fmla="*/ 5448516 h 7309132"/>
              <a:gd name="connsiteX23" fmla="*/ 232546 w 3582932"/>
              <a:gd name="connsiteY23" fmla="*/ 5448516 h 7309132"/>
              <a:gd name="connsiteX24" fmla="*/ 0 w 3582932"/>
              <a:gd name="connsiteY24" fmla="*/ 5215970 h 7309132"/>
              <a:gd name="connsiteX25" fmla="*/ 0 w 3582932"/>
              <a:gd name="connsiteY25" fmla="*/ 3963717 h 7309132"/>
              <a:gd name="connsiteX26" fmla="*/ 232546 w 3582932"/>
              <a:gd name="connsiteY26" fmla="*/ 3731171 h 7309132"/>
              <a:gd name="connsiteX27" fmla="*/ 2093161 w 3582932"/>
              <a:gd name="connsiteY27" fmla="*/ 1870555 h 7309132"/>
              <a:gd name="connsiteX28" fmla="*/ 3345417 w 3582932"/>
              <a:gd name="connsiteY28" fmla="*/ 1870555 h 7309132"/>
              <a:gd name="connsiteX29" fmla="*/ 3577963 w 3582932"/>
              <a:gd name="connsiteY29" fmla="*/ 2103101 h 7309132"/>
              <a:gd name="connsiteX30" fmla="*/ 3577963 w 3582932"/>
              <a:gd name="connsiteY30" fmla="*/ 3355354 h 7309132"/>
              <a:gd name="connsiteX31" fmla="*/ 3345417 w 3582932"/>
              <a:gd name="connsiteY31" fmla="*/ 3587900 h 7309132"/>
              <a:gd name="connsiteX32" fmla="*/ 2093161 w 3582932"/>
              <a:gd name="connsiteY32" fmla="*/ 3587900 h 7309132"/>
              <a:gd name="connsiteX33" fmla="*/ 1860615 w 3582932"/>
              <a:gd name="connsiteY33" fmla="*/ 3355354 h 7309132"/>
              <a:gd name="connsiteX34" fmla="*/ 1860615 w 3582932"/>
              <a:gd name="connsiteY34" fmla="*/ 2103101 h 7309132"/>
              <a:gd name="connsiteX35" fmla="*/ 2093161 w 3582932"/>
              <a:gd name="connsiteY35" fmla="*/ 1870555 h 7309132"/>
              <a:gd name="connsiteX36" fmla="*/ 232546 w 3582932"/>
              <a:gd name="connsiteY36" fmla="*/ 1865586 h 7309132"/>
              <a:gd name="connsiteX37" fmla="*/ 1484802 w 3582932"/>
              <a:gd name="connsiteY37" fmla="*/ 1865586 h 7309132"/>
              <a:gd name="connsiteX38" fmla="*/ 1717348 w 3582932"/>
              <a:gd name="connsiteY38" fmla="*/ 2098132 h 7309132"/>
              <a:gd name="connsiteX39" fmla="*/ 1717348 w 3582932"/>
              <a:gd name="connsiteY39" fmla="*/ 3350385 h 7309132"/>
              <a:gd name="connsiteX40" fmla="*/ 1484802 w 3582932"/>
              <a:gd name="connsiteY40" fmla="*/ 3582931 h 7309132"/>
              <a:gd name="connsiteX41" fmla="*/ 232546 w 3582932"/>
              <a:gd name="connsiteY41" fmla="*/ 3582931 h 7309132"/>
              <a:gd name="connsiteX42" fmla="*/ 0 w 3582932"/>
              <a:gd name="connsiteY42" fmla="*/ 3350385 h 7309132"/>
              <a:gd name="connsiteX43" fmla="*/ 0 w 3582932"/>
              <a:gd name="connsiteY43" fmla="*/ 2098132 h 7309132"/>
              <a:gd name="connsiteX44" fmla="*/ 232546 w 3582932"/>
              <a:gd name="connsiteY44" fmla="*/ 1865586 h 7309132"/>
              <a:gd name="connsiteX45" fmla="*/ 232546 w 3582932"/>
              <a:gd name="connsiteY45" fmla="*/ 0 h 7309132"/>
              <a:gd name="connsiteX46" fmla="*/ 1484802 w 3582932"/>
              <a:gd name="connsiteY46" fmla="*/ 0 h 7309132"/>
              <a:gd name="connsiteX47" fmla="*/ 1717348 w 3582932"/>
              <a:gd name="connsiteY47" fmla="*/ 232546 h 7309132"/>
              <a:gd name="connsiteX48" fmla="*/ 1717348 w 3582932"/>
              <a:gd name="connsiteY48" fmla="*/ 1484799 h 7309132"/>
              <a:gd name="connsiteX49" fmla="*/ 1484802 w 3582932"/>
              <a:gd name="connsiteY49" fmla="*/ 1717345 h 7309132"/>
              <a:gd name="connsiteX50" fmla="*/ 232546 w 3582932"/>
              <a:gd name="connsiteY50" fmla="*/ 1717345 h 7309132"/>
              <a:gd name="connsiteX51" fmla="*/ 0 w 3582932"/>
              <a:gd name="connsiteY51" fmla="*/ 1484799 h 7309132"/>
              <a:gd name="connsiteX52" fmla="*/ 0 w 3582932"/>
              <a:gd name="connsiteY52" fmla="*/ 232546 h 7309132"/>
              <a:gd name="connsiteX53" fmla="*/ 232546 w 3582932"/>
              <a:gd name="connsiteY53" fmla="*/ 0 h 730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3582932" h="7309132">
                <a:moveTo>
                  <a:pt x="2098130" y="5591787"/>
                </a:moveTo>
                <a:lnTo>
                  <a:pt x="3350386" y="5591787"/>
                </a:lnTo>
                <a:cubicBezTo>
                  <a:pt x="3478818" y="5591787"/>
                  <a:pt x="3582932" y="5695901"/>
                  <a:pt x="3582932" y="5824333"/>
                </a:cubicBezTo>
                <a:lnTo>
                  <a:pt x="3582932" y="7076586"/>
                </a:lnTo>
                <a:cubicBezTo>
                  <a:pt x="3582932" y="7205018"/>
                  <a:pt x="3478818" y="7309132"/>
                  <a:pt x="3350386" y="7309132"/>
                </a:cubicBezTo>
                <a:lnTo>
                  <a:pt x="2098130" y="7309132"/>
                </a:lnTo>
                <a:cubicBezTo>
                  <a:pt x="1969698" y="7309132"/>
                  <a:pt x="1865584" y="7205018"/>
                  <a:pt x="1865584" y="7076586"/>
                </a:cubicBezTo>
                <a:lnTo>
                  <a:pt x="1865584" y="5824333"/>
                </a:lnTo>
                <a:cubicBezTo>
                  <a:pt x="1865584" y="5695901"/>
                  <a:pt x="1969698" y="5591787"/>
                  <a:pt x="2098130" y="5591787"/>
                </a:cubicBezTo>
                <a:close/>
                <a:moveTo>
                  <a:pt x="2098130" y="3731171"/>
                </a:moveTo>
                <a:lnTo>
                  <a:pt x="3350386" y="3731171"/>
                </a:lnTo>
                <a:cubicBezTo>
                  <a:pt x="3478818" y="3731171"/>
                  <a:pt x="3582932" y="3835285"/>
                  <a:pt x="3582932" y="3963717"/>
                </a:cubicBezTo>
                <a:lnTo>
                  <a:pt x="3582932" y="5215970"/>
                </a:lnTo>
                <a:cubicBezTo>
                  <a:pt x="3582932" y="5344402"/>
                  <a:pt x="3478818" y="5448516"/>
                  <a:pt x="3350386" y="5448516"/>
                </a:cubicBezTo>
                <a:lnTo>
                  <a:pt x="2098130" y="5448516"/>
                </a:lnTo>
                <a:cubicBezTo>
                  <a:pt x="1969698" y="5448516"/>
                  <a:pt x="1865584" y="5344402"/>
                  <a:pt x="1865584" y="5215970"/>
                </a:cubicBezTo>
                <a:lnTo>
                  <a:pt x="1865584" y="3963717"/>
                </a:lnTo>
                <a:cubicBezTo>
                  <a:pt x="1865584" y="3835285"/>
                  <a:pt x="1969698" y="3731171"/>
                  <a:pt x="2098130" y="3731171"/>
                </a:cubicBezTo>
                <a:close/>
                <a:moveTo>
                  <a:pt x="232546" y="3731171"/>
                </a:moveTo>
                <a:lnTo>
                  <a:pt x="1484802" y="3731171"/>
                </a:lnTo>
                <a:cubicBezTo>
                  <a:pt x="1613234" y="3731171"/>
                  <a:pt x="1717348" y="3835285"/>
                  <a:pt x="1717348" y="3963717"/>
                </a:cubicBezTo>
                <a:lnTo>
                  <a:pt x="1717348" y="5215970"/>
                </a:lnTo>
                <a:cubicBezTo>
                  <a:pt x="1717348" y="5344402"/>
                  <a:pt x="1613234" y="5448516"/>
                  <a:pt x="1484802" y="5448516"/>
                </a:cubicBezTo>
                <a:lnTo>
                  <a:pt x="232546" y="5448516"/>
                </a:lnTo>
                <a:cubicBezTo>
                  <a:pt x="104114" y="5448516"/>
                  <a:pt x="0" y="5344402"/>
                  <a:pt x="0" y="5215970"/>
                </a:cubicBezTo>
                <a:lnTo>
                  <a:pt x="0" y="3963717"/>
                </a:lnTo>
                <a:cubicBezTo>
                  <a:pt x="0" y="3835285"/>
                  <a:pt x="104114" y="3731171"/>
                  <a:pt x="232546" y="3731171"/>
                </a:cubicBezTo>
                <a:close/>
                <a:moveTo>
                  <a:pt x="2093161" y="1870555"/>
                </a:moveTo>
                <a:lnTo>
                  <a:pt x="3345417" y="1870555"/>
                </a:lnTo>
                <a:cubicBezTo>
                  <a:pt x="3473849" y="1870555"/>
                  <a:pt x="3577963" y="1974669"/>
                  <a:pt x="3577963" y="2103101"/>
                </a:cubicBezTo>
                <a:lnTo>
                  <a:pt x="3577963" y="3355354"/>
                </a:lnTo>
                <a:cubicBezTo>
                  <a:pt x="3577963" y="3483786"/>
                  <a:pt x="3473849" y="3587900"/>
                  <a:pt x="3345417" y="3587900"/>
                </a:cubicBezTo>
                <a:lnTo>
                  <a:pt x="2093161" y="3587900"/>
                </a:lnTo>
                <a:cubicBezTo>
                  <a:pt x="1964729" y="3587900"/>
                  <a:pt x="1860615" y="3483786"/>
                  <a:pt x="1860615" y="3355354"/>
                </a:cubicBezTo>
                <a:lnTo>
                  <a:pt x="1860615" y="2103101"/>
                </a:lnTo>
                <a:cubicBezTo>
                  <a:pt x="1860615" y="1974669"/>
                  <a:pt x="1964729" y="1870555"/>
                  <a:pt x="2093161" y="1870555"/>
                </a:cubicBezTo>
                <a:close/>
                <a:moveTo>
                  <a:pt x="232546" y="1865586"/>
                </a:moveTo>
                <a:lnTo>
                  <a:pt x="1484802" y="1865586"/>
                </a:lnTo>
                <a:cubicBezTo>
                  <a:pt x="1613234" y="1865586"/>
                  <a:pt x="1717348" y="1969700"/>
                  <a:pt x="1717348" y="2098132"/>
                </a:cubicBezTo>
                <a:lnTo>
                  <a:pt x="1717348" y="3350385"/>
                </a:lnTo>
                <a:cubicBezTo>
                  <a:pt x="1717348" y="3478817"/>
                  <a:pt x="1613234" y="3582931"/>
                  <a:pt x="1484802" y="3582931"/>
                </a:cubicBezTo>
                <a:lnTo>
                  <a:pt x="232546" y="3582931"/>
                </a:lnTo>
                <a:cubicBezTo>
                  <a:pt x="104114" y="3582931"/>
                  <a:pt x="0" y="3478817"/>
                  <a:pt x="0" y="3350385"/>
                </a:cubicBezTo>
                <a:lnTo>
                  <a:pt x="0" y="2098132"/>
                </a:lnTo>
                <a:cubicBezTo>
                  <a:pt x="0" y="1969700"/>
                  <a:pt x="104114" y="1865586"/>
                  <a:pt x="232546" y="1865586"/>
                </a:cubicBezTo>
                <a:close/>
                <a:moveTo>
                  <a:pt x="232546" y="0"/>
                </a:moveTo>
                <a:lnTo>
                  <a:pt x="1484802" y="0"/>
                </a:lnTo>
                <a:cubicBezTo>
                  <a:pt x="1613234" y="0"/>
                  <a:pt x="1717348" y="104114"/>
                  <a:pt x="1717348" y="232546"/>
                </a:cubicBezTo>
                <a:lnTo>
                  <a:pt x="1717348" y="1484799"/>
                </a:lnTo>
                <a:cubicBezTo>
                  <a:pt x="1717348" y="1613231"/>
                  <a:pt x="1613234" y="1717345"/>
                  <a:pt x="1484802" y="1717345"/>
                </a:cubicBezTo>
                <a:lnTo>
                  <a:pt x="232546" y="1717345"/>
                </a:lnTo>
                <a:cubicBezTo>
                  <a:pt x="104114" y="1717345"/>
                  <a:pt x="0" y="1613231"/>
                  <a:pt x="0" y="1484799"/>
                </a:cubicBezTo>
                <a:lnTo>
                  <a:pt x="0" y="232546"/>
                </a:lnTo>
                <a:cubicBezTo>
                  <a:pt x="0" y="104114"/>
                  <a:pt x="104114" y="0"/>
                  <a:pt x="23254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2512819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3E1340-536F-1713-35E4-C6B1AB635E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02766" y="-2401015"/>
            <a:ext cx="6835649" cy="10411504"/>
          </a:xfrm>
          <a:custGeom>
            <a:avLst/>
            <a:gdLst>
              <a:gd name="connsiteX0" fmla="*/ 5329637 w 6835649"/>
              <a:gd name="connsiteY0" fmla="*/ 7399480 h 10411504"/>
              <a:gd name="connsiteX1" fmla="*/ 5551135 w 6835649"/>
              <a:gd name="connsiteY1" fmla="*/ 7491228 h 10411504"/>
              <a:gd name="connsiteX2" fmla="*/ 6743901 w 6835649"/>
              <a:gd name="connsiteY2" fmla="*/ 8683994 h 10411504"/>
              <a:gd name="connsiteX3" fmla="*/ 6743901 w 6835649"/>
              <a:gd name="connsiteY3" fmla="*/ 9126991 h 10411504"/>
              <a:gd name="connsiteX4" fmla="*/ 5551135 w 6835649"/>
              <a:gd name="connsiteY4" fmla="*/ 10319757 h 10411504"/>
              <a:gd name="connsiteX5" fmla="*/ 5108139 w 6835649"/>
              <a:gd name="connsiteY5" fmla="*/ 10319756 h 10411504"/>
              <a:gd name="connsiteX6" fmla="*/ 3915373 w 6835649"/>
              <a:gd name="connsiteY6" fmla="*/ 9126990 h 10411504"/>
              <a:gd name="connsiteX7" fmla="*/ 3915373 w 6835649"/>
              <a:gd name="connsiteY7" fmla="*/ 8683994 h 10411504"/>
              <a:gd name="connsiteX8" fmla="*/ 5108139 w 6835649"/>
              <a:gd name="connsiteY8" fmla="*/ 7491227 h 10411504"/>
              <a:gd name="connsiteX9" fmla="*/ 5329637 w 6835649"/>
              <a:gd name="connsiteY9" fmla="*/ 7399480 h 10411504"/>
              <a:gd name="connsiteX10" fmla="*/ 3598755 w 6835649"/>
              <a:gd name="connsiteY10" fmla="*/ 5642036 h 10411504"/>
              <a:gd name="connsiteX11" fmla="*/ 3820254 w 6835649"/>
              <a:gd name="connsiteY11" fmla="*/ 5733783 h 10411504"/>
              <a:gd name="connsiteX12" fmla="*/ 5013020 w 6835649"/>
              <a:gd name="connsiteY12" fmla="*/ 6926550 h 10411504"/>
              <a:gd name="connsiteX13" fmla="*/ 5013019 w 6835649"/>
              <a:gd name="connsiteY13" fmla="*/ 7369547 h 10411504"/>
              <a:gd name="connsiteX14" fmla="*/ 3820254 w 6835649"/>
              <a:gd name="connsiteY14" fmla="*/ 8562313 h 10411504"/>
              <a:gd name="connsiteX15" fmla="*/ 3377257 w 6835649"/>
              <a:gd name="connsiteY15" fmla="*/ 8562313 h 10411504"/>
              <a:gd name="connsiteX16" fmla="*/ 2184490 w 6835649"/>
              <a:gd name="connsiteY16" fmla="*/ 7369546 h 10411504"/>
              <a:gd name="connsiteX17" fmla="*/ 2184490 w 6835649"/>
              <a:gd name="connsiteY17" fmla="*/ 6926550 h 10411504"/>
              <a:gd name="connsiteX18" fmla="*/ 3377257 w 6835649"/>
              <a:gd name="connsiteY18" fmla="*/ 5733783 h 10411504"/>
              <a:gd name="connsiteX19" fmla="*/ 3598755 w 6835649"/>
              <a:gd name="connsiteY19" fmla="*/ 5642036 h 10411504"/>
              <a:gd name="connsiteX20" fmla="*/ 1876699 w 6835649"/>
              <a:gd name="connsiteY20" fmla="*/ 3884593 h 10411504"/>
              <a:gd name="connsiteX21" fmla="*/ 2098197 w 6835649"/>
              <a:gd name="connsiteY21" fmla="*/ 3976340 h 10411504"/>
              <a:gd name="connsiteX22" fmla="*/ 3290964 w 6835649"/>
              <a:gd name="connsiteY22" fmla="*/ 5169107 h 10411504"/>
              <a:gd name="connsiteX23" fmla="*/ 3290964 w 6835649"/>
              <a:gd name="connsiteY23" fmla="*/ 5612102 h 10411504"/>
              <a:gd name="connsiteX24" fmla="*/ 2098197 w 6835649"/>
              <a:gd name="connsiteY24" fmla="*/ 6804869 h 10411504"/>
              <a:gd name="connsiteX25" fmla="*/ 1655200 w 6835649"/>
              <a:gd name="connsiteY25" fmla="*/ 6804869 h 10411504"/>
              <a:gd name="connsiteX26" fmla="*/ 462434 w 6835649"/>
              <a:gd name="connsiteY26" fmla="*/ 5612102 h 10411504"/>
              <a:gd name="connsiteX27" fmla="*/ 462434 w 6835649"/>
              <a:gd name="connsiteY27" fmla="*/ 5169107 h 10411504"/>
              <a:gd name="connsiteX28" fmla="*/ 1655200 w 6835649"/>
              <a:gd name="connsiteY28" fmla="*/ 3976340 h 10411504"/>
              <a:gd name="connsiteX29" fmla="*/ 1876699 w 6835649"/>
              <a:gd name="connsiteY29" fmla="*/ 3884593 h 10411504"/>
              <a:gd name="connsiteX30" fmla="*/ 4958951 w 6835649"/>
              <a:gd name="connsiteY30" fmla="*/ 3514887 h 10411504"/>
              <a:gd name="connsiteX31" fmla="*/ 5180449 w 6835649"/>
              <a:gd name="connsiteY31" fmla="*/ 3606635 h 10411504"/>
              <a:gd name="connsiteX32" fmla="*/ 6373215 w 6835649"/>
              <a:gd name="connsiteY32" fmla="*/ 4799399 h 10411504"/>
              <a:gd name="connsiteX33" fmla="*/ 6373215 w 6835649"/>
              <a:gd name="connsiteY33" fmla="*/ 5242396 h 10411504"/>
              <a:gd name="connsiteX34" fmla="*/ 5180449 w 6835649"/>
              <a:gd name="connsiteY34" fmla="*/ 6435162 h 10411504"/>
              <a:gd name="connsiteX35" fmla="*/ 4737452 w 6835649"/>
              <a:gd name="connsiteY35" fmla="*/ 6435162 h 10411504"/>
              <a:gd name="connsiteX36" fmla="*/ 3544687 w 6835649"/>
              <a:gd name="connsiteY36" fmla="*/ 5242397 h 10411504"/>
              <a:gd name="connsiteX37" fmla="*/ 3544687 w 6835649"/>
              <a:gd name="connsiteY37" fmla="*/ 4799400 h 10411504"/>
              <a:gd name="connsiteX38" fmla="*/ 4737452 w 6835649"/>
              <a:gd name="connsiteY38" fmla="*/ 3606635 h 10411504"/>
              <a:gd name="connsiteX39" fmla="*/ 4958951 w 6835649"/>
              <a:gd name="connsiteY39" fmla="*/ 3514887 h 10411504"/>
              <a:gd name="connsiteX40" fmla="*/ 3228069 w 6835649"/>
              <a:gd name="connsiteY40" fmla="*/ 1757443 h 10411504"/>
              <a:gd name="connsiteX41" fmla="*/ 3449567 w 6835649"/>
              <a:gd name="connsiteY41" fmla="*/ 1849191 h 10411504"/>
              <a:gd name="connsiteX42" fmla="*/ 4642333 w 6835649"/>
              <a:gd name="connsiteY42" fmla="*/ 3041955 h 10411504"/>
              <a:gd name="connsiteX43" fmla="*/ 4642333 w 6835649"/>
              <a:gd name="connsiteY43" fmla="*/ 3484952 h 10411504"/>
              <a:gd name="connsiteX44" fmla="*/ 3449566 w 6835649"/>
              <a:gd name="connsiteY44" fmla="*/ 4677719 h 10411504"/>
              <a:gd name="connsiteX45" fmla="*/ 3006570 w 6835649"/>
              <a:gd name="connsiteY45" fmla="*/ 4677718 h 10411504"/>
              <a:gd name="connsiteX46" fmla="*/ 1813804 w 6835649"/>
              <a:gd name="connsiteY46" fmla="*/ 3484953 h 10411504"/>
              <a:gd name="connsiteX47" fmla="*/ 1813804 w 6835649"/>
              <a:gd name="connsiteY47" fmla="*/ 3041956 h 10411504"/>
              <a:gd name="connsiteX48" fmla="*/ 3006570 w 6835649"/>
              <a:gd name="connsiteY48" fmla="*/ 1849191 h 10411504"/>
              <a:gd name="connsiteX49" fmla="*/ 3228069 w 6835649"/>
              <a:gd name="connsiteY49" fmla="*/ 1757443 h 10411504"/>
              <a:gd name="connsiteX50" fmla="*/ 1506012 w 6835649"/>
              <a:gd name="connsiteY50" fmla="*/ 0 h 10411504"/>
              <a:gd name="connsiteX51" fmla="*/ 1727510 w 6835649"/>
              <a:gd name="connsiteY51" fmla="*/ 91747 h 10411504"/>
              <a:gd name="connsiteX52" fmla="*/ 2920276 w 6835649"/>
              <a:gd name="connsiteY52" fmla="*/ 1284511 h 10411504"/>
              <a:gd name="connsiteX53" fmla="*/ 2920276 w 6835649"/>
              <a:gd name="connsiteY53" fmla="*/ 1727508 h 10411504"/>
              <a:gd name="connsiteX54" fmla="*/ 1727508 w 6835649"/>
              <a:gd name="connsiteY54" fmla="*/ 2920274 h 10411504"/>
              <a:gd name="connsiteX55" fmla="*/ 1284512 w 6835649"/>
              <a:gd name="connsiteY55" fmla="*/ 2920275 h 10411504"/>
              <a:gd name="connsiteX56" fmla="*/ 91746 w 6835649"/>
              <a:gd name="connsiteY56" fmla="*/ 1727510 h 10411504"/>
              <a:gd name="connsiteX57" fmla="*/ 91746 w 6835649"/>
              <a:gd name="connsiteY57" fmla="*/ 1284513 h 10411504"/>
              <a:gd name="connsiteX58" fmla="*/ 1284514 w 6835649"/>
              <a:gd name="connsiteY58" fmla="*/ 91747 h 10411504"/>
              <a:gd name="connsiteX59" fmla="*/ 1506012 w 6835649"/>
              <a:gd name="connsiteY59" fmla="*/ 0 h 10411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6835649" h="10411504">
                <a:moveTo>
                  <a:pt x="5329637" y="7399480"/>
                </a:moveTo>
                <a:cubicBezTo>
                  <a:pt x="5409803" y="7399480"/>
                  <a:pt x="5489969" y="7430063"/>
                  <a:pt x="5551135" y="7491228"/>
                </a:cubicBezTo>
                <a:lnTo>
                  <a:pt x="6743901" y="8683994"/>
                </a:lnTo>
                <a:cubicBezTo>
                  <a:pt x="6866232" y="8806324"/>
                  <a:pt x="6866232" y="9004660"/>
                  <a:pt x="6743901" y="9126991"/>
                </a:cubicBezTo>
                <a:lnTo>
                  <a:pt x="5551135" y="10319757"/>
                </a:lnTo>
                <a:cubicBezTo>
                  <a:pt x="5428805" y="10442087"/>
                  <a:pt x="5230469" y="10442087"/>
                  <a:pt x="5108139" y="10319756"/>
                </a:cubicBezTo>
                <a:lnTo>
                  <a:pt x="3915373" y="9126990"/>
                </a:lnTo>
                <a:cubicBezTo>
                  <a:pt x="3793043" y="9004660"/>
                  <a:pt x="3793043" y="8806324"/>
                  <a:pt x="3915373" y="8683994"/>
                </a:cubicBezTo>
                <a:lnTo>
                  <a:pt x="5108139" y="7491227"/>
                </a:lnTo>
                <a:cubicBezTo>
                  <a:pt x="5169304" y="7430063"/>
                  <a:pt x="5249470" y="7399480"/>
                  <a:pt x="5329637" y="7399480"/>
                </a:cubicBezTo>
                <a:close/>
                <a:moveTo>
                  <a:pt x="3598755" y="5642036"/>
                </a:moveTo>
                <a:cubicBezTo>
                  <a:pt x="3678921" y="5642036"/>
                  <a:pt x="3759088" y="5672618"/>
                  <a:pt x="3820254" y="5733783"/>
                </a:cubicBezTo>
                <a:lnTo>
                  <a:pt x="5013020" y="6926550"/>
                </a:lnTo>
                <a:cubicBezTo>
                  <a:pt x="5135350" y="7048880"/>
                  <a:pt x="5135350" y="7247216"/>
                  <a:pt x="5013019" y="7369547"/>
                </a:cubicBezTo>
                <a:lnTo>
                  <a:pt x="3820254" y="8562313"/>
                </a:lnTo>
                <a:cubicBezTo>
                  <a:pt x="3697924" y="8684643"/>
                  <a:pt x="3499587" y="8684643"/>
                  <a:pt x="3377257" y="8562313"/>
                </a:cubicBezTo>
                <a:lnTo>
                  <a:pt x="2184490" y="7369546"/>
                </a:lnTo>
                <a:cubicBezTo>
                  <a:pt x="2062160" y="7247216"/>
                  <a:pt x="2062160" y="7048880"/>
                  <a:pt x="2184490" y="6926550"/>
                </a:cubicBezTo>
                <a:lnTo>
                  <a:pt x="3377257" y="5733783"/>
                </a:lnTo>
                <a:cubicBezTo>
                  <a:pt x="3438422" y="5672619"/>
                  <a:pt x="3518589" y="5642036"/>
                  <a:pt x="3598755" y="5642036"/>
                </a:cubicBezTo>
                <a:close/>
                <a:moveTo>
                  <a:pt x="1876699" y="3884593"/>
                </a:moveTo>
                <a:cubicBezTo>
                  <a:pt x="1956865" y="3884593"/>
                  <a:pt x="2037032" y="3915175"/>
                  <a:pt x="2098197" y="3976340"/>
                </a:cubicBezTo>
                <a:lnTo>
                  <a:pt x="3290964" y="5169107"/>
                </a:lnTo>
                <a:cubicBezTo>
                  <a:pt x="3413294" y="5291436"/>
                  <a:pt x="3413294" y="5489772"/>
                  <a:pt x="3290964" y="5612102"/>
                </a:cubicBezTo>
                <a:lnTo>
                  <a:pt x="2098197" y="6804869"/>
                </a:lnTo>
                <a:cubicBezTo>
                  <a:pt x="1975867" y="6927199"/>
                  <a:pt x="1777531" y="6927199"/>
                  <a:pt x="1655200" y="6804869"/>
                </a:cubicBezTo>
                <a:lnTo>
                  <a:pt x="462434" y="5612102"/>
                </a:lnTo>
                <a:cubicBezTo>
                  <a:pt x="340104" y="5489772"/>
                  <a:pt x="340104" y="5291436"/>
                  <a:pt x="462434" y="5169107"/>
                </a:cubicBezTo>
                <a:lnTo>
                  <a:pt x="1655200" y="3976340"/>
                </a:lnTo>
                <a:cubicBezTo>
                  <a:pt x="1716366" y="3915176"/>
                  <a:pt x="1796533" y="3884593"/>
                  <a:pt x="1876699" y="3884593"/>
                </a:cubicBezTo>
                <a:close/>
                <a:moveTo>
                  <a:pt x="4958951" y="3514887"/>
                </a:moveTo>
                <a:cubicBezTo>
                  <a:pt x="5039117" y="3514887"/>
                  <a:pt x="5119284" y="3545469"/>
                  <a:pt x="5180449" y="3606635"/>
                </a:cubicBezTo>
                <a:lnTo>
                  <a:pt x="6373215" y="4799399"/>
                </a:lnTo>
                <a:cubicBezTo>
                  <a:pt x="6495545" y="4921730"/>
                  <a:pt x="6495545" y="5120066"/>
                  <a:pt x="6373215" y="5242396"/>
                </a:cubicBezTo>
                <a:lnTo>
                  <a:pt x="5180449" y="6435162"/>
                </a:lnTo>
                <a:cubicBezTo>
                  <a:pt x="5058118" y="6557493"/>
                  <a:pt x="4859782" y="6557492"/>
                  <a:pt x="4737452" y="6435162"/>
                </a:cubicBezTo>
                <a:lnTo>
                  <a:pt x="3544687" y="5242397"/>
                </a:lnTo>
                <a:cubicBezTo>
                  <a:pt x="3422356" y="5120067"/>
                  <a:pt x="3422356" y="4921731"/>
                  <a:pt x="3544687" y="4799400"/>
                </a:cubicBezTo>
                <a:lnTo>
                  <a:pt x="4737452" y="3606635"/>
                </a:lnTo>
                <a:cubicBezTo>
                  <a:pt x="4798618" y="3545469"/>
                  <a:pt x="4878784" y="3514887"/>
                  <a:pt x="4958951" y="3514887"/>
                </a:cubicBezTo>
                <a:close/>
                <a:moveTo>
                  <a:pt x="3228069" y="1757443"/>
                </a:moveTo>
                <a:cubicBezTo>
                  <a:pt x="3308236" y="1757443"/>
                  <a:pt x="3388402" y="1788026"/>
                  <a:pt x="3449567" y="1849191"/>
                </a:cubicBezTo>
                <a:lnTo>
                  <a:pt x="4642333" y="3041955"/>
                </a:lnTo>
                <a:cubicBezTo>
                  <a:pt x="4764663" y="3164286"/>
                  <a:pt x="4764663" y="3362622"/>
                  <a:pt x="4642333" y="3484952"/>
                </a:cubicBezTo>
                <a:lnTo>
                  <a:pt x="3449566" y="4677719"/>
                </a:lnTo>
                <a:cubicBezTo>
                  <a:pt x="3327237" y="4800049"/>
                  <a:pt x="3128901" y="4800049"/>
                  <a:pt x="3006570" y="4677718"/>
                </a:cubicBezTo>
                <a:lnTo>
                  <a:pt x="1813804" y="3484953"/>
                </a:lnTo>
                <a:cubicBezTo>
                  <a:pt x="1691474" y="3362623"/>
                  <a:pt x="1691474" y="3164287"/>
                  <a:pt x="1813804" y="3041956"/>
                </a:cubicBezTo>
                <a:lnTo>
                  <a:pt x="3006570" y="1849191"/>
                </a:lnTo>
                <a:cubicBezTo>
                  <a:pt x="3067736" y="1788025"/>
                  <a:pt x="3147902" y="1757443"/>
                  <a:pt x="3228069" y="1757443"/>
                </a:cubicBezTo>
                <a:close/>
                <a:moveTo>
                  <a:pt x="1506012" y="0"/>
                </a:moveTo>
                <a:cubicBezTo>
                  <a:pt x="1586178" y="0"/>
                  <a:pt x="1666344" y="30582"/>
                  <a:pt x="1727510" y="91747"/>
                </a:cubicBezTo>
                <a:lnTo>
                  <a:pt x="2920276" y="1284511"/>
                </a:lnTo>
                <a:cubicBezTo>
                  <a:pt x="3042605" y="1406842"/>
                  <a:pt x="3042605" y="1605179"/>
                  <a:pt x="2920276" y="1727508"/>
                </a:cubicBezTo>
                <a:lnTo>
                  <a:pt x="1727508" y="2920274"/>
                </a:lnTo>
                <a:cubicBezTo>
                  <a:pt x="1605178" y="3042605"/>
                  <a:pt x="1406842" y="3042605"/>
                  <a:pt x="1284512" y="2920275"/>
                </a:cubicBezTo>
                <a:lnTo>
                  <a:pt x="91746" y="1727510"/>
                </a:lnTo>
                <a:cubicBezTo>
                  <a:pt x="-30582" y="1605179"/>
                  <a:pt x="-30582" y="1406843"/>
                  <a:pt x="91746" y="1284513"/>
                </a:cubicBezTo>
                <a:lnTo>
                  <a:pt x="1284514" y="91747"/>
                </a:lnTo>
                <a:cubicBezTo>
                  <a:pt x="1345679" y="30582"/>
                  <a:pt x="1425845" y="0"/>
                  <a:pt x="150601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527283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8E5D8FF-8FB4-D102-7125-285DD638AE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50035" y="991808"/>
            <a:ext cx="3555216" cy="4874383"/>
          </a:xfrm>
          <a:custGeom>
            <a:avLst/>
            <a:gdLst>
              <a:gd name="connsiteX0" fmla="*/ 1118022 w 3555216"/>
              <a:gd name="connsiteY0" fmla="*/ 2638336 h 4874383"/>
              <a:gd name="connsiteX1" fmla="*/ 1282457 w 3555216"/>
              <a:gd name="connsiteY1" fmla="*/ 2706447 h 4874383"/>
              <a:gd name="connsiteX2" fmla="*/ 2167936 w 3555216"/>
              <a:gd name="connsiteY2" fmla="*/ 3591926 h 4874383"/>
              <a:gd name="connsiteX3" fmla="*/ 2167936 w 3555216"/>
              <a:gd name="connsiteY3" fmla="*/ 3920796 h 4874383"/>
              <a:gd name="connsiteX4" fmla="*/ 1282459 w 3555216"/>
              <a:gd name="connsiteY4" fmla="*/ 4806272 h 4874383"/>
              <a:gd name="connsiteX5" fmla="*/ 953589 w 3555216"/>
              <a:gd name="connsiteY5" fmla="*/ 4806272 h 4874383"/>
              <a:gd name="connsiteX6" fmla="*/ 68110 w 3555216"/>
              <a:gd name="connsiteY6" fmla="*/ 3920794 h 4874383"/>
              <a:gd name="connsiteX7" fmla="*/ 68110 w 3555216"/>
              <a:gd name="connsiteY7" fmla="*/ 3591924 h 4874383"/>
              <a:gd name="connsiteX8" fmla="*/ 953587 w 3555216"/>
              <a:gd name="connsiteY8" fmla="*/ 2706447 h 4874383"/>
              <a:gd name="connsiteX9" fmla="*/ 1118022 w 3555216"/>
              <a:gd name="connsiteY9" fmla="*/ 2638336 h 4874383"/>
              <a:gd name="connsiteX10" fmla="*/ 2437191 w 3555216"/>
              <a:gd name="connsiteY10" fmla="*/ 1319167 h 4874383"/>
              <a:gd name="connsiteX11" fmla="*/ 2601626 w 3555216"/>
              <a:gd name="connsiteY11" fmla="*/ 1387278 h 4874383"/>
              <a:gd name="connsiteX12" fmla="*/ 3487105 w 3555216"/>
              <a:gd name="connsiteY12" fmla="*/ 2272757 h 4874383"/>
              <a:gd name="connsiteX13" fmla="*/ 3487105 w 3555216"/>
              <a:gd name="connsiteY13" fmla="*/ 2601626 h 4874383"/>
              <a:gd name="connsiteX14" fmla="*/ 2601628 w 3555216"/>
              <a:gd name="connsiteY14" fmla="*/ 3487103 h 4874383"/>
              <a:gd name="connsiteX15" fmla="*/ 2272759 w 3555216"/>
              <a:gd name="connsiteY15" fmla="*/ 3487103 h 4874383"/>
              <a:gd name="connsiteX16" fmla="*/ 1387280 w 3555216"/>
              <a:gd name="connsiteY16" fmla="*/ 2601624 h 4874383"/>
              <a:gd name="connsiteX17" fmla="*/ 1387280 w 3555216"/>
              <a:gd name="connsiteY17" fmla="*/ 2272755 h 4874383"/>
              <a:gd name="connsiteX18" fmla="*/ 2272756 w 3555216"/>
              <a:gd name="connsiteY18" fmla="*/ 1387278 h 4874383"/>
              <a:gd name="connsiteX19" fmla="*/ 2437191 w 3555216"/>
              <a:gd name="connsiteY19" fmla="*/ 1319167 h 4874383"/>
              <a:gd name="connsiteX20" fmla="*/ 1125051 w 3555216"/>
              <a:gd name="connsiteY20" fmla="*/ 0 h 4874383"/>
              <a:gd name="connsiteX21" fmla="*/ 1289486 w 3555216"/>
              <a:gd name="connsiteY21" fmla="*/ 68111 h 4874383"/>
              <a:gd name="connsiteX22" fmla="*/ 2174965 w 3555216"/>
              <a:gd name="connsiteY22" fmla="*/ 953590 h 4874383"/>
              <a:gd name="connsiteX23" fmla="*/ 2174965 w 3555216"/>
              <a:gd name="connsiteY23" fmla="*/ 1282459 h 4874383"/>
              <a:gd name="connsiteX24" fmla="*/ 1289488 w 3555216"/>
              <a:gd name="connsiteY24" fmla="*/ 2167936 h 4874383"/>
              <a:gd name="connsiteX25" fmla="*/ 960618 w 3555216"/>
              <a:gd name="connsiteY25" fmla="*/ 2167936 h 4874383"/>
              <a:gd name="connsiteX26" fmla="*/ 75139 w 3555216"/>
              <a:gd name="connsiteY26" fmla="*/ 1282457 h 4874383"/>
              <a:gd name="connsiteX27" fmla="*/ 75139 w 3555216"/>
              <a:gd name="connsiteY27" fmla="*/ 953587 h 4874383"/>
              <a:gd name="connsiteX28" fmla="*/ 960616 w 3555216"/>
              <a:gd name="connsiteY28" fmla="*/ 68111 h 4874383"/>
              <a:gd name="connsiteX29" fmla="*/ 1125051 w 3555216"/>
              <a:gd name="connsiteY29" fmla="*/ 0 h 4874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555216" h="4874383">
                <a:moveTo>
                  <a:pt x="1118022" y="2638336"/>
                </a:moveTo>
                <a:cubicBezTo>
                  <a:pt x="1177536" y="2638335"/>
                  <a:pt x="1237049" y="2661040"/>
                  <a:pt x="1282457" y="2706447"/>
                </a:cubicBezTo>
                <a:lnTo>
                  <a:pt x="2167936" y="3591926"/>
                </a:lnTo>
                <a:cubicBezTo>
                  <a:pt x="2258751" y="3682741"/>
                  <a:pt x="2258751" y="3829981"/>
                  <a:pt x="2167936" y="3920796"/>
                </a:cubicBezTo>
                <a:lnTo>
                  <a:pt x="1282459" y="4806272"/>
                </a:lnTo>
                <a:cubicBezTo>
                  <a:pt x="1191645" y="4897087"/>
                  <a:pt x="1044405" y="4897087"/>
                  <a:pt x="953589" y="4806272"/>
                </a:cubicBezTo>
                <a:lnTo>
                  <a:pt x="68110" y="3920794"/>
                </a:lnTo>
                <a:cubicBezTo>
                  <a:pt x="-22704" y="3829978"/>
                  <a:pt x="-22704" y="3682738"/>
                  <a:pt x="68110" y="3591924"/>
                </a:cubicBezTo>
                <a:lnTo>
                  <a:pt x="953587" y="2706447"/>
                </a:lnTo>
                <a:cubicBezTo>
                  <a:pt x="998994" y="2661040"/>
                  <a:pt x="1058508" y="2638335"/>
                  <a:pt x="1118022" y="2638336"/>
                </a:cubicBezTo>
                <a:close/>
                <a:moveTo>
                  <a:pt x="2437191" y="1319167"/>
                </a:moveTo>
                <a:cubicBezTo>
                  <a:pt x="2496705" y="1319166"/>
                  <a:pt x="2556219" y="1341870"/>
                  <a:pt x="2601626" y="1387278"/>
                </a:cubicBezTo>
                <a:lnTo>
                  <a:pt x="3487105" y="2272757"/>
                </a:lnTo>
                <a:cubicBezTo>
                  <a:pt x="3577920" y="2363572"/>
                  <a:pt x="3577920" y="2510811"/>
                  <a:pt x="3487105" y="2601626"/>
                </a:cubicBezTo>
                <a:lnTo>
                  <a:pt x="2601628" y="3487103"/>
                </a:lnTo>
                <a:cubicBezTo>
                  <a:pt x="2510813" y="3577918"/>
                  <a:pt x="2363574" y="3577918"/>
                  <a:pt x="2272759" y="3487103"/>
                </a:cubicBezTo>
                <a:lnTo>
                  <a:pt x="1387280" y="2601624"/>
                </a:lnTo>
                <a:cubicBezTo>
                  <a:pt x="1296465" y="2510809"/>
                  <a:pt x="1296465" y="2363570"/>
                  <a:pt x="1387280" y="2272755"/>
                </a:cubicBezTo>
                <a:lnTo>
                  <a:pt x="2272756" y="1387278"/>
                </a:lnTo>
                <a:cubicBezTo>
                  <a:pt x="2318164" y="1341870"/>
                  <a:pt x="2377677" y="1319167"/>
                  <a:pt x="2437191" y="1319167"/>
                </a:cubicBezTo>
                <a:close/>
                <a:moveTo>
                  <a:pt x="1125051" y="0"/>
                </a:moveTo>
                <a:cubicBezTo>
                  <a:pt x="1184564" y="0"/>
                  <a:pt x="1244079" y="22703"/>
                  <a:pt x="1289486" y="68111"/>
                </a:cubicBezTo>
                <a:lnTo>
                  <a:pt x="2174965" y="953590"/>
                </a:lnTo>
                <a:cubicBezTo>
                  <a:pt x="2265780" y="1044405"/>
                  <a:pt x="2265780" y="1191644"/>
                  <a:pt x="2174965" y="1282459"/>
                </a:cubicBezTo>
                <a:lnTo>
                  <a:pt x="1289488" y="2167936"/>
                </a:lnTo>
                <a:cubicBezTo>
                  <a:pt x="1198673" y="2258751"/>
                  <a:pt x="1051434" y="2258751"/>
                  <a:pt x="960618" y="2167936"/>
                </a:cubicBezTo>
                <a:lnTo>
                  <a:pt x="75139" y="1282457"/>
                </a:lnTo>
                <a:cubicBezTo>
                  <a:pt x="-15676" y="1191642"/>
                  <a:pt x="-15676" y="1044403"/>
                  <a:pt x="75139" y="953587"/>
                </a:cubicBezTo>
                <a:lnTo>
                  <a:pt x="960616" y="68111"/>
                </a:lnTo>
                <a:cubicBezTo>
                  <a:pt x="1006024" y="22703"/>
                  <a:pt x="1065537" y="0"/>
                  <a:pt x="112505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563116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11C6358-F072-04DA-AB4D-9A4C148935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23761" y="-555471"/>
            <a:ext cx="5300740" cy="7968942"/>
          </a:xfrm>
          <a:custGeom>
            <a:avLst/>
            <a:gdLst>
              <a:gd name="connsiteX0" fmla="*/ 350298 w 5300740"/>
              <a:gd name="connsiteY0" fmla="*/ 5381994 h 7968942"/>
              <a:gd name="connsiteX1" fmla="*/ 2236645 w 5300740"/>
              <a:gd name="connsiteY1" fmla="*/ 5381994 h 7968942"/>
              <a:gd name="connsiteX2" fmla="*/ 2586943 w 5300740"/>
              <a:gd name="connsiteY2" fmla="*/ 5732292 h 7968942"/>
              <a:gd name="connsiteX3" fmla="*/ 2586943 w 5300740"/>
              <a:gd name="connsiteY3" fmla="*/ 7618644 h 7968942"/>
              <a:gd name="connsiteX4" fmla="*/ 2236645 w 5300740"/>
              <a:gd name="connsiteY4" fmla="*/ 7968942 h 7968942"/>
              <a:gd name="connsiteX5" fmla="*/ 350298 w 5300740"/>
              <a:gd name="connsiteY5" fmla="*/ 7968942 h 7968942"/>
              <a:gd name="connsiteX6" fmla="*/ 0 w 5300740"/>
              <a:gd name="connsiteY6" fmla="*/ 7618644 h 7968942"/>
              <a:gd name="connsiteX7" fmla="*/ 0 w 5300740"/>
              <a:gd name="connsiteY7" fmla="*/ 5732292 h 7968942"/>
              <a:gd name="connsiteX8" fmla="*/ 350298 w 5300740"/>
              <a:gd name="connsiteY8" fmla="*/ 5381994 h 7968942"/>
              <a:gd name="connsiteX9" fmla="*/ 3056610 w 5300740"/>
              <a:gd name="connsiteY9" fmla="*/ 2698822 h 7968942"/>
              <a:gd name="connsiteX10" fmla="*/ 4942957 w 5300740"/>
              <a:gd name="connsiteY10" fmla="*/ 2698822 h 7968942"/>
              <a:gd name="connsiteX11" fmla="*/ 5293255 w 5300740"/>
              <a:gd name="connsiteY11" fmla="*/ 3049120 h 7968942"/>
              <a:gd name="connsiteX12" fmla="*/ 5293255 w 5300740"/>
              <a:gd name="connsiteY12" fmla="*/ 4935472 h 7968942"/>
              <a:gd name="connsiteX13" fmla="*/ 4942957 w 5300740"/>
              <a:gd name="connsiteY13" fmla="*/ 5285770 h 7968942"/>
              <a:gd name="connsiteX14" fmla="*/ 3056610 w 5300740"/>
              <a:gd name="connsiteY14" fmla="*/ 5285770 h 7968942"/>
              <a:gd name="connsiteX15" fmla="*/ 2706312 w 5300740"/>
              <a:gd name="connsiteY15" fmla="*/ 4935472 h 7968942"/>
              <a:gd name="connsiteX16" fmla="*/ 2706312 w 5300740"/>
              <a:gd name="connsiteY16" fmla="*/ 3049120 h 7968942"/>
              <a:gd name="connsiteX17" fmla="*/ 3056610 w 5300740"/>
              <a:gd name="connsiteY17" fmla="*/ 2698822 h 7968942"/>
              <a:gd name="connsiteX18" fmla="*/ 350299 w 5300740"/>
              <a:gd name="connsiteY18" fmla="*/ 2698822 h 7968942"/>
              <a:gd name="connsiteX19" fmla="*/ 2236646 w 5300740"/>
              <a:gd name="connsiteY19" fmla="*/ 2698822 h 7968942"/>
              <a:gd name="connsiteX20" fmla="*/ 2586944 w 5300740"/>
              <a:gd name="connsiteY20" fmla="*/ 3049120 h 7968942"/>
              <a:gd name="connsiteX21" fmla="*/ 2586944 w 5300740"/>
              <a:gd name="connsiteY21" fmla="*/ 4935472 h 7968942"/>
              <a:gd name="connsiteX22" fmla="*/ 2236646 w 5300740"/>
              <a:gd name="connsiteY22" fmla="*/ 5285770 h 7968942"/>
              <a:gd name="connsiteX23" fmla="*/ 350299 w 5300740"/>
              <a:gd name="connsiteY23" fmla="*/ 5285770 h 7968942"/>
              <a:gd name="connsiteX24" fmla="*/ 1 w 5300740"/>
              <a:gd name="connsiteY24" fmla="*/ 4935472 h 7968942"/>
              <a:gd name="connsiteX25" fmla="*/ 1 w 5300740"/>
              <a:gd name="connsiteY25" fmla="*/ 3049120 h 7968942"/>
              <a:gd name="connsiteX26" fmla="*/ 350299 w 5300740"/>
              <a:gd name="connsiteY26" fmla="*/ 2698822 h 7968942"/>
              <a:gd name="connsiteX27" fmla="*/ 3064095 w 5300740"/>
              <a:gd name="connsiteY27" fmla="*/ 0 h 7968942"/>
              <a:gd name="connsiteX28" fmla="*/ 4950442 w 5300740"/>
              <a:gd name="connsiteY28" fmla="*/ 0 h 7968942"/>
              <a:gd name="connsiteX29" fmla="*/ 5300740 w 5300740"/>
              <a:gd name="connsiteY29" fmla="*/ 350298 h 7968942"/>
              <a:gd name="connsiteX30" fmla="*/ 5300740 w 5300740"/>
              <a:gd name="connsiteY30" fmla="*/ 2236650 h 7968942"/>
              <a:gd name="connsiteX31" fmla="*/ 4950442 w 5300740"/>
              <a:gd name="connsiteY31" fmla="*/ 2586948 h 7968942"/>
              <a:gd name="connsiteX32" fmla="*/ 3064095 w 5300740"/>
              <a:gd name="connsiteY32" fmla="*/ 2586948 h 7968942"/>
              <a:gd name="connsiteX33" fmla="*/ 2713797 w 5300740"/>
              <a:gd name="connsiteY33" fmla="*/ 2236650 h 7968942"/>
              <a:gd name="connsiteX34" fmla="*/ 2713797 w 5300740"/>
              <a:gd name="connsiteY34" fmla="*/ 350298 h 7968942"/>
              <a:gd name="connsiteX35" fmla="*/ 3064095 w 5300740"/>
              <a:gd name="connsiteY35" fmla="*/ 0 h 7968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300740" h="7968942">
                <a:moveTo>
                  <a:pt x="350298" y="5381994"/>
                </a:moveTo>
                <a:lnTo>
                  <a:pt x="2236645" y="5381994"/>
                </a:lnTo>
                <a:cubicBezTo>
                  <a:pt x="2430109" y="5381994"/>
                  <a:pt x="2586943" y="5538828"/>
                  <a:pt x="2586943" y="5732292"/>
                </a:cubicBezTo>
                <a:lnTo>
                  <a:pt x="2586943" y="7618644"/>
                </a:lnTo>
                <a:cubicBezTo>
                  <a:pt x="2586943" y="7812108"/>
                  <a:pt x="2430109" y="7968942"/>
                  <a:pt x="2236645" y="7968942"/>
                </a:cubicBezTo>
                <a:lnTo>
                  <a:pt x="350298" y="7968942"/>
                </a:lnTo>
                <a:cubicBezTo>
                  <a:pt x="156834" y="7968942"/>
                  <a:pt x="0" y="7812108"/>
                  <a:pt x="0" y="7618644"/>
                </a:cubicBezTo>
                <a:lnTo>
                  <a:pt x="0" y="5732292"/>
                </a:lnTo>
                <a:cubicBezTo>
                  <a:pt x="0" y="5538828"/>
                  <a:pt x="156834" y="5381994"/>
                  <a:pt x="350298" y="5381994"/>
                </a:cubicBezTo>
                <a:close/>
                <a:moveTo>
                  <a:pt x="3056610" y="2698822"/>
                </a:moveTo>
                <a:lnTo>
                  <a:pt x="4942957" y="2698822"/>
                </a:lnTo>
                <a:cubicBezTo>
                  <a:pt x="5136421" y="2698822"/>
                  <a:pt x="5293255" y="2855656"/>
                  <a:pt x="5293255" y="3049120"/>
                </a:cubicBezTo>
                <a:lnTo>
                  <a:pt x="5293255" y="4935472"/>
                </a:lnTo>
                <a:cubicBezTo>
                  <a:pt x="5293255" y="5128936"/>
                  <a:pt x="5136421" y="5285770"/>
                  <a:pt x="4942957" y="5285770"/>
                </a:cubicBezTo>
                <a:lnTo>
                  <a:pt x="3056610" y="5285770"/>
                </a:lnTo>
                <a:cubicBezTo>
                  <a:pt x="2863146" y="5285770"/>
                  <a:pt x="2706312" y="5128936"/>
                  <a:pt x="2706312" y="4935472"/>
                </a:cubicBezTo>
                <a:lnTo>
                  <a:pt x="2706312" y="3049120"/>
                </a:lnTo>
                <a:cubicBezTo>
                  <a:pt x="2706312" y="2855656"/>
                  <a:pt x="2863146" y="2698822"/>
                  <a:pt x="3056610" y="2698822"/>
                </a:cubicBezTo>
                <a:close/>
                <a:moveTo>
                  <a:pt x="350299" y="2698822"/>
                </a:moveTo>
                <a:lnTo>
                  <a:pt x="2236646" y="2698822"/>
                </a:lnTo>
                <a:cubicBezTo>
                  <a:pt x="2430110" y="2698822"/>
                  <a:pt x="2586944" y="2855656"/>
                  <a:pt x="2586944" y="3049120"/>
                </a:cubicBezTo>
                <a:lnTo>
                  <a:pt x="2586944" y="4935472"/>
                </a:lnTo>
                <a:cubicBezTo>
                  <a:pt x="2586944" y="5128936"/>
                  <a:pt x="2430110" y="5285770"/>
                  <a:pt x="2236646" y="5285770"/>
                </a:cubicBezTo>
                <a:lnTo>
                  <a:pt x="350299" y="5285770"/>
                </a:lnTo>
                <a:cubicBezTo>
                  <a:pt x="156835" y="5285770"/>
                  <a:pt x="1" y="5128936"/>
                  <a:pt x="1" y="4935472"/>
                </a:cubicBezTo>
                <a:lnTo>
                  <a:pt x="1" y="3049120"/>
                </a:lnTo>
                <a:cubicBezTo>
                  <a:pt x="1" y="2855656"/>
                  <a:pt x="156835" y="2698822"/>
                  <a:pt x="350299" y="2698822"/>
                </a:cubicBezTo>
                <a:close/>
                <a:moveTo>
                  <a:pt x="3064095" y="0"/>
                </a:moveTo>
                <a:lnTo>
                  <a:pt x="4950442" y="0"/>
                </a:lnTo>
                <a:cubicBezTo>
                  <a:pt x="5143906" y="0"/>
                  <a:pt x="5300740" y="156834"/>
                  <a:pt x="5300740" y="350298"/>
                </a:cubicBezTo>
                <a:lnTo>
                  <a:pt x="5300740" y="2236650"/>
                </a:lnTo>
                <a:cubicBezTo>
                  <a:pt x="5300740" y="2430114"/>
                  <a:pt x="5143906" y="2586948"/>
                  <a:pt x="4950442" y="2586948"/>
                </a:cubicBezTo>
                <a:lnTo>
                  <a:pt x="3064095" y="2586948"/>
                </a:lnTo>
                <a:cubicBezTo>
                  <a:pt x="2870631" y="2586948"/>
                  <a:pt x="2713797" y="2430114"/>
                  <a:pt x="2713797" y="2236650"/>
                </a:cubicBezTo>
                <a:lnTo>
                  <a:pt x="2713797" y="350298"/>
                </a:lnTo>
                <a:cubicBezTo>
                  <a:pt x="2713797" y="156834"/>
                  <a:pt x="2870631" y="0"/>
                  <a:pt x="306409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137263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276294E-CFE5-CCFF-540A-D67617D9522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90397" y="1249873"/>
            <a:ext cx="3795164" cy="3795170"/>
          </a:xfrm>
          <a:custGeom>
            <a:avLst/>
            <a:gdLst>
              <a:gd name="connsiteX0" fmla="*/ 386575 w 3795164"/>
              <a:gd name="connsiteY0" fmla="*/ 0 h 3795170"/>
              <a:gd name="connsiteX1" fmla="*/ 3408589 w 3795164"/>
              <a:gd name="connsiteY1" fmla="*/ 0 h 3795170"/>
              <a:gd name="connsiteX2" fmla="*/ 3795164 w 3795164"/>
              <a:gd name="connsiteY2" fmla="*/ 386575 h 3795170"/>
              <a:gd name="connsiteX3" fmla="*/ 3795164 w 3795164"/>
              <a:gd name="connsiteY3" fmla="*/ 3408595 h 3795170"/>
              <a:gd name="connsiteX4" fmla="*/ 3408589 w 3795164"/>
              <a:gd name="connsiteY4" fmla="*/ 3795170 h 3795170"/>
              <a:gd name="connsiteX5" fmla="*/ 386575 w 3795164"/>
              <a:gd name="connsiteY5" fmla="*/ 3795170 h 3795170"/>
              <a:gd name="connsiteX6" fmla="*/ 0 w 3795164"/>
              <a:gd name="connsiteY6" fmla="*/ 3408595 h 3795170"/>
              <a:gd name="connsiteX7" fmla="*/ 0 w 3795164"/>
              <a:gd name="connsiteY7" fmla="*/ 386575 h 3795170"/>
              <a:gd name="connsiteX8" fmla="*/ 386575 w 3795164"/>
              <a:gd name="connsiteY8" fmla="*/ 0 h 37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5164" h="3795170">
                <a:moveTo>
                  <a:pt x="386575" y="0"/>
                </a:moveTo>
                <a:lnTo>
                  <a:pt x="3408589" y="0"/>
                </a:lnTo>
                <a:cubicBezTo>
                  <a:pt x="3622088" y="0"/>
                  <a:pt x="3795164" y="173076"/>
                  <a:pt x="3795164" y="386575"/>
                </a:cubicBezTo>
                <a:lnTo>
                  <a:pt x="3795164" y="3408595"/>
                </a:lnTo>
                <a:cubicBezTo>
                  <a:pt x="3795164" y="3622094"/>
                  <a:pt x="3622088" y="3795170"/>
                  <a:pt x="3408589" y="3795170"/>
                </a:cubicBezTo>
                <a:lnTo>
                  <a:pt x="386575" y="3795170"/>
                </a:lnTo>
                <a:cubicBezTo>
                  <a:pt x="173076" y="3795170"/>
                  <a:pt x="0" y="3622094"/>
                  <a:pt x="0" y="3408595"/>
                </a:cubicBezTo>
                <a:lnTo>
                  <a:pt x="0" y="386575"/>
                </a:lnTo>
                <a:cubicBezTo>
                  <a:pt x="0" y="173076"/>
                  <a:pt x="173076" y="0"/>
                  <a:pt x="3865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791294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9D30AB3-5CE1-96E2-44DB-D78DAE551A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43618" y="-1273779"/>
            <a:ext cx="10683031" cy="10655242"/>
          </a:xfrm>
          <a:custGeom>
            <a:avLst/>
            <a:gdLst>
              <a:gd name="connsiteX0" fmla="*/ 2523466 w 10683031"/>
              <a:gd name="connsiteY0" fmla="*/ 5608316 h 10655242"/>
              <a:gd name="connsiteX1" fmla="*/ 2796815 w 10683031"/>
              <a:gd name="connsiteY1" fmla="*/ 5721541 h 10655242"/>
              <a:gd name="connsiteX2" fmla="*/ 4933701 w 10683031"/>
              <a:gd name="connsiteY2" fmla="*/ 7858427 h 10655242"/>
              <a:gd name="connsiteX3" fmla="*/ 4933701 w 10683031"/>
              <a:gd name="connsiteY3" fmla="*/ 8405127 h 10655242"/>
              <a:gd name="connsiteX4" fmla="*/ 2796810 w 10683031"/>
              <a:gd name="connsiteY4" fmla="*/ 10542018 h 10655242"/>
              <a:gd name="connsiteX5" fmla="*/ 2250111 w 10683031"/>
              <a:gd name="connsiteY5" fmla="*/ 10542018 h 10655242"/>
              <a:gd name="connsiteX6" fmla="*/ 113225 w 10683031"/>
              <a:gd name="connsiteY6" fmla="*/ 8405131 h 10655242"/>
              <a:gd name="connsiteX7" fmla="*/ 113225 w 10683031"/>
              <a:gd name="connsiteY7" fmla="*/ 7858432 h 10655242"/>
              <a:gd name="connsiteX8" fmla="*/ 2250115 w 10683031"/>
              <a:gd name="connsiteY8" fmla="*/ 5721541 h 10655242"/>
              <a:gd name="connsiteX9" fmla="*/ 2523466 w 10683031"/>
              <a:gd name="connsiteY9" fmla="*/ 5608316 h 10655242"/>
              <a:gd name="connsiteX10" fmla="*/ 5341517 w 10683031"/>
              <a:gd name="connsiteY10" fmla="*/ 2804158 h 10655242"/>
              <a:gd name="connsiteX11" fmla="*/ 5614867 w 10683031"/>
              <a:gd name="connsiteY11" fmla="*/ 2917383 h 10655242"/>
              <a:gd name="connsiteX12" fmla="*/ 7751754 w 10683031"/>
              <a:gd name="connsiteY12" fmla="*/ 5054270 h 10655242"/>
              <a:gd name="connsiteX13" fmla="*/ 7751754 w 10683031"/>
              <a:gd name="connsiteY13" fmla="*/ 5600969 h 10655242"/>
              <a:gd name="connsiteX14" fmla="*/ 5614863 w 10683031"/>
              <a:gd name="connsiteY14" fmla="*/ 7737860 h 10655242"/>
              <a:gd name="connsiteX15" fmla="*/ 5068163 w 10683031"/>
              <a:gd name="connsiteY15" fmla="*/ 7737859 h 10655242"/>
              <a:gd name="connsiteX16" fmla="*/ 2931277 w 10683031"/>
              <a:gd name="connsiteY16" fmla="*/ 5600973 h 10655242"/>
              <a:gd name="connsiteX17" fmla="*/ 2931277 w 10683031"/>
              <a:gd name="connsiteY17" fmla="*/ 5054274 h 10655242"/>
              <a:gd name="connsiteX18" fmla="*/ 5068168 w 10683031"/>
              <a:gd name="connsiteY18" fmla="*/ 2917383 h 10655242"/>
              <a:gd name="connsiteX19" fmla="*/ 5341517 w 10683031"/>
              <a:gd name="connsiteY19" fmla="*/ 2804158 h 10655242"/>
              <a:gd name="connsiteX20" fmla="*/ 8159570 w 10683031"/>
              <a:gd name="connsiteY20" fmla="*/ 0 h 10655242"/>
              <a:gd name="connsiteX21" fmla="*/ 8432920 w 10683031"/>
              <a:gd name="connsiteY21" fmla="*/ 113224 h 10655242"/>
              <a:gd name="connsiteX22" fmla="*/ 10569807 w 10683031"/>
              <a:gd name="connsiteY22" fmla="*/ 2250111 h 10655242"/>
              <a:gd name="connsiteX23" fmla="*/ 10569806 w 10683031"/>
              <a:gd name="connsiteY23" fmla="*/ 2796810 h 10655242"/>
              <a:gd name="connsiteX24" fmla="*/ 8432916 w 10683031"/>
              <a:gd name="connsiteY24" fmla="*/ 4933701 h 10655242"/>
              <a:gd name="connsiteX25" fmla="*/ 7886216 w 10683031"/>
              <a:gd name="connsiteY25" fmla="*/ 4933701 h 10655242"/>
              <a:gd name="connsiteX26" fmla="*/ 5749329 w 10683031"/>
              <a:gd name="connsiteY26" fmla="*/ 2796814 h 10655242"/>
              <a:gd name="connsiteX27" fmla="*/ 5749329 w 10683031"/>
              <a:gd name="connsiteY27" fmla="*/ 2250114 h 10655242"/>
              <a:gd name="connsiteX28" fmla="*/ 7886220 w 10683031"/>
              <a:gd name="connsiteY28" fmla="*/ 113224 h 10655242"/>
              <a:gd name="connsiteX29" fmla="*/ 8159570 w 10683031"/>
              <a:gd name="connsiteY29" fmla="*/ 0 h 10655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683031" h="10655242">
                <a:moveTo>
                  <a:pt x="2523466" y="5608316"/>
                </a:moveTo>
                <a:cubicBezTo>
                  <a:pt x="2622398" y="5608316"/>
                  <a:pt x="2721332" y="5646058"/>
                  <a:pt x="2796815" y="5721541"/>
                </a:cubicBezTo>
                <a:lnTo>
                  <a:pt x="4933701" y="7858427"/>
                </a:lnTo>
                <a:cubicBezTo>
                  <a:pt x="5084668" y="8009394"/>
                  <a:pt x="5084668" y="8254160"/>
                  <a:pt x="4933701" y="8405127"/>
                </a:cubicBezTo>
                <a:lnTo>
                  <a:pt x="2796810" y="10542018"/>
                </a:lnTo>
                <a:cubicBezTo>
                  <a:pt x="2645844" y="10692984"/>
                  <a:pt x="2401077" y="10692984"/>
                  <a:pt x="2250111" y="10542018"/>
                </a:cubicBezTo>
                <a:lnTo>
                  <a:pt x="113225" y="8405131"/>
                </a:lnTo>
                <a:cubicBezTo>
                  <a:pt x="-37742" y="8254165"/>
                  <a:pt x="-37742" y="8009398"/>
                  <a:pt x="113225" y="7858432"/>
                </a:cubicBezTo>
                <a:lnTo>
                  <a:pt x="2250115" y="5721541"/>
                </a:lnTo>
                <a:cubicBezTo>
                  <a:pt x="2325599" y="5646057"/>
                  <a:pt x="2424531" y="5608316"/>
                  <a:pt x="2523466" y="5608316"/>
                </a:cubicBezTo>
                <a:close/>
                <a:moveTo>
                  <a:pt x="5341517" y="2804158"/>
                </a:moveTo>
                <a:cubicBezTo>
                  <a:pt x="5440450" y="2804158"/>
                  <a:pt x="5539383" y="2841900"/>
                  <a:pt x="5614867" y="2917383"/>
                </a:cubicBezTo>
                <a:lnTo>
                  <a:pt x="7751754" y="5054270"/>
                </a:lnTo>
                <a:cubicBezTo>
                  <a:pt x="7902721" y="5205236"/>
                  <a:pt x="7902720" y="5450002"/>
                  <a:pt x="7751754" y="5600969"/>
                </a:cubicBezTo>
                <a:lnTo>
                  <a:pt x="5614863" y="7737860"/>
                </a:lnTo>
                <a:cubicBezTo>
                  <a:pt x="5463896" y="7888826"/>
                  <a:pt x="5219130" y="7888826"/>
                  <a:pt x="5068163" y="7737859"/>
                </a:cubicBezTo>
                <a:lnTo>
                  <a:pt x="2931277" y="5600973"/>
                </a:lnTo>
                <a:cubicBezTo>
                  <a:pt x="2780310" y="5450007"/>
                  <a:pt x="2780309" y="5205241"/>
                  <a:pt x="2931277" y="5054274"/>
                </a:cubicBezTo>
                <a:lnTo>
                  <a:pt x="5068168" y="2917383"/>
                </a:lnTo>
                <a:cubicBezTo>
                  <a:pt x="5143651" y="2841900"/>
                  <a:pt x="5242584" y="2804158"/>
                  <a:pt x="5341517" y="2804158"/>
                </a:cubicBezTo>
                <a:close/>
                <a:moveTo>
                  <a:pt x="8159570" y="0"/>
                </a:moveTo>
                <a:cubicBezTo>
                  <a:pt x="8258504" y="-1"/>
                  <a:pt x="8357436" y="37741"/>
                  <a:pt x="8432920" y="113224"/>
                </a:cubicBezTo>
                <a:lnTo>
                  <a:pt x="10569807" y="2250111"/>
                </a:lnTo>
                <a:cubicBezTo>
                  <a:pt x="10720773" y="2401077"/>
                  <a:pt x="10720773" y="2645843"/>
                  <a:pt x="10569806" y="2796810"/>
                </a:cubicBezTo>
                <a:lnTo>
                  <a:pt x="8432916" y="4933701"/>
                </a:lnTo>
                <a:cubicBezTo>
                  <a:pt x="8281949" y="5084667"/>
                  <a:pt x="8037183" y="5084667"/>
                  <a:pt x="7886216" y="4933701"/>
                </a:cubicBezTo>
                <a:lnTo>
                  <a:pt x="5749329" y="2796814"/>
                </a:lnTo>
                <a:cubicBezTo>
                  <a:pt x="5598363" y="2645848"/>
                  <a:pt x="5598363" y="2401081"/>
                  <a:pt x="5749329" y="2250114"/>
                </a:cubicBezTo>
                <a:lnTo>
                  <a:pt x="7886220" y="113224"/>
                </a:lnTo>
                <a:cubicBezTo>
                  <a:pt x="7961704" y="37740"/>
                  <a:pt x="8060637" y="-1"/>
                  <a:pt x="81595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797878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BBE2B3E-A6F4-2719-5957-FA3671BDA5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82633" y="1213654"/>
            <a:ext cx="5944936" cy="5644347"/>
          </a:xfrm>
          <a:custGeom>
            <a:avLst/>
            <a:gdLst>
              <a:gd name="connsiteX0" fmla="*/ 0 w 5944936"/>
              <a:gd name="connsiteY0" fmla="*/ 0 h 5644347"/>
              <a:gd name="connsiteX1" fmla="*/ 5944936 w 5944936"/>
              <a:gd name="connsiteY1" fmla="*/ 0 h 5644347"/>
              <a:gd name="connsiteX2" fmla="*/ 5944936 w 5944936"/>
              <a:gd name="connsiteY2" fmla="*/ 5644347 h 5644347"/>
              <a:gd name="connsiteX3" fmla="*/ 0 w 5944936"/>
              <a:gd name="connsiteY3" fmla="*/ 5644347 h 564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4936" h="5644347">
                <a:moveTo>
                  <a:pt x="0" y="0"/>
                </a:moveTo>
                <a:lnTo>
                  <a:pt x="5944936" y="0"/>
                </a:lnTo>
                <a:lnTo>
                  <a:pt x="5944936" y="5644347"/>
                </a:lnTo>
                <a:lnTo>
                  <a:pt x="0" y="56443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2493200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85F1FFD-921C-47D5-4A23-B3DCEEBEDA1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30971" y="2717480"/>
            <a:ext cx="2418880" cy="2125184"/>
          </a:xfrm>
          <a:custGeom>
            <a:avLst/>
            <a:gdLst>
              <a:gd name="connsiteX0" fmla="*/ 246564 w 2418880"/>
              <a:gd name="connsiteY0" fmla="*/ 0 h 2125184"/>
              <a:gd name="connsiteX1" fmla="*/ 2172316 w 2418880"/>
              <a:gd name="connsiteY1" fmla="*/ 0 h 2125184"/>
              <a:gd name="connsiteX2" fmla="*/ 2418880 w 2418880"/>
              <a:gd name="connsiteY2" fmla="*/ 246564 h 2125184"/>
              <a:gd name="connsiteX3" fmla="*/ 2418880 w 2418880"/>
              <a:gd name="connsiteY3" fmla="*/ 2125184 h 2125184"/>
              <a:gd name="connsiteX4" fmla="*/ 0 w 2418880"/>
              <a:gd name="connsiteY4" fmla="*/ 2125184 h 2125184"/>
              <a:gd name="connsiteX5" fmla="*/ 0 w 2418880"/>
              <a:gd name="connsiteY5" fmla="*/ 246564 h 2125184"/>
              <a:gd name="connsiteX6" fmla="*/ 246564 w 2418880"/>
              <a:gd name="connsiteY6" fmla="*/ 0 h 2125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8880" h="2125184">
                <a:moveTo>
                  <a:pt x="246564" y="0"/>
                </a:moveTo>
                <a:lnTo>
                  <a:pt x="2172316" y="0"/>
                </a:lnTo>
                <a:cubicBezTo>
                  <a:pt x="2308490" y="0"/>
                  <a:pt x="2418880" y="110390"/>
                  <a:pt x="2418880" y="246564"/>
                </a:cubicBezTo>
                <a:lnTo>
                  <a:pt x="2418880" y="2125184"/>
                </a:lnTo>
                <a:lnTo>
                  <a:pt x="0" y="2125184"/>
                </a:lnTo>
                <a:lnTo>
                  <a:pt x="0" y="246564"/>
                </a:lnTo>
                <a:cubicBezTo>
                  <a:pt x="0" y="110390"/>
                  <a:pt x="110390" y="0"/>
                  <a:pt x="2465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025DB85-20E2-F38C-C6EE-F0546A768F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871046" y="2707872"/>
            <a:ext cx="2418880" cy="2125184"/>
          </a:xfrm>
          <a:custGeom>
            <a:avLst/>
            <a:gdLst>
              <a:gd name="connsiteX0" fmla="*/ 246564 w 2418880"/>
              <a:gd name="connsiteY0" fmla="*/ 0 h 2125184"/>
              <a:gd name="connsiteX1" fmla="*/ 2172316 w 2418880"/>
              <a:gd name="connsiteY1" fmla="*/ 0 h 2125184"/>
              <a:gd name="connsiteX2" fmla="*/ 2418880 w 2418880"/>
              <a:gd name="connsiteY2" fmla="*/ 246564 h 2125184"/>
              <a:gd name="connsiteX3" fmla="*/ 2418880 w 2418880"/>
              <a:gd name="connsiteY3" fmla="*/ 2125184 h 2125184"/>
              <a:gd name="connsiteX4" fmla="*/ 0 w 2418880"/>
              <a:gd name="connsiteY4" fmla="*/ 2125184 h 2125184"/>
              <a:gd name="connsiteX5" fmla="*/ 0 w 2418880"/>
              <a:gd name="connsiteY5" fmla="*/ 246564 h 2125184"/>
              <a:gd name="connsiteX6" fmla="*/ 246564 w 2418880"/>
              <a:gd name="connsiteY6" fmla="*/ 0 h 2125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8880" h="2125184">
                <a:moveTo>
                  <a:pt x="246564" y="0"/>
                </a:moveTo>
                <a:lnTo>
                  <a:pt x="2172316" y="0"/>
                </a:lnTo>
                <a:cubicBezTo>
                  <a:pt x="2308490" y="0"/>
                  <a:pt x="2418880" y="110390"/>
                  <a:pt x="2418880" y="246564"/>
                </a:cubicBezTo>
                <a:lnTo>
                  <a:pt x="2418880" y="2125184"/>
                </a:lnTo>
                <a:lnTo>
                  <a:pt x="0" y="2125184"/>
                </a:lnTo>
                <a:lnTo>
                  <a:pt x="0" y="246564"/>
                </a:lnTo>
                <a:cubicBezTo>
                  <a:pt x="0" y="110390"/>
                  <a:pt x="110390" y="0"/>
                  <a:pt x="2465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1AAB4A2-FA66-204E-7236-6F04774DBF6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11121" y="2707872"/>
            <a:ext cx="2418880" cy="2125184"/>
          </a:xfrm>
          <a:custGeom>
            <a:avLst/>
            <a:gdLst>
              <a:gd name="connsiteX0" fmla="*/ 246564 w 2418880"/>
              <a:gd name="connsiteY0" fmla="*/ 0 h 2125184"/>
              <a:gd name="connsiteX1" fmla="*/ 2172316 w 2418880"/>
              <a:gd name="connsiteY1" fmla="*/ 0 h 2125184"/>
              <a:gd name="connsiteX2" fmla="*/ 2418880 w 2418880"/>
              <a:gd name="connsiteY2" fmla="*/ 246564 h 2125184"/>
              <a:gd name="connsiteX3" fmla="*/ 2418880 w 2418880"/>
              <a:gd name="connsiteY3" fmla="*/ 2125184 h 2125184"/>
              <a:gd name="connsiteX4" fmla="*/ 0 w 2418880"/>
              <a:gd name="connsiteY4" fmla="*/ 2125184 h 2125184"/>
              <a:gd name="connsiteX5" fmla="*/ 0 w 2418880"/>
              <a:gd name="connsiteY5" fmla="*/ 246564 h 2125184"/>
              <a:gd name="connsiteX6" fmla="*/ 246564 w 2418880"/>
              <a:gd name="connsiteY6" fmla="*/ 0 h 2125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8880" h="2125184">
                <a:moveTo>
                  <a:pt x="246564" y="0"/>
                </a:moveTo>
                <a:lnTo>
                  <a:pt x="2172316" y="0"/>
                </a:lnTo>
                <a:cubicBezTo>
                  <a:pt x="2308490" y="0"/>
                  <a:pt x="2418880" y="110390"/>
                  <a:pt x="2418880" y="246564"/>
                </a:cubicBezTo>
                <a:lnTo>
                  <a:pt x="2418880" y="2125184"/>
                </a:lnTo>
                <a:lnTo>
                  <a:pt x="0" y="2125184"/>
                </a:lnTo>
                <a:lnTo>
                  <a:pt x="0" y="246564"/>
                </a:lnTo>
                <a:cubicBezTo>
                  <a:pt x="0" y="110390"/>
                  <a:pt x="110390" y="0"/>
                  <a:pt x="2465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199095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CFFB9DB-B604-1B0B-8E60-4F43F1D2017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35078" y="1305655"/>
            <a:ext cx="5435242" cy="4653088"/>
          </a:xfrm>
          <a:custGeom>
            <a:avLst/>
            <a:gdLst>
              <a:gd name="connsiteX0" fmla="*/ 3451575 w 5435242"/>
              <a:gd name="connsiteY0" fmla="*/ 2384554 h 4653088"/>
              <a:gd name="connsiteX1" fmla="*/ 5148567 w 5435242"/>
              <a:gd name="connsiteY1" fmla="*/ 2384554 h 4653088"/>
              <a:gd name="connsiteX2" fmla="*/ 5435242 w 5435242"/>
              <a:gd name="connsiteY2" fmla="*/ 2671229 h 4653088"/>
              <a:gd name="connsiteX3" fmla="*/ 5435242 w 5435242"/>
              <a:gd name="connsiteY3" fmla="*/ 4366412 h 4653088"/>
              <a:gd name="connsiteX4" fmla="*/ 5148567 w 5435242"/>
              <a:gd name="connsiteY4" fmla="*/ 4653087 h 4653088"/>
              <a:gd name="connsiteX5" fmla="*/ 3451575 w 5435242"/>
              <a:gd name="connsiteY5" fmla="*/ 4653087 h 4653088"/>
              <a:gd name="connsiteX6" fmla="*/ 3164900 w 5435242"/>
              <a:gd name="connsiteY6" fmla="*/ 4366412 h 4653088"/>
              <a:gd name="connsiteX7" fmla="*/ 3164900 w 5435242"/>
              <a:gd name="connsiteY7" fmla="*/ 2671229 h 4653088"/>
              <a:gd name="connsiteX8" fmla="*/ 3451575 w 5435242"/>
              <a:gd name="connsiteY8" fmla="*/ 2384554 h 4653088"/>
              <a:gd name="connsiteX9" fmla="*/ 191604 w 5435242"/>
              <a:gd name="connsiteY9" fmla="*/ 1 h 4653088"/>
              <a:gd name="connsiteX10" fmla="*/ 2854560 w 5435242"/>
              <a:gd name="connsiteY10" fmla="*/ 1 h 4653088"/>
              <a:gd name="connsiteX11" fmla="*/ 3046164 w 5435242"/>
              <a:gd name="connsiteY11" fmla="*/ 191605 h 4653088"/>
              <a:gd name="connsiteX12" fmla="*/ 3046164 w 5435242"/>
              <a:gd name="connsiteY12" fmla="*/ 4461484 h 4653088"/>
              <a:gd name="connsiteX13" fmla="*/ 2854560 w 5435242"/>
              <a:gd name="connsiteY13" fmla="*/ 4653088 h 4653088"/>
              <a:gd name="connsiteX14" fmla="*/ 191604 w 5435242"/>
              <a:gd name="connsiteY14" fmla="*/ 4653088 h 4653088"/>
              <a:gd name="connsiteX15" fmla="*/ 0 w 5435242"/>
              <a:gd name="connsiteY15" fmla="*/ 4461484 h 4653088"/>
              <a:gd name="connsiteX16" fmla="*/ 0 w 5435242"/>
              <a:gd name="connsiteY16" fmla="*/ 191605 h 4653088"/>
              <a:gd name="connsiteX17" fmla="*/ 191604 w 5435242"/>
              <a:gd name="connsiteY17" fmla="*/ 1 h 4653088"/>
              <a:gd name="connsiteX18" fmla="*/ 3451575 w 5435242"/>
              <a:gd name="connsiteY18" fmla="*/ 0 h 4653088"/>
              <a:gd name="connsiteX19" fmla="*/ 5148567 w 5435242"/>
              <a:gd name="connsiteY19" fmla="*/ 0 h 4653088"/>
              <a:gd name="connsiteX20" fmla="*/ 5435242 w 5435242"/>
              <a:gd name="connsiteY20" fmla="*/ 286675 h 4653088"/>
              <a:gd name="connsiteX21" fmla="*/ 5435242 w 5435242"/>
              <a:gd name="connsiteY21" fmla="*/ 1981858 h 4653088"/>
              <a:gd name="connsiteX22" fmla="*/ 5148567 w 5435242"/>
              <a:gd name="connsiteY22" fmla="*/ 2268533 h 4653088"/>
              <a:gd name="connsiteX23" fmla="*/ 3451575 w 5435242"/>
              <a:gd name="connsiteY23" fmla="*/ 2268533 h 4653088"/>
              <a:gd name="connsiteX24" fmla="*/ 3164900 w 5435242"/>
              <a:gd name="connsiteY24" fmla="*/ 1981858 h 4653088"/>
              <a:gd name="connsiteX25" fmla="*/ 3164900 w 5435242"/>
              <a:gd name="connsiteY25" fmla="*/ 286675 h 4653088"/>
              <a:gd name="connsiteX26" fmla="*/ 3451575 w 5435242"/>
              <a:gd name="connsiteY26" fmla="*/ 0 h 4653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435242" h="4653088">
                <a:moveTo>
                  <a:pt x="3451575" y="2384554"/>
                </a:moveTo>
                <a:lnTo>
                  <a:pt x="5148567" y="2384554"/>
                </a:lnTo>
                <a:cubicBezTo>
                  <a:pt x="5306893" y="2384554"/>
                  <a:pt x="5435242" y="2512903"/>
                  <a:pt x="5435242" y="2671229"/>
                </a:cubicBezTo>
                <a:lnTo>
                  <a:pt x="5435242" y="4366412"/>
                </a:lnTo>
                <a:cubicBezTo>
                  <a:pt x="5435242" y="4524738"/>
                  <a:pt x="5306893" y="4653087"/>
                  <a:pt x="5148567" y="4653087"/>
                </a:cubicBezTo>
                <a:lnTo>
                  <a:pt x="3451575" y="4653087"/>
                </a:lnTo>
                <a:cubicBezTo>
                  <a:pt x="3293249" y="4653087"/>
                  <a:pt x="3164900" y="4524738"/>
                  <a:pt x="3164900" y="4366412"/>
                </a:cubicBezTo>
                <a:lnTo>
                  <a:pt x="3164900" y="2671229"/>
                </a:lnTo>
                <a:cubicBezTo>
                  <a:pt x="3164900" y="2512903"/>
                  <a:pt x="3293249" y="2384554"/>
                  <a:pt x="3451575" y="2384554"/>
                </a:cubicBezTo>
                <a:close/>
                <a:moveTo>
                  <a:pt x="191604" y="1"/>
                </a:moveTo>
                <a:lnTo>
                  <a:pt x="2854560" y="1"/>
                </a:lnTo>
                <a:cubicBezTo>
                  <a:pt x="2960380" y="1"/>
                  <a:pt x="3046164" y="85785"/>
                  <a:pt x="3046164" y="191605"/>
                </a:cubicBezTo>
                <a:lnTo>
                  <a:pt x="3046164" y="4461484"/>
                </a:lnTo>
                <a:cubicBezTo>
                  <a:pt x="3046164" y="4567304"/>
                  <a:pt x="2960380" y="4653088"/>
                  <a:pt x="2854560" y="4653088"/>
                </a:cubicBezTo>
                <a:lnTo>
                  <a:pt x="191604" y="4653088"/>
                </a:lnTo>
                <a:cubicBezTo>
                  <a:pt x="85784" y="4653088"/>
                  <a:pt x="0" y="4567304"/>
                  <a:pt x="0" y="4461484"/>
                </a:cubicBezTo>
                <a:lnTo>
                  <a:pt x="0" y="191605"/>
                </a:lnTo>
                <a:cubicBezTo>
                  <a:pt x="0" y="85785"/>
                  <a:pt x="85784" y="1"/>
                  <a:pt x="191604" y="1"/>
                </a:cubicBezTo>
                <a:close/>
                <a:moveTo>
                  <a:pt x="3451575" y="0"/>
                </a:moveTo>
                <a:lnTo>
                  <a:pt x="5148567" y="0"/>
                </a:lnTo>
                <a:cubicBezTo>
                  <a:pt x="5306893" y="0"/>
                  <a:pt x="5435242" y="128349"/>
                  <a:pt x="5435242" y="286675"/>
                </a:cubicBezTo>
                <a:lnTo>
                  <a:pt x="5435242" y="1981858"/>
                </a:lnTo>
                <a:cubicBezTo>
                  <a:pt x="5435242" y="2140184"/>
                  <a:pt x="5306893" y="2268533"/>
                  <a:pt x="5148567" y="2268533"/>
                </a:cubicBezTo>
                <a:lnTo>
                  <a:pt x="3451575" y="2268533"/>
                </a:lnTo>
                <a:cubicBezTo>
                  <a:pt x="3293249" y="2268533"/>
                  <a:pt x="3164900" y="2140184"/>
                  <a:pt x="3164900" y="1981858"/>
                </a:cubicBezTo>
                <a:lnTo>
                  <a:pt x="3164900" y="286675"/>
                </a:lnTo>
                <a:cubicBezTo>
                  <a:pt x="3164900" y="128349"/>
                  <a:pt x="3293249" y="0"/>
                  <a:pt x="34515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624522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F7050DA-DB65-0FCE-41A2-F869FD9C64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15137" y="1160467"/>
            <a:ext cx="2270342" cy="2268533"/>
          </a:xfrm>
          <a:custGeom>
            <a:avLst/>
            <a:gdLst>
              <a:gd name="connsiteX0" fmla="*/ 286675 w 2270342"/>
              <a:gd name="connsiteY0" fmla="*/ 0 h 2268533"/>
              <a:gd name="connsiteX1" fmla="*/ 1983667 w 2270342"/>
              <a:gd name="connsiteY1" fmla="*/ 0 h 2268533"/>
              <a:gd name="connsiteX2" fmla="*/ 2270342 w 2270342"/>
              <a:gd name="connsiteY2" fmla="*/ 286675 h 2268533"/>
              <a:gd name="connsiteX3" fmla="*/ 2270342 w 2270342"/>
              <a:gd name="connsiteY3" fmla="*/ 1981858 h 2268533"/>
              <a:gd name="connsiteX4" fmla="*/ 1983667 w 2270342"/>
              <a:gd name="connsiteY4" fmla="*/ 2268533 h 2268533"/>
              <a:gd name="connsiteX5" fmla="*/ 286675 w 2270342"/>
              <a:gd name="connsiteY5" fmla="*/ 2268533 h 2268533"/>
              <a:gd name="connsiteX6" fmla="*/ 0 w 2270342"/>
              <a:gd name="connsiteY6" fmla="*/ 1981858 h 2268533"/>
              <a:gd name="connsiteX7" fmla="*/ 0 w 2270342"/>
              <a:gd name="connsiteY7" fmla="*/ 286675 h 2268533"/>
              <a:gd name="connsiteX8" fmla="*/ 286675 w 2270342"/>
              <a:gd name="connsiteY8" fmla="*/ 0 h 226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70342" h="2268533">
                <a:moveTo>
                  <a:pt x="286675" y="0"/>
                </a:moveTo>
                <a:lnTo>
                  <a:pt x="1983667" y="0"/>
                </a:lnTo>
                <a:cubicBezTo>
                  <a:pt x="2141993" y="0"/>
                  <a:pt x="2270342" y="128349"/>
                  <a:pt x="2270342" y="286675"/>
                </a:cubicBezTo>
                <a:lnTo>
                  <a:pt x="2270342" y="1981858"/>
                </a:lnTo>
                <a:cubicBezTo>
                  <a:pt x="2270342" y="2140184"/>
                  <a:pt x="2141993" y="2268533"/>
                  <a:pt x="1983667" y="2268533"/>
                </a:cubicBezTo>
                <a:lnTo>
                  <a:pt x="286675" y="2268533"/>
                </a:lnTo>
                <a:cubicBezTo>
                  <a:pt x="128349" y="2268533"/>
                  <a:pt x="0" y="2140184"/>
                  <a:pt x="0" y="1981858"/>
                </a:cubicBezTo>
                <a:lnTo>
                  <a:pt x="0" y="286675"/>
                </a:lnTo>
                <a:cubicBezTo>
                  <a:pt x="0" y="128349"/>
                  <a:pt x="128349" y="0"/>
                  <a:pt x="2866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2A1E2FD-A701-1944-9109-0F980B4E75F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63696" y="1160467"/>
            <a:ext cx="4459823" cy="2268533"/>
          </a:xfrm>
          <a:custGeom>
            <a:avLst/>
            <a:gdLst>
              <a:gd name="connsiteX0" fmla="*/ 225719 w 4459823"/>
              <a:gd name="connsiteY0" fmla="*/ 0 h 2268533"/>
              <a:gd name="connsiteX1" fmla="*/ 4234104 w 4459823"/>
              <a:gd name="connsiteY1" fmla="*/ 0 h 2268533"/>
              <a:gd name="connsiteX2" fmla="*/ 4459823 w 4459823"/>
              <a:gd name="connsiteY2" fmla="*/ 225719 h 2268533"/>
              <a:gd name="connsiteX3" fmla="*/ 4459823 w 4459823"/>
              <a:gd name="connsiteY3" fmla="*/ 2042814 h 2268533"/>
              <a:gd name="connsiteX4" fmla="*/ 4234104 w 4459823"/>
              <a:gd name="connsiteY4" fmla="*/ 2268533 h 2268533"/>
              <a:gd name="connsiteX5" fmla="*/ 225719 w 4459823"/>
              <a:gd name="connsiteY5" fmla="*/ 2268533 h 2268533"/>
              <a:gd name="connsiteX6" fmla="*/ 0 w 4459823"/>
              <a:gd name="connsiteY6" fmla="*/ 2042814 h 2268533"/>
              <a:gd name="connsiteX7" fmla="*/ 0 w 4459823"/>
              <a:gd name="connsiteY7" fmla="*/ 225719 h 2268533"/>
              <a:gd name="connsiteX8" fmla="*/ 225719 w 4459823"/>
              <a:gd name="connsiteY8" fmla="*/ 0 h 226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59823" h="2268533">
                <a:moveTo>
                  <a:pt x="225719" y="0"/>
                </a:moveTo>
                <a:lnTo>
                  <a:pt x="4234104" y="0"/>
                </a:lnTo>
                <a:cubicBezTo>
                  <a:pt x="4358765" y="0"/>
                  <a:pt x="4459823" y="101058"/>
                  <a:pt x="4459823" y="225719"/>
                </a:cubicBezTo>
                <a:lnTo>
                  <a:pt x="4459823" y="2042814"/>
                </a:lnTo>
                <a:cubicBezTo>
                  <a:pt x="4459823" y="2167475"/>
                  <a:pt x="4358765" y="2268533"/>
                  <a:pt x="4234104" y="2268533"/>
                </a:cubicBezTo>
                <a:lnTo>
                  <a:pt x="225719" y="2268533"/>
                </a:lnTo>
                <a:cubicBezTo>
                  <a:pt x="101058" y="2268533"/>
                  <a:pt x="0" y="2167475"/>
                  <a:pt x="0" y="2042814"/>
                </a:cubicBezTo>
                <a:lnTo>
                  <a:pt x="0" y="225719"/>
                </a:lnTo>
                <a:cubicBezTo>
                  <a:pt x="0" y="101058"/>
                  <a:pt x="101058" y="0"/>
                  <a:pt x="22571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40C5126-3566-5477-4591-D139E24C8D3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25656" y="3602725"/>
            <a:ext cx="4459823" cy="2268533"/>
          </a:xfrm>
          <a:custGeom>
            <a:avLst/>
            <a:gdLst>
              <a:gd name="connsiteX0" fmla="*/ 225719 w 4459823"/>
              <a:gd name="connsiteY0" fmla="*/ 0 h 2268533"/>
              <a:gd name="connsiteX1" fmla="*/ 4234104 w 4459823"/>
              <a:gd name="connsiteY1" fmla="*/ 0 h 2268533"/>
              <a:gd name="connsiteX2" fmla="*/ 4459823 w 4459823"/>
              <a:gd name="connsiteY2" fmla="*/ 225719 h 2268533"/>
              <a:gd name="connsiteX3" fmla="*/ 4459823 w 4459823"/>
              <a:gd name="connsiteY3" fmla="*/ 2042814 h 2268533"/>
              <a:gd name="connsiteX4" fmla="*/ 4234104 w 4459823"/>
              <a:gd name="connsiteY4" fmla="*/ 2268533 h 2268533"/>
              <a:gd name="connsiteX5" fmla="*/ 225719 w 4459823"/>
              <a:gd name="connsiteY5" fmla="*/ 2268533 h 2268533"/>
              <a:gd name="connsiteX6" fmla="*/ 0 w 4459823"/>
              <a:gd name="connsiteY6" fmla="*/ 2042814 h 2268533"/>
              <a:gd name="connsiteX7" fmla="*/ 0 w 4459823"/>
              <a:gd name="connsiteY7" fmla="*/ 225719 h 2268533"/>
              <a:gd name="connsiteX8" fmla="*/ 225719 w 4459823"/>
              <a:gd name="connsiteY8" fmla="*/ 0 h 226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59823" h="2268533">
                <a:moveTo>
                  <a:pt x="225719" y="0"/>
                </a:moveTo>
                <a:lnTo>
                  <a:pt x="4234104" y="0"/>
                </a:lnTo>
                <a:cubicBezTo>
                  <a:pt x="4358765" y="0"/>
                  <a:pt x="4459823" y="101058"/>
                  <a:pt x="4459823" y="225719"/>
                </a:cubicBezTo>
                <a:lnTo>
                  <a:pt x="4459823" y="2042814"/>
                </a:lnTo>
                <a:cubicBezTo>
                  <a:pt x="4459823" y="2167475"/>
                  <a:pt x="4358765" y="2268533"/>
                  <a:pt x="4234104" y="2268533"/>
                </a:cubicBezTo>
                <a:lnTo>
                  <a:pt x="225719" y="2268533"/>
                </a:lnTo>
                <a:cubicBezTo>
                  <a:pt x="101058" y="2268533"/>
                  <a:pt x="0" y="2167475"/>
                  <a:pt x="0" y="2042814"/>
                </a:cubicBezTo>
                <a:lnTo>
                  <a:pt x="0" y="225719"/>
                </a:lnTo>
                <a:cubicBezTo>
                  <a:pt x="0" y="101058"/>
                  <a:pt x="101058" y="0"/>
                  <a:pt x="22571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5F48200-67FB-2072-B12B-AF28FA57BE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77097" y="3602725"/>
            <a:ext cx="2270342" cy="2268533"/>
          </a:xfrm>
          <a:custGeom>
            <a:avLst/>
            <a:gdLst>
              <a:gd name="connsiteX0" fmla="*/ 286675 w 2270342"/>
              <a:gd name="connsiteY0" fmla="*/ 0 h 2268533"/>
              <a:gd name="connsiteX1" fmla="*/ 1983667 w 2270342"/>
              <a:gd name="connsiteY1" fmla="*/ 0 h 2268533"/>
              <a:gd name="connsiteX2" fmla="*/ 2270342 w 2270342"/>
              <a:gd name="connsiteY2" fmla="*/ 286675 h 2268533"/>
              <a:gd name="connsiteX3" fmla="*/ 2270342 w 2270342"/>
              <a:gd name="connsiteY3" fmla="*/ 1981858 h 2268533"/>
              <a:gd name="connsiteX4" fmla="*/ 1983667 w 2270342"/>
              <a:gd name="connsiteY4" fmla="*/ 2268533 h 2268533"/>
              <a:gd name="connsiteX5" fmla="*/ 286675 w 2270342"/>
              <a:gd name="connsiteY5" fmla="*/ 2268533 h 2268533"/>
              <a:gd name="connsiteX6" fmla="*/ 0 w 2270342"/>
              <a:gd name="connsiteY6" fmla="*/ 1981858 h 2268533"/>
              <a:gd name="connsiteX7" fmla="*/ 0 w 2270342"/>
              <a:gd name="connsiteY7" fmla="*/ 286675 h 2268533"/>
              <a:gd name="connsiteX8" fmla="*/ 286675 w 2270342"/>
              <a:gd name="connsiteY8" fmla="*/ 0 h 226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70342" h="2268533">
                <a:moveTo>
                  <a:pt x="286675" y="0"/>
                </a:moveTo>
                <a:lnTo>
                  <a:pt x="1983667" y="0"/>
                </a:lnTo>
                <a:cubicBezTo>
                  <a:pt x="2141993" y="0"/>
                  <a:pt x="2270342" y="128349"/>
                  <a:pt x="2270342" y="286675"/>
                </a:cubicBezTo>
                <a:lnTo>
                  <a:pt x="2270342" y="1981858"/>
                </a:lnTo>
                <a:cubicBezTo>
                  <a:pt x="2270342" y="2140184"/>
                  <a:pt x="2141993" y="2268533"/>
                  <a:pt x="1983667" y="2268533"/>
                </a:cubicBezTo>
                <a:lnTo>
                  <a:pt x="286675" y="2268533"/>
                </a:lnTo>
                <a:cubicBezTo>
                  <a:pt x="128349" y="2268533"/>
                  <a:pt x="0" y="2140184"/>
                  <a:pt x="0" y="1981858"/>
                </a:cubicBezTo>
                <a:lnTo>
                  <a:pt x="0" y="286675"/>
                </a:lnTo>
                <a:cubicBezTo>
                  <a:pt x="0" y="128349"/>
                  <a:pt x="128349" y="0"/>
                  <a:pt x="2866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508A589C-2D05-610D-F264-BAAF1184AB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071462" y="3602725"/>
            <a:ext cx="2270342" cy="2268533"/>
          </a:xfrm>
          <a:custGeom>
            <a:avLst/>
            <a:gdLst>
              <a:gd name="connsiteX0" fmla="*/ 286675 w 2270342"/>
              <a:gd name="connsiteY0" fmla="*/ 0 h 2268533"/>
              <a:gd name="connsiteX1" fmla="*/ 1983667 w 2270342"/>
              <a:gd name="connsiteY1" fmla="*/ 0 h 2268533"/>
              <a:gd name="connsiteX2" fmla="*/ 2270342 w 2270342"/>
              <a:gd name="connsiteY2" fmla="*/ 286675 h 2268533"/>
              <a:gd name="connsiteX3" fmla="*/ 2270342 w 2270342"/>
              <a:gd name="connsiteY3" fmla="*/ 1981858 h 2268533"/>
              <a:gd name="connsiteX4" fmla="*/ 1983667 w 2270342"/>
              <a:gd name="connsiteY4" fmla="*/ 2268533 h 2268533"/>
              <a:gd name="connsiteX5" fmla="*/ 286675 w 2270342"/>
              <a:gd name="connsiteY5" fmla="*/ 2268533 h 2268533"/>
              <a:gd name="connsiteX6" fmla="*/ 0 w 2270342"/>
              <a:gd name="connsiteY6" fmla="*/ 1981858 h 2268533"/>
              <a:gd name="connsiteX7" fmla="*/ 0 w 2270342"/>
              <a:gd name="connsiteY7" fmla="*/ 286675 h 2268533"/>
              <a:gd name="connsiteX8" fmla="*/ 286675 w 2270342"/>
              <a:gd name="connsiteY8" fmla="*/ 0 h 226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70342" h="2268533">
                <a:moveTo>
                  <a:pt x="286675" y="0"/>
                </a:moveTo>
                <a:lnTo>
                  <a:pt x="1983667" y="0"/>
                </a:lnTo>
                <a:cubicBezTo>
                  <a:pt x="2141993" y="0"/>
                  <a:pt x="2270342" y="128349"/>
                  <a:pt x="2270342" y="286675"/>
                </a:cubicBezTo>
                <a:lnTo>
                  <a:pt x="2270342" y="1981858"/>
                </a:lnTo>
                <a:cubicBezTo>
                  <a:pt x="2270342" y="2140184"/>
                  <a:pt x="2141993" y="2268533"/>
                  <a:pt x="1983667" y="2268533"/>
                </a:cubicBezTo>
                <a:lnTo>
                  <a:pt x="286675" y="2268533"/>
                </a:lnTo>
                <a:cubicBezTo>
                  <a:pt x="128349" y="2268533"/>
                  <a:pt x="0" y="2140184"/>
                  <a:pt x="0" y="1981858"/>
                </a:cubicBezTo>
                <a:lnTo>
                  <a:pt x="0" y="286675"/>
                </a:lnTo>
                <a:cubicBezTo>
                  <a:pt x="0" y="128349"/>
                  <a:pt x="128349" y="0"/>
                  <a:pt x="2866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247159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675FE4A-2C09-53EE-D790-28085F876D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0927541">
            <a:off x="5631308" y="1572088"/>
            <a:ext cx="3548932" cy="2518102"/>
          </a:xfrm>
          <a:custGeom>
            <a:avLst/>
            <a:gdLst>
              <a:gd name="connsiteX0" fmla="*/ 3548932 w 3548932"/>
              <a:gd name="connsiteY0" fmla="*/ 0 h 2518102"/>
              <a:gd name="connsiteX1" fmla="*/ 3366926 w 3548932"/>
              <a:gd name="connsiteY1" fmla="*/ 2518102 h 2518102"/>
              <a:gd name="connsiteX2" fmla="*/ 0 w 3548932"/>
              <a:gd name="connsiteY2" fmla="*/ 2503490 h 2518102"/>
              <a:gd name="connsiteX3" fmla="*/ 228882 w 3548932"/>
              <a:gd name="connsiteY3" fmla="*/ 125180 h 2518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48932" h="2518102">
                <a:moveTo>
                  <a:pt x="3548932" y="0"/>
                </a:moveTo>
                <a:lnTo>
                  <a:pt x="3366926" y="2518102"/>
                </a:lnTo>
                <a:lnTo>
                  <a:pt x="0" y="2503490"/>
                </a:lnTo>
                <a:lnTo>
                  <a:pt x="228882" y="1251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793130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DBF29A5-A67A-9CE2-26A6-30CB7006C7D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603248"/>
            <a:ext cx="2588260" cy="5677228"/>
          </a:xfrm>
          <a:custGeom>
            <a:avLst/>
            <a:gdLst>
              <a:gd name="connsiteX0" fmla="*/ 339942 w 2588260"/>
              <a:gd name="connsiteY0" fmla="*/ 0 h 5677228"/>
              <a:gd name="connsiteX1" fmla="*/ 2248318 w 2588260"/>
              <a:gd name="connsiteY1" fmla="*/ 0 h 5677228"/>
              <a:gd name="connsiteX2" fmla="*/ 2588260 w 2588260"/>
              <a:gd name="connsiteY2" fmla="*/ 339942 h 5677228"/>
              <a:gd name="connsiteX3" fmla="*/ 2588260 w 2588260"/>
              <a:gd name="connsiteY3" fmla="*/ 5337286 h 5677228"/>
              <a:gd name="connsiteX4" fmla="*/ 2248318 w 2588260"/>
              <a:gd name="connsiteY4" fmla="*/ 5677228 h 5677228"/>
              <a:gd name="connsiteX5" fmla="*/ 339942 w 2588260"/>
              <a:gd name="connsiteY5" fmla="*/ 5677228 h 5677228"/>
              <a:gd name="connsiteX6" fmla="*/ 0 w 2588260"/>
              <a:gd name="connsiteY6" fmla="*/ 5337286 h 5677228"/>
              <a:gd name="connsiteX7" fmla="*/ 0 w 2588260"/>
              <a:gd name="connsiteY7" fmla="*/ 339942 h 5677228"/>
              <a:gd name="connsiteX8" fmla="*/ 339942 w 2588260"/>
              <a:gd name="connsiteY8" fmla="*/ 0 h 567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88260" h="5677228">
                <a:moveTo>
                  <a:pt x="339942" y="0"/>
                </a:moveTo>
                <a:lnTo>
                  <a:pt x="2248318" y="0"/>
                </a:lnTo>
                <a:cubicBezTo>
                  <a:pt x="2436063" y="0"/>
                  <a:pt x="2588260" y="152197"/>
                  <a:pt x="2588260" y="339942"/>
                </a:cubicBezTo>
                <a:lnTo>
                  <a:pt x="2588260" y="5337286"/>
                </a:lnTo>
                <a:cubicBezTo>
                  <a:pt x="2588260" y="5525031"/>
                  <a:pt x="2436063" y="5677228"/>
                  <a:pt x="2248318" y="5677228"/>
                </a:cubicBezTo>
                <a:lnTo>
                  <a:pt x="339942" y="5677228"/>
                </a:lnTo>
                <a:cubicBezTo>
                  <a:pt x="152197" y="5677228"/>
                  <a:pt x="0" y="5525031"/>
                  <a:pt x="0" y="5337286"/>
                </a:cubicBezTo>
                <a:lnTo>
                  <a:pt x="0" y="339942"/>
                </a:lnTo>
                <a:cubicBezTo>
                  <a:pt x="0" y="152197"/>
                  <a:pt x="152197" y="0"/>
                  <a:pt x="3399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2767825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6216C9C-3DE9-38CD-DD3A-089B45FA7E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385014" y="1019928"/>
            <a:ext cx="8152259" cy="8140685"/>
          </a:xfrm>
          <a:custGeom>
            <a:avLst/>
            <a:gdLst>
              <a:gd name="connsiteX0" fmla="*/ 5575052 w 8152259"/>
              <a:gd name="connsiteY0" fmla="*/ 2986271 h 8140685"/>
              <a:gd name="connsiteX1" fmla="*/ 6051070 w 8152259"/>
              <a:gd name="connsiteY1" fmla="*/ 3183444 h 8140685"/>
              <a:gd name="connsiteX2" fmla="*/ 7955087 w 8152259"/>
              <a:gd name="connsiteY2" fmla="*/ 5087461 h 8140685"/>
              <a:gd name="connsiteX3" fmla="*/ 7955087 w 8152259"/>
              <a:gd name="connsiteY3" fmla="*/ 6039497 h 8140685"/>
              <a:gd name="connsiteX4" fmla="*/ 6051070 w 8152259"/>
              <a:gd name="connsiteY4" fmla="*/ 7943513 h 8140685"/>
              <a:gd name="connsiteX5" fmla="*/ 5099034 w 8152259"/>
              <a:gd name="connsiteY5" fmla="*/ 7943513 h 8140685"/>
              <a:gd name="connsiteX6" fmla="*/ 3195018 w 8152259"/>
              <a:gd name="connsiteY6" fmla="*/ 6039497 h 8140685"/>
              <a:gd name="connsiteX7" fmla="*/ 3195018 w 8152259"/>
              <a:gd name="connsiteY7" fmla="*/ 5087461 h 8140685"/>
              <a:gd name="connsiteX8" fmla="*/ 5099034 w 8152259"/>
              <a:gd name="connsiteY8" fmla="*/ 3183444 h 8140685"/>
              <a:gd name="connsiteX9" fmla="*/ 5575052 w 8152259"/>
              <a:gd name="connsiteY9" fmla="*/ 2986271 h 8140685"/>
              <a:gd name="connsiteX10" fmla="*/ 2577207 w 8152259"/>
              <a:gd name="connsiteY10" fmla="*/ 0 h 8140685"/>
              <a:gd name="connsiteX11" fmla="*/ 3053225 w 8152259"/>
              <a:gd name="connsiteY11" fmla="*/ 197173 h 8140685"/>
              <a:gd name="connsiteX12" fmla="*/ 4957242 w 8152259"/>
              <a:gd name="connsiteY12" fmla="*/ 2101190 h 8140685"/>
              <a:gd name="connsiteX13" fmla="*/ 4957242 w 8152259"/>
              <a:gd name="connsiteY13" fmla="*/ 3053226 h 8140685"/>
              <a:gd name="connsiteX14" fmla="*/ 3053225 w 8152259"/>
              <a:gd name="connsiteY14" fmla="*/ 4957242 h 8140685"/>
              <a:gd name="connsiteX15" fmla="*/ 2101189 w 8152259"/>
              <a:gd name="connsiteY15" fmla="*/ 4957242 h 8140685"/>
              <a:gd name="connsiteX16" fmla="*/ 197173 w 8152259"/>
              <a:gd name="connsiteY16" fmla="*/ 3053226 h 8140685"/>
              <a:gd name="connsiteX17" fmla="*/ 197173 w 8152259"/>
              <a:gd name="connsiteY17" fmla="*/ 2101190 h 8140685"/>
              <a:gd name="connsiteX18" fmla="*/ 2101189 w 8152259"/>
              <a:gd name="connsiteY18" fmla="*/ 197173 h 8140685"/>
              <a:gd name="connsiteX19" fmla="*/ 2577207 w 8152259"/>
              <a:gd name="connsiteY19" fmla="*/ 0 h 8140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152259" h="8140685">
                <a:moveTo>
                  <a:pt x="5575052" y="2986271"/>
                </a:moveTo>
                <a:cubicBezTo>
                  <a:pt x="5747337" y="2986272"/>
                  <a:pt x="5919621" y="3051995"/>
                  <a:pt x="6051070" y="3183444"/>
                </a:cubicBezTo>
                <a:lnTo>
                  <a:pt x="7955087" y="5087461"/>
                </a:lnTo>
                <a:cubicBezTo>
                  <a:pt x="8217984" y="5350358"/>
                  <a:pt x="8217984" y="5776599"/>
                  <a:pt x="7955087" y="6039497"/>
                </a:cubicBezTo>
                <a:lnTo>
                  <a:pt x="6051070" y="7943513"/>
                </a:lnTo>
                <a:cubicBezTo>
                  <a:pt x="5788173" y="8206410"/>
                  <a:pt x="5361932" y="8206410"/>
                  <a:pt x="5099034" y="7943513"/>
                </a:cubicBezTo>
                <a:lnTo>
                  <a:pt x="3195018" y="6039497"/>
                </a:lnTo>
                <a:cubicBezTo>
                  <a:pt x="2932120" y="5776599"/>
                  <a:pt x="2932120" y="5350358"/>
                  <a:pt x="3195018" y="5087461"/>
                </a:cubicBezTo>
                <a:lnTo>
                  <a:pt x="5099034" y="3183444"/>
                </a:lnTo>
                <a:cubicBezTo>
                  <a:pt x="5230483" y="3051996"/>
                  <a:pt x="5402768" y="2986272"/>
                  <a:pt x="5575052" y="2986271"/>
                </a:cubicBezTo>
                <a:close/>
                <a:moveTo>
                  <a:pt x="2577207" y="0"/>
                </a:moveTo>
                <a:cubicBezTo>
                  <a:pt x="2749492" y="0"/>
                  <a:pt x="2921777" y="65725"/>
                  <a:pt x="3053225" y="197173"/>
                </a:cubicBezTo>
                <a:lnTo>
                  <a:pt x="4957242" y="2101190"/>
                </a:lnTo>
                <a:cubicBezTo>
                  <a:pt x="5220139" y="2364087"/>
                  <a:pt x="5220139" y="2790328"/>
                  <a:pt x="4957242" y="3053226"/>
                </a:cubicBezTo>
                <a:lnTo>
                  <a:pt x="3053225" y="4957242"/>
                </a:lnTo>
                <a:cubicBezTo>
                  <a:pt x="2790328" y="5220140"/>
                  <a:pt x="2364086" y="5220140"/>
                  <a:pt x="2101189" y="4957242"/>
                </a:cubicBezTo>
                <a:lnTo>
                  <a:pt x="197173" y="3053226"/>
                </a:lnTo>
                <a:cubicBezTo>
                  <a:pt x="-65725" y="2790328"/>
                  <a:pt x="-65725" y="2364087"/>
                  <a:pt x="197173" y="2101190"/>
                </a:cubicBezTo>
                <a:lnTo>
                  <a:pt x="2101189" y="197173"/>
                </a:lnTo>
                <a:cubicBezTo>
                  <a:pt x="2232638" y="65725"/>
                  <a:pt x="2404923" y="1"/>
                  <a:pt x="257720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107853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141CE-6072-490D-B41F-7403A2A3C2F3}" type="datetimeFigureOut">
              <a:rPr lang="en-US" smtClean="0"/>
              <a:t>11/12/2025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D2F9A-3721-47D4-8286-8CF0987C11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643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DE01D0C-504C-C957-6F31-9A5BBDE53358}"/>
              </a:ext>
            </a:extLst>
          </p:cNvPr>
          <p:cNvSpPr/>
          <p:nvPr/>
        </p:nvSpPr>
        <p:spPr>
          <a:xfrm>
            <a:off x="11434918" y="357922"/>
            <a:ext cx="349095" cy="34909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43" name="Slide Number Placeholder 5">
            <a:extLst>
              <a:ext uri="{FF2B5EF4-FFF2-40B4-BE49-F238E27FC236}">
                <a16:creationId xmlns:a16="http://schemas.microsoft.com/office/drawing/2014/main" id="{25EAC99C-1F6D-7B84-7193-8B580E20E75B}"/>
              </a:ext>
            </a:extLst>
          </p:cNvPr>
          <p:cNvSpPr txBox="1">
            <a:spLocks/>
          </p:cNvSpPr>
          <p:nvPr userDrawn="1"/>
        </p:nvSpPr>
        <p:spPr>
          <a:xfrm>
            <a:off x="11511598" y="6356350"/>
            <a:ext cx="472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ACBE927-9948-40B8-A8C8-552934ACA7C9}" type="slidenum">
              <a:rPr lang="en-ID" b="1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ctr"/>
              <a:t>‹#›</a:t>
            </a:fld>
            <a:endParaRPr lang="en-ID" b="1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0D78235-DE25-6A57-85D0-547023EF741D}"/>
              </a:ext>
            </a:extLst>
          </p:cNvPr>
          <p:cNvSpPr txBox="1"/>
          <p:nvPr userDrawn="1"/>
        </p:nvSpPr>
        <p:spPr>
          <a:xfrm>
            <a:off x="11183930" y="6400412"/>
            <a:ext cx="77391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+mj-lt"/>
              </a:rPr>
              <a:t>Page</a:t>
            </a:r>
            <a:endParaRPr lang="en-ID" sz="1200" b="1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6" name="Picture 5" descr="A green text on a black background&#10;&#10;AI-generated content may be incorrect.">
            <a:extLst>
              <a:ext uri="{FF2B5EF4-FFF2-40B4-BE49-F238E27FC236}">
                <a16:creationId xmlns:a16="http://schemas.microsoft.com/office/drawing/2014/main" id="{F61F2CBF-5D2E-681A-E42F-A818F24355A4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09" y="232172"/>
            <a:ext cx="1192138" cy="30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773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257" userDrawn="1">
          <p15:clr>
            <a:srgbClr val="F26B43"/>
          </p15:clr>
        </p15:guide>
        <p15:guide id="3" pos="7423" userDrawn="1">
          <p15:clr>
            <a:srgbClr val="F26B43"/>
          </p15:clr>
        </p15:guide>
        <p15:guide id="4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313494-E272-4C88-858F-23CB8577F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Placeholder 27" descr="A green sign on a building&#10;&#10;AI-generated content may be incorrect.">
            <a:extLst>
              <a:ext uri="{FF2B5EF4-FFF2-40B4-BE49-F238E27FC236}">
                <a16:creationId xmlns:a16="http://schemas.microsoft.com/office/drawing/2014/main" id="{8377D2EB-6EA7-727C-EF08-23622E97AC8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" r="1187"/>
          <a:stretch>
            <a:fillRect/>
          </a:stretch>
        </p:blipFill>
        <p:spPr/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D3CFF98-3ABB-07A0-DBDE-02B690E64E0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1AF8D2-3F3E-F2A8-1024-2619FF50FF95}"/>
              </a:ext>
            </a:extLst>
          </p:cNvPr>
          <p:cNvGrpSpPr/>
          <p:nvPr/>
        </p:nvGrpSpPr>
        <p:grpSpPr>
          <a:xfrm>
            <a:off x="-622921" y="2713122"/>
            <a:ext cx="10665099" cy="1431756"/>
            <a:chOff x="-622921" y="1764423"/>
            <a:chExt cx="10665099" cy="143175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DED4336-E310-DC63-50AE-5F76379B0D46}"/>
                </a:ext>
              </a:extLst>
            </p:cNvPr>
            <p:cNvSpPr txBox="1"/>
            <p:nvPr/>
          </p:nvSpPr>
          <p:spPr>
            <a:xfrm>
              <a:off x="-622921" y="1764423"/>
              <a:ext cx="1066509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D" sz="6000" b="1" dirty="0">
                  <a:solidFill>
                    <a:schemeClr val="bg2"/>
                  </a:solidFill>
                  <a:latin typeface="+mj-lt"/>
                </a:rPr>
                <a:t> 				College Money Ready 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BBAEC5A-FFC1-0D3A-57A4-E8B8E71ABFD6}"/>
                </a:ext>
              </a:extLst>
            </p:cNvPr>
            <p:cNvSpPr txBox="1"/>
            <p:nvPr/>
          </p:nvSpPr>
          <p:spPr>
            <a:xfrm>
              <a:off x="853440" y="2888402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ID" sz="1400" dirty="0">
                <a:solidFill>
                  <a:schemeClr val="bg2"/>
                </a:solidFill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D3F7059D-191B-A209-8209-537A65C1CD53}"/>
              </a:ext>
            </a:extLst>
          </p:cNvPr>
          <p:cNvSpPr txBox="1"/>
          <p:nvPr/>
        </p:nvSpPr>
        <p:spPr>
          <a:xfrm>
            <a:off x="7975600" y="5554214"/>
            <a:ext cx="3348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2"/>
                </a:solidFill>
              </a:rPr>
              <a:t>Join DATCU your Local Credit Union  </a:t>
            </a:r>
            <a:endParaRPr lang="en-ID" sz="1200" dirty="0">
              <a:solidFill>
                <a:schemeClr val="bg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4A78E87-EF09-DF28-D8AD-069F83FD9625}"/>
              </a:ext>
            </a:extLst>
          </p:cNvPr>
          <p:cNvGrpSpPr/>
          <p:nvPr/>
        </p:nvGrpSpPr>
        <p:grpSpPr>
          <a:xfrm>
            <a:off x="10842259" y="5193921"/>
            <a:ext cx="481443" cy="346074"/>
            <a:chOff x="7321139" y="2597974"/>
            <a:chExt cx="765809" cy="55048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66F61BC-6580-A2F7-7EC3-ED72DDBBF81F}"/>
                </a:ext>
              </a:extLst>
            </p:cNvPr>
            <p:cNvSpPr/>
            <p:nvPr/>
          </p:nvSpPr>
          <p:spPr>
            <a:xfrm>
              <a:off x="7321139" y="2597974"/>
              <a:ext cx="550484" cy="55048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203200" dist="76200" dir="2700000" sx="95000" sy="95000" algn="tl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F6203DC4-1384-0597-7CF0-C13C8A9E0A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871623" y="2765554"/>
              <a:ext cx="215325" cy="215325"/>
            </a:xfrm>
            <a:prstGeom prst="rect">
              <a:avLst/>
            </a:prstGeom>
          </p:spPr>
        </p:pic>
      </p:grpSp>
      <p:pic>
        <p:nvPicPr>
          <p:cNvPr id="30" name="Picture 29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58365C8F-FC3A-854F-439C-D7BB2CE7F0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59" y="321194"/>
            <a:ext cx="1619019" cy="38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739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B700A-B8E1-240D-C42E-B8465E0AA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building with a sign in front of it&#10;&#10;AI-generated content may be incorrect.">
            <a:extLst>
              <a:ext uri="{FF2B5EF4-FFF2-40B4-BE49-F238E27FC236}">
                <a16:creationId xmlns:a16="http://schemas.microsoft.com/office/drawing/2014/main" id="{23106983-F356-8CB8-5192-325A62D7890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0" r="16660"/>
          <a:stretch>
            <a:fillRect/>
          </a:stretch>
        </p:blipFill>
        <p:spPr/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04F15AA3-22A1-88AC-0D25-664C4456B44C}"/>
              </a:ext>
            </a:extLst>
          </p:cNvPr>
          <p:cNvGrpSpPr/>
          <p:nvPr/>
        </p:nvGrpSpPr>
        <p:grpSpPr>
          <a:xfrm>
            <a:off x="6234971" y="1667292"/>
            <a:ext cx="4722979" cy="3395814"/>
            <a:chOff x="6276476" y="2918138"/>
            <a:chExt cx="4722979" cy="339581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30F98ED-A9DF-1704-2919-3F130A73FAAD}"/>
                </a:ext>
              </a:extLst>
            </p:cNvPr>
            <p:cNvSpPr txBox="1"/>
            <p:nvPr/>
          </p:nvSpPr>
          <p:spPr>
            <a:xfrm>
              <a:off x="6276476" y="3416808"/>
              <a:ext cx="4376519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D" sz="6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Since 1936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998B8FA-23A4-AB93-308C-09256553EA91}"/>
                </a:ext>
              </a:extLst>
            </p:cNvPr>
            <p:cNvSpPr txBox="1"/>
            <p:nvPr/>
          </p:nvSpPr>
          <p:spPr>
            <a:xfrm>
              <a:off x="6276476" y="4632594"/>
              <a:ext cx="4722979" cy="1681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ID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DATCU has served Denton and surrounding communities with financial products and services.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4CCD367D-7780-DB24-83FC-9BC6D0AA84B6}"/>
                </a:ext>
              </a:extLst>
            </p:cNvPr>
            <p:cNvGrpSpPr/>
            <p:nvPr/>
          </p:nvGrpSpPr>
          <p:grpSpPr>
            <a:xfrm>
              <a:off x="6396236" y="2918138"/>
              <a:ext cx="1982278" cy="457200"/>
              <a:chOff x="1116523" y="1275513"/>
              <a:chExt cx="1982278" cy="457200"/>
            </a:xfrm>
          </p:grpSpPr>
          <p:sp>
            <p:nvSpPr>
              <p:cNvPr id="50" name="Rectangle: Rounded Corners 49">
                <a:extLst>
                  <a:ext uri="{FF2B5EF4-FFF2-40B4-BE49-F238E27FC236}">
                    <a16:creationId xmlns:a16="http://schemas.microsoft.com/office/drawing/2014/main" id="{2603840A-1DD3-6477-4096-A1A61F803088}"/>
                  </a:ext>
                </a:extLst>
              </p:cNvPr>
              <p:cNvSpPr/>
              <p:nvPr/>
            </p:nvSpPr>
            <p:spPr>
              <a:xfrm>
                <a:off x="1116523" y="1275513"/>
                <a:ext cx="1982278" cy="4572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41300" dist="152400" dir="2700000" sx="98000" sy="98000" algn="tl" rotWithShape="0">
                  <a:prstClr val="black">
                    <a:alpha val="6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30E191B-A030-75EC-5313-9DE98592FA38}"/>
                  </a:ext>
                </a:extLst>
              </p:cNvPr>
              <p:cNvSpPr txBox="1"/>
              <p:nvPr/>
            </p:nvSpPr>
            <p:spPr>
              <a:xfrm>
                <a:off x="1157162" y="1365614"/>
                <a:ext cx="190099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Roboto Mono" panose="00000009000000000000" pitchFamily="49" charset="0"/>
                  </a:rPr>
                  <a:t>DATCU</a:t>
                </a:r>
                <a:endParaRPr lang="en-ID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 Mono" panose="00000009000000000000" pitchFamily="49" charset="0"/>
                </a:endParaRPr>
              </a:p>
            </p:txBody>
          </p:sp>
        </p:grpSp>
      </p:grp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22EFC3-534A-ED2C-47FC-BFFD99CAA77F}"/>
              </a:ext>
            </a:extLst>
          </p:cNvPr>
          <p:cNvSpPr/>
          <p:nvPr/>
        </p:nvSpPr>
        <p:spPr>
          <a:xfrm rot="2700000">
            <a:off x="3837098" y="4664566"/>
            <a:ext cx="738130" cy="738130"/>
          </a:xfrm>
          <a:prstGeom prst="roundRect">
            <a:avLst>
              <a:gd name="adj" fmla="val 2303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18F039B0-2F9A-9EB6-CBE7-07E258056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58765" y="4886235"/>
            <a:ext cx="294796" cy="29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949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62345" y="206882"/>
            <a:ext cx="47906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Forms of Money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7672" y="2994713"/>
            <a:ext cx="2543175" cy="1800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268083" y="1494168"/>
            <a:ext cx="729794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Despite the misconception of kids throughout time, money doesn’t grow on trees.  Over the years money has changed into many forms…</a:t>
            </a:r>
          </a:p>
          <a:p>
            <a:endParaRPr lang="en-US" dirty="0"/>
          </a:p>
          <a:p>
            <a:r>
              <a:rPr lang="en-US" b="1" dirty="0"/>
              <a:t>Cash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Easy to track your money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Spends at MOST places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If it’s lost, it’s lost</a:t>
            </a:r>
          </a:p>
          <a:p>
            <a:endParaRPr lang="en-US" b="1" dirty="0"/>
          </a:p>
          <a:p>
            <a:r>
              <a:rPr lang="en-US" b="1" dirty="0"/>
              <a:t>Checks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Checks are getting less common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Checks can take longer to clear your account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Checks can open you up to fraud</a:t>
            </a:r>
          </a:p>
          <a:p>
            <a:pPr lvl="1"/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F57EB6-AB1C-F7C3-63B3-253142DE6BF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45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62345" y="206882"/>
            <a:ext cx="47906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Forms of Money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5555" y="1563655"/>
            <a:ext cx="729794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b="1" dirty="0"/>
              <a:t>Gift Cards	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If lost gift cards can be reported to the issuing company and many times losses can be stopped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Can be restrictive to certain merchants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Unused balances can go away over time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Hard to manage remaining balances</a:t>
            </a:r>
          </a:p>
          <a:p>
            <a:r>
              <a:rPr lang="en-US" dirty="0"/>
              <a:t>	</a:t>
            </a:r>
            <a:endParaRPr lang="en-US" b="1" dirty="0"/>
          </a:p>
          <a:p>
            <a:r>
              <a:rPr lang="en-US" b="1" dirty="0"/>
              <a:t>Venmo/Zelle/Debit and Credit Cards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Transfer funds quickly from person to person or person to merchant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Apps like Apple Pay and Google Pay allow you to connect your phone to a debit card or credit card and make purchases through an encrypted method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6389" y="2585768"/>
            <a:ext cx="2857500" cy="16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919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416933" y="3044452"/>
            <a:ext cx="53581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Types of Accounts</a:t>
            </a:r>
          </a:p>
        </p:txBody>
      </p:sp>
    </p:spTree>
    <p:extLst>
      <p:ext uri="{BB962C8B-B14F-4D97-AF65-F5344CB8AC3E}">
        <p14:creationId xmlns:p14="http://schemas.microsoft.com/office/powerpoint/2010/main" val="2504018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87" y="2035834"/>
            <a:ext cx="2416881" cy="2083812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3001992" y="4451229"/>
            <a:ext cx="5053108" cy="10279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806868" y="473517"/>
            <a:ext cx="52482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Types of Accounts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92770" y="2035834"/>
            <a:ext cx="57710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Savings Accounts</a:t>
            </a:r>
          </a:p>
          <a:p>
            <a:r>
              <a:rPr lang="en-US" dirty="0"/>
              <a:t>	</a:t>
            </a:r>
            <a:r>
              <a:rPr lang="en-US" sz="2400" dirty="0"/>
              <a:t>Interest earning account </a:t>
            </a:r>
          </a:p>
          <a:p>
            <a:r>
              <a:rPr lang="en-US" dirty="0"/>
              <a:t>	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27871" y="4426578"/>
            <a:ext cx="51759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must have a savings account at a Credit Union.  Your primary account at a Credit Union is your membership (savings) account.  All of your other services and accounts will be attached to your membership account</a:t>
            </a:r>
          </a:p>
        </p:txBody>
      </p:sp>
    </p:spTree>
    <p:extLst>
      <p:ext uri="{BB962C8B-B14F-4D97-AF65-F5344CB8AC3E}">
        <p14:creationId xmlns:p14="http://schemas.microsoft.com/office/powerpoint/2010/main" val="759387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7.40741E-7 L 0.64427 0.014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14" y="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06868" y="473517"/>
            <a:ext cx="52482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Types of Accounts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0762" y="2355011"/>
            <a:ext cx="710738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Checking/Debit Accounts</a:t>
            </a:r>
          </a:p>
          <a:p>
            <a:r>
              <a:rPr lang="en-US" dirty="0"/>
              <a:t>	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915" y="2475131"/>
            <a:ext cx="2314575" cy="19716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60675" y="2999303"/>
            <a:ext cx="5174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dirty="0"/>
              <a:t>Unlimited Transactions</a:t>
            </a:r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dirty="0"/>
              <a:t>Funds can be accessed by in person transactions, checks, debit cards and Zelle</a:t>
            </a:r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dirty="0"/>
              <a:t>DATCU FREE Checking for your student</a:t>
            </a:r>
          </a:p>
        </p:txBody>
      </p:sp>
    </p:spTree>
    <p:extLst>
      <p:ext uri="{BB962C8B-B14F-4D97-AF65-F5344CB8AC3E}">
        <p14:creationId xmlns:p14="http://schemas.microsoft.com/office/powerpoint/2010/main" val="274527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56D3E70-9D3F-D929-59D1-E567C4ADFF13}"/>
              </a:ext>
            </a:extLst>
          </p:cNvPr>
          <p:cNvSpPr/>
          <p:nvPr/>
        </p:nvSpPr>
        <p:spPr>
          <a:xfrm>
            <a:off x="7203965" y="3692324"/>
            <a:ext cx="4988036" cy="31656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3F5B54-DD61-C651-EE3A-38444E6E3E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9121" y="672378"/>
            <a:ext cx="7578387" cy="618562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998C215-A7BB-C4CE-DB42-333081AA6B56}"/>
              </a:ext>
            </a:extLst>
          </p:cNvPr>
          <p:cNvGrpSpPr/>
          <p:nvPr/>
        </p:nvGrpSpPr>
        <p:grpSpPr>
          <a:xfrm>
            <a:off x="789772" y="1970707"/>
            <a:ext cx="2886878" cy="1229569"/>
            <a:chOff x="1116523" y="1224335"/>
            <a:chExt cx="2886878" cy="50837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C029F948-457A-E87B-CF42-466784579634}"/>
                </a:ext>
              </a:extLst>
            </p:cNvPr>
            <p:cNvSpPr/>
            <p:nvPr/>
          </p:nvSpPr>
          <p:spPr>
            <a:xfrm>
              <a:off x="1116523" y="1224335"/>
              <a:ext cx="2886878" cy="50837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241300" dist="152400" dir="2700000" sx="98000" sy="98000" algn="tl" rotWithShape="0">
                <a:prstClr val="black">
                  <a:alpha val="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4EE4B45-A047-A3DC-0959-99DCB5BA5C1E}"/>
                </a:ext>
              </a:extLst>
            </p:cNvPr>
            <p:cNvSpPr txBox="1"/>
            <p:nvPr/>
          </p:nvSpPr>
          <p:spPr>
            <a:xfrm>
              <a:off x="1345926" y="1358634"/>
              <a:ext cx="2466974" cy="318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 Mono" panose="00000009000000000000" pitchFamily="49" charset="0"/>
                </a:rPr>
                <a:t>DATCU APP </a:t>
              </a:r>
            </a:p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 Mono" panose="00000009000000000000" pitchFamily="49" charset="0"/>
                </a:rPr>
                <a:t>Banking in your pocket</a:t>
              </a:r>
            </a:p>
            <a:p>
              <a:pPr algn="ctr"/>
              <a:endParaRPr lang="en-ID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Mono" panose="00000009000000000000" pitchFamily="49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1C477A6-62E0-FB32-4D2D-6CEEB448FB90}"/>
              </a:ext>
            </a:extLst>
          </p:cNvPr>
          <p:cNvSpPr txBox="1"/>
          <p:nvPr/>
        </p:nvSpPr>
        <p:spPr>
          <a:xfrm>
            <a:off x="677632" y="3341000"/>
            <a:ext cx="4722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sz="2400" b="1" i="0" dirty="0">
                <a:solidFill>
                  <a:srgbClr val="464646"/>
                </a:solidFill>
                <a:effectLst/>
                <a:latin typeface="Lato" panose="020F0502020204030203" pitchFamily="34" charset="0"/>
              </a:rPr>
              <a:t>Connect in the blink of an eye.</a:t>
            </a:r>
          </a:p>
          <a:p>
            <a:pPr algn="l"/>
            <a:r>
              <a:rPr lang="en-US" sz="2400" b="0" i="0" dirty="0">
                <a:solidFill>
                  <a:srgbClr val="464646"/>
                </a:solidFill>
                <a:effectLst/>
                <a:latin typeface="Lato" panose="020F0502020204030203" pitchFamily="34" charset="0"/>
              </a:rPr>
              <a:t>Our digital banking tools offer round-the-clock convenience.</a:t>
            </a:r>
          </a:p>
        </p:txBody>
      </p:sp>
    </p:spTree>
    <p:extLst>
      <p:ext uri="{BB962C8B-B14F-4D97-AF65-F5344CB8AC3E}">
        <p14:creationId xmlns:p14="http://schemas.microsoft.com/office/powerpoint/2010/main" val="3004526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F77B2D62-DA94-F722-52E3-6812231960CE}"/>
              </a:ext>
            </a:extLst>
          </p:cNvPr>
          <p:cNvGrpSpPr/>
          <p:nvPr/>
        </p:nvGrpSpPr>
        <p:grpSpPr>
          <a:xfrm>
            <a:off x="636780" y="1828412"/>
            <a:ext cx="5944936" cy="3546400"/>
            <a:chOff x="756806" y="1275513"/>
            <a:chExt cx="5944936" cy="354640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A4F06A3-0966-5823-D60C-F17DF4F0A230}"/>
                </a:ext>
              </a:extLst>
            </p:cNvPr>
            <p:cNvSpPr txBox="1"/>
            <p:nvPr/>
          </p:nvSpPr>
          <p:spPr>
            <a:xfrm>
              <a:off x="756806" y="1774183"/>
              <a:ext cx="5944936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6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CARDS on</a:t>
              </a:r>
            </a:p>
            <a:p>
              <a:r>
                <a:rPr lang="en-ID" sz="6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CARDS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86AD55C-B9CA-89F0-569B-A7ADFB878D0D}"/>
                </a:ext>
              </a:extLst>
            </p:cNvPr>
            <p:cNvSpPr txBox="1"/>
            <p:nvPr/>
          </p:nvSpPr>
          <p:spPr>
            <a:xfrm>
              <a:off x="817258" y="3867036"/>
              <a:ext cx="4722979" cy="954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ID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Debit and Credit Cards- how your student uses them matters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695CEAAA-91BF-25C2-8DB5-8C7F503DBED5}"/>
                </a:ext>
              </a:extLst>
            </p:cNvPr>
            <p:cNvGrpSpPr/>
            <p:nvPr/>
          </p:nvGrpSpPr>
          <p:grpSpPr>
            <a:xfrm>
              <a:off x="876566" y="1275513"/>
              <a:ext cx="1982278" cy="457200"/>
              <a:chOff x="1116523" y="1275513"/>
              <a:chExt cx="1982278" cy="457200"/>
            </a:xfrm>
          </p:grpSpPr>
          <p:sp>
            <p:nvSpPr>
              <p:cNvPr id="50" name="Rectangle: Rounded Corners 49">
                <a:extLst>
                  <a:ext uri="{FF2B5EF4-FFF2-40B4-BE49-F238E27FC236}">
                    <a16:creationId xmlns:a16="http://schemas.microsoft.com/office/drawing/2014/main" id="{C0476729-010B-2E0C-DF29-53375D0AC77D}"/>
                  </a:ext>
                </a:extLst>
              </p:cNvPr>
              <p:cNvSpPr/>
              <p:nvPr/>
            </p:nvSpPr>
            <p:spPr>
              <a:xfrm>
                <a:off x="1116523" y="1275513"/>
                <a:ext cx="1982278" cy="4572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41300" dist="152400" dir="2700000" sx="98000" sy="98000" algn="tl" rotWithShape="0">
                  <a:prstClr val="black">
                    <a:alpha val="6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37E3D7B-78FB-7454-9494-09E66C23F63E}"/>
                  </a:ext>
                </a:extLst>
              </p:cNvPr>
              <p:cNvSpPr txBox="1"/>
              <p:nvPr/>
            </p:nvSpPr>
            <p:spPr>
              <a:xfrm>
                <a:off x="1157162" y="1365614"/>
                <a:ext cx="190099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Roboto Mono" panose="00000009000000000000" pitchFamily="49" charset="0"/>
                  </a:rPr>
                  <a:t>DATCU </a:t>
                </a:r>
                <a:endParaRPr lang="en-ID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Roboto Mono" panose="00000009000000000000" pitchFamily="49" charset="0"/>
                </a:endParaRPr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9DD1EB6-50D2-53C2-931A-8AB8237065AC}"/>
              </a:ext>
            </a:extLst>
          </p:cNvPr>
          <p:cNvGrpSpPr/>
          <p:nvPr/>
        </p:nvGrpSpPr>
        <p:grpSpPr>
          <a:xfrm>
            <a:off x="9053965" y="4375395"/>
            <a:ext cx="2243955" cy="1090373"/>
            <a:chOff x="4477350" y="3035307"/>
            <a:chExt cx="2243955" cy="1090373"/>
          </a:xfrm>
        </p:grpSpPr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6E19032B-1272-5CCE-0D19-D9202E38F1CB}"/>
                </a:ext>
              </a:extLst>
            </p:cNvPr>
            <p:cNvSpPr/>
            <p:nvPr/>
          </p:nvSpPr>
          <p:spPr>
            <a:xfrm>
              <a:off x="4558153" y="3035307"/>
              <a:ext cx="339966" cy="339966"/>
            </a:xfrm>
            <a:prstGeom prst="roundRect">
              <a:avLst>
                <a:gd name="adj" fmla="val 30288"/>
              </a:avLst>
            </a:prstGeom>
            <a:solidFill>
              <a:schemeClr val="accent1"/>
            </a:solidFill>
            <a:ln>
              <a:noFill/>
            </a:ln>
            <a:effectLst>
              <a:outerShdw blurRad="203200" dist="76200" dir="2700000" sx="95000" sy="95000" algn="tl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589D2F3-1037-734B-75D0-FC9CE649B8F3}"/>
                </a:ext>
              </a:extLst>
            </p:cNvPr>
            <p:cNvSpPr txBox="1"/>
            <p:nvPr/>
          </p:nvSpPr>
          <p:spPr>
            <a:xfrm>
              <a:off x="4477350" y="3531604"/>
              <a:ext cx="18831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ID" sz="1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40AA259-9ACD-55EE-3008-A2FCFD80990D}"/>
                </a:ext>
              </a:extLst>
            </p:cNvPr>
            <p:cNvSpPr txBox="1"/>
            <p:nvPr/>
          </p:nvSpPr>
          <p:spPr>
            <a:xfrm>
              <a:off x="4477350" y="3793025"/>
              <a:ext cx="2243955" cy="332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en-ID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4B14506-C2FD-FC4B-40BE-86D0317237A5}"/>
              </a:ext>
            </a:extLst>
          </p:cNvPr>
          <p:cNvGrpSpPr/>
          <p:nvPr/>
        </p:nvGrpSpPr>
        <p:grpSpPr>
          <a:xfrm>
            <a:off x="9371241" y="2157655"/>
            <a:ext cx="1792797" cy="766863"/>
            <a:chOff x="9144343" y="2157655"/>
            <a:chExt cx="1792797" cy="76686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ACDC2DF-4E2F-DE86-395F-7023740254E6}"/>
                </a:ext>
              </a:extLst>
            </p:cNvPr>
            <p:cNvSpPr txBox="1"/>
            <p:nvPr/>
          </p:nvSpPr>
          <p:spPr>
            <a:xfrm>
              <a:off x="9144343" y="2157655"/>
              <a:ext cx="15311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ID" sz="2800" b="1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0675CC2-8836-649B-524C-D333E6816F33}"/>
                </a:ext>
              </a:extLst>
            </p:cNvPr>
            <p:cNvSpPr txBox="1"/>
            <p:nvPr/>
          </p:nvSpPr>
          <p:spPr>
            <a:xfrm>
              <a:off x="9144343" y="2511841"/>
              <a:ext cx="1792797" cy="412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en-ID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9" name="Picture 8" descr="A hand holding green and black credit cards&#10;&#10;AI-generated content may be incorrect.">
            <a:extLst>
              <a:ext uri="{FF2B5EF4-FFF2-40B4-BE49-F238E27FC236}">
                <a16:creationId xmlns:a16="http://schemas.microsoft.com/office/drawing/2014/main" id="{62B2EA29-86C9-7F8B-B1C9-3F67580A7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419" y="0"/>
            <a:ext cx="44817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897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195B72A-B990-AC0F-F543-A364ADC89A24}"/>
              </a:ext>
            </a:extLst>
          </p:cNvPr>
          <p:cNvSpPr txBox="1"/>
          <p:nvPr/>
        </p:nvSpPr>
        <p:spPr>
          <a:xfrm>
            <a:off x="3392129" y="2397966"/>
            <a:ext cx="6722256" cy="1833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3000"/>
              </a:spcBef>
              <a:spcAft>
                <a:spcPts val="1125"/>
              </a:spcAft>
            </a:pPr>
            <a:endParaRPr lang="en-US" b="0" i="0" dirty="0">
              <a:effectLst/>
              <a:latin typeface="Adelle Sans W01"/>
            </a:endParaRPr>
          </a:p>
          <a:p>
            <a:pPr marL="342900" indent="-342900" algn="l">
              <a:spcBef>
                <a:spcPts val="3000"/>
              </a:spcBef>
              <a:buFont typeface="Arial" panose="020B0604020202020204" pitchFamily="34" charset="0"/>
              <a:buChar char="•"/>
            </a:pPr>
            <a:endParaRPr lang="en-US" b="0" i="0" dirty="0">
              <a:effectLst/>
              <a:latin typeface="Adelle Sans W01"/>
            </a:endParaRPr>
          </a:p>
          <a:p>
            <a:pPr marL="342900" indent="-342900" algn="l">
              <a:spcBef>
                <a:spcPts val="3000"/>
              </a:spcBef>
              <a:spcAft>
                <a:spcPts val="1125"/>
              </a:spcAft>
              <a:buFont typeface="Arial" panose="020B0604020202020204" pitchFamily="34" charset="0"/>
              <a:buChar char="•"/>
            </a:pPr>
            <a:endParaRPr lang="en-US" b="0" i="0" dirty="0">
              <a:effectLst/>
              <a:latin typeface="Adelle Sans W01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4C53FE-16D1-8BB1-E921-DD1BCE08F56F}"/>
              </a:ext>
            </a:extLst>
          </p:cNvPr>
          <p:cNvSpPr txBox="1"/>
          <p:nvPr/>
        </p:nvSpPr>
        <p:spPr>
          <a:xfrm>
            <a:off x="578498" y="1623528"/>
            <a:ext cx="11541967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Ways to pay for college</a:t>
            </a:r>
          </a:p>
          <a:p>
            <a:endParaRPr lang="en-US" sz="3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50"/>
                </a:solidFill>
              </a:rPr>
              <a:t>Savings Account</a:t>
            </a:r>
            <a:r>
              <a:rPr lang="en-US" dirty="0"/>
              <a:t>- create a separate savings account for college expense: 529 Savings plans, Money Market, Investment accounts all can be used to save for college-consult your financial advisor for options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50"/>
                </a:solidFill>
              </a:rPr>
              <a:t>Scholarships</a:t>
            </a:r>
            <a:r>
              <a:rPr lang="en-US" dirty="0"/>
              <a:t>- many school districts are supported by education foundations that provided scholarships to graduating seniors- the Lewisville ISD Education Foundation is available to LISD seniors-applications open on November 3</a:t>
            </a:r>
            <a:r>
              <a:rPr lang="en-US" baseline="30000" dirty="0"/>
              <a:t>rd</a:t>
            </a:r>
            <a:r>
              <a:rPr lang="en-US" dirty="0"/>
              <a:t>-January 9</a:t>
            </a:r>
            <a:r>
              <a:rPr lang="en-US" baseline="30000" dirty="0"/>
              <a:t>th</a:t>
            </a:r>
            <a:r>
              <a:rPr lang="en-US" dirty="0"/>
              <a:t>- one application over $350,000 scholarships awarded annually-check with your school counselor for more details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50"/>
                </a:solidFill>
              </a:rPr>
              <a:t>National Grants</a:t>
            </a:r>
            <a:r>
              <a:rPr lang="en-US" dirty="0"/>
              <a:t>- not paid back- need based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50"/>
                </a:solidFill>
              </a:rPr>
              <a:t>FASFA</a:t>
            </a:r>
            <a:r>
              <a:rPr lang="en-US" dirty="0"/>
              <a:t>- Financial Aid/Student Loans</a:t>
            </a:r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9897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7364A8-D721-80B8-1ED9-7E1C612796DF}"/>
              </a:ext>
            </a:extLst>
          </p:cNvPr>
          <p:cNvSpPr txBox="1"/>
          <p:nvPr/>
        </p:nvSpPr>
        <p:spPr>
          <a:xfrm>
            <a:off x="1819468" y="783771"/>
            <a:ext cx="8976049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Other Things to Consider…</a:t>
            </a:r>
          </a:p>
          <a:p>
            <a:endParaRPr lang="en-US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Discuss/set a budget for your student while at college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Set expectations for what expenses will be paid for by parents and student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Part-time job options- will your student work while at college?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Discuss use of borrowing/credit while in college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175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e267a99-7421-4582-a9a7-fe74535437e6@dat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353" y="2362109"/>
            <a:ext cx="3388913" cy="19413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angle 1"/>
          <p:cNvSpPr/>
          <p:nvPr/>
        </p:nvSpPr>
        <p:spPr>
          <a:xfrm>
            <a:off x="4403246" y="376535"/>
            <a:ext cx="198701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Tools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2442" y="1552906"/>
            <a:ext cx="82016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Online Banking</a:t>
            </a:r>
          </a:p>
          <a:p>
            <a:r>
              <a:rPr lang="en-US" dirty="0"/>
              <a:t>Online Banking allows you to view and make transaction on your own accounts.</a:t>
            </a:r>
          </a:p>
          <a:p>
            <a:r>
              <a:rPr lang="en-US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E-Statements</a:t>
            </a:r>
          </a:p>
          <a:p>
            <a:r>
              <a:rPr lang="en-US" dirty="0"/>
              <a:t>Instead of receiving your bank statements in the mail, your statement is  published on your online banking and may be printed.  This is a faster and safer option to receive your bank statements.</a:t>
            </a:r>
          </a:p>
          <a:p>
            <a:r>
              <a:rPr lang="en-US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Bill Pay</a:t>
            </a:r>
          </a:p>
          <a:p>
            <a:r>
              <a:rPr lang="en-US" dirty="0"/>
              <a:t>You can set up your monthly payments such as loans, utilities and rent in a very efficient payment method.  Payments can be set up on manual pay or automatic payment.</a:t>
            </a:r>
          </a:p>
          <a:p>
            <a:r>
              <a:rPr lang="en-US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Transfer Balances</a:t>
            </a:r>
          </a:p>
          <a:p>
            <a:r>
              <a:rPr lang="en-US" dirty="0"/>
              <a:t>You can quickly transfer money between your different accounts.  Many financial 	institutions allow you to transfer money to other individual accounts through 	their online banking.</a:t>
            </a:r>
          </a:p>
        </p:txBody>
      </p:sp>
    </p:spTree>
    <p:extLst>
      <p:ext uri="{BB962C8B-B14F-4D97-AF65-F5344CB8AC3E}">
        <p14:creationId xmlns:p14="http://schemas.microsoft.com/office/powerpoint/2010/main" val="242573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68560" y="413857"/>
            <a:ext cx="198701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Tools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540" y="1632856"/>
            <a:ext cx="737795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Mobile Application</a:t>
            </a:r>
          </a:p>
          <a:p>
            <a:r>
              <a:rPr lang="en-US" dirty="0"/>
              <a:t>Most financial institutions offer online banking through a mobile application.  Most of the mentioned tools are available to you through the offered app.</a:t>
            </a:r>
          </a:p>
          <a:p>
            <a:endParaRPr lang="en-US" dirty="0"/>
          </a:p>
          <a:p>
            <a:r>
              <a:rPr lang="en-US" b="1" dirty="0">
                <a:solidFill>
                  <a:srgbClr val="00B050"/>
                </a:solidFill>
              </a:rPr>
              <a:t>Remote Deposit Capture</a:t>
            </a:r>
          </a:p>
          <a:p>
            <a:r>
              <a:rPr lang="en-US" dirty="0"/>
              <a:t>This tool allows you to use a mobile device to take a picture of the front and back of a check and deposit that item through the financial institutions mobile app.</a:t>
            </a:r>
          </a:p>
          <a:p>
            <a:endParaRPr lang="en-US" dirty="0"/>
          </a:p>
          <a:p>
            <a:r>
              <a:rPr lang="en-US" b="1" dirty="0">
                <a:solidFill>
                  <a:srgbClr val="00B050"/>
                </a:solidFill>
              </a:rPr>
              <a:t>Account Alerts</a:t>
            </a:r>
          </a:p>
          <a:p>
            <a:r>
              <a:rPr lang="en-US" dirty="0"/>
              <a:t>Set up alert to let you know when anything happens on your account such as low balance alerts, large transaction alerts, deposit notification, etc.</a:t>
            </a:r>
          </a:p>
        </p:txBody>
      </p:sp>
      <p:pic>
        <p:nvPicPr>
          <p:cNvPr id="2050" name="Picture 2" descr="6d07c558-ec88-4abe-89cf-59218324a7e3@dat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371" y="2570682"/>
            <a:ext cx="3390514" cy="1814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221" y="5594203"/>
            <a:ext cx="1972265" cy="70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96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B1EB70E-8AC0-71FD-B148-B161BAE8C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12192000" cy="6477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B829EB-6710-7B8D-5BE5-AE9932C665AF}"/>
              </a:ext>
            </a:extLst>
          </p:cNvPr>
          <p:cNvSpPr txBox="1"/>
          <p:nvPr/>
        </p:nvSpPr>
        <p:spPr>
          <a:xfrm>
            <a:off x="1614196" y="737119"/>
            <a:ext cx="2422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www.datcu.enrich.org</a:t>
            </a:r>
          </a:p>
        </p:txBody>
      </p:sp>
    </p:spTree>
    <p:extLst>
      <p:ext uri="{BB962C8B-B14F-4D97-AF65-F5344CB8AC3E}">
        <p14:creationId xmlns:p14="http://schemas.microsoft.com/office/powerpoint/2010/main" val="3231009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03575A-DC26-46E7-B5B4-8D9D6DC60D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138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7F1EFA11-3C06-9C8E-7881-CAAE28F6AE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98E553-F451-E010-7240-A8C8B8156A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1D1DED-17CD-323E-29A9-8DB56E5991E6}"/>
              </a:ext>
            </a:extLst>
          </p:cNvPr>
          <p:cNvSpPr txBox="1"/>
          <p:nvPr/>
        </p:nvSpPr>
        <p:spPr>
          <a:xfrm>
            <a:off x="6344967" y="3165696"/>
            <a:ext cx="5634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chemeClr val="bg2"/>
                </a:solidFill>
                <a:latin typeface="+mj-lt"/>
              </a:rPr>
              <a:t>You</a:t>
            </a:r>
            <a:endParaRPr lang="en-ID" sz="166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0137AE-F2A1-6224-D751-2C98BC61D8FB}"/>
              </a:ext>
            </a:extLst>
          </p:cNvPr>
          <p:cNvSpPr txBox="1"/>
          <p:nvPr/>
        </p:nvSpPr>
        <p:spPr>
          <a:xfrm>
            <a:off x="1258751" y="1526485"/>
            <a:ext cx="745962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chemeClr val="bg2"/>
                </a:solidFill>
                <a:latin typeface="+mj-lt"/>
              </a:rPr>
              <a:t>Thank</a:t>
            </a:r>
            <a:endParaRPr lang="en-ID" sz="166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36E989-EB4C-B8ED-A3EA-3E3621C8C3CC}"/>
              </a:ext>
            </a:extLst>
          </p:cNvPr>
          <p:cNvSpPr txBox="1"/>
          <p:nvPr/>
        </p:nvSpPr>
        <p:spPr>
          <a:xfrm>
            <a:off x="7650951" y="3275111"/>
            <a:ext cx="2550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</a:rPr>
              <a:t>For Joining This Presentation</a:t>
            </a:r>
            <a:endParaRPr lang="en-ID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41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8232"/>
      </a:accent1>
      <a:accent2>
        <a:srgbClr val="FE4F23"/>
      </a:accent2>
      <a:accent3>
        <a:srgbClr val="FFAC00"/>
      </a:accent3>
      <a:accent4>
        <a:srgbClr val="EEDEA4"/>
      </a:accent4>
      <a:accent5>
        <a:srgbClr val="02201A"/>
      </a:accent5>
      <a:accent6>
        <a:srgbClr val="008232"/>
      </a:accent6>
      <a:hlink>
        <a:srgbClr val="467886"/>
      </a:hlink>
      <a:folHlink>
        <a:srgbClr val="96607D"/>
      </a:folHlink>
    </a:clrScheme>
    <a:fontScheme name="Custom 1">
      <a:majorFont>
        <a:latin typeface="Lato Black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711</TotalTime>
  <Words>675</Words>
  <Application>Microsoft Office PowerPoint</Application>
  <PresentationFormat>Widescreen</PresentationFormat>
  <Paragraphs>86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Adelle Sans W01</vt:lpstr>
      <vt:lpstr>Arial</vt:lpstr>
      <vt:lpstr>Lato</vt:lpstr>
      <vt:lpstr>Lato Black</vt:lpstr>
      <vt:lpstr>Roboto Mono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studiocreava@gmail.com</dc:creator>
  <cp:keywords/>
  <dc:description/>
  <cp:lastModifiedBy>Mary Jacoby</cp:lastModifiedBy>
  <cp:revision>38</cp:revision>
  <dcterms:created xsi:type="dcterms:W3CDTF">2024-12-11T07:38:59Z</dcterms:created>
  <dcterms:modified xsi:type="dcterms:W3CDTF">2025-11-12T15:54:06Z</dcterms:modified>
  <cp:category/>
</cp:coreProperties>
</file>