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</p:sldIdLst>
  <p:sldSz cx="18288000" cy="10287000"/>
  <p:notesSz cx="6858000" cy="9144000"/>
  <p:embeddedFontLst>
    <p:embeddedFont>
      <p:font typeface="League Spartan" charset="1" panose="00000800000000000000"/>
      <p:regular r:id="rId6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slides/slide52.xml" Type="http://schemas.openxmlformats.org/officeDocument/2006/relationships/slide"/><Relationship Id="rId58" Target="slides/slide53.xml" Type="http://schemas.openxmlformats.org/officeDocument/2006/relationships/slide"/><Relationship Id="rId59" Target="slides/slide54.xml" Type="http://schemas.openxmlformats.org/officeDocument/2006/relationships/slide"/><Relationship Id="rId6" Target="slides/slide1.xml" Type="http://schemas.openxmlformats.org/officeDocument/2006/relationships/slide"/><Relationship Id="rId60" Target="slides/slide55.xml" Type="http://schemas.openxmlformats.org/officeDocument/2006/relationships/slide"/><Relationship Id="rId61" Target="slides/slide56.xml" Type="http://schemas.openxmlformats.org/officeDocument/2006/relationships/slide"/><Relationship Id="rId62" Target="slides/slide57.xml" Type="http://schemas.openxmlformats.org/officeDocument/2006/relationships/slide"/><Relationship Id="rId63" Target="slides/slide58.xml" Type="http://schemas.openxmlformats.org/officeDocument/2006/relationships/slide"/><Relationship Id="rId64" Target="slides/slide59.xml" Type="http://schemas.openxmlformats.org/officeDocument/2006/relationships/slide"/><Relationship Id="rId65" Target="slides/slide60.xml" Type="http://schemas.openxmlformats.org/officeDocument/2006/relationships/slide"/><Relationship Id="rId66" Target="slides/slide61.xml" Type="http://schemas.openxmlformats.org/officeDocument/2006/relationships/slide"/><Relationship Id="rId67" Target="fonts/font67.fntdata" Type="http://schemas.openxmlformats.org/officeDocument/2006/relationships/font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jpe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jpe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jpe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jpe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37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jpe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jpe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jpe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jpe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jpe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jpe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jpe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jpe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jpe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jpe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jpe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jpe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jpe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37.png" Type="http://schemas.openxmlformats.org/officeDocument/2006/relationships/image"/><Relationship Id="rId7" Target="../media/image51.pn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jpe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3.jpeg" Type="http://schemas.openxmlformats.org/officeDocument/2006/relationships/image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jpeg" Type="http://schemas.openxmlformats.org/officeDocument/2006/relationships/image"/></Relationships>
</file>

<file path=ppt/slides/_rels/slide5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jpeg" Type="http://schemas.openxmlformats.org/officeDocument/2006/relationships/image"/></Relationships>
</file>

<file path=ppt/slides/_rels/slide5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jpeg" Type="http://schemas.openxmlformats.org/officeDocument/2006/relationships/image"/></Relationships>
</file>

<file path=ppt/slides/_rels/slide5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7.jpeg" Type="http://schemas.openxmlformats.org/officeDocument/2006/relationships/image"/></Relationships>
</file>

<file path=ppt/slides/_rels/slide5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8.jpeg" Type="http://schemas.openxmlformats.org/officeDocument/2006/relationships/image"/></Relationships>
</file>

<file path=ppt/slides/_rels/slide5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9.jpeg" Type="http://schemas.openxmlformats.org/officeDocument/2006/relationships/image"/></Relationships>
</file>

<file path=ppt/slides/_rels/slide5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jpeg" Type="http://schemas.openxmlformats.org/officeDocument/2006/relationships/image"/></Relationships>
</file>

<file path=ppt/slides/_rels/slide5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jpeg" Type="http://schemas.openxmlformats.org/officeDocument/2006/relationships/image"/></Relationships>
</file>

<file path=ppt/slides/_rels/slide5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2.jpeg" Type="http://schemas.openxmlformats.org/officeDocument/2006/relationships/image"/></Relationships>
</file>

<file path=ppt/slides/_rels/slide6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3.jpeg" Type="http://schemas.openxmlformats.org/officeDocument/2006/relationships/image"/></Relationships>
</file>

<file path=ppt/slides/_rels/slide6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6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889964" y="8190086"/>
            <a:ext cx="517530" cy="517530"/>
            <a:chOff x="0" y="0"/>
            <a:chExt cx="690039" cy="690039"/>
          </a:xfrm>
        </p:grpSpPr>
        <p:grpSp>
          <p:nvGrpSpPr>
            <p:cNvPr name="Group 3" id="3"/>
            <p:cNvGrpSpPr>
              <a:grpSpLocks noChangeAspect="true"/>
            </p:cNvGrpSpPr>
            <p:nvPr/>
          </p:nvGrpSpPr>
          <p:grpSpPr>
            <a:xfrm rot="0">
              <a:off x="0" y="0"/>
              <a:ext cx="690039" cy="690039"/>
              <a:chOff x="0" y="0"/>
              <a:chExt cx="6355080" cy="635508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Freeform 5" id="5"/>
            <p:cNvSpPr/>
            <p:nvPr/>
          </p:nvSpPr>
          <p:spPr>
            <a:xfrm flipH="false" flipV="false" rot="0">
              <a:off x="173375" y="204025"/>
              <a:ext cx="350892" cy="281990"/>
            </a:xfrm>
            <a:custGeom>
              <a:avLst/>
              <a:gdLst/>
              <a:ahLst/>
              <a:cxnLst/>
              <a:rect r="r" b="b" t="t" l="l"/>
              <a:pathLst>
                <a:path h="281990" w="350892">
                  <a:moveTo>
                    <a:pt x="0" y="0"/>
                  </a:moveTo>
                  <a:lnTo>
                    <a:pt x="350893" y="0"/>
                  </a:lnTo>
                  <a:lnTo>
                    <a:pt x="350893" y="281990"/>
                  </a:lnTo>
                  <a:lnTo>
                    <a:pt x="0" y="281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0" y="0"/>
            <a:ext cx="18288000" cy="7616064"/>
          </a:xfrm>
          <a:custGeom>
            <a:avLst/>
            <a:gdLst/>
            <a:ahLst/>
            <a:cxnLst/>
            <a:rect r="r" b="b" t="t" l="l"/>
            <a:pathLst>
              <a:path h="7616064" w="18288000">
                <a:moveTo>
                  <a:pt x="0" y="0"/>
                </a:moveTo>
                <a:lnTo>
                  <a:pt x="18288000" y="0"/>
                </a:lnTo>
                <a:lnTo>
                  <a:pt x="18288000" y="7616064"/>
                </a:lnTo>
                <a:lnTo>
                  <a:pt x="0" y="7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35069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53466" y="9236164"/>
            <a:ext cx="3268215" cy="50939"/>
            <a:chOff x="0" y="0"/>
            <a:chExt cx="1341200" cy="2090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41200" cy="20904"/>
            </a:xfrm>
            <a:custGeom>
              <a:avLst/>
              <a:gdLst/>
              <a:ahLst/>
              <a:cxnLst/>
              <a:rect r="r" b="b" t="t" l="l"/>
              <a:pathLst>
                <a:path h="20904" w="1341200">
                  <a:moveTo>
                    <a:pt x="0" y="0"/>
                  </a:moveTo>
                  <a:lnTo>
                    <a:pt x="1341200" y="0"/>
                  </a:lnTo>
                  <a:lnTo>
                    <a:pt x="1341200" y="20904"/>
                  </a:lnTo>
                  <a:lnTo>
                    <a:pt x="0" y="20904"/>
                  </a:lnTo>
                  <a:close/>
                </a:path>
              </a:pathLst>
            </a:custGeom>
            <a:solidFill>
              <a:srgbClr val="4A4F5C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1341200" cy="49479"/>
            </a:xfrm>
            <a:prstGeom prst="rect">
              <a:avLst/>
            </a:prstGeom>
          </p:spPr>
          <p:txBody>
            <a:bodyPr anchor="ctr" rtlCol="false" tIns="42253" lIns="42253" bIns="42253" rIns="42253"/>
            <a:lstStyle/>
            <a:p>
              <a:pPr algn="ctr">
                <a:lnSpc>
                  <a:spcPts val="205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253466" y="7652132"/>
            <a:ext cx="8522651" cy="827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94"/>
              </a:lnSpc>
            </a:pPr>
            <a:r>
              <a:rPr lang="en-US" sz="4924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PROJECT UPDATE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53466" y="9921240"/>
            <a:ext cx="4076056" cy="28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4"/>
              </a:lnSpc>
            </a:pPr>
            <a:r>
              <a:rPr lang="en-US" sz="1724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NOVEMBER 10, 2025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53466" y="8369448"/>
            <a:ext cx="4677189" cy="82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55"/>
              </a:lnSpc>
            </a:pPr>
            <a:r>
              <a:rPr lang="en-US" sz="4896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REPORT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53466" y="9349662"/>
            <a:ext cx="9737651" cy="504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5"/>
              </a:lnSpc>
            </a:pPr>
            <a:r>
              <a:rPr lang="en-US" sz="2996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BULLARD ISD - MIDDLE SCHOOL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1363520" y="7981735"/>
            <a:ext cx="6456198" cy="1689269"/>
          </a:xfrm>
          <a:custGeom>
            <a:avLst/>
            <a:gdLst/>
            <a:ahLst/>
            <a:cxnLst/>
            <a:rect r="r" b="b" t="t" l="l"/>
            <a:pathLst>
              <a:path h="1689269" w="6456198">
                <a:moveTo>
                  <a:pt x="0" y="0"/>
                </a:moveTo>
                <a:lnTo>
                  <a:pt x="6456198" y="0"/>
                </a:lnTo>
                <a:lnTo>
                  <a:pt x="6456198" y="1689270"/>
                </a:lnTo>
                <a:lnTo>
                  <a:pt x="0" y="16892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  <p:transition spd="fast">
    <p:wipe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  <p:transition spd="fast">
    <p:wipe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  <p:transition spd="fast">
    <p:wipe dir="l"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  <p:transition spd="fast">
    <p:wipe dir="l"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86000" y="0"/>
            <a:ext cx="13716000" cy="10287000"/>
          </a:xfrm>
          <a:custGeom>
            <a:avLst/>
            <a:gdLst/>
            <a:ahLst/>
            <a:cxnLst/>
            <a:rect r="r" b="b" t="t" l="l"/>
            <a:pathLst>
              <a:path h="10287000" w="13716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889964" y="8190086"/>
            <a:ext cx="517530" cy="517530"/>
            <a:chOff x="0" y="0"/>
            <a:chExt cx="690039" cy="690039"/>
          </a:xfrm>
        </p:grpSpPr>
        <p:grpSp>
          <p:nvGrpSpPr>
            <p:cNvPr name="Group 3" id="3"/>
            <p:cNvGrpSpPr>
              <a:grpSpLocks noChangeAspect="true"/>
            </p:cNvGrpSpPr>
            <p:nvPr/>
          </p:nvGrpSpPr>
          <p:grpSpPr>
            <a:xfrm rot="0">
              <a:off x="0" y="0"/>
              <a:ext cx="690039" cy="690039"/>
              <a:chOff x="0" y="0"/>
              <a:chExt cx="6355080" cy="635508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Freeform 5" id="5"/>
            <p:cNvSpPr/>
            <p:nvPr/>
          </p:nvSpPr>
          <p:spPr>
            <a:xfrm flipH="false" flipV="false" rot="0">
              <a:off x="173375" y="204025"/>
              <a:ext cx="350892" cy="281990"/>
            </a:xfrm>
            <a:custGeom>
              <a:avLst/>
              <a:gdLst/>
              <a:ahLst/>
              <a:cxnLst/>
              <a:rect r="r" b="b" t="t" l="l"/>
              <a:pathLst>
                <a:path h="281990" w="350892">
                  <a:moveTo>
                    <a:pt x="0" y="0"/>
                  </a:moveTo>
                  <a:lnTo>
                    <a:pt x="350893" y="0"/>
                  </a:lnTo>
                  <a:lnTo>
                    <a:pt x="350893" y="281990"/>
                  </a:lnTo>
                  <a:lnTo>
                    <a:pt x="0" y="281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0" y="0"/>
            <a:ext cx="18288000" cy="7616064"/>
          </a:xfrm>
          <a:custGeom>
            <a:avLst/>
            <a:gdLst/>
            <a:ahLst/>
            <a:cxnLst/>
            <a:rect r="r" b="b" t="t" l="l"/>
            <a:pathLst>
              <a:path h="7616064" w="18288000">
                <a:moveTo>
                  <a:pt x="0" y="0"/>
                </a:moveTo>
                <a:lnTo>
                  <a:pt x="18288000" y="0"/>
                </a:lnTo>
                <a:lnTo>
                  <a:pt x="18288000" y="7616064"/>
                </a:lnTo>
                <a:lnTo>
                  <a:pt x="0" y="7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35069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53466" y="9236164"/>
            <a:ext cx="3268215" cy="50939"/>
            <a:chOff x="0" y="0"/>
            <a:chExt cx="1341200" cy="2090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41200" cy="20904"/>
            </a:xfrm>
            <a:custGeom>
              <a:avLst/>
              <a:gdLst/>
              <a:ahLst/>
              <a:cxnLst/>
              <a:rect r="r" b="b" t="t" l="l"/>
              <a:pathLst>
                <a:path h="20904" w="1341200">
                  <a:moveTo>
                    <a:pt x="0" y="0"/>
                  </a:moveTo>
                  <a:lnTo>
                    <a:pt x="1341200" y="0"/>
                  </a:lnTo>
                  <a:lnTo>
                    <a:pt x="1341200" y="20904"/>
                  </a:lnTo>
                  <a:lnTo>
                    <a:pt x="0" y="20904"/>
                  </a:lnTo>
                  <a:close/>
                </a:path>
              </a:pathLst>
            </a:custGeom>
            <a:solidFill>
              <a:srgbClr val="4A4F5C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1341200" cy="49479"/>
            </a:xfrm>
            <a:prstGeom prst="rect">
              <a:avLst/>
            </a:prstGeom>
          </p:spPr>
          <p:txBody>
            <a:bodyPr anchor="ctr" rtlCol="false" tIns="42253" lIns="42253" bIns="42253" rIns="42253"/>
            <a:lstStyle/>
            <a:p>
              <a:pPr algn="ctr">
                <a:lnSpc>
                  <a:spcPts val="205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253466" y="9349662"/>
            <a:ext cx="12636498" cy="504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5"/>
              </a:lnSpc>
            </a:pPr>
            <a:r>
              <a:rPr lang="en-US" sz="2996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BULLARD ISD - HIGH SCHOOL KITCHEN / DINING ADDITIONS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1363520" y="7737857"/>
            <a:ext cx="6456198" cy="1689269"/>
          </a:xfrm>
          <a:custGeom>
            <a:avLst/>
            <a:gdLst/>
            <a:ahLst/>
            <a:cxnLst/>
            <a:rect r="r" b="b" t="t" l="l"/>
            <a:pathLst>
              <a:path h="1689269" w="6456198">
                <a:moveTo>
                  <a:pt x="0" y="0"/>
                </a:moveTo>
                <a:lnTo>
                  <a:pt x="6456198" y="0"/>
                </a:lnTo>
                <a:lnTo>
                  <a:pt x="6456198" y="1689269"/>
                </a:lnTo>
                <a:lnTo>
                  <a:pt x="0" y="16892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0" y="-697483"/>
            <a:ext cx="18288000" cy="8321040"/>
          </a:xfrm>
          <a:custGeom>
            <a:avLst/>
            <a:gdLst/>
            <a:ahLst/>
            <a:cxnLst/>
            <a:rect r="r" b="b" t="t" l="l"/>
            <a:pathLst>
              <a:path h="8321040" w="18288000">
                <a:moveTo>
                  <a:pt x="0" y="0"/>
                </a:moveTo>
                <a:lnTo>
                  <a:pt x="18288000" y="0"/>
                </a:lnTo>
                <a:lnTo>
                  <a:pt x="18288000" y="8321040"/>
                </a:lnTo>
                <a:lnTo>
                  <a:pt x="0" y="83210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53466" y="7652132"/>
            <a:ext cx="8522651" cy="827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94"/>
              </a:lnSpc>
            </a:pPr>
            <a:r>
              <a:rPr lang="en-US" sz="4924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PROJECT UPDATE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53466" y="9921240"/>
            <a:ext cx="4076056" cy="28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4"/>
              </a:lnSpc>
            </a:pPr>
            <a:r>
              <a:rPr lang="en-US" sz="1724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NOVEMBER 10, 2025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53466" y="8369448"/>
            <a:ext cx="4677189" cy="82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55"/>
              </a:lnSpc>
            </a:pPr>
            <a:r>
              <a:rPr lang="en-US" sz="4896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REPORT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  <p:transition spd="fast">
    <p:wipe dir="l"/>
  </p:transition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889964" y="8190086"/>
            <a:ext cx="517530" cy="517530"/>
            <a:chOff x="0" y="0"/>
            <a:chExt cx="690039" cy="690039"/>
          </a:xfrm>
        </p:grpSpPr>
        <p:grpSp>
          <p:nvGrpSpPr>
            <p:cNvPr name="Group 3" id="3"/>
            <p:cNvGrpSpPr>
              <a:grpSpLocks noChangeAspect="true"/>
            </p:cNvGrpSpPr>
            <p:nvPr/>
          </p:nvGrpSpPr>
          <p:grpSpPr>
            <a:xfrm rot="0">
              <a:off x="0" y="0"/>
              <a:ext cx="690039" cy="690039"/>
              <a:chOff x="0" y="0"/>
              <a:chExt cx="6355080" cy="635508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Freeform 5" id="5"/>
            <p:cNvSpPr/>
            <p:nvPr/>
          </p:nvSpPr>
          <p:spPr>
            <a:xfrm flipH="false" flipV="false" rot="0">
              <a:off x="173375" y="204025"/>
              <a:ext cx="350892" cy="281990"/>
            </a:xfrm>
            <a:custGeom>
              <a:avLst/>
              <a:gdLst/>
              <a:ahLst/>
              <a:cxnLst/>
              <a:rect r="r" b="b" t="t" l="l"/>
              <a:pathLst>
                <a:path h="281990" w="350892">
                  <a:moveTo>
                    <a:pt x="0" y="0"/>
                  </a:moveTo>
                  <a:lnTo>
                    <a:pt x="350893" y="0"/>
                  </a:lnTo>
                  <a:lnTo>
                    <a:pt x="350893" y="281990"/>
                  </a:lnTo>
                  <a:lnTo>
                    <a:pt x="0" y="281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0" y="0"/>
            <a:ext cx="18288000" cy="7616064"/>
          </a:xfrm>
          <a:custGeom>
            <a:avLst/>
            <a:gdLst/>
            <a:ahLst/>
            <a:cxnLst/>
            <a:rect r="r" b="b" t="t" l="l"/>
            <a:pathLst>
              <a:path h="7616064" w="18288000">
                <a:moveTo>
                  <a:pt x="0" y="0"/>
                </a:moveTo>
                <a:lnTo>
                  <a:pt x="18288000" y="0"/>
                </a:lnTo>
                <a:lnTo>
                  <a:pt x="18288000" y="7616064"/>
                </a:lnTo>
                <a:lnTo>
                  <a:pt x="0" y="7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35069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53466" y="9236164"/>
            <a:ext cx="3268215" cy="50939"/>
            <a:chOff x="0" y="0"/>
            <a:chExt cx="1341200" cy="2090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41200" cy="20904"/>
            </a:xfrm>
            <a:custGeom>
              <a:avLst/>
              <a:gdLst/>
              <a:ahLst/>
              <a:cxnLst/>
              <a:rect r="r" b="b" t="t" l="l"/>
              <a:pathLst>
                <a:path h="20904" w="1341200">
                  <a:moveTo>
                    <a:pt x="0" y="0"/>
                  </a:moveTo>
                  <a:lnTo>
                    <a:pt x="1341200" y="0"/>
                  </a:lnTo>
                  <a:lnTo>
                    <a:pt x="1341200" y="20904"/>
                  </a:lnTo>
                  <a:lnTo>
                    <a:pt x="0" y="20904"/>
                  </a:lnTo>
                  <a:close/>
                </a:path>
              </a:pathLst>
            </a:custGeom>
            <a:solidFill>
              <a:srgbClr val="4A4F5C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1341200" cy="49479"/>
            </a:xfrm>
            <a:prstGeom prst="rect">
              <a:avLst/>
            </a:prstGeom>
          </p:spPr>
          <p:txBody>
            <a:bodyPr anchor="ctr" rtlCol="false" tIns="42253" lIns="42253" bIns="42253" rIns="42253"/>
            <a:lstStyle/>
            <a:p>
              <a:pPr algn="ctr">
                <a:lnSpc>
                  <a:spcPts val="205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253466" y="9349662"/>
            <a:ext cx="12636498" cy="504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5"/>
              </a:lnSpc>
            </a:pPr>
            <a:r>
              <a:rPr lang="en-US" sz="2996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BULLARD ISD - ELEMENTARY AND PRIMARY ADMIN ADDITION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1363520" y="7737857"/>
            <a:ext cx="6456198" cy="1689269"/>
          </a:xfrm>
          <a:custGeom>
            <a:avLst/>
            <a:gdLst/>
            <a:ahLst/>
            <a:cxnLst/>
            <a:rect r="r" b="b" t="t" l="l"/>
            <a:pathLst>
              <a:path h="1689269" w="6456198">
                <a:moveTo>
                  <a:pt x="0" y="0"/>
                </a:moveTo>
                <a:lnTo>
                  <a:pt x="6456198" y="0"/>
                </a:lnTo>
                <a:lnTo>
                  <a:pt x="6456198" y="1689269"/>
                </a:lnTo>
                <a:lnTo>
                  <a:pt x="0" y="16892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0" y="-697483"/>
            <a:ext cx="18288000" cy="8321040"/>
          </a:xfrm>
          <a:custGeom>
            <a:avLst/>
            <a:gdLst/>
            <a:ahLst/>
            <a:cxnLst/>
            <a:rect r="r" b="b" t="t" l="l"/>
            <a:pathLst>
              <a:path h="8321040" w="18288000">
                <a:moveTo>
                  <a:pt x="0" y="0"/>
                </a:moveTo>
                <a:lnTo>
                  <a:pt x="18288000" y="0"/>
                </a:lnTo>
                <a:lnTo>
                  <a:pt x="18288000" y="8321040"/>
                </a:lnTo>
                <a:lnTo>
                  <a:pt x="0" y="83210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0" y="0"/>
            <a:ext cx="18425515" cy="7623557"/>
          </a:xfrm>
          <a:custGeom>
            <a:avLst/>
            <a:gdLst/>
            <a:ahLst/>
            <a:cxnLst/>
            <a:rect r="r" b="b" t="t" l="l"/>
            <a:pathLst>
              <a:path h="7623557" w="18425515">
                <a:moveTo>
                  <a:pt x="0" y="0"/>
                </a:moveTo>
                <a:lnTo>
                  <a:pt x="18425515" y="0"/>
                </a:lnTo>
                <a:lnTo>
                  <a:pt x="18425515" y="7623557"/>
                </a:lnTo>
                <a:lnTo>
                  <a:pt x="0" y="76235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53466" y="7652132"/>
            <a:ext cx="8522651" cy="827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94"/>
              </a:lnSpc>
            </a:pPr>
            <a:r>
              <a:rPr lang="en-US" sz="4924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PROJECT UPDATE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53466" y="9921240"/>
            <a:ext cx="4076056" cy="28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4"/>
              </a:lnSpc>
            </a:pPr>
            <a:r>
              <a:rPr lang="en-US" sz="1724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NOVEMBER 10, 2025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53466" y="8369448"/>
            <a:ext cx="4677189" cy="828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55"/>
              </a:lnSpc>
            </a:pPr>
            <a:r>
              <a:rPr lang="en-US" sz="4896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REPORT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  <p:transition spd="fast">
    <p:wipe dir="l"/>
  </p:transition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</p:spTree>
  </p:cSld>
  <p:clrMapOvr>
    <a:masterClrMapping/>
  </p:clrMapOvr>
</p:sld>
</file>

<file path=ppt/slides/slide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889964" y="8190086"/>
            <a:ext cx="517530" cy="517530"/>
            <a:chOff x="0" y="0"/>
            <a:chExt cx="690039" cy="690039"/>
          </a:xfrm>
        </p:grpSpPr>
        <p:grpSp>
          <p:nvGrpSpPr>
            <p:cNvPr name="Group 3" id="3"/>
            <p:cNvGrpSpPr>
              <a:grpSpLocks noChangeAspect="true"/>
            </p:cNvGrpSpPr>
            <p:nvPr/>
          </p:nvGrpSpPr>
          <p:grpSpPr>
            <a:xfrm rot="0">
              <a:off x="0" y="0"/>
              <a:ext cx="690039" cy="690039"/>
              <a:chOff x="0" y="0"/>
              <a:chExt cx="6355080" cy="6355080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Freeform 5" id="5"/>
            <p:cNvSpPr/>
            <p:nvPr/>
          </p:nvSpPr>
          <p:spPr>
            <a:xfrm flipH="false" flipV="false" rot="0">
              <a:off x="173375" y="204025"/>
              <a:ext cx="350892" cy="281990"/>
            </a:xfrm>
            <a:custGeom>
              <a:avLst/>
              <a:gdLst/>
              <a:ahLst/>
              <a:cxnLst/>
              <a:rect r="r" b="b" t="t" l="l"/>
              <a:pathLst>
                <a:path h="281990" w="350892">
                  <a:moveTo>
                    <a:pt x="0" y="0"/>
                  </a:moveTo>
                  <a:lnTo>
                    <a:pt x="350893" y="0"/>
                  </a:lnTo>
                  <a:lnTo>
                    <a:pt x="350893" y="281990"/>
                  </a:lnTo>
                  <a:lnTo>
                    <a:pt x="0" y="281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4495475" y="2713530"/>
            <a:ext cx="9297050" cy="4859940"/>
          </a:xfrm>
          <a:custGeom>
            <a:avLst/>
            <a:gdLst/>
            <a:ahLst/>
            <a:cxnLst/>
            <a:rect r="r" b="b" t="t" l="l"/>
            <a:pathLst>
              <a:path h="4859940" w="9297050">
                <a:moveTo>
                  <a:pt x="0" y="0"/>
                </a:moveTo>
                <a:lnTo>
                  <a:pt x="9297050" y="0"/>
                </a:lnTo>
                <a:lnTo>
                  <a:pt x="9297050" y="4859940"/>
                </a:lnTo>
                <a:lnTo>
                  <a:pt x="0" y="48599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DAG4U73pDdo</dc:identifier>
  <dcterms:modified xsi:type="dcterms:W3CDTF">2011-08-01T06:04:30Z</dcterms:modified>
  <cp:revision>1</cp:revision>
  <dc:title>BULLARD ISD MIDDLE SCHOOL - PROJECT UPDATE - 11.10.2025</dc:title>
</cp:coreProperties>
</file>