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9144000"/>
  <p:notesSz cx="6858000" cy="9144000"/>
  <p:embeddedFontLst>
    <p:embeddedFont>
      <p:font typeface="Bitter"/>
      <p:regular r:id="rId17"/>
      <p:bold r:id="rId18"/>
      <p:italic r:id="rId19"/>
      <p:boldItalic r:id="rId20"/>
    </p:embeddedFont>
    <p:embeddedFont>
      <p:font typeface="Patrick Hand SC"/>
      <p:regular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Bitter-boldItalic.fntdata"/><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font" Target="fonts/PatrickHandSC-regular.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Bitter-regular.fntdata"/><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Bitter-italic.fntdata"/><Relationship Id="rId6" Type="http://schemas.openxmlformats.org/officeDocument/2006/relationships/slide" Target="slides/slide2.xml"/><Relationship Id="rId18" Type="http://schemas.openxmlformats.org/officeDocument/2006/relationships/font" Target="fonts/Bitter-bold.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96" name="Google Shape;9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Priority, Focus or Model school, share current status and what does that mean to parents?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7" name="Google Shape;9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9668fdbf21_0_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03" name="Google Shape;103;g29668fdbf21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Priority, Focus or Model school, share current status and what does that mean to parents?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4" name="Google Shape;104;g29668fdbf21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6" name="Google Shape;11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Design of Program – What does the program look like?  What interventions are in place? What curriculum are we using?  What’s the goal?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Assessments &amp; Monitoring – How are we assessing our students?  How are we monitoring our students to see if there’s any progress?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Parent Involvement – One of the key components is the involvement of our families.  Not only in ensuring that we are addressing all the rights of our families, but providing opportunities for our families to learn more about our curriculum and possible strategies that they can use at home to help their students.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Annual Review – Annually review and evaluating the plan to see if its working .  Determining what’s working, what needs to changes and adjusting the plan based on feedback from district personnel and our community.</a:t>
            </a:r>
            <a:endParaRPr/>
          </a:p>
        </p:txBody>
      </p:sp>
      <p:sp>
        <p:nvSpPr>
          <p:cNvPr id="117" name="Google Shape;11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1" name="Google Shape;13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8" name="Google Shape;13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5" name="Google Shape;14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Within the district policy and school plan, parents have the following rights: </a:t>
            </a:r>
            <a:endParaRPr/>
          </a:p>
        </p:txBody>
      </p:sp>
      <p:sp>
        <p:nvSpPr>
          <p:cNvPr id="146" name="Google Shape;14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8" name="Google Shape;16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5" name="Google Shape;17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pic>
        <p:nvPicPr>
          <p:cNvPr descr="I:\aOutsideOffice\Jenni Knaus ODE\Publishing Development ODE\1170823_ODE_HLogo TAG_2016-FINAL-RGB from Illustratorr.jpg" id="15" name="Google Shape;15;p2"/>
          <p:cNvPicPr preferRelativeResize="0"/>
          <p:nvPr/>
        </p:nvPicPr>
        <p:blipFill rotWithShape="1">
          <a:blip r:embed="rId2">
            <a:alphaModFix/>
          </a:blip>
          <a:srcRect b="0" l="0" r="0" t="0"/>
          <a:stretch/>
        </p:blipFill>
        <p:spPr>
          <a:xfrm>
            <a:off x="2716214" y="609602"/>
            <a:ext cx="3711575" cy="1660525"/>
          </a:xfrm>
          <a:prstGeom prst="rect">
            <a:avLst/>
          </a:prstGeom>
          <a:noFill/>
          <a:ln>
            <a:noFill/>
          </a:ln>
        </p:spPr>
      </p:pic>
      <p:sp>
        <p:nvSpPr>
          <p:cNvPr id="16" name="Google Shape;16;p2"/>
          <p:cNvSpPr txBox="1"/>
          <p:nvPr>
            <p:ph type="ctrTitle"/>
          </p:nvPr>
        </p:nvSpPr>
        <p:spPr>
          <a:xfrm>
            <a:off x="685800" y="2130427"/>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3000">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450"/>
              </a:spcBef>
              <a:spcAft>
                <a:spcPts val="0"/>
              </a:spcAft>
              <a:buClr>
                <a:schemeClr val="dk1"/>
              </a:buClr>
              <a:buSzPts val="2250"/>
              <a:buFont typeface="Arial"/>
              <a:buNone/>
              <a:defRPr sz="2250">
                <a:latin typeface="Arial"/>
                <a:ea typeface="Arial"/>
                <a:cs typeface="Arial"/>
                <a:sym typeface="Arial"/>
              </a:defRPr>
            </a:lvl1pPr>
            <a:lvl2pPr lvl="1" algn="ctr">
              <a:spcBef>
                <a:spcPts val="420"/>
              </a:spcBef>
              <a:spcAft>
                <a:spcPts val="0"/>
              </a:spcAft>
              <a:buClr>
                <a:schemeClr val="dk1"/>
              </a:buClr>
              <a:buSzPts val="2100"/>
              <a:buFont typeface="Arial"/>
              <a:buNone/>
              <a:defRPr/>
            </a:lvl2pPr>
            <a:lvl3pPr lvl="2" algn="ctr">
              <a:spcBef>
                <a:spcPts val="360"/>
              </a:spcBef>
              <a:spcAft>
                <a:spcPts val="0"/>
              </a:spcAft>
              <a:buClr>
                <a:schemeClr val="dk1"/>
              </a:buClr>
              <a:buSzPts val="1800"/>
              <a:buFont typeface="Arial"/>
              <a:buNone/>
              <a:defRPr/>
            </a:lvl3pPr>
            <a:lvl4pPr lvl="3" algn="ctr">
              <a:spcBef>
                <a:spcPts val="300"/>
              </a:spcBef>
              <a:spcAft>
                <a:spcPts val="0"/>
              </a:spcAft>
              <a:buClr>
                <a:schemeClr val="dk1"/>
              </a:buClr>
              <a:buSzPts val="1500"/>
              <a:buFont typeface="Arial"/>
              <a:buNone/>
              <a:defRPr/>
            </a:lvl4pPr>
            <a:lvl5pPr lvl="4" algn="ctr">
              <a:spcBef>
                <a:spcPts val="300"/>
              </a:spcBef>
              <a:spcAft>
                <a:spcPts val="0"/>
              </a:spcAft>
              <a:buClr>
                <a:schemeClr val="dk1"/>
              </a:buClr>
              <a:buSzPts val="1500"/>
              <a:buFont typeface="Arial"/>
              <a:buNone/>
              <a:defRPr/>
            </a:lvl5pPr>
            <a:lvl6pPr lvl="5" algn="ctr">
              <a:spcBef>
                <a:spcPts val="300"/>
              </a:spcBef>
              <a:spcAft>
                <a:spcPts val="0"/>
              </a:spcAft>
              <a:buClr>
                <a:schemeClr val="dk1"/>
              </a:buClr>
              <a:buSzPts val="1500"/>
              <a:buFont typeface="Arial"/>
              <a:buNone/>
              <a:defRPr/>
            </a:lvl6pPr>
            <a:lvl7pPr lvl="6" algn="ctr">
              <a:spcBef>
                <a:spcPts val="300"/>
              </a:spcBef>
              <a:spcAft>
                <a:spcPts val="0"/>
              </a:spcAft>
              <a:buClr>
                <a:schemeClr val="dk1"/>
              </a:buClr>
              <a:buSzPts val="1500"/>
              <a:buFont typeface="Arial"/>
              <a:buNone/>
              <a:defRPr/>
            </a:lvl7pPr>
            <a:lvl8pPr lvl="7" algn="ctr">
              <a:spcBef>
                <a:spcPts val="300"/>
              </a:spcBef>
              <a:spcAft>
                <a:spcPts val="0"/>
              </a:spcAft>
              <a:buClr>
                <a:schemeClr val="dk1"/>
              </a:buClr>
              <a:buSzPts val="1500"/>
              <a:buFont typeface="Arial"/>
              <a:buNone/>
              <a:defRPr/>
            </a:lvl8pPr>
            <a:lvl9pPr lvl="8" algn="ctr">
              <a:spcBef>
                <a:spcPts val="300"/>
              </a:spcBef>
              <a:spcAft>
                <a:spcPts val="0"/>
              </a:spcAft>
              <a:buClr>
                <a:schemeClr val="dk1"/>
              </a:buClr>
              <a:buSzPts val="1500"/>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pic>
        <p:nvPicPr>
          <p:cNvPr descr="I:\aOutsideOffice\Jenni Knaus ODE\Publishing Development ODE\1170823_ODE_HLogo TAG_2016-FINAL-RGB from Illustratorr.jpg" id="19" name="Google Shape;19;p3"/>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20" name="Google Shape;20;p3"/>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3000">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1" name="Google Shape;21;p3"/>
          <p:cNvSpPr txBox="1"/>
          <p:nvPr>
            <p:ph idx="1" type="body"/>
          </p:nvPr>
        </p:nvSpPr>
        <p:spPr>
          <a:xfrm>
            <a:off x="838200" y="1600203"/>
            <a:ext cx="8229600" cy="4267199"/>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a:latin typeface="Arial"/>
                <a:ea typeface="Arial"/>
                <a:cs typeface="Arial"/>
                <a:sym typeface="Arial"/>
              </a:defRPr>
            </a:lvl1pPr>
            <a:lvl2pPr indent="-361950" lvl="1" marL="914400" algn="l">
              <a:spcBef>
                <a:spcPts val="420"/>
              </a:spcBef>
              <a:spcAft>
                <a:spcPts val="0"/>
              </a:spcAft>
              <a:buClr>
                <a:schemeClr val="dk1"/>
              </a:buClr>
              <a:buSzPts val="2100"/>
              <a:buFont typeface="Arial"/>
              <a:buChar char="–"/>
              <a:defRPr>
                <a:latin typeface="Arial"/>
                <a:ea typeface="Arial"/>
                <a:cs typeface="Arial"/>
                <a:sym typeface="Arial"/>
              </a:defRPr>
            </a:lvl2pPr>
            <a:lvl3pPr indent="-342900" lvl="2" marL="1371600" algn="l">
              <a:spcBef>
                <a:spcPts val="360"/>
              </a:spcBef>
              <a:spcAft>
                <a:spcPts val="0"/>
              </a:spcAft>
              <a:buClr>
                <a:schemeClr val="dk1"/>
              </a:buClr>
              <a:buSzPts val="1800"/>
              <a:buFont typeface="Arial"/>
              <a:buChar char="•"/>
              <a:defRPr>
                <a:latin typeface="Arial"/>
                <a:ea typeface="Arial"/>
                <a:cs typeface="Arial"/>
                <a:sym typeface="Arial"/>
              </a:defRPr>
            </a:lvl3pPr>
            <a:lvl4pPr indent="-323850" lvl="3" marL="1828800" algn="l">
              <a:spcBef>
                <a:spcPts val="300"/>
              </a:spcBef>
              <a:spcAft>
                <a:spcPts val="0"/>
              </a:spcAft>
              <a:buClr>
                <a:schemeClr val="dk1"/>
              </a:buClr>
              <a:buSzPts val="1500"/>
              <a:buFont typeface="Arial"/>
              <a:buChar char="–"/>
              <a:defRPr>
                <a:latin typeface="Arial"/>
                <a:ea typeface="Arial"/>
                <a:cs typeface="Arial"/>
                <a:sym typeface="Arial"/>
              </a:defRPr>
            </a:lvl4pPr>
            <a:lvl5pPr indent="-323850" lvl="4" marL="2286000" algn="l">
              <a:spcBef>
                <a:spcPts val="300"/>
              </a:spcBef>
              <a:spcAft>
                <a:spcPts val="0"/>
              </a:spcAft>
              <a:buClr>
                <a:schemeClr val="dk1"/>
              </a:buClr>
              <a:buSzPts val="1500"/>
              <a:buFont typeface="Arial"/>
              <a:buChar char="•"/>
              <a:defRPr>
                <a:latin typeface="Arial"/>
                <a:ea typeface="Arial"/>
                <a:cs typeface="Arial"/>
                <a:sym typeface="Aria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 name="Google Shape;22;p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 name="Shape 24"/>
        <p:cNvGrpSpPr/>
        <p:nvPr/>
      </p:nvGrpSpPr>
      <p:grpSpPr>
        <a:xfrm>
          <a:off x="0" y="0"/>
          <a:ext cx="0" cy="0"/>
          <a:chOff x="0" y="0"/>
          <a:chExt cx="0" cy="0"/>
        </a:xfrm>
      </p:grpSpPr>
      <p:pic>
        <p:nvPicPr>
          <p:cNvPr descr="I:\aOutsideOffice\Jenni Knaus ODE\Publishing Development ODE\1170823_ODE_HLogo TAG_2016-FINAL-RGB from Illustratorr.jpg" id="25" name="Google Shape;25;p4"/>
          <p:cNvPicPr preferRelativeResize="0"/>
          <p:nvPr/>
        </p:nvPicPr>
        <p:blipFill rotWithShape="1">
          <a:blip r:embed="rId2">
            <a:alphaModFix/>
          </a:blip>
          <a:srcRect b="0" l="0" r="0" t="0"/>
          <a:stretch/>
        </p:blipFill>
        <p:spPr>
          <a:xfrm>
            <a:off x="2716214" y="609602"/>
            <a:ext cx="3711575" cy="1660525"/>
          </a:xfrm>
          <a:prstGeom prst="rect">
            <a:avLst/>
          </a:prstGeom>
          <a:noFill/>
          <a:ln>
            <a:noFill/>
          </a:ln>
        </p:spPr>
      </p:pic>
      <p:sp>
        <p:nvSpPr>
          <p:cNvPr id="26" name="Google Shape;26;p4"/>
          <p:cNvSpPr txBox="1"/>
          <p:nvPr>
            <p:ph type="title"/>
          </p:nvPr>
        </p:nvSpPr>
        <p:spPr>
          <a:xfrm>
            <a:off x="722313" y="4406902"/>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sz="3000" cap="none">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7" name="Google Shape;27;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300"/>
              </a:spcBef>
              <a:spcAft>
                <a:spcPts val="0"/>
              </a:spcAft>
              <a:buClr>
                <a:schemeClr val="dk1"/>
              </a:buClr>
              <a:buSzPts val="1500"/>
              <a:buFont typeface="Arial"/>
              <a:buNone/>
              <a:defRPr sz="1500">
                <a:latin typeface="Arial"/>
                <a:ea typeface="Arial"/>
                <a:cs typeface="Arial"/>
                <a:sym typeface="Arial"/>
              </a:defRPr>
            </a:lvl1pPr>
            <a:lvl2pPr indent="-228600" lvl="1" marL="914400" algn="l">
              <a:spcBef>
                <a:spcPts val="270"/>
              </a:spcBef>
              <a:spcAft>
                <a:spcPts val="0"/>
              </a:spcAft>
              <a:buClr>
                <a:schemeClr val="dk1"/>
              </a:buClr>
              <a:buSzPts val="1350"/>
              <a:buFont typeface="Arial"/>
              <a:buNone/>
              <a:defRPr sz="1350"/>
            </a:lvl2pPr>
            <a:lvl3pPr indent="-228600" lvl="2" marL="1371600" algn="l">
              <a:spcBef>
                <a:spcPts val="240"/>
              </a:spcBef>
              <a:spcAft>
                <a:spcPts val="0"/>
              </a:spcAft>
              <a:buClr>
                <a:schemeClr val="dk1"/>
              </a:buClr>
              <a:buSzPts val="1200"/>
              <a:buFont typeface="Arial"/>
              <a:buNone/>
              <a:defRPr sz="1200"/>
            </a:lvl3pPr>
            <a:lvl4pPr indent="-228600" lvl="3" marL="1828800" algn="l">
              <a:spcBef>
                <a:spcPts val="210"/>
              </a:spcBef>
              <a:spcAft>
                <a:spcPts val="0"/>
              </a:spcAft>
              <a:buClr>
                <a:schemeClr val="dk1"/>
              </a:buClr>
              <a:buSzPts val="1050"/>
              <a:buFont typeface="Arial"/>
              <a:buNone/>
              <a:defRPr sz="1050"/>
            </a:lvl4pPr>
            <a:lvl5pPr indent="-228600" lvl="4" marL="2286000" algn="l">
              <a:spcBef>
                <a:spcPts val="210"/>
              </a:spcBef>
              <a:spcAft>
                <a:spcPts val="0"/>
              </a:spcAft>
              <a:buClr>
                <a:schemeClr val="dk1"/>
              </a:buClr>
              <a:buSzPts val="1050"/>
              <a:buFont typeface="Arial"/>
              <a:buNone/>
              <a:defRPr sz="1050"/>
            </a:lvl5pPr>
            <a:lvl6pPr indent="-228600" lvl="5" marL="2743200" algn="l">
              <a:spcBef>
                <a:spcPts val="210"/>
              </a:spcBef>
              <a:spcAft>
                <a:spcPts val="0"/>
              </a:spcAft>
              <a:buClr>
                <a:schemeClr val="dk1"/>
              </a:buClr>
              <a:buSzPts val="1050"/>
              <a:buFont typeface="Arial"/>
              <a:buNone/>
              <a:defRPr sz="1050"/>
            </a:lvl6pPr>
            <a:lvl7pPr indent="-228600" lvl="6" marL="3200400" algn="l">
              <a:spcBef>
                <a:spcPts val="210"/>
              </a:spcBef>
              <a:spcAft>
                <a:spcPts val="0"/>
              </a:spcAft>
              <a:buClr>
                <a:schemeClr val="dk1"/>
              </a:buClr>
              <a:buSzPts val="1050"/>
              <a:buFont typeface="Arial"/>
              <a:buNone/>
              <a:defRPr sz="1050"/>
            </a:lvl7pPr>
            <a:lvl8pPr indent="-228600" lvl="7" marL="3657600" algn="l">
              <a:spcBef>
                <a:spcPts val="210"/>
              </a:spcBef>
              <a:spcAft>
                <a:spcPts val="0"/>
              </a:spcAft>
              <a:buClr>
                <a:schemeClr val="dk1"/>
              </a:buClr>
              <a:buSzPts val="1050"/>
              <a:buFont typeface="Arial"/>
              <a:buNone/>
              <a:defRPr sz="1050"/>
            </a:lvl8pPr>
            <a:lvl9pPr indent="-228600" lvl="8" marL="4114800" algn="l">
              <a:spcBef>
                <a:spcPts val="210"/>
              </a:spcBef>
              <a:spcAft>
                <a:spcPts val="0"/>
              </a:spcAft>
              <a:buClr>
                <a:schemeClr val="dk1"/>
              </a:buClr>
              <a:buSzPts val="1050"/>
              <a:buFont typeface="Arial"/>
              <a:buNone/>
              <a:defRPr sz="105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 name="Shape 28"/>
        <p:cNvGrpSpPr/>
        <p:nvPr/>
      </p:nvGrpSpPr>
      <p:grpSpPr>
        <a:xfrm>
          <a:off x="0" y="0"/>
          <a:ext cx="0" cy="0"/>
          <a:chOff x="0" y="0"/>
          <a:chExt cx="0" cy="0"/>
        </a:xfrm>
      </p:grpSpPr>
      <p:pic>
        <p:nvPicPr>
          <p:cNvPr descr="I:\aOutsideOffice\Jenni Knaus ODE\Publishing Development ODE\1170823_ODE_HLogo TAG_2016-FINAL-RGB from Illustratorr.jpg" id="29" name="Google Shape;29;p5"/>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30" name="Google Shape;30;p5"/>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1" name="Google Shape;31;p5"/>
          <p:cNvSpPr txBox="1"/>
          <p:nvPr>
            <p:ph idx="1" type="body"/>
          </p:nvPr>
        </p:nvSpPr>
        <p:spPr>
          <a:xfrm>
            <a:off x="838200" y="1600202"/>
            <a:ext cx="4038600" cy="4253143"/>
          </a:xfrm>
          <a:prstGeom prst="rect">
            <a:avLst/>
          </a:prstGeom>
          <a:noFill/>
          <a:ln>
            <a:noFill/>
          </a:ln>
        </p:spPr>
        <p:txBody>
          <a:bodyPr anchorCtr="0" anchor="t" bIns="45700" lIns="91425" spcFirstLastPara="1" rIns="91425" wrap="square" tIns="45700">
            <a:noAutofit/>
          </a:bodyPr>
          <a:lstStyle>
            <a:lvl1pPr indent="-361950" lvl="0" marL="457200" algn="l">
              <a:spcBef>
                <a:spcPts val="420"/>
              </a:spcBef>
              <a:spcAft>
                <a:spcPts val="0"/>
              </a:spcAft>
              <a:buClr>
                <a:schemeClr val="dk1"/>
              </a:buClr>
              <a:buSzPts val="2100"/>
              <a:buFont typeface="Arial"/>
              <a:buChar char="•"/>
              <a:defRPr sz="2100"/>
            </a:lvl1pPr>
            <a:lvl2pPr indent="-342900" lvl="1" marL="914400" algn="l">
              <a:spcBef>
                <a:spcPts val="360"/>
              </a:spcBef>
              <a:spcAft>
                <a:spcPts val="0"/>
              </a:spcAft>
              <a:buClr>
                <a:schemeClr val="dk1"/>
              </a:buClr>
              <a:buSzPts val="1800"/>
              <a:buFont typeface="Arial"/>
              <a:buChar char="–"/>
              <a:defRPr sz="1800"/>
            </a:lvl2pPr>
            <a:lvl3pPr indent="-323850" lvl="2" marL="1371600" algn="l">
              <a:spcBef>
                <a:spcPts val="300"/>
              </a:spcBef>
              <a:spcAft>
                <a:spcPts val="0"/>
              </a:spcAft>
              <a:buClr>
                <a:schemeClr val="dk1"/>
              </a:buClr>
              <a:buSzPts val="1500"/>
              <a:buFont typeface="Arial"/>
              <a:buChar char="•"/>
              <a:defRPr sz="1500"/>
            </a:lvl3pPr>
            <a:lvl4pPr indent="-314325" lvl="3" marL="1828800" algn="l">
              <a:spcBef>
                <a:spcPts val="270"/>
              </a:spcBef>
              <a:spcAft>
                <a:spcPts val="0"/>
              </a:spcAft>
              <a:buClr>
                <a:schemeClr val="dk1"/>
              </a:buClr>
              <a:buSzPts val="1350"/>
              <a:buFont typeface="Arial"/>
              <a:buChar char="–"/>
              <a:defRPr sz="1350"/>
            </a:lvl4pPr>
            <a:lvl5pPr indent="-314325" lvl="4" marL="2286000" algn="l">
              <a:spcBef>
                <a:spcPts val="270"/>
              </a:spcBef>
              <a:spcAft>
                <a:spcPts val="0"/>
              </a:spcAft>
              <a:buClr>
                <a:schemeClr val="dk1"/>
              </a:buClr>
              <a:buSzPts val="1350"/>
              <a:buFont typeface="Arial"/>
              <a:buChar char="»"/>
              <a:defRPr sz="1350"/>
            </a:lvl5pPr>
            <a:lvl6pPr indent="-314325" lvl="5" marL="2743200" algn="l">
              <a:spcBef>
                <a:spcPts val="270"/>
              </a:spcBef>
              <a:spcAft>
                <a:spcPts val="0"/>
              </a:spcAft>
              <a:buClr>
                <a:schemeClr val="dk1"/>
              </a:buClr>
              <a:buSzPts val="1350"/>
              <a:buFont typeface="Arial"/>
              <a:buChar char="»"/>
              <a:defRPr sz="1350"/>
            </a:lvl6pPr>
            <a:lvl7pPr indent="-314325" lvl="6" marL="3200400" algn="l">
              <a:spcBef>
                <a:spcPts val="270"/>
              </a:spcBef>
              <a:spcAft>
                <a:spcPts val="0"/>
              </a:spcAft>
              <a:buClr>
                <a:schemeClr val="dk1"/>
              </a:buClr>
              <a:buSzPts val="1350"/>
              <a:buFont typeface="Arial"/>
              <a:buChar char="»"/>
              <a:defRPr sz="1350"/>
            </a:lvl7pPr>
            <a:lvl8pPr indent="-314325" lvl="7" marL="3657600" algn="l">
              <a:spcBef>
                <a:spcPts val="270"/>
              </a:spcBef>
              <a:spcAft>
                <a:spcPts val="0"/>
              </a:spcAft>
              <a:buClr>
                <a:schemeClr val="dk1"/>
              </a:buClr>
              <a:buSzPts val="1350"/>
              <a:buFont typeface="Arial"/>
              <a:buChar char="»"/>
              <a:defRPr sz="1350"/>
            </a:lvl8pPr>
            <a:lvl9pPr indent="-314325" lvl="8" marL="4114800" algn="l">
              <a:spcBef>
                <a:spcPts val="270"/>
              </a:spcBef>
              <a:spcAft>
                <a:spcPts val="0"/>
              </a:spcAft>
              <a:buClr>
                <a:schemeClr val="dk1"/>
              </a:buClr>
              <a:buSzPts val="1350"/>
              <a:buFont typeface="Arial"/>
              <a:buChar char="»"/>
              <a:defRPr sz="1350"/>
            </a:lvl9pPr>
          </a:lstStyle>
          <a:p/>
        </p:txBody>
      </p:sp>
      <p:sp>
        <p:nvSpPr>
          <p:cNvPr id="32" name="Google Shape;32;p5"/>
          <p:cNvSpPr txBox="1"/>
          <p:nvPr>
            <p:ph idx="2" type="body"/>
          </p:nvPr>
        </p:nvSpPr>
        <p:spPr>
          <a:xfrm>
            <a:off x="5029200" y="1600202"/>
            <a:ext cx="4038600" cy="4253143"/>
          </a:xfrm>
          <a:prstGeom prst="rect">
            <a:avLst/>
          </a:prstGeom>
          <a:noFill/>
          <a:ln>
            <a:noFill/>
          </a:ln>
        </p:spPr>
        <p:txBody>
          <a:bodyPr anchorCtr="0" anchor="t" bIns="45700" lIns="91425" spcFirstLastPara="1" rIns="91425" wrap="square" tIns="45700">
            <a:noAutofit/>
          </a:bodyPr>
          <a:lstStyle>
            <a:lvl1pPr indent="-361950" lvl="0" marL="457200" algn="l">
              <a:spcBef>
                <a:spcPts val="420"/>
              </a:spcBef>
              <a:spcAft>
                <a:spcPts val="0"/>
              </a:spcAft>
              <a:buClr>
                <a:schemeClr val="dk1"/>
              </a:buClr>
              <a:buSzPts val="2100"/>
              <a:buFont typeface="Arial"/>
              <a:buChar char="•"/>
              <a:defRPr sz="2100"/>
            </a:lvl1pPr>
            <a:lvl2pPr indent="-342900" lvl="1" marL="914400" algn="l">
              <a:spcBef>
                <a:spcPts val="360"/>
              </a:spcBef>
              <a:spcAft>
                <a:spcPts val="0"/>
              </a:spcAft>
              <a:buClr>
                <a:schemeClr val="dk1"/>
              </a:buClr>
              <a:buSzPts val="1800"/>
              <a:buFont typeface="Arial"/>
              <a:buChar char="–"/>
              <a:defRPr sz="1800"/>
            </a:lvl2pPr>
            <a:lvl3pPr indent="-323850" lvl="2" marL="1371600" algn="l">
              <a:spcBef>
                <a:spcPts val="300"/>
              </a:spcBef>
              <a:spcAft>
                <a:spcPts val="0"/>
              </a:spcAft>
              <a:buClr>
                <a:schemeClr val="dk1"/>
              </a:buClr>
              <a:buSzPts val="1500"/>
              <a:buFont typeface="Arial"/>
              <a:buChar char="•"/>
              <a:defRPr sz="1500"/>
            </a:lvl3pPr>
            <a:lvl4pPr indent="-314325" lvl="3" marL="1828800" algn="l">
              <a:spcBef>
                <a:spcPts val="270"/>
              </a:spcBef>
              <a:spcAft>
                <a:spcPts val="0"/>
              </a:spcAft>
              <a:buClr>
                <a:schemeClr val="dk1"/>
              </a:buClr>
              <a:buSzPts val="1350"/>
              <a:buFont typeface="Arial"/>
              <a:buChar char="–"/>
              <a:defRPr sz="1350"/>
            </a:lvl4pPr>
            <a:lvl5pPr indent="-314325" lvl="4" marL="2286000" algn="l">
              <a:spcBef>
                <a:spcPts val="270"/>
              </a:spcBef>
              <a:spcAft>
                <a:spcPts val="0"/>
              </a:spcAft>
              <a:buClr>
                <a:schemeClr val="dk1"/>
              </a:buClr>
              <a:buSzPts val="1350"/>
              <a:buFont typeface="Arial"/>
              <a:buChar char="»"/>
              <a:defRPr sz="1350"/>
            </a:lvl5pPr>
            <a:lvl6pPr indent="-314325" lvl="5" marL="2743200" algn="l">
              <a:spcBef>
                <a:spcPts val="270"/>
              </a:spcBef>
              <a:spcAft>
                <a:spcPts val="0"/>
              </a:spcAft>
              <a:buClr>
                <a:schemeClr val="dk1"/>
              </a:buClr>
              <a:buSzPts val="1350"/>
              <a:buFont typeface="Arial"/>
              <a:buChar char="»"/>
              <a:defRPr sz="1350"/>
            </a:lvl6pPr>
            <a:lvl7pPr indent="-314325" lvl="6" marL="3200400" algn="l">
              <a:spcBef>
                <a:spcPts val="270"/>
              </a:spcBef>
              <a:spcAft>
                <a:spcPts val="0"/>
              </a:spcAft>
              <a:buClr>
                <a:schemeClr val="dk1"/>
              </a:buClr>
              <a:buSzPts val="1350"/>
              <a:buFont typeface="Arial"/>
              <a:buChar char="»"/>
              <a:defRPr sz="1350"/>
            </a:lvl7pPr>
            <a:lvl8pPr indent="-314325" lvl="7" marL="3657600" algn="l">
              <a:spcBef>
                <a:spcPts val="270"/>
              </a:spcBef>
              <a:spcAft>
                <a:spcPts val="0"/>
              </a:spcAft>
              <a:buClr>
                <a:schemeClr val="dk1"/>
              </a:buClr>
              <a:buSzPts val="1350"/>
              <a:buFont typeface="Arial"/>
              <a:buChar char="»"/>
              <a:defRPr sz="1350"/>
            </a:lvl8pPr>
            <a:lvl9pPr indent="-314325" lvl="8" marL="4114800" algn="l">
              <a:spcBef>
                <a:spcPts val="270"/>
              </a:spcBef>
              <a:spcAft>
                <a:spcPts val="0"/>
              </a:spcAft>
              <a:buClr>
                <a:schemeClr val="dk1"/>
              </a:buClr>
              <a:buSzPts val="1350"/>
              <a:buFont typeface="Arial"/>
              <a:buChar char="»"/>
              <a:defRPr sz="1350"/>
            </a:lvl9pPr>
          </a:lstStyle>
          <a:p/>
        </p:txBody>
      </p:sp>
      <p:sp>
        <p:nvSpPr>
          <p:cNvPr id="33" name="Google Shape;33;p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5" name="Shape 35"/>
        <p:cNvGrpSpPr/>
        <p:nvPr/>
      </p:nvGrpSpPr>
      <p:grpSpPr>
        <a:xfrm>
          <a:off x="0" y="0"/>
          <a:ext cx="0" cy="0"/>
          <a:chOff x="0" y="0"/>
          <a:chExt cx="0" cy="0"/>
        </a:xfrm>
      </p:grpSpPr>
      <p:pic>
        <p:nvPicPr>
          <p:cNvPr descr="I:\aOutsideOffice\Jenni Knaus ODE\Publishing Development ODE\1170823_ODE_HLogo TAG_2016-FINAL-RGB from Illustratorr.jpg" id="36" name="Google Shape;36;p6"/>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37" name="Google Shape;37;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3000">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8" name="Google Shape;38;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ctr">
              <a:spcBef>
                <a:spcPts val="360"/>
              </a:spcBef>
              <a:spcAft>
                <a:spcPts val="0"/>
              </a:spcAft>
              <a:buClr>
                <a:schemeClr val="dk1"/>
              </a:buClr>
              <a:buSzPts val="1800"/>
              <a:buFont typeface="Arial"/>
              <a:buNone/>
              <a:defRPr b="0" sz="1800" u="sng">
                <a:latin typeface="Arial"/>
                <a:ea typeface="Arial"/>
                <a:cs typeface="Arial"/>
                <a:sym typeface="Arial"/>
              </a:defRPr>
            </a:lvl1pPr>
            <a:lvl2pPr indent="-228600" lvl="1" marL="914400" algn="l">
              <a:spcBef>
                <a:spcPts val="300"/>
              </a:spcBef>
              <a:spcAft>
                <a:spcPts val="0"/>
              </a:spcAft>
              <a:buClr>
                <a:schemeClr val="dk1"/>
              </a:buClr>
              <a:buSzPts val="1500"/>
              <a:buFont typeface="Arial"/>
              <a:buNone/>
              <a:defRPr b="1" sz="1500"/>
            </a:lvl2pPr>
            <a:lvl3pPr indent="-228600" lvl="2" marL="1371600" algn="l">
              <a:spcBef>
                <a:spcPts val="270"/>
              </a:spcBef>
              <a:spcAft>
                <a:spcPts val="0"/>
              </a:spcAft>
              <a:buClr>
                <a:schemeClr val="dk1"/>
              </a:buClr>
              <a:buSzPts val="1350"/>
              <a:buFont typeface="Arial"/>
              <a:buNone/>
              <a:defRPr b="1" sz="1350"/>
            </a:lvl3pPr>
            <a:lvl4pPr indent="-228600" lvl="3" marL="1828800" algn="l">
              <a:spcBef>
                <a:spcPts val="240"/>
              </a:spcBef>
              <a:spcAft>
                <a:spcPts val="0"/>
              </a:spcAft>
              <a:buClr>
                <a:schemeClr val="dk1"/>
              </a:buClr>
              <a:buSzPts val="1200"/>
              <a:buFont typeface="Arial"/>
              <a:buNone/>
              <a:defRPr b="1" sz="1200"/>
            </a:lvl4pPr>
            <a:lvl5pPr indent="-228600" lvl="4" marL="2286000" algn="l">
              <a:spcBef>
                <a:spcPts val="240"/>
              </a:spcBef>
              <a:spcAft>
                <a:spcPts val="0"/>
              </a:spcAft>
              <a:buClr>
                <a:schemeClr val="dk1"/>
              </a:buClr>
              <a:buSzPts val="1200"/>
              <a:buFont typeface="Arial"/>
              <a:buNone/>
              <a:defRPr b="1" sz="1200"/>
            </a:lvl5pPr>
            <a:lvl6pPr indent="-228600" lvl="5" marL="2743200" algn="l">
              <a:spcBef>
                <a:spcPts val="240"/>
              </a:spcBef>
              <a:spcAft>
                <a:spcPts val="0"/>
              </a:spcAft>
              <a:buClr>
                <a:schemeClr val="dk1"/>
              </a:buClr>
              <a:buSzPts val="1200"/>
              <a:buFont typeface="Arial"/>
              <a:buNone/>
              <a:defRPr b="1" sz="1200"/>
            </a:lvl6pPr>
            <a:lvl7pPr indent="-228600" lvl="6" marL="3200400" algn="l">
              <a:spcBef>
                <a:spcPts val="240"/>
              </a:spcBef>
              <a:spcAft>
                <a:spcPts val="0"/>
              </a:spcAft>
              <a:buClr>
                <a:schemeClr val="dk1"/>
              </a:buClr>
              <a:buSzPts val="1200"/>
              <a:buFont typeface="Arial"/>
              <a:buNone/>
              <a:defRPr b="1" sz="1200"/>
            </a:lvl7pPr>
            <a:lvl8pPr indent="-228600" lvl="7" marL="3657600" algn="l">
              <a:spcBef>
                <a:spcPts val="240"/>
              </a:spcBef>
              <a:spcAft>
                <a:spcPts val="0"/>
              </a:spcAft>
              <a:buClr>
                <a:schemeClr val="dk1"/>
              </a:buClr>
              <a:buSzPts val="1200"/>
              <a:buFont typeface="Arial"/>
              <a:buNone/>
              <a:defRPr b="1" sz="1200"/>
            </a:lvl8pPr>
            <a:lvl9pPr indent="-228600" lvl="8" marL="4114800" algn="l">
              <a:spcBef>
                <a:spcPts val="240"/>
              </a:spcBef>
              <a:spcAft>
                <a:spcPts val="0"/>
              </a:spcAft>
              <a:buClr>
                <a:schemeClr val="dk1"/>
              </a:buClr>
              <a:buSzPts val="1200"/>
              <a:buFont typeface="Arial"/>
              <a:buNone/>
              <a:defRPr b="1" sz="1200"/>
            </a:lvl9pPr>
          </a:lstStyle>
          <a:p/>
        </p:txBody>
      </p:sp>
      <p:sp>
        <p:nvSpPr>
          <p:cNvPr id="39" name="Google Shape;39;p6"/>
          <p:cNvSpPr txBox="1"/>
          <p:nvPr>
            <p:ph idx="2" type="body"/>
          </p:nvPr>
        </p:nvSpPr>
        <p:spPr>
          <a:xfrm>
            <a:off x="457200" y="2174875"/>
            <a:ext cx="4040188" cy="376872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Font typeface="Arial"/>
              <a:buChar char="•"/>
              <a:defRPr sz="1800"/>
            </a:lvl1pPr>
            <a:lvl2pPr indent="-323850" lvl="1" marL="914400" algn="l">
              <a:spcBef>
                <a:spcPts val="300"/>
              </a:spcBef>
              <a:spcAft>
                <a:spcPts val="0"/>
              </a:spcAft>
              <a:buClr>
                <a:schemeClr val="dk1"/>
              </a:buClr>
              <a:buSzPts val="1500"/>
              <a:buFont typeface="Arial"/>
              <a:buChar char="–"/>
              <a:defRPr sz="1500"/>
            </a:lvl2pPr>
            <a:lvl3pPr indent="-314325" lvl="2" marL="1371600" algn="l">
              <a:spcBef>
                <a:spcPts val="270"/>
              </a:spcBef>
              <a:spcAft>
                <a:spcPts val="0"/>
              </a:spcAft>
              <a:buClr>
                <a:schemeClr val="dk1"/>
              </a:buClr>
              <a:buSzPts val="1350"/>
              <a:buFont typeface="Arial"/>
              <a:buChar char="•"/>
              <a:defRPr sz="1350"/>
            </a:lvl3pPr>
            <a:lvl4pPr indent="-304800" lvl="3" marL="1828800" algn="l">
              <a:spcBef>
                <a:spcPts val="240"/>
              </a:spcBef>
              <a:spcAft>
                <a:spcPts val="0"/>
              </a:spcAft>
              <a:buClr>
                <a:schemeClr val="dk1"/>
              </a:buClr>
              <a:buSzPts val="1200"/>
              <a:buFont typeface="Arial"/>
              <a:buChar char="–"/>
              <a:defRPr sz="1200"/>
            </a:lvl4pPr>
            <a:lvl5pPr indent="-304800" lvl="4" marL="2286000" algn="l">
              <a:spcBef>
                <a:spcPts val="240"/>
              </a:spcBef>
              <a:spcAft>
                <a:spcPts val="0"/>
              </a:spcAft>
              <a:buClr>
                <a:schemeClr val="dk1"/>
              </a:buClr>
              <a:buSzPts val="1200"/>
              <a:buFont typeface="Arial"/>
              <a:buChar char="»"/>
              <a:defRPr sz="1200"/>
            </a:lvl5pPr>
            <a:lvl6pPr indent="-304800" lvl="5" marL="2743200" algn="l">
              <a:spcBef>
                <a:spcPts val="240"/>
              </a:spcBef>
              <a:spcAft>
                <a:spcPts val="0"/>
              </a:spcAft>
              <a:buClr>
                <a:schemeClr val="dk1"/>
              </a:buClr>
              <a:buSzPts val="1200"/>
              <a:buFont typeface="Arial"/>
              <a:buChar char="»"/>
              <a:defRPr sz="1200"/>
            </a:lvl6pPr>
            <a:lvl7pPr indent="-304800" lvl="6" marL="3200400" algn="l">
              <a:spcBef>
                <a:spcPts val="240"/>
              </a:spcBef>
              <a:spcAft>
                <a:spcPts val="0"/>
              </a:spcAft>
              <a:buClr>
                <a:schemeClr val="dk1"/>
              </a:buClr>
              <a:buSzPts val="1200"/>
              <a:buFont typeface="Arial"/>
              <a:buChar char="»"/>
              <a:defRPr sz="1200"/>
            </a:lvl7pPr>
            <a:lvl8pPr indent="-304800" lvl="7" marL="3657600" algn="l">
              <a:spcBef>
                <a:spcPts val="240"/>
              </a:spcBef>
              <a:spcAft>
                <a:spcPts val="0"/>
              </a:spcAft>
              <a:buClr>
                <a:schemeClr val="dk1"/>
              </a:buClr>
              <a:buSzPts val="1200"/>
              <a:buFont typeface="Arial"/>
              <a:buChar char="»"/>
              <a:defRPr sz="1200"/>
            </a:lvl8pPr>
            <a:lvl9pPr indent="-304800" lvl="8" marL="4114800" algn="l">
              <a:spcBef>
                <a:spcPts val="240"/>
              </a:spcBef>
              <a:spcAft>
                <a:spcPts val="0"/>
              </a:spcAft>
              <a:buClr>
                <a:schemeClr val="dk1"/>
              </a:buClr>
              <a:buSzPts val="1200"/>
              <a:buFont typeface="Arial"/>
              <a:buChar char="»"/>
              <a:defRPr sz="1200"/>
            </a:lvl9pPr>
          </a:lstStyle>
          <a:p/>
        </p:txBody>
      </p:sp>
      <p:sp>
        <p:nvSpPr>
          <p:cNvPr id="40" name="Google Shape;40;p6"/>
          <p:cNvSpPr txBox="1"/>
          <p:nvPr>
            <p:ph idx="3" type="body"/>
          </p:nvPr>
        </p:nvSpPr>
        <p:spPr>
          <a:xfrm>
            <a:off x="4645026"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ctr">
              <a:spcBef>
                <a:spcPts val="360"/>
              </a:spcBef>
              <a:spcAft>
                <a:spcPts val="0"/>
              </a:spcAft>
              <a:buClr>
                <a:schemeClr val="dk1"/>
              </a:buClr>
              <a:buSzPts val="1800"/>
              <a:buFont typeface="Arial"/>
              <a:buNone/>
              <a:defRPr b="0" sz="1800" u="sng">
                <a:latin typeface="Arial"/>
                <a:ea typeface="Arial"/>
                <a:cs typeface="Arial"/>
                <a:sym typeface="Arial"/>
              </a:defRPr>
            </a:lvl1pPr>
            <a:lvl2pPr indent="-228600" lvl="1" marL="914400" algn="l">
              <a:spcBef>
                <a:spcPts val="300"/>
              </a:spcBef>
              <a:spcAft>
                <a:spcPts val="0"/>
              </a:spcAft>
              <a:buClr>
                <a:schemeClr val="dk1"/>
              </a:buClr>
              <a:buSzPts val="1500"/>
              <a:buFont typeface="Arial"/>
              <a:buNone/>
              <a:defRPr b="1" sz="1500"/>
            </a:lvl2pPr>
            <a:lvl3pPr indent="-228600" lvl="2" marL="1371600" algn="l">
              <a:spcBef>
                <a:spcPts val="270"/>
              </a:spcBef>
              <a:spcAft>
                <a:spcPts val="0"/>
              </a:spcAft>
              <a:buClr>
                <a:schemeClr val="dk1"/>
              </a:buClr>
              <a:buSzPts val="1350"/>
              <a:buFont typeface="Arial"/>
              <a:buNone/>
              <a:defRPr b="1" sz="1350"/>
            </a:lvl3pPr>
            <a:lvl4pPr indent="-228600" lvl="3" marL="1828800" algn="l">
              <a:spcBef>
                <a:spcPts val="240"/>
              </a:spcBef>
              <a:spcAft>
                <a:spcPts val="0"/>
              </a:spcAft>
              <a:buClr>
                <a:schemeClr val="dk1"/>
              </a:buClr>
              <a:buSzPts val="1200"/>
              <a:buFont typeface="Arial"/>
              <a:buNone/>
              <a:defRPr b="1" sz="1200"/>
            </a:lvl4pPr>
            <a:lvl5pPr indent="-228600" lvl="4" marL="2286000" algn="l">
              <a:spcBef>
                <a:spcPts val="240"/>
              </a:spcBef>
              <a:spcAft>
                <a:spcPts val="0"/>
              </a:spcAft>
              <a:buClr>
                <a:schemeClr val="dk1"/>
              </a:buClr>
              <a:buSzPts val="1200"/>
              <a:buFont typeface="Arial"/>
              <a:buNone/>
              <a:defRPr b="1" sz="1200"/>
            </a:lvl5pPr>
            <a:lvl6pPr indent="-228600" lvl="5" marL="2743200" algn="l">
              <a:spcBef>
                <a:spcPts val="240"/>
              </a:spcBef>
              <a:spcAft>
                <a:spcPts val="0"/>
              </a:spcAft>
              <a:buClr>
                <a:schemeClr val="dk1"/>
              </a:buClr>
              <a:buSzPts val="1200"/>
              <a:buFont typeface="Arial"/>
              <a:buNone/>
              <a:defRPr b="1" sz="1200"/>
            </a:lvl6pPr>
            <a:lvl7pPr indent="-228600" lvl="6" marL="3200400" algn="l">
              <a:spcBef>
                <a:spcPts val="240"/>
              </a:spcBef>
              <a:spcAft>
                <a:spcPts val="0"/>
              </a:spcAft>
              <a:buClr>
                <a:schemeClr val="dk1"/>
              </a:buClr>
              <a:buSzPts val="1200"/>
              <a:buFont typeface="Arial"/>
              <a:buNone/>
              <a:defRPr b="1" sz="1200"/>
            </a:lvl7pPr>
            <a:lvl8pPr indent="-228600" lvl="7" marL="3657600" algn="l">
              <a:spcBef>
                <a:spcPts val="240"/>
              </a:spcBef>
              <a:spcAft>
                <a:spcPts val="0"/>
              </a:spcAft>
              <a:buClr>
                <a:schemeClr val="dk1"/>
              </a:buClr>
              <a:buSzPts val="1200"/>
              <a:buFont typeface="Arial"/>
              <a:buNone/>
              <a:defRPr b="1" sz="1200"/>
            </a:lvl8pPr>
            <a:lvl9pPr indent="-228600" lvl="8" marL="4114800" algn="l">
              <a:spcBef>
                <a:spcPts val="240"/>
              </a:spcBef>
              <a:spcAft>
                <a:spcPts val="0"/>
              </a:spcAft>
              <a:buClr>
                <a:schemeClr val="dk1"/>
              </a:buClr>
              <a:buSzPts val="1200"/>
              <a:buFont typeface="Arial"/>
              <a:buNone/>
              <a:defRPr b="1" sz="1200"/>
            </a:lvl9pPr>
          </a:lstStyle>
          <a:p/>
        </p:txBody>
      </p:sp>
      <p:sp>
        <p:nvSpPr>
          <p:cNvPr id="41" name="Google Shape;41;p6"/>
          <p:cNvSpPr txBox="1"/>
          <p:nvPr>
            <p:ph idx="4" type="body"/>
          </p:nvPr>
        </p:nvSpPr>
        <p:spPr>
          <a:xfrm>
            <a:off x="4645026" y="2174875"/>
            <a:ext cx="4041775" cy="376872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Font typeface="Arial"/>
              <a:buChar char="•"/>
              <a:defRPr sz="1800"/>
            </a:lvl1pPr>
            <a:lvl2pPr indent="-323850" lvl="1" marL="914400" algn="l">
              <a:spcBef>
                <a:spcPts val="300"/>
              </a:spcBef>
              <a:spcAft>
                <a:spcPts val="0"/>
              </a:spcAft>
              <a:buClr>
                <a:schemeClr val="dk1"/>
              </a:buClr>
              <a:buSzPts val="1500"/>
              <a:buFont typeface="Arial"/>
              <a:buChar char="–"/>
              <a:defRPr sz="1500"/>
            </a:lvl2pPr>
            <a:lvl3pPr indent="-314325" lvl="2" marL="1371600" algn="l">
              <a:spcBef>
                <a:spcPts val="270"/>
              </a:spcBef>
              <a:spcAft>
                <a:spcPts val="0"/>
              </a:spcAft>
              <a:buClr>
                <a:schemeClr val="dk1"/>
              </a:buClr>
              <a:buSzPts val="1350"/>
              <a:buFont typeface="Arial"/>
              <a:buChar char="•"/>
              <a:defRPr sz="1350"/>
            </a:lvl3pPr>
            <a:lvl4pPr indent="-304800" lvl="3" marL="1828800" algn="l">
              <a:spcBef>
                <a:spcPts val="240"/>
              </a:spcBef>
              <a:spcAft>
                <a:spcPts val="0"/>
              </a:spcAft>
              <a:buClr>
                <a:schemeClr val="dk1"/>
              </a:buClr>
              <a:buSzPts val="1200"/>
              <a:buFont typeface="Arial"/>
              <a:buChar char="–"/>
              <a:defRPr sz="1200"/>
            </a:lvl4pPr>
            <a:lvl5pPr indent="-304800" lvl="4" marL="2286000" algn="l">
              <a:spcBef>
                <a:spcPts val="240"/>
              </a:spcBef>
              <a:spcAft>
                <a:spcPts val="0"/>
              </a:spcAft>
              <a:buClr>
                <a:schemeClr val="dk1"/>
              </a:buClr>
              <a:buSzPts val="1200"/>
              <a:buFont typeface="Arial"/>
              <a:buChar char="»"/>
              <a:defRPr sz="1200"/>
            </a:lvl5pPr>
            <a:lvl6pPr indent="-304800" lvl="5" marL="2743200" algn="l">
              <a:spcBef>
                <a:spcPts val="240"/>
              </a:spcBef>
              <a:spcAft>
                <a:spcPts val="0"/>
              </a:spcAft>
              <a:buClr>
                <a:schemeClr val="dk1"/>
              </a:buClr>
              <a:buSzPts val="1200"/>
              <a:buFont typeface="Arial"/>
              <a:buChar char="»"/>
              <a:defRPr sz="1200"/>
            </a:lvl6pPr>
            <a:lvl7pPr indent="-304800" lvl="6" marL="3200400" algn="l">
              <a:spcBef>
                <a:spcPts val="240"/>
              </a:spcBef>
              <a:spcAft>
                <a:spcPts val="0"/>
              </a:spcAft>
              <a:buClr>
                <a:schemeClr val="dk1"/>
              </a:buClr>
              <a:buSzPts val="1200"/>
              <a:buFont typeface="Arial"/>
              <a:buChar char="»"/>
              <a:defRPr sz="1200"/>
            </a:lvl7pPr>
            <a:lvl8pPr indent="-304800" lvl="7" marL="3657600" algn="l">
              <a:spcBef>
                <a:spcPts val="240"/>
              </a:spcBef>
              <a:spcAft>
                <a:spcPts val="0"/>
              </a:spcAft>
              <a:buClr>
                <a:schemeClr val="dk1"/>
              </a:buClr>
              <a:buSzPts val="1200"/>
              <a:buFont typeface="Arial"/>
              <a:buChar char="»"/>
              <a:defRPr sz="1200"/>
            </a:lvl8pPr>
            <a:lvl9pPr indent="-304800" lvl="8" marL="4114800" algn="l">
              <a:spcBef>
                <a:spcPts val="240"/>
              </a:spcBef>
              <a:spcAft>
                <a:spcPts val="0"/>
              </a:spcAft>
              <a:buClr>
                <a:schemeClr val="dk1"/>
              </a:buClr>
              <a:buSzPts val="1200"/>
              <a:buFont typeface="Arial"/>
              <a:buChar char="»"/>
              <a:defRPr sz="1200"/>
            </a:lvl9pPr>
          </a:lstStyle>
          <a:p/>
        </p:txBody>
      </p:sp>
      <p:sp>
        <p:nvSpPr>
          <p:cNvPr id="42" name="Google Shape;42;p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pic>
        <p:nvPicPr>
          <p:cNvPr descr="I:\aOutsideOffice\Jenni Knaus ODE\Publishing Development ODE\1170823_ODE_HLogo TAG_2016-FINAL-RGB from Illustratorr.jpg" id="45" name="Google Shape;45;p7"/>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46" name="Google Shape;46;p7"/>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3000">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7" name="Google Shape;47;p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pic>
        <p:nvPicPr>
          <p:cNvPr descr="I:\aOutsideOffice\Jenni Knaus ODE\Publishing Development ODE\1170823_ODE_HLogo TAG_2016-FINAL-RGB from Illustratorr.jpg" id="50" name="Google Shape;50;p8"/>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51" name="Google Shape;51;p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pic>
        <p:nvPicPr>
          <p:cNvPr descr="I:\aOutsideOffice\Jenni Knaus ODE\Publishing Development ODE\1170823_ODE_HLogo TAG_2016-FINAL-RGB from Illustratorr.jpg" id="54" name="Google Shape;54;p9"/>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55" name="Google Shape;55;p9"/>
          <p:cNvSpPr txBox="1"/>
          <p:nvPr>
            <p:ph type="title"/>
          </p:nvPr>
        </p:nvSpPr>
        <p:spPr>
          <a:xfrm>
            <a:off x="457201" y="273050"/>
            <a:ext cx="3008313" cy="11620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b="1" sz="1500">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6" name="Google Shape;56;p9"/>
          <p:cNvSpPr txBox="1"/>
          <p:nvPr>
            <p:ph idx="1" type="body"/>
          </p:nvPr>
        </p:nvSpPr>
        <p:spPr>
          <a:xfrm>
            <a:off x="3575050" y="273052"/>
            <a:ext cx="5111750" cy="5580293"/>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atin typeface="Arial"/>
                <a:ea typeface="Arial"/>
                <a:cs typeface="Arial"/>
                <a:sym typeface="Arial"/>
              </a:defRPr>
            </a:lvl1pPr>
            <a:lvl2pPr indent="-361950" lvl="1" marL="914400" algn="l">
              <a:spcBef>
                <a:spcPts val="420"/>
              </a:spcBef>
              <a:spcAft>
                <a:spcPts val="0"/>
              </a:spcAft>
              <a:buClr>
                <a:schemeClr val="dk1"/>
              </a:buClr>
              <a:buSzPts val="2100"/>
              <a:buFont typeface="Arial"/>
              <a:buChar char="–"/>
              <a:defRPr sz="2100">
                <a:latin typeface="Arial"/>
                <a:ea typeface="Arial"/>
                <a:cs typeface="Arial"/>
                <a:sym typeface="Arial"/>
              </a:defRPr>
            </a:lvl2pPr>
            <a:lvl3pPr indent="-342900" lvl="2" marL="1371600" algn="l">
              <a:spcBef>
                <a:spcPts val="360"/>
              </a:spcBef>
              <a:spcAft>
                <a:spcPts val="0"/>
              </a:spcAft>
              <a:buClr>
                <a:schemeClr val="dk1"/>
              </a:buClr>
              <a:buSzPts val="1800"/>
              <a:buFont typeface="Arial"/>
              <a:buChar char="•"/>
              <a:defRPr sz="1800">
                <a:latin typeface="Arial"/>
                <a:ea typeface="Arial"/>
                <a:cs typeface="Arial"/>
                <a:sym typeface="Arial"/>
              </a:defRPr>
            </a:lvl3pPr>
            <a:lvl4pPr indent="-323850" lvl="3" marL="1828800" algn="l">
              <a:spcBef>
                <a:spcPts val="300"/>
              </a:spcBef>
              <a:spcAft>
                <a:spcPts val="0"/>
              </a:spcAft>
              <a:buClr>
                <a:schemeClr val="dk1"/>
              </a:buClr>
              <a:buSzPts val="1500"/>
              <a:buFont typeface="Arial"/>
              <a:buChar char="–"/>
              <a:defRPr sz="1500">
                <a:latin typeface="Arial"/>
                <a:ea typeface="Arial"/>
                <a:cs typeface="Arial"/>
                <a:sym typeface="Arial"/>
              </a:defRPr>
            </a:lvl4pPr>
            <a:lvl5pPr indent="-323850" lvl="4" marL="2286000" algn="l">
              <a:spcBef>
                <a:spcPts val="300"/>
              </a:spcBef>
              <a:spcAft>
                <a:spcPts val="0"/>
              </a:spcAft>
              <a:buClr>
                <a:schemeClr val="dk1"/>
              </a:buClr>
              <a:buSzPts val="1500"/>
              <a:buFont typeface="Arial"/>
              <a:buChar char="•"/>
              <a:defRPr sz="1500">
                <a:latin typeface="Arial"/>
                <a:ea typeface="Arial"/>
                <a:cs typeface="Arial"/>
                <a:sym typeface="Arial"/>
              </a:defRPr>
            </a:lvl5pPr>
            <a:lvl6pPr indent="-323850" lvl="5" marL="2743200" algn="l">
              <a:spcBef>
                <a:spcPts val="300"/>
              </a:spcBef>
              <a:spcAft>
                <a:spcPts val="0"/>
              </a:spcAft>
              <a:buClr>
                <a:schemeClr val="dk1"/>
              </a:buClr>
              <a:buSzPts val="1500"/>
              <a:buFont typeface="Arial"/>
              <a:buChar char="»"/>
              <a:defRPr sz="1500"/>
            </a:lvl6pPr>
            <a:lvl7pPr indent="-323850" lvl="6" marL="3200400" algn="l">
              <a:spcBef>
                <a:spcPts val="300"/>
              </a:spcBef>
              <a:spcAft>
                <a:spcPts val="0"/>
              </a:spcAft>
              <a:buClr>
                <a:schemeClr val="dk1"/>
              </a:buClr>
              <a:buSzPts val="1500"/>
              <a:buFont typeface="Arial"/>
              <a:buChar char="»"/>
              <a:defRPr sz="1500"/>
            </a:lvl7pPr>
            <a:lvl8pPr indent="-323850" lvl="7" marL="3657600" algn="l">
              <a:spcBef>
                <a:spcPts val="300"/>
              </a:spcBef>
              <a:spcAft>
                <a:spcPts val="0"/>
              </a:spcAft>
              <a:buClr>
                <a:schemeClr val="dk1"/>
              </a:buClr>
              <a:buSzPts val="1500"/>
              <a:buFont typeface="Arial"/>
              <a:buChar char="»"/>
              <a:defRPr sz="1500"/>
            </a:lvl8pPr>
            <a:lvl9pPr indent="-323850" lvl="8" marL="4114800" algn="l">
              <a:spcBef>
                <a:spcPts val="300"/>
              </a:spcBef>
              <a:spcAft>
                <a:spcPts val="0"/>
              </a:spcAft>
              <a:buClr>
                <a:schemeClr val="dk1"/>
              </a:buClr>
              <a:buSzPts val="1500"/>
              <a:buFont typeface="Arial"/>
              <a:buChar char="»"/>
              <a:defRPr sz="1500"/>
            </a:lvl9pPr>
          </a:lstStyle>
          <a:p/>
        </p:txBody>
      </p:sp>
      <p:sp>
        <p:nvSpPr>
          <p:cNvPr id="57" name="Google Shape;57;p9"/>
          <p:cNvSpPr txBox="1"/>
          <p:nvPr>
            <p:ph idx="2" type="body"/>
          </p:nvPr>
        </p:nvSpPr>
        <p:spPr>
          <a:xfrm>
            <a:off x="457201" y="1435102"/>
            <a:ext cx="3008313" cy="4472407"/>
          </a:xfrm>
          <a:prstGeom prst="rect">
            <a:avLst/>
          </a:prstGeom>
          <a:noFill/>
          <a:ln>
            <a:noFill/>
          </a:ln>
        </p:spPr>
        <p:txBody>
          <a:bodyPr anchorCtr="0" anchor="t" bIns="45700" lIns="91425" spcFirstLastPara="1" rIns="91425" wrap="square" tIns="45700">
            <a:noAutofit/>
          </a:bodyPr>
          <a:lstStyle>
            <a:lvl1pPr indent="-228600" lvl="0" marL="457200" algn="l">
              <a:spcBef>
                <a:spcPts val="210"/>
              </a:spcBef>
              <a:spcAft>
                <a:spcPts val="0"/>
              </a:spcAft>
              <a:buClr>
                <a:schemeClr val="dk1"/>
              </a:buClr>
              <a:buSzPts val="1050"/>
              <a:buFont typeface="Arial"/>
              <a:buNone/>
              <a:defRPr sz="1050">
                <a:latin typeface="Arial"/>
                <a:ea typeface="Arial"/>
                <a:cs typeface="Arial"/>
                <a:sym typeface="Arial"/>
              </a:defRPr>
            </a:lvl1pPr>
            <a:lvl2pPr indent="-228600" lvl="1" marL="914400" algn="l">
              <a:spcBef>
                <a:spcPts val="180"/>
              </a:spcBef>
              <a:spcAft>
                <a:spcPts val="0"/>
              </a:spcAft>
              <a:buClr>
                <a:schemeClr val="dk1"/>
              </a:buClr>
              <a:buSzPts val="900"/>
              <a:buFont typeface="Arial"/>
              <a:buNone/>
              <a:defRPr sz="900"/>
            </a:lvl2pPr>
            <a:lvl3pPr indent="-228600" lvl="2" marL="1371600" algn="l">
              <a:spcBef>
                <a:spcPts val="150"/>
              </a:spcBef>
              <a:spcAft>
                <a:spcPts val="0"/>
              </a:spcAft>
              <a:buClr>
                <a:schemeClr val="dk1"/>
              </a:buClr>
              <a:buSzPts val="750"/>
              <a:buFont typeface="Arial"/>
              <a:buNone/>
              <a:defRPr sz="750"/>
            </a:lvl3pPr>
            <a:lvl4pPr indent="-228600" lvl="3" marL="1828800" algn="l">
              <a:spcBef>
                <a:spcPts val="135"/>
              </a:spcBef>
              <a:spcAft>
                <a:spcPts val="0"/>
              </a:spcAft>
              <a:buClr>
                <a:schemeClr val="dk1"/>
              </a:buClr>
              <a:buSzPts val="675"/>
              <a:buFont typeface="Arial"/>
              <a:buNone/>
              <a:defRPr sz="675"/>
            </a:lvl4pPr>
            <a:lvl5pPr indent="-228600" lvl="4" marL="2286000" algn="l">
              <a:spcBef>
                <a:spcPts val="135"/>
              </a:spcBef>
              <a:spcAft>
                <a:spcPts val="0"/>
              </a:spcAft>
              <a:buClr>
                <a:schemeClr val="dk1"/>
              </a:buClr>
              <a:buSzPts val="675"/>
              <a:buFont typeface="Arial"/>
              <a:buNone/>
              <a:defRPr sz="675"/>
            </a:lvl5pPr>
            <a:lvl6pPr indent="-228600" lvl="5" marL="2743200" algn="l">
              <a:spcBef>
                <a:spcPts val="135"/>
              </a:spcBef>
              <a:spcAft>
                <a:spcPts val="0"/>
              </a:spcAft>
              <a:buClr>
                <a:schemeClr val="dk1"/>
              </a:buClr>
              <a:buSzPts val="675"/>
              <a:buFont typeface="Arial"/>
              <a:buNone/>
              <a:defRPr sz="675"/>
            </a:lvl6pPr>
            <a:lvl7pPr indent="-228600" lvl="6" marL="3200400" algn="l">
              <a:spcBef>
                <a:spcPts val="135"/>
              </a:spcBef>
              <a:spcAft>
                <a:spcPts val="0"/>
              </a:spcAft>
              <a:buClr>
                <a:schemeClr val="dk1"/>
              </a:buClr>
              <a:buSzPts val="675"/>
              <a:buFont typeface="Arial"/>
              <a:buNone/>
              <a:defRPr sz="675"/>
            </a:lvl7pPr>
            <a:lvl8pPr indent="-228600" lvl="7" marL="3657600" algn="l">
              <a:spcBef>
                <a:spcPts val="135"/>
              </a:spcBef>
              <a:spcAft>
                <a:spcPts val="0"/>
              </a:spcAft>
              <a:buClr>
                <a:schemeClr val="dk1"/>
              </a:buClr>
              <a:buSzPts val="675"/>
              <a:buFont typeface="Arial"/>
              <a:buNone/>
              <a:defRPr sz="675"/>
            </a:lvl8pPr>
            <a:lvl9pPr indent="-228600" lvl="8" marL="4114800" algn="l">
              <a:spcBef>
                <a:spcPts val="135"/>
              </a:spcBef>
              <a:spcAft>
                <a:spcPts val="0"/>
              </a:spcAft>
              <a:buClr>
                <a:schemeClr val="dk1"/>
              </a:buClr>
              <a:buSzPts val="675"/>
              <a:buFont typeface="Arial"/>
              <a:buNone/>
              <a:defRPr sz="675"/>
            </a:lvl9pPr>
          </a:lstStyle>
          <a:p/>
        </p:txBody>
      </p:sp>
      <p:sp>
        <p:nvSpPr>
          <p:cNvPr id="58" name="Google Shape;58;p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0" name="Shape 60"/>
        <p:cNvGrpSpPr/>
        <p:nvPr/>
      </p:nvGrpSpPr>
      <p:grpSpPr>
        <a:xfrm>
          <a:off x="0" y="0"/>
          <a:ext cx="0" cy="0"/>
          <a:chOff x="0" y="0"/>
          <a:chExt cx="0" cy="0"/>
        </a:xfrm>
      </p:grpSpPr>
      <p:pic>
        <p:nvPicPr>
          <p:cNvPr descr="I:\aOutsideOffice\Jenni Knaus ODE\Publishing Development ODE\1170823_ODE_HLogo TAG_2016-FINAL-RGB from Illustratorr.jpg" id="61" name="Google Shape;61;p10"/>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b="0" sz="1500" u="sng">
                <a:latin typeface="Bookman Old Style"/>
                <a:ea typeface="Bookman Old Style"/>
                <a:cs typeface="Bookman Old Style"/>
                <a:sym typeface="Bookman Old Styl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40"/>
            <a:ext cx="5486400" cy="486005"/>
          </a:xfrm>
          <a:prstGeom prst="rect">
            <a:avLst/>
          </a:prstGeom>
          <a:noFill/>
          <a:ln>
            <a:noFill/>
          </a:ln>
        </p:spPr>
        <p:txBody>
          <a:bodyPr anchorCtr="0" anchor="t" bIns="45700" lIns="91425" spcFirstLastPara="1" rIns="91425" wrap="square" tIns="45700">
            <a:noAutofit/>
          </a:bodyPr>
          <a:lstStyle>
            <a:lvl1pPr indent="-228600" lvl="0" marL="457200" algn="ctr">
              <a:spcBef>
                <a:spcPts val="210"/>
              </a:spcBef>
              <a:spcAft>
                <a:spcPts val="0"/>
              </a:spcAft>
              <a:buClr>
                <a:schemeClr val="dk1"/>
              </a:buClr>
              <a:buSzPts val="1050"/>
              <a:buFont typeface="Bookman Old Style"/>
              <a:buNone/>
              <a:defRPr sz="1050">
                <a:latin typeface="Bookman Old Style"/>
                <a:ea typeface="Bookman Old Style"/>
                <a:cs typeface="Bookman Old Style"/>
                <a:sym typeface="Bookman Old Style"/>
              </a:defRPr>
            </a:lvl1pPr>
            <a:lvl2pPr indent="-228600" lvl="1" marL="914400" algn="l">
              <a:spcBef>
                <a:spcPts val="180"/>
              </a:spcBef>
              <a:spcAft>
                <a:spcPts val="0"/>
              </a:spcAft>
              <a:buClr>
                <a:schemeClr val="dk1"/>
              </a:buClr>
              <a:buSzPts val="900"/>
              <a:buFont typeface="Arial"/>
              <a:buNone/>
              <a:defRPr sz="900"/>
            </a:lvl2pPr>
            <a:lvl3pPr indent="-228600" lvl="2" marL="1371600" algn="l">
              <a:spcBef>
                <a:spcPts val="150"/>
              </a:spcBef>
              <a:spcAft>
                <a:spcPts val="0"/>
              </a:spcAft>
              <a:buClr>
                <a:schemeClr val="dk1"/>
              </a:buClr>
              <a:buSzPts val="750"/>
              <a:buFont typeface="Arial"/>
              <a:buNone/>
              <a:defRPr sz="750"/>
            </a:lvl3pPr>
            <a:lvl4pPr indent="-228600" lvl="3" marL="1828800" algn="l">
              <a:spcBef>
                <a:spcPts val="135"/>
              </a:spcBef>
              <a:spcAft>
                <a:spcPts val="0"/>
              </a:spcAft>
              <a:buClr>
                <a:schemeClr val="dk1"/>
              </a:buClr>
              <a:buSzPts val="675"/>
              <a:buFont typeface="Arial"/>
              <a:buNone/>
              <a:defRPr sz="675"/>
            </a:lvl4pPr>
            <a:lvl5pPr indent="-228600" lvl="4" marL="2286000" algn="l">
              <a:spcBef>
                <a:spcPts val="135"/>
              </a:spcBef>
              <a:spcAft>
                <a:spcPts val="0"/>
              </a:spcAft>
              <a:buClr>
                <a:schemeClr val="dk1"/>
              </a:buClr>
              <a:buSzPts val="675"/>
              <a:buFont typeface="Arial"/>
              <a:buNone/>
              <a:defRPr sz="675"/>
            </a:lvl5pPr>
            <a:lvl6pPr indent="-228600" lvl="5" marL="2743200" algn="l">
              <a:spcBef>
                <a:spcPts val="135"/>
              </a:spcBef>
              <a:spcAft>
                <a:spcPts val="0"/>
              </a:spcAft>
              <a:buClr>
                <a:schemeClr val="dk1"/>
              </a:buClr>
              <a:buSzPts val="675"/>
              <a:buFont typeface="Arial"/>
              <a:buNone/>
              <a:defRPr sz="675"/>
            </a:lvl6pPr>
            <a:lvl7pPr indent="-228600" lvl="6" marL="3200400" algn="l">
              <a:spcBef>
                <a:spcPts val="135"/>
              </a:spcBef>
              <a:spcAft>
                <a:spcPts val="0"/>
              </a:spcAft>
              <a:buClr>
                <a:schemeClr val="dk1"/>
              </a:buClr>
              <a:buSzPts val="675"/>
              <a:buFont typeface="Arial"/>
              <a:buNone/>
              <a:defRPr sz="675"/>
            </a:lvl7pPr>
            <a:lvl8pPr indent="-228600" lvl="7" marL="3657600" algn="l">
              <a:spcBef>
                <a:spcPts val="135"/>
              </a:spcBef>
              <a:spcAft>
                <a:spcPts val="0"/>
              </a:spcAft>
              <a:buClr>
                <a:schemeClr val="dk1"/>
              </a:buClr>
              <a:buSzPts val="675"/>
              <a:buFont typeface="Arial"/>
              <a:buNone/>
              <a:defRPr sz="675"/>
            </a:lvl8pPr>
            <a:lvl9pPr indent="-228600" lvl="8" marL="4114800" algn="l">
              <a:spcBef>
                <a:spcPts val="135"/>
              </a:spcBef>
              <a:spcAft>
                <a:spcPts val="0"/>
              </a:spcAft>
              <a:buClr>
                <a:schemeClr val="dk1"/>
              </a:buClr>
              <a:buSzPts val="675"/>
              <a:buFont typeface="Arial"/>
              <a:buNone/>
              <a:defRPr sz="675"/>
            </a:lvl9pPr>
          </a:lstStyle>
          <a:p/>
        </p:txBody>
      </p:sp>
      <p:sp>
        <p:nvSpPr>
          <p:cNvPr id="65" name="Google Shape;65;p1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7" name="Shape 67"/>
        <p:cNvGrpSpPr/>
        <p:nvPr/>
      </p:nvGrpSpPr>
      <p:grpSpPr>
        <a:xfrm>
          <a:off x="0" y="0"/>
          <a:ext cx="0" cy="0"/>
          <a:chOff x="0" y="0"/>
          <a:chExt cx="0" cy="0"/>
        </a:xfrm>
      </p:grpSpPr>
      <p:pic>
        <p:nvPicPr>
          <p:cNvPr descr="I:\aOutsideOffice\Jenni Knaus ODE\Publishing Development ODE\1170823_ODE_HLogo TAG_2016-FINAL-RGB from Illustratorr.jpg" id="68" name="Google Shape;68;p11"/>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69" name="Google Shape;69;p11"/>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3000">
                <a:latin typeface="Bookman Old Style"/>
                <a:ea typeface="Bookman Old Style"/>
                <a:cs typeface="Bookman Old Style"/>
                <a:sym typeface="Bookman Old Styl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0" name="Google Shape;70;p11"/>
          <p:cNvSpPr txBox="1"/>
          <p:nvPr>
            <p:ph idx="1" type="body"/>
          </p:nvPr>
        </p:nvSpPr>
        <p:spPr>
          <a:xfrm rot="5400000">
            <a:off x="2797175" y="-358775"/>
            <a:ext cx="4311650" cy="8229600"/>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Bookman Old Style"/>
              <a:buChar char="•"/>
              <a:defRPr>
                <a:latin typeface="Bookman Old Style"/>
                <a:ea typeface="Bookman Old Style"/>
                <a:cs typeface="Bookman Old Style"/>
                <a:sym typeface="Bookman Old Style"/>
              </a:defRPr>
            </a:lvl1pPr>
            <a:lvl2pPr indent="-361950" lvl="1" marL="914400" algn="l">
              <a:spcBef>
                <a:spcPts val="420"/>
              </a:spcBef>
              <a:spcAft>
                <a:spcPts val="0"/>
              </a:spcAft>
              <a:buClr>
                <a:schemeClr val="dk1"/>
              </a:buClr>
              <a:buSzPts val="2100"/>
              <a:buFont typeface="Bookman Old Style"/>
              <a:buChar char="–"/>
              <a:defRPr>
                <a:latin typeface="Bookman Old Style"/>
                <a:ea typeface="Bookman Old Style"/>
                <a:cs typeface="Bookman Old Style"/>
                <a:sym typeface="Bookman Old Style"/>
              </a:defRPr>
            </a:lvl2pPr>
            <a:lvl3pPr indent="-342900" lvl="2" marL="1371600" algn="l">
              <a:spcBef>
                <a:spcPts val="360"/>
              </a:spcBef>
              <a:spcAft>
                <a:spcPts val="0"/>
              </a:spcAft>
              <a:buClr>
                <a:schemeClr val="dk1"/>
              </a:buClr>
              <a:buSzPts val="1800"/>
              <a:buFont typeface="Bookman Old Style"/>
              <a:buChar char="•"/>
              <a:defRPr>
                <a:latin typeface="Bookman Old Style"/>
                <a:ea typeface="Bookman Old Style"/>
                <a:cs typeface="Bookman Old Style"/>
                <a:sym typeface="Bookman Old Style"/>
              </a:defRPr>
            </a:lvl3pPr>
            <a:lvl4pPr indent="-323850" lvl="3" marL="1828800" algn="l">
              <a:spcBef>
                <a:spcPts val="300"/>
              </a:spcBef>
              <a:spcAft>
                <a:spcPts val="0"/>
              </a:spcAft>
              <a:buClr>
                <a:schemeClr val="dk1"/>
              </a:buClr>
              <a:buSzPts val="1500"/>
              <a:buFont typeface="Bookman Old Style"/>
              <a:buChar char="–"/>
              <a:defRPr>
                <a:latin typeface="Bookman Old Style"/>
                <a:ea typeface="Bookman Old Style"/>
                <a:cs typeface="Bookman Old Style"/>
                <a:sym typeface="Bookman Old Style"/>
              </a:defRPr>
            </a:lvl4pPr>
            <a:lvl5pPr indent="-323850" lvl="4" marL="2286000" algn="l">
              <a:spcBef>
                <a:spcPts val="300"/>
              </a:spcBef>
              <a:spcAft>
                <a:spcPts val="0"/>
              </a:spcAft>
              <a:buClr>
                <a:schemeClr val="dk1"/>
              </a:buClr>
              <a:buSzPts val="1500"/>
              <a:buFont typeface="Arial"/>
              <a:buChar char="•"/>
              <a:defRPr>
                <a:latin typeface="Bookman Old Style"/>
                <a:ea typeface="Bookman Old Style"/>
                <a:cs typeface="Bookman Old Style"/>
                <a:sym typeface="Bookman Old Style"/>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3" name="Shape 73"/>
        <p:cNvGrpSpPr/>
        <p:nvPr/>
      </p:nvGrpSpPr>
      <p:grpSpPr>
        <a:xfrm>
          <a:off x="0" y="0"/>
          <a:ext cx="0" cy="0"/>
          <a:chOff x="0" y="0"/>
          <a:chExt cx="0" cy="0"/>
        </a:xfrm>
      </p:grpSpPr>
      <p:pic>
        <p:nvPicPr>
          <p:cNvPr descr="I:\aOutsideOffice\Jenni Knaus ODE\Publishing Development ODE\1170823_ODE_HLogo TAG_2016-FINAL-RGB from Illustratorr.jpg" id="74" name="Google Shape;74;p12"/>
          <p:cNvPicPr preferRelativeResize="0"/>
          <p:nvPr/>
        </p:nvPicPr>
        <p:blipFill rotWithShape="1">
          <a:blip r:embed="rId2">
            <a:alphaModFix/>
          </a:blip>
          <a:srcRect b="0" l="0" r="0" t="0"/>
          <a:stretch/>
        </p:blipFill>
        <p:spPr>
          <a:xfrm>
            <a:off x="3505200" y="5853115"/>
            <a:ext cx="1905000" cy="852487"/>
          </a:xfrm>
          <a:prstGeom prst="rect">
            <a:avLst/>
          </a:prstGeom>
          <a:noFill/>
          <a:ln>
            <a:noFill/>
          </a:ln>
        </p:spPr>
      </p:pic>
      <p:sp>
        <p:nvSpPr>
          <p:cNvPr id="75" name="Google Shape;75;p12"/>
          <p:cNvSpPr txBox="1"/>
          <p:nvPr>
            <p:ph type="title"/>
          </p:nvPr>
        </p:nvSpPr>
        <p:spPr>
          <a:xfrm rot="5400000">
            <a:off x="5113338" y="2171703"/>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3000">
                <a:latin typeface="Bookman Old Style"/>
                <a:ea typeface="Bookman Old Style"/>
                <a:cs typeface="Bookman Old Style"/>
                <a:sym typeface="Bookman Old Styl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6" name="Google Shape;76;p12"/>
          <p:cNvSpPr txBox="1"/>
          <p:nvPr>
            <p:ph idx="1" type="body"/>
          </p:nvPr>
        </p:nvSpPr>
        <p:spPr>
          <a:xfrm rot="5400000">
            <a:off x="1058747" y="54092"/>
            <a:ext cx="5578705" cy="6019800"/>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Bookman Old Style"/>
              <a:buChar char="•"/>
              <a:defRPr>
                <a:latin typeface="Bookman Old Style"/>
                <a:ea typeface="Bookman Old Style"/>
                <a:cs typeface="Bookman Old Style"/>
                <a:sym typeface="Bookman Old Style"/>
              </a:defRPr>
            </a:lvl1pPr>
            <a:lvl2pPr indent="-361950" lvl="1" marL="914400" algn="l">
              <a:spcBef>
                <a:spcPts val="420"/>
              </a:spcBef>
              <a:spcAft>
                <a:spcPts val="0"/>
              </a:spcAft>
              <a:buClr>
                <a:schemeClr val="dk1"/>
              </a:buClr>
              <a:buSzPts val="2100"/>
              <a:buFont typeface="Bookman Old Style"/>
              <a:buChar char="–"/>
              <a:defRPr>
                <a:latin typeface="Bookman Old Style"/>
                <a:ea typeface="Bookman Old Style"/>
                <a:cs typeface="Bookman Old Style"/>
                <a:sym typeface="Bookman Old Style"/>
              </a:defRPr>
            </a:lvl2pPr>
            <a:lvl3pPr indent="-342900" lvl="2" marL="1371600" algn="l">
              <a:spcBef>
                <a:spcPts val="360"/>
              </a:spcBef>
              <a:spcAft>
                <a:spcPts val="0"/>
              </a:spcAft>
              <a:buClr>
                <a:schemeClr val="dk1"/>
              </a:buClr>
              <a:buSzPts val="1800"/>
              <a:buFont typeface="Bookman Old Style"/>
              <a:buChar char="•"/>
              <a:defRPr>
                <a:latin typeface="Bookman Old Style"/>
                <a:ea typeface="Bookman Old Style"/>
                <a:cs typeface="Bookman Old Style"/>
                <a:sym typeface="Bookman Old Style"/>
              </a:defRPr>
            </a:lvl3pPr>
            <a:lvl4pPr indent="-323850" lvl="3" marL="1828800" algn="l">
              <a:spcBef>
                <a:spcPts val="300"/>
              </a:spcBef>
              <a:spcAft>
                <a:spcPts val="0"/>
              </a:spcAft>
              <a:buClr>
                <a:schemeClr val="dk1"/>
              </a:buClr>
              <a:buSzPts val="1500"/>
              <a:buFont typeface="Bookman Old Style"/>
              <a:buChar char="–"/>
              <a:defRPr>
                <a:latin typeface="Bookman Old Style"/>
                <a:ea typeface="Bookman Old Style"/>
                <a:cs typeface="Bookman Old Style"/>
                <a:sym typeface="Bookman Old Style"/>
              </a:defRPr>
            </a:lvl4pPr>
            <a:lvl5pPr indent="-323850" lvl="4" marL="2286000" algn="l">
              <a:spcBef>
                <a:spcPts val="300"/>
              </a:spcBef>
              <a:spcAft>
                <a:spcPts val="0"/>
              </a:spcAft>
              <a:buClr>
                <a:schemeClr val="dk1"/>
              </a:buClr>
              <a:buSzPts val="1500"/>
              <a:buFont typeface="Arial"/>
              <a:buChar char="•"/>
              <a:defRPr>
                <a:latin typeface="Bookman Old Style"/>
                <a:ea typeface="Bookman Old Style"/>
                <a:cs typeface="Bookman Old Style"/>
                <a:sym typeface="Bookman Old Style"/>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2" type="sldNum"/>
          </p:nvPr>
        </p:nvSpPr>
        <p:spPr>
          <a:xfrm>
            <a:off x="6096000" y="6245225"/>
            <a:ext cx="2133600" cy="476250"/>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050" u="none" cap="none" strike="noStrike">
                <a:solidFill>
                  <a:schemeClr val="dk1"/>
                </a:solidFill>
                <a:latin typeface="Arial"/>
                <a:ea typeface="Arial"/>
                <a:cs typeface="Arial"/>
                <a:sym typeface="Arial"/>
              </a:defRPr>
            </a:lvl1pPr>
            <a:lvl2pPr indent="0" lvl="1" marL="0" algn="r">
              <a:spcBef>
                <a:spcPts val="0"/>
              </a:spcBef>
              <a:buNone/>
              <a:defRPr b="0" i="0" sz="1050" u="none" cap="none" strike="noStrike">
                <a:solidFill>
                  <a:schemeClr val="dk1"/>
                </a:solidFill>
                <a:latin typeface="Arial"/>
                <a:ea typeface="Arial"/>
                <a:cs typeface="Arial"/>
                <a:sym typeface="Arial"/>
              </a:defRPr>
            </a:lvl2pPr>
            <a:lvl3pPr indent="0" lvl="2" marL="0" algn="r">
              <a:spcBef>
                <a:spcPts val="0"/>
              </a:spcBef>
              <a:buNone/>
              <a:defRPr b="0" i="0" sz="1050" u="none" cap="none" strike="noStrike">
                <a:solidFill>
                  <a:schemeClr val="dk1"/>
                </a:solidFill>
                <a:latin typeface="Arial"/>
                <a:ea typeface="Arial"/>
                <a:cs typeface="Arial"/>
                <a:sym typeface="Arial"/>
              </a:defRPr>
            </a:lvl3pPr>
            <a:lvl4pPr indent="0" lvl="3" marL="0" algn="r">
              <a:spcBef>
                <a:spcPts val="0"/>
              </a:spcBef>
              <a:buNone/>
              <a:defRPr b="0" i="0" sz="1050" u="none" cap="none" strike="noStrike">
                <a:solidFill>
                  <a:schemeClr val="dk1"/>
                </a:solidFill>
                <a:latin typeface="Arial"/>
                <a:ea typeface="Arial"/>
                <a:cs typeface="Arial"/>
                <a:sym typeface="Arial"/>
              </a:defRPr>
            </a:lvl4pPr>
            <a:lvl5pPr indent="0" lvl="4" marL="0" algn="r">
              <a:spcBef>
                <a:spcPts val="0"/>
              </a:spcBef>
              <a:buNone/>
              <a:defRPr b="0" i="0" sz="1050" u="none" cap="none" strike="noStrike">
                <a:solidFill>
                  <a:schemeClr val="dk1"/>
                </a:solidFill>
                <a:latin typeface="Arial"/>
                <a:ea typeface="Arial"/>
                <a:cs typeface="Arial"/>
                <a:sym typeface="Arial"/>
              </a:defRPr>
            </a:lvl5pPr>
            <a:lvl6pPr indent="0" lvl="5" marL="0" algn="r">
              <a:spcBef>
                <a:spcPts val="0"/>
              </a:spcBef>
              <a:buNone/>
              <a:defRPr b="0" i="0" sz="1050" u="none" cap="none" strike="noStrike">
                <a:solidFill>
                  <a:schemeClr val="dk1"/>
                </a:solidFill>
                <a:latin typeface="Arial"/>
                <a:ea typeface="Arial"/>
                <a:cs typeface="Arial"/>
                <a:sym typeface="Arial"/>
              </a:defRPr>
            </a:lvl6pPr>
            <a:lvl7pPr indent="0" lvl="6" marL="0" algn="r">
              <a:spcBef>
                <a:spcPts val="0"/>
              </a:spcBef>
              <a:buNone/>
              <a:defRPr b="0" i="0" sz="1050" u="none" cap="none" strike="noStrike">
                <a:solidFill>
                  <a:schemeClr val="dk1"/>
                </a:solidFill>
                <a:latin typeface="Arial"/>
                <a:ea typeface="Arial"/>
                <a:cs typeface="Arial"/>
                <a:sym typeface="Arial"/>
              </a:defRPr>
            </a:lvl7pPr>
            <a:lvl8pPr indent="0" lvl="7" marL="0" algn="r">
              <a:spcBef>
                <a:spcPts val="0"/>
              </a:spcBef>
              <a:buNone/>
              <a:defRPr b="0" i="0" sz="1050" u="none" cap="none" strike="noStrike">
                <a:solidFill>
                  <a:schemeClr val="dk1"/>
                </a:solidFill>
                <a:latin typeface="Arial"/>
                <a:ea typeface="Arial"/>
                <a:cs typeface="Arial"/>
                <a:sym typeface="Arial"/>
              </a:defRPr>
            </a:lvl8pPr>
            <a:lvl9pPr indent="0" lvl="8" mar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3300" u="none" cap="none" strike="noStrike">
                <a:solidFill>
                  <a:schemeClr val="dk2"/>
                </a:solidFill>
                <a:latin typeface="Arial"/>
                <a:ea typeface="Arial"/>
                <a:cs typeface="Arial"/>
                <a:sym typeface="Arial"/>
              </a:defRPr>
            </a:lvl9pPr>
          </a:lstStyle>
          <a:p/>
        </p:txBody>
      </p:sp>
      <p:sp>
        <p:nvSpPr>
          <p:cNvPr id="11" name="Google Shape;11;p1"/>
          <p:cNvSpPr txBox="1"/>
          <p:nvPr>
            <p:ph idx="1" type="body"/>
          </p:nvPr>
        </p:nvSpPr>
        <p:spPr>
          <a:xfrm>
            <a:off x="838200" y="1600200"/>
            <a:ext cx="8229600" cy="431165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61950" lvl="1" marL="914400" marR="0" rtl="0" algn="l">
              <a:spcBef>
                <a:spcPts val="42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2" type="sldNum"/>
          </p:nvPr>
        </p:nvSpPr>
        <p:spPr>
          <a:xfrm>
            <a:off x="63246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050" u="none" cap="none" strike="noStrike">
                <a:solidFill>
                  <a:schemeClr val="dk1"/>
                </a:solidFill>
                <a:latin typeface="Arial"/>
                <a:ea typeface="Arial"/>
                <a:cs typeface="Arial"/>
                <a:sym typeface="Arial"/>
              </a:defRPr>
            </a:lvl1pPr>
            <a:lvl2pPr indent="0" lvl="1" marL="0" marR="0" rtl="0" algn="r">
              <a:spcBef>
                <a:spcPts val="0"/>
              </a:spcBef>
              <a:buNone/>
              <a:defRPr b="0" i="0" sz="1050" u="none" cap="none" strike="noStrike">
                <a:solidFill>
                  <a:schemeClr val="dk1"/>
                </a:solidFill>
                <a:latin typeface="Arial"/>
                <a:ea typeface="Arial"/>
                <a:cs typeface="Arial"/>
                <a:sym typeface="Arial"/>
              </a:defRPr>
            </a:lvl2pPr>
            <a:lvl3pPr indent="0" lvl="2" marL="0" marR="0" rtl="0" algn="r">
              <a:spcBef>
                <a:spcPts val="0"/>
              </a:spcBef>
              <a:buNone/>
              <a:defRPr b="0" i="0" sz="1050" u="none" cap="none" strike="noStrike">
                <a:solidFill>
                  <a:schemeClr val="dk1"/>
                </a:solidFill>
                <a:latin typeface="Arial"/>
                <a:ea typeface="Arial"/>
                <a:cs typeface="Arial"/>
                <a:sym typeface="Arial"/>
              </a:defRPr>
            </a:lvl3pPr>
            <a:lvl4pPr indent="0" lvl="3" marL="0" marR="0" rtl="0" algn="r">
              <a:spcBef>
                <a:spcPts val="0"/>
              </a:spcBef>
              <a:buNone/>
              <a:defRPr b="0" i="0" sz="1050" u="none" cap="none" strike="noStrike">
                <a:solidFill>
                  <a:schemeClr val="dk1"/>
                </a:solidFill>
                <a:latin typeface="Arial"/>
                <a:ea typeface="Arial"/>
                <a:cs typeface="Arial"/>
                <a:sym typeface="Arial"/>
              </a:defRPr>
            </a:lvl4pPr>
            <a:lvl5pPr indent="0" lvl="4" marL="0" marR="0" rtl="0" algn="r">
              <a:spcBef>
                <a:spcPts val="0"/>
              </a:spcBef>
              <a:buNone/>
              <a:defRPr b="0" i="0" sz="1050" u="none" cap="none" strike="noStrike">
                <a:solidFill>
                  <a:schemeClr val="dk1"/>
                </a:solidFill>
                <a:latin typeface="Arial"/>
                <a:ea typeface="Arial"/>
                <a:cs typeface="Arial"/>
                <a:sym typeface="Arial"/>
              </a:defRPr>
            </a:lvl5pPr>
            <a:lvl6pPr indent="0" lvl="5" marL="0" marR="0" rtl="0" algn="r">
              <a:spcBef>
                <a:spcPts val="0"/>
              </a:spcBef>
              <a:buNone/>
              <a:defRPr b="0" i="0" sz="1050" u="none" cap="none" strike="noStrike">
                <a:solidFill>
                  <a:schemeClr val="dk1"/>
                </a:solidFill>
                <a:latin typeface="Arial"/>
                <a:ea typeface="Arial"/>
                <a:cs typeface="Arial"/>
                <a:sym typeface="Arial"/>
              </a:defRPr>
            </a:lvl6pPr>
            <a:lvl7pPr indent="0" lvl="6" marL="0" marR="0" rtl="0" algn="r">
              <a:spcBef>
                <a:spcPts val="0"/>
              </a:spcBef>
              <a:buNone/>
              <a:defRPr b="0" i="0" sz="1050" u="none" cap="none" strike="noStrike">
                <a:solidFill>
                  <a:schemeClr val="dk1"/>
                </a:solidFill>
                <a:latin typeface="Arial"/>
                <a:ea typeface="Arial"/>
                <a:cs typeface="Arial"/>
                <a:sym typeface="Arial"/>
              </a:defRPr>
            </a:lvl7pPr>
            <a:lvl8pPr indent="0" lvl="7" marL="0" marR="0" rtl="0" algn="r">
              <a:spcBef>
                <a:spcPts val="0"/>
              </a:spcBef>
              <a:buNone/>
              <a:defRPr b="0" i="0" sz="1050" u="none" cap="none" strike="noStrike">
                <a:solidFill>
                  <a:schemeClr val="dk1"/>
                </a:solidFill>
                <a:latin typeface="Arial"/>
                <a:ea typeface="Arial"/>
                <a:cs typeface="Arial"/>
                <a:sym typeface="Arial"/>
              </a:defRPr>
            </a:lvl8pPr>
            <a:lvl9pPr indent="0" lvl="8" marL="0" marR="0" rtl="0" algn="r">
              <a:spcBef>
                <a:spcPts val="0"/>
              </a:spcBef>
              <a:buNone/>
              <a:defRPr b="0" i="0" sz="105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mc:AlternateContent>
    <mc:Choice Requires="p14">
      <p:transition spd="slow" p14:dur="3500">
        <p14:gallery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3"/>
          <p:cNvSpPr txBox="1"/>
          <p:nvPr/>
        </p:nvSpPr>
        <p:spPr>
          <a:xfrm>
            <a:off x="993300" y="2883125"/>
            <a:ext cx="7157400" cy="1274100"/>
          </a:xfrm>
          <a:prstGeom prst="rect">
            <a:avLst/>
          </a:prstGeom>
          <a:noFill/>
          <a:ln>
            <a:noFill/>
          </a:ln>
        </p:spPr>
        <p:txBody>
          <a:bodyPr anchorCtr="0" anchor="ctr" bIns="45700" lIns="91425" spcFirstLastPara="1" rIns="91425" wrap="square" tIns="45700">
            <a:noAutofit/>
          </a:bodyPr>
          <a:lstStyle/>
          <a:p>
            <a:pPr indent="0" lvl="0" marL="0" rtl="0" algn="ctr">
              <a:lnSpc>
                <a:spcPct val="80000"/>
              </a:lnSpc>
              <a:spcBef>
                <a:spcPts val="0"/>
              </a:spcBef>
              <a:spcAft>
                <a:spcPts val="0"/>
              </a:spcAft>
              <a:buNone/>
            </a:pPr>
            <a:r>
              <a:rPr b="1" lang="en-US" sz="3900">
                <a:solidFill>
                  <a:srgbClr val="1C1C1C"/>
                </a:solidFill>
                <a:latin typeface="Bitter"/>
                <a:ea typeface="Bitter"/>
                <a:cs typeface="Bitter"/>
                <a:sym typeface="Bitter"/>
              </a:rPr>
              <a:t>Welcome Families!</a:t>
            </a:r>
            <a:br>
              <a:rPr b="1" lang="en-US" sz="3900">
                <a:solidFill>
                  <a:srgbClr val="1C1C1C"/>
                </a:solidFill>
                <a:latin typeface="Bitter"/>
                <a:ea typeface="Bitter"/>
                <a:cs typeface="Bitter"/>
                <a:sym typeface="Bitter"/>
              </a:rPr>
            </a:br>
            <a:r>
              <a:rPr b="1" lang="en-US" sz="3900">
                <a:solidFill>
                  <a:srgbClr val="1C1C1C"/>
                </a:solidFill>
                <a:latin typeface="Bitter"/>
                <a:ea typeface="Bitter"/>
                <a:cs typeface="Bitter"/>
                <a:sym typeface="Bitter"/>
              </a:rPr>
              <a:t>Title 1A School Wide Program</a:t>
            </a:r>
            <a:endParaRPr b="1" sz="3900">
              <a:solidFill>
                <a:srgbClr val="1C1C1C"/>
              </a:solidFill>
              <a:latin typeface="Bitter"/>
              <a:ea typeface="Bitter"/>
              <a:cs typeface="Bitter"/>
              <a:sym typeface="Bitter"/>
            </a:endParaRPr>
          </a:p>
          <a:p>
            <a:pPr indent="0" lvl="0" marL="0" rtl="0" algn="ctr">
              <a:lnSpc>
                <a:spcPct val="80000"/>
              </a:lnSpc>
              <a:spcBef>
                <a:spcPts val="0"/>
              </a:spcBef>
              <a:spcAft>
                <a:spcPts val="0"/>
              </a:spcAft>
              <a:buNone/>
            </a:pPr>
            <a:r>
              <a:rPr b="1" lang="en-US" sz="3900">
                <a:solidFill>
                  <a:srgbClr val="1C1C1C"/>
                </a:solidFill>
                <a:latin typeface="Bitter"/>
                <a:ea typeface="Bitter"/>
                <a:cs typeface="Bitter"/>
                <a:sym typeface="Bitter"/>
              </a:rPr>
              <a:t>Annual Meeting</a:t>
            </a:r>
            <a:endParaRPr b="1" sz="3900">
              <a:solidFill>
                <a:srgbClr val="1C1C1C"/>
              </a:solidFill>
              <a:latin typeface="Bitter"/>
              <a:ea typeface="Bitter"/>
              <a:cs typeface="Bitter"/>
              <a:sym typeface="Bitter"/>
            </a:endParaRPr>
          </a:p>
        </p:txBody>
      </p:sp>
      <p:pic>
        <p:nvPicPr>
          <p:cNvPr id="84" name="Google Shape;84;p13"/>
          <p:cNvPicPr preferRelativeResize="0"/>
          <p:nvPr/>
        </p:nvPicPr>
        <p:blipFill>
          <a:blip r:embed="rId3">
            <a:alphaModFix/>
          </a:blip>
          <a:stretch>
            <a:fillRect/>
          </a:stretch>
        </p:blipFill>
        <p:spPr>
          <a:xfrm>
            <a:off x="3435819" y="6114098"/>
            <a:ext cx="2272368" cy="514500"/>
          </a:xfrm>
          <a:prstGeom prst="rect">
            <a:avLst/>
          </a:prstGeom>
          <a:noFill/>
          <a:ln>
            <a:noFill/>
          </a:ln>
        </p:spPr>
      </p:pic>
      <p:grpSp>
        <p:nvGrpSpPr>
          <p:cNvPr id="85" name="Google Shape;85;p13"/>
          <p:cNvGrpSpPr/>
          <p:nvPr/>
        </p:nvGrpSpPr>
        <p:grpSpPr>
          <a:xfrm>
            <a:off x="2675484" y="4399524"/>
            <a:ext cx="3793029" cy="950225"/>
            <a:chOff x="2878371" y="4415299"/>
            <a:chExt cx="3793029" cy="950225"/>
          </a:xfrm>
        </p:grpSpPr>
        <p:pic>
          <p:nvPicPr>
            <p:cNvPr id="86" name="Google Shape;86;p13"/>
            <p:cNvPicPr preferRelativeResize="0"/>
            <p:nvPr/>
          </p:nvPicPr>
          <p:blipFill>
            <a:blip r:embed="rId4">
              <a:alphaModFix/>
            </a:blip>
            <a:stretch>
              <a:fillRect/>
            </a:stretch>
          </p:blipFill>
          <p:spPr>
            <a:xfrm>
              <a:off x="2878371" y="4415299"/>
              <a:ext cx="1078748" cy="950225"/>
            </a:xfrm>
            <a:prstGeom prst="rect">
              <a:avLst/>
            </a:prstGeom>
            <a:noFill/>
            <a:ln>
              <a:noFill/>
            </a:ln>
          </p:spPr>
        </p:pic>
        <p:sp>
          <p:nvSpPr>
            <p:cNvPr id="87" name="Google Shape;87;p13"/>
            <p:cNvSpPr txBox="1"/>
            <p:nvPr/>
          </p:nvSpPr>
          <p:spPr>
            <a:xfrm>
              <a:off x="3831000" y="4491250"/>
              <a:ext cx="2840400" cy="5145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None/>
              </a:pPr>
              <a:r>
                <a:rPr b="1" lang="en-US" sz="3050">
                  <a:solidFill>
                    <a:srgbClr val="184388"/>
                  </a:solidFill>
                  <a:latin typeface="Patrick Hand SC"/>
                  <a:ea typeface="Patrick Hand SC"/>
                  <a:cs typeface="Patrick Hand SC"/>
                  <a:sym typeface="Patrick Hand SC"/>
                </a:rPr>
                <a:t>Jefferson County </a:t>
              </a:r>
              <a:endParaRPr b="1" sz="3050">
                <a:solidFill>
                  <a:srgbClr val="184388"/>
                </a:solidFill>
                <a:latin typeface="Patrick Hand SC"/>
                <a:ea typeface="Patrick Hand SC"/>
                <a:cs typeface="Patrick Hand SC"/>
                <a:sym typeface="Patrick Hand SC"/>
              </a:endParaRPr>
            </a:p>
            <a:p>
              <a:pPr indent="0" lvl="0" marL="0" rtl="0" algn="ctr">
                <a:lnSpc>
                  <a:spcPct val="80000"/>
                </a:lnSpc>
                <a:spcBef>
                  <a:spcPts val="0"/>
                </a:spcBef>
                <a:spcAft>
                  <a:spcPts val="0"/>
                </a:spcAft>
                <a:buNone/>
              </a:pPr>
              <a:r>
                <a:rPr b="1" lang="en-US" sz="3050">
                  <a:solidFill>
                    <a:srgbClr val="184388"/>
                  </a:solidFill>
                  <a:latin typeface="Patrick Hand SC"/>
                  <a:ea typeface="Patrick Hand SC"/>
                  <a:cs typeface="Patrick Hand SC"/>
                  <a:sym typeface="Patrick Hand SC"/>
                </a:rPr>
                <a:t>Middle School</a:t>
              </a:r>
              <a:endParaRPr b="1" sz="3050">
                <a:solidFill>
                  <a:srgbClr val="184388"/>
                </a:solidFill>
                <a:latin typeface="Patrick Hand SC"/>
                <a:ea typeface="Patrick Hand SC"/>
                <a:cs typeface="Patrick Hand SC"/>
                <a:sym typeface="Patrick Hand SC"/>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title"/>
          </p:nvPr>
        </p:nvSpPr>
        <p:spPr>
          <a:xfrm>
            <a:off x="1602581" y="1028700"/>
            <a:ext cx="6115050" cy="7429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latin typeface="Bitter"/>
                <a:ea typeface="Bitter"/>
                <a:cs typeface="Bitter"/>
                <a:sym typeface="Bitter"/>
              </a:rPr>
              <a:t>Purpose of Today’s Meeting</a:t>
            </a:r>
            <a:endParaRPr b="1">
              <a:latin typeface="Bitter"/>
              <a:ea typeface="Bitter"/>
              <a:cs typeface="Bitter"/>
              <a:sym typeface="Bitter"/>
            </a:endParaRPr>
          </a:p>
        </p:txBody>
      </p:sp>
      <p:sp>
        <p:nvSpPr>
          <p:cNvPr id="93" name="Google Shape;93;p14"/>
          <p:cNvSpPr txBox="1"/>
          <p:nvPr>
            <p:ph idx="1" type="body"/>
          </p:nvPr>
        </p:nvSpPr>
        <p:spPr>
          <a:xfrm>
            <a:off x="1602581" y="2057400"/>
            <a:ext cx="6115050" cy="337185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700"/>
              <a:buFont typeface="Arial"/>
              <a:buNone/>
            </a:pPr>
            <a:r>
              <a:t/>
            </a:r>
            <a:endParaRPr sz="2700">
              <a:latin typeface="Bitter"/>
              <a:ea typeface="Bitter"/>
              <a:cs typeface="Bitter"/>
              <a:sym typeface="Bitter"/>
            </a:endParaRPr>
          </a:p>
          <a:p>
            <a:pPr indent="0" lvl="0" marL="0" rtl="0" algn="ctr">
              <a:spcBef>
                <a:spcPts val="480"/>
              </a:spcBef>
              <a:spcAft>
                <a:spcPts val="0"/>
              </a:spcAft>
              <a:buClr>
                <a:schemeClr val="dk1"/>
              </a:buClr>
              <a:buSzPts val="2400"/>
              <a:buFont typeface="Arial"/>
              <a:buNone/>
            </a:pPr>
            <a:r>
              <a:rPr lang="en-US">
                <a:latin typeface="Bitter"/>
                <a:ea typeface="Bitter"/>
                <a:cs typeface="Bitter"/>
                <a:sym typeface="Bitter"/>
              </a:rPr>
              <a:t>Provide information about our school’s Title I-A program for parents of students participating in the program  </a:t>
            </a:r>
            <a:endParaRPr>
              <a:latin typeface="Bitter"/>
              <a:ea typeface="Bitter"/>
              <a:cs typeface="Bitter"/>
              <a:sym typeface="Bit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15"/>
          <p:cNvPicPr preferRelativeResize="0"/>
          <p:nvPr/>
        </p:nvPicPr>
        <p:blipFill rotWithShape="1">
          <a:blip r:embed="rId3">
            <a:alphaModFix/>
          </a:blip>
          <a:srcRect b="1798" l="1528" r="1129" t="3017"/>
          <a:stretch/>
        </p:blipFill>
        <p:spPr>
          <a:xfrm>
            <a:off x="1182400" y="620425"/>
            <a:ext cx="7008599" cy="5297173"/>
          </a:xfrm>
          <a:prstGeom prst="rect">
            <a:avLst/>
          </a:prstGeom>
          <a:noFill/>
          <a:ln>
            <a:noFill/>
          </a:ln>
        </p:spPr>
      </p:pic>
      <p:sp>
        <p:nvSpPr>
          <p:cNvPr id="100" name="Google Shape;100;p15"/>
          <p:cNvSpPr txBox="1"/>
          <p:nvPr>
            <p:ph type="title"/>
          </p:nvPr>
        </p:nvSpPr>
        <p:spPr>
          <a:xfrm>
            <a:off x="1665625" y="-136350"/>
            <a:ext cx="6115200" cy="1100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2200">
                <a:latin typeface="Bitter"/>
                <a:ea typeface="Bitter"/>
                <a:cs typeface="Bitter"/>
                <a:sym typeface="Bitter"/>
              </a:rPr>
              <a:t>Update on School’s Progress</a:t>
            </a:r>
            <a:endParaRPr b="1" sz="2200">
              <a:latin typeface="Bitter"/>
              <a:ea typeface="Bitter"/>
              <a:cs typeface="Bitter"/>
              <a:sym typeface="Bitt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6"/>
          <p:cNvSpPr txBox="1"/>
          <p:nvPr>
            <p:ph type="title"/>
          </p:nvPr>
        </p:nvSpPr>
        <p:spPr>
          <a:xfrm>
            <a:off x="1665625" y="-136350"/>
            <a:ext cx="6115200" cy="1100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2200">
                <a:latin typeface="Bitter"/>
                <a:ea typeface="Bitter"/>
                <a:cs typeface="Bitter"/>
                <a:sym typeface="Bitter"/>
              </a:rPr>
              <a:t>Update on School’s Progress</a:t>
            </a:r>
            <a:endParaRPr b="1" sz="2200">
              <a:latin typeface="Bitter"/>
              <a:ea typeface="Bitter"/>
              <a:cs typeface="Bitter"/>
              <a:sym typeface="Bitter"/>
            </a:endParaRPr>
          </a:p>
        </p:txBody>
      </p:sp>
      <p:pic>
        <p:nvPicPr>
          <p:cNvPr id="107" name="Google Shape;107;p16"/>
          <p:cNvPicPr preferRelativeResize="0"/>
          <p:nvPr/>
        </p:nvPicPr>
        <p:blipFill rotWithShape="1">
          <a:blip r:embed="rId3">
            <a:alphaModFix/>
          </a:blip>
          <a:srcRect b="1801" l="1724" r="1917" t="2860"/>
          <a:stretch/>
        </p:blipFill>
        <p:spPr>
          <a:xfrm>
            <a:off x="1108425" y="620400"/>
            <a:ext cx="6927150" cy="5297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7"/>
          <p:cNvSpPr txBox="1"/>
          <p:nvPr>
            <p:ph type="title"/>
          </p:nvPr>
        </p:nvSpPr>
        <p:spPr>
          <a:xfrm>
            <a:off x="1572731" y="634575"/>
            <a:ext cx="6115200" cy="743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latin typeface="Bitter"/>
                <a:ea typeface="Bitter"/>
                <a:cs typeface="Bitter"/>
                <a:sym typeface="Bitter"/>
              </a:rPr>
              <a:t>Title I-A Program</a:t>
            </a:r>
            <a:endParaRPr b="1">
              <a:latin typeface="Bitter"/>
              <a:ea typeface="Bitter"/>
              <a:cs typeface="Bitter"/>
              <a:sym typeface="Bitter"/>
            </a:endParaRPr>
          </a:p>
        </p:txBody>
      </p:sp>
      <p:sp>
        <p:nvSpPr>
          <p:cNvPr id="113" name="Google Shape;113;p17"/>
          <p:cNvSpPr txBox="1"/>
          <p:nvPr>
            <p:ph idx="1" type="body"/>
          </p:nvPr>
        </p:nvSpPr>
        <p:spPr>
          <a:xfrm>
            <a:off x="1456050" y="1663276"/>
            <a:ext cx="6172200" cy="3398100"/>
          </a:xfrm>
          <a:prstGeom prst="rect">
            <a:avLst/>
          </a:prstGeom>
          <a:noFill/>
          <a:ln>
            <a:noFill/>
          </a:ln>
        </p:spPr>
        <p:txBody>
          <a:bodyPr anchorCtr="0" anchor="t" bIns="45700" lIns="91425" spcFirstLastPara="1" rIns="91425" wrap="square" tIns="45700">
            <a:noAutofit/>
          </a:bodyPr>
          <a:lstStyle/>
          <a:p>
            <a:pPr indent="-257175" lvl="0" marL="257175" rtl="0" algn="l">
              <a:lnSpc>
                <a:spcPct val="90000"/>
              </a:lnSpc>
              <a:spcBef>
                <a:spcPts val="0"/>
              </a:spcBef>
              <a:spcAft>
                <a:spcPts val="0"/>
              </a:spcAft>
              <a:buClr>
                <a:schemeClr val="dk1"/>
              </a:buClr>
              <a:buSzPts val="2400"/>
              <a:buFont typeface="Bitter"/>
              <a:buChar char="•"/>
            </a:pPr>
            <a:r>
              <a:rPr lang="en-US">
                <a:latin typeface="Bitter"/>
                <a:ea typeface="Bitter"/>
                <a:cs typeface="Bitter"/>
                <a:sym typeface="Bitter"/>
              </a:rPr>
              <a:t>What is “Title I-A”?</a:t>
            </a:r>
            <a:endParaRPr>
              <a:latin typeface="Bitter"/>
              <a:ea typeface="Bitter"/>
              <a:cs typeface="Bitter"/>
              <a:sym typeface="Bitter"/>
            </a:endParaRPr>
          </a:p>
          <a:p>
            <a:pPr indent="-214312" lvl="1" marL="557213" rtl="0" algn="l">
              <a:lnSpc>
                <a:spcPct val="90000"/>
              </a:lnSpc>
              <a:spcBef>
                <a:spcPts val="420"/>
              </a:spcBef>
              <a:spcAft>
                <a:spcPts val="0"/>
              </a:spcAft>
              <a:buClr>
                <a:schemeClr val="dk1"/>
              </a:buClr>
              <a:buSzPts val="2100"/>
              <a:buFont typeface="Bitter"/>
              <a:buChar char="–"/>
            </a:pPr>
            <a:r>
              <a:rPr lang="en-US">
                <a:latin typeface="Bitter"/>
                <a:ea typeface="Bitter"/>
                <a:cs typeface="Bitter"/>
                <a:sym typeface="Bitter"/>
              </a:rPr>
              <a:t>Title I-A is United States Government’s largest education assistance program for schools.</a:t>
            </a:r>
            <a:endParaRPr>
              <a:latin typeface="Bitter"/>
              <a:ea typeface="Bitter"/>
              <a:cs typeface="Bitter"/>
              <a:sym typeface="Bitter"/>
            </a:endParaRPr>
          </a:p>
          <a:p>
            <a:pPr indent="-214312" lvl="1" marL="557213" rtl="0" algn="l">
              <a:lnSpc>
                <a:spcPct val="90000"/>
              </a:lnSpc>
              <a:spcBef>
                <a:spcPts val="420"/>
              </a:spcBef>
              <a:spcAft>
                <a:spcPts val="0"/>
              </a:spcAft>
              <a:buClr>
                <a:schemeClr val="dk1"/>
              </a:buClr>
              <a:buSzPts val="2100"/>
              <a:buFont typeface="Bitter"/>
              <a:buChar char="–"/>
            </a:pPr>
            <a:r>
              <a:rPr lang="en-US">
                <a:latin typeface="Bitter"/>
                <a:ea typeface="Bitter"/>
                <a:cs typeface="Bitter"/>
                <a:sym typeface="Bitter"/>
              </a:rPr>
              <a:t>Funds are used to provide programs to help children who are struggling in reading and math.</a:t>
            </a:r>
            <a:endParaRPr>
              <a:latin typeface="Bitter"/>
              <a:ea typeface="Bitter"/>
              <a:cs typeface="Bitter"/>
              <a:sym typeface="Bitter"/>
            </a:endParaRPr>
          </a:p>
          <a:p>
            <a:pPr indent="-214312" lvl="1" marL="557213" rtl="0" algn="l">
              <a:lnSpc>
                <a:spcPct val="90000"/>
              </a:lnSpc>
              <a:spcBef>
                <a:spcPts val="420"/>
              </a:spcBef>
              <a:spcAft>
                <a:spcPts val="0"/>
              </a:spcAft>
              <a:buClr>
                <a:schemeClr val="dk1"/>
              </a:buClr>
              <a:buSzPts val="2100"/>
              <a:buFont typeface="Bitter"/>
              <a:buChar char="–"/>
            </a:pPr>
            <a:r>
              <a:rPr lang="en-US">
                <a:latin typeface="Bitter"/>
                <a:ea typeface="Bitter"/>
                <a:cs typeface="Bitter"/>
                <a:sym typeface="Bitter"/>
              </a:rPr>
              <a:t>Extra help (in addition to what they learn during math and reading time in the classroom)</a:t>
            </a:r>
            <a:endParaRPr>
              <a:latin typeface="Bitter"/>
              <a:ea typeface="Bitter"/>
              <a:cs typeface="Bitter"/>
              <a:sym typeface="Bitter"/>
            </a:endParaRPr>
          </a:p>
          <a:p>
            <a:pPr indent="-214312" lvl="1" marL="557213" rtl="0" algn="l">
              <a:lnSpc>
                <a:spcPct val="90000"/>
              </a:lnSpc>
              <a:spcBef>
                <a:spcPts val="420"/>
              </a:spcBef>
              <a:spcAft>
                <a:spcPts val="0"/>
              </a:spcAft>
              <a:buClr>
                <a:schemeClr val="dk1"/>
              </a:buClr>
              <a:buSzPts val="2100"/>
              <a:buFont typeface="Bitter"/>
              <a:buChar char="–"/>
            </a:pPr>
            <a:r>
              <a:rPr lang="en-US">
                <a:latin typeface="Bitter"/>
                <a:ea typeface="Bitter"/>
                <a:cs typeface="Bitter"/>
                <a:sym typeface="Bitter"/>
              </a:rPr>
              <a:t>Funding provided under ESEA</a:t>
            </a:r>
            <a:endParaRPr>
              <a:latin typeface="Bitter"/>
              <a:ea typeface="Bitter"/>
              <a:cs typeface="Bitter"/>
              <a:sym typeface="Bit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ph type="title"/>
          </p:nvPr>
        </p:nvSpPr>
        <p:spPr>
          <a:xfrm>
            <a:off x="1602581" y="1028700"/>
            <a:ext cx="6115050" cy="7429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latin typeface="Bitter"/>
                <a:ea typeface="Bitter"/>
                <a:cs typeface="Bitter"/>
                <a:sym typeface="Bitter"/>
              </a:rPr>
              <a:t>Title I-A Program Components</a:t>
            </a:r>
            <a:endParaRPr b="1">
              <a:latin typeface="Bitter"/>
              <a:ea typeface="Bitter"/>
              <a:cs typeface="Bitter"/>
              <a:sym typeface="Bitter"/>
            </a:endParaRPr>
          </a:p>
        </p:txBody>
      </p:sp>
      <p:grpSp>
        <p:nvGrpSpPr>
          <p:cNvPr id="120" name="Google Shape;120;p18"/>
          <p:cNvGrpSpPr/>
          <p:nvPr/>
        </p:nvGrpSpPr>
        <p:grpSpPr>
          <a:xfrm>
            <a:off x="2591794" y="1672161"/>
            <a:ext cx="4389981" cy="3627978"/>
            <a:chOff x="934444" y="-42339"/>
            <a:chExt cx="4389981" cy="3627978"/>
          </a:xfrm>
        </p:grpSpPr>
        <p:sp>
          <p:nvSpPr>
            <p:cNvPr id="121" name="Google Shape;121;p18"/>
            <p:cNvSpPr/>
            <p:nvPr/>
          </p:nvSpPr>
          <p:spPr>
            <a:xfrm>
              <a:off x="2049899" y="-42339"/>
              <a:ext cx="1842516" cy="2153606"/>
            </a:xfrm>
            <a:prstGeom prst="ellipse">
              <a:avLst/>
            </a:prstGeom>
            <a:solidFill>
              <a:srgbClr val="FFC000">
                <a:alpha val="55350"/>
              </a:srgbClr>
            </a:solidFill>
            <a:ln cap="flat" cmpd="sng" w="25400">
              <a:solidFill>
                <a:srgbClr val="97C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txBox="1"/>
            <p:nvPr/>
          </p:nvSpPr>
          <p:spPr>
            <a:xfrm>
              <a:off x="2262497" y="247568"/>
              <a:ext cx="1417320" cy="68335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0" i="0" lang="en-US" sz="2000" u="none" cap="none" strike="noStrike">
                  <a:solidFill>
                    <a:schemeClr val="dk1"/>
                  </a:solidFill>
                  <a:latin typeface="Arial"/>
                  <a:ea typeface="Arial"/>
                  <a:cs typeface="Arial"/>
                  <a:sym typeface="Arial"/>
                </a:rPr>
                <a:t>Design of Program</a:t>
              </a:r>
              <a:endParaRPr b="0" i="0" sz="2000" u="none" cap="none" strike="noStrike">
                <a:solidFill>
                  <a:schemeClr val="dk1"/>
                </a:solidFill>
                <a:latin typeface="Arial"/>
                <a:ea typeface="Arial"/>
                <a:cs typeface="Arial"/>
                <a:sym typeface="Arial"/>
              </a:endParaRPr>
            </a:p>
          </p:txBody>
        </p:sp>
        <p:sp>
          <p:nvSpPr>
            <p:cNvPr id="123" name="Google Shape;123;p18"/>
            <p:cNvSpPr/>
            <p:nvPr/>
          </p:nvSpPr>
          <p:spPr>
            <a:xfrm>
              <a:off x="2611456" y="1023367"/>
              <a:ext cx="2711041" cy="1624583"/>
            </a:xfrm>
            <a:prstGeom prst="ellipse">
              <a:avLst/>
            </a:prstGeom>
            <a:solidFill>
              <a:srgbClr val="FEC1DF">
                <a:alpha val="67300"/>
              </a:srgbClr>
            </a:solidFill>
            <a:ln cap="flat" cmpd="sng" w="25400">
              <a:solidFill>
                <a:srgbClr val="FFC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8"/>
            <p:cNvSpPr txBox="1"/>
            <p:nvPr/>
          </p:nvSpPr>
          <p:spPr>
            <a:xfrm>
              <a:off x="3679825" y="1217050"/>
              <a:ext cx="1644600" cy="12498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0" i="0" lang="en-US" sz="2000" u="none" cap="none" strike="noStrike">
                  <a:solidFill>
                    <a:schemeClr val="dk1"/>
                  </a:solidFill>
                  <a:latin typeface="Arial"/>
                  <a:ea typeface="Arial"/>
                  <a:cs typeface="Arial"/>
                  <a:sym typeface="Arial"/>
                </a:rPr>
                <a:t>Assessments &amp; Monitoring</a:t>
              </a:r>
              <a:endParaRPr b="0" i="0" sz="2000" u="none" cap="none" strike="noStrike">
                <a:solidFill>
                  <a:schemeClr val="dk1"/>
                </a:solidFill>
                <a:latin typeface="Arial"/>
                <a:ea typeface="Arial"/>
                <a:cs typeface="Arial"/>
                <a:sym typeface="Arial"/>
              </a:endParaRPr>
            </a:p>
          </p:txBody>
        </p:sp>
        <p:sp>
          <p:nvSpPr>
            <p:cNvPr id="125" name="Google Shape;125;p18"/>
            <p:cNvSpPr/>
            <p:nvPr/>
          </p:nvSpPr>
          <p:spPr>
            <a:xfrm>
              <a:off x="2049899" y="1743123"/>
              <a:ext cx="1842516" cy="1842516"/>
            </a:xfrm>
            <a:prstGeom prst="ellipse">
              <a:avLst/>
            </a:prstGeom>
            <a:solidFill>
              <a:srgbClr val="9CC8FF">
                <a:alpha val="37110"/>
              </a:srgbClr>
            </a:solidFill>
            <a:ln cap="flat" cmpd="sng" w="25400">
              <a:solidFill>
                <a:srgbClr val="97C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8"/>
            <p:cNvSpPr txBox="1"/>
            <p:nvPr/>
          </p:nvSpPr>
          <p:spPr>
            <a:xfrm>
              <a:off x="2049875" y="2464150"/>
              <a:ext cx="1842600" cy="8736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rPr b="0" i="0" lang="en-US" sz="2100" u="none" cap="none" strike="noStrike">
                  <a:solidFill>
                    <a:schemeClr val="dk1"/>
                  </a:solidFill>
                  <a:latin typeface="Arial"/>
                  <a:ea typeface="Arial"/>
                  <a:cs typeface="Arial"/>
                  <a:sym typeface="Arial"/>
                </a:rPr>
                <a:t>Parent Involvement</a:t>
              </a:r>
              <a:endParaRPr b="0" i="0" sz="2100" u="none" cap="none" strike="noStrike">
                <a:solidFill>
                  <a:schemeClr val="dk1"/>
                </a:solidFill>
                <a:latin typeface="Arial"/>
                <a:ea typeface="Arial"/>
                <a:cs typeface="Arial"/>
                <a:sym typeface="Arial"/>
              </a:endParaRPr>
            </a:p>
          </p:txBody>
        </p:sp>
        <p:sp>
          <p:nvSpPr>
            <p:cNvPr id="127" name="Google Shape;127;p18"/>
            <p:cNvSpPr/>
            <p:nvPr/>
          </p:nvSpPr>
          <p:spPr>
            <a:xfrm>
              <a:off x="934444" y="1128151"/>
              <a:ext cx="2365569" cy="1510273"/>
            </a:xfrm>
            <a:prstGeom prst="ellipse">
              <a:avLst/>
            </a:prstGeom>
            <a:solidFill>
              <a:srgbClr val="FFFF00">
                <a:alpha val="58490"/>
              </a:srgbClr>
            </a:solidFill>
            <a:ln cap="flat" cmpd="sng" w="25400">
              <a:solidFill>
                <a:srgbClr val="97C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8"/>
            <p:cNvSpPr txBox="1"/>
            <p:nvPr/>
          </p:nvSpPr>
          <p:spPr>
            <a:xfrm>
              <a:off x="1116411" y="1302413"/>
              <a:ext cx="909834" cy="1161748"/>
            </a:xfrm>
            <a:prstGeom prst="rect">
              <a:avLst/>
            </a:prstGeom>
            <a:noFill/>
            <a:ln>
              <a:noFill/>
            </a:ln>
          </p:spPr>
          <p:txBody>
            <a:bodyPr anchorCtr="0" anchor="ctr" bIns="0" lIns="0" spcFirstLastPara="1" rIns="0" wrap="square" tIns="0">
              <a:noAutofit/>
            </a:bodyPr>
            <a:lstStyle/>
            <a:p>
              <a:pPr indent="0" lvl="0" marL="0" marR="0" rtl="0" algn="just">
                <a:lnSpc>
                  <a:spcPct val="90000"/>
                </a:lnSpc>
                <a:spcBef>
                  <a:spcPts val="0"/>
                </a:spcBef>
                <a:spcAft>
                  <a:spcPts val="0"/>
                </a:spcAft>
                <a:buNone/>
              </a:pPr>
              <a:r>
                <a:rPr b="0" i="0" lang="en-US" sz="2100" u="none" cap="none" strike="noStrike">
                  <a:solidFill>
                    <a:schemeClr val="dk1"/>
                  </a:solidFill>
                  <a:latin typeface="Arial"/>
                  <a:ea typeface="Arial"/>
                  <a:cs typeface="Arial"/>
                  <a:sym typeface="Arial"/>
                </a:rPr>
                <a:t>Annual Review</a:t>
              </a:r>
              <a:endParaRPr b="0" i="0" sz="2100" u="none" cap="none" strike="noStrike">
                <a:solidFill>
                  <a:schemeClr val="dk1"/>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txBox="1"/>
          <p:nvPr>
            <p:ph type="title"/>
          </p:nvPr>
        </p:nvSpPr>
        <p:spPr>
          <a:xfrm>
            <a:off x="1586831" y="724363"/>
            <a:ext cx="6115200" cy="743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latin typeface="Bitter"/>
                <a:ea typeface="Bitter"/>
                <a:cs typeface="Bitter"/>
                <a:sym typeface="Bitter"/>
              </a:rPr>
              <a:t>Design of our Program</a:t>
            </a:r>
            <a:endParaRPr b="1">
              <a:latin typeface="Bitter"/>
              <a:ea typeface="Bitter"/>
              <a:cs typeface="Bitter"/>
              <a:sym typeface="Bitter"/>
            </a:endParaRPr>
          </a:p>
        </p:txBody>
      </p:sp>
      <p:sp>
        <p:nvSpPr>
          <p:cNvPr id="135" name="Google Shape;135;p19"/>
          <p:cNvSpPr txBox="1"/>
          <p:nvPr>
            <p:ph idx="1" type="body"/>
          </p:nvPr>
        </p:nvSpPr>
        <p:spPr>
          <a:xfrm>
            <a:off x="1586825" y="1198938"/>
            <a:ext cx="6114900" cy="49347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Font typeface="Arial"/>
              <a:buNone/>
            </a:pPr>
            <a:r>
              <a:t/>
            </a:r>
            <a:endParaRPr/>
          </a:p>
          <a:p>
            <a:pPr indent="-268605" lvl="0" marL="257175" rtl="0" algn="l">
              <a:lnSpc>
                <a:spcPct val="90000"/>
              </a:lnSpc>
              <a:spcBef>
                <a:spcPts val="444"/>
              </a:spcBef>
              <a:spcAft>
                <a:spcPts val="0"/>
              </a:spcAft>
              <a:buClr>
                <a:schemeClr val="dk1"/>
              </a:buClr>
              <a:buSzPts val="2400"/>
              <a:buFont typeface="Bitter"/>
              <a:buChar char="•"/>
            </a:pPr>
            <a:r>
              <a:rPr lang="en-US">
                <a:latin typeface="Bitter"/>
                <a:ea typeface="Bitter"/>
                <a:cs typeface="Bitter"/>
                <a:sym typeface="Bitter"/>
              </a:rPr>
              <a:t>Targeted Assistance Program</a:t>
            </a:r>
            <a:endParaRPr>
              <a:latin typeface="Bitter"/>
              <a:ea typeface="Bitter"/>
              <a:cs typeface="Bitter"/>
              <a:sym typeface="Bitter"/>
            </a:endParaRPr>
          </a:p>
          <a:p>
            <a:pPr indent="-180022" lvl="2" marL="857250" rtl="0" algn="l">
              <a:lnSpc>
                <a:spcPct val="90000"/>
              </a:lnSpc>
              <a:spcBef>
                <a:spcPts val="333"/>
              </a:spcBef>
              <a:spcAft>
                <a:spcPts val="0"/>
              </a:spcAft>
              <a:buClr>
                <a:schemeClr val="dk1"/>
              </a:buClr>
              <a:buSzPts val="1800"/>
              <a:buFont typeface="Bitter"/>
              <a:buChar char="•"/>
            </a:pPr>
            <a:r>
              <a:rPr i="1" lang="en-US">
                <a:latin typeface="Bitter"/>
                <a:ea typeface="Bitter"/>
                <a:cs typeface="Bitter"/>
                <a:sym typeface="Bitter"/>
              </a:rPr>
              <a:t>Targeted – students identified for the program based on performance on assessments</a:t>
            </a:r>
            <a:endParaRPr>
              <a:latin typeface="Bitter"/>
              <a:ea typeface="Bitter"/>
              <a:cs typeface="Bitter"/>
              <a:sym typeface="Bitter"/>
            </a:endParaRPr>
          </a:p>
          <a:p>
            <a:pPr indent="-178625" lvl="3" marL="1200150" rtl="0" algn="l">
              <a:lnSpc>
                <a:spcPct val="90000"/>
              </a:lnSpc>
              <a:spcBef>
                <a:spcPts val="277"/>
              </a:spcBef>
              <a:spcAft>
                <a:spcPts val="0"/>
              </a:spcAft>
              <a:buClr>
                <a:schemeClr val="dk1"/>
              </a:buClr>
              <a:buSzPts val="1500"/>
              <a:buFont typeface="Bitter"/>
              <a:buChar char="–"/>
            </a:pPr>
            <a:r>
              <a:rPr i="1" lang="en-US">
                <a:latin typeface="Bitter"/>
                <a:ea typeface="Bitter"/>
                <a:cs typeface="Bitter"/>
                <a:sym typeface="Bitter"/>
              </a:rPr>
              <a:t>Discuss Targeting criteria</a:t>
            </a:r>
            <a:endParaRPr i="1">
              <a:latin typeface="Bitter"/>
              <a:ea typeface="Bitter"/>
              <a:cs typeface="Bitter"/>
              <a:sym typeface="Bitter"/>
            </a:endParaRPr>
          </a:p>
          <a:p>
            <a:pPr indent="0" lvl="1" marL="342900" rtl="0" algn="l">
              <a:spcBef>
                <a:spcPts val="388"/>
              </a:spcBef>
              <a:spcAft>
                <a:spcPts val="0"/>
              </a:spcAft>
              <a:buClr>
                <a:schemeClr val="dk1"/>
              </a:buClr>
              <a:buSzPts val="2100"/>
              <a:buFont typeface="Arial"/>
              <a:buNone/>
            </a:pPr>
            <a:r>
              <a:t/>
            </a:r>
            <a:endParaRPr>
              <a:latin typeface="Bitter"/>
              <a:ea typeface="Bitter"/>
              <a:cs typeface="Bitter"/>
              <a:sym typeface="Bitter"/>
            </a:endParaRPr>
          </a:p>
          <a:p>
            <a:pPr indent="-268605" lvl="0" marL="257175" rtl="0" algn="l">
              <a:lnSpc>
                <a:spcPct val="90000"/>
              </a:lnSpc>
              <a:spcBef>
                <a:spcPts val="444"/>
              </a:spcBef>
              <a:spcAft>
                <a:spcPts val="0"/>
              </a:spcAft>
              <a:buClr>
                <a:schemeClr val="dk1"/>
              </a:buClr>
              <a:buSzPts val="2400"/>
              <a:buFont typeface="Bitter"/>
              <a:buChar char="•"/>
            </a:pPr>
            <a:r>
              <a:rPr lang="en-US">
                <a:latin typeface="Bitter"/>
                <a:ea typeface="Bitter"/>
                <a:cs typeface="Bitter"/>
                <a:sym typeface="Bitter"/>
              </a:rPr>
              <a:t>What does our program look like?</a:t>
            </a:r>
            <a:endParaRPr>
              <a:latin typeface="Bitter"/>
              <a:ea typeface="Bitter"/>
              <a:cs typeface="Bitter"/>
              <a:sym typeface="Bitter"/>
            </a:endParaRPr>
          </a:p>
          <a:p>
            <a:pPr indent="-180022" lvl="2" marL="857250" rtl="0" algn="l">
              <a:lnSpc>
                <a:spcPct val="90000"/>
              </a:lnSpc>
              <a:spcBef>
                <a:spcPts val="333"/>
              </a:spcBef>
              <a:spcAft>
                <a:spcPts val="0"/>
              </a:spcAft>
              <a:buClr>
                <a:schemeClr val="dk1"/>
              </a:buClr>
              <a:buSzPts val="1800"/>
              <a:buFont typeface="Bitter"/>
              <a:buChar char="•"/>
            </a:pPr>
            <a:r>
              <a:rPr i="1" lang="en-US">
                <a:latin typeface="Bitter"/>
                <a:ea typeface="Bitter"/>
                <a:cs typeface="Bitter"/>
                <a:sym typeface="Bitter"/>
              </a:rPr>
              <a:t>Curriculum &amp; Interventions</a:t>
            </a:r>
            <a:endParaRPr i="1">
              <a:latin typeface="Bitter"/>
              <a:ea typeface="Bitter"/>
              <a:cs typeface="Bitter"/>
              <a:sym typeface="Bitter"/>
            </a:endParaRPr>
          </a:p>
          <a:p>
            <a:pPr indent="-171450" lvl="3" marL="1200150" rtl="0" algn="l">
              <a:lnSpc>
                <a:spcPct val="90000"/>
              </a:lnSpc>
              <a:spcBef>
                <a:spcPts val="333"/>
              </a:spcBef>
              <a:spcAft>
                <a:spcPts val="0"/>
              </a:spcAft>
              <a:buSzPts val="1500"/>
              <a:buFont typeface="Bitter"/>
              <a:buChar char="–"/>
            </a:pPr>
            <a:r>
              <a:rPr i="1" lang="en-US">
                <a:latin typeface="Bitter"/>
                <a:ea typeface="Bitter"/>
                <a:cs typeface="Bitter"/>
                <a:sym typeface="Bitter"/>
              </a:rPr>
              <a:t>Read 180/Systems 44 for targeted students</a:t>
            </a:r>
            <a:endParaRPr i="1">
              <a:latin typeface="Bitter"/>
              <a:ea typeface="Bitter"/>
              <a:cs typeface="Bitter"/>
              <a:sym typeface="Bitter"/>
            </a:endParaRPr>
          </a:p>
          <a:p>
            <a:pPr indent="-171450" lvl="3" marL="1200150" rtl="0" algn="l">
              <a:lnSpc>
                <a:spcPct val="90000"/>
              </a:lnSpc>
              <a:spcBef>
                <a:spcPts val="333"/>
              </a:spcBef>
              <a:spcAft>
                <a:spcPts val="0"/>
              </a:spcAft>
              <a:buSzPts val="1500"/>
              <a:buFont typeface="Bitter"/>
              <a:buChar char="–"/>
            </a:pPr>
            <a:r>
              <a:rPr i="1" lang="en-US">
                <a:latin typeface="Bitter"/>
                <a:ea typeface="Bitter"/>
                <a:cs typeface="Bitter"/>
                <a:sym typeface="Bitter"/>
              </a:rPr>
              <a:t>Math </a:t>
            </a:r>
            <a:r>
              <a:rPr i="1" lang="en-US">
                <a:latin typeface="Bitter"/>
                <a:ea typeface="Bitter"/>
                <a:cs typeface="Bitter"/>
                <a:sym typeface="Bitter"/>
              </a:rPr>
              <a:t>intervention class</a:t>
            </a:r>
            <a:endParaRPr i="1">
              <a:latin typeface="Bitter"/>
              <a:ea typeface="Bitter"/>
              <a:cs typeface="Bitter"/>
              <a:sym typeface="Bitter"/>
            </a:endParaRPr>
          </a:p>
          <a:p>
            <a:pPr indent="-180022" lvl="2" marL="857250" rtl="0" algn="l">
              <a:lnSpc>
                <a:spcPct val="90000"/>
              </a:lnSpc>
              <a:spcBef>
                <a:spcPts val="333"/>
              </a:spcBef>
              <a:spcAft>
                <a:spcPts val="0"/>
              </a:spcAft>
              <a:buClr>
                <a:schemeClr val="dk1"/>
              </a:buClr>
              <a:buSzPts val="1800"/>
              <a:buFont typeface="Bitter"/>
              <a:buChar char="•"/>
            </a:pPr>
            <a:r>
              <a:rPr i="1" lang="en-US">
                <a:latin typeface="Bitter"/>
                <a:ea typeface="Bitter"/>
                <a:cs typeface="Bitter"/>
                <a:sym typeface="Bitter"/>
              </a:rPr>
              <a:t>Assessments </a:t>
            </a:r>
            <a:endParaRPr i="1">
              <a:latin typeface="Bitter"/>
              <a:ea typeface="Bitter"/>
              <a:cs typeface="Bitter"/>
              <a:sym typeface="Bitter"/>
            </a:endParaRPr>
          </a:p>
          <a:p>
            <a:pPr indent="-171450" lvl="3" marL="1200150" rtl="0" algn="l">
              <a:lnSpc>
                <a:spcPct val="90000"/>
              </a:lnSpc>
              <a:spcBef>
                <a:spcPts val="333"/>
              </a:spcBef>
              <a:spcAft>
                <a:spcPts val="0"/>
              </a:spcAft>
              <a:buSzPts val="1500"/>
              <a:buFont typeface="Bitter"/>
              <a:buChar char="–"/>
            </a:pPr>
            <a:r>
              <a:rPr i="1" lang="en-US">
                <a:latin typeface="Bitter"/>
                <a:ea typeface="Bitter"/>
                <a:cs typeface="Bitter"/>
                <a:sym typeface="Bitter"/>
              </a:rPr>
              <a:t>MAPGrowth Math &amp; Reading Sceener</a:t>
            </a:r>
            <a:endParaRPr i="1">
              <a:latin typeface="Bitter"/>
              <a:ea typeface="Bitter"/>
              <a:cs typeface="Bitter"/>
              <a:sym typeface="Bitter"/>
            </a:endParaRPr>
          </a:p>
          <a:p>
            <a:pPr indent="-180022" lvl="2" marL="857250" rtl="0" algn="l">
              <a:lnSpc>
                <a:spcPct val="90000"/>
              </a:lnSpc>
              <a:spcBef>
                <a:spcPts val="333"/>
              </a:spcBef>
              <a:spcAft>
                <a:spcPts val="0"/>
              </a:spcAft>
              <a:buClr>
                <a:schemeClr val="dk1"/>
              </a:buClr>
              <a:buSzPts val="1800"/>
              <a:buFont typeface="Bitter"/>
              <a:buChar char="•"/>
            </a:pPr>
            <a:r>
              <a:rPr i="1" lang="en-US">
                <a:latin typeface="Bitter"/>
                <a:ea typeface="Bitter"/>
                <a:cs typeface="Bitter"/>
                <a:sym typeface="Bitter"/>
              </a:rPr>
              <a:t>Additional Supports like REACH and  21st Century</a:t>
            </a:r>
            <a:endParaRPr>
              <a:latin typeface="Bitter"/>
              <a:ea typeface="Bitter"/>
              <a:cs typeface="Bitter"/>
              <a:sym typeface="Bitter"/>
            </a:endParaRPr>
          </a:p>
          <a:p>
            <a:pPr indent="-116204" lvl="0" marL="257175" rtl="0" algn="l">
              <a:spcBef>
                <a:spcPts val="444"/>
              </a:spcBef>
              <a:spcAft>
                <a:spcPts val="0"/>
              </a:spcAft>
              <a:buClr>
                <a:schemeClr val="dk1"/>
              </a:buClr>
              <a:buSzPts val="2400"/>
              <a:buFont typeface="Arial"/>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0"/>
          <p:cNvSpPr txBox="1"/>
          <p:nvPr>
            <p:ph type="title"/>
          </p:nvPr>
        </p:nvSpPr>
        <p:spPr>
          <a:xfrm>
            <a:off x="1514481" y="571500"/>
            <a:ext cx="6115200" cy="743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latin typeface="Bitter"/>
                <a:ea typeface="Bitter"/>
                <a:cs typeface="Bitter"/>
                <a:sym typeface="Bitter"/>
              </a:rPr>
              <a:t>Assessments &amp; Monitoring</a:t>
            </a:r>
            <a:endParaRPr b="1">
              <a:latin typeface="Bitter"/>
              <a:ea typeface="Bitter"/>
              <a:cs typeface="Bitter"/>
              <a:sym typeface="Bitter"/>
            </a:endParaRPr>
          </a:p>
        </p:txBody>
      </p:sp>
      <p:sp>
        <p:nvSpPr>
          <p:cNvPr id="142" name="Google Shape;142;p20"/>
          <p:cNvSpPr txBox="1"/>
          <p:nvPr>
            <p:ph idx="1" type="body"/>
          </p:nvPr>
        </p:nvSpPr>
        <p:spPr>
          <a:xfrm>
            <a:off x="1263900" y="1440200"/>
            <a:ext cx="7409700" cy="3874800"/>
          </a:xfrm>
          <a:prstGeom prst="rect">
            <a:avLst/>
          </a:prstGeom>
          <a:noFill/>
          <a:ln>
            <a:noFill/>
          </a:ln>
        </p:spPr>
        <p:txBody>
          <a:bodyPr anchorCtr="0" anchor="t" bIns="45700" lIns="91425" spcFirstLastPara="1" rIns="91425" wrap="square" tIns="45700">
            <a:noAutofit/>
          </a:bodyPr>
          <a:lstStyle/>
          <a:p>
            <a:pPr indent="-208915" lvl="0" marL="257175" rtl="0" algn="l">
              <a:spcBef>
                <a:spcPts val="0"/>
              </a:spcBef>
              <a:spcAft>
                <a:spcPts val="0"/>
              </a:spcAft>
              <a:buSzPts val="1640"/>
              <a:buFont typeface="Bitter"/>
              <a:buChar char="•"/>
            </a:pPr>
            <a:r>
              <a:rPr lang="en-US" sz="2500">
                <a:latin typeface="Bitter"/>
                <a:ea typeface="Bitter"/>
                <a:cs typeface="Bitter"/>
                <a:sym typeface="Bitter"/>
              </a:rPr>
              <a:t>Assessments our school uses:</a:t>
            </a:r>
            <a:endParaRPr sz="2500">
              <a:latin typeface="Bitter"/>
              <a:ea typeface="Bitter"/>
              <a:cs typeface="Bitter"/>
              <a:sym typeface="Bitter"/>
            </a:endParaRPr>
          </a:p>
          <a:p>
            <a:pPr indent="-171132" lvl="1" marL="557212" rtl="0" algn="l">
              <a:spcBef>
                <a:spcPts val="550"/>
              </a:spcBef>
              <a:spcAft>
                <a:spcPts val="0"/>
              </a:spcAft>
              <a:buSzPts val="1420"/>
              <a:buFont typeface="Bitter"/>
              <a:buChar char="–"/>
            </a:pPr>
            <a:r>
              <a:rPr lang="en-US" sz="2200">
                <a:latin typeface="Bitter"/>
                <a:ea typeface="Bitter"/>
                <a:cs typeface="Bitter"/>
                <a:sym typeface="Bitter"/>
              </a:rPr>
              <a:t>SMARTER Balanced, MAP Growth Reading and  </a:t>
            </a:r>
            <a:r>
              <a:rPr lang="en-US" sz="2200">
                <a:latin typeface="Bitter"/>
                <a:ea typeface="Bitter"/>
                <a:cs typeface="Bitter"/>
                <a:sym typeface="Bitter"/>
              </a:rPr>
              <a:t>Math</a:t>
            </a:r>
            <a:r>
              <a:rPr lang="en-US" sz="2200">
                <a:latin typeface="Bitter"/>
                <a:ea typeface="Bitter"/>
                <a:cs typeface="Bitter"/>
                <a:sym typeface="Bitter"/>
              </a:rPr>
              <a:t> in-program </a:t>
            </a:r>
            <a:r>
              <a:rPr lang="en-US" sz="2200">
                <a:latin typeface="Bitter"/>
                <a:ea typeface="Bitter"/>
                <a:cs typeface="Bitter"/>
                <a:sym typeface="Bitter"/>
              </a:rPr>
              <a:t>checkpoints</a:t>
            </a:r>
            <a:r>
              <a:rPr lang="en-US" sz="2200">
                <a:latin typeface="Bitter"/>
                <a:ea typeface="Bitter"/>
                <a:cs typeface="Bitter"/>
                <a:sym typeface="Bitter"/>
              </a:rPr>
              <a:t> like SRI</a:t>
            </a:r>
            <a:endParaRPr sz="1800">
              <a:latin typeface="Bitter"/>
              <a:ea typeface="Bitter"/>
              <a:cs typeface="Bitter"/>
              <a:sym typeface="Bitter"/>
            </a:endParaRPr>
          </a:p>
          <a:p>
            <a:pPr indent="-80962" lvl="1" marL="557213" rtl="0" algn="l">
              <a:spcBef>
                <a:spcPts val="420"/>
              </a:spcBef>
              <a:spcAft>
                <a:spcPts val="0"/>
              </a:spcAft>
              <a:buClr>
                <a:schemeClr val="dk1"/>
              </a:buClr>
              <a:buSzPts val="2100"/>
              <a:buFont typeface="Arial"/>
              <a:buNone/>
            </a:pPr>
            <a:r>
              <a:t/>
            </a:r>
            <a:endParaRPr>
              <a:latin typeface="Bitter"/>
              <a:ea typeface="Bitter"/>
              <a:cs typeface="Bitter"/>
              <a:sym typeface="Bitter"/>
            </a:endParaRPr>
          </a:p>
          <a:p>
            <a:pPr indent="-208915" lvl="0" marL="257175" rtl="0" algn="l">
              <a:spcBef>
                <a:spcPts val="700"/>
              </a:spcBef>
              <a:spcAft>
                <a:spcPts val="0"/>
              </a:spcAft>
              <a:buSzPts val="1640"/>
              <a:buFont typeface="Bitter"/>
              <a:buChar char="•"/>
            </a:pPr>
            <a:r>
              <a:rPr lang="en-US" sz="2500">
                <a:latin typeface="Bitter"/>
                <a:ea typeface="Bitter"/>
                <a:cs typeface="Bitter"/>
                <a:sym typeface="Bitter"/>
              </a:rPr>
              <a:t>Notification of your child’s assessment results</a:t>
            </a:r>
            <a:endParaRPr sz="2500">
              <a:latin typeface="Bitter"/>
              <a:ea typeface="Bitter"/>
              <a:cs typeface="Bitter"/>
              <a:sym typeface="Bitter"/>
            </a:endParaRPr>
          </a:p>
          <a:p>
            <a:pPr indent="-171132" lvl="1" marL="557212" rtl="0" algn="l">
              <a:spcBef>
                <a:spcPts val="550"/>
              </a:spcBef>
              <a:spcAft>
                <a:spcPts val="0"/>
              </a:spcAft>
              <a:buSzPts val="1420"/>
              <a:buFont typeface="Bitter"/>
              <a:buChar char="–"/>
            </a:pPr>
            <a:r>
              <a:rPr lang="en-US" sz="2200">
                <a:latin typeface="Bitter"/>
                <a:ea typeface="Bitter"/>
                <a:cs typeface="Bitter"/>
                <a:sym typeface="Bitter"/>
              </a:rPr>
              <a:t>SMARTER Balanced: reports sent home</a:t>
            </a:r>
            <a:endParaRPr sz="2200">
              <a:latin typeface="Bitter"/>
              <a:ea typeface="Bitter"/>
              <a:cs typeface="Bitter"/>
              <a:sym typeface="Bitter"/>
            </a:endParaRPr>
          </a:p>
          <a:p>
            <a:pPr indent="-171132" lvl="1" marL="557212" rtl="0" algn="l">
              <a:spcBef>
                <a:spcPts val="550"/>
              </a:spcBef>
              <a:spcAft>
                <a:spcPts val="0"/>
              </a:spcAft>
              <a:buSzPts val="1420"/>
              <a:buFont typeface="Bitter"/>
              <a:buChar char="–"/>
            </a:pPr>
            <a:r>
              <a:rPr lang="en-US" sz="2200">
                <a:latin typeface="Bitter"/>
                <a:ea typeface="Bitter"/>
                <a:cs typeface="Bitter"/>
                <a:sym typeface="Bitter"/>
              </a:rPr>
              <a:t>MAP Growth Reading &amp; Math checkpoints: distributed </a:t>
            </a:r>
            <a:r>
              <a:rPr lang="en-US" sz="2200">
                <a:latin typeface="Bitter"/>
                <a:ea typeface="Bitter"/>
                <a:cs typeface="Bitter"/>
                <a:sym typeface="Bitter"/>
              </a:rPr>
              <a:t>by mail?</a:t>
            </a:r>
            <a:endParaRPr sz="2200">
              <a:latin typeface="Bitter"/>
              <a:ea typeface="Bitter"/>
              <a:cs typeface="Bitter"/>
              <a:sym typeface="Bitter"/>
            </a:endParaRPr>
          </a:p>
          <a:p>
            <a:pPr indent="-170180" lvl="0" marL="742950" rtl="0" algn="l">
              <a:spcBef>
                <a:spcPts val="550"/>
              </a:spcBef>
              <a:spcAft>
                <a:spcPts val="0"/>
              </a:spcAft>
              <a:buNone/>
            </a:pPr>
            <a:r>
              <a:t/>
            </a:r>
            <a:endParaRPr sz="2200">
              <a:latin typeface="Bitter"/>
              <a:ea typeface="Bitter"/>
              <a:cs typeface="Bitter"/>
              <a:sym typeface="Bitter"/>
            </a:endParaRPr>
          </a:p>
          <a:p>
            <a:pPr indent="-208915" lvl="0" marL="257175" rtl="0" algn="l">
              <a:spcBef>
                <a:spcPts val="700"/>
              </a:spcBef>
              <a:spcAft>
                <a:spcPts val="0"/>
              </a:spcAft>
              <a:buSzPts val="1640"/>
              <a:buFont typeface="Bitter"/>
              <a:buChar char="•"/>
            </a:pPr>
            <a:r>
              <a:rPr lang="en-US" sz="2500">
                <a:latin typeface="Bitter"/>
                <a:ea typeface="Bitter"/>
                <a:cs typeface="Bitter"/>
                <a:sym typeface="Bitter"/>
              </a:rPr>
              <a:t>Progress monitoring process</a:t>
            </a:r>
            <a:endParaRPr sz="1800">
              <a:latin typeface="Bitter"/>
              <a:ea typeface="Bitter"/>
              <a:cs typeface="Bitter"/>
              <a:sym typeface="Bitte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1"/>
          <p:cNvSpPr txBox="1"/>
          <p:nvPr>
            <p:ph type="title"/>
          </p:nvPr>
        </p:nvSpPr>
        <p:spPr>
          <a:xfrm>
            <a:off x="1649856" y="756401"/>
            <a:ext cx="6115200" cy="838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latin typeface="Bitter"/>
                <a:ea typeface="Bitter"/>
                <a:cs typeface="Bitter"/>
                <a:sym typeface="Bitter"/>
              </a:rPr>
              <a:t>Parent’s Rights under ESEA</a:t>
            </a:r>
            <a:endParaRPr b="1">
              <a:latin typeface="Bitter"/>
              <a:ea typeface="Bitter"/>
              <a:cs typeface="Bitter"/>
              <a:sym typeface="Bitter"/>
            </a:endParaRPr>
          </a:p>
        </p:txBody>
      </p:sp>
      <p:grpSp>
        <p:nvGrpSpPr>
          <p:cNvPr id="149" name="Google Shape;149;p21"/>
          <p:cNvGrpSpPr/>
          <p:nvPr/>
        </p:nvGrpSpPr>
        <p:grpSpPr>
          <a:xfrm>
            <a:off x="1326974" y="1505600"/>
            <a:ext cx="6900650" cy="3398125"/>
            <a:chOff x="-442701" y="-1"/>
            <a:chExt cx="6900650" cy="3398125"/>
          </a:xfrm>
        </p:grpSpPr>
        <p:sp>
          <p:nvSpPr>
            <p:cNvPr id="150" name="Google Shape;150;p21"/>
            <p:cNvSpPr/>
            <p:nvPr/>
          </p:nvSpPr>
          <p:spPr>
            <a:xfrm>
              <a:off x="0" y="1019413"/>
              <a:ext cx="6457949" cy="1359217"/>
            </a:xfrm>
            <a:prstGeom prst="notchedRightArrow">
              <a:avLst>
                <a:gd fmla="val 50000" name="adj1"/>
                <a:gd fmla="val 50000" name="adj2"/>
              </a:avLst>
            </a:prstGeom>
            <a:solidFill>
              <a:srgbClr val="CACA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51" name="Google Shape;151;p21"/>
            <p:cNvSpPr/>
            <p:nvPr/>
          </p:nvSpPr>
          <p:spPr>
            <a:xfrm>
              <a:off x="2094" y="0"/>
              <a:ext cx="1087088" cy="13592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52" name="Google Shape;152;p21"/>
            <p:cNvSpPr txBox="1"/>
            <p:nvPr/>
          </p:nvSpPr>
          <p:spPr>
            <a:xfrm>
              <a:off x="-442701" y="-1"/>
              <a:ext cx="1860300" cy="135930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None/>
              </a:pPr>
              <a:r>
                <a:rPr i="0" lang="en-US" sz="1600" u="none" cap="none" strike="noStrike">
                  <a:solidFill>
                    <a:schemeClr val="dk1"/>
                  </a:solidFill>
                  <a:latin typeface="Bitter"/>
                  <a:ea typeface="Bitter"/>
                  <a:cs typeface="Bitter"/>
                  <a:sym typeface="Bitter"/>
                </a:rPr>
                <a:t>Right to request teacher qualifications</a:t>
              </a:r>
              <a:endParaRPr i="0" sz="1600" u="none" cap="none" strike="noStrike">
                <a:solidFill>
                  <a:schemeClr val="dk1"/>
                </a:solidFill>
                <a:latin typeface="Bitter"/>
                <a:ea typeface="Bitter"/>
                <a:cs typeface="Bitter"/>
                <a:sym typeface="Bitter"/>
              </a:endParaRPr>
            </a:p>
          </p:txBody>
        </p:sp>
        <p:sp>
          <p:nvSpPr>
            <p:cNvPr id="153" name="Google Shape;153;p21"/>
            <p:cNvSpPr/>
            <p:nvPr/>
          </p:nvSpPr>
          <p:spPr>
            <a:xfrm>
              <a:off x="375736"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54" name="Google Shape;154;p21"/>
            <p:cNvSpPr/>
            <p:nvPr/>
          </p:nvSpPr>
          <p:spPr>
            <a:xfrm>
              <a:off x="1126360" y="2038826"/>
              <a:ext cx="1068217" cy="13592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55" name="Google Shape;155;p21"/>
            <p:cNvSpPr txBox="1"/>
            <p:nvPr/>
          </p:nvSpPr>
          <p:spPr>
            <a:xfrm>
              <a:off x="862975" y="2038824"/>
              <a:ext cx="1579500" cy="1359300"/>
            </a:xfrm>
            <a:prstGeom prst="rect">
              <a:avLst/>
            </a:prstGeom>
            <a:noFill/>
            <a:ln>
              <a:noFill/>
            </a:ln>
          </p:spPr>
          <p:txBody>
            <a:bodyPr anchorCtr="0" anchor="t" bIns="99550" lIns="99550" spcFirstLastPara="1" rIns="99550" wrap="square" tIns="99550">
              <a:noAutofit/>
            </a:bodyPr>
            <a:lstStyle/>
            <a:p>
              <a:pPr indent="0" lvl="0" marL="0" marR="0" rtl="0" algn="ctr">
                <a:lnSpc>
                  <a:spcPct val="90000"/>
                </a:lnSpc>
                <a:spcBef>
                  <a:spcPts val="0"/>
                </a:spcBef>
                <a:spcAft>
                  <a:spcPts val="0"/>
                </a:spcAft>
                <a:buNone/>
              </a:pPr>
              <a:r>
                <a:rPr i="0" lang="en-US" sz="1600" u="none" cap="none" strike="noStrike">
                  <a:solidFill>
                    <a:schemeClr val="dk1"/>
                  </a:solidFill>
                  <a:latin typeface="Bitter"/>
                  <a:ea typeface="Bitter"/>
                  <a:cs typeface="Bitter"/>
                  <a:sym typeface="Bitter"/>
                </a:rPr>
                <a:t>Request </a:t>
              </a:r>
              <a:r>
                <a:rPr lang="en-US" sz="1600">
                  <a:solidFill>
                    <a:schemeClr val="dk1"/>
                  </a:solidFill>
                  <a:latin typeface="Bitter"/>
                  <a:ea typeface="Bitter"/>
                  <a:cs typeface="Bitter"/>
                  <a:sym typeface="Bitter"/>
                </a:rPr>
                <a:t>opportunities</a:t>
              </a:r>
              <a:r>
                <a:rPr i="0" lang="en-US" sz="1600" u="none" cap="none" strike="noStrike">
                  <a:solidFill>
                    <a:schemeClr val="dk1"/>
                  </a:solidFill>
                  <a:latin typeface="Bitter"/>
                  <a:ea typeface="Bitter"/>
                  <a:cs typeface="Bitter"/>
                  <a:sym typeface="Bitter"/>
                </a:rPr>
                <a:t> to meet regularly with staff for parent </a:t>
              </a:r>
              <a:r>
                <a:rPr lang="en-US" sz="1600">
                  <a:solidFill>
                    <a:schemeClr val="dk1"/>
                  </a:solidFill>
                  <a:latin typeface="Bitter"/>
                  <a:ea typeface="Bitter"/>
                  <a:cs typeface="Bitter"/>
                  <a:sym typeface="Bitter"/>
                </a:rPr>
                <a:t>involvement</a:t>
              </a:r>
              <a:endParaRPr i="0" sz="1600" u="none" cap="none" strike="noStrike">
                <a:solidFill>
                  <a:schemeClr val="dk1"/>
                </a:solidFill>
                <a:latin typeface="Bitter"/>
                <a:ea typeface="Bitter"/>
                <a:cs typeface="Bitter"/>
                <a:sym typeface="Bitter"/>
              </a:endParaRPr>
            </a:p>
          </p:txBody>
        </p:sp>
        <p:sp>
          <p:nvSpPr>
            <p:cNvPr id="156" name="Google Shape;156;p21"/>
            <p:cNvSpPr/>
            <p:nvPr/>
          </p:nvSpPr>
          <p:spPr>
            <a:xfrm>
              <a:off x="1490566"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57" name="Google Shape;157;p21"/>
            <p:cNvSpPr/>
            <p:nvPr/>
          </p:nvSpPr>
          <p:spPr>
            <a:xfrm>
              <a:off x="2231754" y="0"/>
              <a:ext cx="1207713" cy="13592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58" name="Google Shape;158;p21"/>
            <p:cNvSpPr txBox="1"/>
            <p:nvPr/>
          </p:nvSpPr>
          <p:spPr>
            <a:xfrm>
              <a:off x="1830375" y="-1"/>
              <a:ext cx="1958700" cy="135930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None/>
              </a:pPr>
              <a:r>
                <a:rPr i="0" lang="en-US" sz="1600" u="none" cap="none" strike="noStrike">
                  <a:solidFill>
                    <a:schemeClr val="dk1"/>
                  </a:solidFill>
                  <a:latin typeface="Bitter"/>
                  <a:ea typeface="Bitter"/>
                  <a:cs typeface="Bitter"/>
                  <a:sym typeface="Bitter"/>
                </a:rPr>
                <a:t>Participate in decisions affecting your child</a:t>
              </a:r>
              <a:endParaRPr>
                <a:latin typeface="Bitter"/>
                <a:ea typeface="Bitter"/>
                <a:cs typeface="Bitter"/>
                <a:sym typeface="Bitter"/>
              </a:endParaRPr>
            </a:p>
          </p:txBody>
        </p:sp>
        <p:sp>
          <p:nvSpPr>
            <p:cNvPr id="159" name="Google Shape;159;p21"/>
            <p:cNvSpPr/>
            <p:nvPr/>
          </p:nvSpPr>
          <p:spPr>
            <a:xfrm>
              <a:off x="2665709"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60" name="Google Shape;160;p21"/>
            <p:cNvSpPr/>
            <p:nvPr/>
          </p:nvSpPr>
          <p:spPr>
            <a:xfrm>
              <a:off x="3476645" y="2038826"/>
              <a:ext cx="964618" cy="13592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61" name="Google Shape;161;p21"/>
            <p:cNvSpPr txBox="1"/>
            <p:nvPr/>
          </p:nvSpPr>
          <p:spPr>
            <a:xfrm>
              <a:off x="3325250" y="2038824"/>
              <a:ext cx="1450500" cy="1359300"/>
            </a:xfrm>
            <a:prstGeom prst="rect">
              <a:avLst/>
            </a:prstGeom>
            <a:noFill/>
            <a:ln>
              <a:noFill/>
            </a:ln>
          </p:spPr>
          <p:txBody>
            <a:bodyPr anchorCtr="0" anchor="t" bIns="99550" lIns="99550" spcFirstLastPara="1" rIns="99550" wrap="square" tIns="99550">
              <a:noAutofit/>
            </a:bodyPr>
            <a:lstStyle/>
            <a:p>
              <a:pPr indent="0" lvl="0" marL="0" marR="0" rtl="0" algn="ctr">
                <a:lnSpc>
                  <a:spcPct val="90000"/>
                </a:lnSpc>
                <a:spcBef>
                  <a:spcPts val="0"/>
                </a:spcBef>
                <a:spcAft>
                  <a:spcPts val="0"/>
                </a:spcAft>
                <a:buNone/>
              </a:pPr>
              <a:r>
                <a:rPr i="0" lang="en-US" sz="1600" u="none" cap="none" strike="noStrike">
                  <a:solidFill>
                    <a:schemeClr val="dk1"/>
                  </a:solidFill>
                  <a:latin typeface="Bitter"/>
                  <a:ea typeface="Bitter"/>
                  <a:cs typeface="Bitter"/>
                  <a:sym typeface="Bitter"/>
                </a:rPr>
                <a:t>Review school’s Title I-A plan and make </a:t>
              </a:r>
              <a:r>
                <a:rPr lang="en-US" sz="1600">
                  <a:solidFill>
                    <a:schemeClr val="dk1"/>
                  </a:solidFill>
                  <a:latin typeface="Bitter"/>
                  <a:ea typeface="Bitter"/>
                  <a:cs typeface="Bitter"/>
                  <a:sym typeface="Bitter"/>
                </a:rPr>
                <a:t>suggestions</a:t>
              </a:r>
              <a:endParaRPr i="0" sz="1600" u="none" cap="none" strike="noStrike">
                <a:solidFill>
                  <a:schemeClr val="dk1"/>
                </a:solidFill>
                <a:latin typeface="Bitter"/>
                <a:ea typeface="Bitter"/>
                <a:cs typeface="Bitter"/>
                <a:sym typeface="Bitter"/>
              </a:endParaRPr>
            </a:p>
          </p:txBody>
        </p:sp>
        <p:sp>
          <p:nvSpPr>
            <p:cNvPr id="162" name="Google Shape;162;p21"/>
            <p:cNvSpPr/>
            <p:nvPr/>
          </p:nvSpPr>
          <p:spPr>
            <a:xfrm>
              <a:off x="3789052"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63" name="Google Shape;163;p21"/>
            <p:cNvSpPr/>
            <p:nvPr/>
          </p:nvSpPr>
          <p:spPr>
            <a:xfrm>
              <a:off x="4478441" y="0"/>
              <a:ext cx="1331618" cy="135921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sp>
          <p:nvSpPr>
            <p:cNvPr id="164" name="Google Shape;164;p21"/>
            <p:cNvSpPr txBox="1"/>
            <p:nvPr/>
          </p:nvSpPr>
          <p:spPr>
            <a:xfrm>
              <a:off x="4478441" y="0"/>
              <a:ext cx="1331618" cy="1359217"/>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None/>
              </a:pPr>
              <a:r>
                <a:rPr i="0" lang="en-US" sz="1600" u="none" cap="none" strike="noStrike">
                  <a:solidFill>
                    <a:schemeClr val="dk1"/>
                  </a:solidFill>
                  <a:latin typeface="Bitter"/>
                  <a:ea typeface="Bitter"/>
                  <a:cs typeface="Bitter"/>
                  <a:sym typeface="Bitter"/>
                </a:rPr>
                <a:t>Participate in school activities</a:t>
              </a:r>
              <a:endParaRPr i="0" sz="1600" u="none" cap="none" strike="noStrike">
                <a:solidFill>
                  <a:schemeClr val="dk1"/>
                </a:solidFill>
                <a:latin typeface="Bitter"/>
                <a:ea typeface="Bitter"/>
                <a:cs typeface="Bitter"/>
                <a:sym typeface="Bitter"/>
              </a:endParaRPr>
            </a:p>
          </p:txBody>
        </p:sp>
        <p:sp>
          <p:nvSpPr>
            <p:cNvPr id="165" name="Google Shape;165;p21"/>
            <p:cNvSpPr/>
            <p:nvPr/>
          </p:nvSpPr>
          <p:spPr>
            <a:xfrm>
              <a:off x="4974348" y="1529119"/>
              <a:ext cx="339804" cy="339804"/>
            </a:xfrm>
            <a:prstGeom prst="ellipse">
              <a:avLst/>
            </a:prstGeom>
            <a:solidFill>
              <a:srgbClr val="97CCFE"/>
            </a:solidFill>
            <a:ln cap="flat" cmpd="sng" w="25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Bitter"/>
                <a:ea typeface="Bitter"/>
                <a:cs typeface="Bitter"/>
                <a:sym typeface="Bitte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2"/>
          <p:cNvSpPr txBox="1"/>
          <p:nvPr>
            <p:ph type="title"/>
          </p:nvPr>
        </p:nvSpPr>
        <p:spPr>
          <a:xfrm>
            <a:off x="1602575" y="1028700"/>
            <a:ext cx="6535200" cy="7431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  </a:t>
            </a:r>
            <a:r>
              <a:rPr b="1" lang="en-US">
                <a:latin typeface="Bitter"/>
                <a:ea typeface="Bitter"/>
                <a:cs typeface="Bitter"/>
                <a:sym typeface="Bitter"/>
              </a:rPr>
              <a:t> Important Dates / Upcoming Events</a:t>
            </a:r>
            <a:endParaRPr b="1">
              <a:latin typeface="Bitter"/>
              <a:ea typeface="Bitter"/>
              <a:cs typeface="Bitter"/>
              <a:sym typeface="Bitter"/>
            </a:endParaRPr>
          </a:p>
        </p:txBody>
      </p:sp>
      <p:sp>
        <p:nvSpPr>
          <p:cNvPr id="172" name="Google Shape;172;p22"/>
          <p:cNvSpPr txBox="1"/>
          <p:nvPr>
            <p:ph idx="1" type="body"/>
          </p:nvPr>
        </p:nvSpPr>
        <p:spPr>
          <a:xfrm>
            <a:off x="2114550" y="1943101"/>
            <a:ext cx="5543550" cy="3512344"/>
          </a:xfrm>
          <a:prstGeom prst="rect">
            <a:avLst/>
          </a:prstGeom>
          <a:noFill/>
          <a:ln>
            <a:noFill/>
          </a:ln>
        </p:spPr>
        <p:txBody>
          <a:bodyPr anchorCtr="0" anchor="t" bIns="45700" lIns="91425" spcFirstLastPara="1" rIns="91425" wrap="square" tIns="45700">
            <a:noAutofit/>
          </a:bodyPr>
          <a:lstStyle/>
          <a:p>
            <a:pPr indent="-257175" lvl="0" marL="257175" rtl="0" algn="l">
              <a:spcBef>
                <a:spcPts val="0"/>
              </a:spcBef>
              <a:spcAft>
                <a:spcPts val="0"/>
              </a:spcAft>
              <a:buClr>
                <a:schemeClr val="dk1"/>
              </a:buClr>
              <a:buSzPts val="2400"/>
              <a:buFont typeface="Bitter"/>
              <a:buChar char="•"/>
            </a:pPr>
            <a:r>
              <a:rPr lang="en-US">
                <a:latin typeface="Bitter"/>
                <a:ea typeface="Bitter"/>
                <a:cs typeface="Bitter"/>
                <a:sym typeface="Bitter"/>
              </a:rPr>
              <a:t>Open House</a:t>
            </a:r>
            <a:endParaRPr>
              <a:latin typeface="Bitter"/>
              <a:ea typeface="Bitter"/>
              <a:cs typeface="Bitter"/>
              <a:sym typeface="Bitter"/>
            </a:endParaRPr>
          </a:p>
          <a:p>
            <a:pPr indent="-257175" lvl="0" marL="257175" rtl="0" algn="l">
              <a:spcBef>
                <a:spcPts val="0"/>
              </a:spcBef>
              <a:spcAft>
                <a:spcPts val="0"/>
              </a:spcAft>
              <a:buClr>
                <a:schemeClr val="dk1"/>
              </a:buClr>
              <a:buSzPts val="2400"/>
              <a:buFont typeface="Bitter"/>
              <a:buChar char="•"/>
            </a:pPr>
            <a:r>
              <a:rPr lang="en-US">
                <a:latin typeface="Bitter"/>
                <a:ea typeface="Bitter"/>
                <a:cs typeface="Bitter"/>
                <a:sym typeface="Bitter"/>
              </a:rPr>
              <a:t>Literacy Nights</a:t>
            </a:r>
            <a:endParaRPr>
              <a:latin typeface="Bitter"/>
              <a:ea typeface="Bitter"/>
              <a:cs typeface="Bitter"/>
              <a:sym typeface="Bitter"/>
            </a:endParaRPr>
          </a:p>
          <a:p>
            <a:pPr indent="-257175" lvl="0" marL="257175" rtl="0" algn="l">
              <a:spcBef>
                <a:spcPts val="480"/>
              </a:spcBef>
              <a:spcAft>
                <a:spcPts val="0"/>
              </a:spcAft>
              <a:buClr>
                <a:schemeClr val="dk1"/>
              </a:buClr>
              <a:buSzPts val="2400"/>
              <a:buFont typeface="Bitter"/>
              <a:buChar char="•"/>
            </a:pPr>
            <a:r>
              <a:rPr lang="en-US">
                <a:latin typeface="Bitter"/>
                <a:ea typeface="Bitter"/>
                <a:cs typeface="Bitter"/>
                <a:sym typeface="Bitter"/>
              </a:rPr>
              <a:t>Math Nights</a:t>
            </a:r>
            <a:endParaRPr>
              <a:latin typeface="Bitter"/>
              <a:ea typeface="Bitter"/>
              <a:cs typeface="Bitter"/>
              <a:sym typeface="Bitter"/>
            </a:endParaRPr>
          </a:p>
          <a:p>
            <a:pPr indent="-257175" lvl="0" marL="257175" rtl="0" algn="l">
              <a:spcBef>
                <a:spcPts val="480"/>
              </a:spcBef>
              <a:spcAft>
                <a:spcPts val="0"/>
              </a:spcAft>
              <a:buClr>
                <a:schemeClr val="dk1"/>
              </a:buClr>
              <a:buSzPts val="2400"/>
              <a:buFont typeface="Bitter"/>
              <a:buChar char="•"/>
            </a:pPr>
            <a:r>
              <a:rPr lang="en-US">
                <a:latin typeface="Bitter"/>
                <a:ea typeface="Bitter"/>
                <a:cs typeface="Bitter"/>
                <a:sym typeface="Bitter"/>
              </a:rPr>
              <a:t>Guardian/Teacher Conferences</a:t>
            </a:r>
            <a:endParaRPr>
              <a:latin typeface="Bitter"/>
              <a:ea typeface="Bitter"/>
              <a:cs typeface="Bitter"/>
              <a:sym typeface="Bitter"/>
            </a:endParaRPr>
          </a:p>
          <a:p>
            <a:pPr indent="-257175" lvl="0" marL="257175" rtl="0" algn="l">
              <a:spcBef>
                <a:spcPts val="480"/>
              </a:spcBef>
              <a:spcAft>
                <a:spcPts val="0"/>
              </a:spcAft>
              <a:buClr>
                <a:schemeClr val="dk1"/>
              </a:buClr>
              <a:buSzPts val="2400"/>
              <a:buFont typeface="Bitter"/>
              <a:buChar char="•"/>
            </a:pPr>
            <a:r>
              <a:rPr lang="en-US">
                <a:latin typeface="Bitter"/>
                <a:ea typeface="Bitter"/>
                <a:cs typeface="Bitter"/>
                <a:sym typeface="Bitter"/>
              </a:rPr>
              <a:t>Other</a:t>
            </a:r>
            <a:endParaRPr>
              <a:latin typeface="Bitter"/>
              <a:ea typeface="Bitter"/>
              <a:cs typeface="Bitter"/>
              <a:sym typeface="Bitter"/>
            </a:endParaRPr>
          </a:p>
          <a:p>
            <a:pPr indent="-257175" lvl="0" marL="257175" rtl="0" algn="l">
              <a:spcBef>
                <a:spcPts val="480"/>
              </a:spcBef>
              <a:spcAft>
                <a:spcPts val="0"/>
              </a:spcAft>
              <a:buSzPts val="2400"/>
              <a:buFont typeface="Bitter"/>
              <a:buChar char="•"/>
            </a:pPr>
            <a:r>
              <a:rPr lang="en-US">
                <a:latin typeface="Bitter"/>
                <a:ea typeface="Bitter"/>
                <a:cs typeface="Bitter"/>
                <a:sym typeface="Bitter"/>
              </a:rPr>
              <a:t>Avid Night</a:t>
            </a:r>
            <a:endParaRPr>
              <a:latin typeface="Bitter"/>
              <a:ea typeface="Bitter"/>
              <a:cs typeface="Bitter"/>
              <a:sym typeface="Bitter"/>
            </a:endParaRPr>
          </a:p>
          <a:p>
            <a:pPr indent="-257175" lvl="0" marL="257175" rtl="0" algn="l">
              <a:spcBef>
                <a:spcPts val="480"/>
              </a:spcBef>
              <a:spcAft>
                <a:spcPts val="0"/>
              </a:spcAft>
              <a:buSzPts val="2400"/>
              <a:buFont typeface="Bitter"/>
              <a:buChar char="•"/>
            </a:pPr>
            <a:r>
              <a:rPr lang="en-US">
                <a:latin typeface="Bitter"/>
                <a:ea typeface="Bitter"/>
                <a:cs typeface="Bitter"/>
                <a:sym typeface="Bitter"/>
              </a:rPr>
              <a:t>Incoming 6th Grade Night</a:t>
            </a:r>
            <a:endParaRPr>
              <a:latin typeface="Bitter"/>
              <a:ea typeface="Bitter"/>
              <a:cs typeface="Bitter"/>
              <a:sym typeface="Bitte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3"/>
          <p:cNvSpPr txBox="1"/>
          <p:nvPr>
            <p:ph type="title"/>
          </p:nvPr>
        </p:nvSpPr>
        <p:spPr>
          <a:xfrm>
            <a:off x="1514475" y="273550"/>
            <a:ext cx="6115200" cy="1041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latin typeface="Bitter"/>
                <a:ea typeface="Bitter"/>
                <a:cs typeface="Bitter"/>
                <a:sym typeface="Bitter"/>
              </a:rPr>
              <a:t>Annual Review &amp; Evaluation</a:t>
            </a:r>
            <a:endParaRPr b="1">
              <a:latin typeface="Bitter"/>
              <a:ea typeface="Bitter"/>
              <a:cs typeface="Bitter"/>
              <a:sym typeface="Bitter"/>
            </a:endParaRPr>
          </a:p>
        </p:txBody>
      </p:sp>
      <p:grpSp>
        <p:nvGrpSpPr>
          <p:cNvPr id="179" name="Google Shape;179;p23"/>
          <p:cNvGrpSpPr/>
          <p:nvPr/>
        </p:nvGrpSpPr>
        <p:grpSpPr>
          <a:xfrm>
            <a:off x="1973388" y="1187949"/>
            <a:ext cx="5265807" cy="4587678"/>
            <a:chOff x="1259584" y="1136"/>
            <a:chExt cx="3595880" cy="3369576"/>
          </a:xfrm>
        </p:grpSpPr>
        <p:sp>
          <p:nvSpPr>
            <p:cNvPr id="180" name="Google Shape;180;p23"/>
            <p:cNvSpPr/>
            <p:nvPr/>
          </p:nvSpPr>
          <p:spPr>
            <a:xfrm>
              <a:off x="2404677" y="1136"/>
              <a:ext cx="1305694" cy="1079389"/>
            </a:xfrm>
            <a:prstGeom prst="ellipse">
              <a:avLst/>
            </a:prstGeom>
            <a:gradFill>
              <a:gsLst>
                <a:gs pos="0">
                  <a:srgbClr val="7A93FF"/>
                </a:gs>
                <a:gs pos="35000">
                  <a:srgbClr val="A0B2FF"/>
                </a:gs>
                <a:gs pos="100000">
                  <a:srgbClr val="D6DDFF"/>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3"/>
            <p:cNvSpPr txBox="1"/>
            <p:nvPr/>
          </p:nvSpPr>
          <p:spPr>
            <a:xfrm>
              <a:off x="2595891" y="159209"/>
              <a:ext cx="923266" cy="763243"/>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None/>
              </a:pPr>
              <a:r>
                <a:rPr b="1" i="0" lang="en-US" sz="1800" u="none" cap="none" strike="noStrike">
                  <a:solidFill>
                    <a:schemeClr val="dk1"/>
                  </a:solidFill>
                  <a:latin typeface="Bitter"/>
                  <a:ea typeface="Bitter"/>
                  <a:cs typeface="Bitter"/>
                  <a:sym typeface="Bitter"/>
                </a:rPr>
                <a:t>Review plan</a:t>
              </a:r>
              <a:endParaRPr b="1" i="0" sz="1800" u="none" cap="none" strike="noStrike">
                <a:solidFill>
                  <a:schemeClr val="dk1"/>
                </a:solidFill>
                <a:latin typeface="Bitter"/>
                <a:ea typeface="Bitter"/>
                <a:cs typeface="Bitter"/>
                <a:sym typeface="Bitter"/>
              </a:endParaRPr>
            </a:p>
          </p:txBody>
        </p:sp>
        <p:sp>
          <p:nvSpPr>
            <p:cNvPr id="182" name="Google Shape;182;p23"/>
            <p:cNvSpPr/>
            <p:nvPr/>
          </p:nvSpPr>
          <p:spPr>
            <a:xfrm rot="2700000">
              <a:off x="3483403" y="926533"/>
              <a:ext cx="283941" cy="364294"/>
            </a:xfrm>
            <a:prstGeom prst="rightArrow">
              <a:avLst>
                <a:gd fmla="val 60000" name="adj1"/>
                <a:gd fmla="val 50000" name="adj2"/>
              </a:avLst>
            </a:prstGeom>
            <a:gradFill>
              <a:gsLst>
                <a:gs pos="0">
                  <a:srgbClr val="7A93FF"/>
                </a:gs>
                <a:gs pos="35000">
                  <a:srgbClr val="A0B2FF"/>
                </a:gs>
                <a:gs pos="100000">
                  <a:srgbClr val="D6DDFF"/>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3"/>
            <p:cNvSpPr txBox="1"/>
            <p:nvPr/>
          </p:nvSpPr>
          <p:spPr>
            <a:xfrm rot="2700000">
              <a:off x="3495878" y="969276"/>
              <a:ext cx="198759" cy="2185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t/>
              </a:r>
              <a:endParaRPr b="0" i="0" sz="1600" u="none" cap="none" strike="noStrike">
                <a:solidFill>
                  <a:schemeClr val="dk1"/>
                </a:solidFill>
                <a:latin typeface="Arial"/>
                <a:ea typeface="Arial"/>
                <a:cs typeface="Arial"/>
                <a:sym typeface="Arial"/>
              </a:endParaRPr>
            </a:p>
          </p:txBody>
        </p:sp>
        <p:sp>
          <p:nvSpPr>
            <p:cNvPr id="184" name="Google Shape;184;p23"/>
            <p:cNvSpPr/>
            <p:nvPr/>
          </p:nvSpPr>
          <p:spPr>
            <a:xfrm>
              <a:off x="3549770" y="1146230"/>
              <a:ext cx="1305694" cy="1079389"/>
            </a:xfrm>
            <a:prstGeom prst="ellipse">
              <a:avLst/>
            </a:prstGeom>
            <a:gradFill>
              <a:gsLst>
                <a:gs pos="0">
                  <a:srgbClr val="CDEEFF"/>
                </a:gs>
                <a:gs pos="35000">
                  <a:srgbClr val="DAF3FF"/>
                </a:gs>
                <a:gs pos="100000">
                  <a:srgbClr val="EFF9FF"/>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3"/>
            <p:cNvSpPr txBox="1"/>
            <p:nvPr/>
          </p:nvSpPr>
          <p:spPr>
            <a:xfrm>
              <a:off x="3640499" y="1304295"/>
              <a:ext cx="1096500" cy="76320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None/>
              </a:pPr>
              <a:r>
                <a:rPr b="1" i="0" lang="en-US" sz="1800" u="none" cap="none" strike="noStrike">
                  <a:solidFill>
                    <a:schemeClr val="dk1"/>
                  </a:solidFill>
                  <a:latin typeface="Bitter"/>
                  <a:ea typeface="Bitter"/>
                  <a:cs typeface="Bitter"/>
                  <a:sym typeface="Bitter"/>
                </a:rPr>
                <a:t> </a:t>
              </a:r>
              <a:r>
                <a:rPr b="1" lang="en-US" sz="1800">
                  <a:solidFill>
                    <a:schemeClr val="dk1"/>
                  </a:solidFill>
                  <a:latin typeface="Bitter"/>
                  <a:ea typeface="Bitter"/>
                  <a:cs typeface="Bitter"/>
                  <a:sym typeface="Bitter"/>
                </a:rPr>
                <a:t>Provide any</a:t>
              </a:r>
              <a:r>
                <a:rPr b="1" i="0" lang="en-US" sz="1800" u="none" cap="none" strike="noStrike">
                  <a:solidFill>
                    <a:schemeClr val="dk1"/>
                  </a:solidFill>
                  <a:latin typeface="Bitter"/>
                  <a:ea typeface="Bitter"/>
                  <a:cs typeface="Bitter"/>
                  <a:sym typeface="Bitter"/>
                </a:rPr>
                <a:t> </a:t>
              </a:r>
              <a:r>
                <a:rPr b="1" lang="en-US" sz="1800">
                  <a:solidFill>
                    <a:schemeClr val="dk1"/>
                  </a:solidFill>
                  <a:latin typeface="Bitter"/>
                  <a:ea typeface="Bitter"/>
                  <a:cs typeface="Bitter"/>
                  <a:sym typeface="Bitter"/>
                </a:rPr>
                <a:t>clarification</a:t>
              </a:r>
              <a:endParaRPr b="1" i="0" sz="1800" u="none" cap="none" strike="noStrike">
                <a:solidFill>
                  <a:schemeClr val="dk1"/>
                </a:solidFill>
                <a:latin typeface="Bitter"/>
                <a:ea typeface="Bitter"/>
                <a:cs typeface="Bitter"/>
                <a:sym typeface="Bitter"/>
              </a:endParaRPr>
            </a:p>
          </p:txBody>
        </p:sp>
        <p:sp>
          <p:nvSpPr>
            <p:cNvPr id="186" name="Google Shape;186;p23"/>
            <p:cNvSpPr/>
            <p:nvPr/>
          </p:nvSpPr>
          <p:spPr>
            <a:xfrm rot="8100000">
              <a:off x="3508485" y="2063518"/>
              <a:ext cx="268783" cy="364294"/>
            </a:xfrm>
            <a:prstGeom prst="rightArrow">
              <a:avLst>
                <a:gd fmla="val 60000" name="adj1"/>
                <a:gd fmla="val 50000" name="adj2"/>
              </a:avLst>
            </a:prstGeom>
            <a:gradFill>
              <a:gsLst>
                <a:gs pos="0">
                  <a:srgbClr val="CDEEFF"/>
                </a:gs>
                <a:gs pos="35000">
                  <a:srgbClr val="DAF3FF"/>
                </a:gs>
                <a:gs pos="100000">
                  <a:srgbClr val="EFF9FF"/>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3"/>
            <p:cNvSpPr txBox="1"/>
            <p:nvPr/>
          </p:nvSpPr>
          <p:spPr>
            <a:xfrm rot="-2700000">
              <a:off x="3577311" y="2107868"/>
              <a:ext cx="188148" cy="2185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t/>
              </a:r>
              <a:endParaRPr b="0" i="0" sz="1600" u="none" cap="none" strike="noStrike">
                <a:solidFill>
                  <a:schemeClr val="dk1"/>
                </a:solidFill>
                <a:latin typeface="Arial"/>
                <a:ea typeface="Arial"/>
                <a:cs typeface="Arial"/>
                <a:sym typeface="Arial"/>
              </a:endParaRPr>
            </a:p>
          </p:txBody>
        </p:sp>
        <p:sp>
          <p:nvSpPr>
            <p:cNvPr id="188" name="Google Shape;188;p23"/>
            <p:cNvSpPr/>
            <p:nvPr/>
          </p:nvSpPr>
          <p:spPr>
            <a:xfrm>
              <a:off x="2333621" y="2291323"/>
              <a:ext cx="1447807" cy="1079389"/>
            </a:xfrm>
            <a:prstGeom prst="ellipse">
              <a:avLst/>
            </a:prstGeom>
            <a:gradFill>
              <a:gsLst>
                <a:gs pos="0">
                  <a:srgbClr val="BABABA"/>
                </a:gs>
                <a:gs pos="35000">
                  <a:srgbClr val="CFCFCF"/>
                </a:gs>
                <a:gs pos="100000">
                  <a:srgbClr val="EDEDED"/>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3"/>
            <p:cNvSpPr txBox="1"/>
            <p:nvPr/>
          </p:nvSpPr>
          <p:spPr>
            <a:xfrm>
              <a:off x="2545647" y="2449396"/>
              <a:ext cx="1023755" cy="763243"/>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None/>
              </a:pPr>
              <a:r>
                <a:rPr b="1" i="0" lang="en-US" sz="1800" u="none" cap="none" strike="noStrike">
                  <a:solidFill>
                    <a:schemeClr val="dk1"/>
                  </a:solidFill>
                  <a:latin typeface="Bitter"/>
                  <a:ea typeface="Bitter"/>
                  <a:cs typeface="Bitter"/>
                  <a:sym typeface="Bitter"/>
                </a:rPr>
                <a:t>Discuss plans for </a:t>
              </a:r>
              <a:r>
                <a:rPr b="1" lang="en-US" sz="1800">
                  <a:solidFill>
                    <a:schemeClr val="dk1"/>
                  </a:solidFill>
                  <a:latin typeface="Bitter"/>
                  <a:ea typeface="Bitter"/>
                  <a:cs typeface="Bitter"/>
                  <a:sym typeface="Bitter"/>
                </a:rPr>
                <a:t>upcoming</a:t>
              </a:r>
              <a:r>
                <a:rPr b="1" i="0" lang="en-US" sz="1800" u="none" cap="none" strike="noStrike">
                  <a:solidFill>
                    <a:schemeClr val="dk1"/>
                  </a:solidFill>
                  <a:latin typeface="Bitter"/>
                  <a:ea typeface="Bitter"/>
                  <a:cs typeface="Bitter"/>
                  <a:sym typeface="Bitter"/>
                </a:rPr>
                <a:t> year</a:t>
              </a:r>
              <a:endParaRPr b="1" i="0" sz="1800" u="none" cap="none" strike="noStrike">
                <a:solidFill>
                  <a:schemeClr val="dk1"/>
                </a:solidFill>
                <a:latin typeface="Bitter"/>
                <a:ea typeface="Bitter"/>
                <a:cs typeface="Bitter"/>
                <a:sym typeface="Bitter"/>
              </a:endParaRPr>
            </a:p>
          </p:txBody>
        </p:sp>
        <p:sp>
          <p:nvSpPr>
            <p:cNvPr id="190" name="Google Shape;190;p23"/>
            <p:cNvSpPr/>
            <p:nvPr/>
          </p:nvSpPr>
          <p:spPr>
            <a:xfrm rot="-8100000">
              <a:off x="2346674" y="2072412"/>
              <a:ext cx="268783" cy="364294"/>
            </a:xfrm>
            <a:prstGeom prst="rightArrow">
              <a:avLst>
                <a:gd fmla="val 60000" name="adj1"/>
                <a:gd fmla="val 50000" name="adj2"/>
              </a:avLst>
            </a:prstGeom>
            <a:gradFill>
              <a:gsLst>
                <a:gs pos="0">
                  <a:srgbClr val="BABABA"/>
                </a:gs>
                <a:gs pos="35000">
                  <a:srgbClr val="CFCFCF"/>
                </a:gs>
                <a:gs pos="100000">
                  <a:srgbClr val="EDEDED"/>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3"/>
            <p:cNvSpPr txBox="1"/>
            <p:nvPr/>
          </p:nvSpPr>
          <p:spPr>
            <a:xfrm rot="2700000">
              <a:off x="2415500" y="2173780"/>
              <a:ext cx="188148" cy="2185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t/>
              </a:r>
              <a:endParaRPr b="0" i="0" sz="1600" u="none" cap="none" strike="noStrike">
                <a:solidFill>
                  <a:schemeClr val="dk1"/>
                </a:solidFill>
                <a:latin typeface="Arial"/>
                <a:ea typeface="Arial"/>
                <a:cs typeface="Arial"/>
                <a:sym typeface="Arial"/>
              </a:endParaRPr>
            </a:p>
          </p:txBody>
        </p:sp>
        <p:sp>
          <p:nvSpPr>
            <p:cNvPr id="192" name="Google Shape;192;p23"/>
            <p:cNvSpPr/>
            <p:nvPr/>
          </p:nvSpPr>
          <p:spPr>
            <a:xfrm>
              <a:off x="1259584" y="1146230"/>
              <a:ext cx="1305694" cy="1079389"/>
            </a:xfrm>
            <a:prstGeom prst="ellipse">
              <a:avLst/>
            </a:prstGeom>
            <a:gradFill>
              <a:gsLst>
                <a:gs pos="0">
                  <a:srgbClr val="FFC0D3"/>
                </a:gs>
                <a:gs pos="35000">
                  <a:srgbClr val="FFD4E0"/>
                </a:gs>
                <a:gs pos="100000">
                  <a:srgbClr val="FFEBF2"/>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3"/>
            <p:cNvSpPr txBox="1"/>
            <p:nvPr/>
          </p:nvSpPr>
          <p:spPr>
            <a:xfrm>
              <a:off x="1450798" y="1304303"/>
              <a:ext cx="923266" cy="763243"/>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None/>
              </a:pPr>
              <a:r>
                <a:rPr b="1" i="0" lang="en-US" sz="1800" u="none" cap="none" strike="noStrike">
                  <a:solidFill>
                    <a:schemeClr val="dk1"/>
                  </a:solidFill>
                  <a:latin typeface="Bitter"/>
                  <a:ea typeface="Bitter"/>
                  <a:cs typeface="Bitter"/>
                  <a:sym typeface="Bitter"/>
                </a:rPr>
                <a:t>Request </a:t>
              </a:r>
              <a:r>
                <a:rPr b="1" lang="en-US" sz="1800">
                  <a:solidFill>
                    <a:schemeClr val="dk1"/>
                  </a:solidFill>
                  <a:latin typeface="Bitter"/>
                  <a:ea typeface="Bitter"/>
                  <a:cs typeface="Bitter"/>
                  <a:sym typeface="Bitter"/>
                </a:rPr>
                <a:t>feedback</a:t>
              </a:r>
              <a:endParaRPr b="1" i="0" sz="1800" u="none" cap="none" strike="noStrike">
                <a:solidFill>
                  <a:schemeClr val="dk1"/>
                </a:solidFill>
                <a:latin typeface="Bitter"/>
                <a:ea typeface="Bitter"/>
                <a:cs typeface="Bitter"/>
                <a:sym typeface="Bitter"/>
              </a:endParaRPr>
            </a:p>
          </p:txBody>
        </p:sp>
        <p:sp>
          <p:nvSpPr>
            <p:cNvPr id="194" name="Google Shape;194;p23"/>
            <p:cNvSpPr/>
            <p:nvPr/>
          </p:nvSpPr>
          <p:spPr>
            <a:xfrm rot="-2700000">
              <a:off x="2338310" y="935928"/>
              <a:ext cx="283941" cy="364294"/>
            </a:xfrm>
            <a:prstGeom prst="rightArrow">
              <a:avLst>
                <a:gd fmla="val 60000" name="adj1"/>
                <a:gd fmla="val 50000" name="adj2"/>
              </a:avLst>
            </a:prstGeom>
            <a:gradFill>
              <a:gsLst>
                <a:gs pos="0">
                  <a:srgbClr val="FFC0D3"/>
                </a:gs>
                <a:gs pos="35000">
                  <a:srgbClr val="FFD4E0"/>
                </a:gs>
                <a:gs pos="100000">
                  <a:srgbClr val="FFEBF2"/>
                </a:gs>
              </a:gsLst>
              <a:lin ang="16200000" scaled="0"/>
            </a:gradFill>
            <a:ln>
              <a:noFill/>
            </a:ln>
            <a:effectLst>
              <a:outerShdw blurRad="40000" rotWithShape="0" dir="5400000" dist="20000">
                <a:srgbClr val="000000">
                  <a:alpha val="3764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3"/>
            <p:cNvSpPr txBox="1"/>
            <p:nvPr/>
          </p:nvSpPr>
          <p:spPr>
            <a:xfrm rot="-2700000">
              <a:off x="2350785" y="1038903"/>
              <a:ext cx="198759" cy="21857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t/>
              </a:r>
              <a:endParaRPr b="0" i="0" sz="1600" u="none" cap="none" strike="noStrike">
                <a:solidFill>
                  <a:schemeClr val="dk1"/>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4"/>
          <p:cNvSpPr txBox="1"/>
          <p:nvPr>
            <p:ph type="ctrTitle"/>
          </p:nvPr>
        </p:nvSpPr>
        <p:spPr>
          <a:xfrm>
            <a:off x="685800" y="2130427"/>
            <a:ext cx="7772400"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lang="en-US" cap="none"/>
            </a:br>
            <a:r>
              <a:rPr lang="en-US" cap="none"/>
              <a:t>   </a:t>
            </a:r>
            <a:r>
              <a:rPr lang="en-US" cap="none"/>
              <a:t>Questions</a:t>
            </a:r>
            <a:r>
              <a:rPr lang="en-US" cap="none"/>
              <a:t> and Input?</a:t>
            </a:r>
            <a:endParaRPr/>
          </a:p>
        </p:txBody>
      </p:sp>
      <p:pic>
        <p:nvPicPr>
          <p:cNvPr id="201" name="Google Shape;201;p24"/>
          <p:cNvPicPr preferRelativeResize="0"/>
          <p:nvPr/>
        </p:nvPicPr>
        <p:blipFill>
          <a:blip r:embed="rId3">
            <a:alphaModFix/>
          </a:blip>
          <a:stretch>
            <a:fillRect/>
          </a:stretch>
        </p:blipFill>
        <p:spPr>
          <a:xfrm>
            <a:off x="3458525" y="3600452"/>
            <a:ext cx="2952748" cy="2952748"/>
          </a:xfrm>
          <a:prstGeom prst="rect">
            <a:avLst/>
          </a:prstGeom>
          <a:noFill/>
          <a:ln>
            <a:noFill/>
          </a:ln>
        </p:spPr>
      </p:pic>
    </p:spTree>
  </p:cSld>
  <p:clrMapOvr>
    <a:masterClrMapping/>
  </p:clrMapOvr>
  <mc:AlternateContent>
    <mc:Choice Requires="p14">
      <p:transition spd="slow" p14:dur="3900">
        <p14:gallery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1_simple">
  <a:themeElements>
    <a:clrScheme name="1_simple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