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9144000"/>
  <p:notesSz cx="6858000" cy="9144000"/>
  <p:embeddedFontLst>
    <p:embeddedFont>
      <p:font typeface="Happy Monkey"/>
      <p:regular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gfGAy7hcX0jeYOL7Ql2dvO9MqVX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customschemas.google.com/relationships/presentationmetadata" Target="metadata"/><Relationship Id="rId16" Type="http://schemas.openxmlformats.org/officeDocument/2006/relationships/font" Target="fonts/HappyMonkey-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 name="Google Shape;81;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94" name="Google Shape;9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Add student achievement results for your school.</a:t>
            </a:r>
            <a:endParaRPr/>
          </a:p>
          <a:p>
            <a:pPr indent="0" lvl="0" marL="0" rtl="0" algn="l">
              <a:lnSpc>
                <a:spcPct val="100000"/>
              </a:lnSpc>
              <a:spcBef>
                <a:spcPts val="0"/>
              </a:spcBef>
              <a:spcAft>
                <a:spcPts val="0"/>
              </a:spcAft>
              <a:buSzPts val="1400"/>
              <a:buNone/>
            </a:pPr>
            <a:r>
              <a:rPr lang="en-US"/>
              <a:t>If Priority, Focus or Model school, share current status and what does that mean to parents?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95" name="Google Shape;9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 name="Google Shape;10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07" name="Google Shape;10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Design of Program – What does the program look like?  What interventions are in place? What curriculum are we using?  What’s the goal?</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Assessments &amp; Monitoring – How are we assessing our students?  How are we monitoring our students to see if there’s any progress?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Parent Involvement – One of the key components is the involvement of our families.  Not only in ensuring that we are addressing all the rights of our families, but providing opportunities for our families to learn more about our curriculum and possible strategies that they can use at home to help their students.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Annual Review – Annually review and evaluating the plan to see if its working .  Determining what’s working, what needs to changes and adjusting the plan based on feedback from district personnel and our community.</a:t>
            </a:r>
            <a:endParaRPr/>
          </a:p>
        </p:txBody>
      </p:sp>
      <p:sp>
        <p:nvSpPr>
          <p:cNvPr id="108" name="Google Shape;10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22" name="Google Shape;12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29" name="Google Shape;12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6" name="Google Shape;13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Within the district policy and school plan, parents have the following rights: </a:t>
            </a:r>
            <a:endParaRPr/>
          </a:p>
        </p:txBody>
      </p:sp>
      <p:sp>
        <p:nvSpPr>
          <p:cNvPr id="137" name="Google Shape;13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9" name="Google Shape;15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Customize for your schools family engagement and parent meetings.</a:t>
            </a:r>
            <a:endParaRPr/>
          </a:p>
        </p:txBody>
      </p:sp>
      <p:sp>
        <p:nvSpPr>
          <p:cNvPr id="160" name="Google Shape;16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6" name="Google Shape;16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 name="Google Shape;189;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pic>
        <p:nvPicPr>
          <p:cNvPr descr="I:\aOutsideOffice\Jenni Knaus ODE\Publishing Development ODE\1170823_ODE_HLogo TAG_2016-FINAL-RGB from Illustratorr.jpg" id="15" name="Google Shape;15;p13"/>
          <p:cNvPicPr preferRelativeResize="0"/>
          <p:nvPr/>
        </p:nvPicPr>
        <p:blipFill rotWithShape="1">
          <a:blip r:embed="rId2">
            <a:alphaModFix/>
          </a:blip>
          <a:srcRect b="0" l="0" r="0" t="0"/>
          <a:stretch/>
        </p:blipFill>
        <p:spPr>
          <a:xfrm>
            <a:off x="2716214" y="609602"/>
            <a:ext cx="3711575" cy="1660525"/>
          </a:xfrm>
          <a:prstGeom prst="rect">
            <a:avLst/>
          </a:prstGeom>
          <a:noFill/>
          <a:ln>
            <a:noFill/>
          </a:ln>
        </p:spPr>
      </p:pic>
      <p:sp>
        <p:nvSpPr>
          <p:cNvPr id="16" name="Google Shape;16;p13"/>
          <p:cNvSpPr txBox="1"/>
          <p:nvPr>
            <p:ph type="ctrTitle"/>
          </p:nvPr>
        </p:nvSpPr>
        <p:spPr>
          <a:xfrm>
            <a:off x="685800" y="2130427"/>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3000">
                <a:latin typeface="Arial"/>
                <a:ea typeface="Arial"/>
                <a:cs typeface="Arial"/>
                <a:sym typeface="Aria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1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450"/>
              </a:spcBef>
              <a:spcAft>
                <a:spcPts val="0"/>
              </a:spcAft>
              <a:buClr>
                <a:schemeClr val="dk1"/>
              </a:buClr>
              <a:buSzPts val="2250"/>
              <a:buFont typeface="Arial"/>
              <a:buNone/>
              <a:defRPr sz="2250">
                <a:latin typeface="Arial"/>
                <a:ea typeface="Arial"/>
                <a:cs typeface="Arial"/>
                <a:sym typeface="Arial"/>
              </a:defRPr>
            </a:lvl1pPr>
            <a:lvl2pPr lvl="1" algn="ctr">
              <a:lnSpc>
                <a:spcPct val="100000"/>
              </a:lnSpc>
              <a:spcBef>
                <a:spcPts val="420"/>
              </a:spcBef>
              <a:spcAft>
                <a:spcPts val="0"/>
              </a:spcAft>
              <a:buClr>
                <a:schemeClr val="dk1"/>
              </a:buClr>
              <a:buSzPts val="2100"/>
              <a:buFont typeface="Arial"/>
              <a:buNone/>
              <a:defRPr/>
            </a:lvl2pPr>
            <a:lvl3pPr lvl="2" algn="ctr">
              <a:lnSpc>
                <a:spcPct val="100000"/>
              </a:lnSpc>
              <a:spcBef>
                <a:spcPts val="360"/>
              </a:spcBef>
              <a:spcAft>
                <a:spcPts val="0"/>
              </a:spcAft>
              <a:buClr>
                <a:schemeClr val="dk1"/>
              </a:buClr>
              <a:buSzPts val="1800"/>
              <a:buFont typeface="Arial"/>
              <a:buNone/>
              <a:defRPr/>
            </a:lvl3pPr>
            <a:lvl4pPr lvl="3" algn="ctr">
              <a:lnSpc>
                <a:spcPct val="100000"/>
              </a:lnSpc>
              <a:spcBef>
                <a:spcPts val="300"/>
              </a:spcBef>
              <a:spcAft>
                <a:spcPts val="0"/>
              </a:spcAft>
              <a:buClr>
                <a:schemeClr val="dk1"/>
              </a:buClr>
              <a:buSzPts val="1500"/>
              <a:buFont typeface="Arial"/>
              <a:buNone/>
              <a:defRPr/>
            </a:lvl4pPr>
            <a:lvl5pPr lvl="4" algn="ctr">
              <a:lnSpc>
                <a:spcPct val="100000"/>
              </a:lnSpc>
              <a:spcBef>
                <a:spcPts val="300"/>
              </a:spcBef>
              <a:spcAft>
                <a:spcPts val="0"/>
              </a:spcAft>
              <a:buClr>
                <a:schemeClr val="dk1"/>
              </a:buClr>
              <a:buSzPts val="1500"/>
              <a:buFont typeface="Arial"/>
              <a:buNone/>
              <a:defRPr/>
            </a:lvl5pPr>
            <a:lvl6pPr lvl="5" algn="ctr">
              <a:lnSpc>
                <a:spcPct val="100000"/>
              </a:lnSpc>
              <a:spcBef>
                <a:spcPts val="300"/>
              </a:spcBef>
              <a:spcAft>
                <a:spcPts val="0"/>
              </a:spcAft>
              <a:buClr>
                <a:schemeClr val="dk1"/>
              </a:buClr>
              <a:buSzPts val="1500"/>
              <a:buFont typeface="Arial"/>
              <a:buNone/>
              <a:defRPr/>
            </a:lvl6pPr>
            <a:lvl7pPr lvl="6" algn="ctr">
              <a:lnSpc>
                <a:spcPct val="100000"/>
              </a:lnSpc>
              <a:spcBef>
                <a:spcPts val="300"/>
              </a:spcBef>
              <a:spcAft>
                <a:spcPts val="0"/>
              </a:spcAft>
              <a:buClr>
                <a:schemeClr val="dk1"/>
              </a:buClr>
              <a:buSzPts val="1500"/>
              <a:buFont typeface="Arial"/>
              <a:buNone/>
              <a:defRPr/>
            </a:lvl7pPr>
            <a:lvl8pPr lvl="7" algn="ctr">
              <a:lnSpc>
                <a:spcPct val="100000"/>
              </a:lnSpc>
              <a:spcBef>
                <a:spcPts val="300"/>
              </a:spcBef>
              <a:spcAft>
                <a:spcPts val="0"/>
              </a:spcAft>
              <a:buClr>
                <a:schemeClr val="dk1"/>
              </a:buClr>
              <a:buSzPts val="1500"/>
              <a:buFont typeface="Arial"/>
              <a:buNone/>
              <a:defRPr/>
            </a:lvl8pPr>
            <a:lvl9pPr lvl="8" algn="ctr">
              <a:lnSpc>
                <a:spcPct val="100000"/>
              </a:lnSpc>
              <a:spcBef>
                <a:spcPts val="300"/>
              </a:spcBef>
              <a:spcAft>
                <a:spcPts val="0"/>
              </a:spcAft>
              <a:buClr>
                <a:schemeClr val="dk1"/>
              </a:buClr>
              <a:buSzPts val="1500"/>
              <a:buFont typeface="Arial"/>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 name="Shape 18"/>
        <p:cNvGrpSpPr/>
        <p:nvPr/>
      </p:nvGrpSpPr>
      <p:grpSpPr>
        <a:xfrm>
          <a:off x="0" y="0"/>
          <a:ext cx="0" cy="0"/>
          <a:chOff x="0" y="0"/>
          <a:chExt cx="0" cy="0"/>
        </a:xfrm>
      </p:grpSpPr>
      <p:pic>
        <p:nvPicPr>
          <p:cNvPr descr="I:\aOutsideOffice\Jenni Knaus ODE\Publishing Development ODE\1170823_ODE_HLogo TAG_2016-FINAL-RGB from Illustratorr.jpg" id="19" name="Google Shape;19;p14"/>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20" name="Google Shape;20;p14"/>
          <p:cNvSpPr txBox="1"/>
          <p:nvPr>
            <p:ph type="title"/>
          </p:nvPr>
        </p:nvSpPr>
        <p:spPr>
          <a:xfrm>
            <a:off x="838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3000">
                <a:latin typeface="Arial"/>
                <a:ea typeface="Arial"/>
                <a:cs typeface="Arial"/>
                <a:sym typeface="Aria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1" name="Google Shape;21;p14"/>
          <p:cNvSpPr txBox="1"/>
          <p:nvPr>
            <p:ph idx="1" type="body"/>
          </p:nvPr>
        </p:nvSpPr>
        <p:spPr>
          <a:xfrm>
            <a:off x="838200" y="1600203"/>
            <a:ext cx="8229600" cy="4267199"/>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Font typeface="Arial"/>
              <a:buChar char="•"/>
              <a:defRPr>
                <a:latin typeface="Arial"/>
                <a:ea typeface="Arial"/>
                <a:cs typeface="Arial"/>
                <a:sym typeface="Arial"/>
              </a:defRPr>
            </a:lvl1pPr>
            <a:lvl2pPr indent="-361950" lvl="1" marL="914400" algn="l">
              <a:lnSpc>
                <a:spcPct val="100000"/>
              </a:lnSpc>
              <a:spcBef>
                <a:spcPts val="420"/>
              </a:spcBef>
              <a:spcAft>
                <a:spcPts val="0"/>
              </a:spcAft>
              <a:buClr>
                <a:schemeClr val="dk1"/>
              </a:buClr>
              <a:buSzPts val="2100"/>
              <a:buFont typeface="Arial"/>
              <a:buChar char="–"/>
              <a:defRPr>
                <a:latin typeface="Arial"/>
                <a:ea typeface="Arial"/>
                <a:cs typeface="Arial"/>
                <a:sym typeface="Arial"/>
              </a:defRPr>
            </a:lvl2pPr>
            <a:lvl3pPr indent="-342900" lvl="2" marL="1371600" algn="l">
              <a:lnSpc>
                <a:spcPct val="100000"/>
              </a:lnSpc>
              <a:spcBef>
                <a:spcPts val="360"/>
              </a:spcBef>
              <a:spcAft>
                <a:spcPts val="0"/>
              </a:spcAft>
              <a:buClr>
                <a:schemeClr val="dk1"/>
              </a:buClr>
              <a:buSzPts val="1800"/>
              <a:buFont typeface="Arial"/>
              <a:buChar char="•"/>
              <a:defRPr>
                <a:latin typeface="Arial"/>
                <a:ea typeface="Arial"/>
                <a:cs typeface="Arial"/>
                <a:sym typeface="Arial"/>
              </a:defRPr>
            </a:lvl3pPr>
            <a:lvl4pPr indent="-323850" lvl="3" marL="1828800" algn="l">
              <a:lnSpc>
                <a:spcPct val="100000"/>
              </a:lnSpc>
              <a:spcBef>
                <a:spcPts val="300"/>
              </a:spcBef>
              <a:spcAft>
                <a:spcPts val="0"/>
              </a:spcAft>
              <a:buClr>
                <a:schemeClr val="dk1"/>
              </a:buClr>
              <a:buSzPts val="1500"/>
              <a:buFont typeface="Arial"/>
              <a:buChar char="–"/>
              <a:defRPr>
                <a:latin typeface="Arial"/>
                <a:ea typeface="Arial"/>
                <a:cs typeface="Arial"/>
                <a:sym typeface="Arial"/>
              </a:defRPr>
            </a:lvl4pPr>
            <a:lvl5pPr indent="-323850" lvl="4" marL="2286000" algn="l">
              <a:lnSpc>
                <a:spcPct val="100000"/>
              </a:lnSpc>
              <a:spcBef>
                <a:spcPts val="300"/>
              </a:spcBef>
              <a:spcAft>
                <a:spcPts val="0"/>
              </a:spcAft>
              <a:buClr>
                <a:schemeClr val="dk1"/>
              </a:buClr>
              <a:buSzPts val="1500"/>
              <a:buFont typeface="Arial"/>
              <a:buChar char="•"/>
              <a:defRPr>
                <a:latin typeface="Arial"/>
                <a:ea typeface="Arial"/>
                <a:cs typeface="Arial"/>
                <a:sym typeface="Arial"/>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2" name="Google Shape;22;p1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4"/>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 name="Shape 24"/>
        <p:cNvGrpSpPr/>
        <p:nvPr/>
      </p:nvGrpSpPr>
      <p:grpSpPr>
        <a:xfrm>
          <a:off x="0" y="0"/>
          <a:ext cx="0" cy="0"/>
          <a:chOff x="0" y="0"/>
          <a:chExt cx="0" cy="0"/>
        </a:xfrm>
      </p:grpSpPr>
      <p:pic>
        <p:nvPicPr>
          <p:cNvPr descr="I:\aOutsideOffice\Jenni Knaus ODE\Publishing Development ODE\1170823_ODE_HLogo TAG_2016-FINAL-RGB from Illustratorr.jpg" id="25" name="Google Shape;25;p15"/>
          <p:cNvPicPr preferRelativeResize="0"/>
          <p:nvPr/>
        </p:nvPicPr>
        <p:blipFill rotWithShape="1">
          <a:blip r:embed="rId2">
            <a:alphaModFix/>
          </a:blip>
          <a:srcRect b="0" l="0" r="0" t="0"/>
          <a:stretch/>
        </p:blipFill>
        <p:spPr>
          <a:xfrm>
            <a:off x="2716214" y="609602"/>
            <a:ext cx="3711575" cy="1660525"/>
          </a:xfrm>
          <a:prstGeom prst="rect">
            <a:avLst/>
          </a:prstGeom>
          <a:noFill/>
          <a:ln>
            <a:noFill/>
          </a:ln>
        </p:spPr>
      </p:pic>
      <p:sp>
        <p:nvSpPr>
          <p:cNvPr id="26" name="Google Shape;26;p15"/>
          <p:cNvSpPr txBox="1"/>
          <p:nvPr>
            <p:ph type="title"/>
          </p:nvPr>
        </p:nvSpPr>
        <p:spPr>
          <a:xfrm>
            <a:off x="722313" y="4406902"/>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sz="3000" cap="none">
                <a:latin typeface="Arial"/>
                <a:ea typeface="Arial"/>
                <a:cs typeface="Arial"/>
                <a:sym typeface="Aria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7" name="Google Shape;27;p1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300"/>
              </a:spcBef>
              <a:spcAft>
                <a:spcPts val="0"/>
              </a:spcAft>
              <a:buClr>
                <a:schemeClr val="dk1"/>
              </a:buClr>
              <a:buSzPts val="1500"/>
              <a:buFont typeface="Arial"/>
              <a:buNone/>
              <a:defRPr sz="1500">
                <a:latin typeface="Arial"/>
                <a:ea typeface="Arial"/>
                <a:cs typeface="Arial"/>
                <a:sym typeface="Arial"/>
              </a:defRPr>
            </a:lvl1pPr>
            <a:lvl2pPr indent="-228600" lvl="1" marL="914400" algn="l">
              <a:lnSpc>
                <a:spcPct val="100000"/>
              </a:lnSpc>
              <a:spcBef>
                <a:spcPts val="270"/>
              </a:spcBef>
              <a:spcAft>
                <a:spcPts val="0"/>
              </a:spcAft>
              <a:buClr>
                <a:schemeClr val="dk1"/>
              </a:buClr>
              <a:buSzPts val="1350"/>
              <a:buFont typeface="Arial"/>
              <a:buNone/>
              <a:defRPr sz="1350"/>
            </a:lvl2pPr>
            <a:lvl3pPr indent="-228600" lvl="2" marL="1371600" algn="l">
              <a:lnSpc>
                <a:spcPct val="100000"/>
              </a:lnSpc>
              <a:spcBef>
                <a:spcPts val="240"/>
              </a:spcBef>
              <a:spcAft>
                <a:spcPts val="0"/>
              </a:spcAft>
              <a:buClr>
                <a:schemeClr val="dk1"/>
              </a:buClr>
              <a:buSzPts val="1200"/>
              <a:buFont typeface="Arial"/>
              <a:buNone/>
              <a:defRPr sz="1200"/>
            </a:lvl3pPr>
            <a:lvl4pPr indent="-228600" lvl="3" marL="1828800" algn="l">
              <a:lnSpc>
                <a:spcPct val="100000"/>
              </a:lnSpc>
              <a:spcBef>
                <a:spcPts val="210"/>
              </a:spcBef>
              <a:spcAft>
                <a:spcPts val="0"/>
              </a:spcAft>
              <a:buClr>
                <a:schemeClr val="dk1"/>
              </a:buClr>
              <a:buSzPts val="1050"/>
              <a:buFont typeface="Arial"/>
              <a:buNone/>
              <a:defRPr sz="1050"/>
            </a:lvl4pPr>
            <a:lvl5pPr indent="-228600" lvl="4" marL="2286000" algn="l">
              <a:lnSpc>
                <a:spcPct val="100000"/>
              </a:lnSpc>
              <a:spcBef>
                <a:spcPts val="210"/>
              </a:spcBef>
              <a:spcAft>
                <a:spcPts val="0"/>
              </a:spcAft>
              <a:buClr>
                <a:schemeClr val="dk1"/>
              </a:buClr>
              <a:buSzPts val="1050"/>
              <a:buFont typeface="Arial"/>
              <a:buNone/>
              <a:defRPr sz="1050"/>
            </a:lvl5pPr>
            <a:lvl6pPr indent="-228600" lvl="5" marL="2743200" algn="l">
              <a:lnSpc>
                <a:spcPct val="100000"/>
              </a:lnSpc>
              <a:spcBef>
                <a:spcPts val="210"/>
              </a:spcBef>
              <a:spcAft>
                <a:spcPts val="0"/>
              </a:spcAft>
              <a:buClr>
                <a:schemeClr val="dk1"/>
              </a:buClr>
              <a:buSzPts val="1050"/>
              <a:buFont typeface="Arial"/>
              <a:buNone/>
              <a:defRPr sz="1050"/>
            </a:lvl6pPr>
            <a:lvl7pPr indent="-228600" lvl="6" marL="3200400" algn="l">
              <a:lnSpc>
                <a:spcPct val="100000"/>
              </a:lnSpc>
              <a:spcBef>
                <a:spcPts val="210"/>
              </a:spcBef>
              <a:spcAft>
                <a:spcPts val="0"/>
              </a:spcAft>
              <a:buClr>
                <a:schemeClr val="dk1"/>
              </a:buClr>
              <a:buSzPts val="1050"/>
              <a:buFont typeface="Arial"/>
              <a:buNone/>
              <a:defRPr sz="1050"/>
            </a:lvl7pPr>
            <a:lvl8pPr indent="-228600" lvl="7" marL="3657600" algn="l">
              <a:lnSpc>
                <a:spcPct val="100000"/>
              </a:lnSpc>
              <a:spcBef>
                <a:spcPts val="210"/>
              </a:spcBef>
              <a:spcAft>
                <a:spcPts val="0"/>
              </a:spcAft>
              <a:buClr>
                <a:schemeClr val="dk1"/>
              </a:buClr>
              <a:buSzPts val="1050"/>
              <a:buFont typeface="Arial"/>
              <a:buNone/>
              <a:defRPr sz="1050"/>
            </a:lvl8pPr>
            <a:lvl9pPr indent="-228600" lvl="8" marL="4114800" algn="l">
              <a:lnSpc>
                <a:spcPct val="100000"/>
              </a:lnSpc>
              <a:spcBef>
                <a:spcPts val="210"/>
              </a:spcBef>
              <a:spcAft>
                <a:spcPts val="0"/>
              </a:spcAft>
              <a:buClr>
                <a:schemeClr val="dk1"/>
              </a:buClr>
              <a:buSzPts val="1050"/>
              <a:buFont typeface="Arial"/>
              <a:buNone/>
              <a:defRPr sz="105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8" name="Shape 28"/>
        <p:cNvGrpSpPr/>
        <p:nvPr/>
      </p:nvGrpSpPr>
      <p:grpSpPr>
        <a:xfrm>
          <a:off x="0" y="0"/>
          <a:ext cx="0" cy="0"/>
          <a:chOff x="0" y="0"/>
          <a:chExt cx="0" cy="0"/>
        </a:xfrm>
      </p:grpSpPr>
      <p:pic>
        <p:nvPicPr>
          <p:cNvPr descr="I:\aOutsideOffice\Jenni Knaus ODE\Publishing Development ODE\1170823_ODE_HLogo TAG_2016-FINAL-RGB from Illustratorr.jpg" id="29" name="Google Shape;29;p16"/>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30" name="Google Shape;30;p16"/>
          <p:cNvSpPr txBox="1"/>
          <p:nvPr>
            <p:ph type="title"/>
          </p:nvPr>
        </p:nvSpPr>
        <p:spPr>
          <a:xfrm>
            <a:off x="838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1" name="Google Shape;31;p16"/>
          <p:cNvSpPr txBox="1"/>
          <p:nvPr>
            <p:ph idx="1" type="body"/>
          </p:nvPr>
        </p:nvSpPr>
        <p:spPr>
          <a:xfrm>
            <a:off x="838200" y="1600202"/>
            <a:ext cx="4038600" cy="4253143"/>
          </a:xfrm>
          <a:prstGeom prst="rect">
            <a:avLst/>
          </a:prstGeom>
          <a:noFill/>
          <a:ln>
            <a:noFill/>
          </a:ln>
        </p:spPr>
        <p:txBody>
          <a:bodyPr anchorCtr="0" anchor="t" bIns="45700" lIns="91425" spcFirstLastPara="1" rIns="91425" wrap="square" tIns="45700">
            <a:noAutofit/>
          </a:bodyPr>
          <a:lstStyle>
            <a:lvl1pPr indent="-361950" lvl="0" marL="457200" algn="l">
              <a:lnSpc>
                <a:spcPct val="100000"/>
              </a:lnSpc>
              <a:spcBef>
                <a:spcPts val="420"/>
              </a:spcBef>
              <a:spcAft>
                <a:spcPts val="0"/>
              </a:spcAft>
              <a:buClr>
                <a:schemeClr val="dk1"/>
              </a:buClr>
              <a:buSzPts val="2100"/>
              <a:buFont typeface="Arial"/>
              <a:buChar char="•"/>
              <a:defRPr sz="2100"/>
            </a:lvl1pPr>
            <a:lvl2pPr indent="-342900" lvl="1" marL="914400" algn="l">
              <a:lnSpc>
                <a:spcPct val="100000"/>
              </a:lnSpc>
              <a:spcBef>
                <a:spcPts val="360"/>
              </a:spcBef>
              <a:spcAft>
                <a:spcPts val="0"/>
              </a:spcAft>
              <a:buClr>
                <a:schemeClr val="dk1"/>
              </a:buClr>
              <a:buSzPts val="1800"/>
              <a:buFont typeface="Arial"/>
              <a:buChar char="–"/>
              <a:defRPr sz="1800"/>
            </a:lvl2pPr>
            <a:lvl3pPr indent="-323850" lvl="2" marL="1371600" algn="l">
              <a:lnSpc>
                <a:spcPct val="100000"/>
              </a:lnSpc>
              <a:spcBef>
                <a:spcPts val="300"/>
              </a:spcBef>
              <a:spcAft>
                <a:spcPts val="0"/>
              </a:spcAft>
              <a:buClr>
                <a:schemeClr val="dk1"/>
              </a:buClr>
              <a:buSzPts val="1500"/>
              <a:buFont typeface="Arial"/>
              <a:buChar char="•"/>
              <a:defRPr sz="1500"/>
            </a:lvl3pPr>
            <a:lvl4pPr indent="-314325" lvl="3" marL="1828800" algn="l">
              <a:lnSpc>
                <a:spcPct val="100000"/>
              </a:lnSpc>
              <a:spcBef>
                <a:spcPts val="270"/>
              </a:spcBef>
              <a:spcAft>
                <a:spcPts val="0"/>
              </a:spcAft>
              <a:buClr>
                <a:schemeClr val="dk1"/>
              </a:buClr>
              <a:buSzPts val="1350"/>
              <a:buFont typeface="Arial"/>
              <a:buChar char="–"/>
              <a:defRPr sz="1350"/>
            </a:lvl4pPr>
            <a:lvl5pPr indent="-314325" lvl="4" marL="2286000" algn="l">
              <a:lnSpc>
                <a:spcPct val="100000"/>
              </a:lnSpc>
              <a:spcBef>
                <a:spcPts val="270"/>
              </a:spcBef>
              <a:spcAft>
                <a:spcPts val="0"/>
              </a:spcAft>
              <a:buClr>
                <a:schemeClr val="dk1"/>
              </a:buClr>
              <a:buSzPts val="1350"/>
              <a:buFont typeface="Arial"/>
              <a:buChar char="»"/>
              <a:defRPr sz="1350"/>
            </a:lvl5pPr>
            <a:lvl6pPr indent="-314325" lvl="5" marL="2743200" algn="l">
              <a:lnSpc>
                <a:spcPct val="100000"/>
              </a:lnSpc>
              <a:spcBef>
                <a:spcPts val="270"/>
              </a:spcBef>
              <a:spcAft>
                <a:spcPts val="0"/>
              </a:spcAft>
              <a:buClr>
                <a:schemeClr val="dk1"/>
              </a:buClr>
              <a:buSzPts val="1350"/>
              <a:buFont typeface="Arial"/>
              <a:buChar char="»"/>
              <a:defRPr sz="1350"/>
            </a:lvl6pPr>
            <a:lvl7pPr indent="-314325" lvl="6" marL="3200400" algn="l">
              <a:lnSpc>
                <a:spcPct val="100000"/>
              </a:lnSpc>
              <a:spcBef>
                <a:spcPts val="270"/>
              </a:spcBef>
              <a:spcAft>
                <a:spcPts val="0"/>
              </a:spcAft>
              <a:buClr>
                <a:schemeClr val="dk1"/>
              </a:buClr>
              <a:buSzPts val="1350"/>
              <a:buFont typeface="Arial"/>
              <a:buChar char="»"/>
              <a:defRPr sz="1350"/>
            </a:lvl7pPr>
            <a:lvl8pPr indent="-314325" lvl="7" marL="3657600" algn="l">
              <a:lnSpc>
                <a:spcPct val="100000"/>
              </a:lnSpc>
              <a:spcBef>
                <a:spcPts val="270"/>
              </a:spcBef>
              <a:spcAft>
                <a:spcPts val="0"/>
              </a:spcAft>
              <a:buClr>
                <a:schemeClr val="dk1"/>
              </a:buClr>
              <a:buSzPts val="1350"/>
              <a:buFont typeface="Arial"/>
              <a:buChar char="»"/>
              <a:defRPr sz="1350"/>
            </a:lvl8pPr>
            <a:lvl9pPr indent="-314325" lvl="8" marL="4114800" algn="l">
              <a:lnSpc>
                <a:spcPct val="100000"/>
              </a:lnSpc>
              <a:spcBef>
                <a:spcPts val="270"/>
              </a:spcBef>
              <a:spcAft>
                <a:spcPts val="0"/>
              </a:spcAft>
              <a:buClr>
                <a:schemeClr val="dk1"/>
              </a:buClr>
              <a:buSzPts val="1350"/>
              <a:buFont typeface="Arial"/>
              <a:buChar char="»"/>
              <a:defRPr sz="1350"/>
            </a:lvl9pPr>
          </a:lstStyle>
          <a:p/>
        </p:txBody>
      </p:sp>
      <p:sp>
        <p:nvSpPr>
          <p:cNvPr id="32" name="Google Shape;32;p16"/>
          <p:cNvSpPr txBox="1"/>
          <p:nvPr>
            <p:ph idx="2" type="body"/>
          </p:nvPr>
        </p:nvSpPr>
        <p:spPr>
          <a:xfrm>
            <a:off x="5029200" y="1600202"/>
            <a:ext cx="4038600" cy="4253143"/>
          </a:xfrm>
          <a:prstGeom prst="rect">
            <a:avLst/>
          </a:prstGeom>
          <a:noFill/>
          <a:ln>
            <a:noFill/>
          </a:ln>
        </p:spPr>
        <p:txBody>
          <a:bodyPr anchorCtr="0" anchor="t" bIns="45700" lIns="91425" spcFirstLastPara="1" rIns="91425" wrap="square" tIns="45700">
            <a:noAutofit/>
          </a:bodyPr>
          <a:lstStyle>
            <a:lvl1pPr indent="-361950" lvl="0" marL="457200" algn="l">
              <a:lnSpc>
                <a:spcPct val="100000"/>
              </a:lnSpc>
              <a:spcBef>
                <a:spcPts val="420"/>
              </a:spcBef>
              <a:spcAft>
                <a:spcPts val="0"/>
              </a:spcAft>
              <a:buClr>
                <a:schemeClr val="dk1"/>
              </a:buClr>
              <a:buSzPts val="2100"/>
              <a:buFont typeface="Arial"/>
              <a:buChar char="•"/>
              <a:defRPr sz="2100"/>
            </a:lvl1pPr>
            <a:lvl2pPr indent="-342900" lvl="1" marL="914400" algn="l">
              <a:lnSpc>
                <a:spcPct val="100000"/>
              </a:lnSpc>
              <a:spcBef>
                <a:spcPts val="360"/>
              </a:spcBef>
              <a:spcAft>
                <a:spcPts val="0"/>
              </a:spcAft>
              <a:buClr>
                <a:schemeClr val="dk1"/>
              </a:buClr>
              <a:buSzPts val="1800"/>
              <a:buFont typeface="Arial"/>
              <a:buChar char="–"/>
              <a:defRPr sz="1800"/>
            </a:lvl2pPr>
            <a:lvl3pPr indent="-323850" lvl="2" marL="1371600" algn="l">
              <a:lnSpc>
                <a:spcPct val="100000"/>
              </a:lnSpc>
              <a:spcBef>
                <a:spcPts val="300"/>
              </a:spcBef>
              <a:spcAft>
                <a:spcPts val="0"/>
              </a:spcAft>
              <a:buClr>
                <a:schemeClr val="dk1"/>
              </a:buClr>
              <a:buSzPts val="1500"/>
              <a:buFont typeface="Arial"/>
              <a:buChar char="•"/>
              <a:defRPr sz="1500"/>
            </a:lvl3pPr>
            <a:lvl4pPr indent="-314325" lvl="3" marL="1828800" algn="l">
              <a:lnSpc>
                <a:spcPct val="100000"/>
              </a:lnSpc>
              <a:spcBef>
                <a:spcPts val="270"/>
              </a:spcBef>
              <a:spcAft>
                <a:spcPts val="0"/>
              </a:spcAft>
              <a:buClr>
                <a:schemeClr val="dk1"/>
              </a:buClr>
              <a:buSzPts val="1350"/>
              <a:buFont typeface="Arial"/>
              <a:buChar char="–"/>
              <a:defRPr sz="1350"/>
            </a:lvl4pPr>
            <a:lvl5pPr indent="-314325" lvl="4" marL="2286000" algn="l">
              <a:lnSpc>
                <a:spcPct val="100000"/>
              </a:lnSpc>
              <a:spcBef>
                <a:spcPts val="270"/>
              </a:spcBef>
              <a:spcAft>
                <a:spcPts val="0"/>
              </a:spcAft>
              <a:buClr>
                <a:schemeClr val="dk1"/>
              </a:buClr>
              <a:buSzPts val="1350"/>
              <a:buFont typeface="Arial"/>
              <a:buChar char="»"/>
              <a:defRPr sz="1350"/>
            </a:lvl5pPr>
            <a:lvl6pPr indent="-314325" lvl="5" marL="2743200" algn="l">
              <a:lnSpc>
                <a:spcPct val="100000"/>
              </a:lnSpc>
              <a:spcBef>
                <a:spcPts val="270"/>
              </a:spcBef>
              <a:spcAft>
                <a:spcPts val="0"/>
              </a:spcAft>
              <a:buClr>
                <a:schemeClr val="dk1"/>
              </a:buClr>
              <a:buSzPts val="1350"/>
              <a:buFont typeface="Arial"/>
              <a:buChar char="»"/>
              <a:defRPr sz="1350"/>
            </a:lvl6pPr>
            <a:lvl7pPr indent="-314325" lvl="6" marL="3200400" algn="l">
              <a:lnSpc>
                <a:spcPct val="100000"/>
              </a:lnSpc>
              <a:spcBef>
                <a:spcPts val="270"/>
              </a:spcBef>
              <a:spcAft>
                <a:spcPts val="0"/>
              </a:spcAft>
              <a:buClr>
                <a:schemeClr val="dk1"/>
              </a:buClr>
              <a:buSzPts val="1350"/>
              <a:buFont typeface="Arial"/>
              <a:buChar char="»"/>
              <a:defRPr sz="1350"/>
            </a:lvl7pPr>
            <a:lvl8pPr indent="-314325" lvl="7" marL="3657600" algn="l">
              <a:lnSpc>
                <a:spcPct val="100000"/>
              </a:lnSpc>
              <a:spcBef>
                <a:spcPts val="270"/>
              </a:spcBef>
              <a:spcAft>
                <a:spcPts val="0"/>
              </a:spcAft>
              <a:buClr>
                <a:schemeClr val="dk1"/>
              </a:buClr>
              <a:buSzPts val="1350"/>
              <a:buFont typeface="Arial"/>
              <a:buChar char="»"/>
              <a:defRPr sz="1350"/>
            </a:lvl8pPr>
            <a:lvl9pPr indent="-314325" lvl="8" marL="4114800" algn="l">
              <a:lnSpc>
                <a:spcPct val="100000"/>
              </a:lnSpc>
              <a:spcBef>
                <a:spcPts val="270"/>
              </a:spcBef>
              <a:spcAft>
                <a:spcPts val="0"/>
              </a:spcAft>
              <a:buClr>
                <a:schemeClr val="dk1"/>
              </a:buClr>
              <a:buSzPts val="1350"/>
              <a:buFont typeface="Arial"/>
              <a:buChar char="»"/>
              <a:defRPr sz="1350"/>
            </a:lvl9pPr>
          </a:lstStyle>
          <a:p/>
        </p:txBody>
      </p:sp>
      <p:sp>
        <p:nvSpPr>
          <p:cNvPr id="33" name="Google Shape;33;p1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6"/>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5" name="Shape 35"/>
        <p:cNvGrpSpPr/>
        <p:nvPr/>
      </p:nvGrpSpPr>
      <p:grpSpPr>
        <a:xfrm>
          <a:off x="0" y="0"/>
          <a:ext cx="0" cy="0"/>
          <a:chOff x="0" y="0"/>
          <a:chExt cx="0" cy="0"/>
        </a:xfrm>
      </p:grpSpPr>
      <p:pic>
        <p:nvPicPr>
          <p:cNvPr descr="I:\aOutsideOffice\Jenni Knaus ODE\Publishing Development ODE\1170823_ODE_HLogo TAG_2016-FINAL-RGB from Illustratorr.jpg" id="36" name="Google Shape;36;p17"/>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37" name="Google Shape;37;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3000">
                <a:latin typeface="Arial"/>
                <a:ea typeface="Arial"/>
                <a:cs typeface="Arial"/>
                <a:sym typeface="Aria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8" name="Google Shape;38;p1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360"/>
              </a:spcBef>
              <a:spcAft>
                <a:spcPts val="0"/>
              </a:spcAft>
              <a:buClr>
                <a:schemeClr val="dk1"/>
              </a:buClr>
              <a:buSzPts val="1800"/>
              <a:buFont typeface="Arial"/>
              <a:buNone/>
              <a:defRPr b="0" sz="1800" u="sng">
                <a:latin typeface="Arial"/>
                <a:ea typeface="Arial"/>
                <a:cs typeface="Arial"/>
                <a:sym typeface="Arial"/>
              </a:defRPr>
            </a:lvl1pPr>
            <a:lvl2pPr indent="-228600" lvl="1" marL="914400" algn="l">
              <a:lnSpc>
                <a:spcPct val="100000"/>
              </a:lnSpc>
              <a:spcBef>
                <a:spcPts val="300"/>
              </a:spcBef>
              <a:spcAft>
                <a:spcPts val="0"/>
              </a:spcAft>
              <a:buClr>
                <a:schemeClr val="dk1"/>
              </a:buClr>
              <a:buSzPts val="1500"/>
              <a:buFont typeface="Arial"/>
              <a:buNone/>
              <a:defRPr b="1" sz="1500"/>
            </a:lvl2pPr>
            <a:lvl3pPr indent="-228600" lvl="2" marL="1371600" algn="l">
              <a:lnSpc>
                <a:spcPct val="100000"/>
              </a:lnSpc>
              <a:spcBef>
                <a:spcPts val="270"/>
              </a:spcBef>
              <a:spcAft>
                <a:spcPts val="0"/>
              </a:spcAft>
              <a:buClr>
                <a:schemeClr val="dk1"/>
              </a:buClr>
              <a:buSzPts val="1350"/>
              <a:buFont typeface="Arial"/>
              <a:buNone/>
              <a:defRPr b="1" sz="1350"/>
            </a:lvl3pPr>
            <a:lvl4pPr indent="-228600" lvl="3" marL="1828800" algn="l">
              <a:lnSpc>
                <a:spcPct val="100000"/>
              </a:lnSpc>
              <a:spcBef>
                <a:spcPts val="240"/>
              </a:spcBef>
              <a:spcAft>
                <a:spcPts val="0"/>
              </a:spcAft>
              <a:buClr>
                <a:schemeClr val="dk1"/>
              </a:buClr>
              <a:buSzPts val="1200"/>
              <a:buFont typeface="Arial"/>
              <a:buNone/>
              <a:defRPr b="1" sz="1200"/>
            </a:lvl4pPr>
            <a:lvl5pPr indent="-228600" lvl="4" marL="2286000" algn="l">
              <a:lnSpc>
                <a:spcPct val="100000"/>
              </a:lnSpc>
              <a:spcBef>
                <a:spcPts val="240"/>
              </a:spcBef>
              <a:spcAft>
                <a:spcPts val="0"/>
              </a:spcAft>
              <a:buClr>
                <a:schemeClr val="dk1"/>
              </a:buClr>
              <a:buSzPts val="1200"/>
              <a:buFont typeface="Arial"/>
              <a:buNone/>
              <a:defRPr b="1" sz="1200"/>
            </a:lvl5pPr>
            <a:lvl6pPr indent="-228600" lvl="5" marL="2743200" algn="l">
              <a:lnSpc>
                <a:spcPct val="100000"/>
              </a:lnSpc>
              <a:spcBef>
                <a:spcPts val="240"/>
              </a:spcBef>
              <a:spcAft>
                <a:spcPts val="0"/>
              </a:spcAft>
              <a:buClr>
                <a:schemeClr val="dk1"/>
              </a:buClr>
              <a:buSzPts val="1200"/>
              <a:buFont typeface="Arial"/>
              <a:buNone/>
              <a:defRPr b="1" sz="1200"/>
            </a:lvl6pPr>
            <a:lvl7pPr indent="-228600" lvl="6" marL="3200400" algn="l">
              <a:lnSpc>
                <a:spcPct val="100000"/>
              </a:lnSpc>
              <a:spcBef>
                <a:spcPts val="240"/>
              </a:spcBef>
              <a:spcAft>
                <a:spcPts val="0"/>
              </a:spcAft>
              <a:buClr>
                <a:schemeClr val="dk1"/>
              </a:buClr>
              <a:buSzPts val="1200"/>
              <a:buFont typeface="Arial"/>
              <a:buNone/>
              <a:defRPr b="1" sz="1200"/>
            </a:lvl7pPr>
            <a:lvl8pPr indent="-228600" lvl="7" marL="3657600" algn="l">
              <a:lnSpc>
                <a:spcPct val="100000"/>
              </a:lnSpc>
              <a:spcBef>
                <a:spcPts val="240"/>
              </a:spcBef>
              <a:spcAft>
                <a:spcPts val="0"/>
              </a:spcAft>
              <a:buClr>
                <a:schemeClr val="dk1"/>
              </a:buClr>
              <a:buSzPts val="1200"/>
              <a:buFont typeface="Arial"/>
              <a:buNone/>
              <a:defRPr b="1" sz="1200"/>
            </a:lvl8pPr>
            <a:lvl9pPr indent="-228600" lvl="8" marL="4114800" algn="l">
              <a:lnSpc>
                <a:spcPct val="100000"/>
              </a:lnSpc>
              <a:spcBef>
                <a:spcPts val="240"/>
              </a:spcBef>
              <a:spcAft>
                <a:spcPts val="0"/>
              </a:spcAft>
              <a:buClr>
                <a:schemeClr val="dk1"/>
              </a:buClr>
              <a:buSzPts val="1200"/>
              <a:buFont typeface="Arial"/>
              <a:buNone/>
              <a:defRPr b="1" sz="1200"/>
            </a:lvl9pPr>
          </a:lstStyle>
          <a:p/>
        </p:txBody>
      </p:sp>
      <p:sp>
        <p:nvSpPr>
          <p:cNvPr id="39" name="Google Shape;39;p17"/>
          <p:cNvSpPr txBox="1"/>
          <p:nvPr>
            <p:ph idx="2" type="body"/>
          </p:nvPr>
        </p:nvSpPr>
        <p:spPr>
          <a:xfrm>
            <a:off x="457200" y="2174875"/>
            <a:ext cx="4040188" cy="3768725"/>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Font typeface="Arial"/>
              <a:buChar char="•"/>
              <a:defRPr sz="1800"/>
            </a:lvl1pPr>
            <a:lvl2pPr indent="-323850" lvl="1" marL="914400" algn="l">
              <a:lnSpc>
                <a:spcPct val="100000"/>
              </a:lnSpc>
              <a:spcBef>
                <a:spcPts val="300"/>
              </a:spcBef>
              <a:spcAft>
                <a:spcPts val="0"/>
              </a:spcAft>
              <a:buClr>
                <a:schemeClr val="dk1"/>
              </a:buClr>
              <a:buSzPts val="1500"/>
              <a:buFont typeface="Arial"/>
              <a:buChar char="–"/>
              <a:defRPr sz="1500"/>
            </a:lvl2pPr>
            <a:lvl3pPr indent="-314325" lvl="2" marL="1371600" algn="l">
              <a:lnSpc>
                <a:spcPct val="100000"/>
              </a:lnSpc>
              <a:spcBef>
                <a:spcPts val="270"/>
              </a:spcBef>
              <a:spcAft>
                <a:spcPts val="0"/>
              </a:spcAft>
              <a:buClr>
                <a:schemeClr val="dk1"/>
              </a:buClr>
              <a:buSzPts val="1350"/>
              <a:buFont typeface="Arial"/>
              <a:buChar char="•"/>
              <a:defRPr sz="1350"/>
            </a:lvl3pPr>
            <a:lvl4pPr indent="-304800" lvl="3" marL="1828800" algn="l">
              <a:lnSpc>
                <a:spcPct val="100000"/>
              </a:lnSpc>
              <a:spcBef>
                <a:spcPts val="240"/>
              </a:spcBef>
              <a:spcAft>
                <a:spcPts val="0"/>
              </a:spcAft>
              <a:buClr>
                <a:schemeClr val="dk1"/>
              </a:buClr>
              <a:buSzPts val="1200"/>
              <a:buFont typeface="Arial"/>
              <a:buChar char="–"/>
              <a:defRPr sz="1200"/>
            </a:lvl4pPr>
            <a:lvl5pPr indent="-304800" lvl="4" marL="2286000" algn="l">
              <a:lnSpc>
                <a:spcPct val="100000"/>
              </a:lnSpc>
              <a:spcBef>
                <a:spcPts val="240"/>
              </a:spcBef>
              <a:spcAft>
                <a:spcPts val="0"/>
              </a:spcAft>
              <a:buClr>
                <a:schemeClr val="dk1"/>
              </a:buClr>
              <a:buSzPts val="1200"/>
              <a:buFont typeface="Arial"/>
              <a:buChar char="»"/>
              <a:defRPr sz="1200"/>
            </a:lvl5pPr>
            <a:lvl6pPr indent="-304800" lvl="5" marL="2743200" algn="l">
              <a:lnSpc>
                <a:spcPct val="100000"/>
              </a:lnSpc>
              <a:spcBef>
                <a:spcPts val="240"/>
              </a:spcBef>
              <a:spcAft>
                <a:spcPts val="0"/>
              </a:spcAft>
              <a:buClr>
                <a:schemeClr val="dk1"/>
              </a:buClr>
              <a:buSzPts val="1200"/>
              <a:buFont typeface="Arial"/>
              <a:buChar char="»"/>
              <a:defRPr sz="1200"/>
            </a:lvl6pPr>
            <a:lvl7pPr indent="-304800" lvl="6" marL="3200400" algn="l">
              <a:lnSpc>
                <a:spcPct val="100000"/>
              </a:lnSpc>
              <a:spcBef>
                <a:spcPts val="240"/>
              </a:spcBef>
              <a:spcAft>
                <a:spcPts val="0"/>
              </a:spcAft>
              <a:buClr>
                <a:schemeClr val="dk1"/>
              </a:buClr>
              <a:buSzPts val="1200"/>
              <a:buFont typeface="Arial"/>
              <a:buChar char="»"/>
              <a:defRPr sz="1200"/>
            </a:lvl7pPr>
            <a:lvl8pPr indent="-304800" lvl="7" marL="3657600" algn="l">
              <a:lnSpc>
                <a:spcPct val="100000"/>
              </a:lnSpc>
              <a:spcBef>
                <a:spcPts val="240"/>
              </a:spcBef>
              <a:spcAft>
                <a:spcPts val="0"/>
              </a:spcAft>
              <a:buClr>
                <a:schemeClr val="dk1"/>
              </a:buClr>
              <a:buSzPts val="1200"/>
              <a:buFont typeface="Arial"/>
              <a:buChar char="»"/>
              <a:defRPr sz="1200"/>
            </a:lvl8pPr>
            <a:lvl9pPr indent="-304800" lvl="8" marL="4114800" algn="l">
              <a:lnSpc>
                <a:spcPct val="100000"/>
              </a:lnSpc>
              <a:spcBef>
                <a:spcPts val="240"/>
              </a:spcBef>
              <a:spcAft>
                <a:spcPts val="0"/>
              </a:spcAft>
              <a:buClr>
                <a:schemeClr val="dk1"/>
              </a:buClr>
              <a:buSzPts val="1200"/>
              <a:buFont typeface="Arial"/>
              <a:buChar char="»"/>
              <a:defRPr sz="1200"/>
            </a:lvl9pPr>
          </a:lstStyle>
          <a:p/>
        </p:txBody>
      </p:sp>
      <p:sp>
        <p:nvSpPr>
          <p:cNvPr id="40" name="Google Shape;40;p17"/>
          <p:cNvSpPr txBox="1"/>
          <p:nvPr>
            <p:ph idx="3" type="body"/>
          </p:nvPr>
        </p:nvSpPr>
        <p:spPr>
          <a:xfrm>
            <a:off x="4645026"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360"/>
              </a:spcBef>
              <a:spcAft>
                <a:spcPts val="0"/>
              </a:spcAft>
              <a:buClr>
                <a:schemeClr val="dk1"/>
              </a:buClr>
              <a:buSzPts val="1800"/>
              <a:buFont typeface="Arial"/>
              <a:buNone/>
              <a:defRPr b="0" sz="1800" u="sng">
                <a:latin typeface="Arial"/>
                <a:ea typeface="Arial"/>
                <a:cs typeface="Arial"/>
                <a:sym typeface="Arial"/>
              </a:defRPr>
            </a:lvl1pPr>
            <a:lvl2pPr indent="-228600" lvl="1" marL="914400" algn="l">
              <a:lnSpc>
                <a:spcPct val="100000"/>
              </a:lnSpc>
              <a:spcBef>
                <a:spcPts val="300"/>
              </a:spcBef>
              <a:spcAft>
                <a:spcPts val="0"/>
              </a:spcAft>
              <a:buClr>
                <a:schemeClr val="dk1"/>
              </a:buClr>
              <a:buSzPts val="1500"/>
              <a:buFont typeface="Arial"/>
              <a:buNone/>
              <a:defRPr b="1" sz="1500"/>
            </a:lvl2pPr>
            <a:lvl3pPr indent="-228600" lvl="2" marL="1371600" algn="l">
              <a:lnSpc>
                <a:spcPct val="100000"/>
              </a:lnSpc>
              <a:spcBef>
                <a:spcPts val="270"/>
              </a:spcBef>
              <a:spcAft>
                <a:spcPts val="0"/>
              </a:spcAft>
              <a:buClr>
                <a:schemeClr val="dk1"/>
              </a:buClr>
              <a:buSzPts val="1350"/>
              <a:buFont typeface="Arial"/>
              <a:buNone/>
              <a:defRPr b="1" sz="1350"/>
            </a:lvl3pPr>
            <a:lvl4pPr indent="-228600" lvl="3" marL="1828800" algn="l">
              <a:lnSpc>
                <a:spcPct val="100000"/>
              </a:lnSpc>
              <a:spcBef>
                <a:spcPts val="240"/>
              </a:spcBef>
              <a:spcAft>
                <a:spcPts val="0"/>
              </a:spcAft>
              <a:buClr>
                <a:schemeClr val="dk1"/>
              </a:buClr>
              <a:buSzPts val="1200"/>
              <a:buFont typeface="Arial"/>
              <a:buNone/>
              <a:defRPr b="1" sz="1200"/>
            </a:lvl4pPr>
            <a:lvl5pPr indent="-228600" lvl="4" marL="2286000" algn="l">
              <a:lnSpc>
                <a:spcPct val="100000"/>
              </a:lnSpc>
              <a:spcBef>
                <a:spcPts val="240"/>
              </a:spcBef>
              <a:spcAft>
                <a:spcPts val="0"/>
              </a:spcAft>
              <a:buClr>
                <a:schemeClr val="dk1"/>
              </a:buClr>
              <a:buSzPts val="1200"/>
              <a:buFont typeface="Arial"/>
              <a:buNone/>
              <a:defRPr b="1" sz="1200"/>
            </a:lvl5pPr>
            <a:lvl6pPr indent="-228600" lvl="5" marL="2743200" algn="l">
              <a:lnSpc>
                <a:spcPct val="100000"/>
              </a:lnSpc>
              <a:spcBef>
                <a:spcPts val="240"/>
              </a:spcBef>
              <a:spcAft>
                <a:spcPts val="0"/>
              </a:spcAft>
              <a:buClr>
                <a:schemeClr val="dk1"/>
              </a:buClr>
              <a:buSzPts val="1200"/>
              <a:buFont typeface="Arial"/>
              <a:buNone/>
              <a:defRPr b="1" sz="1200"/>
            </a:lvl6pPr>
            <a:lvl7pPr indent="-228600" lvl="6" marL="3200400" algn="l">
              <a:lnSpc>
                <a:spcPct val="100000"/>
              </a:lnSpc>
              <a:spcBef>
                <a:spcPts val="240"/>
              </a:spcBef>
              <a:spcAft>
                <a:spcPts val="0"/>
              </a:spcAft>
              <a:buClr>
                <a:schemeClr val="dk1"/>
              </a:buClr>
              <a:buSzPts val="1200"/>
              <a:buFont typeface="Arial"/>
              <a:buNone/>
              <a:defRPr b="1" sz="1200"/>
            </a:lvl7pPr>
            <a:lvl8pPr indent="-228600" lvl="7" marL="3657600" algn="l">
              <a:lnSpc>
                <a:spcPct val="100000"/>
              </a:lnSpc>
              <a:spcBef>
                <a:spcPts val="240"/>
              </a:spcBef>
              <a:spcAft>
                <a:spcPts val="0"/>
              </a:spcAft>
              <a:buClr>
                <a:schemeClr val="dk1"/>
              </a:buClr>
              <a:buSzPts val="1200"/>
              <a:buFont typeface="Arial"/>
              <a:buNone/>
              <a:defRPr b="1" sz="1200"/>
            </a:lvl8pPr>
            <a:lvl9pPr indent="-228600" lvl="8" marL="4114800" algn="l">
              <a:lnSpc>
                <a:spcPct val="100000"/>
              </a:lnSpc>
              <a:spcBef>
                <a:spcPts val="240"/>
              </a:spcBef>
              <a:spcAft>
                <a:spcPts val="0"/>
              </a:spcAft>
              <a:buClr>
                <a:schemeClr val="dk1"/>
              </a:buClr>
              <a:buSzPts val="1200"/>
              <a:buFont typeface="Arial"/>
              <a:buNone/>
              <a:defRPr b="1" sz="1200"/>
            </a:lvl9pPr>
          </a:lstStyle>
          <a:p/>
        </p:txBody>
      </p:sp>
      <p:sp>
        <p:nvSpPr>
          <p:cNvPr id="41" name="Google Shape;41;p17"/>
          <p:cNvSpPr txBox="1"/>
          <p:nvPr>
            <p:ph idx="4" type="body"/>
          </p:nvPr>
        </p:nvSpPr>
        <p:spPr>
          <a:xfrm>
            <a:off x="4645026" y="2174875"/>
            <a:ext cx="4041775" cy="3768725"/>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Font typeface="Arial"/>
              <a:buChar char="•"/>
              <a:defRPr sz="1800"/>
            </a:lvl1pPr>
            <a:lvl2pPr indent="-323850" lvl="1" marL="914400" algn="l">
              <a:lnSpc>
                <a:spcPct val="100000"/>
              </a:lnSpc>
              <a:spcBef>
                <a:spcPts val="300"/>
              </a:spcBef>
              <a:spcAft>
                <a:spcPts val="0"/>
              </a:spcAft>
              <a:buClr>
                <a:schemeClr val="dk1"/>
              </a:buClr>
              <a:buSzPts val="1500"/>
              <a:buFont typeface="Arial"/>
              <a:buChar char="–"/>
              <a:defRPr sz="1500"/>
            </a:lvl2pPr>
            <a:lvl3pPr indent="-314325" lvl="2" marL="1371600" algn="l">
              <a:lnSpc>
                <a:spcPct val="100000"/>
              </a:lnSpc>
              <a:spcBef>
                <a:spcPts val="270"/>
              </a:spcBef>
              <a:spcAft>
                <a:spcPts val="0"/>
              </a:spcAft>
              <a:buClr>
                <a:schemeClr val="dk1"/>
              </a:buClr>
              <a:buSzPts val="1350"/>
              <a:buFont typeface="Arial"/>
              <a:buChar char="•"/>
              <a:defRPr sz="1350"/>
            </a:lvl3pPr>
            <a:lvl4pPr indent="-304800" lvl="3" marL="1828800" algn="l">
              <a:lnSpc>
                <a:spcPct val="100000"/>
              </a:lnSpc>
              <a:spcBef>
                <a:spcPts val="240"/>
              </a:spcBef>
              <a:spcAft>
                <a:spcPts val="0"/>
              </a:spcAft>
              <a:buClr>
                <a:schemeClr val="dk1"/>
              </a:buClr>
              <a:buSzPts val="1200"/>
              <a:buFont typeface="Arial"/>
              <a:buChar char="–"/>
              <a:defRPr sz="1200"/>
            </a:lvl4pPr>
            <a:lvl5pPr indent="-304800" lvl="4" marL="2286000" algn="l">
              <a:lnSpc>
                <a:spcPct val="100000"/>
              </a:lnSpc>
              <a:spcBef>
                <a:spcPts val="240"/>
              </a:spcBef>
              <a:spcAft>
                <a:spcPts val="0"/>
              </a:spcAft>
              <a:buClr>
                <a:schemeClr val="dk1"/>
              </a:buClr>
              <a:buSzPts val="1200"/>
              <a:buFont typeface="Arial"/>
              <a:buChar char="»"/>
              <a:defRPr sz="1200"/>
            </a:lvl5pPr>
            <a:lvl6pPr indent="-304800" lvl="5" marL="2743200" algn="l">
              <a:lnSpc>
                <a:spcPct val="100000"/>
              </a:lnSpc>
              <a:spcBef>
                <a:spcPts val="240"/>
              </a:spcBef>
              <a:spcAft>
                <a:spcPts val="0"/>
              </a:spcAft>
              <a:buClr>
                <a:schemeClr val="dk1"/>
              </a:buClr>
              <a:buSzPts val="1200"/>
              <a:buFont typeface="Arial"/>
              <a:buChar char="»"/>
              <a:defRPr sz="1200"/>
            </a:lvl6pPr>
            <a:lvl7pPr indent="-304800" lvl="6" marL="3200400" algn="l">
              <a:lnSpc>
                <a:spcPct val="100000"/>
              </a:lnSpc>
              <a:spcBef>
                <a:spcPts val="240"/>
              </a:spcBef>
              <a:spcAft>
                <a:spcPts val="0"/>
              </a:spcAft>
              <a:buClr>
                <a:schemeClr val="dk1"/>
              </a:buClr>
              <a:buSzPts val="1200"/>
              <a:buFont typeface="Arial"/>
              <a:buChar char="»"/>
              <a:defRPr sz="1200"/>
            </a:lvl7pPr>
            <a:lvl8pPr indent="-304800" lvl="7" marL="3657600" algn="l">
              <a:lnSpc>
                <a:spcPct val="100000"/>
              </a:lnSpc>
              <a:spcBef>
                <a:spcPts val="240"/>
              </a:spcBef>
              <a:spcAft>
                <a:spcPts val="0"/>
              </a:spcAft>
              <a:buClr>
                <a:schemeClr val="dk1"/>
              </a:buClr>
              <a:buSzPts val="1200"/>
              <a:buFont typeface="Arial"/>
              <a:buChar char="»"/>
              <a:defRPr sz="1200"/>
            </a:lvl8pPr>
            <a:lvl9pPr indent="-304800" lvl="8" marL="4114800" algn="l">
              <a:lnSpc>
                <a:spcPct val="100000"/>
              </a:lnSpc>
              <a:spcBef>
                <a:spcPts val="240"/>
              </a:spcBef>
              <a:spcAft>
                <a:spcPts val="0"/>
              </a:spcAft>
              <a:buClr>
                <a:schemeClr val="dk1"/>
              </a:buClr>
              <a:buSzPts val="1200"/>
              <a:buFont typeface="Arial"/>
              <a:buChar char="»"/>
              <a:defRPr sz="1200"/>
            </a:lvl9pPr>
          </a:lstStyle>
          <a:p/>
        </p:txBody>
      </p:sp>
      <p:sp>
        <p:nvSpPr>
          <p:cNvPr id="42" name="Google Shape;42;p1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7"/>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 name="Shape 44"/>
        <p:cNvGrpSpPr/>
        <p:nvPr/>
      </p:nvGrpSpPr>
      <p:grpSpPr>
        <a:xfrm>
          <a:off x="0" y="0"/>
          <a:ext cx="0" cy="0"/>
          <a:chOff x="0" y="0"/>
          <a:chExt cx="0" cy="0"/>
        </a:xfrm>
      </p:grpSpPr>
      <p:pic>
        <p:nvPicPr>
          <p:cNvPr descr="I:\aOutsideOffice\Jenni Knaus ODE\Publishing Development ODE\1170823_ODE_HLogo TAG_2016-FINAL-RGB from Illustratorr.jpg" id="45" name="Google Shape;45;p18"/>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46" name="Google Shape;46;p18"/>
          <p:cNvSpPr txBox="1"/>
          <p:nvPr>
            <p:ph type="title"/>
          </p:nvPr>
        </p:nvSpPr>
        <p:spPr>
          <a:xfrm>
            <a:off x="838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3000">
                <a:latin typeface="Arial"/>
                <a:ea typeface="Arial"/>
                <a:cs typeface="Arial"/>
                <a:sym typeface="Aria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7" name="Google Shape;47;p1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8"/>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pic>
        <p:nvPicPr>
          <p:cNvPr descr="I:\aOutsideOffice\Jenni Knaus ODE\Publishing Development ODE\1170823_ODE_HLogo TAG_2016-FINAL-RGB from Illustratorr.jpg" id="50" name="Google Shape;50;p19"/>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51" name="Google Shape;51;p1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9"/>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3" name="Shape 53"/>
        <p:cNvGrpSpPr/>
        <p:nvPr/>
      </p:nvGrpSpPr>
      <p:grpSpPr>
        <a:xfrm>
          <a:off x="0" y="0"/>
          <a:ext cx="0" cy="0"/>
          <a:chOff x="0" y="0"/>
          <a:chExt cx="0" cy="0"/>
        </a:xfrm>
      </p:grpSpPr>
      <p:pic>
        <p:nvPicPr>
          <p:cNvPr descr="I:\aOutsideOffice\Jenni Knaus ODE\Publishing Development ODE\1170823_ODE_HLogo TAG_2016-FINAL-RGB from Illustratorr.jpg" id="54" name="Google Shape;54;p20"/>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55" name="Google Shape;55;p20"/>
          <p:cNvSpPr txBox="1"/>
          <p:nvPr>
            <p:ph type="title"/>
          </p:nvPr>
        </p:nvSpPr>
        <p:spPr>
          <a:xfrm>
            <a:off x="457201" y="273050"/>
            <a:ext cx="3008313" cy="11620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b="1" sz="1500">
                <a:latin typeface="Arial"/>
                <a:ea typeface="Arial"/>
                <a:cs typeface="Arial"/>
                <a:sym typeface="Aria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6" name="Google Shape;56;p20"/>
          <p:cNvSpPr txBox="1"/>
          <p:nvPr>
            <p:ph idx="1" type="body"/>
          </p:nvPr>
        </p:nvSpPr>
        <p:spPr>
          <a:xfrm>
            <a:off x="3575050" y="273052"/>
            <a:ext cx="5111750" cy="5580293"/>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Font typeface="Arial"/>
              <a:buChar char="•"/>
              <a:defRPr sz="2400">
                <a:latin typeface="Arial"/>
                <a:ea typeface="Arial"/>
                <a:cs typeface="Arial"/>
                <a:sym typeface="Arial"/>
              </a:defRPr>
            </a:lvl1pPr>
            <a:lvl2pPr indent="-361950" lvl="1" marL="914400" algn="l">
              <a:lnSpc>
                <a:spcPct val="100000"/>
              </a:lnSpc>
              <a:spcBef>
                <a:spcPts val="420"/>
              </a:spcBef>
              <a:spcAft>
                <a:spcPts val="0"/>
              </a:spcAft>
              <a:buClr>
                <a:schemeClr val="dk1"/>
              </a:buClr>
              <a:buSzPts val="2100"/>
              <a:buFont typeface="Arial"/>
              <a:buChar char="–"/>
              <a:defRPr sz="2100">
                <a:latin typeface="Arial"/>
                <a:ea typeface="Arial"/>
                <a:cs typeface="Arial"/>
                <a:sym typeface="Arial"/>
              </a:defRPr>
            </a:lvl2pPr>
            <a:lvl3pPr indent="-342900" lvl="2" marL="1371600" algn="l">
              <a:lnSpc>
                <a:spcPct val="100000"/>
              </a:lnSpc>
              <a:spcBef>
                <a:spcPts val="360"/>
              </a:spcBef>
              <a:spcAft>
                <a:spcPts val="0"/>
              </a:spcAft>
              <a:buClr>
                <a:schemeClr val="dk1"/>
              </a:buClr>
              <a:buSzPts val="1800"/>
              <a:buFont typeface="Arial"/>
              <a:buChar char="•"/>
              <a:defRPr sz="1800">
                <a:latin typeface="Arial"/>
                <a:ea typeface="Arial"/>
                <a:cs typeface="Arial"/>
                <a:sym typeface="Arial"/>
              </a:defRPr>
            </a:lvl3pPr>
            <a:lvl4pPr indent="-323850" lvl="3" marL="1828800" algn="l">
              <a:lnSpc>
                <a:spcPct val="100000"/>
              </a:lnSpc>
              <a:spcBef>
                <a:spcPts val="300"/>
              </a:spcBef>
              <a:spcAft>
                <a:spcPts val="0"/>
              </a:spcAft>
              <a:buClr>
                <a:schemeClr val="dk1"/>
              </a:buClr>
              <a:buSzPts val="1500"/>
              <a:buFont typeface="Arial"/>
              <a:buChar char="–"/>
              <a:defRPr sz="1500">
                <a:latin typeface="Arial"/>
                <a:ea typeface="Arial"/>
                <a:cs typeface="Arial"/>
                <a:sym typeface="Arial"/>
              </a:defRPr>
            </a:lvl4pPr>
            <a:lvl5pPr indent="-323850" lvl="4" marL="2286000" algn="l">
              <a:lnSpc>
                <a:spcPct val="100000"/>
              </a:lnSpc>
              <a:spcBef>
                <a:spcPts val="300"/>
              </a:spcBef>
              <a:spcAft>
                <a:spcPts val="0"/>
              </a:spcAft>
              <a:buClr>
                <a:schemeClr val="dk1"/>
              </a:buClr>
              <a:buSzPts val="1500"/>
              <a:buFont typeface="Arial"/>
              <a:buChar char="•"/>
              <a:defRPr sz="1500">
                <a:latin typeface="Arial"/>
                <a:ea typeface="Arial"/>
                <a:cs typeface="Arial"/>
                <a:sym typeface="Arial"/>
              </a:defRPr>
            </a:lvl5pPr>
            <a:lvl6pPr indent="-323850" lvl="5" marL="2743200" algn="l">
              <a:lnSpc>
                <a:spcPct val="100000"/>
              </a:lnSpc>
              <a:spcBef>
                <a:spcPts val="300"/>
              </a:spcBef>
              <a:spcAft>
                <a:spcPts val="0"/>
              </a:spcAft>
              <a:buClr>
                <a:schemeClr val="dk1"/>
              </a:buClr>
              <a:buSzPts val="1500"/>
              <a:buFont typeface="Arial"/>
              <a:buChar char="»"/>
              <a:defRPr sz="1500"/>
            </a:lvl6pPr>
            <a:lvl7pPr indent="-323850" lvl="6" marL="3200400" algn="l">
              <a:lnSpc>
                <a:spcPct val="100000"/>
              </a:lnSpc>
              <a:spcBef>
                <a:spcPts val="300"/>
              </a:spcBef>
              <a:spcAft>
                <a:spcPts val="0"/>
              </a:spcAft>
              <a:buClr>
                <a:schemeClr val="dk1"/>
              </a:buClr>
              <a:buSzPts val="1500"/>
              <a:buFont typeface="Arial"/>
              <a:buChar char="»"/>
              <a:defRPr sz="1500"/>
            </a:lvl7pPr>
            <a:lvl8pPr indent="-323850" lvl="7" marL="3657600" algn="l">
              <a:lnSpc>
                <a:spcPct val="100000"/>
              </a:lnSpc>
              <a:spcBef>
                <a:spcPts val="300"/>
              </a:spcBef>
              <a:spcAft>
                <a:spcPts val="0"/>
              </a:spcAft>
              <a:buClr>
                <a:schemeClr val="dk1"/>
              </a:buClr>
              <a:buSzPts val="1500"/>
              <a:buFont typeface="Arial"/>
              <a:buChar char="»"/>
              <a:defRPr sz="1500"/>
            </a:lvl8pPr>
            <a:lvl9pPr indent="-323850" lvl="8" marL="4114800" algn="l">
              <a:lnSpc>
                <a:spcPct val="100000"/>
              </a:lnSpc>
              <a:spcBef>
                <a:spcPts val="300"/>
              </a:spcBef>
              <a:spcAft>
                <a:spcPts val="0"/>
              </a:spcAft>
              <a:buClr>
                <a:schemeClr val="dk1"/>
              </a:buClr>
              <a:buSzPts val="1500"/>
              <a:buFont typeface="Arial"/>
              <a:buChar char="»"/>
              <a:defRPr sz="1500"/>
            </a:lvl9pPr>
          </a:lstStyle>
          <a:p/>
        </p:txBody>
      </p:sp>
      <p:sp>
        <p:nvSpPr>
          <p:cNvPr id="57" name="Google Shape;57;p20"/>
          <p:cNvSpPr txBox="1"/>
          <p:nvPr>
            <p:ph idx="2" type="body"/>
          </p:nvPr>
        </p:nvSpPr>
        <p:spPr>
          <a:xfrm>
            <a:off x="457201" y="1435102"/>
            <a:ext cx="3008313" cy="4472407"/>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10"/>
              </a:spcBef>
              <a:spcAft>
                <a:spcPts val="0"/>
              </a:spcAft>
              <a:buClr>
                <a:schemeClr val="dk1"/>
              </a:buClr>
              <a:buSzPts val="1050"/>
              <a:buFont typeface="Arial"/>
              <a:buNone/>
              <a:defRPr sz="1050">
                <a:latin typeface="Arial"/>
                <a:ea typeface="Arial"/>
                <a:cs typeface="Arial"/>
                <a:sym typeface="Arial"/>
              </a:defRPr>
            </a:lvl1pPr>
            <a:lvl2pPr indent="-228600" lvl="1" marL="914400" algn="l">
              <a:lnSpc>
                <a:spcPct val="100000"/>
              </a:lnSpc>
              <a:spcBef>
                <a:spcPts val="180"/>
              </a:spcBef>
              <a:spcAft>
                <a:spcPts val="0"/>
              </a:spcAft>
              <a:buClr>
                <a:schemeClr val="dk1"/>
              </a:buClr>
              <a:buSzPts val="900"/>
              <a:buFont typeface="Arial"/>
              <a:buNone/>
              <a:defRPr sz="900"/>
            </a:lvl2pPr>
            <a:lvl3pPr indent="-228600" lvl="2" marL="1371600" algn="l">
              <a:lnSpc>
                <a:spcPct val="100000"/>
              </a:lnSpc>
              <a:spcBef>
                <a:spcPts val="150"/>
              </a:spcBef>
              <a:spcAft>
                <a:spcPts val="0"/>
              </a:spcAft>
              <a:buClr>
                <a:schemeClr val="dk1"/>
              </a:buClr>
              <a:buSzPts val="750"/>
              <a:buFont typeface="Arial"/>
              <a:buNone/>
              <a:defRPr sz="750"/>
            </a:lvl3pPr>
            <a:lvl4pPr indent="-228600" lvl="3" marL="1828800" algn="l">
              <a:lnSpc>
                <a:spcPct val="100000"/>
              </a:lnSpc>
              <a:spcBef>
                <a:spcPts val="135"/>
              </a:spcBef>
              <a:spcAft>
                <a:spcPts val="0"/>
              </a:spcAft>
              <a:buClr>
                <a:schemeClr val="dk1"/>
              </a:buClr>
              <a:buSzPts val="675"/>
              <a:buFont typeface="Arial"/>
              <a:buNone/>
              <a:defRPr sz="675"/>
            </a:lvl4pPr>
            <a:lvl5pPr indent="-228600" lvl="4" marL="2286000" algn="l">
              <a:lnSpc>
                <a:spcPct val="100000"/>
              </a:lnSpc>
              <a:spcBef>
                <a:spcPts val="135"/>
              </a:spcBef>
              <a:spcAft>
                <a:spcPts val="0"/>
              </a:spcAft>
              <a:buClr>
                <a:schemeClr val="dk1"/>
              </a:buClr>
              <a:buSzPts val="675"/>
              <a:buFont typeface="Arial"/>
              <a:buNone/>
              <a:defRPr sz="675"/>
            </a:lvl5pPr>
            <a:lvl6pPr indent="-228600" lvl="5" marL="2743200" algn="l">
              <a:lnSpc>
                <a:spcPct val="100000"/>
              </a:lnSpc>
              <a:spcBef>
                <a:spcPts val="135"/>
              </a:spcBef>
              <a:spcAft>
                <a:spcPts val="0"/>
              </a:spcAft>
              <a:buClr>
                <a:schemeClr val="dk1"/>
              </a:buClr>
              <a:buSzPts val="675"/>
              <a:buFont typeface="Arial"/>
              <a:buNone/>
              <a:defRPr sz="675"/>
            </a:lvl6pPr>
            <a:lvl7pPr indent="-228600" lvl="6" marL="3200400" algn="l">
              <a:lnSpc>
                <a:spcPct val="100000"/>
              </a:lnSpc>
              <a:spcBef>
                <a:spcPts val="135"/>
              </a:spcBef>
              <a:spcAft>
                <a:spcPts val="0"/>
              </a:spcAft>
              <a:buClr>
                <a:schemeClr val="dk1"/>
              </a:buClr>
              <a:buSzPts val="675"/>
              <a:buFont typeface="Arial"/>
              <a:buNone/>
              <a:defRPr sz="675"/>
            </a:lvl7pPr>
            <a:lvl8pPr indent="-228600" lvl="7" marL="3657600" algn="l">
              <a:lnSpc>
                <a:spcPct val="100000"/>
              </a:lnSpc>
              <a:spcBef>
                <a:spcPts val="135"/>
              </a:spcBef>
              <a:spcAft>
                <a:spcPts val="0"/>
              </a:spcAft>
              <a:buClr>
                <a:schemeClr val="dk1"/>
              </a:buClr>
              <a:buSzPts val="675"/>
              <a:buFont typeface="Arial"/>
              <a:buNone/>
              <a:defRPr sz="675"/>
            </a:lvl8pPr>
            <a:lvl9pPr indent="-228600" lvl="8" marL="4114800" algn="l">
              <a:lnSpc>
                <a:spcPct val="100000"/>
              </a:lnSpc>
              <a:spcBef>
                <a:spcPts val="135"/>
              </a:spcBef>
              <a:spcAft>
                <a:spcPts val="0"/>
              </a:spcAft>
              <a:buClr>
                <a:schemeClr val="dk1"/>
              </a:buClr>
              <a:buSzPts val="675"/>
              <a:buFont typeface="Arial"/>
              <a:buNone/>
              <a:defRPr sz="675"/>
            </a:lvl9pPr>
          </a:lstStyle>
          <a:p/>
        </p:txBody>
      </p:sp>
      <p:sp>
        <p:nvSpPr>
          <p:cNvPr id="58" name="Google Shape;58;p2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0"/>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0" name="Shape 60"/>
        <p:cNvGrpSpPr/>
        <p:nvPr/>
      </p:nvGrpSpPr>
      <p:grpSpPr>
        <a:xfrm>
          <a:off x="0" y="0"/>
          <a:ext cx="0" cy="0"/>
          <a:chOff x="0" y="0"/>
          <a:chExt cx="0" cy="0"/>
        </a:xfrm>
      </p:grpSpPr>
      <p:pic>
        <p:nvPicPr>
          <p:cNvPr descr="I:\aOutsideOffice\Jenni Knaus ODE\Publishing Development ODE\1170823_ODE_HLogo TAG_2016-FINAL-RGB from Illustratorr.jpg" id="61" name="Google Shape;61;p21"/>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62" name="Google Shape;62;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b="0" sz="1500" u="sng">
                <a:latin typeface="Bookman Old Style"/>
                <a:ea typeface="Bookman Old Style"/>
                <a:cs typeface="Bookman Old Style"/>
                <a:sym typeface="Bookman Old Styl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3" name="Google Shape;63;p21"/>
          <p:cNvSpPr/>
          <p:nvPr>
            <p:ph idx="2" type="pic"/>
          </p:nvPr>
        </p:nvSpPr>
        <p:spPr>
          <a:xfrm>
            <a:off x="1792288" y="612775"/>
            <a:ext cx="5486400" cy="4114800"/>
          </a:xfrm>
          <a:prstGeom prst="rect">
            <a:avLst/>
          </a:prstGeom>
          <a:noFill/>
          <a:ln>
            <a:noFill/>
          </a:ln>
        </p:spPr>
      </p:sp>
      <p:sp>
        <p:nvSpPr>
          <p:cNvPr id="64" name="Google Shape;64;p21"/>
          <p:cNvSpPr txBox="1"/>
          <p:nvPr>
            <p:ph idx="1" type="body"/>
          </p:nvPr>
        </p:nvSpPr>
        <p:spPr>
          <a:xfrm>
            <a:off x="1792288" y="5367340"/>
            <a:ext cx="5486400" cy="486005"/>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210"/>
              </a:spcBef>
              <a:spcAft>
                <a:spcPts val="0"/>
              </a:spcAft>
              <a:buClr>
                <a:schemeClr val="dk1"/>
              </a:buClr>
              <a:buSzPts val="1050"/>
              <a:buFont typeface="Bookman Old Style"/>
              <a:buNone/>
              <a:defRPr sz="1050">
                <a:latin typeface="Bookman Old Style"/>
                <a:ea typeface="Bookman Old Style"/>
                <a:cs typeface="Bookman Old Style"/>
                <a:sym typeface="Bookman Old Style"/>
              </a:defRPr>
            </a:lvl1pPr>
            <a:lvl2pPr indent="-228600" lvl="1" marL="914400" algn="l">
              <a:lnSpc>
                <a:spcPct val="100000"/>
              </a:lnSpc>
              <a:spcBef>
                <a:spcPts val="180"/>
              </a:spcBef>
              <a:spcAft>
                <a:spcPts val="0"/>
              </a:spcAft>
              <a:buClr>
                <a:schemeClr val="dk1"/>
              </a:buClr>
              <a:buSzPts val="900"/>
              <a:buFont typeface="Arial"/>
              <a:buNone/>
              <a:defRPr sz="900"/>
            </a:lvl2pPr>
            <a:lvl3pPr indent="-228600" lvl="2" marL="1371600" algn="l">
              <a:lnSpc>
                <a:spcPct val="100000"/>
              </a:lnSpc>
              <a:spcBef>
                <a:spcPts val="150"/>
              </a:spcBef>
              <a:spcAft>
                <a:spcPts val="0"/>
              </a:spcAft>
              <a:buClr>
                <a:schemeClr val="dk1"/>
              </a:buClr>
              <a:buSzPts val="750"/>
              <a:buFont typeface="Arial"/>
              <a:buNone/>
              <a:defRPr sz="750"/>
            </a:lvl3pPr>
            <a:lvl4pPr indent="-228600" lvl="3" marL="1828800" algn="l">
              <a:lnSpc>
                <a:spcPct val="100000"/>
              </a:lnSpc>
              <a:spcBef>
                <a:spcPts val="135"/>
              </a:spcBef>
              <a:spcAft>
                <a:spcPts val="0"/>
              </a:spcAft>
              <a:buClr>
                <a:schemeClr val="dk1"/>
              </a:buClr>
              <a:buSzPts val="675"/>
              <a:buFont typeface="Arial"/>
              <a:buNone/>
              <a:defRPr sz="675"/>
            </a:lvl4pPr>
            <a:lvl5pPr indent="-228600" lvl="4" marL="2286000" algn="l">
              <a:lnSpc>
                <a:spcPct val="100000"/>
              </a:lnSpc>
              <a:spcBef>
                <a:spcPts val="135"/>
              </a:spcBef>
              <a:spcAft>
                <a:spcPts val="0"/>
              </a:spcAft>
              <a:buClr>
                <a:schemeClr val="dk1"/>
              </a:buClr>
              <a:buSzPts val="675"/>
              <a:buFont typeface="Arial"/>
              <a:buNone/>
              <a:defRPr sz="675"/>
            </a:lvl5pPr>
            <a:lvl6pPr indent="-228600" lvl="5" marL="2743200" algn="l">
              <a:lnSpc>
                <a:spcPct val="100000"/>
              </a:lnSpc>
              <a:spcBef>
                <a:spcPts val="135"/>
              </a:spcBef>
              <a:spcAft>
                <a:spcPts val="0"/>
              </a:spcAft>
              <a:buClr>
                <a:schemeClr val="dk1"/>
              </a:buClr>
              <a:buSzPts val="675"/>
              <a:buFont typeface="Arial"/>
              <a:buNone/>
              <a:defRPr sz="675"/>
            </a:lvl6pPr>
            <a:lvl7pPr indent="-228600" lvl="6" marL="3200400" algn="l">
              <a:lnSpc>
                <a:spcPct val="100000"/>
              </a:lnSpc>
              <a:spcBef>
                <a:spcPts val="135"/>
              </a:spcBef>
              <a:spcAft>
                <a:spcPts val="0"/>
              </a:spcAft>
              <a:buClr>
                <a:schemeClr val="dk1"/>
              </a:buClr>
              <a:buSzPts val="675"/>
              <a:buFont typeface="Arial"/>
              <a:buNone/>
              <a:defRPr sz="675"/>
            </a:lvl7pPr>
            <a:lvl8pPr indent="-228600" lvl="7" marL="3657600" algn="l">
              <a:lnSpc>
                <a:spcPct val="100000"/>
              </a:lnSpc>
              <a:spcBef>
                <a:spcPts val="135"/>
              </a:spcBef>
              <a:spcAft>
                <a:spcPts val="0"/>
              </a:spcAft>
              <a:buClr>
                <a:schemeClr val="dk1"/>
              </a:buClr>
              <a:buSzPts val="675"/>
              <a:buFont typeface="Arial"/>
              <a:buNone/>
              <a:defRPr sz="675"/>
            </a:lvl8pPr>
            <a:lvl9pPr indent="-228600" lvl="8" marL="4114800" algn="l">
              <a:lnSpc>
                <a:spcPct val="100000"/>
              </a:lnSpc>
              <a:spcBef>
                <a:spcPts val="135"/>
              </a:spcBef>
              <a:spcAft>
                <a:spcPts val="0"/>
              </a:spcAft>
              <a:buClr>
                <a:schemeClr val="dk1"/>
              </a:buClr>
              <a:buSzPts val="675"/>
              <a:buFont typeface="Arial"/>
              <a:buNone/>
              <a:defRPr sz="675"/>
            </a:lvl9pPr>
          </a:lstStyle>
          <a:p/>
        </p:txBody>
      </p:sp>
      <p:sp>
        <p:nvSpPr>
          <p:cNvPr id="65" name="Google Shape;65;p2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1"/>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7" name="Shape 67"/>
        <p:cNvGrpSpPr/>
        <p:nvPr/>
      </p:nvGrpSpPr>
      <p:grpSpPr>
        <a:xfrm>
          <a:off x="0" y="0"/>
          <a:ext cx="0" cy="0"/>
          <a:chOff x="0" y="0"/>
          <a:chExt cx="0" cy="0"/>
        </a:xfrm>
      </p:grpSpPr>
      <p:pic>
        <p:nvPicPr>
          <p:cNvPr descr="I:\aOutsideOffice\Jenni Knaus ODE\Publishing Development ODE\1170823_ODE_HLogo TAG_2016-FINAL-RGB from Illustratorr.jpg" id="68" name="Google Shape;68;p22"/>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69" name="Google Shape;69;p22"/>
          <p:cNvSpPr txBox="1"/>
          <p:nvPr>
            <p:ph type="title"/>
          </p:nvPr>
        </p:nvSpPr>
        <p:spPr>
          <a:xfrm>
            <a:off x="838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3000">
                <a:latin typeface="Bookman Old Style"/>
                <a:ea typeface="Bookman Old Style"/>
                <a:cs typeface="Bookman Old Style"/>
                <a:sym typeface="Bookman Old Styl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0" name="Google Shape;70;p22"/>
          <p:cNvSpPr txBox="1"/>
          <p:nvPr>
            <p:ph idx="1" type="body"/>
          </p:nvPr>
        </p:nvSpPr>
        <p:spPr>
          <a:xfrm rot="5400000">
            <a:off x="2797175" y="-358775"/>
            <a:ext cx="4311650" cy="8229600"/>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Font typeface="Bookman Old Style"/>
              <a:buChar char="•"/>
              <a:defRPr>
                <a:latin typeface="Bookman Old Style"/>
                <a:ea typeface="Bookman Old Style"/>
                <a:cs typeface="Bookman Old Style"/>
                <a:sym typeface="Bookman Old Style"/>
              </a:defRPr>
            </a:lvl1pPr>
            <a:lvl2pPr indent="-361950" lvl="1" marL="914400" algn="l">
              <a:lnSpc>
                <a:spcPct val="100000"/>
              </a:lnSpc>
              <a:spcBef>
                <a:spcPts val="420"/>
              </a:spcBef>
              <a:spcAft>
                <a:spcPts val="0"/>
              </a:spcAft>
              <a:buClr>
                <a:schemeClr val="dk1"/>
              </a:buClr>
              <a:buSzPts val="2100"/>
              <a:buFont typeface="Bookman Old Style"/>
              <a:buChar char="–"/>
              <a:defRPr>
                <a:latin typeface="Bookman Old Style"/>
                <a:ea typeface="Bookman Old Style"/>
                <a:cs typeface="Bookman Old Style"/>
                <a:sym typeface="Bookman Old Style"/>
              </a:defRPr>
            </a:lvl2pPr>
            <a:lvl3pPr indent="-342900" lvl="2" marL="1371600" algn="l">
              <a:lnSpc>
                <a:spcPct val="100000"/>
              </a:lnSpc>
              <a:spcBef>
                <a:spcPts val="360"/>
              </a:spcBef>
              <a:spcAft>
                <a:spcPts val="0"/>
              </a:spcAft>
              <a:buClr>
                <a:schemeClr val="dk1"/>
              </a:buClr>
              <a:buSzPts val="1800"/>
              <a:buFont typeface="Bookman Old Style"/>
              <a:buChar char="•"/>
              <a:defRPr>
                <a:latin typeface="Bookman Old Style"/>
                <a:ea typeface="Bookman Old Style"/>
                <a:cs typeface="Bookman Old Style"/>
                <a:sym typeface="Bookman Old Style"/>
              </a:defRPr>
            </a:lvl3pPr>
            <a:lvl4pPr indent="-323850" lvl="3" marL="1828800" algn="l">
              <a:lnSpc>
                <a:spcPct val="100000"/>
              </a:lnSpc>
              <a:spcBef>
                <a:spcPts val="300"/>
              </a:spcBef>
              <a:spcAft>
                <a:spcPts val="0"/>
              </a:spcAft>
              <a:buClr>
                <a:schemeClr val="dk1"/>
              </a:buClr>
              <a:buSzPts val="1500"/>
              <a:buFont typeface="Bookman Old Style"/>
              <a:buChar char="–"/>
              <a:defRPr>
                <a:latin typeface="Bookman Old Style"/>
                <a:ea typeface="Bookman Old Style"/>
                <a:cs typeface="Bookman Old Style"/>
                <a:sym typeface="Bookman Old Style"/>
              </a:defRPr>
            </a:lvl4pPr>
            <a:lvl5pPr indent="-323850" lvl="4" marL="2286000" algn="l">
              <a:lnSpc>
                <a:spcPct val="100000"/>
              </a:lnSpc>
              <a:spcBef>
                <a:spcPts val="300"/>
              </a:spcBef>
              <a:spcAft>
                <a:spcPts val="0"/>
              </a:spcAft>
              <a:buClr>
                <a:schemeClr val="dk1"/>
              </a:buClr>
              <a:buSzPts val="1500"/>
              <a:buFont typeface="Arial"/>
              <a:buChar char="•"/>
              <a:defRPr>
                <a:latin typeface="Bookman Old Style"/>
                <a:ea typeface="Bookman Old Style"/>
                <a:cs typeface="Bookman Old Style"/>
                <a:sym typeface="Bookman Old Styl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2"/>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3" name="Shape 73"/>
        <p:cNvGrpSpPr/>
        <p:nvPr/>
      </p:nvGrpSpPr>
      <p:grpSpPr>
        <a:xfrm>
          <a:off x="0" y="0"/>
          <a:ext cx="0" cy="0"/>
          <a:chOff x="0" y="0"/>
          <a:chExt cx="0" cy="0"/>
        </a:xfrm>
      </p:grpSpPr>
      <p:pic>
        <p:nvPicPr>
          <p:cNvPr descr="I:\aOutsideOffice\Jenni Knaus ODE\Publishing Development ODE\1170823_ODE_HLogo TAG_2016-FINAL-RGB from Illustratorr.jpg" id="74" name="Google Shape;74;p23"/>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75" name="Google Shape;75;p23"/>
          <p:cNvSpPr txBox="1"/>
          <p:nvPr>
            <p:ph type="title"/>
          </p:nvPr>
        </p:nvSpPr>
        <p:spPr>
          <a:xfrm rot="5400000">
            <a:off x="5113338" y="2171703"/>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3000">
                <a:latin typeface="Bookman Old Style"/>
                <a:ea typeface="Bookman Old Style"/>
                <a:cs typeface="Bookman Old Style"/>
                <a:sym typeface="Bookman Old Styl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6" name="Google Shape;76;p23"/>
          <p:cNvSpPr txBox="1"/>
          <p:nvPr>
            <p:ph idx="1" type="body"/>
          </p:nvPr>
        </p:nvSpPr>
        <p:spPr>
          <a:xfrm rot="5400000">
            <a:off x="1058747" y="54092"/>
            <a:ext cx="5578705" cy="6019800"/>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Font typeface="Bookman Old Style"/>
              <a:buChar char="•"/>
              <a:defRPr>
                <a:latin typeface="Bookman Old Style"/>
                <a:ea typeface="Bookman Old Style"/>
                <a:cs typeface="Bookman Old Style"/>
                <a:sym typeface="Bookman Old Style"/>
              </a:defRPr>
            </a:lvl1pPr>
            <a:lvl2pPr indent="-361950" lvl="1" marL="914400" algn="l">
              <a:lnSpc>
                <a:spcPct val="100000"/>
              </a:lnSpc>
              <a:spcBef>
                <a:spcPts val="420"/>
              </a:spcBef>
              <a:spcAft>
                <a:spcPts val="0"/>
              </a:spcAft>
              <a:buClr>
                <a:schemeClr val="dk1"/>
              </a:buClr>
              <a:buSzPts val="2100"/>
              <a:buFont typeface="Bookman Old Style"/>
              <a:buChar char="–"/>
              <a:defRPr>
                <a:latin typeface="Bookman Old Style"/>
                <a:ea typeface="Bookman Old Style"/>
                <a:cs typeface="Bookman Old Style"/>
                <a:sym typeface="Bookman Old Style"/>
              </a:defRPr>
            </a:lvl2pPr>
            <a:lvl3pPr indent="-342900" lvl="2" marL="1371600" algn="l">
              <a:lnSpc>
                <a:spcPct val="100000"/>
              </a:lnSpc>
              <a:spcBef>
                <a:spcPts val="360"/>
              </a:spcBef>
              <a:spcAft>
                <a:spcPts val="0"/>
              </a:spcAft>
              <a:buClr>
                <a:schemeClr val="dk1"/>
              </a:buClr>
              <a:buSzPts val="1800"/>
              <a:buFont typeface="Bookman Old Style"/>
              <a:buChar char="•"/>
              <a:defRPr>
                <a:latin typeface="Bookman Old Style"/>
                <a:ea typeface="Bookman Old Style"/>
                <a:cs typeface="Bookman Old Style"/>
                <a:sym typeface="Bookman Old Style"/>
              </a:defRPr>
            </a:lvl3pPr>
            <a:lvl4pPr indent="-323850" lvl="3" marL="1828800" algn="l">
              <a:lnSpc>
                <a:spcPct val="100000"/>
              </a:lnSpc>
              <a:spcBef>
                <a:spcPts val="300"/>
              </a:spcBef>
              <a:spcAft>
                <a:spcPts val="0"/>
              </a:spcAft>
              <a:buClr>
                <a:schemeClr val="dk1"/>
              </a:buClr>
              <a:buSzPts val="1500"/>
              <a:buFont typeface="Bookman Old Style"/>
              <a:buChar char="–"/>
              <a:defRPr>
                <a:latin typeface="Bookman Old Style"/>
                <a:ea typeface="Bookman Old Style"/>
                <a:cs typeface="Bookman Old Style"/>
                <a:sym typeface="Bookman Old Style"/>
              </a:defRPr>
            </a:lvl4pPr>
            <a:lvl5pPr indent="-323850" lvl="4" marL="2286000" algn="l">
              <a:lnSpc>
                <a:spcPct val="100000"/>
              </a:lnSpc>
              <a:spcBef>
                <a:spcPts val="300"/>
              </a:spcBef>
              <a:spcAft>
                <a:spcPts val="0"/>
              </a:spcAft>
              <a:buClr>
                <a:schemeClr val="dk1"/>
              </a:buClr>
              <a:buSzPts val="1500"/>
              <a:buFont typeface="Arial"/>
              <a:buChar char="•"/>
              <a:defRPr>
                <a:latin typeface="Bookman Old Style"/>
                <a:ea typeface="Bookman Old Style"/>
                <a:cs typeface="Bookman Old Style"/>
                <a:sym typeface="Bookman Old Styl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3"/>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2"/>
          <p:cNvSpPr txBox="1"/>
          <p:nvPr>
            <p:ph type="title"/>
          </p:nvPr>
        </p:nvSpPr>
        <p:spPr>
          <a:xfrm>
            <a:off x="838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3300" u="none" cap="none" strike="noStrike">
                <a:solidFill>
                  <a:schemeClr val="dk2"/>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0" i="0" sz="3300" u="none" cap="none" strike="noStrike">
                <a:solidFill>
                  <a:schemeClr val="dk2"/>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3300" u="none" cap="none" strike="noStrike">
                <a:solidFill>
                  <a:schemeClr val="dk2"/>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3300" u="none" cap="none" strike="noStrike">
                <a:solidFill>
                  <a:schemeClr val="dk2"/>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3300" u="none" cap="none" strike="noStrike">
                <a:solidFill>
                  <a:schemeClr val="dk2"/>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3300" u="none" cap="none" strike="noStrike">
                <a:solidFill>
                  <a:schemeClr val="dk2"/>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3300" u="none" cap="none" strike="noStrike">
                <a:solidFill>
                  <a:schemeClr val="dk2"/>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3300" u="none" cap="none" strike="noStrike">
                <a:solidFill>
                  <a:schemeClr val="dk2"/>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3300" u="none" cap="none" strike="noStrike">
                <a:solidFill>
                  <a:schemeClr val="dk2"/>
                </a:solidFill>
                <a:latin typeface="Arial"/>
                <a:ea typeface="Arial"/>
                <a:cs typeface="Arial"/>
                <a:sym typeface="Arial"/>
              </a:defRPr>
            </a:lvl9pPr>
          </a:lstStyle>
          <a:p/>
        </p:txBody>
      </p:sp>
      <p:sp>
        <p:nvSpPr>
          <p:cNvPr id="11" name="Google Shape;11;p12"/>
          <p:cNvSpPr txBox="1"/>
          <p:nvPr>
            <p:ph idx="1" type="body"/>
          </p:nvPr>
        </p:nvSpPr>
        <p:spPr>
          <a:xfrm>
            <a:off x="838200" y="1600200"/>
            <a:ext cx="8229600" cy="4311650"/>
          </a:xfrm>
          <a:prstGeom prst="rect">
            <a:avLst/>
          </a:prstGeom>
          <a:noFill/>
          <a:ln>
            <a:noFill/>
          </a:ln>
        </p:spPr>
        <p:txBody>
          <a:bodyPr anchorCtr="0" anchor="t" bIns="45700" lIns="91425" spcFirstLastPara="1" rIns="91425" wrap="square" tIns="45700">
            <a:noAutofit/>
          </a:bodyPr>
          <a:lstStyle>
            <a:lvl1pPr indent="-381000" lvl="0" marL="4572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61950" lvl="1" marL="914400" marR="0" rtl="0" algn="l">
              <a:lnSpc>
                <a:spcPct val="100000"/>
              </a:lnSpc>
              <a:spcBef>
                <a:spcPts val="42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2pPr>
            <a:lvl3pPr indent="-342900" lvl="2" marL="13716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23850" lvl="3" marL="18288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indent="-323850" lvl="4" marL="22860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indent="-323850" lvl="5" marL="27432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
        <p:nvSpPr>
          <p:cNvPr id="12" name="Google Shape;12;p1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2"/>
          <p:cNvSpPr txBox="1"/>
          <p:nvPr>
            <p:ph idx="12" type="sldNum"/>
          </p:nvPr>
        </p:nvSpPr>
        <p:spPr>
          <a:xfrm>
            <a:off x="63246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50"/>
              <a:buFont typeface="Arial"/>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mc:Choice Requires="p14">
      <p:transition spd="slow" p14:dur="2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
          <p:cNvSpPr txBox="1"/>
          <p:nvPr>
            <p:ph type="ctrTitle"/>
          </p:nvPr>
        </p:nvSpPr>
        <p:spPr>
          <a:xfrm>
            <a:off x="1600200" y="2914651"/>
            <a:ext cx="5829300" cy="127396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51851"/>
              <a:buNone/>
            </a:pPr>
            <a:r>
              <a:rPr lang="en-US" cap="none">
                <a:latin typeface="Happy Monkey"/>
                <a:ea typeface="Happy Monkey"/>
                <a:cs typeface="Happy Monkey"/>
                <a:sym typeface="Happy Monkey"/>
              </a:rPr>
              <a:t>Welcome Families!</a:t>
            </a:r>
            <a:br>
              <a:rPr lang="en-US" cap="none">
                <a:latin typeface="Happy Monkey"/>
                <a:ea typeface="Happy Monkey"/>
                <a:cs typeface="Happy Monkey"/>
                <a:sym typeface="Happy Monkey"/>
              </a:rPr>
            </a:br>
            <a:r>
              <a:rPr lang="en-US" cap="none">
                <a:latin typeface="Happy Monkey"/>
                <a:ea typeface="Happy Monkey"/>
                <a:cs typeface="Happy Monkey"/>
                <a:sym typeface="Happy Monkey"/>
              </a:rPr>
              <a:t>Title 1A School Wide Program</a:t>
            </a:r>
            <a:endParaRPr cap="none">
              <a:latin typeface="Happy Monkey"/>
              <a:ea typeface="Happy Monkey"/>
              <a:cs typeface="Happy Monkey"/>
              <a:sym typeface="Happy Monkey"/>
            </a:endParaRPr>
          </a:p>
          <a:p>
            <a:pPr indent="0" lvl="0" marL="0" rtl="0" algn="ctr">
              <a:lnSpc>
                <a:spcPct val="100000"/>
              </a:lnSpc>
              <a:spcBef>
                <a:spcPts val="0"/>
              </a:spcBef>
              <a:spcAft>
                <a:spcPts val="0"/>
              </a:spcAft>
              <a:buSzPct val="51851"/>
              <a:buNone/>
            </a:pPr>
            <a:r>
              <a:rPr lang="en-US">
                <a:latin typeface="Happy Monkey"/>
                <a:ea typeface="Happy Monkey"/>
                <a:cs typeface="Happy Monkey"/>
                <a:sym typeface="Happy Monkey"/>
              </a:rPr>
              <a:t>Annual Meeting</a:t>
            </a:r>
            <a:endParaRPr cap="none">
              <a:latin typeface="Happy Monkey"/>
              <a:ea typeface="Happy Monkey"/>
              <a:cs typeface="Happy Monkey"/>
              <a:sym typeface="Happy Monkey"/>
            </a:endParaRPr>
          </a:p>
        </p:txBody>
      </p:sp>
      <p:sp>
        <p:nvSpPr>
          <p:cNvPr id="84" name="Google Shape;84;p1"/>
          <p:cNvSpPr txBox="1"/>
          <p:nvPr>
            <p:ph idx="1" type="subTitle"/>
          </p:nvPr>
        </p:nvSpPr>
        <p:spPr>
          <a:xfrm>
            <a:off x="1697400" y="4286250"/>
            <a:ext cx="5634900" cy="1002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1100"/>
              <a:buFont typeface="Arial"/>
              <a:buNone/>
            </a:pPr>
            <a:r>
              <a:rPr b="1" lang="en-US" sz="3200">
                <a:latin typeface="Happy Monkey"/>
                <a:ea typeface="Happy Monkey"/>
                <a:cs typeface="Happy Monkey"/>
                <a:sym typeface="Happy Monkey"/>
              </a:rPr>
              <a:t>Madras Elementary </a:t>
            </a:r>
            <a:endParaRPr sz="3650"/>
          </a:p>
        </p:txBody>
      </p:sp>
      <p:pic>
        <p:nvPicPr>
          <p:cNvPr id="85" name="Google Shape;85;p1"/>
          <p:cNvPicPr preferRelativeResize="0"/>
          <p:nvPr/>
        </p:nvPicPr>
        <p:blipFill>
          <a:blip r:embed="rId3">
            <a:alphaModFix/>
          </a:blip>
          <a:stretch>
            <a:fillRect/>
          </a:stretch>
        </p:blipFill>
        <p:spPr>
          <a:xfrm>
            <a:off x="3332700" y="4814300"/>
            <a:ext cx="3185450" cy="1866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1602581" y="1028700"/>
            <a:ext cx="6115050" cy="7429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US">
                <a:latin typeface="Happy Monkey"/>
                <a:ea typeface="Happy Monkey"/>
                <a:cs typeface="Happy Monkey"/>
                <a:sym typeface="Happy Monkey"/>
              </a:rPr>
              <a:t>Purpose of Today’s Meeting</a:t>
            </a:r>
            <a:endParaRPr b="1">
              <a:latin typeface="Happy Monkey"/>
              <a:ea typeface="Happy Monkey"/>
              <a:cs typeface="Happy Monkey"/>
              <a:sym typeface="Happy Monkey"/>
            </a:endParaRPr>
          </a:p>
        </p:txBody>
      </p:sp>
      <p:sp>
        <p:nvSpPr>
          <p:cNvPr id="91" name="Google Shape;91;p2"/>
          <p:cNvSpPr txBox="1"/>
          <p:nvPr>
            <p:ph idx="1" type="body"/>
          </p:nvPr>
        </p:nvSpPr>
        <p:spPr>
          <a:xfrm>
            <a:off x="1602581" y="2057400"/>
            <a:ext cx="6115050" cy="337185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dk1"/>
              </a:buClr>
              <a:buSzPts val="2700"/>
              <a:buFont typeface="Arial"/>
              <a:buNone/>
            </a:pPr>
            <a:r>
              <a:t/>
            </a:r>
            <a:endParaRPr sz="2700"/>
          </a:p>
          <a:p>
            <a:pPr indent="0" lvl="0" marL="0" rtl="0" algn="ctr">
              <a:lnSpc>
                <a:spcPct val="100000"/>
              </a:lnSpc>
              <a:spcBef>
                <a:spcPts val="480"/>
              </a:spcBef>
              <a:spcAft>
                <a:spcPts val="0"/>
              </a:spcAft>
              <a:buClr>
                <a:schemeClr val="dk1"/>
              </a:buClr>
              <a:buSzPts val="2400"/>
              <a:buFont typeface="Arial"/>
              <a:buNone/>
            </a:pPr>
            <a:r>
              <a:rPr lang="en-US">
                <a:latin typeface="Happy Monkey"/>
                <a:ea typeface="Happy Monkey"/>
                <a:cs typeface="Happy Monkey"/>
                <a:sym typeface="Happy Monkey"/>
              </a:rPr>
              <a:t>Provide information about our school’s Title I-A program for parents of students participating in the program  </a:t>
            </a:r>
            <a:endParaRPr>
              <a:latin typeface="Happy Monkey"/>
              <a:ea typeface="Happy Monkey"/>
              <a:cs typeface="Happy Monkey"/>
              <a:sym typeface="Happy Monke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3"/>
          <p:cNvSpPr txBox="1"/>
          <p:nvPr>
            <p:ph type="title"/>
          </p:nvPr>
        </p:nvSpPr>
        <p:spPr>
          <a:xfrm>
            <a:off x="1514406" y="280550"/>
            <a:ext cx="61152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Update on School’s Progress</a:t>
            </a:r>
            <a:endParaRPr/>
          </a:p>
        </p:txBody>
      </p:sp>
      <p:pic>
        <p:nvPicPr>
          <p:cNvPr id="98" name="Google Shape;98;p3"/>
          <p:cNvPicPr preferRelativeResize="0"/>
          <p:nvPr/>
        </p:nvPicPr>
        <p:blipFill>
          <a:blip r:embed="rId3">
            <a:alphaModFix/>
          </a:blip>
          <a:stretch>
            <a:fillRect/>
          </a:stretch>
        </p:blipFill>
        <p:spPr>
          <a:xfrm>
            <a:off x="1103000" y="1023650"/>
            <a:ext cx="7379740" cy="55295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4"/>
          <p:cNvSpPr txBox="1"/>
          <p:nvPr>
            <p:ph type="title"/>
          </p:nvPr>
        </p:nvSpPr>
        <p:spPr>
          <a:xfrm>
            <a:off x="1602581" y="1028700"/>
            <a:ext cx="6115050" cy="7429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US">
                <a:latin typeface="Happy Monkey"/>
                <a:ea typeface="Happy Monkey"/>
                <a:cs typeface="Happy Monkey"/>
                <a:sym typeface="Happy Monkey"/>
              </a:rPr>
              <a:t>Title I-A Program</a:t>
            </a:r>
            <a:endParaRPr b="1">
              <a:latin typeface="Happy Monkey"/>
              <a:ea typeface="Happy Monkey"/>
              <a:cs typeface="Happy Monkey"/>
              <a:sym typeface="Happy Monkey"/>
            </a:endParaRPr>
          </a:p>
        </p:txBody>
      </p:sp>
      <p:sp>
        <p:nvSpPr>
          <p:cNvPr id="104" name="Google Shape;104;p4"/>
          <p:cNvSpPr txBox="1"/>
          <p:nvPr>
            <p:ph idx="1" type="body"/>
          </p:nvPr>
        </p:nvSpPr>
        <p:spPr>
          <a:xfrm>
            <a:off x="1485900" y="2057400"/>
            <a:ext cx="6172200" cy="3636000"/>
          </a:xfrm>
          <a:prstGeom prst="rect">
            <a:avLst/>
          </a:prstGeom>
          <a:noFill/>
          <a:ln>
            <a:noFill/>
          </a:ln>
        </p:spPr>
        <p:txBody>
          <a:bodyPr anchorCtr="0" anchor="t" bIns="45700" lIns="91425" spcFirstLastPara="1" rIns="91425" wrap="square" tIns="45700">
            <a:noAutofit/>
          </a:bodyPr>
          <a:lstStyle/>
          <a:p>
            <a:pPr indent="-257175" lvl="0" marL="257175" rtl="0" algn="l">
              <a:lnSpc>
                <a:spcPct val="90000"/>
              </a:lnSpc>
              <a:spcBef>
                <a:spcPts val="0"/>
              </a:spcBef>
              <a:spcAft>
                <a:spcPts val="0"/>
              </a:spcAft>
              <a:buClr>
                <a:schemeClr val="dk1"/>
              </a:buClr>
              <a:buSzPts val="2400"/>
              <a:buFont typeface="Happy Monkey"/>
              <a:buChar char="•"/>
            </a:pPr>
            <a:r>
              <a:rPr lang="en-US">
                <a:latin typeface="Happy Monkey"/>
                <a:ea typeface="Happy Monkey"/>
                <a:cs typeface="Happy Monkey"/>
                <a:sym typeface="Happy Monkey"/>
              </a:rPr>
              <a:t>What is “Title I-A”?</a:t>
            </a:r>
            <a:endParaRPr>
              <a:latin typeface="Happy Monkey"/>
              <a:ea typeface="Happy Monkey"/>
              <a:cs typeface="Happy Monkey"/>
              <a:sym typeface="Happy Monkey"/>
            </a:endParaRPr>
          </a:p>
          <a:p>
            <a:pPr indent="-214312" lvl="1" marL="557213" rtl="0" algn="l">
              <a:lnSpc>
                <a:spcPct val="90000"/>
              </a:lnSpc>
              <a:spcBef>
                <a:spcPts val="420"/>
              </a:spcBef>
              <a:spcAft>
                <a:spcPts val="0"/>
              </a:spcAft>
              <a:buClr>
                <a:schemeClr val="dk1"/>
              </a:buClr>
              <a:buSzPts val="2100"/>
              <a:buFont typeface="Happy Monkey"/>
              <a:buChar char="–"/>
            </a:pPr>
            <a:r>
              <a:rPr lang="en-US">
                <a:latin typeface="Happy Monkey"/>
                <a:ea typeface="Happy Monkey"/>
                <a:cs typeface="Happy Monkey"/>
                <a:sym typeface="Happy Monkey"/>
              </a:rPr>
              <a:t>Title I-A is United States Government’s largest education assistance program for schools.</a:t>
            </a:r>
            <a:endParaRPr>
              <a:latin typeface="Happy Monkey"/>
              <a:ea typeface="Happy Monkey"/>
              <a:cs typeface="Happy Monkey"/>
              <a:sym typeface="Happy Monkey"/>
            </a:endParaRPr>
          </a:p>
          <a:p>
            <a:pPr indent="-214312" lvl="1" marL="557213" rtl="0" algn="l">
              <a:lnSpc>
                <a:spcPct val="90000"/>
              </a:lnSpc>
              <a:spcBef>
                <a:spcPts val="420"/>
              </a:spcBef>
              <a:spcAft>
                <a:spcPts val="0"/>
              </a:spcAft>
              <a:buClr>
                <a:schemeClr val="dk1"/>
              </a:buClr>
              <a:buSzPts val="2100"/>
              <a:buFont typeface="Happy Monkey"/>
              <a:buChar char="–"/>
            </a:pPr>
            <a:r>
              <a:rPr lang="en-US">
                <a:latin typeface="Happy Monkey"/>
                <a:ea typeface="Happy Monkey"/>
                <a:cs typeface="Happy Monkey"/>
                <a:sym typeface="Happy Monkey"/>
              </a:rPr>
              <a:t>Funds are used to provide programs to help children who are struggling in reading and math.</a:t>
            </a:r>
            <a:endParaRPr>
              <a:latin typeface="Happy Monkey"/>
              <a:ea typeface="Happy Monkey"/>
              <a:cs typeface="Happy Monkey"/>
              <a:sym typeface="Happy Monkey"/>
            </a:endParaRPr>
          </a:p>
          <a:p>
            <a:pPr indent="-214312" lvl="1" marL="557213" rtl="0" algn="l">
              <a:lnSpc>
                <a:spcPct val="90000"/>
              </a:lnSpc>
              <a:spcBef>
                <a:spcPts val="420"/>
              </a:spcBef>
              <a:spcAft>
                <a:spcPts val="0"/>
              </a:spcAft>
              <a:buClr>
                <a:schemeClr val="dk1"/>
              </a:buClr>
              <a:buSzPts val="2100"/>
              <a:buFont typeface="Happy Monkey"/>
              <a:buChar char="–"/>
            </a:pPr>
            <a:r>
              <a:rPr lang="en-US">
                <a:latin typeface="Happy Monkey"/>
                <a:ea typeface="Happy Monkey"/>
                <a:cs typeface="Happy Monkey"/>
                <a:sym typeface="Happy Monkey"/>
              </a:rPr>
              <a:t>Extra help (in addition to what they learn during math and reading time in the classroom)</a:t>
            </a:r>
            <a:endParaRPr>
              <a:latin typeface="Happy Monkey"/>
              <a:ea typeface="Happy Monkey"/>
              <a:cs typeface="Happy Monkey"/>
              <a:sym typeface="Happy Monkey"/>
            </a:endParaRPr>
          </a:p>
          <a:p>
            <a:pPr indent="-214312" lvl="1" marL="557213" rtl="0" algn="l">
              <a:lnSpc>
                <a:spcPct val="90000"/>
              </a:lnSpc>
              <a:spcBef>
                <a:spcPts val="420"/>
              </a:spcBef>
              <a:spcAft>
                <a:spcPts val="0"/>
              </a:spcAft>
              <a:buClr>
                <a:schemeClr val="dk1"/>
              </a:buClr>
              <a:buSzPts val="2100"/>
              <a:buFont typeface="Happy Monkey"/>
              <a:buChar char="–"/>
            </a:pPr>
            <a:r>
              <a:rPr lang="en-US">
                <a:latin typeface="Happy Monkey"/>
                <a:ea typeface="Happy Monkey"/>
                <a:cs typeface="Happy Monkey"/>
                <a:sym typeface="Happy Monkey"/>
              </a:rPr>
              <a:t>Funding provided under ESEA</a:t>
            </a:r>
            <a:endParaRPr>
              <a:latin typeface="Happy Monkey"/>
              <a:ea typeface="Happy Monkey"/>
              <a:cs typeface="Happy Monkey"/>
              <a:sym typeface="Happy Monke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5"/>
          <p:cNvSpPr txBox="1"/>
          <p:nvPr>
            <p:ph type="title"/>
          </p:nvPr>
        </p:nvSpPr>
        <p:spPr>
          <a:xfrm>
            <a:off x="1602581" y="1028700"/>
            <a:ext cx="6115050" cy="7429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US">
                <a:latin typeface="Happy Monkey"/>
                <a:ea typeface="Happy Monkey"/>
                <a:cs typeface="Happy Monkey"/>
                <a:sym typeface="Happy Monkey"/>
              </a:rPr>
              <a:t>Title I-A Program Components</a:t>
            </a:r>
            <a:endParaRPr b="1">
              <a:latin typeface="Happy Monkey"/>
              <a:ea typeface="Happy Monkey"/>
              <a:cs typeface="Happy Monkey"/>
              <a:sym typeface="Happy Monkey"/>
            </a:endParaRPr>
          </a:p>
        </p:txBody>
      </p:sp>
      <p:grpSp>
        <p:nvGrpSpPr>
          <p:cNvPr id="111" name="Google Shape;111;p5"/>
          <p:cNvGrpSpPr/>
          <p:nvPr/>
        </p:nvGrpSpPr>
        <p:grpSpPr>
          <a:xfrm>
            <a:off x="2591794" y="1672161"/>
            <a:ext cx="4388053" cy="3627978"/>
            <a:chOff x="934444" y="-42339"/>
            <a:chExt cx="4388053" cy="3627978"/>
          </a:xfrm>
        </p:grpSpPr>
        <p:sp>
          <p:nvSpPr>
            <p:cNvPr id="112" name="Google Shape;112;p5"/>
            <p:cNvSpPr/>
            <p:nvPr/>
          </p:nvSpPr>
          <p:spPr>
            <a:xfrm>
              <a:off x="2049899" y="-42339"/>
              <a:ext cx="1842516" cy="2153606"/>
            </a:xfrm>
            <a:prstGeom prst="ellipse">
              <a:avLst/>
            </a:prstGeom>
            <a:solidFill>
              <a:srgbClr val="FFC000"/>
            </a:solidFill>
            <a:ln cap="flat" cmpd="sng" w="25400">
              <a:solidFill>
                <a:srgbClr val="97CCF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5"/>
            <p:cNvSpPr txBox="1"/>
            <p:nvPr/>
          </p:nvSpPr>
          <p:spPr>
            <a:xfrm>
              <a:off x="2262497" y="247568"/>
              <a:ext cx="1417320" cy="683355"/>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000"/>
                <a:buFont typeface="Arial"/>
                <a:buNone/>
              </a:pPr>
              <a:r>
                <a:rPr i="0" lang="en-US" sz="2000" u="none" cap="none" strike="noStrike">
                  <a:solidFill>
                    <a:schemeClr val="dk1"/>
                  </a:solidFill>
                  <a:latin typeface="Happy Monkey"/>
                  <a:ea typeface="Happy Monkey"/>
                  <a:cs typeface="Happy Monkey"/>
                  <a:sym typeface="Happy Monkey"/>
                </a:rPr>
                <a:t>Design of Program</a:t>
              </a:r>
              <a:endParaRPr i="0" sz="2000" u="none" cap="none" strike="noStrike">
                <a:solidFill>
                  <a:schemeClr val="dk1"/>
                </a:solidFill>
                <a:latin typeface="Happy Monkey"/>
                <a:ea typeface="Happy Monkey"/>
                <a:cs typeface="Happy Monkey"/>
                <a:sym typeface="Happy Monkey"/>
              </a:endParaRPr>
            </a:p>
          </p:txBody>
        </p:sp>
        <p:sp>
          <p:nvSpPr>
            <p:cNvPr id="114" name="Google Shape;114;p5"/>
            <p:cNvSpPr/>
            <p:nvPr/>
          </p:nvSpPr>
          <p:spPr>
            <a:xfrm>
              <a:off x="2611456" y="1023367"/>
              <a:ext cx="2711041" cy="1624583"/>
            </a:xfrm>
            <a:prstGeom prst="ellipse">
              <a:avLst/>
            </a:prstGeom>
            <a:solidFill>
              <a:srgbClr val="FEC1DF"/>
            </a:solidFill>
            <a:ln cap="flat" cmpd="sng" w="25400">
              <a:solidFill>
                <a:srgbClr val="FFC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5"/>
            <p:cNvSpPr txBox="1"/>
            <p:nvPr/>
          </p:nvSpPr>
          <p:spPr>
            <a:xfrm>
              <a:off x="3425475" y="1083325"/>
              <a:ext cx="1842600" cy="12498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000"/>
                <a:buFont typeface="Arial"/>
                <a:buNone/>
              </a:pPr>
              <a:r>
                <a:rPr i="0" lang="en-US" sz="2000" u="none" cap="none" strike="noStrike">
                  <a:solidFill>
                    <a:schemeClr val="dk1"/>
                  </a:solidFill>
                  <a:latin typeface="Happy Monkey"/>
                  <a:ea typeface="Happy Monkey"/>
                  <a:cs typeface="Happy Monkey"/>
                  <a:sym typeface="Happy Monkey"/>
                </a:rPr>
                <a:t>Assessments &amp; Monitoring</a:t>
              </a:r>
              <a:endParaRPr i="0" sz="2000" u="none" cap="none" strike="noStrike">
                <a:solidFill>
                  <a:schemeClr val="dk1"/>
                </a:solidFill>
                <a:latin typeface="Happy Monkey"/>
                <a:ea typeface="Happy Monkey"/>
                <a:cs typeface="Happy Monkey"/>
                <a:sym typeface="Happy Monkey"/>
              </a:endParaRPr>
            </a:p>
          </p:txBody>
        </p:sp>
        <p:sp>
          <p:nvSpPr>
            <p:cNvPr id="116" name="Google Shape;116;p5"/>
            <p:cNvSpPr/>
            <p:nvPr/>
          </p:nvSpPr>
          <p:spPr>
            <a:xfrm>
              <a:off x="2049899" y="1743123"/>
              <a:ext cx="1842516" cy="1842516"/>
            </a:xfrm>
            <a:prstGeom prst="ellipse">
              <a:avLst/>
            </a:prstGeom>
            <a:solidFill>
              <a:srgbClr val="9CC8FF"/>
            </a:solidFill>
            <a:ln cap="flat" cmpd="sng" w="25400">
              <a:solidFill>
                <a:srgbClr val="97CCF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5"/>
            <p:cNvSpPr txBox="1"/>
            <p:nvPr/>
          </p:nvSpPr>
          <p:spPr>
            <a:xfrm>
              <a:off x="2149400" y="2540350"/>
              <a:ext cx="1743000" cy="7428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100"/>
                <a:buFont typeface="Arial"/>
                <a:buNone/>
              </a:pPr>
              <a:r>
                <a:rPr i="0" lang="en-US" sz="2100" u="none" cap="none" strike="noStrike">
                  <a:solidFill>
                    <a:schemeClr val="dk1"/>
                  </a:solidFill>
                  <a:latin typeface="Happy Monkey"/>
                  <a:ea typeface="Happy Monkey"/>
                  <a:cs typeface="Happy Monkey"/>
                  <a:sym typeface="Happy Monkey"/>
                </a:rPr>
                <a:t>Parent Involvement</a:t>
              </a:r>
              <a:endParaRPr i="0" sz="2100" u="none" cap="none" strike="noStrike">
                <a:solidFill>
                  <a:schemeClr val="dk1"/>
                </a:solidFill>
                <a:latin typeface="Happy Monkey"/>
                <a:ea typeface="Happy Monkey"/>
                <a:cs typeface="Happy Monkey"/>
                <a:sym typeface="Happy Monkey"/>
              </a:endParaRPr>
            </a:p>
          </p:txBody>
        </p:sp>
        <p:sp>
          <p:nvSpPr>
            <p:cNvPr id="118" name="Google Shape;118;p5"/>
            <p:cNvSpPr/>
            <p:nvPr/>
          </p:nvSpPr>
          <p:spPr>
            <a:xfrm>
              <a:off x="934444" y="1128151"/>
              <a:ext cx="2365569" cy="1510273"/>
            </a:xfrm>
            <a:prstGeom prst="ellipse">
              <a:avLst/>
            </a:prstGeom>
            <a:solidFill>
              <a:srgbClr val="FFFF00"/>
            </a:solidFill>
            <a:ln cap="flat" cmpd="sng" w="25400">
              <a:solidFill>
                <a:srgbClr val="97CCF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5"/>
            <p:cNvSpPr txBox="1"/>
            <p:nvPr/>
          </p:nvSpPr>
          <p:spPr>
            <a:xfrm>
              <a:off x="1344997" y="1302425"/>
              <a:ext cx="1146000" cy="1161600"/>
            </a:xfrm>
            <a:prstGeom prst="rect">
              <a:avLst/>
            </a:prstGeom>
            <a:noFill/>
            <a:ln>
              <a:noFill/>
            </a:ln>
          </p:spPr>
          <p:txBody>
            <a:bodyPr anchorCtr="0" anchor="ctr" bIns="0" lIns="0" spcFirstLastPara="1" rIns="0" wrap="square" tIns="0">
              <a:noAutofit/>
            </a:bodyPr>
            <a:lstStyle/>
            <a:p>
              <a:pPr indent="0" lvl="0" marL="0" marR="0" rtl="0" algn="just">
                <a:lnSpc>
                  <a:spcPct val="90000"/>
                </a:lnSpc>
                <a:spcBef>
                  <a:spcPts val="0"/>
                </a:spcBef>
                <a:spcAft>
                  <a:spcPts val="0"/>
                </a:spcAft>
                <a:buClr>
                  <a:srgbClr val="000000"/>
                </a:buClr>
                <a:buSzPts val="2100"/>
                <a:buFont typeface="Arial"/>
                <a:buNone/>
              </a:pPr>
              <a:r>
                <a:rPr i="0" lang="en-US" sz="2100" u="none" cap="none" strike="noStrike">
                  <a:solidFill>
                    <a:schemeClr val="dk1"/>
                  </a:solidFill>
                  <a:latin typeface="Happy Monkey"/>
                  <a:ea typeface="Happy Monkey"/>
                  <a:cs typeface="Happy Monkey"/>
                  <a:sym typeface="Happy Monkey"/>
                </a:rPr>
                <a:t>Annual Review</a:t>
              </a:r>
              <a:endParaRPr i="0" sz="2100" u="none" cap="none" strike="noStrike">
                <a:solidFill>
                  <a:schemeClr val="dk1"/>
                </a:solidFill>
                <a:latin typeface="Happy Monkey"/>
                <a:ea typeface="Happy Monkey"/>
                <a:cs typeface="Happy Monkey"/>
                <a:sym typeface="Happy Monkey"/>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6"/>
          <p:cNvSpPr txBox="1"/>
          <p:nvPr>
            <p:ph type="title"/>
          </p:nvPr>
        </p:nvSpPr>
        <p:spPr>
          <a:xfrm>
            <a:off x="1602581" y="571500"/>
            <a:ext cx="61152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Happy Monkey"/>
                <a:ea typeface="Happy Monkey"/>
                <a:cs typeface="Happy Monkey"/>
                <a:sym typeface="Happy Monkey"/>
              </a:rPr>
              <a:t>Design of our Program</a:t>
            </a:r>
            <a:endParaRPr>
              <a:latin typeface="Happy Monkey"/>
              <a:ea typeface="Happy Monkey"/>
              <a:cs typeface="Happy Monkey"/>
              <a:sym typeface="Happy Monkey"/>
            </a:endParaRPr>
          </a:p>
        </p:txBody>
      </p:sp>
      <p:sp>
        <p:nvSpPr>
          <p:cNvPr id="126" name="Google Shape;126;p6"/>
          <p:cNvSpPr txBox="1"/>
          <p:nvPr>
            <p:ph idx="1" type="body"/>
          </p:nvPr>
        </p:nvSpPr>
        <p:spPr>
          <a:xfrm>
            <a:off x="1602575" y="1108525"/>
            <a:ext cx="6114900" cy="4824900"/>
          </a:xfrm>
          <a:prstGeom prst="rect">
            <a:avLst/>
          </a:prstGeom>
          <a:noFill/>
          <a:ln>
            <a:noFill/>
          </a:ln>
        </p:spPr>
        <p:txBody>
          <a:bodyPr anchorCtr="0" anchor="t" bIns="45700" lIns="91425" spcFirstLastPara="1" rIns="91425" wrap="square" tIns="45700">
            <a:normAutofit fontScale="25000" lnSpcReduction="10000"/>
          </a:bodyPr>
          <a:lstStyle/>
          <a:p>
            <a:pPr indent="0" lvl="0" marL="0" rtl="0" algn="l">
              <a:lnSpc>
                <a:spcPct val="100000"/>
              </a:lnSpc>
              <a:spcBef>
                <a:spcPts val="0"/>
              </a:spcBef>
              <a:spcAft>
                <a:spcPts val="0"/>
              </a:spcAft>
              <a:buClr>
                <a:schemeClr val="dk1"/>
              </a:buClr>
              <a:buSzPct val="100000"/>
              <a:buFont typeface="Arial"/>
              <a:buNone/>
            </a:pPr>
            <a:r>
              <a:t/>
            </a:r>
            <a:endParaRPr/>
          </a:p>
          <a:p>
            <a:pPr indent="0" lvl="0" marL="0" rtl="0" algn="l">
              <a:spcBef>
                <a:spcPts val="0"/>
              </a:spcBef>
              <a:spcAft>
                <a:spcPts val="0"/>
              </a:spcAft>
              <a:buNone/>
            </a:pPr>
            <a:r>
              <a:t/>
            </a:r>
            <a:endParaRPr sz="9000">
              <a:latin typeface="Happy Monkey"/>
              <a:ea typeface="Happy Monkey"/>
              <a:cs typeface="Happy Monkey"/>
              <a:sym typeface="Happy Monkey"/>
            </a:endParaRPr>
          </a:p>
          <a:p>
            <a:pPr indent="-371475" lvl="0" marL="457200" rtl="0" algn="l">
              <a:lnSpc>
                <a:spcPct val="90000"/>
              </a:lnSpc>
              <a:spcBef>
                <a:spcPts val="444"/>
              </a:spcBef>
              <a:spcAft>
                <a:spcPts val="0"/>
              </a:spcAft>
              <a:buSzPct val="100000"/>
              <a:buFont typeface="Happy Monkey"/>
              <a:buChar char="•"/>
            </a:pPr>
            <a:r>
              <a:rPr lang="en-US" sz="9000">
                <a:latin typeface="Happy Monkey"/>
                <a:ea typeface="Happy Monkey"/>
                <a:cs typeface="Happy Monkey"/>
                <a:sym typeface="Happy Monkey"/>
              </a:rPr>
              <a:t>Schoolwide Program</a:t>
            </a:r>
            <a:endParaRPr sz="9000">
              <a:latin typeface="Happy Monkey"/>
              <a:ea typeface="Happy Monkey"/>
              <a:cs typeface="Happy Monkey"/>
              <a:sym typeface="Happy Monkey"/>
            </a:endParaRPr>
          </a:p>
          <a:p>
            <a:pPr indent="-371475" lvl="2" marL="1371600" rtl="0" algn="l">
              <a:lnSpc>
                <a:spcPct val="90000"/>
              </a:lnSpc>
              <a:spcBef>
                <a:spcPts val="333"/>
              </a:spcBef>
              <a:spcAft>
                <a:spcPts val="0"/>
              </a:spcAft>
              <a:buSzPct val="100000"/>
              <a:buFont typeface="Happy Monkey"/>
              <a:buChar char="•"/>
            </a:pPr>
            <a:r>
              <a:rPr i="1" lang="en-US" sz="9000">
                <a:latin typeface="Happy Monkey"/>
                <a:ea typeface="Happy Monkey"/>
                <a:cs typeface="Happy Monkey"/>
                <a:sym typeface="Happy Monkey"/>
              </a:rPr>
              <a:t>Schoolwide – all students</a:t>
            </a:r>
            <a:endParaRPr sz="9000">
              <a:latin typeface="Happy Monkey"/>
              <a:ea typeface="Happy Monkey"/>
              <a:cs typeface="Happy Monkey"/>
              <a:sym typeface="Happy Monkey"/>
            </a:endParaRPr>
          </a:p>
          <a:p>
            <a:pPr indent="0" lvl="0" marL="857250" rtl="0" algn="l">
              <a:lnSpc>
                <a:spcPct val="90000"/>
              </a:lnSpc>
              <a:spcBef>
                <a:spcPts val="333"/>
              </a:spcBef>
              <a:spcAft>
                <a:spcPts val="0"/>
              </a:spcAft>
              <a:buNone/>
            </a:pPr>
            <a:r>
              <a:t/>
            </a:r>
            <a:endParaRPr sz="9000">
              <a:latin typeface="Happy Monkey"/>
              <a:ea typeface="Happy Monkey"/>
              <a:cs typeface="Happy Monkey"/>
              <a:sym typeface="Happy Monkey"/>
            </a:endParaRPr>
          </a:p>
          <a:p>
            <a:pPr indent="0" lvl="0" marL="257175" rtl="0" algn="l">
              <a:lnSpc>
                <a:spcPct val="90000"/>
              </a:lnSpc>
              <a:spcBef>
                <a:spcPts val="444"/>
              </a:spcBef>
              <a:spcAft>
                <a:spcPts val="0"/>
              </a:spcAft>
              <a:buNone/>
            </a:pPr>
            <a:r>
              <a:rPr lang="en-US" sz="9000">
                <a:latin typeface="Happy Monkey"/>
                <a:ea typeface="Happy Monkey"/>
                <a:cs typeface="Happy Monkey"/>
                <a:sym typeface="Happy Monkey"/>
              </a:rPr>
              <a:t>Curriculum Utilized:  K-5</a:t>
            </a:r>
            <a:endParaRPr sz="9000">
              <a:latin typeface="Happy Monkey"/>
              <a:ea typeface="Happy Monkey"/>
              <a:cs typeface="Happy Monkey"/>
              <a:sym typeface="Happy Monkey"/>
            </a:endParaRPr>
          </a:p>
          <a:p>
            <a:pPr indent="0" lvl="0" marL="257175" rtl="0" algn="l">
              <a:lnSpc>
                <a:spcPct val="90000"/>
              </a:lnSpc>
              <a:spcBef>
                <a:spcPts val="444"/>
              </a:spcBef>
              <a:spcAft>
                <a:spcPts val="0"/>
              </a:spcAft>
              <a:buNone/>
            </a:pPr>
            <a:r>
              <a:t/>
            </a:r>
            <a:endParaRPr sz="9000">
              <a:latin typeface="Happy Monkey"/>
              <a:ea typeface="Happy Monkey"/>
              <a:cs typeface="Happy Monkey"/>
              <a:sym typeface="Happy Monkey"/>
            </a:endParaRPr>
          </a:p>
          <a:p>
            <a:pPr indent="-371475" lvl="2" marL="1371600" rtl="0" algn="l">
              <a:lnSpc>
                <a:spcPct val="90000"/>
              </a:lnSpc>
              <a:spcBef>
                <a:spcPts val="333"/>
              </a:spcBef>
              <a:spcAft>
                <a:spcPts val="0"/>
              </a:spcAft>
              <a:buSzPct val="100000"/>
              <a:buFont typeface="Happy Monkey"/>
              <a:buChar char="•"/>
            </a:pPr>
            <a:r>
              <a:rPr lang="en-US" sz="9000">
                <a:latin typeface="Happy Monkey"/>
                <a:ea typeface="Happy Monkey"/>
                <a:cs typeface="Happy Monkey"/>
                <a:sym typeface="Happy Monkey"/>
              </a:rPr>
              <a:t>Benchmark Advanced </a:t>
            </a:r>
            <a:endParaRPr sz="9000">
              <a:latin typeface="Happy Monkey"/>
              <a:ea typeface="Happy Monkey"/>
              <a:cs typeface="Happy Monkey"/>
              <a:sym typeface="Happy Monkey"/>
            </a:endParaRPr>
          </a:p>
          <a:p>
            <a:pPr indent="-371475" lvl="2" marL="1371600" rtl="0" algn="l">
              <a:lnSpc>
                <a:spcPct val="90000"/>
              </a:lnSpc>
              <a:spcBef>
                <a:spcPts val="333"/>
              </a:spcBef>
              <a:spcAft>
                <a:spcPts val="0"/>
              </a:spcAft>
              <a:buSzPct val="100000"/>
              <a:buFont typeface="Happy Monkey"/>
              <a:buChar char="•"/>
            </a:pPr>
            <a:r>
              <a:rPr lang="en-US" sz="9000">
                <a:latin typeface="Happy Monkey"/>
                <a:ea typeface="Happy Monkey"/>
                <a:cs typeface="Happy Monkey"/>
                <a:sym typeface="Happy Monkey"/>
              </a:rPr>
              <a:t>HMH Into Math </a:t>
            </a:r>
            <a:endParaRPr sz="9000">
              <a:latin typeface="Happy Monkey"/>
              <a:ea typeface="Happy Monkey"/>
              <a:cs typeface="Happy Monkey"/>
              <a:sym typeface="Happy Monkey"/>
            </a:endParaRPr>
          </a:p>
          <a:p>
            <a:pPr indent="0" lvl="0" marL="0" rtl="0" algn="l">
              <a:lnSpc>
                <a:spcPct val="90000"/>
              </a:lnSpc>
              <a:spcBef>
                <a:spcPts val="333"/>
              </a:spcBef>
              <a:spcAft>
                <a:spcPts val="0"/>
              </a:spcAft>
              <a:buNone/>
            </a:pPr>
            <a:r>
              <a:t/>
            </a:r>
            <a:endParaRPr sz="9000">
              <a:latin typeface="Happy Monkey"/>
              <a:ea typeface="Happy Monkey"/>
              <a:cs typeface="Happy Monkey"/>
              <a:sym typeface="Happy Monkey"/>
            </a:endParaRPr>
          </a:p>
          <a:p>
            <a:pPr indent="0" lvl="0" marL="0" rtl="0" algn="l">
              <a:lnSpc>
                <a:spcPct val="90000"/>
              </a:lnSpc>
              <a:spcBef>
                <a:spcPts val="333"/>
              </a:spcBef>
              <a:spcAft>
                <a:spcPts val="0"/>
              </a:spcAft>
              <a:buNone/>
            </a:pPr>
            <a:r>
              <a:rPr lang="en-US" sz="9000">
                <a:latin typeface="Happy Monkey"/>
                <a:ea typeface="Happy Monkey"/>
                <a:cs typeface="Happy Monkey"/>
                <a:sym typeface="Happy Monkey"/>
              </a:rPr>
              <a:t>Curriculum Utilized 6-8:</a:t>
            </a:r>
            <a:endParaRPr sz="9000">
              <a:latin typeface="Happy Monkey"/>
              <a:ea typeface="Happy Monkey"/>
              <a:cs typeface="Happy Monkey"/>
              <a:sym typeface="Happy Monkey"/>
            </a:endParaRPr>
          </a:p>
          <a:p>
            <a:pPr indent="0" lvl="0" marL="0" rtl="0" algn="l">
              <a:lnSpc>
                <a:spcPct val="90000"/>
              </a:lnSpc>
              <a:spcBef>
                <a:spcPts val="333"/>
              </a:spcBef>
              <a:spcAft>
                <a:spcPts val="0"/>
              </a:spcAft>
              <a:buNone/>
            </a:pPr>
            <a:r>
              <a:t/>
            </a:r>
            <a:endParaRPr sz="9000">
              <a:latin typeface="Happy Monkey"/>
              <a:ea typeface="Happy Monkey"/>
              <a:cs typeface="Happy Monkey"/>
              <a:sym typeface="Happy Monkey"/>
            </a:endParaRPr>
          </a:p>
          <a:p>
            <a:pPr indent="-371475" lvl="0" marL="457200" rtl="0" algn="l">
              <a:lnSpc>
                <a:spcPct val="90000"/>
              </a:lnSpc>
              <a:spcBef>
                <a:spcPts val="333"/>
              </a:spcBef>
              <a:spcAft>
                <a:spcPts val="0"/>
              </a:spcAft>
              <a:buSzPct val="100000"/>
              <a:buFont typeface="Happy Monkey"/>
              <a:buChar char="•"/>
            </a:pPr>
            <a:r>
              <a:rPr lang="en-US" sz="9000">
                <a:latin typeface="Happy Monkey"/>
                <a:ea typeface="Happy Monkey"/>
                <a:cs typeface="Happy Monkey"/>
                <a:sym typeface="Happy Monkey"/>
              </a:rPr>
              <a:t>Amplify</a:t>
            </a:r>
            <a:endParaRPr sz="9000">
              <a:latin typeface="Happy Monkey"/>
              <a:ea typeface="Happy Monkey"/>
              <a:cs typeface="Happy Monkey"/>
              <a:sym typeface="Happy Monkey"/>
            </a:endParaRPr>
          </a:p>
          <a:p>
            <a:pPr indent="-371475" lvl="0" marL="457200" rtl="0" algn="l">
              <a:lnSpc>
                <a:spcPct val="90000"/>
              </a:lnSpc>
              <a:spcBef>
                <a:spcPts val="0"/>
              </a:spcBef>
              <a:spcAft>
                <a:spcPts val="0"/>
              </a:spcAft>
              <a:buSzPct val="100000"/>
              <a:buFont typeface="Happy Monkey"/>
              <a:buChar char="•"/>
            </a:pPr>
            <a:r>
              <a:rPr lang="en-US" sz="9000">
                <a:latin typeface="Happy Monkey"/>
                <a:ea typeface="Happy Monkey"/>
                <a:cs typeface="Happy Monkey"/>
                <a:sym typeface="Happy Monkey"/>
              </a:rPr>
              <a:t>Ed Gems</a:t>
            </a:r>
            <a:endParaRPr sz="9000">
              <a:latin typeface="Happy Monkey"/>
              <a:ea typeface="Happy Monkey"/>
              <a:cs typeface="Happy Monkey"/>
              <a:sym typeface="Happy Monkey"/>
            </a:endParaRPr>
          </a:p>
          <a:p>
            <a:pPr indent="-371475" lvl="0" marL="457200" rtl="0" algn="l">
              <a:lnSpc>
                <a:spcPct val="90000"/>
              </a:lnSpc>
              <a:spcBef>
                <a:spcPts val="0"/>
              </a:spcBef>
              <a:spcAft>
                <a:spcPts val="0"/>
              </a:spcAft>
              <a:buSzPct val="100000"/>
              <a:buFont typeface="Happy Monkey"/>
              <a:buChar char="•"/>
            </a:pPr>
            <a:r>
              <a:rPr lang="en-US" sz="9000">
                <a:latin typeface="Happy Monkey"/>
                <a:ea typeface="Happy Monkey"/>
                <a:cs typeface="Happy Monkey"/>
                <a:sym typeface="Happy Monkey"/>
              </a:rPr>
              <a:t>Co</a:t>
            </a:r>
            <a:r>
              <a:rPr lang="en-US" sz="9000">
                <a:latin typeface="Happy Monkey"/>
                <a:ea typeface="Happy Monkey"/>
                <a:cs typeface="Happy Monkey"/>
                <a:sym typeface="Happy Monkey"/>
              </a:rPr>
              <a:t>re Focus</a:t>
            </a:r>
            <a:endParaRPr sz="9000">
              <a:latin typeface="Happy Monkey"/>
              <a:ea typeface="Happy Monkey"/>
              <a:cs typeface="Happy Monkey"/>
              <a:sym typeface="Happy Monkey"/>
            </a:endParaRPr>
          </a:p>
          <a:p>
            <a:pPr indent="0" lvl="0" marL="857250" rtl="0" algn="l">
              <a:lnSpc>
                <a:spcPct val="90000"/>
              </a:lnSpc>
              <a:spcBef>
                <a:spcPts val="333"/>
              </a:spcBef>
              <a:spcAft>
                <a:spcPts val="0"/>
              </a:spcAft>
              <a:buSzPct val="113310"/>
              <a:buNone/>
            </a:pPr>
            <a:r>
              <a:t/>
            </a:r>
            <a:endParaRPr sz="2733"/>
          </a:p>
          <a:p>
            <a:pPr indent="-116204" lvl="0" marL="257175" rtl="0" algn="l">
              <a:lnSpc>
                <a:spcPct val="100000"/>
              </a:lnSpc>
              <a:spcBef>
                <a:spcPts val="444"/>
              </a:spcBef>
              <a:spcAft>
                <a:spcPts val="0"/>
              </a:spcAft>
              <a:buClr>
                <a:schemeClr val="dk1"/>
              </a:buClr>
              <a:buSzPct val="100000"/>
              <a:buFont typeface="Arial"/>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7"/>
          <p:cNvSpPr txBox="1"/>
          <p:nvPr>
            <p:ph type="title"/>
          </p:nvPr>
        </p:nvSpPr>
        <p:spPr>
          <a:xfrm>
            <a:off x="1602581" y="647700"/>
            <a:ext cx="61152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Happy Monkey"/>
                <a:ea typeface="Happy Monkey"/>
                <a:cs typeface="Happy Monkey"/>
                <a:sym typeface="Happy Monkey"/>
              </a:rPr>
              <a:t>Assessments &amp; Monitoring</a:t>
            </a:r>
            <a:endParaRPr>
              <a:latin typeface="Happy Monkey"/>
              <a:ea typeface="Happy Monkey"/>
              <a:cs typeface="Happy Monkey"/>
              <a:sym typeface="Happy Monkey"/>
            </a:endParaRPr>
          </a:p>
        </p:txBody>
      </p:sp>
      <p:sp>
        <p:nvSpPr>
          <p:cNvPr id="133" name="Google Shape;133;p7"/>
          <p:cNvSpPr txBox="1"/>
          <p:nvPr>
            <p:ph idx="1" type="body"/>
          </p:nvPr>
        </p:nvSpPr>
        <p:spPr>
          <a:xfrm>
            <a:off x="569675" y="1605400"/>
            <a:ext cx="8693700" cy="4153800"/>
          </a:xfrm>
          <a:prstGeom prst="rect">
            <a:avLst/>
          </a:prstGeom>
          <a:noFill/>
          <a:ln>
            <a:noFill/>
          </a:ln>
        </p:spPr>
        <p:txBody>
          <a:bodyPr anchorCtr="0" anchor="t" bIns="45700" lIns="91425" spcFirstLastPara="1" rIns="91425" wrap="square" tIns="45700">
            <a:noAutofit/>
          </a:bodyPr>
          <a:lstStyle/>
          <a:p>
            <a:pPr indent="-189865" lvl="0" marL="257175" rtl="0" algn="l">
              <a:lnSpc>
                <a:spcPct val="100000"/>
              </a:lnSpc>
              <a:spcBef>
                <a:spcPts val="0"/>
              </a:spcBef>
              <a:spcAft>
                <a:spcPts val="0"/>
              </a:spcAft>
              <a:buClr>
                <a:srgbClr val="B4BC4C"/>
              </a:buClr>
              <a:buSzPts val="1340"/>
              <a:buFont typeface="Happy Monkey"/>
              <a:buChar char="•"/>
            </a:pPr>
            <a:r>
              <a:rPr lang="en-US" sz="2500">
                <a:latin typeface="Happy Monkey"/>
                <a:ea typeface="Happy Monkey"/>
                <a:cs typeface="Happy Monkey"/>
                <a:sym typeface="Happy Monkey"/>
              </a:rPr>
              <a:t>Assessments our school uses:</a:t>
            </a:r>
            <a:endParaRPr sz="2500">
              <a:latin typeface="Happy Monkey"/>
              <a:ea typeface="Happy Monkey"/>
              <a:cs typeface="Happy Monkey"/>
              <a:sym typeface="Happy Monkey"/>
            </a:endParaRPr>
          </a:p>
          <a:p>
            <a:pPr indent="-171132" lvl="1" marL="557212" rtl="0" algn="l">
              <a:lnSpc>
                <a:spcPct val="100000"/>
              </a:lnSpc>
              <a:spcBef>
                <a:spcPts val="550"/>
              </a:spcBef>
              <a:spcAft>
                <a:spcPts val="0"/>
              </a:spcAft>
              <a:buClr>
                <a:srgbClr val="79B5B0"/>
              </a:buClr>
              <a:buSzPts val="1420"/>
              <a:buFont typeface="Happy Monkey"/>
              <a:buChar char="–"/>
            </a:pPr>
            <a:r>
              <a:rPr lang="en-US" sz="2200">
                <a:latin typeface="Happy Monkey"/>
                <a:ea typeface="Happy Monkey"/>
                <a:cs typeface="Happy Monkey"/>
                <a:sym typeface="Happy Monkey"/>
              </a:rPr>
              <a:t>SMARTER Balanced, Dibels Reading, MAP Growth, and  in-program check points</a:t>
            </a:r>
            <a:endParaRPr sz="2200">
              <a:latin typeface="Happy Monkey"/>
              <a:ea typeface="Happy Monkey"/>
              <a:cs typeface="Happy Monkey"/>
              <a:sym typeface="Happy Monkey"/>
            </a:endParaRPr>
          </a:p>
          <a:p>
            <a:pPr indent="-170180" lvl="0" marL="742950" rtl="0" algn="l">
              <a:lnSpc>
                <a:spcPct val="100000"/>
              </a:lnSpc>
              <a:spcBef>
                <a:spcPts val="550"/>
              </a:spcBef>
              <a:spcAft>
                <a:spcPts val="0"/>
              </a:spcAft>
              <a:buSzPts val="2400"/>
              <a:buNone/>
            </a:pPr>
            <a:r>
              <a:t/>
            </a:r>
            <a:endParaRPr sz="2200">
              <a:latin typeface="Happy Monkey"/>
              <a:ea typeface="Happy Monkey"/>
              <a:cs typeface="Happy Monkey"/>
              <a:sym typeface="Happy Monkey"/>
            </a:endParaRPr>
          </a:p>
          <a:p>
            <a:pPr indent="-189865" lvl="0" marL="257175" rtl="0" algn="l">
              <a:lnSpc>
                <a:spcPct val="100000"/>
              </a:lnSpc>
              <a:spcBef>
                <a:spcPts val="700"/>
              </a:spcBef>
              <a:spcAft>
                <a:spcPts val="0"/>
              </a:spcAft>
              <a:buClr>
                <a:srgbClr val="B4BC4C"/>
              </a:buClr>
              <a:buSzPts val="1340"/>
              <a:buFont typeface="Happy Monkey"/>
              <a:buChar char="•"/>
            </a:pPr>
            <a:r>
              <a:rPr lang="en-US" sz="2500">
                <a:latin typeface="Happy Monkey"/>
                <a:ea typeface="Happy Monkey"/>
                <a:cs typeface="Happy Monkey"/>
                <a:sym typeface="Happy Monkey"/>
              </a:rPr>
              <a:t>Notification of your child’s assessment results</a:t>
            </a:r>
            <a:endParaRPr sz="2500">
              <a:latin typeface="Happy Monkey"/>
              <a:ea typeface="Happy Monkey"/>
              <a:cs typeface="Happy Monkey"/>
              <a:sym typeface="Happy Monkey"/>
            </a:endParaRPr>
          </a:p>
          <a:p>
            <a:pPr indent="-171132" lvl="1" marL="557212" rtl="0" algn="l">
              <a:lnSpc>
                <a:spcPct val="100000"/>
              </a:lnSpc>
              <a:spcBef>
                <a:spcPts val="550"/>
              </a:spcBef>
              <a:spcAft>
                <a:spcPts val="0"/>
              </a:spcAft>
              <a:buClr>
                <a:srgbClr val="79B5B0"/>
              </a:buClr>
              <a:buSzPts val="1420"/>
              <a:buFont typeface="Happy Monkey"/>
              <a:buChar char="–"/>
            </a:pPr>
            <a:r>
              <a:rPr lang="en-US" sz="2200">
                <a:latin typeface="Happy Monkey"/>
                <a:ea typeface="Happy Monkey"/>
                <a:cs typeface="Happy Monkey"/>
                <a:sym typeface="Happy Monkey"/>
              </a:rPr>
              <a:t>SMARTER Balanced: reports sent home</a:t>
            </a:r>
            <a:endParaRPr sz="2200">
              <a:latin typeface="Happy Monkey"/>
              <a:ea typeface="Happy Monkey"/>
              <a:cs typeface="Happy Monkey"/>
              <a:sym typeface="Happy Monkey"/>
            </a:endParaRPr>
          </a:p>
          <a:p>
            <a:pPr indent="-171132" lvl="1" marL="557212" rtl="0" algn="l">
              <a:lnSpc>
                <a:spcPct val="100000"/>
              </a:lnSpc>
              <a:spcBef>
                <a:spcPts val="550"/>
              </a:spcBef>
              <a:spcAft>
                <a:spcPts val="0"/>
              </a:spcAft>
              <a:buClr>
                <a:srgbClr val="79B5B0"/>
              </a:buClr>
              <a:buSzPts val="1420"/>
              <a:buFont typeface="Happy Monkey"/>
              <a:buChar char="–"/>
            </a:pPr>
            <a:r>
              <a:rPr lang="en-US" sz="2200">
                <a:latin typeface="Happy Monkey"/>
                <a:ea typeface="Happy Monkey"/>
                <a:cs typeface="Happy Monkey"/>
                <a:sym typeface="Happy Monkey"/>
              </a:rPr>
              <a:t>Dibels Reading &amp; in-program check points: distributed at conferences</a:t>
            </a:r>
            <a:endParaRPr sz="2200">
              <a:latin typeface="Happy Monkey"/>
              <a:ea typeface="Happy Monkey"/>
              <a:cs typeface="Happy Monkey"/>
              <a:sym typeface="Happy Monkey"/>
            </a:endParaRPr>
          </a:p>
          <a:p>
            <a:pPr indent="-170180" lvl="0" marL="742950" rtl="0" algn="l">
              <a:lnSpc>
                <a:spcPct val="100000"/>
              </a:lnSpc>
              <a:spcBef>
                <a:spcPts val="550"/>
              </a:spcBef>
              <a:spcAft>
                <a:spcPts val="0"/>
              </a:spcAft>
              <a:buSzPts val="2400"/>
              <a:buNone/>
            </a:pPr>
            <a:r>
              <a:t/>
            </a:r>
            <a:endParaRPr sz="2200">
              <a:latin typeface="Happy Monkey"/>
              <a:ea typeface="Happy Monkey"/>
              <a:cs typeface="Happy Monkey"/>
              <a:sym typeface="Happy Monkey"/>
            </a:endParaRPr>
          </a:p>
          <a:p>
            <a:pPr indent="-514985" lvl="0" marL="772160" rtl="0" algn="l">
              <a:lnSpc>
                <a:spcPct val="100000"/>
              </a:lnSpc>
              <a:spcBef>
                <a:spcPts val="700"/>
              </a:spcBef>
              <a:spcAft>
                <a:spcPts val="0"/>
              </a:spcAft>
              <a:buClr>
                <a:srgbClr val="B4BC4C"/>
              </a:buClr>
              <a:buSzPts val="1340"/>
              <a:buFont typeface="Happy Monkey"/>
              <a:buChar char="•"/>
            </a:pPr>
            <a:r>
              <a:rPr lang="en-US" sz="2500">
                <a:latin typeface="Happy Monkey"/>
                <a:ea typeface="Happy Monkey"/>
                <a:cs typeface="Happy Monkey"/>
                <a:sym typeface="Happy Monkey"/>
              </a:rPr>
              <a:t>Progress monitoring process</a:t>
            </a:r>
            <a:endParaRPr sz="2500">
              <a:latin typeface="Happy Monkey"/>
              <a:ea typeface="Happy Monkey"/>
              <a:cs typeface="Happy Monkey"/>
              <a:sym typeface="Happy Monkey"/>
            </a:endParaRPr>
          </a:p>
          <a:p>
            <a:pPr indent="-250825" lvl="0" marL="257175" rtl="0" algn="l">
              <a:lnSpc>
                <a:spcPct val="100000"/>
              </a:lnSpc>
              <a:spcBef>
                <a:spcPts val="360"/>
              </a:spcBef>
              <a:spcAft>
                <a:spcPts val="0"/>
              </a:spcAft>
              <a:buSzPts val="1700"/>
              <a:buChar char="•"/>
            </a:pPr>
            <a:r>
              <a:t/>
            </a:r>
            <a:endParaRPr sz="17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8"/>
          <p:cNvSpPr txBox="1"/>
          <p:nvPr>
            <p:ph type="title"/>
          </p:nvPr>
        </p:nvSpPr>
        <p:spPr>
          <a:xfrm>
            <a:off x="1602581" y="409576"/>
            <a:ext cx="611505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Happy Monkey"/>
                <a:ea typeface="Happy Monkey"/>
                <a:cs typeface="Happy Monkey"/>
                <a:sym typeface="Happy Monkey"/>
              </a:rPr>
              <a:t>Parent’s Rights under ESEA</a:t>
            </a:r>
            <a:endParaRPr>
              <a:latin typeface="Happy Monkey"/>
              <a:ea typeface="Happy Monkey"/>
              <a:cs typeface="Happy Monkey"/>
              <a:sym typeface="Happy Monkey"/>
            </a:endParaRPr>
          </a:p>
        </p:txBody>
      </p:sp>
      <p:grpSp>
        <p:nvGrpSpPr>
          <p:cNvPr id="140" name="Google Shape;140;p8"/>
          <p:cNvGrpSpPr/>
          <p:nvPr/>
        </p:nvGrpSpPr>
        <p:grpSpPr>
          <a:xfrm>
            <a:off x="1485900" y="2057400"/>
            <a:ext cx="7552571" cy="3754591"/>
            <a:chOff x="0" y="0"/>
            <a:chExt cx="6457949" cy="3398127"/>
          </a:xfrm>
        </p:grpSpPr>
        <p:sp>
          <p:nvSpPr>
            <p:cNvPr id="141" name="Google Shape;141;p8"/>
            <p:cNvSpPr/>
            <p:nvPr/>
          </p:nvSpPr>
          <p:spPr>
            <a:xfrm>
              <a:off x="0" y="1019413"/>
              <a:ext cx="6457949" cy="1359217"/>
            </a:xfrm>
            <a:prstGeom prst="notchedRightArrow">
              <a:avLst>
                <a:gd fmla="val 50000" name="adj1"/>
                <a:gd fmla="val 50000" name="adj2"/>
              </a:avLst>
            </a:prstGeom>
            <a:solidFill>
              <a:srgbClr val="CACAC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8"/>
            <p:cNvSpPr/>
            <p:nvPr/>
          </p:nvSpPr>
          <p:spPr>
            <a:xfrm>
              <a:off x="2094" y="0"/>
              <a:ext cx="1087088" cy="135921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8"/>
            <p:cNvSpPr txBox="1"/>
            <p:nvPr/>
          </p:nvSpPr>
          <p:spPr>
            <a:xfrm>
              <a:off x="2095" y="0"/>
              <a:ext cx="1488600" cy="1359300"/>
            </a:xfrm>
            <a:prstGeom prst="rect">
              <a:avLst/>
            </a:prstGeom>
            <a:noFill/>
            <a:ln>
              <a:noFill/>
            </a:ln>
          </p:spPr>
          <p:txBody>
            <a:bodyPr anchorCtr="0" anchor="b"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i="0" lang="en-US" sz="1600" u="none" cap="none" strike="noStrike">
                  <a:solidFill>
                    <a:schemeClr val="dk1"/>
                  </a:solidFill>
                  <a:latin typeface="Happy Monkey"/>
                  <a:ea typeface="Happy Monkey"/>
                  <a:cs typeface="Happy Monkey"/>
                  <a:sym typeface="Happy Monkey"/>
                </a:rPr>
                <a:t>Right to request teacher qualifications</a:t>
              </a:r>
              <a:endParaRPr i="0" sz="1600" u="none" cap="none" strike="noStrike">
                <a:solidFill>
                  <a:schemeClr val="dk1"/>
                </a:solidFill>
                <a:latin typeface="Happy Monkey"/>
                <a:ea typeface="Happy Monkey"/>
                <a:cs typeface="Happy Monkey"/>
                <a:sym typeface="Happy Monkey"/>
              </a:endParaRPr>
            </a:p>
          </p:txBody>
        </p:sp>
        <p:sp>
          <p:nvSpPr>
            <p:cNvPr id="144" name="Google Shape;144;p8"/>
            <p:cNvSpPr/>
            <p:nvPr/>
          </p:nvSpPr>
          <p:spPr>
            <a:xfrm>
              <a:off x="375736" y="1529119"/>
              <a:ext cx="339804" cy="339804"/>
            </a:xfrm>
            <a:prstGeom prst="ellipse">
              <a:avLst/>
            </a:prstGeom>
            <a:solidFill>
              <a:srgbClr val="97CCFE"/>
            </a:solidFill>
            <a:ln cap="flat" cmpd="sng" w="254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8"/>
            <p:cNvSpPr/>
            <p:nvPr/>
          </p:nvSpPr>
          <p:spPr>
            <a:xfrm>
              <a:off x="1126360" y="2038826"/>
              <a:ext cx="1068217" cy="135921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8"/>
            <p:cNvSpPr txBox="1"/>
            <p:nvPr/>
          </p:nvSpPr>
          <p:spPr>
            <a:xfrm>
              <a:off x="1002459" y="2038827"/>
              <a:ext cx="1331700" cy="1359300"/>
            </a:xfrm>
            <a:prstGeom prst="rect">
              <a:avLst/>
            </a:prstGeom>
            <a:noFill/>
            <a:ln>
              <a:noFill/>
            </a:ln>
          </p:spPr>
          <p:txBody>
            <a:bodyPr anchorCtr="0" anchor="t" bIns="99550" lIns="99550" spcFirstLastPara="1" rIns="99550" wrap="square" tIns="99550">
              <a:noAutofit/>
            </a:bodyPr>
            <a:lstStyle/>
            <a:p>
              <a:pPr indent="0" lvl="0" marL="0" marR="0" rtl="0" algn="ctr">
                <a:lnSpc>
                  <a:spcPct val="90000"/>
                </a:lnSpc>
                <a:spcBef>
                  <a:spcPts val="0"/>
                </a:spcBef>
                <a:spcAft>
                  <a:spcPts val="0"/>
                </a:spcAft>
                <a:buClr>
                  <a:srgbClr val="000000"/>
                </a:buClr>
                <a:buSzPts val="1400"/>
                <a:buFont typeface="Arial"/>
                <a:buNone/>
              </a:pPr>
              <a:r>
                <a:rPr i="0" lang="en-US" sz="1400" u="none" cap="none" strike="noStrike">
                  <a:solidFill>
                    <a:schemeClr val="dk1"/>
                  </a:solidFill>
                  <a:latin typeface="Happy Monkey"/>
                  <a:ea typeface="Happy Monkey"/>
                  <a:cs typeface="Happy Monkey"/>
                  <a:sym typeface="Happy Monkey"/>
                </a:rPr>
                <a:t>Request opportunities to meet regularly with staff for parent involvement</a:t>
              </a:r>
              <a:endParaRPr i="0" sz="1400" u="none" cap="none" strike="noStrike">
                <a:solidFill>
                  <a:schemeClr val="dk1"/>
                </a:solidFill>
                <a:latin typeface="Happy Monkey"/>
                <a:ea typeface="Happy Monkey"/>
                <a:cs typeface="Happy Monkey"/>
                <a:sym typeface="Happy Monkey"/>
              </a:endParaRPr>
            </a:p>
          </p:txBody>
        </p:sp>
        <p:sp>
          <p:nvSpPr>
            <p:cNvPr id="147" name="Google Shape;147;p8"/>
            <p:cNvSpPr/>
            <p:nvPr/>
          </p:nvSpPr>
          <p:spPr>
            <a:xfrm>
              <a:off x="1490566" y="1529119"/>
              <a:ext cx="339804" cy="339804"/>
            </a:xfrm>
            <a:prstGeom prst="ellipse">
              <a:avLst/>
            </a:prstGeom>
            <a:solidFill>
              <a:srgbClr val="97CCFE"/>
            </a:solidFill>
            <a:ln cap="flat" cmpd="sng" w="254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8"/>
            <p:cNvSpPr/>
            <p:nvPr/>
          </p:nvSpPr>
          <p:spPr>
            <a:xfrm>
              <a:off x="2231754" y="0"/>
              <a:ext cx="1207713" cy="135921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8"/>
            <p:cNvSpPr txBox="1"/>
            <p:nvPr/>
          </p:nvSpPr>
          <p:spPr>
            <a:xfrm>
              <a:off x="2231743" y="0"/>
              <a:ext cx="1488600" cy="1359300"/>
            </a:xfrm>
            <a:prstGeom prst="rect">
              <a:avLst/>
            </a:prstGeom>
            <a:noFill/>
            <a:ln>
              <a:noFill/>
            </a:ln>
          </p:spPr>
          <p:txBody>
            <a:bodyPr anchorCtr="0" anchor="b"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i="0" lang="en-US" sz="1600" u="none" cap="none" strike="noStrike">
                  <a:solidFill>
                    <a:schemeClr val="dk1"/>
                  </a:solidFill>
                  <a:latin typeface="Happy Monkey"/>
                  <a:ea typeface="Happy Monkey"/>
                  <a:cs typeface="Happy Monkey"/>
                  <a:sym typeface="Happy Monkey"/>
                </a:rPr>
                <a:t>Participate in decisions affecting your child</a:t>
              </a:r>
              <a:endParaRPr i="0" sz="1400" u="none" cap="none" strike="noStrike">
                <a:solidFill>
                  <a:srgbClr val="000000"/>
                </a:solidFill>
                <a:latin typeface="Happy Monkey"/>
                <a:ea typeface="Happy Monkey"/>
                <a:cs typeface="Happy Monkey"/>
                <a:sym typeface="Happy Monkey"/>
              </a:endParaRPr>
            </a:p>
          </p:txBody>
        </p:sp>
        <p:sp>
          <p:nvSpPr>
            <p:cNvPr id="150" name="Google Shape;150;p8"/>
            <p:cNvSpPr/>
            <p:nvPr/>
          </p:nvSpPr>
          <p:spPr>
            <a:xfrm>
              <a:off x="2665709" y="1529119"/>
              <a:ext cx="339804" cy="339804"/>
            </a:xfrm>
            <a:prstGeom prst="ellipse">
              <a:avLst/>
            </a:prstGeom>
            <a:solidFill>
              <a:srgbClr val="97CCFE"/>
            </a:solidFill>
            <a:ln cap="flat" cmpd="sng" w="254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8"/>
            <p:cNvSpPr/>
            <p:nvPr/>
          </p:nvSpPr>
          <p:spPr>
            <a:xfrm>
              <a:off x="3476645" y="2038826"/>
              <a:ext cx="964618" cy="135921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8"/>
            <p:cNvSpPr txBox="1"/>
            <p:nvPr/>
          </p:nvSpPr>
          <p:spPr>
            <a:xfrm>
              <a:off x="3476635" y="2038827"/>
              <a:ext cx="1401300" cy="1359300"/>
            </a:xfrm>
            <a:prstGeom prst="rect">
              <a:avLst/>
            </a:prstGeom>
            <a:noFill/>
            <a:ln>
              <a:noFill/>
            </a:ln>
          </p:spPr>
          <p:txBody>
            <a:bodyPr anchorCtr="0" anchor="t" bIns="99550" lIns="99550" spcFirstLastPara="1" rIns="99550" wrap="square" tIns="99550">
              <a:noAutofit/>
            </a:bodyPr>
            <a:lstStyle/>
            <a:p>
              <a:pPr indent="0" lvl="0" marL="0" marR="0" rtl="0" algn="ctr">
                <a:lnSpc>
                  <a:spcPct val="90000"/>
                </a:lnSpc>
                <a:spcBef>
                  <a:spcPts val="0"/>
                </a:spcBef>
                <a:spcAft>
                  <a:spcPts val="0"/>
                </a:spcAft>
                <a:buClr>
                  <a:srgbClr val="000000"/>
                </a:buClr>
                <a:buSzPts val="1400"/>
                <a:buFont typeface="Arial"/>
                <a:buNone/>
              </a:pPr>
              <a:r>
                <a:rPr i="0" lang="en-US" sz="1400" u="none" cap="none" strike="noStrike">
                  <a:solidFill>
                    <a:schemeClr val="dk1"/>
                  </a:solidFill>
                  <a:latin typeface="Happy Monkey"/>
                  <a:ea typeface="Happy Monkey"/>
                  <a:cs typeface="Happy Monkey"/>
                  <a:sym typeface="Happy Monkey"/>
                </a:rPr>
                <a:t>Review school’s Title I-A plan and make suggestions</a:t>
              </a:r>
              <a:endParaRPr i="0" sz="1400" u="none" cap="none" strike="noStrike">
                <a:solidFill>
                  <a:schemeClr val="dk1"/>
                </a:solidFill>
                <a:latin typeface="Happy Monkey"/>
                <a:ea typeface="Happy Monkey"/>
                <a:cs typeface="Happy Monkey"/>
                <a:sym typeface="Happy Monkey"/>
              </a:endParaRPr>
            </a:p>
          </p:txBody>
        </p:sp>
        <p:sp>
          <p:nvSpPr>
            <p:cNvPr id="153" name="Google Shape;153;p8"/>
            <p:cNvSpPr/>
            <p:nvPr/>
          </p:nvSpPr>
          <p:spPr>
            <a:xfrm>
              <a:off x="3789052" y="1529119"/>
              <a:ext cx="339804" cy="339804"/>
            </a:xfrm>
            <a:prstGeom prst="ellipse">
              <a:avLst/>
            </a:prstGeom>
            <a:solidFill>
              <a:srgbClr val="97CCFE"/>
            </a:solidFill>
            <a:ln cap="flat" cmpd="sng" w="254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8"/>
            <p:cNvSpPr/>
            <p:nvPr/>
          </p:nvSpPr>
          <p:spPr>
            <a:xfrm>
              <a:off x="4478441" y="0"/>
              <a:ext cx="1331618" cy="135921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8"/>
            <p:cNvSpPr txBox="1"/>
            <p:nvPr/>
          </p:nvSpPr>
          <p:spPr>
            <a:xfrm>
              <a:off x="4478441" y="0"/>
              <a:ext cx="1331618" cy="1359217"/>
            </a:xfrm>
            <a:prstGeom prst="rect">
              <a:avLst/>
            </a:prstGeom>
            <a:noFill/>
            <a:ln>
              <a:noFill/>
            </a:ln>
          </p:spPr>
          <p:txBody>
            <a:bodyPr anchorCtr="0" anchor="b"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i="0" lang="en-US" sz="1600" u="none" cap="none" strike="noStrike">
                  <a:solidFill>
                    <a:schemeClr val="dk1"/>
                  </a:solidFill>
                  <a:latin typeface="Happy Monkey"/>
                  <a:ea typeface="Happy Monkey"/>
                  <a:cs typeface="Happy Monkey"/>
                  <a:sym typeface="Happy Monkey"/>
                </a:rPr>
                <a:t>Participate in school activities</a:t>
              </a:r>
              <a:endParaRPr i="0" sz="1600" u="none" cap="none" strike="noStrike">
                <a:solidFill>
                  <a:schemeClr val="dk1"/>
                </a:solidFill>
                <a:latin typeface="Happy Monkey"/>
                <a:ea typeface="Happy Monkey"/>
                <a:cs typeface="Happy Monkey"/>
                <a:sym typeface="Happy Monkey"/>
              </a:endParaRPr>
            </a:p>
          </p:txBody>
        </p:sp>
        <p:sp>
          <p:nvSpPr>
            <p:cNvPr id="156" name="Google Shape;156;p8"/>
            <p:cNvSpPr/>
            <p:nvPr/>
          </p:nvSpPr>
          <p:spPr>
            <a:xfrm>
              <a:off x="4974348" y="1529119"/>
              <a:ext cx="339804" cy="339804"/>
            </a:xfrm>
            <a:prstGeom prst="ellipse">
              <a:avLst/>
            </a:prstGeom>
            <a:solidFill>
              <a:srgbClr val="97CCFE"/>
            </a:solidFill>
            <a:ln cap="flat" cmpd="sng" w="254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9"/>
          <p:cNvSpPr txBox="1"/>
          <p:nvPr>
            <p:ph type="title"/>
          </p:nvPr>
        </p:nvSpPr>
        <p:spPr>
          <a:xfrm>
            <a:off x="1602581" y="1028700"/>
            <a:ext cx="6115050" cy="74295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51851"/>
              <a:buNone/>
            </a:pPr>
            <a:r>
              <a:rPr lang="en-US">
                <a:latin typeface="Happy Monkey"/>
                <a:ea typeface="Happy Monkey"/>
                <a:cs typeface="Happy Monkey"/>
                <a:sym typeface="Happy Monkey"/>
              </a:rPr>
              <a:t>   Important Dates / Upcoming Events</a:t>
            </a:r>
            <a:endParaRPr>
              <a:latin typeface="Happy Monkey"/>
              <a:ea typeface="Happy Monkey"/>
              <a:cs typeface="Happy Monkey"/>
              <a:sym typeface="Happy Monkey"/>
            </a:endParaRPr>
          </a:p>
        </p:txBody>
      </p:sp>
      <p:sp>
        <p:nvSpPr>
          <p:cNvPr id="163" name="Google Shape;163;p9"/>
          <p:cNvSpPr txBox="1"/>
          <p:nvPr>
            <p:ph idx="1" type="body"/>
          </p:nvPr>
        </p:nvSpPr>
        <p:spPr>
          <a:xfrm>
            <a:off x="2114550" y="1943101"/>
            <a:ext cx="5543550" cy="3512344"/>
          </a:xfrm>
          <a:prstGeom prst="rect">
            <a:avLst/>
          </a:prstGeom>
          <a:noFill/>
          <a:ln>
            <a:noFill/>
          </a:ln>
        </p:spPr>
        <p:txBody>
          <a:bodyPr anchorCtr="0" anchor="t" bIns="45700" lIns="91425" spcFirstLastPara="1" rIns="91425" wrap="square" tIns="45700">
            <a:noAutofit/>
          </a:bodyPr>
          <a:lstStyle/>
          <a:p>
            <a:pPr indent="0" lvl="0" marL="457200" rtl="0" algn="l">
              <a:lnSpc>
                <a:spcPct val="100000"/>
              </a:lnSpc>
              <a:spcBef>
                <a:spcPts val="480"/>
              </a:spcBef>
              <a:spcAft>
                <a:spcPts val="0"/>
              </a:spcAft>
              <a:buNone/>
            </a:pPr>
            <a:r>
              <a:t/>
            </a:r>
            <a:endParaRPr>
              <a:latin typeface="Happy Monkey"/>
              <a:ea typeface="Happy Monkey"/>
              <a:cs typeface="Happy Monkey"/>
              <a:sym typeface="Happy Monkey"/>
            </a:endParaRPr>
          </a:p>
          <a:p>
            <a:pPr indent="0" lvl="0" marL="457200" rtl="0" algn="l">
              <a:lnSpc>
                <a:spcPct val="100000"/>
              </a:lnSpc>
              <a:spcBef>
                <a:spcPts val="480"/>
              </a:spcBef>
              <a:spcAft>
                <a:spcPts val="0"/>
              </a:spcAft>
              <a:buNone/>
            </a:pPr>
            <a:r>
              <a:t/>
            </a:r>
            <a:endParaRPr>
              <a:latin typeface="Happy Monkey"/>
              <a:ea typeface="Happy Monkey"/>
              <a:cs typeface="Happy Monkey"/>
              <a:sym typeface="Happy Monkey"/>
            </a:endParaRPr>
          </a:p>
          <a:p>
            <a:pPr indent="0" lvl="0" marL="457200" rtl="0" algn="l">
              <a:lnSpc>
                <a:spcPct val="100000"/>
              </a:lnSpc>
              <a:spcBef>
                <a:spcPts val="480"/>
              </a:spcBef>
              <a:spcAft>
                <a:spcPts val="0"/>
              </a:spcAft>
              <a:buNone/>
            </a:pPr>
            <a:r>
              <a:rPr lang="en-US">
                <a:latin typeface="Happy Monkey"/>
                <a:ea typeface="Happy Monkey"/>
                <a:cs typeface="Happy Monkey"/>
                <a:sym typeface="Happy Monkey"/>
              </a:rPr>
              <a:t>November 7th - Fall Carnival </a:t>
            </a:r>
            <a:endParaRPr>
              <a:latin typeface="Happy Monkey"/>
              <a:ea typeface="Happy Monkey"/>
              <a:cs typeface="Happy Monkey"/>
              <a:sym typeface="Happy Monkey"/>
            </a:endParaRPr>
          </a:p>
          <a:p>
            <a:pPr indent="0" lvl="0" marL="0" rtl="0" algn="l">
              <a:lnSpc>
                <a:spcPct val="100000"/>
              </a:lnSpc>
              <a:spcBef>
                <a:spcPts val="480"/>
              </a:spcBef>
              <a:spcAft>
                <a:spcPts val="0"/>
              </a:spcAft>
              <a:buSzPts val="24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0"/>
          <p:cNvSpPr txBox="1"/>
          <p:nvPr>
            <p:ph type="title"/>
          </p:nvPr>
        </p:nvSpPr>
        <p:spPr>
          <a:xfrm>
            <a:off x="1849381" y="453750"/>
            <a:ext cx="6115200" cy="74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Happy Monkey"/>
                <a:ea typeface="Happy Monkey"/>
                <a:cs typeface="Happy Monkey"/>
                <a:sym typeface="Happy Monkey"/>
              </a:rPr>
              <a:t>Annual Review &amp; Evaluation</a:t>
            </a:r>
            <a:endParaRPr>
              <a:latin typeface="Happy Monkey"/>
              <a:ea typeface="Happy Monkey"/>
              <a:cs typeface="Happy Monkey"/>
              <a:sym typeface="Happy Monkey"/>
            </a:endParaRPr>
          </a:p>
        </p:txBody>
      </p:sp>
      <p:grpSp>
        <p:nvGrpSpPr>
          <p:cNvPr id="170" name="Google Shape;170;p10"/>
          <p:cNvGrpSpPr/>
          <p:nvPr/>
        </p:nvGrpSpPr>
        <p:grpSpPr>
          <a:xfrm>
            <a:off x="2619053" y="1338850"/>
            <a:ext cx="5276251" cy="4415155"/>
            <a:chOff x="1259584" y="1136"/>
            <a:chExt cx="3595891" cy="3369576"/>
          </a:xfrm>
        </p:grpSpPr>
        <p:sp>
          <p:nvSpPr>
            <p:cNvPr id="171" name="Google Shape;171;p10"/>
            <p:cNvSpPr/>
            <p:nvPr/>
          </p:nvSpPr>
          <p:spPr>
            <a:xfrm>
              <a:off x="2404677" y="1136"/>
              <a:ext cx="1305694" cy="1079389"/>
            </a:xfrm>
            <a:prstGeom prst="ellipse">
              <a:avLst/>
            </a:prstGeom>
            <a:gradFill>
              <a:gsLst>
                <a:gs pos="0">
                  <a:srgbClr val="7A93FF"/>
                </a:gs>
                <a:gs pos="35000">
                  <a:srgbClr val="A0B2FF"/>
                </a:gs>
                <a:gs pos="100000">
                  <a:srgbClr val="D6DDFF"/>
                </a:gs>
              </a:gsLst>
              <a:lin ang="16200000" scaled="0"/>
            </a:gradFill>
            <a:ln>
              <a:noFill/>
            </a:ln>
            <a:effectLst>
              <a:outerShdw blurRad="40000" rotWithShape="0" dir="5400000" dist="20000">
                <a:srgbClr val="000000">
                  <a:alpha val="3686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10"/>
            <p:cNvSpPr txBox="1"/>
            <p:nvPr/>
          </p:nvSpPr>
          <p:spPr>
            <a:xfrm>
              <a:off x="2595891" y="159209"/>
              <a:ext cx="923266" cy="763243"/>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i="0" lang="en-US" sz="1800" u="none" cap="none" strike="noStrike">
                  <a:solidFill>
                    <a:schemeClr val="dk1"/>
                  </a:solidFill>
                  <a:latin typeface="Happy Monkey"/>
                  <a:ea typeface="Happy Monkey"/>
                  <a:cs typeface="Happy Monkey"/>
                  <a:sym typeface="Happy Monkey"/>
                </a:rPr>
                <a:t>Review plan</a:t>
              </a:r>
              <a:endParaRPr i="0" sz="1800" u="none" cap="none" strike="noStrike">
                <a:solidFill>
                  <a:schemeClr val="dk1"/>
                </a:solidFill>
                <a:latin typeface="Happy Monkey"/>
                <a:ea typeface="Happy Monkey"/>
                <a:cs typeface="Happy Monkey"/>
                <a:sym typeface="Happy Monkey"/>
              </a:endParaRPr>
            </a:p>
          </p:txBody>
        </p:sp>
        <p:sp>
          <p:nvSpPr>
            <p:cNvPr id="173" name="Google Shape;173;p10"/>
            <p:cNvSpPr/>
            <p:nvPr/>
          </p:nvSpPr>
          <p:spPr>
            <a:xfrm rot="2700000">
              <a:off x="3483403" y="926533"/>
              <a:ext cx="283941" cy="364294"/>
            </a:xfrm>
            <a:prstGeom prst="rightArrow">
              <a:avLst>
                <a:gd fmla="val 60000" name="adj1"/>
                <a:gd fmla="val 50000" name="adj2"/>
              </a:avLst>
            </a:prstGeom>
            <a:gradFill>
              <a:gsLst>
                <a:gs pos="0">
                  <a:srgbClr val="7A93FF"/>
                </a:gs>
                <a:gs pos="35000">
                  <a:srgbClr val="A0B2FF"/>
                </a:gs>
                <a:gs pos="100000">
                  <a:srgbClr val="D6DDFF"/>
                </a:gs>
              </a:gsLst>
              <a:lin ang="16200000" scaled="0"/>
            </a:gradFill>
            <a:ln>
              <a:noFill/>
            </a:ln>
            <a:effectLst>
              <a:outerShdw blurRad="40000" rotWithShape="0" dir="5400000" dist="20000">
                <a:srgbClr val="000000">
                  <a:alpha val="3686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10"/>
            <p:cNvSpPr txBox="1"/>
            <p:nvPr/>
          </p:nvSpPr>
          <p:spPr>
            <a:xfrm rot="2700000">
              <a:off x="3495878" y="969276"/>
              <a:ext cx="198759" cy="21857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175" name="Google Shape;175;p10"/>
            <p:cNvSpPr/>
            <p:nvPr/>
          </p:nvSpPr>
          <p:spPr>
            <a:xfrm>
              <a:off x="3549770" y="1146230"/>
              <a:ext cx="1305694" cy="1079389"/>
            </a:xfrm>
            <a:prstGeom prst="ellipse">
              <a:avLst/>
            </a:prstGeom>
            <a:gradFill>
              <a:gsLst>
                <a:gs pos="0">
                  <a:srgbClr val="CDEEFF"/>
                </a:gs>
                <a:gs pos="35000">
                  <a:srgbClr val="DAF3FF"/>
                </a:gs>
                <a:gs pos="100000">
                  <a:srgbClr val="EFF9FF"/>
                </a:gs>
              </a:gsLst>
              <a:lin ang="16200000" scaled="0"/>
            </a:gradFill>
            <a:ln>
              <a:noFill/>
            </a:ln>
            <a:effectLst>
              <a:outerShdw blurRad="40000" rotWithShape="0" dir="5400000" dist="20000">
                <a:srgbClr val="000000">
                  <a:alpha val="3686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10"/>
            <p:cNvSpPr txBox="1"/>
            <p:nvPr/>
          </p:nvSpPr>
          <p:spPr>
            <a:xfrm>
              <a:off x="3740975" y="1188002"/>
              <a:ext cx="1114500" cy="763200"/>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30"/>
                </a:spcBef>
                <a:spcAft>
                  <a:spcPts val="0"/>
                </a:spcAft>
                <a:buClr>
                  <a:srgbClr val="000000"/>
                </a:buClr>
                <a:buSzPts val="1800"/>
                <a:buFont typeface="Arial"/>
                <a:buNone/>
              </a:pPr>
              <a:r>
                <a:rPr i="0" lang="en-US" sz="1800" u="none" cap="none" strike="noStrike">
                  <a:solidFill>
                    <a:schemeClr val="dk1"/>
                  </a:solidFill>
                  <a:latin typeface="Happy Monkey"/>
                  <a:ea typeface="Happy Monkey"/>
                  <a:cs typeface="Happy Monkey"/>
                  <a:sym typeface="Happy Monkey"/>
                </a:rPr>
                <a:t>Provide Any clarification</a:t>
              </a:r>
              <a:endParaRPr i="0" sz="1800" u="none" cap="none" strike="noStrike">
                <a:solidFill>
                  <a:schemeClr val="dk1"/>
                </a:solidFill>
                <a:latin typeface="Happy Monkey"/>
                <a:ea typeface="Happy Monkey"/>
                <a:cs typeface="Happy Monkey"/>
                <a:sym typeface="Happy Monkey"/>
              </a:endParaRPr>
            </a:p>
          </p:txBody>
        </p:sp>
        <p:sp>
          <p:nvSpPr>
            <p:cNvPr id="177" name="Google Shape;177;p10"/>
            <p:cNvSpPr/>
            <p:nvPr/>
          </p:nvSpPr>
          <p:spPr>
            <a:xfrm rot="8100000">
              <a:off x="3508485" y="2063518"/>
              <a:ext cx="268783" cy="364294"/>
            </a:xfrm>
            <a:prstGeom prst="rightArrow">
              <a:avLst>
                <a:gd fmla="val 60000" name="adj1"/>
                <a:gd fmla="val 50000" name="adj2"/>
              </a:avLst>
            </a:prstGeom>
            <a:gradFill>
              <a:gsLst>
                <a:gs pos="0">
                  <a:srgbClr val="CDEEFF"/>
                </a:gs>
                <a:gs pos="35000">
                  <a:srgbClr val="DAF3FF"/>
                </a:gs>
                <a:gs pos="100000">
                  <a:srgbClr val="EFF9FF"/>
                </a:gs>
              </a:gsLst>
              <a:lin ang="16200000" scaled="0"/>
            </a:gradFill>
            <a:ln>
              <a:noFill/>
            </a:ln>
            <a:effectLst>
              <a:outerShdw blurRad="40000" rotWithShape="0" dir="5400000" dist="20000">
                <a:srgbClr val="000000">
                  <a:alpha val="3686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10"/>
            <p:cNvSpPr txBox="1"/>
            <p:nvPr/>
          </p:nvSpPr>
          <p:spPr>
            <a:xfrm rot="-2700000">
              <a:off x="3577311" y="2107868"/>
              <a:ext cx="188148" cy="21857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179" name="Google Shape;179;p10"/>
            <p:cNvSpPr/>
            <p:nvPr/>
          </p:nvSpPr>
          <p:spPr>
            <a:xfrm>
              <a:off x="2333621" y="2291323"/>
              <a:ext cx="1447807" cy="1079389"/>
            </a:xfrm>
            <a:prstGeom prst="ellipse">
              <a:avLst/>
            </a:prstGeom>
            <a:gradFill>
              <a:gsLst>
                <a:gs pos="0">
                  <a:srgbClr val="BABABA"/>
                </a:gs>
                <a:gs pos="35000">
                  <a:srgbClr val="CFCFCF"/>
                </a:gs>
                <a:gs pos="100000">
                  <a:srgbClr val="EDEDED"/>
                </a:gs>
              </a:gsLst>
              <a:lin ang="16200000" scaled="0"/>
            </a:gradFill>
            <a:ln>
              <a:noFill/>
            </a:ln>
            <a:effectLst>
              <a:outerShdw blurRad="40000" rotWithShape="0" dir="5400000" dist="20000">
                <a:srgbClr val="000000">
                  <a:alpha val="3686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10"/>
            <p:cNvSpPr txBox="1"/>
            <p:nvPr/>
          </p:nvSpPr>
          <p:spPr>
            <a:xfrm>
              <a:off x="2389857" y="2449392"/>
              <a:ext cx="1383300" cy="763200"/>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i="0" lang="en-US" sz="1800" u="none" cap="none" strike="noStrike">
                  <a:solidFill>
                    <a:schemeClr val="dk1"/>
                  </a:solidFill>
                  <a:latin typeface="Happy Monkey"/>
                  <a:ea typeface="Happy Monkey"/>
                  <a:cs typeface="Happy Monkey"/>
                  <a:sym typeface="Happy Monkey"/>
                </a:rPr>
                <a:t>Discuss plans for upcoming year</a:t>
              </a:r>
              <a:endParaRPr i="0" sz="1800" u="none" cap="none" strike="noStrike">
                <a:solidFill>
                  <a:schemeClr val="dk1"/>
                </a:solidFill>
                <a:latin typeface="Happy Monkey"/>
                <a:ea typeface="Happy Monkey"/>
                <a:cs typeface="Happy Monkey"/>
                <a:sym typeface="Happy Monkey"/>
              </a:endParaRPr>
            </a:p>
          </p:txBody>
        </p:sp>
        <p:sp>
          <p:nvSpPr>
            <p:cNvPr id="181" name="Google Shape;181;p10"/>
            <p:cNvSpPr/>
            <p:nvPr/>
          </p:nvSpPr>
          <p:spPr>
            <a:xfrm rot="-8100000">
              <a:off x="2346674" y="2072412"/>
              <a:ext cx="268783" cy="364294"/>
            </a:xfrm>
            <a:prstGeom prst="rightArrow">
              <a:avLst>
                <a:gd fmla="val 60000" name="adj1"/>
                <a:gd fmla="val 50000" name="adj2"/>
              </a:avLst>
            </a:prstGeom>
            <a:gradFill>
              <a:gsLst>
                <a:gs pos="0">
                  <a:srgbClr val="BABABA"/>
                </a:gs>
                <a:gs pos="35000">
                  <a:srgbClr val="CFCFCF"/>
                </a:gs>
                <a:gs pos="100000">
                  <a:srgbClr val="EDEDED"/>
                </a:gs>
              </a:gsLst>
              <a:lin ang="16200000" scaled="0"/>
            </a:gradFill>
            <a:ln>
              <a:noFill/>
            </a:ln>
            <a:effectLst>
              <a:outerShdw blurRad="40000" rotWithShape="0" dir="5400000" dist="20000">
                <a:srgbClr val="000000">
                  <a:alpha val="3686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10"/>
            <p:cNvSpPr txBox="1"/>
            <p:nvPr/>
          </p:nvSpPr>
          <p:spPr>
            <a:xfrm rot="2700000">
              <a:off x="2415500" y="2173780"/>
              <a:ext cx="188148" cy="21857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183" name="Google Shape;183;p10"/>
            <p:cNvSpPr/>
            <p:nvPr/>
          </p:nvSpPr>
          <p:spPr>
            <a:xfrm>
              <a:off x="1259584" y="1146230"/>
              <a:ext cx="1305694" cy="1079389"/>
            </a:xfrm>
            <a:prstGeom prst="ellipse">
              <a:avLst/>
            </a:prstGeom>
            <a:gradFill>
              <a:gsLst>
                <a:gs pos="0">
                  <a:srgbClr val="FFC0D3"/>
                </a:gs>
                <a:gs pos="35000">
                  <a:srgbClr val="FFD4E0"/>
                </a:gs>
                <a:gs pos="100000">
                  <a:srgbClr val="FFEBF2"/>
                </a:gs>
              </a:gsLst>
              <a:lin ang="16200000" scaled="0"/>
            </a:gradFill>
            <a:ln>
              <a:noFill/>
            </a:ln>
            <a:effectLst>
              <a:outerShdw blurRad="40000" rotWithShape="0" dir="5400000" dist="20000">
                <a:srgbClr val="000000">
                  <a:alpha val="3686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10"/>
            <p:cNvSpPr txBox="1"/>
            <p:nvPr/>
          </p:nvSpPr>
          <p:spPr>
            <a:xfrm>
              <a:off x="1450798" y="1304303"/>
              <a:ext cx="923400" cy="763200"/>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i="0" lang="en-US" sz="1800" u="none" cap="none" strike="noStrike">
                  <a:solidFill>
                    <a:schemeClr val="dk1"/>
                  </a:solidFill>
                  <a:latin typeface="Happy Monkey"/>
                  <a:ea typeface="Happy Monkey"/>
                  <a:cs typeface="Happy Monkey"/>
                  <a:sym typeface="Happy Monkey"/>
                </a:rPr>
                <a:t>Request feedback</a:t>
              </a:r>
              <a:endParaRPr i="0" sz="1800" u="none" cap="none" strike="noStrike">
                <a:solidFill>
                  <a:schemeClr val="dk1"/>
                </a:solidFill>
                <a:latin typeface="Happy Monkey"/>
                <a:ea typeface="Happy Monkey"/>
                <a:cs typeface="Happy Monkey"/>
                <a:sym typeface="Happy Monkey"/>
              </a:endParaRPr>
            </a:p>
          </p:txBody>
        </p:sp>
        <p:sp>
          <p:nvSpPr>
            <p:cNvPr id="185" name="Google Shape;185;p10"/>
            <p:cNvSpPr/>
            <p:nvPr/>
          </p:nvSpPr>
          <p:spPr>
            <a:xfrm rot="-2700000">
              <a:off x="2338310" y="935928"/>
              <a:ext cx="283941" cy="364294"/>
            </a:xfrm>
            <a:prstGeom prst="rightArrow">
              <a:avLst>
                <a:gd fmla="val 60000" name="adj1"/>
                <a:gd fmla="val 50000" name="adj2"/>
              </a:avLst>
            </a:prstGeom>
            <a:gradFill>
              <a:gsLst>
                <a:gs pos="0">
                  <a:srgbClr val="FFC0D3"/>
                </a:gs>
                <a:gs pos="35000">
                  <a:srgbClr val="FFD4E0"/>
                </a:gs>
                <a:gs pos="100000">
                  <a:srgbClr val="FFEBF2"/>
                </a:gs>
              </a:gsLst>
              <a:lin ang="16200000" scaled="0"/>
            </a:gradFill>
            <a:ln>
              <a:noFill/>
            </a:ln>
            <a:effectLst>
              <a:outerShdw blurRad="40000" rotWithShape="0" dir="5400000" dist="20000">
                <a:srgbClr val="000000">
                  <a:alpha val="3686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10"/>
            <p:cNvSpPr txBox="1"/>
            <p:nvPr/>
          </p:nvSpPr>
          <p:spPr>
            <a:xfrm rot="-2700000">
              <a:off x="2350785" y="1038903"/>
              <a:ext cx="198759" cy="21857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1"/>
          <p:cNvSpPr txBox="1"/>
          <p:nvPr>
            <p:ph type="ctrTitle"/>
          </p:nvPr>
        </p:nvSpPr>
        <p:spPr>
          <a:xfrm>
            <a:off x="685800" y="2130427"/>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br>
              <a:rPr lang="en-US" cap="none">
                <a:latin typeface="Happy Monkey"/>
                <a:ea typeface="Happy Monkey"/>
                <a:cs typeface="Happy Monkey"/>
                <a:sym typeface="Happy Monkey"/>
              </a:rPr>
            </a:br>
            <a:r>
              <a:rPr lang="en-US" cap="none">
                <a:latin typeface="Happy Monkey"/>
                <a:ea typeface="Happy Monkey"/>
                <a:cs typeface="Happy Monkey"/>
                <a:sym typeface="Happy Monkey"/>
              </a:rPr>
              <a:t>   Questions and Input?</a:t>
            </a:r>
            <a:endParaRPr>
              <a:latin typeface="Happy Monkey"/>
              <a:ea typeface="Happy Monkey"/>
              <a:cs typeface="Happy Monkey"/>
              <a:sym typeface="Happy Monkey"/>
            </a:endParaRPr>
          </a:p>
        </p:txBody>
      </p:sp>
      <p:sp>
        <p:nvSpPr>
          <p:cNvPr id="192" name="Google Shape;192;p11"/>
          <p:cNvSpPr txBox="1"/>
          <p:nvPr>
            <p:ph idx="1" type="subTitle"/>
          </p:nvPr>
        </p:nvSpPr>
        <p:spPr>
          <a:xfrm>
            <a:off x="2516325" y="4599725"/>
            <a:ext cx="4629300" cy="5715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ctr">
              <a:lnSpc>
                <a:spcPct val="100000"/>
              </a:lnSpc>
              <a:spcBef>
                <a:spcPts val="0"/>
              </a:spcBef>
              <a:spcAft>
                <a:spcPts val="0"/>
              </a:spcAft>
              <a:buClr>
                <a:schemeClr val="dk1"/>
              </a:buClr>
              <a:buSzPct val="100000"/>
              <a:buFont typeface="Arial"/>
              <a:buNone/>
            </a:pPr>
            <a:r>
              <a:t/>
            </a:r>
            <a:endParaRPr/>
          </a:p>
          <a:p>
            <a:pPr indent="0" lvl="0" marL="0" rtl="0" algn="ctr">
              <a:lnSpc>
                <a:spcPct val="100000"/>
              </a:lnSpc>
              <a:spcBef>
                <a:spcPts val="341"/>
              </a:spcBef>
              <a:spcAft>
                <a:spcPts val="0"/>
              </a:spcAft>
              <a:buClr>
                <a:schemeClr val="dk1"/>
              </a:buClr>
              <a:buSzPct val="93479"/>
              <a:buFont typeface="Arial"/>
              <a:buNone/>
            </a:pPr>
            <a:r>
              <a:rPr lang="en-US">
                <a:latin typeface="Happy Monkey"/>
                <a:ea typeface="Happy Monkey"/>
                <a:cs typeface="Happy Monkey"/>
                <a:sym typeface="Happy Monkey"/>
              </a:rPr>
              <a:t>Thank You for Coming!</a:t>
            </a:r>
            <a:endParaRPr>
              <a:latin typeface="Happy Monkey"/>
              <a:ea typeface="Happy Monkey"/>
              <a:cs typeface="Happy Monkey"/>
              <a:sym typeface="Happy Monkey"/>
            </a:endParaRPr>
          </a:p>
        </p:txBody>
      </p:sp>
      <p:sp>
        <p:nvSpPr>
          <p:cNvPr id="193" name="Google Shape;193;p11"/>
          <p:cNvSpPr txBox="1"/>
          <p:nvPr/>
        </p:nvSpPr>
        <p:spPr>
          <a:xfrm>
            <a:off x="2838375" y="3629900"/>
            <a:ext cx="5264700" cy="1056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Arial"/>
                <a:ea typeface="Arial"/>
                <a:cs typeface="Arial"/>
                <a:sym typeface="Arial"/>
              </a:rPr>
              <a:t> </a:t>
            </a:r>
            <a:r>
              <a:rPr i="0" lang="en-US" sz="2400" u="none" cap="none" strike="noStrike">
                <a:solidFill>
                  <a:srgbClr val="000000"/>
                </a:solidFill>
                <a:latin typeface="Happy Monkey"/>
                <a:ea typeface="Happy Monkey"/>
                <a:cs typeface="Happy Monkey"/>
                <a:sym typeface="Happy Monkey"/>
              </a:rPr>
              <a:t>    See Jess Noonan</a:t>
            </a:r>
            <a:endParaRPr i="0" sz="2400" u="none" cap="none" strike="noStrike">
              <a:solidFill>
                <a:srgbClr val="000000"/>
              </a:solidFill>
              <a:latin typeface="Happy Monkey"/>
              <a:ea typeface="Happy Monkey"/>
              <a:cs typeface="Happy Monkey"/>
              <a:sym typeface="Happy Monkey"/>
            </a:endParaRPr>
          </a:p>
          <a:p>
            <a:pPr indent="0" lvl="0" marL="0" marR="0" rtl="0" algn="l">
              <a:lnSpc>
                <a:spcPct val="100000"/>
              </a:lnSpc>
              <a:spcBef>
                <a:spcPts val="0"/>
              </a:spcBef>
              <a:spcAft>
                <a:spcPts val="0"/>
              </a:spcAft>
              <a:buClr>
                <a:srgbClr val="000000"/>
              </a:buClr>
              <a:buSzPts val="1900"/>
              <a:buFont typeface="Arial"/>
              <a:buNone/>
            </a:pPr>
            <a:r>
              <a:rPr i="0" lang="en-US" sz="2400" u="none" cap="none" strike="noStrike">
                <a:solidFill>
                  <a:srgbClr val="000000"/>
                </a:solidFill>
                <a:latin typeface="Happy Monkey"/>
                <a:ea typeface="Happy Monkey"/>
                <a:cs typeface="Happy Monkey"/>
                <a:sym typeface="Happy Monkey"/>
              </a:rPr>
              <a:t>           Room </a:t>
            </a:r>
            <a:r>
              <a:rPr lang="en-US" sz="2400">
                <a:latin typeface="Happy Monkey"/>
                <a:ea typeface="Happy Monkey"/>
                <a:cs typeface="Happy Monkey"/>
                <a:sym typeface="Happy Monkey"/>
              </a:rPr>
              <a:t>26</a:t>
            </a:r>
            <a:endParaRPr i="0" sz="2400" u="none" cap="none" strike="noStrike">
              <a:solidFill>
                <a:srgbClr val="000000"/>
              </a:solidFill>
              <a:latin typeface="Happy Monkey"/>
              <a:ea typeface="Happy Monkey"/>
              <a:cs typeface="Happy Monkey"/>
              <a:sym typeface="Happy Monkey"/>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simple">
  <a:themeElements>
    <a:clrScheme name="1_simple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2017-12-13T14:57:58Z</dcterms:created>
  <dc:creator>PLUMB Lisa - ODE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0x0101002AF814BF92E778478ADCFE32F66D432D</vt:lpwstr>
  </property>
</Properties>
</file>