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3" r:id="rId5"/>
  </p:sldMasterIdLst>
  <p:notesMasterIdLst>
    <p:notesMasterId r:id="rId30"/>
  </p:notesMasterIdLst>
  <p:sldIdLst>
    <p:sldId id="316" r:id="rId6"/>
    <p:sldId id="262" r:id="rId7"/>
    <p:sldId id="264" r:id="rId8"/>
    <p:sldId id="286" r:id="rId9"/>
    <p:sldId id="327" r:id="rId10"/>
    <p:sldId id="283" r:id="rId11"/>
    <p:sldId id="322" r:id="rId12"/>
    <p:sldId id="328" r:id="rId13"/>
    <p:sldId id="329" r:id="rId14"/>
    <p:sldId id="330" r:id="rId15"/>
    <p:sldId id="333" r:id="rId16"/>
    <p:sldId id="326" r:id="rId17"/>
    <p:sldId id="291" r:id="rId18"/>
    <p:sldId id="312" r:id="rId19"/>
    <p:sldId id="331" r:id="rId20"/>
    <p:sldId id="317" r:id="rId21"/>
    <p:sldId id="265" r:id="rId22"/>
    <p:sldId id="323" r:id="rId23"/>
    <p:sldId id="325" r:id="rId24"/>
    <p:sldId id="324" r:id="rId25"/>
    <p:sldId id="268" r:id="rId26"/>
    <p:sldId id="269" r:id="rId27"/>
    <p:sldId id="332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21E"/>
    <a:srgbClr val="7BCEA2"/>
    <a:srgbClr val="004476"/>
    <a:srgbClr val="BDD1C7"/>
    <a:srgbClr val="E24944"/>
    <a:srgbClr val="0088CE"/>
    <a:srgbClr val="EBF5FF"/>
    <a:srgbClr val="008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735"/>
  </p:normalViewPr>
  <p:slideViewPr>
    <p:cSldViewPr snapToGrid="0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31B2B-89DC-6F44-86BC-403AFA2CDFA0}" type="datetimeFigureOut">
              <a:rPr lang="en-US" smtClean="0"/>
              <a:t>1/16/23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53E1-C947-1245-9FDE-6E09C4F72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3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0BA9-9BD4-B444-8802-CDBDB84AF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49673-84DF-6C4A-BA30-DD2BE8624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0EED8-36EC-A14B-B79B-5E19D541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DC356-30DC-E344-BC08-5C1BE455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EB4DD-1336-634D-B983-5CAFC87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6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38E1-CD47-9743-8FF9-E5CB11A1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A42A5-18D5-2844-A0F4-FB045B714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EFE36-6703-8C48-B04C-2C10CDAA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E09F-8135-4843-A9FF-CB86C7D7E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14FE5-3C38-7443-98BB-E607CC9B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7F60F-A93F-F049-8A28-430BB68A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8781E-062D-F040-A2B9-D897D3424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B3958-92C7-5948-8146-F669E5D5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FCC44-5C7E-1745-96E2-E925C77D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95ACA-DF25-3840-9A5B-63B462DE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10CF-E7AA-1645-AD84-7C13F1D4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614FB-53D3-C743-A3E1-A0D4F37EA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0C2ED-D2F3-2A4E-B4CF-A09BF5EA0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3E4BE-1F26-2F43-B69E-4C374799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CB6A0-F5FE-2B49-9884-D4327BD4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4C5E9-A2B8-BE40-B161-7B8F26DB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D0225-9349-CC40-9790-89D15BBE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99EFC-FA7B-6347-A49D-3A34E9D99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2D608-CAED-0D4D-B096-3DB612FB0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9342-DD95-0C4F-BF63-F5ACF4282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DEBB7E-A73F-2C40-90B3-1ACCEBC66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96CE42-A0FA-554E-89A0-C234A97B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314FD0-270F-CF45-87AA-11D972A3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739F3D-DB3F-3D48-B54D-9CD1DA1F9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6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4CFD-B72A-C044-8AB6-A480889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F784E-528D-8246-A4D4-3A146EBC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FDBEBD-9856-014E-B857-7B1908592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D7211-B3D5-274C-9ECC-5BCFB759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6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6506E4-7996-F74D-8B34-E1D567BB9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33E8E9-9B64-3F4C-B7D4-EA7899E50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628EA-BAAC-3E4B-B71A-8AAF90DF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1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82B1A-ECC5-7D44-92E7-541B056E4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69020-A145-B146-BB1C-E38171D53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8167A-09CD-9A4F-85FE-3661A04ED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5F71B-96B8-BE48-906F-30C793DF4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D2297-5156-4F4F-AAFE-43D52EF3E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7F072-A526-E842-B69E-97636A25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85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0A521-82A4-0944-B606-A417CC83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12869C-19D6-C74B-BF8B-1903DBC40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47F90-1747-314A-A226-4BB64CCFC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13B0E-0B92-0E4F-8FCA-B7BE6CDE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13BF7-E203-4F46-A451-4DC5FBAB1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EDD19-499B-924B-8DE1-02CE5C30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2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8A90-4076-F14A-8C52-AD60E6CD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9C345-30D8-3348-BE0A-67B3E845B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5B048-9F6E-474E-9BDA-CCCAA6A4F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11B20-9607-A646-9F8F-8A3778B8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53913-6D4D-8346-A342-DE3F2AE5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9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6E488-A3D2-6348-BE75-861910AF44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73FD3-D976-F44A-A809-F508D1FD1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7A7C8-7926-0E41-B445-54AC27DFC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A0867-1A3E-D048-A5DD-48F57A2AF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7DB58-AF3F-5142-86AC-C1A98A6D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4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6B42E-1E4A-C749-A979-E4BA7CC6C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F507-302B-684F-9BF5-9AEF7FCD8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F8582-34AE-2F48-AC01-925F43BD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5421EA-F662-064A-9103-DA52E749C68B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F323C-EC8A-8F41-AB06-365CD25FD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5A7BD-A33B-A547-92A3-742449F9B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6D1CA9-9918-2148-8C93-29DC3F7B0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9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40B896-3013-3B48-BC87-5B64F813C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54009-DE31-8849-BF12-083FECB75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FA791-AE37-0742-91D5-4EC19F02D1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3C70F-6593-B84E-A9A7-D5EBF5618C29}" type="datetimeFigureOut">
              <a:rPr lang="en-US" smtClean="0"/>
              <a:t>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E9C80-8C47-BE47-B85E-81E406702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18D45-0318-7143-B0CA-BEF321CFC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96C0B-8253-9B4F-882D-56317EA2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8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87660-1445-E347-BE9A-7B0945BE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41B31-FAAB-1B4B-96A5-43E8DF51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693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818E3F-91E0-812A-A51C-0E56041A89DB}"/>
              </a:ext>
            </a:extLst>
          </p:cNvPr>
          <p:cNvSpPr txBox="1"/>
          <p:nvPr/>
        </p:nvSpPr>
        <p:spPr>
          <a:xfrm>
            <a:off x="1008185" y="5990492"/>
            <a:ext cx="47947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Tahoma"/>
              </a:rPr>
              <a:t>Add the title here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517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4084101-68E8-6E73-D90B-0BC9F6437F82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DA25C-9F35-DB4E-98AC-F4507A11B0A7}"/>
              </a:ext>
            </a:extLst>
          </p:cNvPr>
          <p:cNvSpPr txBox="1"/>
          <p:nvPr/>
        </p:nvSpPr>
        <p:spPr>
          <a:xfrm>
            <a:off x="1152525" y="285750"/>
            <a:ext cx="98869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WELCOME!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98D75E3-EAB1-DC48-BA49-CAE1C7D7C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5762" y="6378575"/>
            <a:ext cx="304800" cy="365125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2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97AE80-AC6E-6F41-B4DD-67023BA7A37A}"/>
              </a:ext>
            </a:extLst>
          </p:cNvPr>
          <p:cNvSpPr/>
          <p:nvPr/>
        </p:nvSpPr>
        <p:spPr>
          <a:xfrm>
            <a:off x="1257300" y="1055191"/>
            <a:ext cx="3214688" cy="130672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4868DB-AB9C-4148-88F2-E67C19F912CD}"/>
              </a:ext>
            </a:extLst>
          </p:cNvPr>
          <p:cNvSpPr txBox="1"/>
          <p:nvPr/>
        </p:nvSpPr>
        <p:spPr>
          <a:xfrm>
            <a:off x="5999150" y="1813609"/>
            <a:ext cx="596708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TODAY’S AGENDA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41C084-5920-4D48-BAB4-C515BD581F96}"/>
              </a:ext>
            </a:extLst>
          </p:cNvPr>
          <p:cNvSpPr txBox="1"/>
          <p:nvPr/>
        </p:nvSpPr>
        <p:spPr>
          <a:xfrm>
            <a:off x="419676" y="4528654"/>
            <a:ext cx="5154932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88C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</a:t>
            </a:r>
          </a:p>
          <a:p>
            <a:pPr algn="ctr"/>
            <a:r>
              <a:rPr lang="en-US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52B25A85-CDBF-7CA9-69A2-2BAEF0537C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67F9A1-71DC-8D42-BAEF-FB6B03987E54}"/>
              </a:ext>
            </a:extLst>
          </p:cNvPr>
          <p:cNvSpPr txBox="1"/>
          <p:nvPr/>
        </p:nvSpPr>
        <p:spPr>
          <a:xfrm>
            <a:off x="6096000" y="2601932"/>
            <a:ext cx="4320148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b="1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91AA9E-90E8-D047-8C90-0F723077203C}"/>
              </a:ext>
            </a:extLst>
          </p:cNvPr>
          <p:cNvSpPr/>
          <p:nvPr/>
        </p:nvSpPr>
        <p:spPr>
          <a:xfrm>
            <a:off x="1775852" y="1833518"/>
            <a:ext cx="2442580" cy="2416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your photo here</a:t>
            </a:r>
          </a:p>
        </p:txBody>
      </p:sp>
    </p:spTree>
    <p:extLst>
      <p:ext uri="{BB962C8B-B14F-4D97-AF65-F5344CB8AC3E}">
        <p14:creationId xmlns:p14="http://schemas.microsoft.com/office/powerpoint/2010/main" val="2780357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2DA25C-9F35-DB4E-98AC-F4507A11B0A7}"/>
              </a:ext>
            </a:extLst>
          </p:cNvPr>
          <p:cNvSpPr txBox="1"/>
          <p:nvPr/>
        </p:nvSpPr>
        <p:spPr>
          <a:xfrm>
            <a:off x="3541914" y="2148459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97AE80-AC6E-6F41-B4DD-67023BA7A37A}"/>
              </a:ext>
            </a:extLst>
          </p:cNvPr>
          <p:cNvSpPr/>
          <p:nvPr/>
        </p:nvSpPr>
        <p:spPr>
          <a:xfrm>
            <a:off x="1257300" y="1055191"/>
            <a:ext cx="3214688" cy="130672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C20DFFCC-BAFB-9A73-0D1B-B30F423583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336" y="180975"/>
            <a:ext cx="1519883" cy="8742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89F22B-A239-0D48-B7A4-1BEA950FD99B}"/>
              </a:ext>
            </a:extLst>
          </p:cNvPr>
          <p:cNvSpPr txBox="1"/>
          <p:nvPr/>
        </p:nvSpPr>
        <p:spPr>
          <a:xfrm>
            <a:off x="3541914" y="2794790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943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4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pic>
        <p:nvPicPr>
          <p:cNvPr id="4" name="Picture 3" descr="A group of people posing for a photo with their hands up&#10;&#10;Description automatically generated with medium confidence">
            <a:extLst>
              <a:ext uri="{FF2B5EF4-FFF2-40B4-BE49-F238E27FC236}">
                <a16:creationId xmlns:a16="http://schemas.microsoft.com/office/drawing/2014/main" id="{13A1E184-B5E6-C94A-92D6-3EC3C3E24E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67"/>
          <a:stretch/>
        </p:blipFill>
        <p:spPr>
          <a:xfrm>
            <a:off x="5044035" y="1117062"/>
            <a:ext cx="7147965" cy="47653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5DA42A-8E75-E549-9696-7485621BB989}"/>
              </a:ext>
            </a:extLst>
          </p:cNvPr>
          <p:cNvSpPr txBox="1"/>
          <p:nvPr/>
        </p:nvSpPr>
        <p:spPr>
          <a:xfrm>
            <a:off x="323395" y="1605834"/>
            <a:ext cx="479153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0138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5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pic>
        <p:nvPicPr>
          <p:cNvPr id="4" name="Picture 3" descr="A group of people wearing lab coats&#10;&#10;Description automatically generated with low confidence">
            <a:extLst>
              <a:ext uri="{FF2B5EF4-FFF2-40B4-BE49-F238E27FC236}">
                <a16:creationId xmlns:a16="http://schemas.microsoft.com/office/drawing/2014/main" id="{E3C7F65A-589B-2743-8F2A-DF5DC466A9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399" y="1210623"/>
            <a:ext cx="6946601" cy="4629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870165-0D66-1F43-AF64-AE1DA09146F2}"/>
              </a:ext>
            </a:extLst>
          </p:cNvPr>
          <p:cNvSpPr txBox="1"/>
          <p:nvPr/>
        </p:nvSpPr>
        <p:spPr>
          <a:xfrm>
            <a:off x="323395" y="1605834"/>
            <a:ext cx="479153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88532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 with medium confidence">
            <a:extLst>
              <a:ext uri="{FF2B5EF4-FFF2-40B4-BE49-F238E27FC236}">
                <a16:creationId xmlns:a16="http://schemas.microsoft.com/office/drawing/2014/main" id="{CCB0C1FB-13E5-A70C-8067-F700053EF0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600" y="219075"/>
            <a:ext cx="1481619" cy="8522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C19AB-B040-254F-ABF1-BDF4FC96D2A4}"/>
              </a:ext>
            </a:extLst>
          </p:cNvPr>
          <p:cNvSpPr txBox="1"/>
          <p:nvPr/>
        </p:nvSpPr>
        <p:spPr>
          <a:xfrm>
            <a:off x="6643949" y="1638635"/>
            <a:ext cx="509927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860530-A6AB-0E49-B28A-A04E4810AA7D}"/>
              </a:ext>
            </a:extLst>
          </p:cNvPr>
          <p:cNvSpPr txBox="1"/>
          <p:nvPr/>
        </p:nvSpPr>
        <p:spPr>
          <a:xfrm>
            <a:off x="6643949" y="2284966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4" name="Picture 3" descr="A group of people sitt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9E5E8EFE-9ED7-834C-AD81-6108EC42A7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645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22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92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worktable&#10;&#10;Description automatically generated">
            <a:extLst>
              <a:ext uri="{FF2B5EF4-FFF2-40B4-BE49-F238E27FC236}">
                <a16:creationId xmlns:a16="http://schemas.microsoft.com/office/drawing/2014/main" id="{75B847BA-5081-8A46-960A-6A8405CA28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FF1BF4-BEA9-E244-9EEA-A556607DA36A}"/>
              </a:ext>
            </a:extLst>
          </p:cNvPr>
          <p:cNvSpPr txBox="1"/>
          <p:nvPr/>
        </p:nvSpPr>
        <p:spPr>
          <a:xfrm>
            <a:off x="403225" y="1552911"/>
            <a:ext cx="55260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FA966-BA2B-E14E-BE30-59FF7566361B}"/>
              </a:ext>
            </a:extLst>
          </p:cNvPr>
          <p:cNvSpPr txBox="1"/>
          <p:nvPr/>
        </p:nvSpPr>
        <p:spPr>
          <a:xfrm>
            <a:off x="440854" y="2199242"/>
            <a:ext cx="56551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0B9E0624-6A3B-2241-B524-375CBD4321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25" y="377538"/>
            <a:ext cx="1481619" cy="85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4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FF1BF4-BEA9-E244-9EEA-A556607DA36A}"/>
              </a:ext>
            </a:extLst>
          </p:cNvPr>
          <p:cNvSpPr txBox="1"/>
          <p:nvPr/>
        </p:nvSpPr>
        <p:spPr>
          <a:xfrm>
            <a:off x="403225" y="1552911"/>
            <a:ext cx="55260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F7921E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F7921E"/>
              </a:solidFill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FA966-BA2B-E14E-BE30-59FF7566361B}"/>
              </a:ext>
            </a:extLst>
          </p:cNvPr>
          <p:cNvSpPr txBox="1"/>
          <p:nvPr/>
        </p:nvSpPr>
        <p:spPr>
          <a:xfrm>
            <a:off x="440854" y="2199242"/>
            <a:ext cx="56551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0B9E0624-6A3B-2241-B524-375CBD4321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25" y="377538"/>
            <a:ext cx="1481619" cy="852207"/>
          </a:xfrm>
          <a:prstGeom prst="rect">
            <a:avLst/>
          </a:prstGeom>
        </p:spPr>
      </p:pic>
      <p:pic>
        <p:nvPicPr>
          <p:cNvPr id="3" name="Picture 2" descr="A picture containing building, sky, outdoor, city&#10;&#10;Description automatically generated">
            <a:extLst>
              <a:ext uri="{FF2B5EF4-FFF2-40B4-BE49-F238E27FC236}">
                <a16:creationId xmlns:a16="http://schemas.microsoft.com/office/drawing/2014/main" id="{8C709BA8-9FB1-EA4D-BC5F-B25FAD4AF6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0032" y="0"/>
            <a:ext cx="6371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7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reading a book in a library&#10;&#10;Description automatically generated">
            <a:extLst>
              <a:ext uri="{FF2B5EF4-FFF2-40B4-BE49-F238E27FC236}">
                <a16:creationId xmlns:a16="http://schemas.microsoft.com/office/drawing/2014/main" id="{C4B20682-6F14-E540-96B6-CEB39E8243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1842" y="0"/>
            <a:ext cx="5750158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9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2353DB-D512-AF48-A890-0C0E3A54D0A7}"/>
              </a:ext>
            </a:extLst>
          </p:cNvPr>
          <p:cNvSpPr txBox="1"/>
          <p:nvPr/>
        </p:nvSpPr>
        <p:spPr>
          <a:xfrm>
            <a:off x="351865" y="1513500"/>
            <a:ext cx="468923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29428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ball&#10;&#10;Description automatically generated with medium confidence">
            <a:extLst>
              <a:ext uri="{FF2B5EF4-FFF2-40B4-BE49-F238E27FC236}">
                <a16:creationId xmlns:a16="http://schemas.microsoft.com/office/drawing/2014/main" id="{10FDA966-A0C7-254C-865D-7890096DC0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2938" y="0"/>
            <a:ext cx="5399062" cy="67257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10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2353DB-D512-AF48-A890-0C0E3A54D0A7}"/>
              </a:ext>
            </a:extLst>
          </p:cNvPr>
          <p:cNvSpPr txBox="1"/>
          <p:nvPr/>
        </p:nvSpPr>
        <p:spPr>
          <a:xfrm>
            <a:off x="351865" y="1513500"/>
            <a:ext cx="468923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10481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ss, person, outdoor&#10;&#10;Description automatically generated">
            <a:extLst>
              <a:ext uri="{FF2B5EF4-FFF2-40B4-BE49-F238E27FC236}">
                <a16:creationId xmlns:a16="http://schemas.microsoft.com/office/drawing/2014/main" id="{A06250B3-CC24-6343-94C9-0BA0DDFE4A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5307" y="0"/>
            <a:ext cx="4906693" cy="62642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11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2353DB-D512-AF48-A890-0C0E3A54D0A7}"/>
              </a:ext>
            </a:extLst>
          </p:cNvPr>
          <p:cNvSpPr txBox="1"/>
          <p:nvPr/>
        </p:nvSpPr>
        <p:spPr>
          <a:xfrm>
            <a:off x="351865" y="1513500"/>
            <a:ext cx="468923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64469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900EE2A-029B-2300-061B-71410497AF63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B3631-AADF-354E-9151-E22FC3FD0DA3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93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12</a:t>
            </a:fld>
            <a:endParaRPr lang="en-US" sz="2000" b="1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B69E6-1CAB-DE4C-B698-16010675C465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45DA68-EAEE-4B64-B299-1BB262B2C67A}"/>
              </a:ext>
            </a:extLst>
          </p:cNvPr>
          <p:cNvSpPr txBox="1"/>
          <p:nvPr/>
        </p:nvSpPr>
        <p:spPr>
          <a:xfrm>
            <a:off x="351865" y="1645388"/>
            <a:ext cx="432014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0462FB24-C9EE-7BE3-5A5A-7E51AEDBBB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364D86-CA91-964D-A850-FC5CD5B74FD5}"/>
              </a:ext>
            </a:extLst>
          </p:cNvPr>
          <p:cNvSpPr txBox="1"/>
          <p:nvPr/>
        </p:nvSpPr>
        <p:spPr>
          <a:xfrm>
            <a:off x="6096000" y="1628663"/>
            <a:ext cx="432014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lvl="1"/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32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3863CD39-82B8-5702-8255-DC31608680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751" y="180975"/>
            <a:ext cx="1374468" cy="790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B91279-6C8F-8749-9AE2-CC2BA465ACC0}"/>
              </a:ext>
            </a:extLst>
          </p:cNvPr>
          <p:cNvSpPr txBox="1"/>
          <p:nvPr/>
        </p:nvSpPr>
        <p:spPr>
          <a:xfrm>
            <a:off x="1218844" y="1604762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1D9697-3209-7843-BEB3-5988E781135C}"/>
              </a:ext>
            </a:extLst>
          </p:cNvPr>
          <p:cNvSpPr txBox="1"/>
          <p:nvPr/>
        </p:nvSpPr>
        <p:spPr>
          <a:xfrm>
            <a:off x="1218844" y="2251093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34473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D7EB3-1694-8812-EF88-A671192A2E34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BDD1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14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F98314BC-4360-818C-1607-422B9EA5A2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9B4C1C-FAC6-B845-8CFA-27E359CF4751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248EF6-73E6-B945-83FB-1ACCB53EF49A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few people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EF96EB4C-3D82-A34E-BBE7-EE4350EC86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4302" y="1261179"/>
            <a:ext cx="6927698" cy="46148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5D68F4-0936-164F-AE91-D4180F721568}"/>
              </a:ext>
            </a:extLst>
          </p:cNvPr>
          <p:cNvSpPr txBox="1"/>
          <p:nvPr/>
        </p:nvSpPr>
        <p:spPr>
          <a:xfrm>
            <a:off x="323395" y="1605834"/>
            <a:ext cx="479153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27200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D7EB3-1694-8812-EF88-A671192A2E34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BDD1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62D5-039E-1B47-82A1-5FAE403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70637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15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F98314BC-4360-818C-1607-422B9EA5A2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9B4C1C-FAC6-B845-8CFA-27E359CF4751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248EF6-73E6-B945-83FB-1ACCB53EF49A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04281F3-9D4C-8B41-8ACF-64911B92B1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1"/>
          <a:stretch/>
        </p:blipFill>
        <p:spPr>
          <a:xfrm>
            <a:off x="0" y="1294016"/>
            <a:ext cx="6804523" cy="49583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EC0556-F2CC-A14D-86AA-5A8D2CC9A787}"/>
              </a:ext>
            </a:extLst>
          </p:cNvPr>
          <p:cNvSpPr txBox="1"/>
          <p:nvPr/>
        </p:nvSpPr>
        <p:spPr>
          <a:xfrm>
            <a:off x="6933004" y="1294016"/>
            <a:ext cx="479153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742950" lvl="1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74289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97AE80-AC6E-6F41-B4DD-67023BA7A37A}"/>
              </a:ext>
            </a:extLst>
          </p:cNvPr>
          <p:cNvSpPr/>
          <p:nvPr/>
        </p:nvSpPr>
        <p:spPr>
          <a:xfrm>
            <a:off x="1257300" y="1055191"/>
            <a:ext cx="3214688" cy="130672"/>
          </a:xfrm>
          <a:prstGeom prst="rect">
            <a:avLst/>
          </a:prstGeom>
          <a:solidFill>
            <a:srgbClr val="F79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C20DFFCC-BAFB-9A73-0D1B-B30F423583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336" y="180975"/>
            <a:ext cx="1519883" cy="874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58907-24B0-6749-8A10-E5489C8C6D4D}"/>
              </a:ext>
            </a:extLst>
          </p:cNvPr>
          <p:cNvSpPr txBox="1"/>
          <p:nvPr/>
        </p:nvSpPr>
        <p:spPr>
          <a:xfrm>
            <a:off x="3831607" y="2177034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066066-E401-3B40-9433-201A7068D032}"/>
              </a:ext>
            </a:extLst>
          </p:cNvPr>
          <p:cNvSpPr txBox="1"/>
          <p:nvPr/>
        </p:nvSpPr>
        <p:spPr>
          <a:xfrm>
            <a:off x="3831607" y="2823365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1023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0DFB69-CFF6-5045-3CA8-8A9DACBD6DCF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004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79A3F6-C9F7-6A39-9245-1EB2AFD98C3B}"/>
              </a:ext>
            </a:extLst>
          </p:cNvPr>
          <p:cNvSpPr txBox="1">
            <a:spLocks/>
          </p:cNvSpPr>
          <p:nvPr/>
        </p:nvSpPr>
        <p:spPr>
          <a:xfrm>
            <a:off x="0" y="6370637"/>
            <a:ext cx="776288" cy="3810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17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C07AD-3824-BC4A-AAF8-2F630A6DDECC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847BD8-813A-2441-A79F-33CADDE343E4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9BA2B-843D-794B-B273-81FAD8BE4CDC}"/>
              </a:ext>
            </a:extLst>
          </p:cNvPr>
          <p:cNvSpPr txBox="1"/>
          <p:nvPr/>
        </p:nvSpPr>
        <p:spPr>
          <a:xfrm>
            <a:off x="351865" y="1645388"/>
            <a:ext cx="1154521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9D363615-435C-7D43-945F-CFB5AA6740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pic>
        <p:nvPicPr>
          <p:cNvPr id="4" name="Picture 3" descr="A person standing in a train station&#10;&#10;Description automatically generated with medium confidence">
            <a:extLst>
              <a:ext uri="{FF2B5EF4-FFF2-40B4-BE49-F238E27FC236}">
                <a16:creationId xmlns:a16="http://schemas.microsoft.com/office/drawing/2014/main" id="{81A44016-9802-254D-BB2D-B30E823EB7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462" y="0"/>
            <a:ext cx="5319538" cy="62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58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1E565ABD-D667-A14B-99E0-AED54BF3E9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474" y="2019300"/>
            <a:ext cx="3263900" cy="2819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58907-24B0-6749-8A10-E5489C8C6D4D}"/>
              </a:ext>
            </a:extLst>
          </p:cNvPr>
          <p:cNvSpPr txBox="1"/>
          <p:nvPr/>
        </p:nvSpPr>
        <p:spPr>
          <a:xfrm>
            <a:off x="3541914" y="2148459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066066-E401-3B40-9433-201A7068D032}"/>
              </a:ext>
            </a:extLst>
          </p:cNvPr>
          <p:cNvSpPr txBox="1"/>
          <p:nvPr/>
        </p:nvSpPr>
        <p:spPr>
          <a:xfrm>
            <a:off x="3541914" y="2794790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9869F79F-4BA0-564E-9BFE-5F9C939571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336" y="180975"/>
            <a:ext cx="1519883" cy="87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74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CE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8A58907-24B0-6749-8A10-E5489C8C6D4D}"/>
              </a:ext>
            </a:extLst>
          </p:cNvPr>
          <p:cNvSpPr txBox="1"/>
          <p:nvPr/>
        </p:nvSpPr>
        <p:spPr>
          <a:xfrm>
            <a:off x="3541914" y="2148459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066066-E401-3B40-9433-201A7068D032}"/>
              </a:ext>
            </a:extLst>
          </p:cNvPr>
          <p:cNvSpPr txBox="1"/>
          <p:nvPr/>
        </p:nvSpPr>
        <p:spPr>
          <a:xfrm>
            <a:off x="3541914" y="2794790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2742E11D-3734-FE42-99E7-5094C64AA8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908" y="2148458"/>
            <a:ext cx="1898729" cy="3217291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B935CE8D-76A1-9E48-A1AC-FD717987CC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336" y="180975"/>
            <a:ext cx="1519883" cy="87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68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0DFB69-CFF6-5045-3CA8-8A9DACBD6DCF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7BC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79A3F6-C9F7-6A39-9245-1EB2AFD98C3B}"/>
              </a:ext>
            </a:extLst>
          </p:cNvPr>
          <p:cNvSpPr txBox="1">
            <a:spLocks/>
          </p:cNvSpPr>
          <p:nvPr/>
        </p:nvSpPr>
        <p:spPr>
          <a:xfrm>
            <a:off x="0" y="6370637"/>
            <a:ext cx="776288" cy="3810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20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C07AD-3824-BC4A-AAF8-2F630A6DDECC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847BD8-813A-2441-A79F-33CADDE343E4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9BA2B-843D-794B-B273-81FAD8BE4CDC}"/>
              </a:ext>
            </a:extLst>
          </p:cNvPr>
          <p:cNvSpPr txBox="1"/>
          <p:nvPr/>
        </p:nvSpPr>
        <p:spPr>
          <a:xfrm>
            <a:off x="351865" y="1645388"/>
            <a:ext cx="1154521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9D363615-435C-7D43-945F-CFB5AA6740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132262"/>
            <a:ext cx="582504" cy="984800"/>
          </a:xfrm>
          <a:prstGeom prst="rect">
            <a:avLst/>
          </a:prstGeom>
        </p:spPr>
      </p:pic>
      <p:pic>
        <p:nvPicPr>
          <p:cNvPr id="4" name="Picture 3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9433C702-2DF4-9F44-B028-3A327E73D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5121" y="1291784"/>
            <a:ext cx="7021954" cy="46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65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58C53ADA-91FE-85CA-930F-643D82A848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336" y="180975"/>
            <a:ext cx="1519883" cy="8742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E630AC-BBD7-CE44-B16C-B6013A2B402D}"/>
              </a:ext>
            </a:extLst>
          </p:cNvPr>
          <p:cNvSpPr txBox="1"/>
          <p:nvPr/>
        </p:nvSpPr>
        <p:spPr>
          <a:xfrm>
            <a:off x="4522732" y="2782669"/>
            <a:ext cx="79116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ADD THE TITLE HERE</a:t>
            </a:r>
            <a:endParaRPr lang="en-US" sz="3600" dirty="0">
              <a:solidFill>
                <a:srgbClr val="004476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B5D9E-B949-3546-A7EF-F76A14E0B46A}"/>
              </a:ext>
            </a:extLst>
          </p:cNvPr>
          <p:cNvSpPr txBox="1"/>
          <p:nvPr/>
        </p:nvSpPr>
        <p:spPr>
          <a:xfrm>
            <a:off x="4522732" y="3429000"/>
            <a:ext cx="6098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Description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25515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E0D0ED6-45BF-4C20-954F-CA3FF5E22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0493" y="6107608"/>
            <a:ext cx="776288" cy="381001"/>
          </a:xfrm>
        </p:spPr>
        <p:txBody>
          <a:bodyPr/>
          <a:lstStyle/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22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5F86E-94F0-C901-5618-6E9386F3F3FE}"/>
              </a:ext>
            </a:extLst>
          </p:cNvPr>
          <p:cNvSpPr/>
          <p:nvPr/>
        </p:nvSpPr>
        <p:spPr>
          <a:xfrm>
            <a:off x="0" y="6264276"/>
            <a:ext cx="12192000" cy="593724"/>
          </a:xfrm>
          <a:prstGeom prst="rect">
            <a:avLst/>
          </a:prstGeom>
          <a:solidFill>
            <a:srgbClr val="008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45E5AE-F2E9-BF84-481C-538EBA8988EF}"/>
              </a:ext>
            </a:extLst>
          </p:cNvPr>
          <p:cNvSpPr txBox="1">
            <a:spLocks/>
          </p:cNvSpPr>
          <p:nvPr/>
        </p:nvSpPr>
        <p:spPr>
          <a:xfrm>
            <a:off x="0" y="6370637"/>
            <a:ext cx="776288" cy="3810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96D1CA9-9918-2148-8C93-29DC3F7B0C24}" type="slidenum">
              <a:rPr lang="en-US" sz="2000" b="1" smtClean="0">
                <a:solidFill>
                  <a:schemeClr val="bg1"/>
                </a:solidFill>
                <a:latin typeface="Avenir Next LT Pro" panose="020B0504020202020204" pitchFamily="34" charset="77"/>
              </a:rPr>
              <a:pPr algn="ctr"/>
              <a:t>22</a:t>
            </a:fld>
            <a:endParaRPr lang="en-US" sz="2000" b="1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BAF5BC-476A-4245-A75B-7CD501302167}"/>
              </a:ext>
            </a:extLst>
          </p:cNvPr>
          <p:cNvSpPr txBox="1"/>
          <p:nvPr/>
        </p:nvSpPr>
        <p:spPr>
          <a:xfrm>
            <a:off x="245610" y="195838"/>
            <a:ext cx="1030647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="1" dirty="0">
                <a:solidFill>
                  <a:srgbClr val="004476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24515B-AE5F-4A47-B48E-EA5487B9C339}"/>
              </a:ext>
            </a:extLst>
          </p:cNvPr>
          <p:cNvSpPr/>
          <p:nvPr/>
        </p:nvSpPr>
        <p:spPr>
          <a:xfrm>
            <a:off x="351865" y="974509"/>
            <a:ext cx="3214688" cy="1306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E45EBC-F9BE-884F-90ED-EDB915A505E0}"/>
              </a:ext>
            </a:extLst>
          </p:cNvPr>
          <p:cNvSpPr txBox="1"/>
          <p:nvPr/>
        </p:nvSpPr>
        <p:spPr>
          <a:xfrm>
            <a:off x="351865" y="1645388"/>
            <a:ext cx="1154521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1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2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endParaRPr lang="en-CA" dirty="0">
              <a:solidFill>
                <a:srgbClr val="0088CE"/>
              </a:solidFill>
              <a:latin typeface="Tahoma"/>
              <a:ea typeface="Tahoma"/>
              <a:cs typeface="Tahoma"/>
            </a:endParaRPr>
          </a:p>
          <a:p>
            <a:pPr lvl="1"/>
            <a:r>
              <a:rPr lang="en-CA" sz="2400" b="1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Point 3</a:t>
            </a:r>
            <a:endParaRPr lang="en-CA" sz="2400" b="1" dirty="0">
              <a:cs typeface="Calibri"/>
            </a:endParaRP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1200150" lvl="2" indent="-285750" fontAlgn="base">
              <a:buFont typeface="Wingdings"/>
              <a:buChar char="§"/>
            </a:pPr>
            <a:r>
              <a:rPr lang="en-CA" dirty="0">
                <a:solidFill>
                  <a:srgbClr val="0088CE"/>
                </a:solidFill>
                <a:latin typeface="Tahoma"/>
                <a:ea typeface="Tahoma"/>
                <a:cs typeface="Tahoma"/>
              </a:rPr>
              <a:t>Text</a:t>
            </a:r>
          </a:p>
          <a:p>
            <a:pPr marL="285750" indent="-285750">
              <a:buFont typeface="Wingdings"/>
              <a:buChar char="§"/>
            </a:pPr>
            <a:endParaRPr lang="en-CA" dirty="0">
              <a:solidFill>
                <a:srgbClr val="0088CE"/>
              </a:solidFill>
              <a:highlight>
                <a:srgbClr val="FFFF00"/>
              </a:highlight>
              <a:latin typeface="Tahoma"/>
              <a:ea typeface="Tahoma"/>
              <a:cs typeface="Tahoma"/>
            </a:endParaRPr>
          </a:p>
        </p:txBody>
      </p:sp>
      <p:pic>
        <p:nvPicPr>
          <p:cNvPr id="13" name="Picture 12" descr="Logo&#10;&#10;Description automatically generated with medium confidence">
            <a:extLst>
              <a:ext uri="{FF2B5EF4-FFF2-40B4-BE49-F238E27FC236}">
                <a16:creationId xmlns:a16="http://schemas.microsoft.com/office/drawing/2014/main" id="{58FC1786-3CBF-A743-A177-605CEABCD2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3282" y="89398"/>
            <a:ext cx="582504" cy="984800"/>
          </a:xfrm>
          <a:prstGeom prst="rect">
            <a:avLst/>
          </a:prstGeom>
        </p:spPr>
      </p:pic>
      <p:pic>
        <p:nvPicPr>
          <p:cNvPr id="4" name="Picture 3" descr="A person wearing headphones and holding a phone&#10;&#10;Description automatically generated with medium confidence">
            <a:extLst>
              <a:ext uri="{FF2B5EF4-FFF2-40B4-BE49-F238E27FC236}">
                <a16:creationId xmlns:a16="http://schemas.microsoft.com/office/drawing/2014/main" id="{FF7FA042-BF53-7744-9AFC-BB1A166320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791" y="1105180"/>
            <a:ext cx="7333210" cy="500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70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5B122641-FE2A-8547-973B-3F5DDA6F0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F8358B-FD05-DF41-9E37-8D4F7EBE008A}"/>
              </a:ext>
            </a:extLst>
          </p:cNvPr>
          <p:cNvSpPr txBox="1"/>
          <p:nvPr/>
        </p:nvSpPr>
        <p:spPr>
          <a:xfrm>
            <a:off x="1524000" y="-206376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you!</a:t>
            </a:r>
            <a:endParaRPr lang="en-US" sz="60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3328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202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Slides_ Template" id="{67ABA283-904C-CD4B-841A-B45728F244D1}" vid="{38AB9726-01DD-FB41-9432-03675B16080A}"/>
    </a:ext>
  </a:extLst>
</a:theme>
</file>

<file path=ppt/theme/theme2.xml><?xml version="1.0" encoding="utf-8"?>
<a:theme xmlns:a="http://schemas.openxmlformats.org/drawingml/2006/main" name="Office Theme">
  <a:themeElements>
    <a:clrScheme name="Custom 1">
      <a:dk1>
        <a:srgbClr val="1E2B5B"/>
      </a:dk1>
      <a:lt1>
        <a:srgbClr val="FFFFFF"/>
      </a:lt1>
      <a:dk2>
        <a:srgbClr val="1D2B5B"/>
      </a:dk2>
      <a:lt2>
        <a:srgbClr val="FFFFFF"/>
      </a:lt2>
      <a:accent1>
        <a:srgbClr val="0088EC"/>
      </a:accent1>
      <a:accent2>
        <a:srgbClr val="F7921E"/>
      </a:accent2>
      <a:accent3>
        <a:srgbClr val="717D7C"/>
      </a:accent3>
      <a:accent4>
        <a:srgbClr val="F8C018"/>
      </a:accent4>
      <a:accent5>
        <a:srgbClr val="5EC8D8"/>
      </a:accent5>
      <a:accent6>
        <a:srgbClr val="F9A33C"/>
      </a:accent6>
      <a:hlink>
        <a:srgbClr val="0088EC"/>
      </a:hlink>
      <a:folHlink>
        <a:srgbClr val="0088E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Slides_ Template" id="{67ABA283-904C-CD4B-841A-B45728F244D1}" vid="{7D7C01E9-F545-DB49-9520-A88DDC6FAB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9d87284-dd19-47f9-a481-6dc9c10d91eb">
      <UserInfo>
        <DisplayName>Nav Umed</DisplayName>
        <AccountId>35</AccountId>
        <AccountType/>
      </UserInfo>
      <UserInfo>
        <DisplayName>Fernanda Barros</DisplayName>
        <AccountId>204</AccountId>
        <AccountType/>
      </UserInfo>
      <UserInfo>
        <DisplayName>Akbuken Shektibay</DisplayName>
        <AccountId>14</AccountId>
        <AccountType/>
      </UserInfo>
      <UserInfo>
        <DisplayName>Treshia Gunardi</DisplayName>
        <AccountId>12</AccountId>
        <AccountType/>
      </UserInfo>
      <UserInfo>
        <DisplayName>Chelsey Acierno</DisplayName>
        <AccountId>27</AccountId>
        <AccountType/>
      </UserInfo>
      <UserInfo>
        <DisplayName>Stella Hoang</DisplayName>
        <AccountId>313</AccountId>
        <AccountType/>
      </UserInfo>
    </SharedWithUsers>
    <TaxCatchAll xmlns="c9d87284-dd19-47f9-a481-6dc9c10d91eb" xsi:nil="true"/>
    <lcf76f155ced4ddcb4097134ff3c332f xmlns="e0847dda-ae0a-4573-8e54-70c355700d9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68C38D29E1914AA24BA69F776F4223" ma:contentTypeVersion="16" ma:contentTypeDescription="Create a new document." ma:contentTypeScope="" ma:versionID="d63384b06ead2b23dadc01cbb7747c2b">
  <xsd:schema xmlns:xsd="http://www.w3.org/2001/XMLSchema" xmlns:xs="http://www.w3.org/2001/XMLSchema" xmlns:p="http://schemas.microsoft.com/office/2006/metadata/properties" xmlns:ns2="e0847dda-ae0a-4573-8e54-70c355700d98" xmlns:ns3="c9d87284-dd19-47f9-a481-6dc9c10d91eb" targetNamespace="http://schemas.microsoft.com/office/2006/metadata/properties" ma:root="true" ma:fieldsID="e2e8b5e0c54bb1c51790e1478ce3a003" ns2:_="" ns3:_="">
    <xsd:import namespace="e0847dda-ae0a-4573-8e54-70c355700d98"/>
    <xsd:import namespace="c9d87284-dd19-47f9-a481-6dc9c10d9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847dda-ae0a-4573-8e54-70c355700d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1af5529-7d93-4fa4-aabc-c1c47b2837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87284-dd19-47f9-a481-6dc9c10d91e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7664cf-a424-4bdf-9318-377a7d1972ef}" ma:internalName="TaxCatchAll" ma:showField="CatchAllData" ma:web="c9d87284-dd19-47f9-a481-6dc9c10d9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B4622E-6F2B-4826-9CDE-C6E3E62E1C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424C25-D9AD-4BEC-864F-3E8BDFCFFC29}">
  <ds:schemaRefs>
    <ds:schemaRef ds:uri="61dc88f0-ee76-4e53-815d-ebaaaeec24b3"/>
    <ds:schemaRef ds:uri="c9d87284-dd19-47f9-a481-6dc9c10d91eb"/>
    <ds:schemaRef ds:uri="e0847dda-ae0a-4573-8e54-70c355700d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33AC879-B734-4658-9A1F-359CA5EE05B6}">
  <ds:schemaRefs>
    <ds:schemaRef ds:uri="c9d87284-dd19-47f9-a481-6dc9c10d91eb"/>
    <ds:schemaRef ds:uri="e0847dda-ae0a-4573-8e54-70c355700d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203</Words>
  <Application>Microsoft Macintosh PowerPoint</Application>
  <PresentationFormat>Widescreen</PresentationFormat>
  <Paragraphs>156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Avenir Next LT Pro</vt:lpstr>
      <vt:lpstr>Calibri</vt:lpstr>
      <vt:lpstr>Calibri Light</vt:lpstr>
      <vt:lpstr>Tahoma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Stella Hoang</dc:creator>
  <cp:lastModifiedBy>Stella Hoang</cp:lastModifiedBy>
  <cp:revision>3</cp:revision>
  <dcterms:created xsi:type="dcterms:W3CDTF">2022-12-15T01:01:36Z</dcterms:created>
  <dcterms:modified xsi:type="dcterms:W3CDTF">2023-01-17T00:03:33Z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0x0101007968C38D29E1914AA24BA69F776F4223</vt:lpwstr>
  </property>
  <property fmtid="{D5CDD505-2E9C-101B-9397-08002B2CF9AE}" pid="3" name="MediaServiceImageTags">
    <vt:lpwstr/>
  </property>
</Properties>
</file>