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Override2.xml" ContentType="application/vnd.openxmlformats-officedocument.themeOverrid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919" r:id="rId2"/>
    <p:sldMasterId id="2147483980" r:id="rId3"/>
    <p:sldMasterId id="2147483992" r:id="rId4"/>
    <p:sldMasterId id="2147484004" r:id="rId5"/>
    <p:sldMasterId id="2147484134" r:id="rId6"/>
    <p:sldMasterId id="2147484194" r:id="rId7"/>
  </p:sldMasterIdLst>
  <p:notesMasterIdLst>
    <p:notesMasterId r:id="rId43"/>
  </p:notesMasterIdLst>
  <p:handoutMasterIdLst>
    <p:handoutMasterId r:id="rId44"/>
  </p:handoutMasterIdLst>
  <p:sldIdLst>
    <p:sldId id="1009" r:id="rId8"/>
    <p:sldId id="988" r:id="rId9"/>
    <p:sldId id="257" r:id="rId10"/>
    <p:sldId id="370" r:id="rId11"/>
    <p:sldId id="423" r:id="rId12"/>
    <p:sldId id="1008" r:id="rId13"/>
    <p:sldId id="424" r:id="rId14"/>
    <p:sldId id="425" r:id="rId15"/>
    <p:sldId id="256" r:id="rId16"/>
    <p:sldId id="991" r:id="rId17"/>
    <p:sldId id="1001" r:id="rId18"/>
    <p:sldId id="1000" r:id="rId19"/>
    <p:sldId id="999" r:id="rId20"/>
    <p:sldId id="992" r:id="rId21"/>
    <p:sldId id="460" r:id="rId22"/>
    <p:sldId id="391" r:id="rId23"/>
    <p:sldId id="1002" r:id="rId24"/>
    <p:sldId id="994" r:id="rId25"/>
    <p:sldId id="978" r:id="rId26"/>
    <p:sldId id="1006" r:id="rId27"/>
    <p:sldId id="995" r:id="rId28"/>
    <p:sldId id="996" r:id="rId29"/>
    <p:sldId id="977" r:id="rId30"/>
    <p:sldId id="393" r:id="rId31"/>
    <p:sldId id="394" r:id="rId32"/>
    <p:sldId id="400" r:id="rId33"/>
    <p:sldId id="1005" r:id="rId34"/>
    <p:sldId id="416" r:id="rId35"/>
    <p:sldId id="1004" r:id="rId36"/>
    <p:sldId id="1007" r:id="rId37"/>
    <p:sldId id="418" r:id="rId38"/>
    <p:sldId id="417" r:id="rId39"/>
    <p:sldId id="440" r:id="rId40"/>
    <p:sldId id="990" r:id="rId41"/>
    <p:sldId id="343" r:id="rId42"/>
  </p:sldIdLst>
  <p:sldSz cx="9144000" cy="5715000" type="screen16x1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5613" indent="1588"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2813" indent="1588"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68425" indent="3175"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5625" indent="3175"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A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552" y="102"/>
      </p:cViewPr>
      <p:guideLst>
        <p:guide orient="horz" pos="180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09FD7F-05D5-405E-9BAE-3AF80711267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10F8FEC-43D6-4579-AE1D-49A80E25DCAC}">
      <dgm:prSet/>
      <dgm:spPr/>
      <dgm:t>
        <a:bodyPr/>
        <a:lstStyle/>
        <a:p>
          <a:r>
            <a:rPr lang="en-US" b="1" dirty="0"/>
            <a:t>Qualities of Successful Magnet Students</a:t>
          </a:r>
          <a:endParaRPr lang="en-US" dirty="0"/>
        </a:p>
      </dgm:t>
    </dgm:pt>
    <dgm:pt modelId="{A73964A7-4614-4573-B5E0-F61EB9DA1CB6}" type="parTrans" cxnId="{BEAD8E59-7F12-4C32-BCC5-0859E3053562}">
      <dgm:prSet/>
      <dgm:spPr/>
      <dgm:t>
        <a:bodyPr/>
        <a:lstStyle/>
        <a:p>
          <a:endParaRPr lang="en-US"/>
        </a:p>
      </dgm:t>
    </dgm:pt>
    <dgm:pt modelId="{1D053E89-1C8C-413B-86E7-E36B5F5BCA6D}" type="sibTrans" cxnId="{BEAD8E59-7F12-4C32-BCC5-0859E3053562}">
      <dgm:prSet/>
      <dgm:spPr/>
      <dgm:t>
        <a:bodyPr/>
        <a:lstStyle/>
        <a:p>
          <a:endParaRPr lang="en-US"/>
        </a:p>
      </dgm:t>
    </dgm:pt>
    <dgm:pt modelId="{1D7670AC-937D-4D51-BC4F-06A1E105FE4F}">
      <dgm:prSet/>
      <dgm:spPr/>
      <dgm:t>
        <a:bodyPr/>
        <a:lstStyle/>
        <a:p>
          <a:r>
            <a:rPr lang="en-US" b="1"/>
            <a:t>Interest in Science, Technology, Engineering, or Math</a:t>
          </a:r>
          <a:endParaRPr lang="en-US"/>
        </a:p>
      </dgm:t>
    </dgm:pt>
    <dgm:pt modelId="{E5B67AF9-61B9-4B78-8B1C-B015ED811619}" type="parTrans" cxnId="{3DD456C2-2170-48A3-8626-C580EC14B470}">
      <dgm:prSet/>
      <dgm:spPr/>
      <dgm:t>
        <a:bodyPr/>
        <a:lstStyle/>
        <a:p>
          <a:endParaRPr lang="en-US"/>
        </a:p>
      </dgm:t>
    </dgm:pt>
    <dgm:pt modelId="{234DDF0B-A7A5-4A85-9F25-4175453C684C}" type="sibTrans" cxnId="{3DD456C2-2170-48A3-8626-C580EC14B470}">
      <dgm:prSet/>
      <dgm:spPr/>
      <dgm:t>
        <a:bodyPr/>
        <a:lstStyle/>
        <a:p>
          <a:endParaRPr lang="en-US"/>
        </a:p>
      </dgm:t>
    </dgm:pt>
    <dgm:pt modelId="{D1257723-AD43-4A42-B3CA-6F95BA30D1CC}">
      <dgm:prSet/>
      <dgm:spPr/>
      <dgm:t>
        <a:bodyPr/>
        <a:lstStyle/>
        <a:p>
          <a:r>
            <a:rPr lang="en-US" b="1" dirty="0"/>
            <a:t>Curious</a:t>
          </a:r>
          <a:endParaRPr lang="en-US" dirty="0"/>
        </a:p>
      </dgm:t>
    </dgm:pt>
    <dgm:pt modelId="{370AC0ED-B491-9B40-B694-5BE95A36DA50}" type="parTrans" cxnId="{79AE67C3-49FC-2B4C-B4BD-8ED98763567C}">
      <dgm:prSet/>
      <dgm:spPr/>
      <dgm:t>
        <a:bodyPr/>
        <a:lstStyle/>
        <a:p>
          <a:endParaRPr lang="en-US"/>
        </a:p>
      </dgm:t>
    </dgm:pt>
    <dgm:pt modelId="{7378F7C6-DEC4-0446-AFDF-ABC6AF6B35B8}" type="sibTrans" cxnId="{79AE67C3-49FC-2B4C-B4BD-8ED98763567C}">
      <dgm:prSet/>
      <dgm:spPr/>
      <dgm:t>
        <a:bodyPr/>
        <a:lstStyle/>
        <a:p>
          <a:endParaRPr lang="en-US"/>
        </a:p>
      </dgm:t>
    </dgm:pt>
    <dgm:pt modelId="{41AC5C3D-AB37-6740-BFDD-37EC7C95BFC1}">
      <dgm:prSet/>
      <dgm:spPr/>
      <dgm:t>
        <a:bodyPr/>
        <a:lstStyle/>
        <a:p>
          <a:r>
            <a:rPr lang="en-US" b="1" dirty="0"/>
            <a:t>Desire to be challenged</a:t>
          </a:r>
          <a:endParaRPr lang="en-US" dirty="0"/>
        </a:p>
      </dgm:t>
    </dgm:pt>
    <dgm:pt modelId="{EE95F70C-895D-F84D-BF15-CA3516902099}" type="parTrans" cxnId="{0B7B1B39-6480-5944-811C-A862D9105100}">
      <dgm:prSet/>
      <dgm:spPr/>
      <dgm:t>
        <a:bodyPr/>
        <a:lstStyle/>
        <a:p>
          <a:endParaRPr lang="en-US"/>
        </a:p>
      </dgm:t>
    </dgm:pt>
    <dgm:pt modelId="{11C7CA7E-6CCB-F64A-972D-378FAFF816BB}" type="sibTrans" cxnId="{0B7B1B39-6480-5944-811C-A862D9105100}">
      <dgm:prSet/>
      <dgm:spPr/>
      <dgm:t>
        <a:bodyPr/>
        <a:lstStyle/>
        <a:p>
          <a:endParaRPr lang="en-US"/>
        </a:p>
      </dgm:t>
    </dgm:pt>
    <dgm:pt modelId="{F3D88A80-6DE2-9348-AF61-966F2B158989}">
      <dgm:prSet/>
      <dgm:spPr/>
      <dgm:t>
        <a:bodyPr/>
        <a:lstStyle/>
        <a:p>
          <a:r>
            <a:rPr lang="en-US" b="1"/>
            <a:t>Growth mindset</a:t>
          </a:r>
          <a:endParaRPr lang="en-US"/>
        </a:p>
      </dgm:t>
    </dgm:pt>
    <dgm:pt modelId="{4954D94B-6B59-B043-ABC4-3E178A0DF60A}" type="parTrans" cxnId="{30E9C8DF-532C-7843-82E7-353547C00528}">
      <dgm:prSet/>
      <dgm:spPr/>
      <dgm:t>
        <a:bodyPr/>
        <a:lstStyle/>
        <a:p>
          <a:endParaRPr lang="en-US"/>
        </a:p>
      </dgm:t>
    </dgm:pt>
    <dgm:pt modelId="{02E55DAE-5386-474A-A072-57978F8A8DC1}" type="sibTrans" cxnId="{30E9C8DF-532C-7843-82E7-353547C00528}">
      <dgm:prSet/>
      <dgm:spPr/>
      <dgm:t>
        <a:bodyPr/>
        <a:lstStyle/>
        <a:p>
          <a:endParaRPr lang="en-US"/>
        </a:p>
      </dgm:t>
    </dgm:pt>
    <dgm:pt modelId="{9233BC81-FA15-4746-A097-11759C5ECA95}" type="pres">
      <dgm:prSet presAssocID="{CC09FD7F-05D5-405E-9BAE-3AF807112674}" presName="linear" presStyleCnt="0">
        <dgm:presLayoutVars>
          <dgm:dir/>
          <dgm:animLvl val="lvl"/>
          <dgm:resizeHandles val="exact"/>
        </dgm:presLayoutVars>
      </dgm:prSet>
      <dgm:spPr/>
    </dgm:pt>
    <dgm:pt modelId="{75F18E3E-AC32-4E70-B2A0-010EB5183D91}" type="pres">
      <dgm:prSet presAssocID="{910F8FEC-43D6-4579-AE1D-49A80E25DCAC}" presName="parentLin" presStyleCnt="0"/>
      <dgm:spPr/>
    </dgm:pt>
    <dgm:pt modelId="{1F3CEA36-53F7-4AEF-A7C9-6454DCA0F450}" type="pres">
      <dgm:prSet presAssocID="{910F8FEC-43D6-4579-AE1D-49A80E25DCAC}" presName="parentLeftMargin" presStyleLbl="node1" presStyleIdx="0" presStyleCnt="1"/>
      <dgm:spPr/>
    </dgm:pt>
    <dgm:pt modelId="{FCA83FFE-981D-4A52-8B93-DA2D2B3C8C8E}" type="pres">
      <dgm:prSet presAssocID="{910F8FEC-43D6-4579-AE1D-49A80E25DCAC}" presName="parentText" presStyleLbl="node1" presStyleIdx="0" presStyleCnt="1" custScaleX="123464">
        <dgm:presLayoutVars>
          <dgm:chMax val="0"/>
          <dgm:bulletEnabled val="1"/>
        </dgm:presLayoutVars>
      </dgm:prSet>
      <dgm:spPr/>
    </dgm:pt>
    <dgm:pt modelId="{01EC9F06-AE62-49FC-B921-FC0FCC79115E}" type="pres">
      <dgm:prSet presAssocID="{910F8FEC-43D6-4579-AE1D-49A80E25DCAC}" presName="negativeSpace" presStyleCnt="0"/>
      <dgm:spPr/>
    </dgm:pt>
    <dgm:pt modelId="{5DB24478-16AE-4A39-9C95-C25AC75B063F}" type="pres">
      <dgm:prSet presAssocID="{910F8FEC-43D6-4579-AE1D-49A80E25DCAC}" presName="childText" presStyleLbl="conFgAcc1" presStyleIdx="0" presStyleCnt="1">
        <dgm:presLayoutVars>
          <dgm:bulletEnabled val="1"/>
        </dgm:presLayoutVars>
      </dgm:prSet>
      <dgm:spPr/>
    </dgm:pt>
  </dgm:ptLst>
  <dgm:cxnLst>
    <dgm:cxn modelId="{28CADE15-793F-47F8-9C58-BF704A22CCCC}" type="presOf" srcId="{D1257723-AD43-4A42-B3CA-6F95BA30D1CC}" destId="{5DB24478-16AE-4A39-9C95-C25AC75B063F}" srcOrd="0" destOrd="0" presId="urn:microsoft.com/office/officeart/2005/8/layout/list1"/>
    <dgm:cxn modelId="{DF4CF426-EC3C-4B01-B949-AC625DB3BE26}" type="presOf" srcId="{910F8FEC-43D6-4579-AE1D-49A80E25DCAC}" destId="{FCA83FFE-981D-4A52-8B93-DA2D2B3C8C8E}" srcOrd="1" destOrd="0" presId="urn:microsoft.com/office/officeart/2005/8/layout/list1"/>
    <dgm:cxn modelId="{0B7B1B39-6480-5944-811C-A862D9105100}" srcId="{910F8FEC-43D6-4579-AE1D-49A80E25DCAC}" destId="{41AC5C3D-AB37-6740-BFDD-37EC7C95BFC1}" srcOrd="1" destOrd="0" parTransId="{EE95F70C-895D-F84D-BF15-CA3516902099}" sibTransId="{11C7CA7E-6CCB-F64A-972D-378FAFF816BB}"/>
    <dgm:cxn modelId="{A9101F6A-C2C9-4555-AE7A-AB79FD1C707E}" type="presOf" srcId="{41AC5C3D-AB37-6740-BFDD-37EC7C95BFC1}" destId="{5DB24478-16AE-4A39-9C95-C25AC75B063F}" srcOrd="0" destOrd="1" presId="urn:microsoft.com/office/officeart/2005/8/layout/list1"/>
    <dgm:cxn modelId="{FE9D6A70-B3F3-43D8-81FD-7824ACFF2C50}" type="presOf" srcId="{CC09FD7F-05D5-405E-9BAE-3AF807112674}" destId="{9233BC81-FA15-4746-A097-11759C5ECA95}" srcOrd="0" destOrd="0" presId="urn:microsoft.com/office/officeart/2005/8/layout/list1"/>
    <dgm:cxn modelId="{909D6453-96D5-4CC7-9B75-A85A106E726F}" type="presOf" srcId="{1D7670AC-937D-4D51-BC4F-06A1E105FE4F}" destId="{5DB24478-16AE-4A39-9C95-C25AC75B063F}" srcOrd="0" destOrd="2" presId="urn:microsoft.com/office/officeart/2005/8/layout/list1"/>
    <dgm:cxn modelId="{F37D4974-6785-451B-A47F-BD3AB55D00E0}" type="presOf" srcId="{F3D88A80-6DE2-9348-AF61-966F2B158989}" destId="{5DB24478-16AE-4A39-9C95-C25AC75B063F}" srcOrd="0" destOrd="3" presId="urn:microsoft.com/office/officeart/2005/8/layout/list1"/>
    <dgm:cxn modelId="{BEAD8E59-7F12-4C32-BCC5-0859E3053562}" srcId="{CC09FD7F-05D5-405E-9BAE-3AF807112674}" destId="{910F8FEC-43D6-4579-AE1D-49A80E25DCAC}" srcOrd="0" destOrd="0" parTransId="{A73964A7-4614-4573-B5E0-F61EB9DA1CB6}" sibTransId="{1D053E89-1C8C-413B-86E7-E36B5F5BCA6D}"/>
    <dgm:cxn modelId="{AEF53FA8-2BA4-469B-BEBC-A0B7F8DFB964}" type="presOf" srcId="{910F8FEC-43D6-4579-AE1D-49A80E25DCAC}" destId="{1F3CEA36-53F7-4AEF-A7C9-6454DCA0F450}" srcOrd="0" destOrd="0" presId="urn:microsoft.com/office/officeart/2005/8/layout/list1"/>
    <dgm:cxn modelId="{3DD456C2-2170-48A3-8626-C580EC14B470}" srcId="{910F8FEC-43D6-4579-AE1D-49A80E25DCAC}" destId="{1D7670AC-937D-4D51-BC4F-06A1E105FE4F}" srcOrd="2" destOrd="0" parTransId="{E5B67AF9-61B9-4B78-8B1C-B015ED811619}" sibTransId="{234DDF0B-A7A5-4A85-9F25-4175453C684C}"/>
    <dgm:cxn modelId="{79AE67C3-49FC-2B4C-B4BD-8ED98763567C}" srcId="{910F8FEC-43D6-4579-AE1D-49A80E25DCAC}" destId="{D1257723-AD43-4A42-B3CA-6F95BA30D1CC}" srcOrd="0" destOrd="0" parTransId="{370AC0ED-B491-9B40-B694-5BE95A36DA50}" sibTransId="{7378F7C6-DEC4-0446-AFDF-ABC6AF6B35B8}"/>
    <dgm:cxn modelId="{30E9C8DF-532C-7843-82E7-353547C00528}" srcId="{910F8FEC-43D6-4579-AE1D-49A80E25DCAC}" destId="{F3D88A80-6DE2-9348-AF61-966F2B158989}" srcOrd="3" destOrd="0" parTransId="{4954D94B-6B59-B043-ABC4-3E178A0DF60A}" sibTransId="{02E55DAE-5386-474A-A072-57978F8A8DC1}"/>
    <dgm:cxn modelId="{BCE8FAE5-E018-4DF5-BE9D-9D857A09A04C}" type="presParOf" srcId="{9233BC81-FA15-4746-A097-11759C5ECA95}" destId="{75F18E3E-AC32-4E70-B2A0-010EB5183D91}" srcOrd="0" destOrd="0" presId="urn:microsoft.com/office/officeart/2005/8/layout/list1"/>
    <dgm:cxn modelId="{4531B723-B4F7-4071-8199-B33965F55476}" type="presParOf" srcId="{75F18E3E-AC32-4E70-B2A0-010EB5183D91}" destId="{1F3CEA36-53F7-4AEF-A7C9-6454DCA0F450}" srcOrd="0" destOrd="0" presId="urn:microsoft.com/office/officeart/2005/8/layout/list1"/>
    <dgm:cxn modelId="{6F51549B-F190-49A2-ACBE-BAA74954107D}" type="presParOf" srcId="{75F18E3E-AC32-4E70-B2A0-010EB5183D91}" destId="{FCA83FFE-981D-4A52-8B93-DA2D2B3C8C8E}" srcOrd="1" destOrd="0" presId="urn:microsoft.com/office/officeart/2005/8/layout/list1"/>
    <dgm:cxn modelId="{4CE68DD3-C3C8-4306-ABCC-F7509FF5BB6E}" type="presParOf" srcId="{9233BC81-FA15-4746-A097-11759C5ECA95}" destId="{01EC9F06-AE62-49FC-B921-FC0FCC79115E}" srcOrd="1" destOrd="0" presId="urn:microsoft.com/office/officeart/2005/8/layout/list1"/>
    <dgm:cxn modelId="{7D577284-1678-4E7B-8B5F-F44FEE85C6B1}" type="presParOf" srcId="{9233BC81-FA15-4746-A097-11759C5ECA95}" destId="{5DB24478-16AE-4A39-9C95-C25AC75B063F}"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B24478-16AE-4A39-9C95-C25AC75B063F}">
      <dsp:nvSpPr>
        <dsp:cNvPr id="0" name=""/>
        <dsp:cNvSpPr/>
      </dsp:nvSpPr>
      <dsp:spPr>
        <a:xfrm>
          <a:off x="0" y="419444"/>
          <a:ext cx="7632700" cy="2598750"/>
        </a:xfrm>
        <a:prstGeom prst="rect">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92382" tIns="520700" rIns="592382" bIns="177800" numCol="1" spcCol="1270" anchor="t" anchorCtr="0">
          <a:noAutofit/>
        </a:bodyPr>
        <a:lstStyle/>
        <a:p>
          <a:pPr marL="228600" lvl="1" indent="-228600" algn="l" defTabSz="1111250">
            <a:lnSpc>
              <a:spcPct val="90000"/>
            </a:lnSpc>
            <a:spcBef>
              <a:spcPct val="0"/>
            </a:spcBef>
            <a:spcAft>
              <a:spcPct val="15000"/>
            </a:spcAft>
            <a:buChar char="•"/>
          </a:pPr>
          <a:r>
            <a:rPr lang="en-US" sz="2500" b="1" kern="1200" dirty="0"/>
            <a:t>Curious</a:t>
          </a:r>
          <a:endParaRPr lang="en-US" sz="2500" kern="1200" dirty="0"/>
        </a:p>
        <a:p>
          <a:pPr marL="228600" lvl="1" indent="-228600" algn="l" defTabSz="1111250">
            <a:lnSpc>
              <a:spcPct val="90000"/>
            </a:lnSpc>
            <a:spcBef>
              <a:spcPct val="0"/>
            </a:spcBef>
            <a:spcAft>
              <a:spcPct val="15000"/>
            </a:spcAft>
            <a:buChar char="•"/>
          </a:pPr>
          <a:r>
            <a:rPr lang="en-US" sz="2500" b="1" kern="1200" dirty="0"/>
            <a:t>Desire to be challenged</a:t>
          </a:r>
          <a:endParaRPr lang="en-US" sz="2500" kern="1200" dirty="0"/>
        </a:p>
        <a:p>
          <a:pPr marL="228600" lvl="1" indent="-228600" algn="l" defTabSz="1111250">
            <a:lnSpc>
              <a:spcPct val="90000"/>
            </a:lnSpc>
            <a:spcBef>
              <a:spcPct val="0"/>
            </a:spcBef>
            <a:spcAft>
              <a:spcPct val="15000"/>
            </a:spcAft>
            <a:buChar char="•"/>
          </a:pPr>
          <a:r>
            <a:rPr lang="en-US" sz="2500" b="1" kern="1200"/>
            <a:t>Interest in Science, Technology, Engineering, or Math</a:t>
          </a:r>
          <a:endParaRPr lang="en-US" sz="2500" kern="1200"/>
        </a:p>
        <a:p>
          <a:pPr marL="228600" lvl="1" indent="-228600" algn="l" defTabSz="1111250">
            <a:lnSpc>
              <a:spcPct val="90000"/>
            </a:lnSpc>
            <a:spcBef>
              <a:spcPct val="0"/>
            </a:spcBef>
            <a:spcAft>
              <a:spcPct val="15000"/>
            </a:spcAft>
            <a:buChar char="•"/>
          </a:pPr>
          <a:r>
            <a:rPr lang="en-US" sz="2500" b="1" kern="1200"/>
            <a:t>Growth mindset</a:t>
          </a:r>
          <a:endParaRPr lang="en-US" sz="2500" kern="1200"/>
        </a:p>
      </dsp:txBody>
      <dsp:txXfrm>
        <a:off x="0" y="419444"/>
        <a:ext cx="7632700" cy="2598750"/>
      </dsp:txXfrm>
    </dsp:sp>
    <dsp:sp modelId="{FCA83FFE-981D-4A52-8B93-DA2D2B3C8C8E}">
      <dsp:nvSpPr>
        <dsp:cNvPr id="0" name=""/>
        <dsp:cNvSpPr/>
      </dsp:nvSpPr>
      <dsp:spPr>
        <a:xfrm>
          <a:off x="381635" y="50444"/>
          <a:ext cx="6596545" cy="738000"/>
        </a:xfrm>
        <a:prstGeom prst="round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49" tIns="0" rIns="201949" bIns="0" numCol="1" spcCol="1270" anchor="ctr" anchorCtr="0">
          <a:noAutofit/>
        </a:bodyPr>
        <a:lstStyle/>
        <a:p>
          <a:pPr marL="0" lvl="0" indent="0" algn="l" defTabSz="1111250">
            <a:lnSpc>
              <a:spcPct val="90000"/>
            </a:lnSpc>
            <a:spcBef>
              <a:spcPct val="0"/>
            </a:spcBef>
            <a:spcAft>
              <a:spcPct val="35000"/>
            </a:spcAft>
            <a:buNone/>
          </a:pPr>
          <a:r>
            <a:rPr lang="en-US" sz="2500" b="1" kern="1200" dirty="0"/>
            <a:t>Qualities of Successful Magnet Students</a:t>
          </a:r>
          <a:endParaRPr lang="en-US" sz="2500" kern="1200" dirty="0"/>
        </a:p>
      </dsp:txBody>
      <dsp:txXfrm>
        <a:off x="417661" y="86470"/>
        <a:ext cx="6524493" cy="66594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8D20A5E-E1E2-D9E6-1810-10B11851018A}"/>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27651" name="Rectangle 3">
            <a:extLst>
              <a:ext uri="{FF2B5EF4-FFF2-40B4-BE49-F238E27FC236}">
                <a16:creationId xmlns:a16="http://schemas.microsoft.com/office/drawing/2014/main" id="{B875C01D-9D40-8202-9BF9-BFA7B894205A}"/>
              </a:ext>
            </a:extLst>
          </p:cNvPr>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27652" name="Rectangle 4">
            <a:extLst>
              <a:ext uri="{FF2B5EF4-FFF2-40B4-BE49-F238E27FC236}">
                <a16:creationId xmlns:a16="http://schemas.microsoft.com/office/drawing/2014/main" id="{90B9975C-27E1-E6EF-39F1-492200000D4A}"/>
              </a:ext>
            </a:extLst>
          </p:cNvPr>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27653" name="Rectangle 5">
            <a:extLst>
              <a:ext uri="{FF2B5EF4-FFF2-40B4-BE49-F238E27FC236}">
                <a16:creationId xmlns:a16="http://schemas.microsoft.com/office/drawing/2014/main" id="{50017B7C-852D-0EA5-DBCC-8899477C6671}"/>
              </a:ext>
            </a:extLst>
          </p:cNvPr>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82DF23F5-2A68-3B4C-BE9F-528A9CCF3604}"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E48D42B-AE2B-9910-75E5-C0E4C8612F77}"/>
              </a:ext>
            </a:extLst>
          </p:cNvPr>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Arial" charset="0"/>
                <a:ea typeface="ＭＳ Ｐゴシック" charset="0"/>
                <a:cs typeface="+mn-cs"/>
              </a:defRPr>
            </a:lvl1pPr>
          </a:lstStyle>
          <a:p>
            <a:pPr>
              <a:defRPr/>
            </a:pPr>
            <a:endParaRPr lang="en-US"/>
          </a:p>
        </p:txBody>
      </p:sp>
      <p:sp>
        <p:nvSpPr>
          <p:cNvPr id="3" name="Date Placeholder 2">
            <a:extLst>
              <a:ext uri="{FF2B5EF4-FFF2-40B4-BE49-F238E27FC236}">
                <a16:creationId xmlns:a16="http://schemas.microsoft.com/office/drawing/2014/main" id="{6D9E0799-E761-4932-268A-F6A18C49A753}"/>
              </a:ext>
            </a:extLst>
          </p:cNvPr>
          <p:cNvSpPr>
            <a:spLocks noGrp="1"/>
          </p:cNvSpPr>
          <p:nvPr>
            <p:ph type="dt"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8DC9F07C-5598-E44E-8E90-BF120ADE7402}" type="datetimeFigureOut">
              <a:rPr lang="en-US" altLang="en-US"/>
              <a:pPr>
                <a:defRPr/>
              </a:pPr>
              <a:t>11/5/2025</a:t>
            </a:fld>
            <a:endParaRPr lang="en-US" altLang="en-US"/>
          </a:p>
        </p:txBody>
      </p:sp>
      <p:sp>
        <p:nvSpPr>
          <p:cNvPr id="4" name="Slide Image Placeholder 3">
            <a:extLst>
              <a:ext uri="{FF2B5EF4-FFF2-40B4-BE49-F238E27FC236}">
                <a16:creationId xmlns:a16="http://schemas.microsoft.com/office/drawing/2014/main" id="{E2589B54-F62F-D866-F4E0-2466EBFB40FF}"/>
              </a:ext>
            </a:extLst>
          </p:cNvPr>
          <p:cNvSpPr>
            <a:spLocks noGrp="1" noRot="1" noChangeAspect="1"/>
          </p:cNvSpPr>
          <p:nvPr>
            <p:ph type="sldImg" idx="2"/>
          </p:nvPr>
        </p:nvSpPr>
        <p:spPr>
          <a:xfrm>
            <a:off x="715963" y="696913"/>
            <a:ext cx="5578475"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373769D8-4A93-194B-8711-455BD130B761}"/>
              </a:ext>
            </a:extLst>
          </p:cNvPr>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AC1194F-E0E2-5A00-0AB5-D989BEAC2E02}"/>
              </a:ext>
            </a:extLst>
          </p:cNvPr>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atin typeface="Arial" charset="0"/>
                <a:ea typeface="ＭＳ Ｐゴシック" charset="0"/>
                <a:cs typeface="+mn-cs"/>
              </a:defRPr>
            </a:lvl1pPr>
          </a:lstStyle>
          <a:p>
            <a:pPr>
              <a:defRPr/>
            </a:pPr>
            <a:endParaRPr lang="en-US"/>
          </a:p>
        </p:txBody>
      </p:sp>
      <p:sp>
        <p:nvSpPr>
          <p:cNvPr id="7" name="Slide Number Placeholder 6">
            <a:extLst>
              <a:ext uri="{FF2B5EF4-FFF2-40B4-BE49-F238E27FC236}">
                <a16:creationId xmlns:a16="http://schemas.microsoft.com/office/drawing/2014/main" id="{82348DDD-699C-B02E-EA42-D15A7A3E1386}"/>
              </a:ext>
            </a:extLst>
          </p:cNvPr>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A0778053-DD9D-E340-9D8C-C27FB82F950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5613" algn="l" defTabSz="455613"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2813" algn="l" defTabSz="455613"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68425" algn="l" defTabSz="455613"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5625" algn="l" defTabSz="455613"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3158" algn="l" defTabSz="456638" rtl="0" eaLnBrk="1" latinLnBrk="0" hangingPunct="1">
      <a:defRPr sz="1200" kern="1200">
        <a:solidFill>
          <a:schemeClr val="tx1"/>
        </a:solidFill>
        <a:latin typeface="+mn-lt"/>
        <a:ea typeface="+mn-ea"/>
        <a:cs typeface="+mn-cs"/>
      </a:defRPr>
    </a:lvl6pPr>
    <a:lvl7pPr marL="2739791" algn="l" defTabSz="456638" rtl="0" eaLnBrk="1" latinLnBrk="0" hangingPunct="1">
      <a:defRPr sz="1200" kern="1200">
        <a:solidFill>
          <a:schemeClr val="tx1"/>
        </a:solidFill>
        <a:latin typeface="+mn-lt"/>
        <a:ea typeface="+mn-ea"/>
        <a:cs typeface="+mn-cs"/>
      </a:defRPr>
    </a:lvl7pPr>
    <a:lvl8pPr marL="3196432" algn="l" defTabSz="456638" rtl="0" eaLnBrk="1" latinLnBrk="0" hangingPunct="1">
      <a:defRPr sz="1200" kern="1200">
        <a:solidFill>
          <a:schemeClr val="tx1"/>
        </a:solidFill>
        <a:latin typeface="+mn-lt"/>
        <a:ea typeface="+mn-ea"/>
        <a:cs typeface="+mn-cs"/>
      </a:defRPr>
    </a:lvl8pPr>
    <a:lvl9pPr marL="3653068" algn="l" defTabSz="45663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CEB46-96D4-E336-103C-44CFB970F2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957800-A724-0E13-71BD-FCC2FE015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F5F355-CE06-D969-AF21-A8428319ECE5}"/>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59ED9F57-0D60-E594-ADDD-99437CF63F20}"/>
              </a:ext>
            </a:extLst>
          </p:cNvPr>
          <p:cNvSpPr>
            <a:spLocks noGrp="1"/>
          </p:cNvSpPr>
          <p:nvPr>
            <p:ph type="sldNum" sz="quarter" idx="5"/>
          </p:nvPr>
        </p:nvSpPr>
        <p:spPr/>
        <p:txBody>
          <a:bodyPr/>
          <a:lstStyle/>
          <a:p>
            <a:pPr>
              <a:defRPr/>
            </a:pPr>
            <a:fld id="{A0778053-DD9D-E340-9D8C-C27FB82F9509}" type="slidenum">
              <a:rPr lang="en-US" altLang="en-US"/>
              <a:pPr>
                <a:defRPr/>
              </a:pPr>
              <a:t>1</a:t>
            </a:fld>
            <a:endParaRPr lang="en-US" altLang="en-US"/>
          </a:p>
        </p:txBody>
      </p:sp>
    </p:spTree>
    <p:extLst>
      <p:ext uri="{BB962C8B-B14F-4D97-AF65-F5344CB8AC3E}">
        <p14:creationId xmlns:p14="http://schemas.microsoft.com/office/powerpoint/2010/main" val="3384779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smtClean="0"/>
              <a:pPr>
                <a:defRPr/>
              </a:pPr>
              <a:t>2</a:t>
            </a:fld>
            <a:endParaRPr lang="en-US" altLang="en-US"/>
          </a:p>
        </p:txBody>
      </p:sp>
    </p:spTree>
    <p:extLst>
      <p:ext uri="{BB962C8B-B14F-4D97-AF65-F5344CB8AC3E}">
        <p14:creationId xmlns:p14="http://schemas.microsoft.com/office/powerpoint/2010/main" val="317956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is the RMSST ecosystem?</a:t>
            </a:r>
          </a:p>
          <a:p>
            <a:r>
              <a:rPr lang="en-US"/>
              <a:t>25-year success in high school STEM education.</a:t>
            </a:r>
          </a:p>
          <a:p>
            <a:r>
              <a:rPr lang="en-US"/>
              <a:t>Need for earlier access to advanced academics and STEM innovation.</a:t>
            </a:r>
          </a:p>
          <a:p>
            <a:r>
              <a:rPr lang="en-US"/>
              <a:t>Goals: prepare students for high school and college-level coursework, provide a rigorous public school option for families, build regional/national STEM leadership.</a:t>
            </a:r>
          </a:p>
          <a:p>
            <a:endParaRPr lang="en-US">
              <a:ea typeface="Calibri"/>
              <a:cs typeface="Calibri"/>
            </a:endParaRPr>
          </a:p>
          <a:p>
            <a:endParaRPr lang="en-US">
              <a:ea typeface="Calibri"/>
              <a:cs typeface="Calibri"/>
            </a:endParaRPr>
          </a:p>
          <a:p>
            <a:r>
              <a:rPr lang="en-US">
                <a:ea typeface="Calibri"/>
                <a:cs typeface="Calibri"/>
              </a:rPr>
              <a:t>Disclaimer that program is in development... subject to change </a:t>
            </a: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a:pPr>
                <a:defRPr/>
              </a:pPr>
              <a:t>3</a:t>
            </a:fld>
            <a:endParaRPr lang="en-US" altLang="en-US"/>
          </a:p>
        </p:txBody>
      </p:sp>
    </p:spTree>
    <p:extLst>
      <p:ext uri="{BB962C8B-B14F-4D97-AF65-F5344CB8AC3E}">
        <p14:creationId xmlns:p14="http://schemas.microsoft.com/office/powerpoint/2010/main" val="972683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WHY study STEM? </a:t>
            </a:r>
            <a:endParaRPr lang="en-US"/>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a:pPr>
                <a:defRPr/>
              </a:pPr>
              <a:t>4</a:t>
            </a:fld>
            <a:endParaRPr lang="en-US" altLang="en-US"/>
          </a:p>
        </p:txBody>
      </p:sp>
    </p:spTree>
    <p:extLst>
      <p:ext uri="{BB962C8B-B14F-4D97-AF65-F5344CB8AC3E}">
        <p14:creationId xmlns:p14="http://schemas.microsoft.com/office/powerpoint/2010/main" val="1051830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smtClean="0"/>
              <a:pPr>
                <a:defRPr/>
              </a:pPr>
              <a:t>5</a:t>
            </a:fld>
            <a:endParaRPr lang="en-US" altLang="en-US"/>
          </a:p>
        </p:txBody>
      </p:sp>
    </p:spTree>
    <p:extLst>
      <p:ext uri="{BB962C8B-B14F-4D97-AF65-F5344CB8AC3E}">
        <p14:creationId xmlns:p14="http://schemas.microsoft.com/office/powerpoint/2010/main" val="3115844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dirty="0">
              <a:solidFill>
                <a:srgbClr val="262626"/>
              </a:solidFill>
              <a:ea typeface="MS PGothic"/>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a:pPr>
                <a:defRPr/>
              </a:pPr>
              <a:t>8</a:t>
            </a:fld>
            <a:endParaRPr lang="en-US" altLang="en-US"/>
          </a:p>
        </p:txBody>
      </p:sp>
    </p:spTree>
    <p:extLst>
      <p:ext uri="{BB962C8B-B14F-4D97-AF65-F5344CB8AC3E}">
        <p14:creationId xmlns:p14="http://schemas.microsoft.com/office/powerpoint/2010/main" val="2357400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dirty="0">
              <a:solidFill>
                <a:srgbClr val="262626"/>
              </a:solidFill>
              <a:ea typeface="MS PGothic"/>
              <a:cs typeface="Calibri"/>
            </a:endParaRP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a:pPr>
                <a:defRPr/>
              </a:pPr>
              <a:t>9</a:t>
            </a:fld>
            <a:endParaRPr lang="en-US" altLang="en-US"/>
          </a:p>
        </p:txBody>
      </p:sp>
    </p:spTree>
    <p:extLst>
      <p:ext uri="{BB962C8B-B14F-4D97-AF65-F5344CB8AC3E}">
        <p14:creationId xmlns:p14="http://schemas.microsoft.com/office/powerpoint/2010/main" val="1199581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a:pPr>
                <a:defRPr/>
              </a:pPr>
              <a:t>10</a:t>
            </a:fld>
            <a:endParaRPr lang="en-US" altLang="en-US"/>
          </a:p>
        </p:txBody>
      </p:sp>
    </p:spTree>
    <p:extLst>
      <p:ext uri="{BB962C8B-B14F-4D97-AF65-F5344CB8AC3E}">
        <p14:creationId xmlns:p14="http://schemas.microsoft.com/office/powerpoint/2010/main" val="3639938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Juan- share about RCA in 9th grade</a:t>
            </a: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smtClean="0"/>
              <a:pPr>
                <a:defRPr/>
              </a:pPr>
              <a:t>16</a:t>
            </a:fld>
            <a:endParaRPr lang="en-US" altLang="en-US"/>
          </a:p>
        </p:txBody>
      </p:sp>
    </p:spTree>
    <p:extLst>
      <p:ext uri="{BB962C8B-B14F-4D97-AF65-F5344CB8AC3E}">
        <p14:creationId xmlns:p14="http://schemas.microsoft.com/office/powerpoint/2010/main" val="2594048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71EFD-9739-1B69-F3F8-40D8FB995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90CD2-BD76-8CEE-FE98-5E22B320AF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C80A9-DD1F-13BA-698E-80CB517F27FF}"/>
              </a:ext>
            </a:extLst>
          </p:cNvPr>
          <p:cNvSpPr>
            <a:spLocks noGrp="1"/>
          </p:cNvSpPr>
          <p:nvPr>
            <p:ph type="body" idx="1"/>
          </p:nvPr>
        </p:nvSpPr>
        <p:spPr/>
        <p:txBody>
          <a:bodyPr/>
          <a:lstStyle/>
          <a:p>
            <a:r>
              <a:rPr lang="en-US"/>
              <a:t>Juan- share about RCA in 9th grade</a:t>
            </a:r>
          </a:p>
        </p:txBody>
      </p:sp>
      <p:sp>
        <p:nvSpPr>
          <p:cNvPr id="4" name="Slide Number Placeholder 3">
            <a:extLst>
              <a:ext uri="{FF2B5EF4-FFF2-40B4-BE49-F238E27FC236}">
                <a16:creationId xmlns:a16="http://schemas.microsoft.com/office/drawing/2014/main" id="{52F578D4-B306-7917-5CFF-10D2038803B2}"/>
              </a:ext>
            </a:extLst>
          </p:cNvPr>
          <p:cNvSpPr>
            <a:spLocks noGrp="1"/>
          </p:cNvSpPr>
          <p:nvPr>
            <p:ph type="sldNum" sz="quarter" idx="5"/>
          </p:nvPr>
        </p:nvSpPr>
        <p:spPr/>
        <p:txBody>
          <a:bodyPr/>
          <a:lstStyle/>
          <a:p>
            <a:pPr>
              <a:defRPr/>
            </a:pPr>
            <a:fld id="{A0778053-DD9D-E340-9D8C-C27FB82F9509}" type="slidenum">
              <a:rPr lang="en-US" altLang="en-US" smtClean="0"/>
              <a:pPr>
                <a:defRPr/>
              </a:pPr>
              <a:t>17</a:t>
            </a:fld>
            <a:endParaRPr lang="en-US" altLang="en-US"/>
          </a:p>
        </p:txBody>
      </p:sp>
    </p:spTree>
    <p:extLst>
      <p:ext uri="{BB962C8B-B14F-4D97-AF65-F5344CB8AC3E}">
        <p14:creationId xmlns:p14="http://schemas.microsoft.com/office/powerpoint/2010/main" val="1559932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Georgia Bioscience, Chamber of Commerce </a:t>
            </a: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a:pPr>
                <a:defRPr/>
              </a:pPr>
              <a:t>19</a:t>
            </a:fld>
            <a:endParaRPr lang="en-US" altLang="en-US"/>
          </a:p>
        </p:txBody>
      </p:sp>
    </p:spTree>
    <p:extLst>
      <p:ext uri="{BB962C8B-B14F-4D97-AF65-F5344CB8AC3E}">
        <p14:creationId xmlns:p14="http://schemas.microsoft.com/office/powerpoint/2010/main" val="2693753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smtClean="0"/>
              <a:pPr>
                <a:defRPr/>
              </a:pPr>
              <a:t>22</a:t>
            </a:fld>
            <a:endParaRPr lang="en-US" altLang="en-US"/>
          </a:p>
        </p:txBody>
      </p:sp>
    </p:spTree>
    <p:extLst>
      <p:ext uri="{BB962C8B-B14F-4D97-AF65-F5344CB8AC3E}">
        <p14:creationId xmlns:p14="http://schemas.microsoft.com/office/powerpoint/2010/main" val="4056826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Add middle </a:t>
            </a:r>
            <a:r>
              <a:rPr lang="en-US" err="1">
                <a:ea typeface="Calibri"/>
                <a:cs typeface="Calibri"/>
              </a:rPr>
              <a:t>georgia</a:t>
            </a:r>
            <a:r>
              <a:rPr lang="en-US">
                <a:ea typeface="Calibri"/>
                <a:cs typeface="Calibri"/>
              </a:rPr>
              <a:t> </a:t>
            </a: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a:pPr>
                <a:defRPr/>
              </a:pPr>
              <a:t>23</a:t>
            </a:fld>
            <a:endParaRPr lang="en-US" altLang="en-US"/>
          </a:p>
        </p:txBody>
      </p:sp>
    </p:spTree>
    <p:extLst>
      <p:ext uri="{BB962C8B-B14F-4D97-AF65-F5344CB8AC3E}">
        <p14:creationId xmlns:p14="http://schemas.microsoft.com/office/powerpoint/2010/main" val="2379207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atin typeface="Gill Sans MT"/>
                <a:ea typeface="MS PGothic"/>
              </a:rPr>
              <a:t>College and career access too... </a:t>
            </a:r>
            <a:endParaRPr lang="en-US">
              <a:latin typeface="Gill Sans MT"/>
            </a:endParaRP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smtClean="0"/>
              <a:pPr>
                <a:defRPr/>
              </a:pPr>
              <a:t>24</a:t>
            </a:fld>
            <a:endParaRPr lang="en-US" altLang="en-US"/>
          </a:p>
        </p:txBody>
      </p:sp>
    </p:spTree>
    <p:extLst>
      <p:ext uri="{BB962C8B-B14F-4D97-AF65-F5344CB8AC3E}">
        <p14:creationId xmlns:p14="http://schemas.microsoft.com/office/powerpoint/2010/main" val="3944363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MS PGothic"/>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a:defRPr/>
            </a:pPr>
            <a:fld id="{A0778053-DD9D-E340-9D8C-C27FB82F9509}" type="slidenum">
              <a:rPr lang="en-US" altLang="en-US" smtClean="0"/>
              <a:pPr>
                <a:defRPr/>
              </a:pPr>
              <a:t>25</a:t>
            </a:fld>
            <a:endParaRPr lang="en-US" altLang="en-US"/>
          </a:p>
        </p:txBody>
      </p:sp>
    </p:spTree>
    <p:extLst>
      <p:ext uri="{BB962C8B-B14F-4D97-AF65-F5344CB8AC3E}">
        <p14:creationId xmlns:p14="http://schemas.microsoft.com/office/powerpoint/2010/main" val="1973285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BA097-7848-543D-5448-D6B609376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A39E9-409A-5562-0227-804886587E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CE93A9-AF61-FA9B-56FC-476F2225086F}"/>
              </a:ext>
            </a:extLst>
          </p:cNvPr>
          <p:cNvSpPr>
            <a:spLocks noGrp="1"/>
          </p:cNvSpPr>
          <p:nvPr>
            <p:ph type="body" idx="1"/>
          </p:nvPr>
        </p:nvSpPr>
        <p:spPr/>
        <p:txBody>
          <a:bodyPr/>
          <a:lstStyle/>
          <a:p>
            <a:r>
              <a:rPr lang="en-US">
                <a:ea typeface="Calibri"/>
                <a:cs typeface="Calibri"/>
              </a:rPr>
              <a:t>UPDATE or delete the subtext </a:t>
            </a:r>
          </a:p>
        </p:txBody>
      </p:sp>
      <p:sp>
        <p:nvSpPr>
          <p:cNvPr id="4" name="Slide Number Placeholder 3">
            <a:extLst>
              <a:ext uri="{FF2B5EF4-FFF2-40B4-BE49-F238E27FC236}">
                <a16:creationId xmlns:a16="http://schemas.microsoft.com/office/drawing/2014/main" id="{780DA320-EB3E-5B5C-E8A5-AEC182C7D70C}"/>
              </a:ext>
            </a:extLst>
          </p:cNvPr>
          <p:cNvSpPr>
            <a:spLocks noGrp="1"/>
          </p:cNvSpPr>
          <p:nvPr>
            <p:ph type="sldNum" sz="quarter" idx="5"/>
          </p:nvPr>
        </p:nvSpPr>
        <p:spPr/>
        <p:txBody>
          <a:bodyPr/>
          <a:lstStyle/>
          <a:p>
            <a:pPr>
              <a:defRPr/>
            </a:pPr>
            <a:fld id="{A0778053-DD9D-E340-9D8C-C27FB82F9509}" type="slidenum">
              <a:rPr lang="en-US" altLang="en-US"/>
              <a:pPr>
                <a:defRPr/>
              </a:pPr>
              <a:t>27</a:t>
            </a:fld>
            <a:endParaRPr lang="en-US" altLang="en-US"/>
          </a:p>
        </p:txBody>
      </p:sp>
    </p:spTree>
    <p:extLst>
      <p:ext uri="{BB962C8B-B14F-4D97-AF65-F5344CB8AC3E}">
        <p14:creationId xmlns:p14="http://schemas.microsoft.com/office/powerpoint/2010/main" val="38376489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hemeOverride" Target="../theme/themeOverride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 name="Picture 3" descr="Rockdale Magnet logo.png">
            <a:extLst>
              <a:ext uri="{FF2B5EF4-FFF2-40B4-BE49-F238E27FC236}">
                <a16:creationId xmlns:a16="http://schemas.microsoft.com/office/drawing/2014/main" id="{C0D09344-F0EF-5320-A3A1-640BF767E651}"/>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371600" y="2984500"/>
            <a:ext cx="61722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Rectangle 2"/>
          <p:cNvSpPr>
            <a:spLocks noGrp="1" noChangeArrowheads="1"/>
          </p:cNvSpPr>
          <p:nvPr>
            <p:ph type="ctrTitle"/>
          </p:nvPr>
        </p:nvSpPr>
        <p:spPr>
          <a:xfrm>
            <a:off x="685800" y="1333500"/>
            <a:ext cx="7772400" cy="825500"/>
          </a:xfrm>
        </p:spPr>
        <p:txBody>
          <a:bodyPr/>
          <a:lstStyle>
            <a:lvl1pPr algn="ctr">
              <a:defRPr sz="4400"/>
            </a:lvl1pPr>
          </a:lstStyle>
          <a:p>
            <a:r>
              <a:rPr lang="en-US"/>
              <a:t>Click to edit Master title style</a:t>
            </a:r>
          </a:p>
        </p:txBody>
      </p:sp>
      <p:sp>
        <p:nvSpPr>
          <p:cNvPr id="16387" name="Rectangle 3"/>
          <p:cNvSpPr>
            <a:spLocks noGrp="1" noChangeArrowheads="1"/>
          </p:cNvSpPr>
          <p:nvPr>
            <p:ph type="subTitle" idx="1"/>
          </p:nvPr>
        </p:nvSpPr>
        <p:spPr>
          <a:xfrm>
            <a:off x="685800" y="2095500"/>
            <a:ext cx="7772400" cy="571500"/>
          </a:xfrm>
        </p:spPr>
        <p:txBody>
          <a:bodyPr/>
          <a:lstStyle>
            <a:lvl1pPr marL="0" indent="0" algn="ctr">
              <a:buFontTx/>
              <a:buNone/>
              <a:defRPr sz="2800"/>
            </a:lvl1pPr>
          </a:lstStyle>
          <a:p>
            <a:r>
              <a:rPr lang="en-US"/>
              <a:t>Click to edit Master subtitle style</a:t>
            </a:r>
          </a:p>
        </p:txBody>
      </p:sp>
    </p:spTree>
    <p:extLst>
      <p:ext uri="{BB962C8B-B14F-4D97-AF65-F5344CB8AC3E}">
        <p14:creationId xmlns:p14="http://schemas.microsoft.com/office/powerpoint/2010/main" val="1535943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RMSST Square for Twitter.png">
            <a:extLst>
              <a:ext uri="{FF2B5EF4-FFF2-40B4-BE49-F238E27FC236}">
                <a16:creationId xmlns:a16="http://schemas.microsoft.com/office/drawing/2014/main" id="{2DAD06FD-9875-32B4-C79A-81A455133F2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94575" y="4381500"/>
            <a:ext cx="13843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4889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9"/>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lvl1pPr>
            <a:lvl2pPr marL="456638" indent="0">
              <a:buNone/>
              <a:defRPr sz="1800"/>
            </a:lvl2pPr>
            <a:lvl3pPr marL="913266" indent="0">
              <a:buNone/>
              <a:defRPr sz="1600"/>
            </a:lvl3pPr>
            <a:lvl4pPr marL="1369896" indent="0">
              <a:buNone/>
              <a:defRPr sz="1400"/>
            </a:lvl4pPr>
            <a:lvl5pPr marL="1826536" indent="0">
              <a:buNone/>
              <a:defRPr sz="1400"/>
            </a:lvl5pPr>
            <a:lvl6pPr marL="2283158" indent="0">
              <a:buNone/>
              <a:defRPr sz="1400"/>
            </a:lvl6pPr>
            <a:lvl7pPr marL="2739791" indent="0">
              <a:buNone/>
              <a:defRPr sz="1400"/>
            </a:lvl7pPr>
            <a:lvl8pPr marL="3196432" indent="0">
              <a:buNone/>
              <a:defRPr sz="1400"/>
            </a:lvl8pPr>
            <a:lvl9pPr marL="3653068" indent="0">
              <a:buNone/>
              <a:defRPr sz="1400"/>
            </a:lvl9pPr>
          </a:lstStyle>
          <a:p>
            <a:pPr lvl="0"/>
            <a:r>
              <a:rPr lang="en-US"/>
              <a:t>Click to edit Master text styles</a:t>
            </a:r>
          </a:p>
        </p:txBody>
      </p:sp>
    </p:spTree>
    <p:extLst>
      <p:ext uri="{BB962C8B-B14F-4D97-AF65-F5344CB8AC3E}">
        <p14:creationId xmlns:p14="http://schemas.microsoft.com/office/powerpoint/2010/main" val="3972935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3" descr="RMSST Square for Twitter.png">
            <a:extLst>
              <a:ext uri="{FF2B5EF4-FFF2-40B4-BE49-F238E27FC236}">
                <a16:creationId xmlns:a16="http://schemas.microsoft.com/office/drawing/2014/main" id="{220A17FE-19A9-E4F2-12FE-8A922B08DC2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94575" y="4381500"/>
            <a:ext cx="13843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460500"/>
            <a:ext cx="3200400" cy="3619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14800" y="1460500"/>
            <a:ext cx="3200400" cy="3619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1364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64" y="1279261"/>
            <a:ext cx="4041775" cy="533136"/>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64"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8595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2"/>
          <p:cNvSpPr>
            <a:spLocks noGrp="1"/>
          </p:cNvSpPr>
          <p:nvPr>
            <p:ph idx="1"/>
          </p:nvPr>
        </p:nvSpPr>
        <p:spPr>
          <a:xfrm>
            <a:off x="762000" y="1460500"/>
            <a:ext cx="6553200" cy="3619500"/>
          </a:xfrm>
        </p:spPr>
        <p:txBody>
          <a:bodyPr/>
          <a:lstStyle>
            <a:lvl1pPr>
              <a:buFontTx/>
              <a:buNone/>
              <a:defRPr>
                <a:solidFill>
                  <a:schemeClr val="tx1"/>
                </a:solidFill>
                <a:latin typeface="+mn-lt"/>
              </a:defRPr>
            </a:lvl1pPr>
            <a:lvl2pPr>
              <a:buFontTx/>
              <a:buNone/>
              <a:defRPr sz="1600">
                <a:solidFill>
                  <a:schemeClr val="tx1"/>
                </a:solidFill>
                <a:latin typeface="+mn-lt"/>
              </a:defRPr>
            </a:lvl2pPr>
            <a:lvl3pPr>
              <a:buFontTx/>
              <a:buNone/>
              <a:defRPr sz="1600">
                <a:solidFill>
                  <a:schemeClr val="tx1"/>
                </a:solidFill>
                <a:latin typeface="+mn-lt"/>
              </a:defRPr>
            </a:lvl3pPr>
            <a:lvl4pPr>
              <a:buFontTx/>
              <a:buNone/>
              <a:defRPr sz="1600">
                <a:solidFill>
                  <a:schemeClr val="tx1"/>
                </a:solidFill>
                <a:latin typeface="+mn-lt"/>
              </a:defRPr>
            </a:lvl4pPr>
            <a:lvl5pPr>
              <a:buFontTx/>
              <a:buNone/>
              <a:defRPr sz="16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6321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FFD355-6301-007A-2F8F-1E88F4E53351}"/>
              </a:ext>
            </a:extLst>
          </p:cNvPr>
          <p:cNvSpPr>
            <a:spLocks noChangeArrowheads="1"/>
          </p:cNvSpPr>
          <p:nvPr userDrawn="1"/>
        </p:nvSpPr>
        <p:spPr bwMode="auto">
          <a:xfrm>
            <a:off x="228600" y="0"/>
            <a:ext cx="3505200" cy="5715000"/>
          </a:xfrm>
          <a:prstGeom prst="rect">
            <a:avLst/>
          </a:prstGeom>
          <a:solidFill>
            <a:schemeClr val="bg1"/>
          </a:solidFill>
          <a:ln w="9525">
            <a:solidFill>
              <a:srgbClr val="4A7EBB"/>
            </a:solidFill>
            <a:miter lim="800000"/>
            <a:headEnd/>
            <a:tailEnd/>
          </a:ln>
          <a:effectLst>
            <a:outerShdw blurRad="40000" dist="23000" dir="5400000" rotWithShape="0">
              <a:srgbClr val="808080">
                <a:alpha val="34998"/>
              </a:srgbClr>
            </a:outerShdw>
          </a:effectLst>
        </p:spPr>
        <p:txBody>
          <a:bodyPr lIns="91329" tIns="45662" rIns="91329" bIns="45662" anchor="ctr"/>
          <a:lstStyle/>
          <a:p>
            <a:pPr algn="ctr">
              <a:defRPr/>
            </a:pPr>
            <a:endParaRPr lang="en-US">
              <a:solidFill>
                <a:schemeClr val="lt1"/>
              </a:solidFill>
              <a:latin typeface="+mn-lt"/>
              <a:ea typeface="+mn-ea"/>
            </a:endParaRPr>
          </a:p>
        </p:txBody>
      </p:sp>
      <p:sp>
        <p:nvSpPr>
          <p:cNvPr id="3" name="Rectangle 2">
            <a:extLst>
              <a:ext uri="{FF2B5EF4-FFF2-40B4-BE49-F238E27FC236}">
                <a16:creationId xmlns:a16="http://schemas.microsoft.com/office/drawing/2014/main" id="{07C6CA0C-9482-84DC-D21A-35691554CD16}"/>
              </a:ext>
            </a:extLst>
          </p:cNvPr>
          <p:cNvSpPr>
            <a:spLocks noChangeArrowheads="1"/>
          </p:cNvSpPr>
          <p:nvPr userDrawn="1"/>
        </p:nvSpPr>
        <p:spPr bwMode="auto">
          <a:xfrm>
            <a:off x="381000" y="0"/>
            <a:ext cx="3200400" cy="5715000"/>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91329" tIns="45662" rIns="91329" bIns="45662" anchor="ctr"/>
          <a:lstStyle/>
          <a:p>
            <a:pPr algn="ctr">
              <a:defRPr/>
            </a:pPr>
            <a:endParaRPr lang="en-US">
              <a:solidFill>
                <a:schemeClr val="lt1"/>
              </a:solidFill>
              <a:latin typeface="+mn-lt"/>
              <a:ea typeface="+mn-ea"/>
            </a:endParaRPr>
          </a:p>
        </p:txBody>
      </p:sp>
      <p:pic>
        <p:nvPicPr>
          <p:cNvPr id="4" name="Picture 5" descr="RMSST Square for Twitter.png">
            <a:extLst>
              <a:ext uri="{FF2B5EF4-FFF2-40B4-BE49-F238E27FC236}">
                <a16:creationId xmlns:a16="http://schemas.microsoft.com/office/drawing/2014/main" id="{84458182-68CB-C360-A70B-7CA8C216AC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8200" y="825500"/>
            <a:ext cx="2233613"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F61EEE9-D011-2412-D9CA-416D3ABFDC15}"/>
              </a:ext>
            </a:extLst>
          </p:cNvPr>
          <p:cNvSpPr>
            <a:spLocks noChangeArrowheads="1"/>
          </p:cNvSpPr>
          <p:nvPr userDrawn="1"/>
        </p:nvSpPr>
        <p:spPr bwMode="auto">
          <a:xfrm>
            <a:off x="-228600" y="2984500"/>
            <a:ext cx="4572000" cy="2246313"/>
          </a:xfrm>
          <a:prstGeom prst="rect">
            <a:avLst/>
          </a:prstGeom>
          <a:noFill/>
          <a:ln>
            <a:noFill/>
          </a:ln>
        </p:spPr>
        <p:txBody>
          <a:bodyPr lIns="91329" tIns="45662" rIns="91329" bIns="45662">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defRPr/>
            </a:pPr>
            <a:r>
              <a:rPr lang="en-US" altLang="en-US" sz="2800">
                <a:solidFill>
                  <a:srgbClr val="10253F"/>
                </a:solidFill>
                <a:latin typeface="Adobe Caslon Pro Bold" panose="0205070206050A020403" pitchFamily="18" charset="0"/>
              </a:rPr>
              <a:t>Challenge </a:t>
            </a:r>
          </a:p>
          <a:p>
            <a:pPr algn="ctr">
              <a:defRPr/>
            </a:pPr>
            <a:endParaRPr lang="en-US" altLang="en-US" sz="2800">
              <a:solidFill>
                <a:srgbClr val="10253F"/>
              </a:solidFill>
              <a:latin typeface="Adobe Caslon Pro Bold" panose="0205070206050A020403" pitchFamily="18" charset="0"/>
            </a:endParaRPr>
          </a:p>
          <a:p>
            <a:pPr algn="ctr">
              <a:defRPr/>
            </a:pPr>
            <a:r>
              <a:rPr lang="en-US" altLang="en-US" sz="2800">
                <a:solidFill>
                  <a:srgbClr val="10253F"/>
                </a:solidFill>
                <a:latin typeface="Adobe Caslon Pro Bold" panose="0205070206050A020403" pitchFamily="18" charset="0"/>
              </a:rPr>
              <a:t>Opportunity</a:t>
            </a:r>
            <a:br>
              <a:rPr lang="en-US" altLang="en-US" sz="2800">
                <a:solidFill>
                  <a:srgbClr val="10253F"/>
                </a:solidFill>
                <a:latin typeface="Adobe Caslon Pro Bold" panose="0205070206050A020403" pitchFamily="18" charset="0"/>
              </a:rPr>
            </a:br>
            <a:br>
              <a:rPr lang="en-US" altLang="en-US" sz="2800">
                <a:solidFill>
                  <a:srgbClr val="10253F"/>
                </a:solidFill>
                <a:latin typeface="Adobe Caslon Pro Bold" panose="0205070206050A020403" pitchFamily="18" charset="0"/>
              </a:rPr>
            </a:br>
            <a:r>
              <a:rPr lang="en-US" altLang="en-US" sz="2800">
                <a:solidFill>
                  <a:srgbClr val="10253F"/>
                </a:solidFill>
                <a:latin typeface="Adobe Caslon Pro Bold" panose="0205070206050A020403" pitchFamily="18" charset="0"/>
              </a:rPr>
              <a:t>Distinction</a:t>
            </a:r>
          </a:p>
        </p:txBody>
      </p:sp>
    </p:spTree>
    <p:extLst>
      <p:ext uri="{BB962C8B-B14F-4D97-AF65-F5344CB8AC3E}">
        <p14:creationId xmlns:p14="http://schemas.microsoft.com/office/powerpoint/2010/main" val="1123474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7" y="227545"/>
            <a:ext cx="3008313" cy="96837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6"/>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7" y="1195920"/>
            <a:ext cx="3008313" cy="3909219"/>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Tree>
    <p:extLst>
      <p:ext uri="{BB962C8B-B14F-4D97-AF65-F5344CB8AC3E}">
        <p14:creationId xmlns:p14="http://schemas.microsoft.com/office/powerpoint/2010/main" val="4037743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6638" indent="0">
              <a:buNone/>
              <a:defRPr sz="2800"/>
            </a:lvl2pPr>
            <a:lvl3pPr marL="913266" indent="0">
              <a:buNone/>
              <a:defRPr sz="2400"/>
            </a:lvl3pPr>
            <a:lvl4pPr marL="1369896" indent="0">
              <a:buNone/>
              <a:defRPr sz="2000"/>
            </a:lvl4pPr>
            <a:lvl5pPr marL="1826536" indent="0">
              <a:buNone/>
              <a:defRPr sz="2000"/>
            </a:lvl5pPr>
            <a:lvl6pPr marL="2283158" indent="0">
              <a:buNone/>
              <a:defRPr sz="2000"/>
            </a:lvl6pPr>
            <a:lvl7pPr marL="2739791" indent="0">
              <a:buNone/>
              <a:defRPr sz="2000"/>
            </a:lvl7pPr>
            <a:lvl8pPr marL="3196432" indent="0">
              <a:buNone/>
              <a:defRPr sz="2000"/>
            </a:lvl8pPr>
            <a:lvl9pPr marL="365306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Tree>
    <p:extLst>
      <p:ext uri="{BB962C8B-B14F-4D97-AF65-F5344CB8AC3E}">
        <p14:creationId xmlns:p14="http://schemas.microsoft.com/office/powerpoint/2010/main" val="220520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4962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76900" y="698500"/>
            <a:ext cx="1638300" cy="4381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698500"/>
            <a:ext cx="4762500" cy="4381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7272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93"/>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6638" indent="0" algn="ctr">
              <a:buNone/>
              <a:defRPr>
                <a:solidFill>
                  <a:schemeClr val="tx1">
                    <a:tint val="75000"/>
                  </a:schemeClr>
                </a:solidFill>
              </a:defRPr>
            </a:lvl2pPr>
            <a:lvl3pPr marL="913266" indent="0" algn="ctr">
              <a:buNone/>
              <a:defRPr>
                <a:solidFill>
                  <a:schemeClr val="tx1">
                    <a:tint val="75000"/>
                  </a:schemeClr>
                </a:solidFill>
              </a:defRPr>
            </a:lvl3pPr>
            <a:lvl4pPr marL="1369896" indent="0" algn="ctr">
              <a:buNone/>
              <a:defRPr>
                <a:solidFill>
                  <a:schemeClr val="tx1">
                    <a:tint val="75000"/>
                  </a:schemeClr>
                </a:solidFill>
              </a:defRPr>
            </a:lvl4pPr>
            <a:lvl5pPr marL="1826536" indent="0" algn="ctr">
              <a:buNone/>
              <a:defRPr>
                <a:solidFill>
                  <a:schemeClr val="tx1">
                    <a:tint val="75000"/>
                  </a:schemeClr>
                </a:solidFill>
              </a:defRPr>
            </a:lvl5pPr>
            <a:lvl6pPr marL="2283158" indent="0" algn="ctr">
              <a:buNone/>
              <a:defRPr>
                <a:solidFill>
                  <a:schemeClr val="tx1">
                    <a:tint val="75000"/>
                  </a:schemeClr>
                </a:solidFill>
              </a:defRPr>
            </a:lvl6pPr>
            <a:lvl7pPr marL="2739791" indent="0" algn="ctr">
              <a:buNone/>
              <a:defRPr>
                <a:solidFill>
                  <a:schemeClr val="tx1">
                    <a:tint val="75000"/>
                  </a:schemeClr>
                </a:solidFill>
              </a:defRPr>
            </a:lvl7pPr>
            <a:lvl8pPr marL="3196432" indent="0" algn="ctr">
              <a:buNone/>
              <a:defRPr>
                <a:solidFill>
                  <a:schemeClr val="tx1">
                    <a:tint val="75000"/>
                  </a:schemeClr>
                </a:solidFill>
              </a:defRPr>
            </a:lvl8pPr>
            <a:lvl9pPr marL="3653068"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EA53283-6A02-5BE4-E273-E8E8F850F4CD}"/>
              </a:ext>
            </a:extLst>
          </p:cNvPr>
          <p:cNvSpPr>
            <a:spLocks noGrp="1"/>
          </p:cNvSpPr>
          <p:nvPr>
            <p:ph type="dt" sz="half" idx="10"/>
          </p:nvPr>
        </p:nvSpPr>
        <p:spPr/>
        <p:txBody>
          <a:bodyPr/>
          <a:lstStyle>
            <a:lvl1pPr defTabSz="912813" eaLnBrk="0" hangingPunct="0">
              <a:defRPr/>
            </a:lvl1pPr>
          </a:lstStyle>
          <a:p>
            <a:pPr>
              <a:defRPr/>
            </a:pPr>
            <a:fld id="{776F9A39-E45D-4E4B-AD29-B7CCD3F4ED09}"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A64B3FF7-36BB-07C0-5010-4A9D0EEA136B}"/>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65A0C0C7-316E-0C5C-64EC-1E46DB9E312C}"/>
              </a:ext>
            </a:extLst>
          </p:cNvPr>
          <p:cNvSpPr>
            <a:spLocks noGrp="1"/>
          </p:cNvSpPr>
          <p:nvPr>
            <p:ph type="sldNum" sz="quarter" idx="12"/>
          </p:nvPr>
        </p:nvSpPr>
        <p:spPr/>
        <p:txBody>
          <a:bodyPr/>
          <a:lstStyle>
            <a:lvl1pPr defTabSz="912813" eaLnBrk="0" hangingPunct="0">
              <a:defRPr/>
            </a:lvl1pPr>
          </a:lstStyle>
          <a:p>
            <a:pPr>
              <a:defRPr/>
            </a:pPr>
            <a:fld id="{EF7867C6-A62D-5F4E-9D96-6F0130A80B1E}" type="slidenum">
              <a:rPr lang="en-US" altLang="en-US"/>
              <a:pPr>
                <a:defRPr/>
              </a:pPr>
              <a:t>‹#›</a:t>
            </a:fld>
            <a:endParaRPr lang="en-US" altLang="en-US"/>
          </a:p>
        </p:txBody>
      </p:sp>
    </p:spTree>
    <p:extLst>
      <p:ext uri="{BB962C8B-B14F-4D97-AF65-F5344CB8AC3E}">
        <p14:creationId xmlns:p14="http://schemas.microsoft.com/office/powerpoint/2010/main" val="34746064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4648-79A9-B2F8-0E3D-799A9CE781A5}"/>
              </a:ext>
            </a:extLst>
          </p:cNvPr>
          <p:cNvSpPr>
            <a:spLocks noGrp="1"/>
          </p:cNvSpPr>
          <p:nvPr>
            <p:ph type="dt" sz="half" idx="10"/>
          </p:nvPr>
        </p:nvSpPr>
        <p:spPr/>
        <p:txBody>
          <a:bodyPr/>
          <a:lstStyle>
            <a:lvl1pPr defTabSz="912813" eaLnBrk="0" hangingPunct="0">
              <a:defRPr/>
            </a:lvl1pPr>
          </a:lstStyle>
          <a:p>
            <a:pPr>
              <a:defRPr/>
            </a:pPr>
            <a:fld id="{34677FB0-AC22-7742-A2AA-562697BD2E85}"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353C9676-1A65-34F4-CC03-00876201DFF6}"/>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3A06E6F4-21BA-FA35-F006-4490E091F4B2}"/>
              </a:ext>
            </a:extLst>
          </p:cNvPr>
          <p:cNvSpPr>
            <a:spLocks noGrp="1"/>
          </p:cNvSpPr>
          <p:nvPr>
            <p:ph type="sldNum" sz="quarter" idx="12"/>
          </p:nvPr>
        </p:nvSpPr>
        <p:spPr/>
        <p:txBody>
          <a:bodyPr/>
          <a:lstStyle>
            <a:lvl1pPr defTabSz="912813" eaLnBrk="0" hangingPunct="0">
              <a:defRPr/>
            </a:lvl1pPr>
          </a:lstStyle>
          <a:p>
            <a:pPr>
              <a:defRPr/>
            </a:pPr>
            <a:fld id="{242A30D1-FEE9-FD42-A383-BDDDBED73CC7}" type="slidenum">
              <a:rPr lang="en-US" altLang="en-US"/>
              <a:pPr>
                <a:defRPr/>
              </a:pPr>
              <a:t>‹#›</a:t>
            </a:fld>
            <a:endParaRPr lang="en-US" altLang="en-US"/>
          </a:p>
        </p:txBody>
      </p:sp>
    </p:spTree>
    <p:extLst>
      <p:ext uri="{BB962C8B-B14F-4D97-AF65-F5344CB8AC3E}">
        <p14:creationId xmlns:p14="http://schemas.microsoft.com/office/powerpoint/2010/main" val="1220839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9"/>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6638" indent="0">
              <a:buNone/>
              <a:defRPr sz="1800">
                <a:solidFill>
                  <a:schemeClr val="tx1">
                    <a:tint val="75000"/>
                  </a:schemeClr>
                </a:solidFill>
              </a:defRPr>
            </a:lvl2pPr>
            <a:lvl3pPr marL="913266" indent="0">
              <a:buNone/>
              <a:defRPr sz="1600">
                <a:solidFill>
                  <a:schemeClr val="tx1">
                    <a:tint val="75000"/>
                  </a:schemeClr>
                </a:solidFill>
              </a:defRPr>
            </a:lvl3pPr>
            <a:lvl4pPr marL="1369896" indent="0">
              <a:buNone/>
              <a:defRPr sz="1400">
                <a:solidFill>
                  <a:schemeClr val="tx1">
                    <a:tint val="75000"/>
                  </a:schemeClr>
                </a:solidFill>
              </a:defRPr>
            </a:lvl4pPr>
            <a:lvl5pPr marL="1826536" indent="0">
              <a:buNone/>
              <a:defRPr sz="1400">
                <a:solidFill>
                  <a:schemeClr val="tx1">
                    <a:tint val="75000"/>
                  </a:schemeClr>
                </a:solidFill>
              </a:defRPr>
            </a:lvl5pPr>
            <a:lvl6pPr marL="2283158" indent="0">
              <a:buNone/>
              <a:defRPr sz="1400">
                <a:solidFill>
                  <a:schemeClr val="tx1">
                    <a:tint val="75000"/>
                  </a:schemeClr>
                </a:solidFill>
              </a:defRPr>
            </a:lvl6pPr>
            <a:lvl7pPr marL="2739791" indent="0">
              <a:buNone/>
              <a:defRPr sz="1400">
                <a:solidFill>
                  <a:schemeClr val="tx1">
                    <a:tint val="75000"/>
                  </a:schemeClr>
                </a:solidFill>
              </a:defRPr>
            </a:lvl7pPr>
            <a:lvl8pPr marL="3196432" indent="0">
              <a:buNone/>
              <a:defRPr sz="1400">
                <a:solidFill>
                  <a:schemeClr val="tx1">
                    <a:tint val="75000"/>
                  </a:schemeClr>
                </a:solidFill>
              </a:defRPr>
            </a:lvl8pPr>
            <a:lvl9pPr marL="3653068"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B872B9-A22C-63FF-DE6C-B1D971465A35}"/>
              </a:ext>
            </a:extLst>
          </p:cNvPr>
          <p:cNvSpPr>
            <a:spLocks noGrp="1"/>
          </p:cNvSpPr>
          <p:nvPr>
            <p:ph type="dt" sz="half" idx="10"/>
          </p:nvPr>
        </p:nvSpPr>
        <p:spPr/>
        <p:txBody>
          <a:bodyPr/>
          <a:lstStyle>
            <a:lvl1pPr defTabSz="912813" eaLnBrk="0" hangingPunct="0">
              <a:defRPr/>
            </a:lvl1pPr>
          </a:lstStyle>
          <a:p>
            <a:pPr>
              <a:defRPr/>
            </a:pPr>
            <a:fld id="{BBA2C86F-03B2-2E4B-8B44-AC7C6257F8D1}"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0C6D8B95-FAE0-C016-76AF-9200D7CFE087}"/>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8D4DEF9D-A20A-E564-6B40-4E7DD6B92E6E}"/>
              </a:ext>
            </a:extLst>
          </p:cNvPr>
          <p:cNvSpPr>
            <a:spLocks noGrp="1"/>
          </p:cNvSpPr>
          <p:nvPr>
            <p:ph type="sldNum" sz="quarter" idx="12"/>
          </p:nvPr>
        </p:nvSpPr>
        <p:spPr/>
        <p:txBody>
          <a:bodyPr/>
          <a:lstStyle>
            <a:lvl1pPr defTabSz="912813" eaLnBrk="0" hangingPunct="0">
              <a:defRPr/>
            </a:lvl1pPr>
          </a:lstStyle>
          <a:p>
            <a:pPr>
              <a:defRPr/>
            </a:pPr>
            <a:fld id="{FC2B9577-CDF9-2746-A9D9-A7CA4541BDAB}" type="slidenum">
              <a:rPr lang="en-US" altLang="en-US"/>
              <a:pPr>
                <a:defRPr/>
              </a:pPr>
              <a:t>‹#›</a:t>
            </a:fld>
            <a:endParaRPr lang="en-US" altLang="en-US"/>
          </a:p>
        </p:txBody>
      </p:sp>
    </p:spTree>
    <p:extLst>
      <p:ext uri="{BB962C8B-B14F-4D97-AF65-F5344CB8AC3E}">
        <p14:creationId xmlns:p14="http://schemas.microsoft.com/office/powerpoint/2010/main" val="2431299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B23B04-AFC8-17A3-0627-4F99890B4864}"/>
              </a:ext>
            </a:extLst>
          </p:cNvPr>
          <p:cNvSpPr>
            <a:spLocks noGrp="1"/>
          </p:cNvSpPr>
          <p:nvPr>
            <p:ph type="dt" sz="half" idx="10"/>
          </p:nvPr>
        </p:nvSpPr>
        <p:spPr/>
        <p:txBody>
          <a:bodyPr/>
          <a:lstStyle>
            <a:lvl1pPr defTabSz="912813" eaLnBrk="0" hangingPunct="0">
              <a:defRPr/>
            </a:lvl1pPr>
          </a:lstStyle>
          <a:p>
            <a:pPr>
              <a:defRPr/>
            </a:pPr>
            <a:fld id="{07A5BCDE-C32C-0D4B-B4D0-DA1DBA3F1048}" type="datetimeFigureOut">
              <a:rPr lang="en-US" altLang="en-US"/>
              <a:pPr>
                <a:defRPr/>
              </a:pPr>
              <a:t>11/5/2025</a:t>
            </a:fld>
            <a:endParaRPr lang="en-US" altLang="en-US"/>
          </a:p>
        </p:txBody>
      </p:sp>
      <p:sp>
        <p:nvSpPr>
          <p:cNvPr id="6" name="Footer Placeholder 5">
            <a:extLst>
              <a:ext uri="{FF2B5EF4-FFF2-40B4-BE49-F238E27FC236}">
                <a16:creationId xmlns:a16="http://schemas.microsoft.com/office/drawing/2014/main" id="{9785636E-F374-EC08-4A6C-FCE3A0ECA9FC}"/>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7" name="Slide Number Placeholder 6">
            <a:extLst>
              <a:ext uri="{FF2B5EF4-FFF2-40B4-BE49-F238E27FC236}">
                <a16:creationId xmlns:a16="http://schemas.microsoft.com/office/drawing/2014/main" id="{D49B6F55-F998-37AE-C750-1ABA336AFCF0}"/>
              </a:ext>
            </a:extLst>
          </p:cNvPr>
          <p:cNvSpPr>
            <a:spLocks noGrp="1"/>
          </p:cNvSpPr>
          <p:nvPr>
            <p:ph type="sldNum" sz="quarter" idx="12"/>
          </p:nvPr>
        </p:nvSpPr>
        <p:spPr/>
        <p:txBody>
          <a:bodyPr/>
          <a:lstStyle>
            <a:lvl1pPr defTabSz="912813" eaLnBrk="0" hangingPunct="0">
              <a:defRPr/>
            </a:lvl1pPr>
          </a:lstStyle>
          <a:p>
            <a:pPr>
              <a:defRPr/>
            </a:pPr>
            <a:fld id="{B21A40E3-816B-D549-BB44-18A53FADECCF}" type="slidenum">
              <a:rPr lang="en-US" altLang="en-US"/>
              <a:pPr>
                <a:defRPr/>
              </a:pPr>
              <a:t>‹#›</a:t>
            </a:fld>
            <a:endParaRPr lang="en-US" altLang="en-US"/>
          </a:p>
        </p:txBody>
      </p:sp>
    </p:spTree>
    <p:extLst>
      <p:ext uri="{BB962C8B-B14F-4D97-AF65-F5344CB8AC3E}">
        <p14:creationId xmlns:p14="http://schemas.microsoft.com/office/powerpoint/2010/main" val="1556377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64" y="1279261"/>
            <a:ext cx="4041775" cy="533136"/>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64"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724D35-2773-6ECB-F51B-DCAAB0697162}"/>
              </a:ext>
            </a:extLst>
          </p:cNvPr>
          <p:cNvSpPr>
            <a:spLocks noGrp="1"/>
          </p:cNvSpPr>
          <p:nvPr>
            <p:ph type="dt" sz="half" idx="10"/>
          </p:nvPr>
        </p:nvSpPr>
        <p:spPr/>
        <p:txBody>
          <a:bodyPr/>
          <a:lstStyle>
            <a:lvl1pPr defTabSz="912813" eaLnBrk="0" hangingPunct="0">
              <a:defRPr/>
            </a:lvl1pPr>
          </a:lstStyle>
          <a:p>
            <a:pPr>
              <a:defRPr/>
            </a:pPr>
            <a:fld id="{DFC2EFCA-B858-4846-A89E-72C3B1785761}" type="datetimeFigureOut">
              <a:rPr lang="en-US" altLang="en-US"/>
              <a:pPr>
                <a:defRPr/>
              </a:pPr>
              <a:t>11/5/2025</a:t>
            </a:fld>
            <a:endParaRPr lang="en-US" altLang="en-US"/>
          </a:p>
        </p:txBody>
      </p:sp>
      <p:sp>
        <p:nvSpPr>
          <p:cNvPr id="8" name="Footer Placeholder 7">
            <a:extLst>
              <a:ext uri="{FF2B5EF4-FFF2-40B4-BE49-F238E27FC236}">
                <a16:creationId xmlns:a16="http://schemas.microsoft.com/office/drawing/2014/main" id="{989F4432-7E8C-08F2-91CF-94F2CD5FCE28}"/>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9" name="Slide Number Placeholder 8">
            <a:extLst>
              <a:ext uri="{FF2B5EF4-FFF2-40B4-BE49-F238E27FC236}">
                <a16:creationId xmlns:a16="http://schemas.microsoft.com/office/drawing/2014/main" id="{A39F177F-0076-BBC6-42B0-CD1EC339C7AA}"/>
              </a:ext>
            </a:extLst>
          </p:cNvPr>
          <p:cNvSpPr>
            <a:spLocks noGrp="1"/>
          </p:cNvSpPr>
          <p:nvPr>
            <p:ph type="sldNum" sz="quarter" idx="12"/>
          </p:nvPr>
        </p:nvSpPr>
        <p:spPr/>
        <p:txBody>
          <a:bodyPr/>
          <a:lstStyle>
            <a:lvl1pPr defTabSz="912813" eaLnBrk="0" hangingPunct="0">
              <a:defRPr/>
            </a:lvl1pPr>
          </a:lstStyle>
          <a:p>
            <a:pPr>
              <a:defRPr/>
            </a:pPr>
            <a:fld id="{85E11C45-1A9B-C945-B370-59210A36A3C2}" type="slidenum">
              <a:rPr lang="en-US" altLang="en-US"/>
              <a:pPr>
                <a:defRPr/>
              </a:pPr>
              <a:t>‹#›</a:t>
            </a:fld>
            <a:endParaRPr lang="en-US" altLang="en-US"/>
          </a:p>
        </p:txBody>
      </p:sp>
    </p:spTree>
    <p:extLst>
      <p:ext uri="{BB962C8B-B14F-4D97-AF65-F5344CB8AC3E}">
        <p14:creationId xmlns:p14="http://schemas.microsoft.com/office/powerpoint/2010/main" val="1464817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378CF8-A883-A6E3-8420-D4699C410B8C}"/>
              </a:ext>
            </a:extLst>
          </p:cNvPr>
          <p:cNvSpPr>
            <a:spLocks noGrp="1"/>
          </p:cNvSpPr>
          <p:nvPr>
            <p:ph type="dt" sz="half" idx="10"/>
          </p:nvPr>
        </p:nvSpPr>
        <p:spPr/>
        <p:txBody>
          <a:bodyPr/>
          <a:lstStyle>
            <a:lvl1pPr defTabSz="912813" eaLnBrk="0" hangingPunct="0">
              <a:defRPr/>
            </a:lvl1pPr>
          </a:lstStyle>
          <a:p>
            <a:pPr>
              <a:defRPr/>
            </a:pPr>
            <a:fld id="{6E114AFA-9376-0E43-8F0E-04AEEFD9A286}" type="datetimeFigureOut">
              <a:rPr lang="en-US" altLang="en-US"/>
              <a:pPr>
                <a:defRPr/>
              </a:pPr>
              <a:t>11/5/2025</a:t>
            </a:fld>
            <a:endParaRPr lang="en-US" altLang="en-US"/>
          </a:p>
        </p:txBody>
      </p:sp>
      <p:sp>
        <p:nvSpPr>
          <p:cNvPr id="4" name="Footer Placeholder 3">
            <a:extLst>
              <a:ext uri="{FF2B5EF4-FFF2-40B4-BE49-F238E27FC236}">
                <a16:creationId xmlns:a16="http://schemas.microsoft.com/office/drawing/2014/main" id="{FBA6E95E-D5D4-74E1-53B7-34BF2EFEC640}"/>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5" name="Slide Number Placeholder 4">
            <a:extLst>
              <a:ext uri="{FF2B5EF4-FFF2-40B4-BE49-F238E27FC236}">
                <a16:creationId xmlns:a16="http://schemas.microsoft.com/office/drawing/2014/main" id="{A011BF13-E9E9-6B9C-0329-91D3376A7F5D}"/>
              </a:ext>
            </a:extLst>
          </p:cNvPr>
          <p:cNvSpPr>
            <a:spLocks noGrp="1"/>
          </p:cNvSpPr>
          <p:nvPr>
            <p:ph type="sldNum" sz="quarter" idx="12"/>
          </p:nvPr>
        </p:nvSpPr>
        <p:spPr/>
        <p:txBody>
          <a:bodyPr/>
          <a:lstStyle>
            <a:lvl1pPr defTabSz="912813" eaLnBrk="0" hangingPunct="0">
              <a:defRPr/>
            </a:lvl1pPr>
          </a:lstStyle>
          <a:p>
            <a:pPr>
              <a:defRPr/>
            </a:pPr>
            <a:fld id="{F4B35DCE-87DA-CD44-92D0-CB1F92AB0B36}" type="slidenum">
              <a:rPr lang="en-US" altLang="en-US"/>
              <a:pPr>
                <a:defRPr/>
              </a:pPr>
              <a:t>‹#›</a:t>
            </a:fld>
            <a:endParaRPr lang="en-US" altLang="en-US"/>
          </a:p>
        </p:txBody>
      </p:sp>
    </p:spTree>
    <p:extLst>
      <p:ext uri="{BB962C8B-B14F-4D97-AF65-F5344CB8AC3E}">
        <p14:creationId xmlns:p14="http://schemas.microsoft.com/office/powerpoint/2010/main" val="23528280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BE6B77-633D-BFE1-8807-DFE5C5DF6AC9}"/>
              </a:ext>
            </a:extLst>
          </p:cNvPr>
          <p:cNvSpPr>
            <a:spLocks noGrp="1"/>
          </p:cNvSpPr>
          <p:nvPr>
            <p:ph type="dt" sz="half" idx="10"/>
          </p:nvPr>
        </p:nvSpPr>
        <p:spPr/>
        <p:txBody>
          <a:bodyPr/>
          <a:lstStyle>
            <a:lvl1pPr defTabSz="912813" eaLnBrk="0" hangingPunct="0">
              <a:defRPr/>
            </a:lvl1pPr>
          </a:lstStyle>
          <a:p>
            <a:pPr>
              <a:defRPr/>
            </a:pPr>
            <a:fld id="{E0A7DF20-9655-134B-80EA-224DB979379F}" type="datetimeFigureOut">
              <a:rPr lang="en-US" altLang="en-US"/>
              <a:pPr>
                <a:defRPr/>
              </a:pPr>
              <a:t>11/5/2025</a:t>
            </a:fld>
            <a:endParaRPr lang="en-US" altLang="en-US"/>
          </a:p>
        </p:txBody>
      </p:sp>
      <p:sp>
        <p:nvSpPr>
          <p:cNvPr id="3" name="Footer Placeholder 2">
            <a:extLst>
              <a:ext uri="{FF2B5EF4-FFF2-40B4-BE49-F238E27FC236}">
                <a16:creationId xmlns:a16="http://schemas.microsoft.com/office/drawing/2014/main" id="{6BC753B3-26E4-F841-6D7B-8219BA35F06C}"/>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4" name="Slide Number Placeholder 3">
            <a:extLst>
              <a:ext uri="{FF2B5EF4-FFF2-40B4-BE49-F238E27FC236}">
                <a16:creationId xmlns:a16="http://schemas.microsoft.com/office/drawing/2014/main" id="{B5995C58-0993-D867-C5E6-17F493AA6577}"/>
              </a:ext>
            </a:extLst>
          </p:cNvPr>
          <p:cNvSpPr>
            <a:spLocks noGrp="1"/>
          </p:cNvSpPr>
          <p:nvPr>
            <p:ph type="sldNum" sz="quarter" idx="12"/>
          </p:nvPr>
        </p:nvSpPr>
        <p:spPr/>
        <p:txBody>
          <a:bodyPr/>
          <a:lstStyle>
            <a:lvl1pPr defTabSz="912813" eaLnBrk="0" hangingPunct="0">
              <a:defRPr/>
            </a:lvl1pPr>
          </a:lstStyle>
          <a:p>
            <a:pPr>
              <a:defRPr/>
            </a:pPr>
            <a:fld id="{31763876-8FAD-8948-A1E0-D52236583DAC}" type="slidenum">
              <a:rPr lang="en-US" altLang="en-US"/>
              <a:pPr>
                <a:defRPr/>
              </a:pPr>
              <a:t>‹#›</a:t>
            </a:fld>
            <a:endParaRPr lang="en-US" altLang="en-US"/>
          </a:p>
        </p:txBody>
      </p:sp>
    </p:spTree>
    <p:extLst>
      <p:ext uri="{BB962C8B-B14F-4D97-AF65-F5344CB8AC3E}">
        <p14:creationId xmlns:p14="http://schemas.microsoft.com/office/powerpoint/2010/main" val="1569991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7" y="227545"/>
            <a:ext cx="3008313" cy="96837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6"/>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7" y="1195920"/>
            <a:ext cx="3008313" cy="3909219"/>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DB36CD0-7287-26D8-0CA4-FE2D07EC2742}"/>
              </a:ext>
            </a:extLst>
          </p:cNvPr>
          <p:cNvSpPr>
            <a:spLocks noGrp="1"/>
          </p:cNvSpPr>
          <p:nvPr>
            <p:ph type="dt" sz="half" idx="10"/>
          </p:nvPr>
        </p:nvSpPr>
        <p:spPr/>
        <p:txBody>
          <a:bodyPr/>
          <a:lstStyle>
            <a:lvl1pPr defTabSz="912813" eaLnBrk="0" hangingPunct="0">
              <a:defRPr/>
            </a:lvl1pPr>
          </a:lstStyle>
          <a:p>
            <a:pPr>
              <a:defRPr/>
            </a:pPr>
            <a:fld id="{A5BB1276-7AB2-414E-A5B5-D09D198CF1A6}" type="datetimeFigureOut">
              <a:rPr lang="en-US" altLang="en-US"/>
              <a:pPr>
                <a:defRPr/>
              </a:pPr>
              <a:t>11/5/2025</a:t>
            </a:fld>
            <a:endParaRPr lang="en-US" altLang="en-US"/>
          </a:p>
        </p:txBody>
      </p:sp>
      <p:sp>
        <p:nvSpPr>
          <p:cNvPr id="6" name="Footer Placeholder 5">
            <a:extLst>
              <a:ext uri="{FF2B5EF4-FFF2-40B4-BE49-F238E27FC236}">
                <a16:creationId xmlns:a16="http://schemas.microsoft.com/office/drawing/2014/main" id="{3E2E3F0D-AD0B-F249-7E40-1C90B3B2437F}"/>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7" name="Slide Number Placeholder 6">
            <a:extLst>
              <a:ext uri="{FF2B5EF4-FFF2-40B4-BE49-F238E27FC236}">
                <a16:creationId xmlns:a16="http://schemas.microsoft.com/office/drawing/2014/main" id="{1F0098E7-FAD7-F71D-1EDF-8821A5E46752}"/>
              </a:ext>
            </a:extLst>
          </p:cNvPr>
          <p:cNvSpPr>
            <a:spLocks noGrp="1"/>
          </p:cNvSpPr>
          <p:nvPr>
            <p:ph type="sldNum" sz="quarter" idx="12"/>
          </p:nvPr>
        </p:nvSpPr>
        <p:spPr/>
        <p:txBody>
          <a:bodyPr/>
          <a:lstStyle>
            <a:lvl1pPr defTabSz="912813" eaLnBrk="0" hangingPunct="0">
              <a:defRPr/>
            </a:lvl1pPr>
          </a:lstStyle>
          <a:p>
            <a:pPr>
              <a:defRPr/>
            </a:pPr>
            <a:fld id="{814C5F05-4BBC-864A-A2E6-90F5CA1B6753}" type="slidenum">
              <a:rPr lang="en-US" altLang="en-US"/>
              <a:pPr>
                <a:defRPr/>
              </a:pPr>
              <a:t>‹#›</a:t>
            </a:fld>
            <a:endParaRPr lang="en-US" altLang="en-US"/>
          </a:p>
        </p:txBody>
      </p:sp>
    </p:spTree>
    <p:extLst>
      <p:ext uri="{BB962C8B-B14F-4D97-AF65-F5344CB8AC3E}">
        <p14:creationId xmlns:p14="http://schemas.microsoft.com/office/powerpoint/2010/main" val="33258546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rtlCol="0">
            <a:normAutofit/>
          </a:bodyPr>
          <a:lstStyle>
            <a:lvl1pPr marL="0" indent="0">
              <a:buNone/>
              <a:defRPr sz="3200"/>
            </a:lvl1pPr>
            <a:lvl2pPr marL="456638" indent="0">
              <a:buNone/>
              <a:defRPr sz="2800"/>
            </a:lvl2pPr>
            <a:lvl3pPr marL="913266" indent="0">
              <a:buNone/>
              <a:defRPr sz="2400"/>
            </a:lvl3pPr>
            <a:lvl4pPr marL="1369896" indent="0">
              <a:buNone/>
              <a:defRPr sz="2000"/>
            </a:lvl4pPr>
            <a:lvl5pPr marL="1826536" indent="0">
              <a:buNone/>
              <a:defRPr sz="2000"/>
            </a:lvl5pPr>
            <a:lvl6pPr marL="2283158" indent="0">
              <a:buNone/>
              <a:defRPr sz="2000"/>
            </a:lvl6pPr>
            <a:lvl7pPr marL="2739791" indent="0">
              <a:buNone/>
              <a:defRPr sz="2000"/>
            </a:lvl7pPr>
            <a:lvl8pPr marL="3196432" indent="0">
              <a:buNone/>
              <a:defRPr sz="2000"/>
            </a:lvl8pPr>
            <a:lvl9pPr marL="3653068" indent="0">
              <a:buNone/>
              <a:defRPr sz="2000"/>
            </a:lvl9pPr>
          </a:lstStyle>
          <a:p>
            <a:pPr lvl="0"/>
            <a:endParaRPr lang="en-US" noProof="0"/>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0A6D70C0-C0AE-9C23-475B-4DD4B0D01444}"/>
              </a:ext>
            </a:extLst>
          </p:cNvPr>
          <p:cNvSpPr>
            <a:spLocks noGrp="1"/>
          </p:cNvSpPr>
          <p:nvPr>
            <p:ph type="dt" sz="half" idx="10"/>
          </p:nvPr>
        </p:nvSpPr>
        <p:spPr/>
        <p:txBody>
          <a:bodyPr/>
          <a:lstStyle>
            <a:lvl1pPr defTabSz="912813" eaLnBrk="0" hangingPunct="0">
              <a:defRPr/>
            </a:lvl1pPr>
          </a:lstStyle>
          <a:p>
            <a:pPr>
              <a:defRPr/>
            </a:pPr>
            <a:fld id="{2B7416DC-C5D6-D64C-B490-C71C321874FD}" type="datetimeFigureOut">
              <a:rPr lang="en-US" altLang="en-US"/>
              <a:pPr>
                <a:defRPr/>
              </a:pPr>
              <a:t>11/5/2025</a:t>
            </a:fld>
            <a:endParaRPr lang="en-US" altLang="en-US"/>
          </a:p>
        </p:txBody>
      </p:sp>
      <p:sp>
        <p:nvSpPr>
          <p:cNvPr id="6" name="Footer Placeholder 5">
            <a:extLst>
              <a:ext uri="{FF2B5EF4-FFF2-40B4-BE49-F238E27FC236}">
                <a16:creationId xmlns:a16="http://schemas.microsoft.com/office/drawing/2014/main" id="{E42FD359-0806-425D-73CE-42D055E87AD8}"/>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7" name="Slide Number Placeholder 6">
            <a:extLst>
              <a:ext uri="{FF2B5EF4-FFF2-40B4-BE49-F238E27FC236}">
                <a16:creationId xmlns:a16="http://schemas.microsoft.com/office/drawing/2014/main" id="{E057BFA6-763D-5498-4AFB-FEC2C70BE6F1}"/>
              </a:ext>
            </a:extLst>
          </p:cNvPr>
          <p:cNvSpPr>
            <a:spLocks noGrp="1"/>
          </p:cNvSpPr>
          <p:nvPr>
            <p:ph type="sldNum" sz="quarter" idx="12"/>
          </p:nvPr>
        </p:nvSpPr>
        <p:spPr/>
        <p:txBody>
          <a:bodyPr/>
          <a:lstStyle>
            <a:lvl1pPr defTabSz="912813" eaLnBrk="0" hangingPunct="0">
              <a:defRPr/>
            </a:lvl1pPr>
          </a:lstStyle>
          <a:p>
            <a:pPr>
              <a:defRPr/>
            </a:pPr>
            <a:fld id="{27175780-CBC3-FA43-A62A-55B33682218E}" type="slidenum">
              <a:rPr lang="en-US" altLang="en-US"/>
              <a:pPr>
                <a:defRPr/>
              </a:pPr>
              <a:t>‹#›</a:t>
            </a:fld>
            <a:endParaRPr lang="en-US" altLang="en-US"/>
          </a:p>
        </p:txBody>
      </p:sp>
    </p:spTree>
    <p:extLst>
      <p:ext uri="{BB962C8B-B14F-4D97-AF65-F5344CB8AC3E}">
        <p14:creationId xmlns:p14="http://schemas.microsoft.com/office/powerpoint/2010/main" val="2689559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A64A98-40CB-D0FA-EE40-213A0C027782}"/>
              </a:ext>
            </a:extLst>
          </p:cNvPr>
          <p:cNvSpPr>
            <a:spLocks noGrp="1"/>
          </p:cNvSpPr>
          <p:nvPr>
            <p:ph type="dt" sz="half" idx="10"/>
          </p:nvPr>
        </p:nvSpPr>
        <p:spPr/>
        <p:txBody>
          <a:bodyPr/>
          <a:lstStyle>
            <a:lvl1pPr defTabSz="912813" eaLnBrk="0" hangingPunct="0">
              <a:defRPr/>
            </a:lvl1pPr>
          </a:lstStyle>
          <a:p>
            <a:pPr>
              <a:defRPr/>
            </a:pPr>
            <a:fld id="{54C64D5B-60A1-3346-B0BB-754DBDDE7E80}"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D1D741EE-ABFD-6C4E-7B2A-AB820D101724}"/>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3329B0F0-CD25-BD46-198C-95DE1EAF4C83}"/>
              </a:ext>
            </a:extLst>
          </p:cNvPr>
          <p:cNvSpPr>
            <a:spLocks noGrp="1"/>
          </p:cNvSpPr>
          <p:nvPr>
            <p:ph type="sldNum" sz="quarter" idx="12"/>
          </p:nvPr>
        </p:nvSpPr>
        <p:spPr/>
        <p:txBody>
          <a:bodyPr/>
          <a:lstStyle>
            <a:lvl1pPr defTabSz="912813" eaLnBrk="0" hangingPunct="0">
              <a:defRPr/>
            </a:lvl1pPr>
          </a:lstStyle>
          <a:p>
            <a:pPr>
              <a:defRPr/>
            </a:pPr>
            <a:fld id="{E06E8339-FAC1-ED4A-9CF3-4A3FA651F324}" type="slidenum">
              <a:rPr lang="en-US" altLang="en-US"/>
              <a:pPr>
                <a:defRPr/>
              </a:pPr>
              <a:t>‹#›</a:t>
            </a:fld>
            <a:endParaRPr lang="en-US" altLang="en-US"/>
          </a:p>
        </p:txBody>
      </p:sp>
    </p:spTree>
    <p:extLst>
      <p:ext uri="{BB962C8B-B14F-4D97-AF65-F5344CB8AC3E}">
        <p14:creationId xmlns:p14="http://schemas.microsoft.com/office/powerpoint/2010/main" val="33938404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903"/>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903"/>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45FB64-6D09-66AF-81D8-3DEC493532D8}"/>
              </a:ext>
            </a:extLst>
          </p:cNvPr>
          <p:cNvSpPr>
            <a:spLocks noGrp="1"/>
          </p:cNvSpPr>
          <p:nvPr>
            <p:ph type="dt" sz="half" idx="10"/>
          </p:nvPr>
        </p:nvSpPr>
        <p:spPr/>
        <p:txBody>
          <a:bodyPr/>
          <a:lstStyle>
            <a:lvl1pPr defTabSz="912813" eaLnBrk="0" hangingPunct="0">
              <a:defRPr/>
            </a:lvl1pPr>
          </a:lstStyle>
          <a:p>
            <a:pPr>
              <a:defRPr/>
            </a:pPr>
            <a:fld id="{4E347BC5-A256-9242-949E-25E76A91617C}"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C47902A5-2C8F-DA7B-6DEF-DDA17774560A}"/>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C5EC9488-5049-3C02-D6B9-D9AA775236EB}"/>
              </a:ext>
            </a:extLst>
          </p:cNvPr>
          <p:cNvSpPr>
            <a:spLocks noGrp="1"/>
          </p:cNvSpPr>
          <p:nvPr>
            <p:ph type="sldNum" sz="quarter" idx="12"/>
          </p:nvPr>
        </p:nvSpPr>
        <p:spPr/>
        <p:txBody>
          <a:bodyPr/>
          <a:lstStyle>
            <a:lvl1pPr defTabSz="912813" eaLnBrk="0" hangingPunct="0">
              <a:defRPr/>
            </a:lvl1pPr>
          </a:lstStyle>
          <a:p>
            <a:pPr>
              <a:defRPr/>
            </a:pPr>
            <a:fld id="{64BEFD04-3B79-C241-BE77-7463DDF48293}" type="slidenum">
              <a:rPr lang="en-US" altLang="en-US"/>
              <a:pPr>
                <a:defRPr/>
              </a:pPr>
              <a:t>‹#›</a:t>
            </a:fld>
            <a:endParaRPr lang="en-US" altLang="en-US"/>
          </a:p>
        </p:txBody>
      </p:sp>
    </p:spTree>
    <p:extLst>
      <p:ext uri="{BB962C8B-B14F-4D97-AF65-F5344CB8AC3E}">
        <p14:creationId xmlns:p14="http://schemas.microsoft.com/office/powerpoint/2010/main" val="9360082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Freeform 6" title="scalloped circle">
            <a:extLst>
              <a:ext uri="{FF2B5EF4-FFF2-40B4-BE49-F238E27FC236}">
                <a16:creationId xmlns:a16="http://schemas.microsoft.com/office/drawing/2014/main" id="{C54AB713-BAC7-C39C-2C34-E120417850DB}"/>
              </a:ext>
            </a:extLst>
          </p:cNvPr>
          <p:cNvSpPr/>
          <p:nvPr/>
        </p:nvSpPr>
        <p:spPr bwMode="auto">
          <a:xfrm>
            <a:off x="2667000" y="525463"/>
            <a:ext cx="3927475" cy="4357687"/>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5" name="Rectangle 4" title="left edge border">
            <a:extLst>
              <a:ext uri="{FF2B5EF4-FFF2-40B4-BE49-F238E27FC236}">
                <a16:creationId xmlns:a16="http://schemas.microsoft.com/office/drawing/2014/main" id="{C6E2254B-73AC-470B-32A9-4D6F52C6941E}"/>
              </a:ext>
            </a:extLst>
          </p:cNvPr>
          <p:cNvSpPr/>
          <p:nvPr/>
        </p:nvSpPr>
        <p:spPr>
          <a:xfrm>
            <a:off x="0" y="0"/>
            <a:ext cx="212725" cy="5715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8894" y="915323"/>
            <a:ext cx="7738814" cy="3662490"/>
          </a:xfrm>
        </p:spPr>
        <p:txBody>
          <a:bodyPr anchor="ctr">
            <a:noAutofit/>
          </a:bodyPr>
          <a:lstStyle>
            <a:lvl1pPr algn="ctr">
              <a:defRPr sz="7800" spc="624" baseline="0"/>
            </a:lvl1pPr>
          </a:lstStyle>
          <a:p>
            <a:r>
              <a:rPr lang="en-US"/>
              <a:t>Click to edit Master title style</a:t>
            </a:r>
          </a:p>
        </p:txBody>
      </p:sp>
      <p:sp>
        <p:nvSpPr>
          <p:cNvPr id="3" name="Subtitle 2"/>
          <p:cNvSpPr>
            <a:spLocks noGrp="1"/>
          </p:cNvSpPr>
          <p:nvPr>
            <p:ph type="subTitle" idx="1"/>
          </p:nvPr>
        </p:nvSpPr>
        <p:spPr>
          <a:xfrm>
            <a:off x="1661286" y="4982665"/>
            <a:ext cx="6034030" cy="618566"/>
          </a:xfrm>
        </p:spPr>
        <p:txBody>
          <a:bodyPr>
            <a:normAutofit/>
          </a:bodyPr>
          <a:lstStyle>
            <a:lvl1pPr marL="0" indent="0" algn="ctr">
              <a:lnSpc>
                <a:spcPct val="100000"/>
              </a:lnSpc>
              <a:buNone/>
              <a:defRPr sz="1600" b="1" i="0" cap="all" spc="312" baseline="0">
                <a:solidFill>
                  <a:schemeClr val="tx2"/>
                </a:solidFill>
              </a:defRPr>
            </a:lvl1pPr>
            <a:lvl2pPr marL="356178" indent="0" algn="ctr">
              <a:buNone/>
              <a:defRPr sz="1600"/>
            </a:lvl2pPr>
            <a:lvl3pPr marL="712351" indent="0" algn="ctr">
              <a:buNone/>
              <a:defRPr sz="1400"/>
            </a:lvl3pPr>
            <a:lvl4pPr marL="1068527" indent="0" algn="ctr">
              <a:buNone/>
              <a:defRPr sz="1200"/>
            </a:lvl4pPr>
            <a:lvl5pPr marL="1424697" indent="0" algn="ctr">
              <a:buNone/>
              <a:defRPr sz="1200"/>
            </a:lvl5pPr>
            <a:lvl6pPr marL="1780878" indent="0" algn="ctr">
              <a:buNone/>
              <a:defRPr sz="1200"/>
            </a:lvl6pPr>
            <a:lvl7pPr marL="2137056" indent="0" algn="ctr">
              <a:buNone/>
              <a:defRPr sz="1200"/>
            </a:lvl7pPr>
            <a:lvl8pPr marL="2493219" indent="0" algn="ctr">
              <a:buNone/>
              <a:defRPr sz="1200"/>
            </a:lvl8pPr>
            <a:lvl9pPr marL="2849394" indent="0" algn="ctr">
              <a:buNone/>
              <a:defRPr sz="1200"/>
            </a:lvl9pPr>
          </a:lstStyle>
          <a:p>
            <a:r>
              <a:rPr lang="en-US"/>
              <a:t>Click to edit Master subtitle style</a:t>
            </a:r>
          </a:p>
        </p:txBody>
      </p:sp>
      <p:sp>
        <p:nvSpPr>
          <p:cNvPr id="6" name="Date Placeholder 3">
            <a:extLst>
              <a:ext uri="{FF2B5EF4-FFF2-40B4-BE49-F238E27FC236}">
                <a16:creationId xmlns:a16="http://schemas.microsoft.com/office/drawing/2014/main" id="{B8FCC279-B856-C8AD-23D1-528FEBCA5B7C}"/>
              </a:ext>
            </a:extLst>
          </p:cNvPr>
          <p:cNvSpPr>
            <a:spLocks noGrp="1"/>
          </p:cNvSpPr>
          <p:nvPr>
            <p:ph type="dt" sz="half" idx="10"/>
          </p:nvPr>
        </p:nvSpPr>
        <p:spPr>
          <a:xfrm>
            <a:off x="809625" y="5313363"/>
            <a:ext cx="1746250" cy="290512"/>
          </a:xfrm>
        </p:spPr>
        <p:txBody>
          <a:bodyPr/>
          <a:lstStyle>
            <a:lvl1pPr defTabSz="912813" eaLnBrk="0" hangingPunct="0">
              <a:defRPr>
                <a:solidFill>
                  <a:srgbClr val="27606D"/>
                </a:solidFill>
              </a:defRPr>
            </a:lvl1pPr>
          </a:lstStyle>
          <a:p>
            <a:pPr>
              <a:defRPr/>
            </a:pPr>
            <a:fld id="{27C70938-5D92-DE40-BC18-63CF2D9DADE8}" type="datetimeFigureOut">
              <a:rPr lang="en-US" altLang="en-US"/>
              <a:pPr>
                <a:defRPr/>
              </a:pPr>
              <a:t>11/5/2025</a:t>
            </a:fld>
            <a:endParaRPr lang="en-US" altLang="en-US"/>
          </a:p>
        </p:txBody>
      </p:sp>
      <p:sp>
        <p:nvSpPr>
          <p:cNvPr id="7" name="Footer Placeholder 4">
            <a:extLst>
              <a:ext uri="{FF2B5EF4-FFF2-40B4-BE49-F238E27FC236}">
                <a16:creationId xmlns:a16="http://schemas.microsoft.com/office/drawing/2014/main" id="{8F4551E5-CD79-ED5A-A86B-C61185922F05}"/>
              </a:ext>
            </a:extLst>
          </p:cNvPr>
          <p:cNvSpPr>
            <a:spLocks noGrp="1"/>
          </p:cNvSpPr>
          <p:nvPr>
            <p:ph type="ftr" sz="quarter" idx="11"/>
          </p:nvPr>
        </p:nvSpPr>
        <p:spPr>
          <a:xfrm>
            <a:off x="3135313" y="5313363"/>
            <a:ext cx="3086100" cy="287337"/>
          </a:xfrm>
        </p:spPr>
        <p:txBody>
          <a:bodyPr/>
          <a:lstStyle>
            <a:lvl1pPr defTabSz="913266" eaLnBrk="0" fontAlgn="base" hangingPunct="0">
              <a:spcBef>
                <a:spcPct val="0"/>
              </a:spcBef>
              <a:spcAft>
                <a:spcPct val="0"/>
              </a:spcAft>
              <a:defRPr baseline="0">
                <a:solidFill>
                  <a:srgbClr val="62B4C6">
                    <a:lumMod val="50000"/>
                  </a:srgbClr>
                </a:solidFill>
                <a:ea typeface="MS PGothic" charset="0"/>
                <a:cs typeface="MS PGothic" charset="0"/>
              </a:defRPr>
            </a:lvl1pPr>
          </a:lstStyle>
          <a:p>
            <a:pPr>
              <a:defRPr/>
            </a:pPr>
            <a:endParaRPr lang="en-US"/>
          </a:p>
        </p:txBody>
      </p:sp>
      <p:sp>
        <p:nvSpPr>
          <p:cNvPr id="8" name="Slide Number Placeholder 5">
            <a:extLst>
              <a:ext uri="{FF2B5EF4-FFF2-40B4-BE49-F238E27FC236}">
                <a16:creationId xmlns:a16="http://schemas.microsoft.com/office/drawing/2014/main" id="{65BB9D4E-7619-EA20-9410-608FDB859897}"/>
              </a:ext>
            </a:extLst>
          </p:cNvPr>
          <p:cNvSpPr>
            <a:spLocks noGrp="1"/>
          </p:cNvSpPr>
          <p:nvPr>
            <p:ph type="sldNum" sz="quarter" idx="12"/>
          </p:nvPr>
        </p:nvSpPr>
        <p:spPr>
          <a:xfrm>
            <a:off x="6800850" y="5313363"/>
            <a:ext cx="1746250" cy="287337"/>
          </a:xfrm>
        </p:spPr>
        <p:txBody>
          <a:bodyPr/>
          <a:lstStyle>
            <a:lvl1pPr defTabSz="912813" eaLnBrk="0" hangingPunct="0">
              <a:defRPr>
                <a:solidFill>
                  <a:srgbClr val="27606D"/>
                </a:solidFill>
              </a:defRPr>
            </a:lvl1pPr>
          </a:lstStyle>
          <a:p>
            <a:pPr>
              <a:defRPr/>
            </a:pPr>
            <a:fld id="{14B975EE-721A-9E44-BC47-919ADBDB25D7}" type="slidenum">
              <a:rPr lang="en-US" altLang="en-US"/>
              <a:pPr>
                <a:defRPr/>
              </a:pPr>
              <a:t>‹#›</a:t>
            </a:fld>
            <a:endParaRPr lang="en-US" altLang="en-US"/>
          </a:p>
        </p:txBody>
      </p:sp>
    </p:spTree>
    <p:extLst>
      <p:ext uri="{BB962C8B-B14F-4D97-AF65-F5344CB8AC3E}">
        <p14:creationId xmlns:p14="http://schemas.microsoft.com/office/powerpoint/2010/main" val="949793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A67C33-7890-87D4-D1F6-67E8FD27BE58}"/>
              </a:ext>
            </a:extLst>
          </p:cNvPr>
          <p:cNvSpPr>
            <a:spLocks noGrp="1"/>
          </p:cNvSpPr>
          <p:nvPr>
            <p:ph type="dt" sz="half" idx="10"/>
          </p:nvPr>
        </p:nvSpPr>
        <p:spPr/>
        <p:txBody>
          <a:bodyPr/>
          <a:lstStyle>
            <a:lvl1pPr defTabSz="912813" eaLnBrk="0" hangingPunct="0">
              <a:defRPr/>
            </a:lvl1pPr>
          </a:lstStyle>
          <a:p>
            <a:pPr>
              <a:defRPr/>
            </a:pPr>
            <a:fld id="{1B7F75AB-17FA-AB4F-8FEE-89CC209E7090}"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3E7E8712-3880-4D8B-151F-F5815CC17575}"/>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27D6D1F1-CE10-19AA-37DB-EC3B64919F7E}"/>
              </a:ext>
            </a:extLst>
          </p:cNvPr>
          <p:cNvSpPr>
            <a:spLocks noGrp="1"/>
          </p:cNvSpPr>
          <p:nvPr>
            <p:ph type="sldNum" sz="quarter" idx="12"/>
          </p:nvPr>
        </p:nvSpPr>
        <p:spPr/>
        <p:txBody>
          <a:bodyPr/>
          <a:lstStyle>
            <a:lvl1pPr defTabSz="912813" eaLnBrk="0" hangingPunct="0">
              <a:defRPr/>
            </a:lvl1pPr>
          </a:lstStyle>
          <a:p>
            <a:pPr>
              <a:defRPr/>
            </a:pPr>
            <a:fld id="{2DD37BB2-4350-7542-8F09-99D7B2A80FAD}" type="slidenum">
              <a:rPr lang="en-US" altLang="en-US"/>
              <a:pPr>
                <a:defRPr/>
              </a:pPr>
              <a:t>‹#›</a:t>
            </a:fld>
            <a:endParaRPr lang="en-US" altLang="en-US"/>
          </a:p>
        </p:txBody>
      </p:sp>
    </p:spTree>
    <p:extLst>
      <p:ext uri="{BB962C8B-B14F-4D97-AF65-F5344CB8AC3E}">
        <p14:creationId xmlns:p14="http://schemas.microsoft.com/office/powerpoint/2010/main" val="29155814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8">
            <a:extLst>
              <a:ext uri="{FF2B5EF4-FFF2-40B4-BE49-F238E27FC236}">
                <a16:creationId xmlns:a16="http://schemas.microsoft.com/office/drawing/2014/main" id="{2616B22A-4CE1-E161-471D-F9C7ED91956C}"/>
              </a:ext>
            </a:extLst>
          </p:cNvPr>
          <p:cNvGrpSpPr>
            <a:grpSpLocks/>
          </p:cNvGrpSpPr>
          <p:nvPr/>
        </p:nvGrpSpPr>
        <p:grpSpPr bwMode="auto">
          <a:xfrm>
            <a:off x="0" y="0"/>
            <a:ext cx="2111375" cy="5715000"/>
            <a:chOff x="0" y="0"/>
            <a:chExt cx="2814638" cy="6858000"/>
          </a:xfrm>
        </p:grpSpPr>
        <p:sp>
          <p:nvSpPr>
            <p:cNvPr id="5" name="Freeform 6" title="left scallop shape">
              <a:extLst>
                <a:ext uri="{FF2B5EF4-FFF2-40B4-BE49-F238E27FC236}">
                  <a16:creationId xmlns:a16="http://schemas.microsoft.com/office/drawing/2014/main" id="{515C190E-D340-3791-BAF7-C33FE2F1EA9B}"/>
                </a:ext>
              </a:extLst>
            </p:cNvPr>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6" name="Freeform 11" title="left scallop inline">
              <a:extLst>
                <a:ext uri="{FF2B5EF4-FFF2-40B4-BE49-F238E27FC236}">
                  <a16:creationId xmlns:a16="http://schemas.microsoft.com/office/drawing/2014/main" id="{DA93C866-3248-1160-98AB-5E9E8A6EA589}"/>
                </a:ext>
              </a:extLst>
            </p:cNvPr>
            <p:cNvSpPr/>
            <p:nvPr/>
          </p:nvSpPr>
          <p:spPr bwMode="auto">
            <a:xfrm>
              <a:off x="874020" y="0"/>
              <a:ext cx="1646457"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txBody>
            <a:bodyPr/>
            <a:lstStyle/>
            <a:p>
              <a:endParaRPr lang="en-US"/>
            </a:p>
          </p:txBody>
        </p:sp>
      </p:grpSp>
      <p:sp>
        <p:nvSpPr>
          <p:cNvPr id="2" name="Title 1"/>
          <p:cNvSpPr>
            <a:spLocks noGrp="1"/>
          </p:cNvSpPr>
          <p:nvPr>
            <p:ph type="title"/>
          </p:nvPr>
        </p:nvSpPr>
        <p:spPr>
          <a:xfrm>
            <a:off x="2432211" y="894940"/>
            <a:ext cx="6140303" cy="3387189"/>
          </a:xfrm>
        </p:spPr>
        <p:txBody>
          <a:bodyPr anchor="b"/>
          <a:lstStyle>
            <a:lvl1pPr>
              <a:defRPr sz="6600" spc="624" baseline="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2432198" y="4299819"/>
            <a:ext cx="5263116" cy="792613"/>
          </a:xfrm>
        </p:spPr>
        <p:txBody>
          <a:bodyPr>
            <a:normAutofit/>
          </a:bodyPr>
          <a:lstStyle>
            <a:lvl1pPr marL="0" indent="0">
              <a:lnSpc>
                <a:spcPct val="100000"/>
              </a:lnSpc>
              <a:buNone/>
              <a:defRPr sz="1600" b="1" i="0" cap="all" spc="312" baseline="0">
                <a:solidFill>
                  <a:schemeClr val="accent1"/>
                </a:solidFill>
              </a:defRPr>
            </a:lvl1pPr>
            <a:lvl2pPr marL="356178" indent="0">
              <a:buNone/>
              <a:defRPr sz="1600">
                <a:solidFill>
                  <a:schemeClr val="tx1">
                    <a:tint val="75000"/>
                  </a:schemeClr>
                </a:solidFill>
              </a:defRPr>
            </a:lvl2pPr>
            <a:lvl3pPr marL="712351" indent="0">
              <a:buNone/>
              <a:defRPr sz="1400">
                <a:solidFill>
                  <a:schemeClr val="tx1">
                    <a:tint val="75000"/>
                  </a:schemeClr>
                </a:solidFill>
              </a:defRPr>
            </a:lvl3pPr>
            <a:lvl4pPr marL="1068527" indent="0">
              <a:buNone/>
              <a:defRPr sz="1200">
                <a:solidFill>
                  <a:schemeClr val="tx1">
                    <a:tint val="75000"/>
                  </a:schemeClr>
                </a:solidFill>
              </a:defRPr>
            </a:lvl4pPr>
            <a:lvl5pPr marL="1424697" indent="0">
              <a:buNone/>
              <a:defRPr sz="1200">
                <a:solidFill>
                  <a:schemeClr val="tx1">
                    <a:tint val="75000"/>
                  </a:schemeClr>
                </a:solidFill>
              </a:defRPr>
            </a:lvl5pPr>
            <a:lvl6pPr marL="1780878" indent="0">
              <a:buNone/>
              <a:defRPr sz="1200">
                <a:solidFill>
                  <a:schemeClr val="tx1">
                    <a:tint val="75000"/>
                  </a:schemeClr>
                </a:solidFill>
              </a:defRPr>
            </a:lvl6pPr>
            <a:lvl7pPr marL="2137056" indent="0">
              <a:buNone/>
              <a:defRPr sz="1200">
                <a:solidFill>
                  <a:schemeClr val="tx1">
                    <a:tint val="75000"/>
                  </a:schemeClr>
                </a:solidFill>
              </a:defRPr>
            </a:lvl7pPr>
            <a:lvl8pPr marL="2493219" indent="0">
              <a:buNone/>
              <a:defRPr sz="1200">
                <a:solidFill>
                  <a:schemeClr val="tx1">
                    <a:tint val="75000"/>
                  </a:schemeClr>
                </a:solidFill>
              </a:defRPr>
            </a:lvl8pPr>
            <a:lvl9pPr marL="2849394" indent="0">
              <a:buNone/>
              <a:defRPr sz="12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689964CD-2C5D-4012-9EF0-DDA52FF73AE1}"/>
              </a:ext>
            </a:extLst>
          </p:cNvPr>
          <p:cNvSpPr>
            <a:spLocks noGrp="1"/>
          </p:cNvSpPr>
          <p:nvPr>
            <p:ph type="dt" sz="half" idx="10"/>
          </p:nvPr>
        </p:nvSpPr>
        <p:spPr>
          <a:xfrm>
            <a:off x="2427288" y="5313363"/>
            <a:ext cx="1120775" cy="290512"/>
          </a:xfrm>
        </p:spPr>
        <p:txBody>
          <a:bodyPr/>
          <a:lstStyle>
            <a:lvl1pPr defTabSz="912813" eaLnBrk="0" hangingPunct="0">
              <a:defRPr>
                <a:solidFill>
                  <a:srgbClr val="F3F3F2"/>
                </a:solidFill>
              </a:defRPr>
            </a:lvl1pPr>
          </a:lstStyle>
          <a:p>
            <a:pPr>
              <a:defRPr/>
            </a:pPr>
            <a:fld id="{E1478434-13BC-BB41-916C-EF27CEDC2887}" type="datetimeFigureOut">
              <a:rPr lang="en-US" altLang="en-US"/>
              <a:pPr>
                <a:defRPr/>
              </a:pPr>
              <a:t>11/5/2025</a:t>
            </a:fld>
            <a:endParaRPr lang="en-US" altLang="en-US"/>
          </a:p>
        </p:txBody>
      </p:sp>
      <p:sp>
        <p:nvSpPr>
          <p:cNvPr id="8" name="Footer Placeholder 4">
            <a:extLst>
              <a:ext uri="{FF2B5EF4-FFF2-40B4-BE49-F238E27FC236}">
                <a16:creationId xmlns:a16="http://schemas.microsoft.com/office/drawing/2014/main" id="{237E230E-0852-E66C-5E20-19130312688F}"/>
              </a:ext>
            </a:extLst>
          </p:cNvPr>
          <p:cNvSpPr>
            <a:spLocks noGrp="1"/>
          </p:cNvSpPr>
          <p:nvPr>
            <p:ph type="ftr" sz="quarter" idx="11"/>
          </p:nvPr>
        </p:nvSpPr>
        <p:spPr>
          <a:xfrm>
            <a:off x="3959225" y="5313363"/>
            <a:ext cx="3086100" cy="287337"/>
          </a:xfrm>
        </p:spPr>
        <p:txBody>
          <a:bodyPr/>
          <a:lstStyle>
            <a:lvl1pPr defTabSz="913266" eaLnBrk="0" fontAlgn="base" hangingPunct="0">
              <a:spcBef>
                <a:spcPct val="0"/>
              </a:spcBef>
              <a:spcAft>
                <a:spcPct val="0"/>
              </a:spcAft>
              <a:defRPr baseline="0">
                <a:solidFill>
                  <a:srgbClr val="F3F3F2"/>
                </a:solidFill>
                <a:ea typeface="MS PGothic" charset="0"/>
                <a:cs typeface="MS PGothic" charset="0"/>
              </a:defRPr>
            </a:lvl1pPr>
          </a:lstStyle>
          <a:p>
            <a:pPr>
              <a:defRPr/>
            </a:pPr>
            <a:endParaRPr lang="en-US"/>
          </a:p>
        </p:txBody>
      </p:sp>
      <p:sp>
        <p:nvSpPr>
          <p:cNvPr id="9" name="Slide Number Placeholder 5">
            <a:extLst>
              <a:ext uri="{FF2B5EF4-FFF2-40B4-BE49-F238E27FC236}">
                <a16:creationId xmlns:a16="http://schemas.microsoft.com/office/drawing/2014/main" id="{57970EFF-6990-453C-1952-323B9EC661A0}"/>
              </a:ext>
            </a:extLst>
          </p:cNvPr>
          <p:cNvSpPr>
            <a:spLocks noGrp="1"/>
          </p:cNvSpPr>
          <p:nvPr>
            <p:ph type="sldNum" sz="quarter" idx="12"/>
          </p:nvPr>
        </p:nvSpPr>
        <p:spPr>
          <a:xfrm>
            <a:off x="7456488" y="5313363"/>
            <a:ext cx="1116012" cy="287337"/>
          </a:xfrm>
        </p:spPr>
        <p:txBody>
          <a:bodyPr/>
          <a:lstStyle>
            <a:lvl1pPr defTabSz="912813" eaLnBrk="0" hangingPunct="0">
              <a:defRPr>
                <a:solidFill>
                  <a:srgbClr val="F3F3F2"/>
                </a:solidFill>
              </a:defRPr>
            </a:lvl1pPr>
          </a:lstStyle>
          <a:p>
            <a:pPr>
              <a:defRPr/>
            </a:pPr>
            <a:fld id="{911FC097-1225-9C49-9900-C68FEB4CD14B}" type="slidenum">
              <a:rPr lang="en-US" altLang="en-US"/>
              <a:pPr>
                <a:defRPr/>
              </a:pPr>
              <a:t>‹#›</a:t>
            </a:fld>
            <a:endParaRPr lang="en-US" altLang="en-US"/>
          </a:p>
        </p:txBody>
      </p:sp>
    </p:spTree>
    <p:extLst>
      <p:ext uri="{BB962C8B-B14F-4D97-AF65-F5344CB8AC3E}">
        <p14:creationId xmlns:p14="http://schemas.microsoft.com/office/powerpoint/2010/main" val="308413003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2975" y="1905000"/>
            <a:ext cx="3600450" cy="3016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85847" y="1905000"/>
            <a:ext cx="3600450" cy="3016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5C424F-EE83-50F1-454B-CFF820AE80EA}"/>
              </a:ext>
            </a:extLst>
          </p:cNvPr>
          <p:cNvSpPr>
            <a:spLocks noGrp="1"/>
          </p:cNvSpPr>
          <p:nvPr>
            <p:ph type="dt" sz="half" idx="10"/>
          </p:nvPr>
        </p:nvSpPr>
        <p:spPr/>
        <p:txBody>
          <a:bodyPr/>
          <a:lstStyle>
            <a:lvl1pPr defTabSz="912813" eaLnBrk="0" hangingPunct="0">
              <a:defRPr/>
            </a:lvl1pPr>
          </a:lstStyle>
          <a:p>
            <a:pPr>
              <a:defRPr/>
            </a:pPr>
            <a:fld id="{6A2DB596-6574-8143-96BA-07F2FC56864D}" type="datetimeFigureOut">
              <a:rPr lang="en-US" altLang="en-US"/>
              <a:pPr>
                <a:defRPr/>
              </a:pPr>
              <a:t>11/5/2025</a:t>
            </a:fld>
            <a:endParaRPr lang="en-US" altLang="en-US"/>
          </a:p>
        </p:txBody>
      </p:sp>
      <p:sp>
        <p:nvSpPr>
          <p:cNvPr id="6" name="Footer Placeholder 5">
            <a:extLst>
              <a:ext uri="{FF2B5EF4-FFF2-40B4-BE49-F238E27FC236}">
                <a16:creationId xmlns:a16="http://schemas.microsoft.com/office/drawing/2014/main" id="{DF7E9102-8B98-7437-0740-2862FADA3A20}"/>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7" name="Slide Number Placeholder 6">
            <a:extLst>
              <a:ext uri="{FF2B5EF4-FFF2-40B4-BE49-F238E27FC236}">
                <a16:creationId xmlns:a16="http://schemas.microsoft.com/office/drawing/2014/main" id="{5317FF82-72A0-F520-5309-0EB3D0A1EA91}"/>
              </a:ext>
            </a:extLst>
          </p:cNvPr>
          <p:cNvSpPr>
            <a:spLocks noGrp="1"/>
          </p:cNvSpPr>
          <p:nvPr>
            <p:ph type="sldNum" sz="quarter" idx="12"/>
          </p:nvPr>
        </p:nvSpPr>
        <p:spPr/>
        <p:txBody>
          <a:bodyPr/>
          <a:lstStyle>
            <a:lvl1pPr defTabSz="912813" eaLnBrk="0" hangingPunct="0">
              <a:defRPr/>
            </a:lvl1pPr>
          </a:lstStyle>
          <a:p>
            <a:pPr>
              <a:defRPr/>
            </a:pPr>
            <a:fld id="{7FA941D0-CF40-364C-A095-18301764C294}" type="slidenum">
              <a:rPr lang="en-US" altLang="en-US"/>
              <a:pPr>
                <a:defRPr/>
              </a:pPr>
              <a:t>‹#›</a:t>
            </a:fld>
            <a:endParaRPr lang="en-US" altLang="en-US"/>
          </a:p>
        </p:txBody>
      </p:sp>
    </p:spTree>
    <p:extLst>
      <p:ext uri="{BB962C8B-B14F-4D97-AF65-F5344CB8AC3E}">
        <p14:creationId xmlns:p14="http://schemas.microsoft.com/office/powerpoint/2010/main" val="1599077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39551" y="317500"/>
            <a:ext cx="7629525" cy="1244598"/>
          </a:xfrm>
        </p:spPr>
        <p:txBody>
          <a:bodyPr/>
          <a:lstStyle/>
          <a:p>
            <a:r>
              <a:rPr lang="en-US"/>
              <a:t>Click to edit Master title style</a:t>
            </a:r>
          </a:p>
        </p:txBody>
      </p:sp>
      <p:sp>
        <p:nvSpPr>
          <p:cNvPr id="3" name="Text Placeholder 2"/>
          <p:cNvSpPr>
            <a:spLocks noGrp="1"/>
          </p:cNvSpPr>
          <p:nvPr>
            <p:ph type="body" idx="1"/>
          </p:nvPr>
        </p:nvSpPr>
        <p:spPr>
          <a:xfrm>
            <a:off x="938759" y="1833028"/>
            <a:ext cx="3600450" cy="527108"/>
          </a:xfrm>
        </p:spPr>
        <p:txBody>
          <a:bodyPr anchor="b">
            <a:noAutofit/>
          </a:bodyPr>
          <a:lstStyle>
            <a:lvl1pPr marL="0" indent="0">
              <a:lnSpc>
                <a:spcPct val="100000"/>
              </a:lnSpc>
              <a:buNone/>
              <a:defRPr sz="1500" b="1" cap="all" spc="156" baseline="0">
                <a:solidFill>
                  <a:schemeClr val="tx2"/>
                </a:solidFill>
              </a:defRPr>
            </a:lvl1pPr>
            <a:lvl2pPr marL="356178" indent="0">
              <a:buNone/>
              <a:defRPr sz="1500" b="1"/>
            </a:lvl2pPr>
            <a:lvl3pPr marL="712351" indent="0">
              <a:buNone/>
              <a:defRPr sz="1400" b="1"/>
            </a:lvl3pPr>
            <a:lvl4pPr marL="1068527" indent="0">
              <a:buNone/>
              <a:defRPr sz="1200" b="1"/>
            </a:lvl4pPr>
            <a:lvl5pPr marL="1424697" indent="0">
              <a:buNone/>
              <a:defRPr sz="1200" b="1"/>
            </a:lvl5pPr>
            <a:lvl6pPr marL="1780878" indent="0">
              <a:buNone/>
              <a:defRPr sz="1200" b="1"/>
            </a:lvl6pPr>
            <a:lvl7pPr marL="2137056" indent="0">
              <a:buNone/>
              <a:defRPr sz="1200" b="1"/>
            </a:lvl7pPr>
            <a:lvl8pPr marL="2493219" indent="0">
              <a:buNone/>
              <a:defRPr sz="1200" b="1"/>
            </a:lvl8pPr>
            <a:lvl9pPr marL="2849394" indent="0">
              <a:buNone/>
              <a:defRPr sz="1200" b="1"/>
            </a:lvl9pPr>
          </a:lstStyle>
          <a:p>
            <a:pPr lvl="0"/>
            <a:r>
              <a:rPr lang="en-US"/>
              <a:t>Click to edit Master text styles</a:t>
            </a:r>
          </a:p>
        </p:txBody>
      </p:sp>
      <p:sp>
        <p:nvSpPr>
          <p:cNvPr id="4" name="Content Placeholder 3"/>
          <p:cNvSpPr>
            <a:spLocks noGrp="1"/>
          </p:cNvSpPr>
          <p:nvPr>
            <p:ph sz="half" idx="2"/>
          </p:nvPr>
        </p:nvSpPr>
        <p:spPr>
          <a:xfrm>
            <a:off x="942975" y="2424252"/>
            <a:ext cx="3600450" cy="24969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75398" y="1833028"/>
            <a:ext cx="3600450" cy="527108"/>
          </a:xfrm>
        </p:spPr>
        <p:txBody>
          <a:bodyPr anchor="b">
            <a:noAutofit/>
          </a:bodyPr>
          <a:lstStyle>
            <a:lvl1pPr marL="0" indent="0">
              <a:lnSpc>
                <a:spcPct val="100000"/>
              </a:lnSpc>
              <a:buNone/>
              <a:defRPr sz="1500" b="1" cap="all" spc="156" baseline="0">
                <a:solidFill>
                  <a:schemeClr val="tx2"/>
                </a:solidFill>
              </a:defRPr>
            </a:lvl1pPr>
            <a:lvl2pPr marL="356178" indent="0">
              <a:buNone/>
              <a:defRPr sz="1500" b="1"/>
            </a:lvl2pPr>
            <a:lvl3pPr marL="712351" indent="0">
              <a:buNone/>
              <a:defRPr sz="1400" b="1"/>
            </a:lvl3pPr>
            <a:lvl4pPr marL="1068527" indent="0">
              <a:buNone/>
              <a:defRPr sz="1200" b="1"/>
            </a:lvl4pPr>
            <a:lvl5pPr marL="1424697" indent="0">
              <a:buNone/>
              <a:defRPr sz="1200" b="1"/>
            </a:lvl5pPr>
            <a:lvl6pPr marL="1780878" indent="0">
              <a:buNone/>
              <a:defRPr sz="1200" b="1"/>
            </a:lvl6pPr>
            <a:lvl7pPr marL="2137056" indent="0">
              <a:buNone/>
              <a:defRPr sz="1200" b="1"/>
            </a:lvl7pPr>
            <a:lvl8pPr marL="2493219" indent="0">
              <a:buNone/>
              <a:defRPr sz="1200" b="1"/>
            </a:lvl8pPr>
            <a:lvl9pPr marL="28493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424252"/>
            <a:ext cx="3600450" cy="24969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8AB7EC-6918-B52D-78C6-781B832B9D16}"/>
              </a:ext>
            </a:extLst>
          </p:cNvPr>
          <p:cNvSpPr>
            <a:spLocks noGrp="1"/>
          </p:cNvSpPr>
          <p:nvPr>
            <p:ph type="dt" sz="half" idx="10"/>
          </p:nvPr>
        </p:nvSpPr>
        <p:spPr/>
        <p:txBody>
          <a:bodyPr/>
          <a:lstStyle>
            <a:lvl1pPr defTabSz="912813" eaLnBrk="0" hangingPunct="0">
              <a:defRPr/>
            </a:lvl1pPr>
          </a:lstStyle>
          <a:p>
            <a:pPr>
              <a:defRPr/>
            </a:pPr>
            <a:fld id="{9F2E689F-4000-184D-ADC8-E062C6198423}" type="datetimeFigureOut">
              <a:rPr lang="en-US" altLang="en-US"/>
              <a:pPr>
                <a:defRPr/>
              </a:pPr>
              <a:t>11/5/2025</a:t>
            </a:fld>
            <a:endParaRPr lang="en-US" altLang="en-US"/>
          </a:p>
        </p:txBody>
      </p:sp>
      <p:sp>
        <p:nvSpPr>
          <p:cNvPr id="8" name="Footer Placeholder 7">
            <a:extLst>
              <a:ext uri="{FF2B5EF4-FFF2-40B4-BE49-F238E27FC236}">
                <a16:creationId xmlns:a16="http://schemas.microsoft.com/office/drawing/2014/main" id="{3A7B965B-2CD5-59AD-04DE-42768981A9AE}"/>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9" name="Slide Number Placeholder 8">
            <a:extLst>
              <a:ext uri="{FF2B5EF4-FFF2-40B4-BE49-F238E27FC236}">
                <a16:creationId xmlns:a16="http://schemas.microsoft.com/office/drawing/2014/main" id="{D1DB355A-0BBA-2CE5-39F2-2E737DEDF838}"/>
              </a:ext>
            </a:extLst>
          </p:cNvPr>
          <p:cNvSpPr>
            <a:spLocks noGrp="1"/>
          </p:cNvSpPr>
          <p:nvPr>
            <p:ph type="sldNum" sz="quarter" idx="12"/>
          </p:nvPr>
        </p:nvSpPr>
        <p:spPr/>
        <p:txBody>
          <a:bodyPr/>
          <a:lstStyle>
            <a:lvl1pPr defTabSz="912813" eaLnBrk="0" hangingPunct="0">
              <a:defRPr/>
            </a:lvl1pPr>
          </a:lstStyle>
          <a:p>
            <a:pPr>
              <a:defRPr/>
            </a:pPr>
            <a:fld id="{3750040F-70A1-5146-A748-F9FB46D6E9C3}" type="slidenum">
              <a:rPr lang="en-US" altLang="en-US"/>
              <a:pPr>
                <a:defRPr/>
              </a:pPr>
              <a:t>‹#›</a:t>
            </a:fld>
            <a:endParaRPr lang="en-US" altLang="en-US"/>
          </a:p>
        </p:txBody>
      </p:sp>
    </p:spTree>
    <p:extLst>
      <p:ext uri="{BB962C8B-B14F-4D97-AF65-F5344CB8AC3E}">
        <p14:creationId xmlns:p14="http://schemas.microsoft.com/office/powerpoint/2010/main" val="29873495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5D0079-4236-0FDA-3986-2270EE5897C7}"/>
              </a:ext>
            </a:extLst>
          </p:cNvPr>
          <p:cNvSpPr>
            <a:spLocks noGrp="1"/>
          </p:cNvSpPr>
          <p:nvPr>
            <p:ph type="dt" sz="half" idx="10"/>
          </p:nvPr>
        </p:nvSpPr>
        <p:spPr/>
        <p:txBody>
          <a:bodyPr/>
          <a:lstStyle>
            <a:lvl1pPr defTabSz="912813" eaLnBrk="0" hangingPunct="0">
              <a:defRPr/>
            </a:lvl1pPr>
          </a:lstStyle>
          <a:p>
            <a:pPr>
              <a:defRPr/>
            </a:pPr>
            <a:fld id="{A15D7E8A-84D1-E14E-ACDA-64609C9E4DF6}" type="datetimeFigureOut">
              <a:rPr lang="en-US" altLang="en-US"/>
              <a:pPr>
                <a:defRPr/>
              </a:pPr>
              <a:t>11/5/2025</a:t>
            </a:fld>
            <a:endParaRPr lang="en-US" altLang="en-US"/>
          </a:p>
        </p:txBody>
      </p:sp>
      <p:sp>
        <p:nvSpPr>
          <p:cNvPr id="4" name="Footer Placeholder 3">
            <a:extLst>
              <a:ext uri="{FF2B5EF4-FFF2-40B4-BE49-F238E27FC236}">
                <a16:creationId xmlns:a16="http://schemas.microsoft.com/office/drawing/2014/main" id="{AD63BB0D-0A70-C6CA-E78F-C85353AE662C}"/>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5" name="Slide Number Placeholder 4">
            <a:extLst>
              <a:ext uri="{FF2B5EF4-FFF2-40B4-BE49-F238E27FC236}">
                <a16:creationId xmlns:a16="http://schemas.microsoft.com/office/drawing/2014/main" id="{39637A11-77E4-668D-0D1B-5D4149F9283E}"/>
              </a:ext>
            </a:extLst>
          </p:cNvPr>
          <p:cNvSpPr>
            <a:spLocks noGrp="1"/>
          </p:cNvSpPr>
          <p:nvPr>
            <p:ph type="sldNum" sz="quarter" idx="12"/>
          </p:nvPr>
        </p:nvSpPr>
        <p:spPr/>
        <p:txBody>
          <a:bodyPr/>
          <a:lstStyle>
            <a:lvl1pPr defTabSz="912813" eaLnBrk="0" hangingPunct="0">
              <a:defRPr/>
            </a:lvl1pPr>
          </a:lstStyle>
          <a:p>
            <a:pPr>
              <a:defRPr/>
            </a:pPr>
            <a:fld id="{76CA4441-272B-2947-862F-C68EA39496F6}" type="slidenum">
              <a:rPr lang="en-US" altLang="en-US"/>
              <a:pPr>
                <a:defRPr/>
              </a:pPr>
              <a:t>‹#›</a:t>
            </a:fld>
            <a:endParaRPr lang="en-US" altLang="en-US"/>
          </a:p>
        </p:txBody>
      </p:sp>
    </p:spTree>
    <p:extLst>
      <p:ext uri="{BB962C8B-B14F-4D97-AF65-F5344CB8AC3E}">
        <p14:creationId xmlns:p14="http://schemas.microsoft.com/office/powerpoint/2010/main" val="11910873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A44DEC-ECD7-2884-0259-60CBA188F9A1}"/>
              </a:ext>
            </a:extLst>
          </p:cNvPr>
          <p:cNvSpPr>
            <a:spLocks noGrp="1"/>
          </p:cNvSpPr>
          <p:nvPr>
            <p:ph type="dt" sz="half" idx="10"/>
          </p:nvPr>
        </p:nvSpPr>
        <p:spPr/>
        <p:txBody>
          <a:bodyPr/>
          <a:lstStyle>
            <a:lvl1pPr defTabSz="912813" eaLnBrk="0" hangingPunct="0">
              <a:defRPr/>
            </a:lvl1pPr>
          </a:lstStyle>
          <a:p>
            <a:pPr>
              <a:defRPr/>
            </a:pPr>
            <a:fld id="{DE4E3E8B-7D7E-EF45-9B64-D46A6CA6F925}" type="datetimeFigureOut">
              <a:rPr lang="en-US" altLang="en-US"/>
              <a:pPr>
                <a:defRPr/>
              </a:pPr>
              <a:t>11/5/2025</a:t>
            </a:fld>
            <a:endParaRPr lang="en-US" altLang="en-US"/>
          </a:p>
        </p:txBody>
      </p:sp>
      <p:sp>
        <p:nvSpPr>
          <p:cNvPr id="3" name="Footer Placeholder 2">
            <a:extLst>
              <a:ext uri="{FF2B5EF4-FFF2-40B4-BE49-F238E27FC236}">
                <a16:creationId xmlns:a16="http://schemas.microsoft.com/office/drawing/2014/main" id="{09819858-5DA4-DCCF-F2A2-7ED23893088C}"/>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4" name="Slide Number Placeholder 3">
            <a:extLst>
              <a:ext uri="{FF2B5EF4-FFF2-40B4-BE49-F238E27FC236}">
                <a16:creationId xmlns:a16="http://schemas.microsoft.com/office/drawing/2014/main" id="{760D69E5-E03C-487D-1256-D14525058C06}"/>
              </a:ext>
            </a:extLst>
          </p:cNvPr>
          <p:cNvSpPr>
            <a:spLocks noGrp="1"/>
          </p:cNvSpPr>
          <p:nvPr>
            <p:ph type="sldNum" sz="quarter" idx="12"/>
          </p:nvPr>
        </p:nvSpPr>
        <p:spPr/>
        <p:txBody>
          <a:bodyPr/>
          <a:lstStyle>
            <a:lvl1pPr defTabSz="912813" eaLnBrk="0" hangingPunct="0">
              <a:defRPr/>
            </a:lvl1pPr>
          </a:lstStyle>
          <a:p>
            <a:pPr>
              <a:defRPr/>
            </a:pPr>
            <a:fld id="{3194F428-8A35-0040-BDB0-B3B7548964EB}" type="slidenum">
              <a:rPr lang="en-US" altLang="en-US"/>
              <a:pPr>
                <a:defRPr/>
              </a:pPr>
              <a:t>‹#›</a:t>
            </a:fld>
            <a:endParaRPr lang="en-US" altLang="en-US"/>
          </a:p>
        </p:txBody>
      </p:sp>
    </p:spTree>
    <p:extLst>
      <p:ext uri="{BB962C8B-B14F-4D97-AF65-F5344CB8AC3E}">
        <p14:creationId xmlns:p14="http://schemas.microsoft.com/office/powerpoint/2010/main" val="3113406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Freeform 11" title="right scallop background shape">
            <a:extLst>
              <a:ext uri="{FF2B5EF4-FFF2-40B4-BE49-F238E27FC236}">
                <a16:creationId xmlns:a16="http://schemas.microsoft.com/office/drawing/2014/main" id="{788F55C3-1029-2E79-D48D-3DD5BCBB816A}"/>
              </a:ext>
            </a:extLst>
          </p:cNvPr>
          <p:cNvSpPr/>
          <p:nvPr/>
        </p:nvSpPr>
        <p:spPr bwMode="auto">
          <a:xfrm>
            <a:off x="5541963" y="0"/>
            <a:ext cx="3602037" cy="5715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6" name="Rectangle 5" title="left edge border">
            <a:extLst>
              <a:ext uri="{FF2B5EF4-FFF2-40B4-BE49-F238E27FC236}">
                <a16:creationId xmlns:a16="http://schemas.microsoft.com/office/drawing/2014/main" id="{4C81CE40-2AF7-32E7-BA7F-09F48BFAE6A1}"/>
              </a:ext>
            </a:extLst>
          </p:cNvPr>
          <p:cNvSpPr/>
          <p:nvPr/>
        </p:nvSpPr>
        <p:spPr>
          <a:xfrm>
            <a:off x="0" y="0"/>
            <a:ext cx="212725"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4" y="380999"/>
            <a:ext cx="2319086" cy="997226"/>
          </a:xfrm>
        </p:spPr>
        <p:txBody>
          <a:bodyPr anchor="b"/>
          <a:lstStyle>
            <a:lvl1pPr>
              <a:lnSpc>
                <a:spcPct val="100000"/>
              </a:lnSpc>
              <a:defRPr sz="1500" b="1" i="0" cap="all" spc="234" baseline="0">
                <a:solidFill>
                  <a:schemeClr val="accent1"/>
                </a:solidFill>
                <a:latin typeface="+mn-lt"/>
              </a:defRPr>
            </a:lvl1pPr>
          </a:lstStyle>
          <a:p>
            <a:r>
              <a:rPr lang="en-US"/>
              <a:t>Click to edit Master title style</a:t>
            </a:r>
          </a:p>
        </p:txBody>
      </p:sp>
      <p:sp>
        <p:nvSpPr>
          <p:cNvPr id="3" name="Content Placeholder 2"/>
          <p:cNvSpPr>
            <a:spLocks noGrp="1"/>
          </p:cNvSpPr>
          <p:nvPr>
            <p:ph idx="1"/>
          </p:nvPr>
        </p:nvSpPr>
        <p:spPr>
          <a:xfrm>
            <a:off x="573790" y="766981"/>
            <a:ext cx="4618814" cy="4154270"/>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53414" y="1451113"/>
            <a:ext cx="2319086" cy="3470137"/>
          </a:xfrm>
        </p:spPr>
        <p:txBody>
          <a:bodyPr/>
          <a:lstStyle>
            <a:lvl1pPr marL="0" indent="0">
              <a:lnSpc>
                <a:spcPct val="120000"/>
              </a:lnSpc>
              <a:spcBef>
                <a:spcPts val="936"/>
              </a:spcBef>
              <a:buNone/>
              <a:defRPr sz="1200" baseline="0">
                <a:solidFill>
                  <a:schemeClr val="bg2"/>
                </a:solidFill>
              </a:defRPr>
            </a:lvl1pPr>
            <a:lvl2pPr marL="356178" indent="0">
              <a:buNone/>
              <a:defRPr sz="1100"/>
            </a:lvl2pPr>
            <a:lvl3pPr marL="712351" indent="0">
              <a:buNone/>
              <a:defRPr sz="900"/>
            </a:lvl3pPr>
            <a:lvl4pPr marL="1068527" indent="0">
              <a:buNone/>
              <a:defRPr sz="800"/>
            </a:lvl4pPr>
            <a:lvl5pPr marL="1424697" indent="0">
              <a:buNone/>
              <a:defRPr sz="800"/>
            </a:lvl5pPr>
            <a:lvl6pPr marL="1780878" indent="0">
              <a:buNone/>
              <a:defRPr sz="800"/>
            </a:lvl6pPr>
            <a:lvl7pPr marL="2137056" indent="0">
              <a:buNone/>
              <a:defRPr sz="800"/>
            </a:lvl7pPr>
            <a:lvl8pPr marL="2493219" indent="0">
              <a:buNone/>
              <a:defRPr sz="800"/>
            </a:lvl8pPr>
            <a:lvl9pPr marL="2849394" indent="0">
              <a:buNone/>
              <a:defRPr sz="800"/>
            </a:lvl9pPr>
          </a:lstStyle>
          <a:p>
            <a:pPr lvl="0"/>
            <a:r>
              <a:rPr lang="en-US"/>
              <a:t>Click to edit Master text styles</a:t>
            </a:r>
          </a:p>
        </p:txBody>
      </p:sp>
      <p:sp>
        <p:nvSpPr>
          <p:cNvPr id="7" name="Date Placeholder 4">
            <a:extLst>
              <a:ext uri="{FF2B5EF4-FFF2-40B4-BE49-F238E27FC236}">
                <a16:creationId xmlns:a16="http://schemas.microsoft.com/office/drawing/2014/main" id="{C43AABC7-79AF-FBFD-D196-87682EB7B811}"/>
              </a:ext>
            </a:extLst>
          </p:cNvPr>
          <p:cNvSpPr>
            <a:spLocks noGrp="1"/>
          </p:cNvSpPr>
          <p:nvPr>
            <p:ph type="dt" sz="half" idx="10"/>
          </p:nvPr>
        </p:nvSpPr>
        <p:spPr>
          <a:xfrm>
            <a:off x="573088" y="5313363"/>
            <a:ext cx="925512" cy="290512"/>
          </a:xfrm>
        </p:spPr>
        <p:txBody>
          <a:bodyPr/>
          <a:lstStyle>
            <a:lvl1pPr defTabSz="912813" eaLnBrk="0" hangingPunct="0">
              <a:defRPr/>
            </a:lvl1pPr>
          </a:lstStyle>
          <a:p>
            <a:pPr>
              <a:defRPr/>
            </a:pPr>
            <a:fld id="{DDC2F770-8AB0-5F43-BED3-D81EA79D3E40}" type="datetimeFigureOut">
              <a:rPr lang="en-US" altLang="en-US"/>
              <a:pPr>
                <a:defRPr/>
              </a:pPr>
              <a:t>11/5/2025</a:t>
            </a:fld>
            <a:endParaRPr lang="en-US" altLang="en-US"/>
          </a:p>
        </p:txBody>
      </p:sp>
      <p:sp>
        <p:nvSpPr>
          <p:cNvPr id="8" name="Footer Placeholder 5">
            <a:extLst>
              <a:ext uri="{FF2B5EF4-FFF2-40B4-BE49-F238E27FC236}">
                <a16:creationId xmlns:a16="http://schemas.microsoft.com/office/drawing/2014/main" id="{A0830C33-DF8C-8C1A-C2F2-163FFB5296A7}"/>
              </a:ext>
            </a:extLst>
          </p:cNvPr>
          <p:cNvSpPr>
            <a:spLocks noGrp="1"/>
          </p:cNvSpPr>
          <p:nvPr>
            <p:ph type="ftr" sz="quarter" idx="11"/>
          </p:nvPr>
        </p:nvSpPr>
        <p:spPr>
          <a:xfrm>
            <a:off x="1577975" y="5313363"/>
            <a:ext cx="2611438" cy="287337"/>
          </a:xfrm>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9" name="Slide Number Placeholder 6">
            <a:extLst>
              <a:ext uri="{FF2B5EF4-FFF2-40B4-BE49-F238E27FC236}">
                <a16:creationId xmlns:a16="http://schemas.microsoft.com/office/drawing/2014/main" id="{4C6883F8-3F1D-2982-3750-875B51323C1A}"/>
              </a:ext>
            </a:extLst>
          </p:cNvPr>
          <p:cNvSpPr>
            <a:spLocks noGrp="1"/>
          </p:cNvSpPr>
          <p:nvPr>
            <p:ph type="sldNum" sz="quarter" idx="12"/>
          </p:nvPr>
        </p:nvSpPr>
        <p:spPr>
          <a:xfrm>
            <a:off x="4268788" y="5313363"/>
            <a:ext cx="923925" cy="287337"/>
          </a:xfrm>
        </p:spPr>
        <p:txBody>
          <a:bodyPr/>
          <a:lstStyle>
            <a:lvl1pPr defTabSz="912813" eaLnBrk="0" hangingPunct="0">
              <a:defRPr/>
            </a:lvl1pPr>
          </a:lstStyle>
          <a:p>
            <a:pPr>
              <a:defRPr/>
            </a:pPr>
            <a:fld id="{1D70687A-EA4E-6E4B-AFC1-0D8E3DAE135C}" type="slidenum">
              <a:rPr lang="en-US" altLang="en-US"/>
              <a:pPr>
                <a:defRPr/>
              </a:pPr>
              <a:t>‹#›</a:t>
            </a:fld>
            <a:endParaRPr lang="en-US" altLang="en-US"/>
          </a:p>
        </p:txBody>
      </p:sp>
    </p:spTree>
    <p:extLst>
      <p:ext uri="{BB962C8B-B14F-4D97-AF65-F5344CB8AC3E}">
        <p14:creationId xmlns:p14="http://schemas.microsoft.com/office/powerpoint/2010/main" val="40780215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11" title="right scallop background shape">
            <a:extLst>
              <a:ext uri="{FF2B5EF4-FFF2-40B4-BE49-F238E27FC236}">
                <a16:creationId xmlns:a16="http://schemas.microsoft.com/office/drawing/2014/main" id="{8152ADF0-36D3-12B1-4143-FA67ED4B756A}"/>
              </a:ext>
            </a:extLst>
          </p:cNvPr>
          <p:cNvSpPr/>
          <p:nvPr/>
        </p:nvSpPr>
        <p:spPr bwMode="auto">
          <a:xfrm>
            <a:off x="5541963" y="0"/>
            <a:ext cx="3602037" cy="5715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6" name="Rectangle 5" title="left edge border">
            <a:extLst>
              <a:ext uri="{FF2B5EF4-FFF2-40B4-BE49-F238E27FC236}">
                <a16:creationId xmlns:a16="http://schemas.microsoft.com/office/drawing/2014/main" id="{4FD61751-15D4-1EAF-04EC-53ED387CDFD2}"/>
              </a:ext>
            </a:extLst>
          </p:cNvPr>
          <p:cNvSpPr/>
          <p:nvPr/>
        </p:nvSpPr>
        <p:spPr>
          <a:xfrm>
            <a:off x="0" y="0"/>
            <a:ext cx="212725"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12633" y="20"/>
            <a:ext cx="5516689" cy="5714999"/>
          </a:xfrm>
        </p:spPr>
        <p:txBody>
          <a:bodyPr rtlCol="0">
            <a:normAutofit/>
          </a:bodyPr>
          <a:lstStyle>
            <a:lvl1pPr marL="0" indent="0">
              <a:buNone/>
              <a:defRPr sz="2500"/>
            </a:lvl1pPr>
            <a:lvl2pPr marL="356178" indent="0">
              <a:buNone/>
              <a:defRPr sz="2200"/>
            </a:lvl2pPr>
            <a:lvl3pPr marL="712351" indent="0">
              <a:buNone/>
              <a:defRPr sz="1900"/>
            </a:lvl3pPr>
            <a:lvl4pPr marL="1068527" indent="0">
              <a:buNone/>
              <a:defRPr sz="1600"/>
            </a:lvl4pPr>
            <a:lvl5pPr marL="1424697" indent="0">
              <a:buNone/>
              <a:defRPr sz="1600"/>
            </a:lvl5pPr>
            <a:lvl6pPr marL="1780878" indent="0">
              <a:buNone/>
              <a:defRPr sz="1600"/>
            </a:lvl6pPr>
            <a:lvl7pPr marL="2137056" indent="0">
              <a:buNone/>
              <a:defRPr sz="1600"/>
            </a:lvl7pPr>
            <a:lvl8pPr marL="2493219" indent="0">
              <a:buNone/>
              <a:defRPr sz="1600"/>
            </a:lvl8pPr>
            <a:lvl9pPr marL="2849394" indent="0">
              <a:buNone/>
              <a:defRPr sz="1600"/>
            </a:lvl9pPr>
          </a:lstStyle>
          <a:p>
            <a:pPr lvl="0"/>
            <a:r>
              <a:rPr lang="en-US" noProof="0"/>
              <a:t>Click icon to add picture</a:t>
            </a:r>
          </a:p>
        </p:txBody>
      </p:sp>
      <p:sp>
        <p:nvSpPr>
          <p:cNvPr id="2" name="Title 1"/>
          <p:cNvSpPr>
            <a:spLocks noGrp="1"/>
          </p:cNvSpPr>
          <p:nvPr>
            <p:ph type="title"/>
          </p:nvPr>
        </p:nvSpPr>
        <p:spPr>
          <a:xfrm>
            <a:off x="6253413" y="381003"/>
            <a:ext cx="2319088" cy="997225"/>
          </a:xfrm>
        </p:spPr>
        <p:txBody>
          <a:bodyPr anchor="b"/>
          <a:lstStyle>
            <a:lvl1pPr>
              <a:lnSpc>
                <a:spcPct val="100000"/>
              </a:lnSpc>
              <a:defRPr sz="1500" b="1" i="0" spc="234" baseline="0">
                <a:solidFill>
                  <a:schemeClr val="accent1"/>
                </a:solidFill>
                <a:latin typeface="+mn-lt"/>
              </a:defRPr>
            </a:lvl1pPr>
          </a:lstStyle>
          <a:p>
            <a:r>
              <a:rPr lang="en-US"/>
              <a:t>Click to edit Master title style</a:t>
            </a:r>
          </a:p>
        </p:txBody>
      </p:sp>
      <p:sp>
        <p:nvSpPr>
          <p:cNvPr id="4" name="Text Placeholder 3"/>
          <p:cNvSpPr>
            <a:spLocks noGrp="1"/>
          </p:cNvSpPr>
          <p:nvPr>
            <p:ph type="body" sz="half" idx="2"/>
          </p:nvPr>
        </p:nvSpPr>
        <p:spPr>
          <a:xfrm>
            <a:off x="6253413" y="1451113"/>
            <a:ext cx="2319088" cy="3470137"/>
          </a:xfrm>
        </p:spPr>
        <p:txBody>
          <a:bodyPr/>
          <a:lstStyle>
            <a:lvl1pPr marL="0" indent="0">
              <a:lnSpc>
                <a:spcPct val="120000"/>
              </a:lnSpc>
              <a:spcBef>
                <a:spcPts val="936"/>
              </a:spcBef>
              <a:buNone/>
              <a:defRPr sz="1200" baseline="0">
                <a:solidFill>
                  <a:schemeClr val="bg2"/>
                </a:solidFill>
              </a:defRPr>
            </a:lvl1pPr>
            <a:lvl2pPr marL="356178" indent="0">
              <a:buNone/>
              <a:defRPr sz="1100"/>
            </a:lvl2pPr>
            <a:lvl3pPr marL="712351" indent="0">
              <a:buNone/>
              <a:defRPr sz="900"/>
            </a:lvl3pPr>
            <a:lvl4pPr marL="1068527" indent="0">
              <a:buNone/>
              <a:defRPr sz="800"/>
            </a:lvl4pPr>
            <a:lvl5pPr marL="1424697" indent="0">
              <a:buNone/>
              <a:defRPr sz="800"/>
            </a:lvl5pPr>
            <a:lvl6pPr marL="1780878" indent="0">
              <a:buNone/>
              <a:defRPr sz="800"/>
            </a:lvl6pPr>
            <a:lvl7pPr marL="2137056" indent="0">
              <a:buNone/>
              <a:defRPr sz="800"/>
            </a:lvl7pPr>
            <a:lvl8pPr marL="2493219" indent="0">
              <a:buNone/>
              <a:defRPr sz="800"/>
            </a:lvl8pPr>
            <a:lvl9pPr marL="2849394" indent="0">
              <a:buNone/>
              <a:defRPr sz="800"/>
            </a:lvl9pPr>
          </a:lstStyle>
          <a:p>
            <a:pPr lvl="0"/>
            <a:r>
              <a:rPr lang="en-US"/>
              <a:t>Click to edit Master text styles</a:t>
            </a:r>
          </a:p>
        </p:txBody>
      </p:sp>
      <p:sp>
        <p:nvSpPr>
          <p:cNvPr id="7" name="Date Placeholder 4">
            <a:extLst>
              <a:ext uri="{FF2B5EF4-FFF2-40B4-BE49-F238E27FC236}">
                <a16:creationId xmlns:a16="http://schemas.microsoft.com/office/drawing/2014/main" id="{E15BE058-1ACA-B8A5-7952-B41C282ED01E}"/>
              </a:ext>
            </a:extLst>
          </p:cNvPr>
          <p:cNvSpPr>
            <a:spLocks noGrp="1"/>
          </p:cNvSpPr>
          <p:nvPr>
            <p:ph type="dt" sz="half" idx="10"/>
          </p:nvPr>
        </p:nvSpPr>
        <p:spPr>
          <a:xfrm>
            <a:off x="574675" y="5313363"/>
            <a:ext cx="923925" cy="290512"/>
          </a:xfrm>
        </p:spPr>
        <p:txBody>
          <a:bodyPr/>
          <a:lstStyle>
            <a:lvl1pPr defTabSz="912813" eaLnBrk="0" hangingPunct="0">
              <a:defRPr/>
            </a:lvl1pPr>
          </a:lstStyle>
          <a:p>
            <a:pPr>
              <a:defRPr/>
            </a:pPr>
            <a:fld id="{5494FD72-9E5C-B24E-A16C-74EFEEACF514}" type="datetimeFigureOut">
              <a:rPr lang="en-US" altLang="en-US"/>
              <a:pPr>
                <a:defRPr/>
              </a:pPr>
              <a:t>11/5/2025</a:t>
            </a:fld>
            <a:endParaRPr lang="en-US" altLang="en-US"/>
          </a:p>
        </p:txBody>
      </p:sp>
      <p:sp>
        <p:nvSpPr>
          <p:cNvPr id="8" name="Footer Placeholder 5">
            <a:extLst>
              <a:ext uri="{FF2B5EF4-FFF2-40B4-BE49-F238E27FC236}">
                <a16:creationId xmlns:a16="http://schemas.microsoft.com/office/drawing/2014/main" id="{72B5073A-24AB-98E5-10BE-356696C8D9F7}"/>
              </a:ext>
            </a:extLst>
          </p:cNvPr>
          <p:cNvSpPr>
            <a:spLocks noGrp="1"/>
          </p:cNvSpPr>
          <p:nvPr>
            <p:ph type="ftr" sz="quarter" idx="11"/>
          </p:nvPr>
        </p:nvSpPr>
        <p:spPr>
          <a:xfrm>
            <a:off x="1577975" y="5313363"/>
            <a:ext cx="2611438" cy="287337"/>
          </a:xfrm>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9" name="Slide Number Placeholder 6">
            <a:extLst>
              <a:ext uri="{FF2B5EF4-FFF2-40B4-BE49-F238E27FC236}">
                <a16:creationId xmlns:a16="http://schemas.microsoft.com/office/drawing/2014/main" id="{5DCEE879-F2BA-FBAB-81DA-F7D41198F36E}"/>
              </a:ext>
            </a:extLst>
          </p:cNvPr>
          <p:cNvSpPr>
            <a:spLocks noGrp="1"/>
          </p:cNvSpPr>
          <p:nvPr>
            <p:ph type="sldNum" sz="quarter" idx="12"/>
          </p:nvPr>
        </p:nvSpPr>
        <p:spPr>
          <a:xfrm>
            <a:off x="4265613" y="5313363"/>
            <a:ext cx="925512" cy="287337"/>
          </a:xfrm>
        </p:spPr>
        <p:txBody>
          <a:bodyPr/>
          <a:lstStyle>
            <a:lvl1pPr defTabSz="912813" eaLnBrk="0" hangingPunct="0">
              <a:defRPr/>
            </a:lvl1pPr>
          </a:lstStyle>
          <a:p>
            <a:pPr>
              <a:defRPr/>
            </a:pPr>
            <a:fld id="{D3050CD2-F307-0E46-AADF-66AA031D84B8}" type="slidenum">
              <a:rPr lang="en-US" altLang="en-US"/>
              <a:pPr>
                <a:defRPr/>
              </a:pPr>
              <a:t>‹#›</a:t>
            </a:fld>
            <a:endParaRPr lang="en-US" altLang="en-US"/>
          </a:p>
        </p:txBody>
      </p:sp>
    </p:spTree>
    <p:extLst>
      <p:ext uri="{BB962C8B-B14F-4D97-AF65-F5344CB8AC3E}">
        <p14:creationId xmlns:p14="http://schemas.microsoft.com/office/powerpoint/2010/main" val="22018759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F21F1F-0398-1EC7-6C00-CB4E52D25B34}"/>
              </a:ext>
            </a:extLst>
          </p:cNvPr>
          <p:cNvSpPr>
            <a:spLocks noGrp="1"/>
          </p:cNvSpPr>
          <p:nvPr>
            <p:ph type="dt" sz="half" idx="10"/>
          </p:nvPr>
        </p:nvSpPr>
        <p:spPr/>
        <p:txBody>
          <a:bodyPr/>
          <a:lstStyle>
            <a:lvl1pPr defTabSz="912813" eaLnBrk="0" hangingPunct="0">
              <a:defRPr/>
            </a:lvl1pPr>
          </a:lstStyle>
          <a:p>
            <a:pPr>
              <a:defRPr/>
            </a:pPr>
            <a:fld id="{E661E420-97D7-6446-84E7-1D9C670D6FF4}"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C6C9E6D7-65D5-EB4A-4DB8-1306FAF42B25}"/>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AAD2BEEE-538E-9F65-72CF-83A0EB4E16CC}"/>
              </a:ext>
            </a:extLst>
          </p:cNvPr>
          <p:cNvSpPr>
            <a:spLocks noGrp="1"/>
          </p:cNvSpPr>
          <p:nvPr>
            <p:ph type="sldNum" sz="quarter" idx="12"/>
          </p:nvPr>
        </p:nvSpPr>
        <p:spPr/>
        <p:txBody>
          <a:bodyPr/>
          <a:lstStyle>
            <a:lvl1pPr defTabSz="912813" eaLnBrk="0" hangingPunct="0">
              <a:defRPr/>
            </a:lvl1pPr>
          </a:lstStyle>
          <a:p>
            <a:pPr>
              <a:defRPr/>
            </a:pPr>
            <a:fld id="{5EC136BC-E5D4-014A-A59A-36A2BE5C9682}" type="slidenum">
              <a:rPr lang="en-US" altLang="en-US"/>
              <a:pPr>
                <a:defRPr/>
              </a:pPr>
              <a:t>‹#›</a:t>
            </a:fld>
            <a:endParaRPr lang="en-US" altLang="en-US"/>
          </a:p>
        </p:txBody>
      </p:sp>
    </p:spTree>
    <p:extLst>
      <p:ext uri="{BB962C8B-B14F-4D97-AF65-F5344CB8AC3E}">
        <p14:creationId xmlns:p14="http://schemas.microsoft.com/office/powerpoint/2010/main" val="19858823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9745" y="318655"/>
            <a:ext cx="1119099" cy="466700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3010" y="318656"/>
            <a:ext cx="6294439" cy="46670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CFE002-BB1C-1CFA-D5F0-B2BC4AF6EEF2}"/>
              </a:ext>
            </a:extLst>
          </p:cNvPr>
          <p:cNvSpPr>
            <a:spLocks noGrp="1"/>
          </p:cNvSpPr>
          <p:nvPr>
            <p:ph type="dt" sz="half" idx="10"/>
          </p:nvPr>
        </p:nvSpPr>
        <p:spPr/>
        <p:txBody>
          <a:bodyPr/>
          <a:lstStyle>
            <a:lvl1pPr defTabSz="912813" eaLnBrk="0" hangingPunct="0">
              <a:defRPr/>
            </a:lvl1pPr>
          </a:lstStyle>
          <a:p>
            <a:pPr>
              <a:defRPr/>
            </a:pPr>
            <a:fld id="{DE1B58F6-BD24-DC48-B661-E79D1A7E7631}"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489932B4-583B-CE20-E82A-46EE849D6E18}"/>
              </a:ext>
            </a:extLst>
          </p:cNvPr>
          <p:cNvSpPr>
            <a:spLocks noGrp="1"/>
          </p:cNvSpPr>
          <p:nvPr>
            <p:ph type="ftr" sz="quarter" idx="11"/>
          </p:nvPr>
        </p:nvSpPr>
        <p:spPr/>
        <p:txBody>
          <a:bodyPr/>
          <a:lstStyle>
            <a:lvl1pPr defTabSz="913266"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141B31CD-47BB-25E8-5D6A-5FD0E52A4D4B}"/>
              </a:ext>
            </a:extLst>
          </p:cNvPr>
          <p:cNvSpPr>
            <a:spLocks noGrp="1"/>
          </p:cNvSpPr>
          <p:nvPr>
            <p:ph type="sldNum" sz="quarter" idx="12"/>
          </p:nvPr>
        </p:nvSpPr>
        <p:spPr/>
        <p:txBody>
          <a:bodyPr/>
          <a:lstStyle>
            <a:lvl1pPr defTabSz="912813" eaLnBrk="0" hangingPunct="0">
              <a:defRPr/>
            </a:lvl1pPr>
          </a:lstStyle>
          <a:p>
            <a:pPr>
              <a:defRPr/>
            </a:pPr>
            <a:fld id="{0E9A3747-F36D-244F-93DD-7C7A99E5B12A}" type="slidenum">
              <a:rPr lang="en-US" altLang="en-US"/>
              <a:pPr>
                <a:defRPr/>
              </a:pPr>
              <a:t>‹#›</a:t>
            </a:fld>
            <a:endParaRPr lang="en-US" altLang="en-US"/>
          </a:p>
        </p:txBody>
      </p:sp>
    </p:spTree>
    <p:extLst>
      <p:ext uri="{BB962C8B-B14F-4D97-AF65-F5344CB8AC3E}">
        <p14:creationId xmlns:p14="http://schemas.microsoft.com/office/powerpoint/2010/main" val="17827741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88"/>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6638" indent="0" algn="ctr">
              <a:buNone/>
              <a:defRPr>
                <a:solidFill>
                  <a:schemeClr val="tx1">
                    <a:tint val="75000"/>
                  </a:schemeClr>
                </a:solidFill>
              </a:defRPr>
            </a:lvl2pPr>
            <a:lvl3pPr marL="913266" indent="0" algn="ctr">
              <a:buNone/>
              <a:defRPr>
                <a:solidFill>
                  <a:schemeClr val="tx1">
                    <a:tint val="75000"/>
                  </a:schemeClr>
                </a:solidFill>
              </a:defRPr>
            </a:lvl3pPr>
            <a:lvl4pPr marL="1369896" indent="0" algn="ctr">
              <a:buNone/>
              <a:defRPr>
                <a:solidFill>
                  <a:schemeClr val="tx1">
                    <a:tint val="75000"/>
                  </a:schemeClr>
                </a:solidFill>
              </a:defRPr>
            </a:lvl4pPr>
            <a:lvl5pPr marL="1826536" indent="0" algn="ctr">
              <a:buNone/>
              <a:defRPr>
                <a:solidFill>
                  <a:schemeClr val="tx1">
                    <a:tint val="75000"/>
                  </a:schemeClr>
                </a:solidFill>
              </a:defRPr>
            </a:lvl5pPr>
            <a:lvl6pPr marL="2283158" indent="0" algn="ctr">
              <a:buNone/>
              <a:defRPr>
                <a:solidFill>
                  <a:schemeClr val="tx1">
                    <a:tint val="75000"/>
                  </a:schemeClr>
                </a:solidFill>
              </a:defRPr>
            </a:lvl6pPr>
            <a:lvl7pPr marL="2739791" indent="0" algn="ctr">
              <a:buNone/>
              <a:defRPr>
                <a:solidFill>
                  <a:schemeClr val="tx1">
                    <a:tint val="75000"/>
                  </a:schemeClr>
                </a:solidFill>
              </a:defRPr>
            </a:lvl7pPr>
            <a:lvl8pPr marL="3196432" indent="0" algn="ctr">
              <a:buNone/>
              <a:defRPr>
                <a:solidFill>
                  <a:schemeClr val="tx1">
                    <a:tint val="75000"/>
                  </a:schemeClr>
                </a:solidFill>
              </a:defRPr>
            </a:lvl8pPr>
            <a:lvl9pPr marL="3653068"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E70A50F-7E77-6001-1BDB-A7B9324D7F1F}"/>
              </a:ext>
            </a:extLst>
          </p:cNvPr>
          <p:cNvSpPr>
            <a:spLocks noGrp="1"/>
          </p:cNvSpPr>
          <p:nvPr>
            <p:ph type="dt" sz="half" idx="10"/>
          </p:nvPr>
        </p:nvSpPr>
        <p:spPr/>
        <p:txBody>
          <a:bodyPr/>
          <a:lstStyle>
            <a:lvl1pPr defTabSz="912813" eaLnBrk="0" hangingPunct="0">
              <a:defRPr/>
            </a:lvl1pPr>
          </a:lstStyle>
          <a:p>
            <a:pPr>
              <a:defRPr/>
            </a:pPr>
            <a:fld id="{DFA7AC56-E2F5-764D-BBC5-97A0BC1B965B}"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AE925467-2A02-5E9D-3D3B-E53AFB29DF0B}"/>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6" name="Slide Number Placeholder 5">
            <a:extLst>
              <a:ext uri="{FF2B5EF4-FFF2-40B4-BE49-F238E27FC236}">
                <a16:creationId xmlns:a16="http://schemas.microsoft.com/office/drawing/2014/main" id="{FAC0D092-5929-47BA-6A13-D7BAFA1B3B9B}"/>
              </a:ext>
            </a:extLst>
          </p:cNvPr>
          <p:cNvSpPr>
            <a:spLocks noGrp="1"/>
          </p:cNvSpPr>
          <p:nvPr>
            <p:ph type="sldNum" sz="quarter" idx="12"/>
          </p:nvPr>
        </p:nvSpPr>
        <p:spPr/>
        <p:txBody>
          <a:bodyPr/>
          <a:lstStyle>
            <a:lvl1pPr defTabSz="912813" eaLnBrk="0" hangingPunct="0">
              <a:defRPr/>
            </a:lvl1pPr>
          </a:lstStyle>
          <a:p>
            <a:pPr>
              <a:defRPr/>
            </a:pPr>
            <a:fld id="{E944358C-9DE5-8943-9586-5021B95B9567}" type="slidenum">
              <a:rPr lang="en-US" altLang="en-US"/>
              <a:pPr>
                <a:defRPr/>
              </a:pPr>
              <a:t>‹#›</a:t>
            </a:fld>
            <a:endParaRPr lang="en-US" altLang="en-US"/>
          </a:p>
        </p:txBody>
      </p:sp>
    </p:spTree>
    <p:extLst>
      <p:ext uri="{BB962C8B-B14F-4D97-AF65-F5344CB8AC3E}">
        <p14:creationId xmlns:p14="http://schemas.microsoft.com/office/powerpoint/2010/main" val="38131628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041638-2A18-6A55-49F3-EC4D8AFEAC34}"/>
              </a:ext>
            </a:extLst>
          </p:cNvPr>
          <p:cNvSpPr>
            <a:spLocks noGrp="1"/>
          </p:cNvSpPr>
          <p:nvPr>
            <p:ph type="dt" sz="half" idx="10"/>
          </p:nvPr>
        </p:nvSpPr>
        <p:spPr/>
        <p:txBody>
          <a:bodyPr/>
          <a:lstStyle>
            <a:lvl1pPr defTabSz="912813" eaLnBrk="0" hangingPunct="0">
              <a:defRPr/>
            </a:lvl1pPr>
          </a:lstStyle>
          <a:p>
            <a:pPr>
              <a:defRPr/>
            </a:pPr>
            <a:fld id="{92610DBC-4D85-7F41-9D73-4177D13EFE4E}"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84A8339B-99A8-B965-C032-4461C4C3A770}"/>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6" name="Slide Number Placeholder 5">
            <a:extLst>
              <a:ext uri="{FF2B5EF4-FFF2-40B4-BE49-F238E27FC236}">
                <a16:creationId xmlns:a16="http://schemas.microsoft.com/office/drawing/2014/main" id="{C6984789-69A2-6D12-4A37-B6ECE4ED2E97}"/>
              </a:ext>
            </a:extLst>
          </p:cNvPr>
          <p:cNvSpPr>
            <a:spLocks noGrp="1"/>
          </p:cNvSpPr>
          <p:nvPr>
            <p:ph type="sldNum" sz="quarter" idx="12"/>
          </p:nvPr>
        </p:nvSpPr>
        <p:spPr/>
        <p:txBody>
          <a:bodyPr/>
          <a:lstStyle>
            <a:lvl1pPr defTabSz="912813" eaLnBrk="0" hangingPunct="0">
              <a:defRPr/>
            </a:lvl1pPr>
          </a:lstStyle>
          <a:p>
            <a:pPr>
              <a:defRPr/>
            </a:pPr>
            <a:fld id="{A2A64886-EAE1-1B4F-853D-F7902FEFFAA6}" type="slidenum">
              <a:rPr lang="en-US" altLang="en-US"/>
              <a:pPr>
                <a:defRPr/>
              </a:pPr>
              <a:t>‹#›</a:t>
            </a:fld>
            <a:endParaRPr lang="en-US" altLang="en-US"/>
          </a:p>
        </p:txBody>
      </p:sp>
    </p:spTree>
    <p:extLst>
      <p:ext uri="{BB962C8B-B14F-4D97-AF65-F5344CB8AC3E}">
        <p14:creationId xmlns:p14="http://schemas.microsoft.com/office/powerpoint/2010/main" val="11527996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9"/>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6638" indent="0">
              <a:buNone/>
              <a:defRPr sz="1800">
                <a:solidFill>
                  <a:schemeClr val="tx1">
                    <a:tint val="75000"/>
                  </a:schemeClr>
                </a:solidFill>
              </a:defRPr>
            </a:lvl2pPr>
            <a:lvl3pPr marL="913266" indent="0">
              <a:buNone/>
              <a:defRPr sz="1600">
                <a:solidFill>
                  <a:schemeClr val="tx1">
                    <a:tint val="75000"/>
                  </a:schemeClr>
                </a:solidFill>
              </a:defRPr>
            </a:lvl3pPr>
            <a:lvl4pPr marL="1369896" indent="0">
              <a:buNone/>
              <a:defRPr sz="1400">
                <a:solidFill>
                  <a:schemeClr val="tx1">
                    <a:tint val="75000"/>
                  </a:schemeClr>
                </a:solidFill>
              </a:defRPr>
            </a:lvl4pPr>
            <a:lvl5pPr marL="1826536" indent="0">
              <a:buNone/>
              <a:defRPr sz="1400">
                <a:solidFill>
                  <a:schemeClr val="tx1">
                    <a:tint val="75000"/>
                  </a:schemeClr>
                </a:solidFill>
              </a:defRPr>
            </a:lvl5pPr>
            <a:lvl6pPr marL="2283158" indent="0">
              <a:buNone/>
              <a:defRPr sz="1400">
                <a:solidFill>
                  <a:schemeClr val="tx1">
                    <a:tint val="75000"/>
                  </a:schemeClr>
                </a:solidFill>
              </a:defRPr>
            </a:lvl6pPr>
            <a:lvl7pPr marL="2739791" indent="0">
              <a:buNone/>
              <a:defRPr sz="1400">
                <a:solidFill>
                  <a:schemeClr val="tx1">
                    <a:tint val="75000"/>
                  </a:schemeClr>
                </a:solidFill>
              </a:defRPr>
            </a:lvl7pPr>
            <a:lvl8pPr marL="3196432" indent="0">
              <a:buNone/>
              <a:defRPr sz="1400">
                <a:solidFill>
                  <a:schemeClr val="tx1">
                    <a:tint val="75000"/>
                  </a:schemeClr>
                </a:solidFill>
              </a:defRPr>
            </a:lvl8pPr>
            <a:lvl9pPr marL="3653068"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79272F-CDAB-AE98-3649-0228DE89439A}"/>
              </a:ext>
            </a:extLst>
          </p:cNvPr>
          <p:cNvSpPr>
            <a:spLocks noGrp="1"/>
          </p:cNvSpPr>
          <p:nvPr>
            <p:ph type="dt" sz="half" idx="10"/>
          </p:nvPr>
        </p:nvSpPr>
        <p:spPr/>
        <p:txBody>
          <a:bodyPr/>
          <a:lstStyle>
            <a:lvl1pPr defTabSz="912813" eaLnBrk="0" hangingPunct="0">
              <a:defRPr/>
            </a:lvl1pPr>
          </a:lstStyle>
          <a:p>
            <a:pPr>
              <a:defRPr/>
            </a:pPr>
            <a:fld id="{9AB6AA04-721F-9F46-B96C-3FA93CC29129}"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A98240DE-BD2E-22F1-E9DD-9D456F6B2376}"/>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6" name="Slide Number Placeholder 5">
            <a:extLst>
              <a:ext uri="{FF2B5EF4-FFF2-40B4-BE49-F238E27FC236}">
                <a16:creationId xmlns:a16="http://schemas.microsoft.com/office/drawing/2014/main" id="{924A8485-A30D-D498-FE69-E1649655CD77}"/>
              </a:ext>
            </a:extLst>
          </p:cNvPr>
          <p:cNvSpPr>
            <a:spLocks noGrp="1"/>
          </p:cNvSpPr>
          <p:nvPr>
            <p:ph type="sldNum" sz="quarter" idx="12"/>
          </p:nvPr>
        </p:nvSpPr>
        <p:spPr/>
        <p:txBody>
          <a:bodyPr/>
          <a:lstStyle>
            <a:lvl1pPr defTabSz="912813" eaLnBrk="0" hangingPunct="0">
              <a:defRPr/>
            </a:lvl1pPr>
          </a:lstStyle>
          <a:p>
            <a:pPr>
              <a:defRPr/>
            </a:pPr>
            <a:fld id="{74556F8E-BAA3-8945-A98C-A9AB1DFE4160}" type="slidenum">
              <a:rPr lang="en-US" altLang="en-US"/>
              <a:pPr>
                <a:defRPr/>
              </a:pPr>
              <a:t>‹#›</a:t>
            </a:fld>
            <a:endParaRPr lang="en-US" altLang="en-US"/>
          </a:p>
        </p:txBody>
      </p:sp>
    </p:spTree>
    <p:extLst>
      <p:ext uri="{BB962C8B-B14F-4D97-AF65-F5344CB8AC3E}">
        <p14:creationId xmlns:p14="http://schemas.microsoft.com/office/powerpoint/2010/main" val="12065821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79190C-7B15-8085-2BD1-79F5025712BE}"/>
              </a:ext>
            </a:extLst>
          </p:cNvPr>
          <p:cNvSpPr>
            <a:spLocks noGrp="1"/>
          </p:cNvSpPr>
          <p:nvPr>
            <p:ph type="dt" sz="half" idx="10"/>
          </p:nvPr>
        </p:nvSpPr>
        <p:spPr/>
        <p:txBody>
          <a:bodyPr/>
          <a:lstStyle>
            <a:lvl1pPr defTabSz="912813" eaLnBrk="0" hangingPunct="0">
              <a:defRPr/>
            </a:lvl1pPr>
          </a:lstStyle>
          <a:p>
            <a:pPr>
              <a:defRPr/>
            </a:pPr>
            <a:fld id="{D57D26DB-B5DD-8945-BA80-509ADCDB8EC2}" type="datetimeFigureOut">
              <a:rPr lang="en-US" altLang="en-US"/>
              <a:pPr>
                <a:defRPr/>
              </a:pPr>
              <a:t>11/5/2025</a:t>
            </a:fld>
            <a:endParaRPr lang="en-US" altLang="en-US"/>
          </a:p>
        </p:txBody>
      </p:sp>
      <p:sp>
        <p:nvSpPr>
          <p:cNvPr id="6" name="Footer Placeholder 5">
            <a:extLst>
              <a:ext uri="{FF2B5EF4-FFF2-40B4-BE49-F238E27FC236}">
                <a16:creationId xmlns:a16="http://schemas.microsoft.com/office/drawing/2014/main" id="{BAE25DC5-07EA-C26D-50D1-6EFF47216819}"/>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7" name="Slide Number Placeholder 6">
            <a:extLst>
              <a:ext uri="{FF2B5EF4-FFF2-40B4-BE49-F238E27FC236}">
                <a16:creationId xmlns:a16="http://schemas.microsoft.com/office/drawing/2014/main" id="{742AF895-C2F1-615E-016B-196D29D4B513}"/>
              </a:ext>
            </a:extLst>
          </p:cNvPr>
          <p:cNvSpPr>
            <a:spLocks noGrp="1"/>
          </p:cNvSpPr>
          <p:nvPr>
            <p:ph type="sldNum" sz="quarter" idx="12"/>
          </p:nvPr>
        </p:nvSpPr>
        <p:spPr/>
        <p:txBody>
          <a:bodyPr/>
          <a:lstStyle>
            <a:lvl1pPr defTabSz="912813" eaLnBrk="0" hangingPunct="0">
              <a:defRPr/>
            </a:lvl1pPr>
          </a:lstStyle>
          <a:p>
            <a:pPr>
              <a:defRPr/>
            </a:pPr>
            <a:fld id="{52F2C218-759A-D348-8D6D-BDB59825A218}" type="slidenum">
              <a:rPr lang="en-US" altLang="en-US"/>
              <a:pPr>
                <a:defRPr/>
              </a:pPr>
              <a:t>‹#›</a:t>
            </a:fld>
            <a:endParaRPr lang="en-US" altLang="en-US"/>
          </a:p>
        </p:txBody>
      </p:sp>
    </p:spTree>
    <p:extLst>
      <p:ext uri="{BB962C8B-B14F-4D97-AF65-F5344CB8AC3E}">
        <p14:creationId xmlns:p14="http://schemas.microsoft.com/office/powerpoint/2010/main" val="2810798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3"/>
            <a:ext cx="4040188" cy="533135"/>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61" y="1279263"/>
            <a:ext cx="4041775" cy="533135"/>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61"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5D2EE1-5F11-43F2-7224-D521A924D3FA}"/>
              </a:ext>
            </a:extLst>
          </p:cNvPr>
          <p:cNvSpPr>
            <a:spLocks noGrp="1"/>
          </p:cNvSpPr>
          <p:nvPr>
            <p:ph type="dt" sz="half" idx="10"/>
          </p:nvPr>
        </p:nvSpPr>
        <p:spPr/>
        <p:txBody>
          <a:bodyPr/>
          <a:lstStyle>
            <a:lvl1pPr defTabSz="912813" eaLnBrk="0" hangingPunct="0">
              <a:defRPr/>
            </a:lvl1pPr>
          </a:lstStyle>
          <a:p>
            <a:pPr>
              <a:defRPr/>
            </a:pPr>
            <a:fld id="{AF39907B-2287-4048-B94D-75264724AEF8}" type="datetimeFigureOut">
              <a:rPr lang="en-US" altLang="en-US"/>
              <a:pPr>
                <a:defRPr/>
              </a:pPr>
              <a:t>11/5/2025</a:t>
            </a:fld>
            <a:endParaRPr lang="en-US" altLang="en-US"/>
          </a:p>
        </p:txBody>
      </p:sp>
      <p:sp>
        <p:nvSpPr>
          <p:cNvPr id="8" name="Footer Placeholder 7">
            <a:extLst>
              <a:ext uri="{FF2B5EF4-FFF2-40B4-BE49-F238E27FC236}">
                <a16:creationId xmlns:a16="http://schemas.microsoft.com/office/drawing/2014/main" id="{4CDFDA04-D549-631B-D073-B0F51CB94E8C}"/>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9" name="Slide Number Placeholder 8">
            <a:extLst>
              <a:ext uri="{FF2B5EF4-FFF2-40B4-BE49-F238E27FC236}">
                <a16:creationId xmlns:a16="http://schemas.microsoft.com/office/drawing/2014/main" id="{18F725DF-394E-EB18-B201-F905FE222489}"/>
              </a:ext>
            </a:extLst>
          </p:cNvPr>
          <p:cNvSpPr>
            <a:spLocks noGrp="1"/>
          </p:cNvSpPr>
          <p:nvPr>
            <p:ph type="sldNum" sz="quarter" idx="12"/>
          </p:nvPr>
        </p:nvSpPr>
        <p:spPr/>
        <p:txBody>
          <a:bodyPr/>
          <a:lstStyle>
            <a:lvl1pPr defTabSz="912813" eaLnBrk="0" hangingPunct="0">
              <a:defRPr/>
            </a:lvl1pPr>
          </a:lstStyle>
          <a:p>
            <a:pPr>
              <a:defRPr/>
            </a:pPr>
            <a:fld id="{3BEC3C96-9019-FB46-8028-29AAFA1E1CA6}" type="slidenum">
              <a:rPr lang="en-US" altLang="en-US"/>
              <a:pPr>
                <a:defRPr/>
              </a:pPr>
              <a:t>‹#›</a:t>
            </a:fld>
            <a:endParaRPr lang="en-US" altLang="en-US"/>
          </a:p>
        </p:txBody>
      </p:sp>
    </p:spTree>
    <p:extLst>
      <p:ext uri="{BB962C8B-B14F-4D97-AF65-F5344CB8AC3E}">
        <p14:creationId xmlns:p14="http://schemas.microsoft.com/office/powerpoint/2010/main" val="1230763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1FF416-39CA-9064-0924-C80F9D433C75}"/>
              </a:ext>
            </a:extLst>
          </p:cNvPr>
          <p:cNvSpPr>
            <a:spLocks noGrp="1"/>
          </p:cNvSpPr>
          <p:nvPr>
            <p:ph type="dt" sz="half" idx="10"/>
          </p:nvPr>
        </p:nvSpPr>
        <p:spPr/>
        <p:txBody>
          <a:bodyPr/>
          <a:lstStyle>
            <a:lvl1pPr defTabSz="912813" eaLnBrk="0" hangingPunct="0">
              <a:defRPr/>
            </a:lvl1pPr>
          </a:lstStyle>
          <a:p>
            <a:pPr>
              <a:defRPr/>
            </a:pPr>
            <a:fld id="{0B5732D4-E0E9-684B-B11A-682D20431608}" type="datetimeFigureOut">
              <a:rPr lang="en-US" altLang="en-US"/>
              <a:pPr>
                <a:defRPr/>
              </a:pPr>
              <a:t>11/5/2025</a:t>
            </a:fld>
            <a:endParaRPr lang="en-US" altLang="en-US"/>
          </a:p>
        </p:txBody>
      </p:sp>
      <p:sp>
        <p:nvSpPr>
          <p:cNvPr id="4" name="Footer Placeholder 3">
            <a:extLst>
              <a:ext uri="{FF2B5EF4-FFF2-40B4-BE49-F238E27FC236}">
                <a16:creationId xmlns:a16="http://schemas.microsoft.com/office/drawing/2014/main" id="{26459C3D-724A-04B1-130D-669207D6FBAF}"/>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5" name="Slide Number Placeholder 4">
            <a:extLst>
              <a:ext uri="{FF2B5EF4-FFF2-40B4-BE49-F238E27FC236}">
                <a16:creationId xmlns:a16="http://schemas.microsoft.com/office/drawing/2014/main" id="{431067D6-574C-72F0-4CD9-7FEE71C66239}"/>
              </a:ext>
            </a:extLst>
          </p:cNvPr>
          <p:cNvSpPr>
            <a:spLocks noGrp="1"/>
          </p:cNvSpPr>
          <p:nvPr>
            <p:ph type="sldNum" sz="quarter" idx="12"/>
          </p:nvPr>
        </p:nvSpPr>
        <p:spPr/>
        <p:txBody>
          <a:bodyPr/>
          <a:lstStyle>
            <a:lvl1pPr defTabSz="912813" eaLnBrk="0" hangingPunct="0">
              <a:defRPr/>
            </a:lvl1pPr>
          </a:lstStyle>
          <a:p>
            <a:pPr>
              <a:defRPr/>
            </a:pPr>
            <a:fld id="{7A1263D9-3384-0E43-8E97-5E9E98F406A6}" type="slidenum">
              <a:rPr lang="en-US" altLang="en-US"/>
              <a:pPr>
                <a:defRPr/>
              </a:pPr>
              <a:t>‹#›</a:t>
            </a:fld>
            <a:endParaRPr lang="en-US" altLang="en-US"/>
          </a:p>
        </p:txBody>
      </p:sp>
    </p:spTree>
    <p:extLst>
      <p:ext uri="{BB962C8B-B14F-4D97-AF65-F5344CB8AC3E}">
        <p14:creationId xmlns:p14="http://schemas.microsoft.com/office/powerpoint/2010/main" val="6107065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4AF91F-B830-B1FD-5BDF-36187DD3C550}"/>
              </a:ext>
            </a:extLst>
          </p:cNvPr>
          <p:cNvSpPr>
            <a:spLocks noGrp="1"/>
          </p:cNvSpPr>
          <p:nvPr>
            <p:ph type="dt" sz="half" idx="10"/>
          </p:nvPr>
        </p:nvSpPr>
        <p:spPr/>
        <p:txBody>
          <a:bodyPr/>
          <a:lstStyle>
            <a:lvl1pPr defTabSz="912813" eaLnBrk="0" hangingPunct="0">
              <a:defRPr/>
            </a:lvl1pPr>
          </a:lstStyle>
          <a:p>
            <a:pPr>
              <a:defRPr/>
            </a:pPr>
            <a:fld id="{4D9C9AFF-4184-6845-8CA4-792D57E2621E}" type="datetimeFigureOut">
              <a:rPr lang="en-US" altLang="en-US"/>
              <a:pPr>
                <a:defRPr/>
              </a:pPr>
              <a:t>11/5/2025</a:t>
            </a:fld>
            <a:endParaRPr lang="en-US" altLang="en-US"/>
          </a:p>
        </p:txBody>
      </p:sp>
      <p:sp>
        <p:nvSpPr>
          <p:cNvPr id="3" name="Footer Placeholder 2">
            <a:extLst>
              <a:ext uri="{FF2B5EF4-FFF2-40B4-BE49-F238E27FC236}">
                <a16:creationId xmlns:a16="http://schemas.microsoft.com/office/drawing/2014/main" id="{A744D0A1-480A-1C3B-BC40-FBFE06AD8621}"/>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4" name="Slide Number Placeholder 3">
            <a:extLst>
              <a:ext uri="{FF2B5EF4-FFF2-40B4-BE49-F238E27FC236}">
                <a16:creationId xmlns:a16="http://schemas.microsoft.com/office/drawing/2014/main" id="{FCCEDE99-DA2B-47EF-C561-97662A437B69}"/>
              </a:ext>
            </a:extLst>
          </p:cNvPr>
          <p:cNvSpPr>
            <a:spLocks noGrp="1"/>
          </p:cNvSpPr>
          <p:nvPr>
            <p:ph type="sldNum" sz="quarter" idx="12"/>
          </p:nvPr>
        </p:nvSpPr>
        <p:spPr/>
        <p:txBody>
          <a:bodyPr/>
          <a:lstStyle>
            <a:lvl1pPr defTabSz="912813" eaLnBrk="0" hangingPunct="0">
              <a:defRPr/>
            </a:lvl1pPr>
          </a:lstStyle>
          <a:p>
            <a:pPr>
              <a:defRPr/>
            </a:pPr>
            <a:fld id="{00FF9DE5-2752-2147-BC4C-FADF7BA58C9E}" type="slidenum">
              <a:rPr lang="en-US" altLang="en-US"/>
              <a:pPr>
                <a:defRPr/>
              </a:pPr>
              <a:t>‹#›</a:t>
            </a:fld>
            <a:endParaRPr lang="en-US" altLang="en-US"/>
          </a:p>
        </p:txBody>
      </p:sp>
    </p:spTree>
    <p:extLst>
      <p:ext uri="{BB962C8B-B14F-4D97-AF65-F5344CB8AC3E}">
        <p14:creationId xmlns:p14="http://schemas.microsoft.com/office/powerpoint/2010/main" val="1455034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27543"/>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195920"/>
            <a:ext cx="3008313" cy="3909219"/>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81F93D38-D18E-800E-3C52-0AD5D4490F6A}"/>
              </a:ext>
            </a:extLst>
          </p:cNvPr>
          <p:cNvSpPr>
            <a:spLocks noGrp="1"/>
          </p:cNvSpPr>
          <p:nvPr>
            <p:ph type="dt" sz="half" idx="10"/>
          </p:nvPr>
        </p:nvSpPr>
        <p:spPr/>
        <p:txBody>
          <a:bodyPr/>
          <a:lstStyle>
            <a:lvl1pPr defTabSz="912813" eaLnBrk="0" hangingPunct="0">
              <a:defRPr/>
            </a:lvl1pPr>
          </a:lstStyle>
          <a:p>
            <a:pPr>
              <a:defRPr/>
            </a:pPr>
            <a:fld id="{D0D0E4AC-86F6-4B44-BA45-AE02BA909DEE}" type="datetimeFigureOut">
              <a:rPr lang="en-US" altLang="en-US"/>
              <a:pPr>
                <a:defRPr/>
              </a:pPr>
              <a:t>11/5/2025</a:t>
            </a:fld>
            <a:endParaRPr lang="en-US" altLang="en-US"/>
          </a:p>
        </p:txBody>
      </p:sp>
      <p:sp>
        <p:nvSpPr>
          <p:cNvPr id="6" name="Footer Placeholder 5">
            <a:extLst>
              <a:ext uri="{FF2B5EF4-FFF2-40B4-BE49-F238E27FC236}">
                <a16:creationId xmlns:a16="http://schemas.microsoft.com/office/drawing/2014/main" id="{820FC316-DB89-0967-AA65-1D756CFD2127}"/>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7" name="Slide Number Placeholder 6">
            <a:extLst>
              <a:ext uri="{FF2B5EF4-FFF2-40B4-BE49-F238E27FC236}">
                <a16:creationId xmlns:a16="http://schemas.microsoft.com/office/drawing/2014/main" id="{F275E0F2-901E-4D1F-B8B3-5F1BC605862C}"/>
              </a:ext>
            </a:extLst>
          </p:cNvPr>
          <p:cNvSpPr>
            <a:spLocks noGrp="1"/>
          </p:cNvSpPr>
          <p:nvPr>
            <p:ph type="sldNum" sz="quarter" idx="12"/>
          </p:nvPr>
        </p:nvSpPr>
        <p:spPr/>
        <p:txBody>
          <a:bodyPr/>
          <a:lstStyle>
            <a:lvl1pPr defTabSz="912813" eaLnBrk="0" hangingPunct="0">
              <a:defRPr/>
            </a:lvl1pPr>
          </a:lstStyle>
          <a:p>
            <a:pPr>
              <a:defRPr/>
            </a:pPr>
            <a:fld id="{1337C3AB-77D0-3348-A200-1190011312C1}" type="slidenum">
              <a:rPr lang="en-US" altLang="en-US"/>
              <a:pPr>
                <a:defRPr/>
              </a:pPr>
              <a:t>‹#›</a:t>
            </a:fld>
            <a:endParaRPr lang="en-US" altLang="en-US"/>
          </a:p>
        </p:txBody>
      </p:sp>
    </p:spTree>
    <p:extLst>
      <p:ext uri="{BB962C8B-B14F-4D97-AF65-F5344CB8AC3E}">
        <p14:creationId xmlns:p14="http://schemas.microsoft.com/office/powerpoint/2010/main" val="25889216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rtlCol="0">
            <a:normAutofit/>
          </a:bodyPr>
          <a:lstStyle>
            <a:lvl1pPr marL="0" indent="0">
              <a:buNone/>
              <a:defRPr sz="3200"/>
            </a:lvl1pPr>
            <a:lvl2pPr marL="456638" indent="0">
              <a:buNone/>
              <a:defRPr sz="2800"/>
            </a:lvl2pPr>
            <a:lvl3pPr marL="913266" indent="0">
              <a:buNone/>
              <a:defRPr sz="2400"/>
            </a:lvl3pPr>
            <a:lvl4pPr marL="1369896" indent="0">
              <a:buNone/>
              <a:defRPr sz="2000"/>
            </a:lvl4pPr>
            <a:lvl5pPr marL="1826536" indent="0">
              <a:buNone/>
              <a:defRPr sz="2000"/>
            </a:lvl5pPr>
            <a:lvl6pPr marL="2283158" indent="0">
              <a:buNone/>
              <a:defRPr sz="2000"/>
            </a:lvl6pPr>
            <a:lvl7pPr marL="2739791" indent="0">
              <a:buNone/>
              <a:defRPr sz="2000"/>
            </a:lvl7pPr>
            <a:lvl8pPr marL="3196432" indent="0">
              <a:buNone/>
              <a:defRPr sz="2000"/>
            </a:lvl8pPr>
            <a:lvl9pPr marL="3653068" indent="0">
              <a:buNone/>
              <a:defRPr sz="2000"/>
            </a:lvl9pPr>
          </a:lstStyle>
          <a:p>
            <a:pPr lvl="0"/>
            <a:endParaRPr lang="en-US" noProof="0"/>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417E1B40-FF7B-D1FF-6AB9-63C5D7BA0BCE}"/>
              </a:ext>
            </a:extLst>
          </p:cNvPr>
          <p:cNvSpPr>
            <a:spLocks noGrp="1"/>
          </p:cNvSpPr>
          <p:nvPr>
            <p:ph type="dt" sz="half" idx="10"/>
          </p:nvPr>
        </p:nvSpPr>
        <p:spPr/>
        <p:txBody>
          <a:bodyPr/>
          <a:lstStyle>
            <a:lvl1pPr defTabSz="912813" eaLnBrk="0" hangingPunct="0">
              <a:defRPr/>
            </a:lvl1pPr>
          </a:lstStyle>
          <a:p>
            <a:pPr>
              <a:defRPr/>
            </a:pPr>
            <a:fld id="{30463EFA-3E46-FC41-8961-B3EC6BC97957}" type="datetimeFigureOut">
              <a:rPr lang="en-US" altLang="en-US"/>
              <a:pPr>
                <a:defRPr/>
              </a:pPr>
              <a:t>11/5/2025</a:t>
            </a:fld>
            <a:endParaRPr lang="en-US" altLang="en-US"/>
          </a:p>
        </p:txBody>
      </p:sp>
      <p:sp>
        <p:nvSpPr>
          <p:cNvPr id="6" name="Footer Placeholder 5">
            <a:extLst>
              <a:ext uri="{FF2B5EF4-FFF2-40B4-BE49-F238E27FC236}">
                <a16:creationId xmlns:a16="http://schemas.microsoft.com/office/drawing/2014/main" id="{C6BB6EA6-C035-6EB5-AB42-06A520DE8DD0}"/>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7" name="Slide Number Placeholder 6">
            <a:extLst>
              <a:ext uri="{FF2B5EF4-FFF2-40B4-BE49-F238E27FC236}">
                <a16:creationId xmlns:a16="http://schemas.microsoft.com/office/drawing/2014/main" id="{5290A02E-6969-1E28-90FF-218A22CC90EF}"/>
              </a:ext>
            </a:extLst>
          </p:cNvPr>
          <p:cNvSpPr>
            <a:spLocks noGrp="1"/>
          </p:cNvSpPr>
          <p:nvPr>
            <p:ph type="sldNum" sz="quarter" idx="12"/>
          </p:nvPr>
        </p:nvSpPr>
        <p:spPr/>
        <p:txBody>
          <a:bodyPr/>
          <a:lstStyle>
            <a:lvl1pPr defTabSz="912813" eaLnBrk="0" hangingPunct="0">
              <a:defRPr/>
            </a:lvl1pPr>
          </a:lstStyle>
          <a:p>
            <a:pPr>
              <a:defRPr/>
            </a:pPr>
            <a:fld id="{3D2BAF5B-B7EA-564A-9A39-797F51D5BD4D}" type="slidenum">
              <a:rPr lang="en-US" altLang="en-US"/>
              <a:pPr>
                <a:defRPr/>
              </a:pPr>
              <a:t>‹#›</a:t>
            </a:fld>
            <a:endParaRPr lang="en-US" altLang="en-US"/>
          </a:p>
        </p:txBody>
      </p:sp>
    </p:spTree>
    <p:extLst>
      <p:ext uri="{BB962C8B-B14F-4D97-AF65-F5344CB8AC3E}">
        <p14:creationId xmlns:p14="http://schemas.microsoft.com/office/powerpoint/2010/main" val="26791615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29B5DB-0043-9BFF-830D-4666ABEB1A57}"/>
              </a:ext>
            </a:extLst>
          </p:cNvPr>
          <p:cNvSpPr>
            <a:spLocks noGrp="1"/>
          </p:cNvSpPr>
          <p:nvPr>
            <p:ph type="dt" sz="half" idx="10"/>
          </p:nvPr>
        </p:nvSpPr>
        <p:spPr/>
        <p:txBody>
          <a:bodyPr/>
          <a:lstStyle>
            <a:lvl1pPr defTabSz="912813" eaLnBrk="0" hangingPunct="0">
              <a:defRPr/>
            </a:lvl1pPr>
          </a:lstStyle>
          <a:p>
            <a:pPr>
              <a:defRPr/>
            </a:pPr>
            <a:fld id="{3E364AD5-3403-FF4C-A7AA-47B74EA2C6EB}"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1AD6ED73-DB92-1762-0A56-A413EF24324E}"/>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6" name="Slide Number Placeholder 5">
            <a:extLst>
              <a:ext uri="{FF2B5EF4-FFF2-40B4-BE49-F238E27FC236}">
                <a16:creationId xmlns:a16="http://schemas.microsoft.com/office/drawing/2014/main" id="{95EB4753-773C-3271-F98C-72242D47C749}"/>
              </a:ext>
            </a:extLst>
          </p:cNvPr>
          <p:cNvSpPr>
            <a:spLocks noGrp="1"/>
          </p:cNvSpPr>
          <p:nvPr>
            <p:ph type="sldNum" sz="quarter" idx="12"/>
          </p:nvPr>
        </p:nvSpPr>
        <p:spPr/>
        <p:txBody>
          <a:bodyPr/>
          <a:lstStyle>
            <a:lvl1pPr defTabSz="912813" eaLnBrk="0" hangingPunct="0">
              <a:defRPr/>
            </a:lvl1pPr>
          </a:lstStyle>
          <a:p>
            <a:pPr>
              <a:defRPr/>
            </a:pPr>
            <a:fld id="{9C789AF7-93FF-4A4F-87A7-3B37E9F0485B}" type="slidenum">
              <a:rPr lang="en-US" altLang="en-US"/>
              <a:pPr>
                <a:defRPr/>
              </a:pPr>
              <a:t>‹#›</a:t>
            </a:fld>
            <a:endParaRPr lang="en-US" altLang="en-US"/>
          </a:p>
        </p:txBody>
      </p:sp>
    </p:spTree>
    <p:extLst>
      <p:ext uri="{BB962C8B-B14F-4D97-AF65-F5344CB8AC3E}">
        <p14:creationId xmlns:p14="http://schemas.microsoft.com/office/powerpoint/2010/main" val="7377689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98"/>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898"/>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58662-A6BD-1149-7667-D27EDB3827DE}"/>
              </a:ext>
            </a:extLst>
          </p:cNvPr>
          <p:cNvSpPr>
            <a:spLocks noGrp="1"/>
          </p:cNvSpPr>
          <p:nvPr>
            <p:ph type="dt" sz="half" idx="10"/>
          </p:nvPr>
        </p:nvSpPr>
        <p:spPr/>
        <p:txBody>
          <a:bodyPr/>
          <a:lstStyle>
            <a:lvl1pPr defTabSz="912813" eaLnBrk="0" hangingPunct="0">
              <a:defRPr/>
            </a:lvl1pPr>
          </a:lstStyle>
          <a:p>
            <a:pPr>
              <a:defRPr/>
            </a:pPr>
            <a:fld id="{648D7E20-4B74-BF4B-946B-2FB48FEAE4A3}"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A2F76825-1EA9-ACB9-44E4-BE791E3360C5}"/>
              </a:ext>
            </a:extLst>
          </p:cNvPr>
          <p:cNvSpPr>
            <a:spLocks noGrp="1"/>
          </p:cNvSpPr>
          <p:nvPr>
            <p:ph type="ftr" sz="quarter" idx="11"/>
          </p:nvPr>
        </p:nvSpPr>
        <p:spPr/>
        <p:txBody>
          <a:bodyPr/>
          <a:lstStyle>
            <a:lvl1pPr defTabSz="913266" eaLnBrk="0" fontAlgn="base" hangingPunct="0">
              <a:spcBef>
                <a:spcPct val="0"/>
              </a:spcBef>
              <a:spcAft>
                <a:spcPct val="0"/>
              </a:spcAft>
              <a:defRPr/>
            </a:lvl1pPr>
          </a:lstStyle>
          <a:p>
            <a:pPr>
              <a:defRPr/>
            </a:pPr>
            <a:endParaRPr lang="en-US"/>
          </a:p>
        </p:txBody>
      </p:sp>
      <p:sp>
        <p:nvSpPr>
          <p:cNvPr id="6" name="Slide Number Placeholder 5">
            <a:extLst>
              <a:ext uri="{FF2B5EF4-FFF2-40B4-BE49-F238E27FC236}">
                <a16:creationId xmlns:a16="http://schemas.microsoft.com/office/drawing/2014/main" id="{83E725C4-B44F-C121-9F16-3D876DB3C253}"/>
              </a:ext>
            </a:extLst>
          </p:cNvPr>
          <p:cNvSpPr>
            <a:spLocks noGrp="1"/>
          </p:cNvSpPr>
          <p:nvPr>
            <p:ph type="sldNum" sz="quarter" idx="12"/>
          </p:nvPr>
        </p:nvSpPr>
        <p:spPr/>
        <p:txBody>
          <a:bodyPr/>
          <a:lstStyle>
            <a:lvl1pPr defTabSz="912813" eaLnBrk="0" hangingPunct="0">
              <a:defRPr/>
            </a:lvl1pPr>
          </a:lstStyle>
          <a:p>
            <a:pPr>
              <a:defRPr/>
            </a:pPr>
            <a:fld id="{6860C7A9-7BD2-2B4A-8CCE-B1855263D946}" type="slidenum">
              <a:rPr lang="en-US" altLang="en-US"/>
              <a:pPr>
                <a:defRPr/>
              </a:pPr>
              <a:t>‹#›</a:t>
            </a:fld>
            <a:endParaRPr lang="en-US" altLang="en-US"/>
          </a:p>
        </p:txBody>
      </p:sp>
    </p:spTree>
    <p:extLst>
      <p:ext uri="{BB962C8B-B14F-4D97-AF65-F5344CB8AC3E}">
        <p14:creationId xmlns:p14="http://schemas.microsoft.com/office/powerpoint/2010/main" val="2229297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 name="Picture 3" descr="Rockdale Magnet logo.png">
            <a:extLst>
              <a:ext uri="{FF2B5EF4-FFF2-40B4-BE49-F238E27FC236}">
                <a16:creationId xmlns:a16="http://schemas.microsoft.com/office/drawing/2014/main" id="{E0CD2B33-97CC-689C-D0E4-C6A01144112B}"/>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371600" y="2984500"/>
            <a:ext cx="61722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Rectangle 2"/>
          <p:cNvSpPr>
            <a:spLocks noGrp="1" noChangeArrowheads="1"/>
          </p:cNvSpPr>
          <p:nvPr>
            <p:ph type="ctrTitle"/>
          </p:nvPr>
        </p:nvSpPr>
        <p:spPr>
          <a:xfrm>
            <a:off x="685800" y="1333500"/>
            <a:ext cx="7772400" cy="825500"/>
          </a:xfrm>
        </p:spPr>
        <p:txBody>
          <a:bodyPr/>
          <a:lstStyle>
            <a:lvl1pPr algn="ctr">
              <a:defRPr sz="4400"/>
            </a:lvl1pPr>
          </a:lstStyle>
          <a:p>
            <a:r>
              <a:rPr lang="en-US"/>
              <a:t>Click to edit Master title style</a:t>
            </a:r>
          </a:p>
        </p:txBody>
      </p:sp>
      <p:sp>
        <p:nvSpPr>
          <p:cNvPr id="16387" name="Rectangle 3"/>
          <p:cNvSpPr>
            <a:spLocks noGrp="1" noChangeArrowheads="1"/>
          </p:cNvSpPr>
          <p:nvPr>
            <p:ph type="subTitle" idx="1"/>
          </p:nvPr>
        </p:nvSpPr>
        <p:spPr>
          <a:xfrm>
            <a:off x="685800" y="2095500"/>
            <a:ext cx="7772400" cy="571500"/>
          </a:xfrm>
        </p:spPr>
        <p:txBody>
          <a:bodyPr/>
          <a:lstStyle>
            <a:lvl1pPr marL="0" indent="0" algn="ctr">
              <a:buFontTx/>
              <a:buNone/>
              <a:defRPr sz="2800"/>
            </a:lvl1pPr>
          </a:lstStyle>
          <a:p>
            <a:r>
              <a:rPr lang="en-US"/>
              <a:t>Click to edit Master subtitle style</a:t>
            </a:r>
          </a:p>
        </p:txBody>
      </p:sp>
    </p:spTree>
    <p:extLst>
      <p:ext uri="{BB962C8B-B14F-4D97-AF65-F5344CB8AC3E}">
        <p14:creationId xmlns:p14="http://schemas.microsoft.com/office/powerpoint/2010/main" val="16974432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RMSST Square for Twitter.png">
            <a:extLst>
              <a:ext uri="{FF2B5EF4-FFF2-40B4-BE49-F238E27FC236}">
                <a16:creationId xmlns:a16="http://schemas.microsoft.com/office/drawing/2014/main" id="{D01CCCF9-CAB0-C979-761F-696178DF591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94575" y="4381500"/>
            <a:ext cx="13843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25553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9"/>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lvl1pPr>
            <a:lvl2pPr marL="456638" indent="0">
              <a:buNone/>
              <a:defRPr sz="1800"/>
            </a:lvl2pPr>
            <a:lvl3pPr marL="913266" indent="0">
              <a:buNone/>
              <a:defRPr sz="1600"/>
            </a:lvl3pPr>
            <a:lvl4pPr marL="1369896" indent="0">
              <a:buNone/>
              <a:defRPr sz="1400"/>
            </a:lvl4pPr>
            <a:lvl5pPr marL="1826536" indent="0">
              <a:buNone/>
              <a:defRPr sz="1400"/>
            </a:lvl5pPr>
            <a:lvl6pPr marL="2283158" indent="0">
              <a:buNone/>
              <a:defRPr sz="1400"/>
            </a:lvl6pPr>
            <a:lvl7pPr marL="2739791" indent="0">
              <a:buNone/>
              <a:defRPr sz="1400"/>
            </a:lvl7pPr>
            <a:lvl8pPr marL="3196432" indent="0">
              <a:buNone/>
              <a:defRPr sz="1400"/>
            </a:lvl8pPr>
            <a:lvl9pPr marL="3653068" indent="0">
              <a:buNone/>
              <a:defRPr sz="1400"/>
            </a:lvl9pPr>
          </a:lstStyle>
          <a:p>
            <a:pPr lvl="0"/>
            <a:r>
              <a:rPr lang="en-US"/>
              <a:t>Click to edit Master text styles</a:t>
            </a:r>
          </a:p>
        </p:txBody>
      </p:sp>
    </p:spTree>
    <p:extLst>
      <p:ext uri="{BB962C8B-B14F-4D97-AF65-F5344CB8AC3E}">
        <p14:creationId xmlns:p14="http://schemas.microsoft.com/office/powerpoint/2010/main" val="37822956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3" descr="RMSST Square for Twitter.png">
            <a:extLst>
              <a:ext uri="{FF2B5EF4-FFF2-40B4-BE49-F238E27FC236}">
                <a16:creationId xmlns:a16="http://schemas.microsoft.com/office/drawing/2014/main" id="{34EAB47F-2EDA-7BC5-0C92-8FAB07BF18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94575" y="4381500"/>
            <a:ext cx="13843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460500"/>
            <a:ext cx="3200400" cy="3619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14800" y="1460500"/>
            <a:ext cx="3200400" cy="3619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64318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6"/>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64" y="1279261"/>
            <a:ext cx="4041775" cy="533136"/>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64"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6737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2"/>
          <p:cNvSpPr>
            <a:spLocks noGrp="1"/>
          </p:cNvSpPr>
          <p:nvPr>
            <p:ph idx="1"/>
          </p:nvPr>
        </p:nvSpPr>
        <p:spPr>
          <a:xfrm>
            <a:off x="762000" y="1460500"/>
            <a:ext cx="6553200" cy="3619500"/>
          </a:xfrm>
        </p:spPr>
        <p:txBody>
          <a:bodyPr/>
          <a:lstStyle>
            <a:lvl1pPr>
              <a:buFontTx/>
              <a:buNone/>
              <a:defRPr>
                <a:solidFill>
                  <a:schemeClr val="tx1"/>
                </a:solidFill>
                <a:latin typeface="+mn-lt"/>
              </a:defRPr>
            </a:lvl1pPr>
            <a:lvl2pPr>
              <a:buFontTx/>
              <a:buNone/>
              <a:defRPr sz="1600">
                <a:solidFill>
                  <a:schemeClr val="tx1"/>
                </a:solidFill>
                <a:latin typeface="+mn-lt"/>
              </a:defRPr>
            </a:lvl2pPr>
            <a:lvl3pPr>
              <a:buFontTx/>
              <a:buNone/>
              <a:defRPr sz="1600">
                <a:solidFill>
                  <a:schemeClr val="tx1"/>
                </a:solidFill>
                <a:latin typeface="+mn-lt"/>
              </a:defRPr>
            </a:lvl3pPr>
            <a:lvl4pPr>
              <a:buFontTx/>
              <a:buNone/>
              <a:defRPr sz="1600">
                <a:solidFill>
                  <a:schemeClr val="tx1"/>
                </a:solidFill>
                <a:latin typeface="+mn-lt"/>
              </a:defRPr>
            </a:lvl4pPr>
            <a:lvl5pPr>
              <a:buFontTx/>
              <a:buNone/>
              <a:defRPr sz="16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0353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BA5074-7390-8BEE-2D86-C2DEADBB61C5}"/>
              </a:ext>
            </a:extLst>
          </p:cNvPr>
          <p:cNvSpPr>
            <a:spLocks noChangeArrowheads="1"/>
          </p:cNvSpPr>
          <p:nvPr userDrawn="1"/>
        </p:nvSpPr>
        <p:spPr bwMode="auto">
          <a:xfrm>
            <a:off x="228600" y="0"/>
            <a:ext cx="3505200" cy="5715000"/>
          </a:xfrm>
          <a:prstGeom prst="rect">
            <a:avLst/>
          </a:prstGeom>
          <a:solidFill>
            <a:schemeClr val="bg1"/>
          </a:solidFill>
          <a:ln w="9525">
            <a:solidFill>
              <a:srgbClr val="4A7EBB"/>
            </a:solidFill>
            <a:miter lim="800000"/>
            <a:headEnd/>
            <a:tailEnd/>
          </a:ln>
          <a:effectLst>
            <a:outerShdw blurRad="40000" dist="23000" dir="5400000" rotWithShape="0">
              <a:srgbClr val="808080">
                <a:alpha val="34998"/>
              </a:srgbClr>
            </a:outerShdw>
          </a:effectLst>
        </p:spPr>
        <p:txBody>
          <a:bodyPr lIns="91329" tIns="45662" rIns="91329" bIns="45662" anchor="ctr"/>
          <a:lstStyle/>
          <a:p>
            <a:pPr algn="ctr">
              <a:defRPr/>
            </a:pPr>
            <a:endParaRPr lang="en-US">
              <a:solidFill>
                <a:prstClr val="white"/>
              </a:solidFill>
              <a:latin typeface="Arial Unicode MS"/>
              <a:ea typeface="MS PGothic" charset="0"/>
              <a:cs typeface="MS PGothic" charset="0"/>
            </a:endParaRPr>
          </a:p>
        </p:txBody>
      </p:sp>
      <p:sp>
        <p:nvSpPr>
          <p:cNvPr id="3" name="Rectangle 2">
            <a:extLst>
              <a:ext uri="{FF2B5EF4-FFF2-40B4-BE49-F238E27FC236}">
                <a16:creationId xmlns:a16="http://schemas.microsoft.com/office/drawing/2014/main" id="{49EFA267-F0C9-2F36-DAD8-539D8F29B948}"/>
              </a:ext>
            </a:extLst>
          </p:cNvPr>
          <p:cNvSpPr>
            <a:spLocks noChangeArrowheads="1"/>
          </p:cNvSpPr>
          <p:nvPr userDrawn="1"/>
        </p:nvSpPr>
        <p:spPr bwMode="auto">
          <a:xfrm>
            <a:off x="381000" y="0"/>
            <a:ext cx="3200400" cy="5715000"/>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91329" tIns="45662" rIns="91329" bIns="45662" anchor="ctr"/>
          <a:lstStyle/>
          <a:p>
            <a:pPr algn="ctr">
              <a:defRPr/>
            </a:pPr>
            <a:endParaRPr lang="en-US">
              <a:solidFill>
                <a:prstClr val="white"/>
              </a:solidFill>
              <a:latin typeface="Arial Unicode MS"/>
              <a:ea typeface="MS PGothic" charset="0"/>
              <a:cs typeface="MS PGothic" charset="0"/>
            </a:endParaRPr>
          </a:p>
        </p:txBody>
      </p:sp>
      <p:pic>
        <p:nvPicPr>
          <p:cNvPr id="4" name="Picture 5" descr="RMSST Square for Twitter.png">
            <a:extLst>
              <a:ext uri="{FF2B5EF4-FFF2-40B4-BE49-F238E27FC236}">
                <a16:creationId xmlns:a16="http://schemas.microsoft.com/office/drawing/2014/main" id="{92F7138F-BC1D-3AFE-46C5-86A6CD8CA1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8200" y="825500"/>
            <a:ext cx="2233613"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A68E1EA-2062-865B-EBE0-54AFF7B73157}"/>
              </a:ext>
            </a:extLst>
          </p:cNvPr>
          <p:cNvSpPr>
            <a:spLocks noChangeArrowheads="1"/>
          </p:cNvSpPr>
          <p:nvPr userDrawn="1"/>
        </p:nvSpPr>
        <p:spPr bwMode="auto">
          <a:xfrm>
            <a:off x="-228600" y="2984500"/>
            <a:ext cx="4572000" cy="2246313"/>
          </a:xfrm>
          <a:prstGeom prst="rect">
            <a:avLst/>
          </a:prstGeom>
          <a:noFill/>
          <a:ln>
            <a:noFill/>
          </a:ln>
        </p:spPr>
        <p:txBody>
          <a:bodyPr lIns="91329" tIns="45662" rIns="91329" bIns="45662">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defRPr/>
            </a:pPr>
            <a:r>
              <a:rPr lang="en-US" altLang="en-US" sz="2800">
                <a:solidFill>
                  <a:srgbClr val="10253F"/>
                </a:solidFill>
                <a:latin typeface="Adobe Caslon Pro Bold" panose="0205070206050A020403" pitchFamily="18" charset="0"/>
                <a:cs typeface="MS PGothic" charset="0"/>
              </a:rPr>
              <a:t>Challenge </a:t>
            </a:r>
          </a:p>
          <a:p>
            <a:pPr algn="ctr">
              <a:defRPr/>
            </a:pPr>
            <a:endParaRPr lang="en-US" altLang="en-US" sz="2800">
              <a:solidFill>
                <a:srgbClr val="10253F"/>
              </a:solidFill>
              <a:latin typeface="Adobe Caslon Pro Bold" panose="0205070206050A020403" pitchFamily="18" charset="0"/>
              <a:cs typeface="MS PGothic" charset="0"/>
            </a:endParaRPr>
          </a:p>
          <a:p>
            <a:pPr algn="ctr">
              <a:defRPr/>
            </a:pPr>
            <a:r>
              <a:rPr lang="en-US" altLang="en-US" sz="2800">
                <a:solidFill>
                  <a:srgbClr val="10253F"/>
                </a:solidFill>
                <a:latin typeface="Adobe Caslon Pro Bold" panose="0205070206050A020403" pitchFamily="18" charset="0"/>
                <a:cs typeface="MS PGothic" charset="0"/>
              </a:rPr>
              <a:t>Opportunity</a:t>
            </a:r>
            <a:br>
              <a:rPr lang="en-US" altLang="en-US" sz="2800">
                <a:solidFill>
                  <a:srgbClr val="10253F"/>
                </a:solidFill>
                <a:latin typeface="Adobe Caslon Pro Bold" panose="0205070206050A020403" pitchFamily="18" charset="0"/>
                <a:cs typeface="MS PGothic" charset="0"/>
              </a:rPr>
            </a:br>
            <a:br>
              <a:rPr lang="en-US" altLang="en-US" sz="2800">
                <a:solidFill>
                  <a:srgbClr val="10253F"/>
                </a:solidFill>
                <a:latin typeface="Adobe Caslon Pro Bold" panose="0205070206050A020403" pitchFamily="18" charset="0"/>
                <a:cs typeface="MS PGothic" charset="0"/>
              </a:rPr>
            </a:br>
            <a:r>
              <a:rPr lang="en-US" altLang="en-US" sz="2800">
                <a:solidFill>
                  <a:srgbClr val="10253F"/>
                </a:solidFill>
                <a:latin typeface="Adobe Caslon Pro Bold" panose="0205070206050A020403" pitchFamily="18" charset="0"/>
                <a:cs typeface="MS PGothic" charset="0"/>
              </a:rPr>
              <a:t>Distinction</a:t>
            </a:r>
          </a:p>
        </p:txBody>
      </p:sp>
    </p:spTree>
    <p:extLst>
      <p:ext uri="{BB962C8B-B14F-4D97-AF65-F5344CB8AC3E}">
        <p14:creationId xmlns:p14="http://schemas.microsoft.com/office/powerpoint/2010/main" val="8978330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7" y="227545"/>
            <a:ext cx="3008313" cy="968376"/>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6"/>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7" y="1195920"/>
            <a:ext cx="3008313" cy="3909219"/>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Tree>
    <p:extLst>
      <p:ext uri="{BB962C8B-B14F-4D97-AF65-F5344CB8AC3E}">
        <p14:creationId xmlns:p14="http://schemas.microsoft.com/office/powerpoint/2010/main" val="27849324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6638" indent="0">
              <a:buNone/>
              <a:defRPr sz="2800"/>
            </a:lvl2pPr>
            <a:lvl3pPr marL="913266" indent="0">
              <a:buNone/>
              <a:defRPr sz="2400"/>
            </a:lvl3pPr>
            <a:lvl4pPr marL="1369896" indent="0">
              <a:buNone/>
              <a:defRPr sz="2000"/>
            </a:lvl4pPr>
            <a:lvl5pPr marL="1826536" indent="0">
              <a:buNone/>
              <a:defRPr sz="2000"/>
            </a:lvl5pPr>
            <a:lvl6pPr marL="2283158" indent="0">
              <a:buNone/>
              <a:defRPr sz="2000"/>
            </a:lvl6pPr>
            <a:lvl7pPr marL="2739791" indent="0">
              <a:buNone/>
              <a:defRPr sz="2000"/>
            </a:lvl7pPr>
            <a:lvl8pPr marL="3196432" indent="0">
              <a:buNone/>
              <a:defRPr sz="2000"/>
            </a:lvl8pPr>
            <a:lvl9pPr marL="365306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Tree>
    <p:extLst>
      <p:ext uri="{BB962C8B-B14F-4D97-AF65-F5344CB8AC3E}">
        <p14:creationId xmlns:p14="http://schemas.microsoft.com/office/powerpoint/2010/main" val="34622525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6479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76900" y="698500"/>
            <a:ext cx="1638300" cy="4381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698500"/>
            <a:ext cx="4762500" cy="4381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82029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 name="Picture 3" descr="Rockdale Magnet logo.png">
            <a:extLst>
              <a:ext uri="{FF2B5EF4-FFF2-40B4-BE49-F238E27FC236}">
                <a16:creationId xmlns:a16="http://schemas.microsoft.com/office/drawing/2014/main" id="{41904144-10E6-C903-33D4-A7C5EA8BDF1A}"/>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1371600" y="2984500"/>
            <a:ext cx="61722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Rectangle 2"/>
          <p:cNvSpPr>
            <a:spLocks noGrp="1" noChangeArrowheads="1"/>
          </p:cNvSpPr>
          <p:nvPr>
            <p:ph type="ctrTitle"/>
          </p:nvPr>
        </p:nvSpPr>
        <p:spPr>
          <a:xfrm>
            <a:off x="685800" y="1333500"/>
            <a:ext cx="7772400" cy="825500"/>
          </a:xfrm>
        </p:spPr>
        <p:txBody>
          <a:bodyPr/>
          <a:lstStyle>
            <a:lvl1pPr algn="ctr">
              <a:defRPr sz="4400"/>
            </a:lvl1pPr>
          </a:lstStyle>
          <a:p>
            <a:r>
              <a:rPr lang="en-US"/>
              <a:t>Click to edit Master title style</a:t>
            </a:r>
          </a:p>
        </p:txBody>
      </p:sp>
      <p:sp>
        <p:nvSpPr>
          <p:cNvPr id="16387" name="Rectangle 3"/>
          <p:cNvSpPr>
            <a:spLocks noGrp="1" noChangeArrowheads="1"/>
          </p:cNvSpPr>
          <p:nvPr>
            <p:ph type="subTitle" idx="1"/>
          </p:nvPr>
        </p:nvSpPr>
        <p:spPr>
          <a:xfrm>
            <a:off x="685800" y="2095500"/>
            <a:ext cx="7772400" cy="571500"/>
          </a:xfrm>
        </p:spPr>
        <p:txBody>
          <a:bodyPr/>
          <a:lstStyle>
            <a:lvl1pPr marL="0" indent="0" algn="ctr">
              <a:buFontTx/>
              <a:buNone/>
              <a:defRPr sz="2800"/>
            </a:lvl1pPr>
          </a:lstStyle>
          <a:p>
            <a:r>
              <a:rPr lang="en-US"/>
              <a:t>Click to edit Master subtitle style</a:t>
            </a:r>
          </a:p>
        </p:txBody>
      </p:sp>
    </p:spTree>
    <p:extLst>
      <p:ext uri="{BB962C8B-B14F-4D97-AF65-F5344CB8AC3E}">
        <p14:creationId xmlns:p14="http://schemas.microsoft.com/office/powerpoint/2010/main" val="5175511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RMSST Square for Twitter.png">
            <a:extLst>
              <a:ext uri="{FF2B5EF4-FFF2-40B4-BE49-F238E27FC236}">
                <a16:creationId xmlns:a16="http://schemas.microsoft.com/office/drawing/2014/main" id="{0BC58FD8-B776-F4A3-274F-7F0B267805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94575" y="4381500"/>
            <a:ext cx="13843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93259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9"/>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lvl1pPr>
            <a:lvl2pPr marL="456638" indent="0">
              <a:buNone/>
              <a:defRPr sz="1800"/>
            </a:lvl2pPr>
            <a:lvl3pPr marL="913266" indent="0">
              <a:buNone/>
              <a:defRPr sz="1600"/>
            </a:lvl3pPr>
            <a:lvl4pPr marL="1369896" indent="0">
              <a:buNone/>
              <a:defRPr sz="1400"/>
            </a:lvl4pPr>
            <a:lvl5pPr marL="1826536" indent="0">
              <a:buNone/>
              <a:defRPr sz="1400"/>
            </a:lvl5pPr>
            <a:lvl6pPr marL="2283158" indent="0">
              <a:buNone/>
              <a:defRPr sz="1400"/>
            </a:lvl6pPr>
            <a:lvl7pPr marL="2739791" indent="0">
              <a:buNone/>
              <a:defRPr sz="1400"/>
            </a:lvl7pPr>
            <a:lvl8pPr marL="3196432" indent="0">
              <a:buNone/>
              <a:defRPr sz="1400"/>
            </a:lvl8pPr>
            <a:lvl9pPr marL="3653068" indent="0">
              <a:buNone/>
              <a:defRPr sz="1400"/>
            </a:lvl9pPr>
          </a:lstStyle>
          <a:p>
            <a:pPr lvl="0"/>
            <a:r>
              <a:rPr lang="en-US"/>
              <a:t>Click to edit Master text styles</a:t>
            </a:r>
          </a:p>
        </p:txBody>
      </p:sp>
    </p:spTree>
    <p:extLst>
      <p:ext uri="{BB962C8B-B14F-4D97-AF65-F5344CB8AC3E}">
        <p14:creationId xmlns:p14="http://schemas.microsoft.com/office/powerpoint/2010/main" val="36084542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3" descr="RMSST Square for Twitter.png">
            <a:extLst>
              <a:ext uri="{FF2B5EF4-FFF2-40B4-BE49-F238E27FC236}">
                <a16:creationId xmlns:a16="http://schemas.microsoft.com/office/drawing/2014/main" id="{A750DA2F-F1E2-60CB-A0B0-AD93D6F489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94575" y="4381500"/>
            <a:ext cx="13843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1460500"/>
            <a:ext cx="3200400" cy="3619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14800" y="1460500"/>
            <a:ext cx="3200400" cy="3619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32948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3"/>
            <a:ext cx="4040188" cy="533135"/>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7" y="1279263"/>
            <a:ext cx="4041775" cy="533135"/>
          </a:xfrm>
        </p:spPr>
        <p:txBody>
          <a:bodyPr anchor="b"/>
          <a:lstStyle>
            <a:lvl1pPr marL="0" indent="0">
              <a:buNone/>
              <a:defRPr sz="2400" b="1"/>
            </a:lvl1pPr>
            <a:lvl2pPr marL="456638" indent="0">
              <a:buNone/>
              <a:defRPr sz="2000" b="1"/>
            </a:lvl2pPr>
            <a:lvl3pPr marL="913266" indent="0">
              <a:buNone/>
              <a:defRPr sz="1800" b="1"/>
            </a:lvl3pPr>
            <a:lvl4pPr marL="1369896" indent="0">
              <a:buNone/>
              <a:defRPr sz="1600" b="1"/>
            </a:lvl4pPr>
            <a:lvl5pPr marL="1826536" indent="0">
              <a:buNone/>
              <a:defRPr sz="1600" b="1"/>
            </a:lvl5pPr>
            <a:lvl6pPr marL="2283158" indent="0">
              <a:buNone/>
              <a:defRPr sz="1600" b="1"/>
            </a:lvl6pPr>
            <a:lvl7pPr marL="2739791" indent="0">
              <a:buNone/>
              <a:defRPr sz="1600" b="1"/>
            </a:lvl7pPr>
            <a:lvl8pPr marL="3196432" indent="0">
              <a:buNone/>
              <a:defRPr sz="1600" b="1"/>
            </a:lvl8pPr>
            <a:lvl9pPr marL="365306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7"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9747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2"/>
          <p:cNvSpPr>
            <a:spLocks noGrp="1"/>
          </p:cNvSpPr>
          <p:nvPr>
            <p:ph idx="1"/>
          </p:nvPr>
        </p:nvSpPr>
        <p:spPr>
          <a:xfrm>
            <a:off x="762000" y="1460500"/>
            <a:ext cx="6553200" cy="3619500"/>
          </a:xfrm>
        </p:spPr>
        <p:txBody>
          <a:bodyPr/>
          <a:lstStyle>
            <a:lvl1pPr>
              <a:buFontTx/>
              <a:buNone/>
              <a:defRPr>
                <a:solidFill>
                  <a:schemeClr val="tx1"/>
                </a:solidFill>
                <a:latin typeface="+mn-lt"/>
              </a:defRPr>
            </a:lvl1pPr>
            <a:lvl2pPr>
              <a:buFontTx/>
              <a:buNone/>
              <a:defRPr sz="1600">
                <a:solidFill>
                  <a:schemeClr val="tx1"/>
                </a:solidFill>
                <a:latin typeface="+mn-lt"/>
              </a:defRPr>
            </a:lvl2pPr>
            <a:lvl3pPr>
              <a:buFontTx/>
              <a:buNone/>
              <a:defRPr sz="1600">
                <a:solidFill>
                  <a:schemeClr val="tx1"/>
                </a:solidFill>
                <a:latin typeface="+mn-lt"/>
              </a:defRPr>
            </a:lvl3pPr>
            <a:lvl4pPr>
              <a:buFontTx/>
              <a:buNone/>
              <a:defRPr sz="1600">
                <a:solidFill>
                  <a:schemeClr val="tx1"/>
                </a:solidFill>
                <a:latin typeface="+mn-lt"/>
              </a:defRPr>
            </a:lvl4pPr>
            <a:lvl5pPr>
              <a:buFontTx/>
              <a:buNone/>
              <a:defRPr sz="16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910783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5784C9-A0BA-FE3F-AAC8-0EF2618852AE}"/>
              </a:ext>
            </a:extLst>
          </p:cNvPr>
          <p:cNvSpPr>
            <a:spLocks noChangeArrowheads="1"/>
          </p:cNvSpPr>
          <p:nvPr userDrawn="1"/>
        </p:nvSpPr>
        <p:spPr bwMode="auto">
          <a:xfrm>
            <a:off x="228600" y="0"/>
            <a:ext cx="3505200" cy="5715000"/>
          </a:xfrm>
          <a:prstGeom prst="rect">
            <a:avLst/>
          </a:prstGeom>
          <a:solidFill>
            <a:schemeClr val="bg1"/>
          </a:solidFill>
          <a:ln w="9525">
            <a:solidFill>
              <a:srgbClr val="4A7EBB"/>
            </a:solidFill>
            <a:miter lim="800000"/>
            <a:headEnd/>
            <a:tailEnd/>
          </a:ln>
          <a:effectLst>
            <a:outerShdw blurRad="40000" dist="23000" dir="5400000" rotWithShape="0">
              <a:srgbClr val="808080">
                <a:alpha val="34998"/>
              </a:srgbClr>
            </a:outerShdw>
          </a:effectLst>
        </p:spPr>
        <p:txBody>
          <a:bodyPr lIns="91329" tIns="45662" rIns="91329" bIns="45662" anchor="ctr"/>
          <a:lstStyle/>
          <a:p>
            <a:pPr algn="ctr">
              <a:defRPr/>
            </a:pPr>
            <a:endParaRPr lang="en-US">
              <a:solidFill>
                <a:prstClr val="white"/>
              </a:solidFill>
              <a:latin typeface="Arial Unicode MS"/>
              <a:ea typeface="MS PGothic" charset="0"/>
              <a:cs typeface="MS PGothic" charset="0"/>
            </a:endParaRPr>
          </a:p>
        </p:txBody>
      </p:sp>
      <p:sp>
        <p:nvSpPr>
          <p:cNvPr id="3" name="Rectangle 2">
            <a:extLst>
              <a:ext uri="{FF2B5EF4-FFF2-40B4-BE49-F238E27FC236}">
                <a16:creationId xmlns:a16="http://schemas.microsoft.com/office/drawing/2014/main" id="{D7BE6BC9-AE3F-8170-BC11-62EDD0DD44E7}"/>
              </a:ext>
            </a:extLst>
          </p:cNvPr>
          <p:cNvSpPr>
            <a:spLocks noChangeArrowheads="1"/>
          </p:cNvSpPr>
          <p:nvPr userDrawn="1"/>
        </p:nvSpPr>
        <p:spPr bwMode="auto">
          <a:xfrm>
            <a:off x="381000" y="0"/>
            <a:ext cx="3200400" cy="5715000"/>
          </a:xfrm>
          <a:prstGeom prst="rect">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91329" tIns="45662" rIns="91329" bIns="45662" anchor="ctr"/>
          <a:lstStyle/>
          <a:p>
            <a:pPr algn="ctr">
              <a:defRPr/>
            </a:pPr>
            <a:endParaRPr lang="en-US">
              <a:solidFill>
                <a:prstClr val="white"/>
              </a:solidFill>
              <a:latin typeface="Arial Unicode MS"/>
              <a:ea typeface="MS PGothic" charset="0"/>
              <a:cs typeface="MS PGothic" charset="0"/>
            </a:endParaRPr>
          </a:p>
        </p:txBody>
      </p:sp>
      <p:pic>
        <p:nvPicPr>
          <p:cNvPr id="4" name="Picture 5" descr="RMSST Square for Twitter.png">
            <a:extLst>
              <a:ext uri="{FF2B5EF4-FFF2-40B4-BE49-F238E27FC236}">
                <a16:creationId xmlns:a16="http://schemas.microsoft.com/office/drawing/2014/main" id="{C48C829B-8213-BC5C-DC72-808956DD55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8200" y="825500"/>
            <a:ext cx="2233613"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445D8856-3F58-D8B1-1517-4531ED16B6E2}"/>
              </a:ext>
            </a:extLst>
          </p:cNvPr>
          <p:cNvSpPr>
            <a:spLocks noChangeArrowheads="1"/>
          </p:cNvSpPr>
          <p:nvPr userDrawn="1"/>
        </p:nvSpPr>
        <p:spPr bwMode="auto">
          <a:xfrm>
            <a:off x="-228600" y="2984500"/>
            <a:ext cx="4572000" cy="2246313"/>
          </a:xfrm>
          <a:prstGeom prst="rect">
            <a:avLst/>
          </a:prstGeom>
          <a:noFill/>
          <a:ln>
            <a:noFill/>
          </a:ln>
        </p:spPr>
        <p:txBody>
          <a:bodyPr lIns="91329" tIns="45662" rIns="91329" bIns="45662">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defRPr/>
            </a:pPr>
            <a:r>
              <a:rPr lang="en-US" altLang="en-US" sz="2800">
                <a:solidFill>
                  <a:srgbClr val="10253F"/>
                </a:solidFill>
                <a:latin typeface="Adobe Caslon Pro Bold" panose="0205070206050A020403" pitchFamily="18" charset="0"/>
                <a:cs typeface="MS PGothic" charset="0"/>
              </a:rPr>
              <a:t>Challenge </a:t>
            </a:r>
          </a:p>
          <a:p>
            <a:pPr algn="ctr">
              <a:defRPr/>
            </a:pPr>
            <a:endParaRPr lang="en-US" altLang="en-US" sz="2800">
              <a:solidFill>
                <a:srgbClr val="10253F"/>
              </a:solidFill>
              <a:latin typeface="Adobe Caslon Pro Bold" panose="0205070206050A020403" pitchFamily="18" charset="0"/>
              <a:cs typeface="MS PGothic" charset="0"/>
            </a:endParaRPr>
          </a:p>
          <a:p>
            <a:pPr algn="ctr">
              <a:defRPr/>
            </a:pPr>
            <a:r>
              <a:rPr lang="en-US" altLang="en-US" sz="2800">
                <a:solidFill>
                  <a:srgbClr val="10253F"/>
                </a:solidFill>
                <a:latin typeface="Adobe Caslon Pro Bold" panose="0205070206050A020403" pitchFamily="18" charset="0"/>
                <a:cs typeface="MS PGothic" charset="0"/>
              </a:rPr>
              <a:t>Opportunity</a:t>
            </a:r>
            <a:br>
              <a:rPr lang="en-US" altLang="en-US" sz="2800">
                <a:solidFill>
                  <a:srgbClr val="10253F"/>
                </a:solidFill>
                <a:latin typeface="Adobe Caslon Pro Bold" panose="0205070206050A020403" pitchFamily="18" charset="0"/>
                <a:cs typeface="MS PGothic" charset="0"/>
              </a:rPr>
            </a:br>
            <a:br>
              <a:rPr lang="en-US" altLang="en-US" sz="2800">
                <a:solidFill>
                  <a:srgbClr val="10253F"/>
                </a:solidFill>
                <a:latin typeface="Adobe Caslon Pro Bold" panose="0205070206050A020403" pitchFamily="18" charset="0"/>
                <a:cs typeface="MS PGothic" charset="0"/>
              </a:rPr>
            </a:br>
            <a:r>
              <a:rPr lang="en-US" altLang="en-US" sz="2800">
                <a:solidFill>
                  <a:srgbClr val="10253F"/>
                </a:solidFill>
                <a:latin typeface="Adobe Caslon Pro Bold" panose="0205070206050A020403" pitchFamily="18" charset="0"/>
                <a:cs typeface="MS PGothic" charset="0"/>
              </a:rPr>
              <a:t>Distinction</a:t>
            </a:r>
          </a:p>
        </p:txBody>
      </p:sp>
    </p:spTree>
    <p:extLst>
      <p:ext uri="{BB962C8B-B14F-4D97-AF65-F5344CB8AC3E}">
        <p14:creationId xmlns:p14="http://schemas.microsoft.com/office/powerpoint/2010/main" val="6963629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3"/>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195920"/>
            <a:ext cx="3008313" cy="3909219"/>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Tree>
    <p:extLst>
      <p:ext uri="{BB962C8B-B14F-4D97-AF65-F5344CB8AC3E}">
        <p14:creationId xmlns:p14="http://schemas.microsoft.com/office/powerpoint/2010/main" val="19369695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6638" indent="0">
              <a:buNone/>
              <a:defRPr sz="2800"/>
            </a:lvl2pPr>
            <a:lvl3pPr marL="913266" indent="0">
              <a:buNone/>
              <a:defRPr sz="2400"/>
            </a:lvl3pPr>
            <a:lvl4pPr marL="1369896" indent="0">
              <a:buNone/>
              <a:defRPr sz="2000"/>
            </a:lvl4pPr>
            <a:lvl5pPr marL="1826536" indent="0">
              <a:buNone/>
              <a:defRPr sz="2000"/>
            </a:lvl5pPr>
            <a:lvl6pPr marL="2283158" indent="0">
              <a:buNone/>
              <a:defRPr sz="2000"/>
            </a:lvl6pPr>
            <a:lvl7pPr marL="2739791" indent="0">
              <a:buNone/>
              <a:defRPr sz="2000"/>
            </a:lvl7pPr>
            <a:lvl8pPr marL="3196432" indent="0">
              <a:buNone/>
              <a:defRPr sz="2000"/>
            </a:lvl8pPr>
            <a:lvl9pPr marL="365306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6638" indent="0">
              <a:buNone/>
              <a:defRPr sz="1200"/>
            </a:lvl2pPr>
            <a:lvl3pPr marL="913266" indent="0">
              <a:buNone/>
              <a:defRPr sz="1000"/>
            </a:lvl3pPr>
            <a:lvl4pPr marL="1369896" indent="0">
              <a:buNone/>
              <a:defRPr sz="900"/>
            </a:lvl4pPr>
            <a:lvl5pPr marL="1826536" indent="0">
              <a:buNone/>
              <a:defRPr sz="900"/>
            </a:lvl5pPr>
            <a:lvl6pPr marL="2283158" indent="0">
              <a:buNone/>
              <a:defRPr sz="900"/>
            </a:lvl6pPr>
            <a:lvl7pPr marL="2739791" indent="0">
              <a:buNone/>
              <a:defRPr sz="900"/>
            </a:lvl7pPr>
            <a:lvl8pPr marL="3196432" indent="0">
              <a:buNone/>
              <a:defRPr sz="900"/>
            </a:lvl8pPr>
            <a:lvl9pPr marL="3653068" indent="0">
              <a:buNone/>
              <a:defRPr sz="900"/>
            </a:lvl9pPr>
          </a:lstStyle>
          <a:p>
            <a:pPr lvl="0"/>
            <a:r>
              <a:rPr lang="en-US"/>
              <a:t>Click to edit Master text styles</a:t>
            </a:r>
          </a:p>
        </p:txBody>
      </p:sp>
    </p:spTree>
    <p:extLst>
      <p:ext uri="{BB962C8B-B14F-4D97-AF65-F5344CB8AC3E}">
        <p14:creationId xmlns:p14="http://schemas.microsoft.com/office/powerpoint/2010/main" val="20096782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35284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676900" y="698500"/>
            <a:ext cx="1638300" cy="4381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698500"/>
            <a:ext cx="4762500" cy="4381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67251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Freeform 6" title="scalloped circle">
            <a:extLst>
              <a:ext uri="{FF2B5EF4-FFF2-40B4-BE49-F238E27FC236}">
                <a16:creationId xmlns:a16="http://schemas.microsoft.com/office/drawing/2014/main" id="{25115785-EF41-9A7A-249B-6DF11AABFE6B}"/>
              </a:ext>
            </a:extLst>
          </p:cNvPr>
          <p:cNvSpPr/>
          <p:nvPr/>
        </p:nvSpPr>
        <p:spPr bwMode="auto">
          <a:xfrm>
            <a:off x="2667000" y="525463"/>
            <a:ext cx="3927475" cy="4357687"/>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5" name="Rectangle 4" title="left edge border">
            <a:extLst>
              <a:ext uri="{FF2B5EF4-FFF2-40B4-BE49-F238E27FC236}">
                <a16:creationId xmlns:a16="http://schemas.microsoft.com/office/drawing/2014/main" id="{43297F9D-22AE-91AB-18D0-6629CB1180BA}"/>
              </a:ext>
            </a:extLst>
          </p:cNvPr>
          <p:cNvSpPr/>
          <p:nvPr/>
        </p:nvSpPr>
        <p:spPr>
          <a:xfrm>
            <a:off x="0" y="0"/>
            <a:ext cx="212725" cy="5715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8892" y="915323"/>
            <a:ext cx="7738814" cy="3662490"/>
          </a:xfrm>
        </p:spPr>
        <p:txBody>
          <a:bodyPr anchor="ctr">
            <a:noAutofit/>
          </a:bodyPr>
          <a:lstStyle>
            <a:lvl1pPr algn="ctr">
              <a:defRPr sz="7800" spc="624" baseline="0"/>
            </a:lvl1pPr>
          </a:lstStyle>
          <a:p>
            <a:r>
              <a:rPr lang="en-US"/>
              <a:t>Click to edit Master title style</a:t>
            </a:r>
          </a:p>
        </p:txBody>
      </p:sp>
      <p:sp>
        <p:nvSpPr>
          <p:cNvPr id="3" name="Subtitle 2"/>
          <p:cNvSpPr>
            <a:spLocks noGrp="1"/>
          </p:cNvSpPr>
          <p:nvPr>
            <p:ph type="subTitle" idx="1"/>
          </p:nvPr>
        </p:nvSpPr>
        <p:spPr>
          <a:xfrm>
            <a:off x="1661284" y="4982664"/>
            <a:ext cx="6034030" cy="618566"/>
          </a:xfrm>
        </p:spPr>
        <p:txBody>
          <a:bodyPr>
            <a:normAutofit/>
          </a:bodyPr>
          <a:lstStyle>
            <a:lvl1pPr marL="0" indent="0" algn="ctr">
              <a:lnSpc>
                <a:spcPct val="100000"/>
              </a:lnSpc>
              <a:buNone/>
              <a:defRPr sz="1600" b="1" i="0" cap="all" spc="312" baseline="0">
                <a:solidFill>
                  <a:schemeClr val="tx2"/>
                </a:solidFill>
              </a:defRPr>
            </a:lvl1pPr>
            <a:lvl2pPr marL="356616" indent="0" algn="ctr">
              <a:buNone/>
              <a:defRPr sz="1600"/>
            </a:lvl2pPr>
            <a:lvl3pPr marL="713232" indent="0" algn="ctr">
              <a:buNone/>
              <a:defRPr sz="1400"/>
            </a:lvl3pPr>
            <a:lvl4pPr marL="1069848" indent="0" algn="ctr">
              <a:buNone/>
              <a:defRPr sz="1200"/>
            </a:lvl4pPr>
            <a:lvl5pPr marL="1426464" indent="0" algn="ctr">
              <a:buNone/>
              <a:defRPr sz="1200"/>
            </a:lvl5pPr>
            <a:lvl6pPr marL="1783080" indent="0" algn="ctr">
              <a:buNone/>
              <a:defRPr sz="1200"/>
            </a:lvl6pPr>
            <a:lvl7pPr marL="2139696" indent="0" algn="ctr">
              <a:buNone/>
              <a:defRPr sz="1200"/>
            </a:lvl7pPr>
            <a:lvl8pPr marL="2496312" indent="0" algn="ctr">
              <a:buNone/>
              <a:defRPr sz="1200"/>
            </a:lvl8pPr>
            <a:lvl9pPr marL="2852928" indent="0" algn="ctr">
              <a:buNone/>
              <a:defRPr sz="1200"/>
            </a:lvl9pPr>
          </a:lstStyle>
          <a:p>
            <a:r>
              <a:rPr lang="en-US"/>
              <a:t>Click to edit Master subtitle style</a:t>
            </a:r>
          </a:p>
        </p:txBody>
      </p:sp>
      <p:sp>
        <p:nvSpPr>
          <p:cNvPr id="6" name="Date Placeholder 3">
            <a:extLst>
              <a:ext uri="{FF2B5EF4-FFF2-40B4-BE49-F238E27FC236}">
                <a16:creationId xmlns:a16="http://schemas.microsoft.com/office/drawing/2014/main" id="{DCE2CD7E-5A4B-388E-6D55-F276558473AF}"/>
              </a:ext>
            </a:extLst>
          </p:cNvPr>
          <p:cNvSpPr>
            <a:spLocks noGrp="1"/>
          </p:cNvSpPr>
          <p:nvPr>
            <p:ph type="dt" sz="half" idx="10"/>
          </p:nvPr>
        </p:nvSpPr>
        <p:spPr>
          <a:xfrm>
            <a:off x="809625" y="5313363"/>
            <a:ext cx="1746250" cy="290512"/>
          </a:xfrm>
        </p:spPr>
        <p:txBody>
          <a:bodyPr/>
          <a:lstStyle>
            <a:lvl1pPr defTabSz="914400" eaLnBrk="0" hangingPunct="0">
              <a:defRPr>
                <a:solidFill>
                  <a:srgbClr val="27606D"/>
                </a:solidFill>
              </a:defRPr>
            </a:lvl1pPr>
          </a:lstStyle>
          <a:p>
            <a:pPr>
              <a:defRPr/>
            </a:pPr>
            <a:fld id="{A5D6080A-7371-C140-A19B-109A2B3B592D}" type="datetimeFigureOut">
              <a:rPr lang="en-US" altLang="en-US"/>
              <a:pPr>
                <a:defRPr/>
              </a:pPr>
              <a:t>11/5/2025</a:t>
            </a:fld>
            <a:endParaRPr lang="en-US" altLang="en-US"/>
          </a:p>
        </p:txBody>
      </p:sp>
      <p:sp>
        <p:nvSpPr>
          <p:cNvPr id="7" name="Footer Placeholder 4">
            <a:extLst>
              <a:ext uri="{FF2B5EF4-FFF2-40B4-BE49-F238E27FC236}">
                <a16:creationId xmlns:a16="http://schemas.microsoft.com/office/drawing/2014/main" id="{CCA39EA0-61C7-143E-F643-CA71A6D10616}"/>
              </a:ext>
            </a:extLst>
          </p:cNvPr>
          <p:cNvSpPr>
            <a:spLocks noGrp="1"/>
          </p:cNvSpPr>
          <p:nvPr>
            <p:ph type="ftr" sz="quarter" idx="11"/>
          </p:nvPr>
        </p:nvSpPr>
        <p:spPr>
          <a:xfrm>
            <a:off x="3135313" y="5313363"/>
            <a:ext cx="3086100" cy="287337"/>
          </a:xfrm>
        </p:spPr>
        <p:txBody>
          <a:bodyPr/>
          <a:lstStyle>
            <a:lvl1pPr defTabSz="914400" eaLnBrk="0" fontAlgn="base" hangingPunct="0">
              <a:spcBef>
                <a:spcPct val="0"/>
              </a:spcBef>
              <a:spcAft>
                <a:spcPct val="0"/>
              </a:spcAft>
              <a:defRPr baseline="0">
                <a:solidFill>
                  <a:srgbClr val="62B4C6">
                    <a:lumMod val="50000"/>
                  </a:srgbClr>
                </a:solidFill>
                <a:ea typeface="MS PGothic" charset="0"/>
                <a:cs typeface="MS PGothic" charset="0"/>
              </a:defRPr>
            </a:lvl1pPr>
          </a:lstStyle>
          <a:p>
            <a:pPr>
              <a:defRPr/>
            </a:pPr>
            <a:endParaRPr lang="en-US"/>
          </a:p>
        </p:txBody>
      </p:sp>
      <p:sp>
        <p:nvSpPr>
          <p:cNvPr id="8" name="Slide Number Placeholder 5">
            <a:extLst>
              <a:ext uri="{FF2B5EF4-FFF2-40B4-BE49-F238E27FC236}">
                <a16:creationId xmlns:a16="http://schemas.microsoft.com/office/drawing/2014/main" id="{9D1322A8-166A-BBF9-425B-61B1EA9816CB}"/>
              </a:ext>
            </a:extLst>
          </p:cNvPr>
          <p:cNvSpPr>
            <a:spLocks noGrp="1"/>
          </p:cNvSpPr>
          <p:nvPr>
            <p:ph type="sldNum" sz="quarter" idx="12"/>
          </p:nvPr>
        </p:nvSpPr>
        <p:spPr>
          <a:xfrm>
            <a:off x="6800850" y="5313363"/>
            <a:ext cx="1746250" cy="287337"/>
          </a:xfrm>
        </p:spPr>
        <p:txBody>
          <a:bodyPr/>
          <a:lstStyle>
            <a:lvl1pPr defTabSz="914400" eaLnBrk="0" hangingPunct="0">
              <a:defRPr>
                <a:solidFill>
                  <a:srgbClr val="27606D"/>
                </a:solidFill>
              </a:defRPr>
            </a:lvl1pPr>
          </a:lstStyle>
          <a:p>
            <a:pPr>
              <a:defRPr/>
            </a:pPr>
            <a:fld id="{63DD09E6-FA16-3A41-BC4A-98C1E0FF337E}" type="slidenum">
              <a:rPr lang="en-US" altLang="en-US"/>
              <a:pPr>
                <a:defRPr/>
              </a:pPr>
              <a:t>‹#›</a:t>
            </a:fld>
            <a:endParaRPr lang="en-US" altLang="en-US"/>
          </a:p>
        </p:txBody>
      </p:sp>
    </p:spTree>
    <p:extLst>
      <p:ext uri="{BB962C8B-B14F-4D97-AF65-F5344CB8AC3E}">
        <p14:creationId xmlns:p14="http://schemas.microsoft.com/office/powerpoint/2010/main" val="37946762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0F1153-D75A-28D7-3415-8DB557D72CC2}"/>
              </a:ext>
            </a:extLst>
          </p:cNvPr>
          <p:cNvSpPr>
            <a:spLocks noGrp="1"/>
          </p:cNvSpPr>
          <p:nvPr>
            <p:ph type="dt" sz="half" idx="10"/>
          </p:nvPr>
        </p:nvSpPr>
        <p:spPr/>
        <p:txBody>
          <a:bodyPr/>
          <a:lstStyle>
            <a:lvl1pPr defTabSz="914400" eaLnBrk="0" hangingPunct="0">
              <a:defRPr/>
            </a:lvl1pPr>
          </a:lstStyle>
          <a:p>
            <a:pPr>
              <a:defRPr/>
            </a:pPr>
            <a:fld id="{7744146B-EB55-CD48-B50A-283F6A410E8F}"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BE3AB8AB-1321-733B-DEAD-482334C286C3}"/>
              </a:ext>
            </a:extLst>
          </p:cNvPr>
          <p:cNvSpPr>
            <a:spLocks noGrp="1"/>
          </p:cNvSpPr>
          <p:nvPr>
            <p:ph type="ftr" sz="quarter" idx="11"/>
          </p:nvPr>
        </p:nvSpPr>
        <p:spPr/>
        <p:txBody>
          <a:bodyPr/>
          <a:lstStyle>
            <a:lvl1pPr defTabSz="914400"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9DAD5927-20E1-8E10-07E8-552548B46078}"/>
              </a:ext>
            </a:extLst>
          </p:cNvPr>
          <p:cNvSpPr>
            <a:spLocks noGrp="1"/>
          </p:cNvSpPr>
          <p:nvPr>
            <p:ph type="sldNum" sz="quarter" idx="12"/>
          </p:nvPr>
        </p:nvSpPr>
        <p:spPr/>
        <p:txBody>
          <a:bodyPr/>
          <a:lstStyle>
            <a:lvl1pPr defTabSz="914400" eaLnBrk="0" hangingPunct="0">
              <a:defRPr/>
            </a:lvl1pPr>
          </a:lstStyle>
          <a:p>
            <a:pPr>
              <a:defRPr/>
            </a:pPr>
            <a:fld id="{980E4644-EE7C-F64B-8821-CD37F18638DB}" type="slidenum">
              <a:rPr lang="en-US" altLang="en-US"/>
              <a:pPr>
                <a:defRPr/>
              </a:pPr>
              <a:t>‹#›</a:t>
            </a:fld>
            <a:endParaRPr lang="en-US" altLang="en-US"/>
          </a:p>
        </p:txBody>
      </p:sp>
    </p:spTree>
    <p:extLst>
      <p:ext uri="{BB962C8B-B14F-4D97-AF65-F5344CB8AC3E}">
        <p14:creationId xmlns:p14="http://schemas.microsoft.com/office/powerpoint/2010/main" val="153300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8">
            <a:extLst>
              <a:ext uri="{FF2B5EF4-FFF2-40B4-BE49-F238E27FC236}">
                <a16:creationId xmlns:a16="http://schemas.microsoft.com/office/drawing/2014/main" id="{C571BD94-375F-075B-CAC0-74FEE1B6259F}"/>
              </a:ext>
            </a:extLst>
          </p:cNvPr>
          <p:cNvGrpSpPr>
            <a:grpSpLocks/>
          </p:cNvGrpSpPr>
          <p:nvPr/>
        </p:nvGrpSpPr>
        <p:grpSpPr bwMode="auto">
          <a:xfrm>
            <a:off x="0" y="0"/>
            <a:ext cx="2111375" cy="5715000"/>
            <a:chOff x="0" y="0"/>
            <a:chExt cx="2814638" cy="6858000"/>
          </a:xfrm>
        </p:grpSpPr>
        <p:sp>
          <p:nvSpPr>
            <p:cNvPr id="5" name="Freeform 6" title="left scallop shape">
              <a:extLst>
                <a:ext uri="{FF2B5EF4-FFF2-40B4-BE49-F238E27FC236}">
                  <a16:creationId xmlns:a16="http://schemas.microsoft.com/office/drawing/2014/main" id="{9DE09169-33EA-628C-13FB-24621BFF6424}"/>
                </a:ext>
              </a:extLst>
            </p:cNvPr>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6" name="Freeform 11" title="left scallop inline">
              <a:extLst>
                <a:ext uri="{FF2B5EF4-FFF2-40B4-BE49-F238E27FC236}">
                  <a16:creationId xmlns:a16="http://schemas.microsoft.com/office/drawing/2014/main" id="{08236C7F-62C2-06A2-5407-BAF0572E64DC}"/>
                </a:ext>
              </a:extLst>
            </p:cNvPr>
            <p:cNvSpPr/>
            <p:nvPr/>
          </p:nvSpPr>
          <p:spPr bwMode="auto">
            <a:xfrm>
              <a:off x="874020" y="0"/>
              <a:ext cx="1646457"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
        <p:nvSpPr>
          <p:cNvPr id="2" name="Title 1"/>
          <p:cNvSpPr>
            <a:spLocks noGrp="1"/>
          </p:cNvSpPr>
          <p:nvPr>
            <p:ph type="title"/>
          </p:nvPr>
        </p:nvSpPr>
        <p:spPr>
          <a:xfrm>
            <a:off x="2432197" y="894907"/>
            <a:ext cx="6140303" cy="3387189"/>
          </a:xfrm>
        </p:spPr>
        <p:txBody>
          <a:bodyPr anchor="b"/>
          <a:lstStyle>
            <a:lvl1pPr>
              <a:defRPr sz="6600" spc="624" baseline="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2432198" y="4299818"/>
            <a:ext cx="5263116" cy="792613"/>
          </a:xfrm>
        </p:spPr>
        <p:txBody>
          <a:bodyPr>
            <a:normAutofit/>
          </a:bodyPr>
          <a:lstStyle>
            <a:lvl1pPr marL="0" indent="0">
              <a:lnSpc>
                <a:spcPct val="100000"/>
              </a:lnSpc>
              <a:buNone/>
              <a:defRPr sz="1600" b="1" i="0" cap="all" spc="312" baseline="0">
                <a:solidFill>
                  <a:schemeClr val="accent1"/>
                </a:solidFill>
              </a:defRPr>
            </a:lvl1pPr>
            <a:lvl2pPr marL="356616" indent="0">
              <a:buNone/>
              <a:defRPr sz="1600">
                <a:solidFill>
                  <a:schemeClr val="tx1">
                    <a:tint val="75000"/>
                  </a:schemeClr>
                </a:solidFill>
              </a:defRPr>
            </a:lvl2pPr>
            <a:lvl3pPr marL="713232" indent="0">
              <a:buNone/>
              <a:defRPr sz="1400">
                <a:solidFill>
                  <a:schemeClr val="tx1">
                    <a:tint val="75000"/>
                  </a:schemeClr>
                </a:solidFill>
              </a:defRPr>
            </a:lvl3pPr>
            <a:lvl4pPr marL="1069848" indent="0">
              <a:buNone/>
              <a:defRPr sz="1200">
                <a:solidFill>
                  <a:schemeClr val="tx1">
                    <a:tint val="75000"/>
                  </a:schemeClr>
                </a:solidFill>
              </a:defRPr>
            </a:lvl4pPr>
            <a:lvl5pPr marL="1426464" indent="0">
              <a:buNone/>
              <a:defRPr sz="1200">
                <a:solidFill>
                  <a:schemeClr val="tx1">
                    <a:tint val="75000"/>
                  </a:schemeClr>
                </a:solidFill>
              </a:defRPr>
            </a:lvl5pPr>
            <a:lvl6pPr marL="1783080" indent="0">
              <a:buNone/>
              <a:defRPr sz="1200">
                <a:solidFill>
                  <a:schemeClr val="tx1">
                    <a:tint val="75000"/>
                  </a:schemeClr>
                </a:solidFill>
              </a:defRPr>
            </a:lvl6pPr>
            <a:lvl7pPr marL="2139696" indent="0">
              <a:buNone/>
              <a:defRPr sz="1200">
                <a:solidFill>
                  <a:schemeClr val="tx1">
                    <a:tint val="75000"/>
                  </a:schemeClr>
                </a:solidFill>
              </a:defRPr>
            </a:lvl7pPr>
            <a:lvl8pPr marL="2496312" indent="0">
              <a:buNone/>
              <a:defRPr sz="1200">
                <a:solidFill>
                  <a:schemeClr val="tx1">
                    <a:tint val="75000"/>
                  </a:schemeClr>
                </a:solidFill>
              </a:defRPr>
            </a:lvl8pPr>
            <a:lvl9pPr marL="2852928" indent="0">
              <a:buNone/>
              <a:defRPr sz="1200">
                <a:solidFill>
                  <a:schemeClr val="tx1">
                    <a:tint val="75000"/>
                  </a:schemeClr>
                </a:solidFill>
              </a:defRPr>
            </a:lvl9pPr>
          </a:lstStyle>
          <a:p>
            <a:pPr lvl="0"/>
            <a:r>
              <a:rPr lang="en-US"/>
              <a:t>Click to edit Master text styles</a:t>
            </a:r>
          </a:p>
        </p:txBody>
      </p:sp>
      <p:sp>
        <p:nvSpPr>
          <p:cNvPr id="7" name="Date Placeholder 3">
            <a:extLst>
              <a:ext uri="{FF2B5EF4-FFF2-40B4-BE49-F238E27FC236}">
                <a16:creationId xmlns:a16="http://schemas.microsoft.com/office/drawing/2014/main" id="{AEF60DD0-DB88-126F-A02A-DFA36DC0218B}"/>
              </a:ext>
            </a:extLst>
          </p:cNvPr>
          <p:cNvSpPr>
            <a:spLocks noGrp="1"/>
          </p:cNvSpPr>
          <p:nvPr>
            <p:ph type="dt" sz="half" idx="10"/>
          </p:nvPr>
        </p:nvSpPr>
        <p:spPr>
          <a:xfrm>
            <a:off x="2427288" y="5313363"/>
            <a:ext cx="1120775" cy="290512"/>
          </a:xfrm>
        </p:spPr>
        <p:txBody>
          <a:bodyPr/>
          <a:lstStyle>
            <a:lvl1pPr defTabSz="914400" eaLnBrk="0" hangingPunct="0">
              <a:defRPr>
                <a:solidFill>
                  <a:srgbClr val="F3F3F2"/>
                </a:solidFill>
              </a:defRPr>
            </a:lvl1pPr>
          </a:lstStyle>
          <a:p>
            <a:pPr>
              <a:defRPr/>
            </a:pPr>
            <a:fld id="{B67CAF1D-5B27-EF44-91B2-98894AD7CA75}" type="datetimeFigureOut">
              <a:rPr lang="en-US" altLang="en-US"/>
              <a:pPr>
                <a:defRPr/>
              </a:pPr>
              <a:t>11/5/2025</a:t>
            </a:fld>
            <a:endParaRPr lang="en-US" altLang="en-US"/>
          </a:p>
        </p:txBody>
      </p:sp>
      <p:sp>
        <p:nvSpPr>
          <p:cNvPr id="8" name="Footer Placeholder 4">
            <a:extLst>
              <a:ext uri="{FF2B5EF4-FFF2-40B4-BE49-F238E27FC236}">
                <a16:creationId xmlns:a16="http://schemas.microsoft.com/office/drawing/2014/main" id="{0065B1A4-37E7-AF62-24EE-FAED99CDD4CA}"/>
              </a:ext>
            </a:extLst>
          </p:cNvPr>
          <p:cNvSpPr>
            <a:spLocks noGrp="1"/>
          </p:cNvSpPr>
          <p:nvPr>
            <p:ph type="ftr" sz="quarter" idx="11"/>
          </p:nvPr>
        </p:nvSpPr>
        <p:spPr>
          <a:xfrm>
            <a:off x="3959225" y="5313363"/>
            <a:ext cx="3086100" cy="287337"/>
          </a:xfrm>
        </p:spPr>
        <p:txBody>
          <a:bodyPr/>
          <a:lstStyle>
            <a:lvl1pPr defTabSz="914400" eaLnBrk="0" fontAlgn="base" hangingPunct="0">
              <a:spcBef>
                <a:spcPct val="0"/>
              </a:spcBef>
              <a:spcAft>
                <a:spcPct val="0"/>
              </a:spcAft>
              <a:defRPr baseline="0">
                <a:solidFill>
                  <a:srgbClr val="F3F3F2"/>
                </a:solidFill>
                <a:ea typeface="MS PGothic" charset="0"/>
                <a:cs typeface="MS PGothic" charset="0"/>
              </a:defRPr>
            </a:lvl1pPr>
          </a:lstStyle>
          <a:p>
            <a:pPr>
              <a:defRPr/>
            </a:pPr>
            <a:endParaRPr lang="en-US"/>
          </a:p>
        </p:txBody>
      </p:sp>
      <p:sp>
        <p:nvSpPr>
          <p:cNvPr id="9" name="Slide Number Placeholder 5">
            <a:extLst>
              <a:ext uri="{FF2B5EF4-FFF2-40B4-BE49-F238E27FC236}">
                <a16:creationId xmlns:a16="http://schemas.microsoft.com/office/drawing/2014/main" id="{F1034430-107A-3417-E1F3-5F0F0DE179FB}"/>
              </a:ext>
            </a:extLst>
          </p:cNvPr>
          <p:cNvSpPr>
            <a:spLocks noGrp="1"/>
          </p:cNvSpPr>
          <p:nvPr>
            <p:ph type="sldNum" sz="quarter" idx="12"/>
          </p:nvPr>
        </p:nvSpPr>
        <p:spPr>
          <a:xfrm>
            <a:off x="7456488" y="5313363"/>
            <a:ext cx="1116012" cy="287337"/>
          </a:xfrm>
        </p:spPr>
        <p:txBody>
          <a:bodyPr/>
          <a:lstStyle>
            <a:lvl1pPr defTabSz="914400" eaLnBrk="0" hangingPunct="0">
              <a:defRPr>
                <a:solidFill>
                  <a:srgbClr val="F3F3F2"/>
                </a:solidFill>
              </a:defRPr>
            </a:lvl1pPr>
          </a:lstStyle>
          <a:p>
            <a:pPr>
              <a:defRPr/>
            </a:pPr>
            <a:fld id="{C83DA319-1063-4349-BEFA-C3AD26A4E137}" type="slidenum">
              <a:rPr lang="en-US" altLang="en-US"/>
              <a:pPr>
                <a:defRPr/>
              </a:pPr>
              <a:t>‹#›</a:t>
            </a:fld>
            <a:endParaRPr lang="en-US" altLang="en-US"/>
          </a:p>
        </p:txBody>
      </p:sp>
    </p:spTree>
    <p:extLst>
      <p:ext uri="{BB962C8B-B14F-4D97-AF65-F5344CB8AC3E}">
        <p14:creationId xmlns:p14="http://schemas.microsoft.com/office/powerpoint/2010/main" val="1026651027"/>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2975" y="1905000"/>
            <a:ext cx="3600450" cy="3016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85847" y="1905000"/>
            <a:ext cx="3600450" cy="3016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EC4A81-5C91-8C5D-AEC6-33B054089B4B}"/>
              </a:ext>
            </a:extLst>
          </p:cNvPr>
          <p:cNvSpPr>
            <a:spLocks noGrp="1"/>
          </p:cNvSpPr>
          <p:nvPr>
            <p:ph type="dt" sz="half" idx="10"/>
          </p:nvPr>
        </p:nvSpPr>
        <p:spPr/>
        <p:txBody>
          <a:bodyPr/>
          <a:lstStyle>
            <a:lvl1pPr defTabSz="914400" eaLnBrk="0" hangingPunct="0">
              <a:defRPr/>
            </a:lvl1pPr>
          </a:lstStyle>
          <a:p>
            <a:pPr>
              <a:defRPr/>
            </a:pPr>
            <a:fld id="{957D20CA-39DE-A848-882D-E955317C41DD}" type="datetimeFigureOut">
              <a:rPr lang="en-US" altLang="en-US"/>
              <a:pPr>
                <a:defRPr/>
              </a:pPr>
              <a:t>11/5/2025</a:t>
            </a:fld>
            <a:endParaRPr lang="en-US" altLang="en-US"/>
          </a:p>
        </p:txBody>
      </p:sp>
      <p:sp>
        <p:nvSpPr>
          <p:cNvPr id="6" name="Footer Placeholder 5">
            <a:extLst>
              <a:ext uri="{FF2B5EF4-FFF2-40B4-BE49-F238E27FC236}">
                <a16:creationId xmlns:a16="http://schemas.microsoft.com/office/drawing/2014/main" id="{2DB87CB1-4B33-BC08-5C1E-6D73CEFDB23B}"/>
              </a:ext>
            </a:extLst>
          </p:cNvPr>
          <p:cNvSpPr>
            <a:spLocks noGrp="1"/>
          </p:cNvSpPr>
          <p:nvPr>
            <p:ph type="ftr" sz="quarter" idx="11"/>
          </p:nvPr>
        </p:nvSpPr>
        <p:spPr/>
        <p:txBody>
          <a:bodyPr/>
          <a:lstStyle>
            <a:lvl1pPr defTabSz="914400" eaLnBrk="0" fontAlgn="base" hangingPunct="0">
              <a:spcBef>
                <a:spcPct val="0"/>
              </a:spcBef>
              <a:spcAft>
                <a:spcPct val="0"/>
              </a:spcAft>
              <a:defRPr>
                <a:ea typeface="MS PGothic" charset="0"/>
                <a:cs typeface="MS PGothic" charset="0"/>
              </a:defRPr>
            </a:lvl1pPr>
          </a:lstStyle>
          <a:p>
            <a:pPr>
              <a:defRPr/>
            </a:pPr>
            <a:endParaRPr lang="en-US"/>
          </a:p>
        </p:txBody>
      </p:sp>
      <p:sp>
        <p:nvSpPr>
          <p:cNvPr id="7" name="Slide Number Placeholder 6">
            <a:extLst>
              <a:ext uri="{FF2B5EF4-FFF2-40B4-BE49-F238E27FC236}">
                <a16:creationId xmlns:a16="http://schemas.microsoft.com/office/drawing/2014/main" id="{0C040414-D3BD-C8FD-21A7-2D602CA01E49}"/>
              </a:ext>
            </a:extLst>
          </p:cNvPr>
          <p:cNvSpPr>
            <a:spLocks noGrp="1"/>
          </p:cNvSpPr>
          <p:nvPr>
            <p:ph type="sldNum" sz="quarter" idx="12"/>
          </p:nvPr>
        </p:nvSpPr>
        <p:spPr/>
        <p:txBody>
          <a:bodyPr/>
          <a:lstStyle>
            <a:lvl1pPr defTabSz="914400" eaLnBrk="0" hangingPunct="0">
              <a:defRPr/>
            </a:lvl1pPr>
          </a:lstStyle>
          <a:p>
            <a:pPr>
              <a:defRPr/>
            </a:pPr>
            <a:fld id="{8EC4B6CF-86FB-D049-B6B5-E93B6CCA42BE}" type="slidenum">
              <a:rPr lang="en-US" altLang="en-US"/>
              <a:pPr>
                <a:defRPr/>
              </a:pPr>
              <a:t>‹#›</a:t>
            </a:fld>
            <a:endParaRPr lang="en-US" altLang="en-US"/>
          </a:p>
        </p:txBody>
      </p:sp>
    </p:spTree>
    <p:extLst>
      <p:ext uri="{BB962C8B-B14F-4D97-AF65-F5344CB8AC3E}">
        <p14:creationId xmlns:p14="http://schemas.microsoft.com/office/powerpoint/2010/main" val="41137191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39546" y="317500"/>
            <a:ext cx="7629525" cy="1244598"/>
          </a:xfrm>
        </p:spPr>
        <p:txBody>
          <a:bodyPr/>
          <a:lstStyle/>
          <a:p>
            <a:r>
              <a:rPr lang="en-US"/>
              <a:t>Click to edit Master title style</a:t>
            </a:r>
          </a:p>
        </p:txBody>
      </p:sp>
      <p:sp>
        <p:nvSpPr>
          <p:cNvPr id="3" name="Text Placeholder 2"/>
          <p:cNvSpPr>
            <a:spLocks noGrp="1"/>
          </p:cNvSpPr>
          <p:nvPr>
            <p:ph type="body" idx="1"/>
          </p:nvPr>
        </p:nvSpPr>
        <p:spPr>
          <a:xfrm>
            <a:off x="938759" y="1833028"/>
            <a:ext cx="3600450" cy="527108"/>
          </a:xfrm>
        </p:spPr>
        <p:txBody>
          <a:bodyPr anchor="b">
            <a:noAutofit/>
          </a:bodyPr>
          <a:lstStyle>
            <a:lvl1pPr marL="0" indent="0">
              <a:lnSpc>
                <a:spcPct val="100000"/>
              </a:lnSpc>
              <a:buNone/>
              <a:defRPr sz="1500" b="1" cap="all" spc="156" baseline="0">
                <a:solidFill>
                  <a:schemeClr val="tx2"/>
                </a:solidFill>
              </a:defRPr>
            </a:lvl1pPr>
            <a:lvl2pPr marL="356616" indent="0">
              <a:buNone/>
              <a:defRPr sz="15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4" name="Content Placeholder 3"/>
          <p:cNvSpPr>
            <a:spLocks noGrp="1"/>
          </p:cNvSpPr>
          <p:nvPr>
            <p:ph sz="half" idx="2"/>
          </p:nvPr>
        </p:nvSpPr>
        <p:spPr>
          <a:xfrm>
            <a:off x="942975" y="2424252"/>
            <a:ext cx="3600450" cy="24969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75398" y="1833028"/>
            <a:ext cx="3600450" cy="527108"/>
          </a:xfrm>
        </p:spPr>
        <p:txBody>
          <a:bodyPr anchor="b">
            <a:noAutofit/>
          </a:bodyPr>
          <a:lstStyle>
            <a:lvl1pPr marL="0" indent="0">
              <a:lnSpc>
                <a:spcPct val="100000"/>
              </a:lnSpc>
              <a:buNone/>
              <a:defRPr sz="1500" b="1" cap="all" spc="156" baseline="0">
                <a:solidFill>
                  <a:schemeClr val="tx2"/>
                </a:solidFill>
              </a:defRPr>
            </a:lvl1pPr>
            <a:lvl2pPr marL="356616" indent="0">
              <a:buNone/>
              <a:defRPr sz="1500" b="1"/>
            </a:lvl2pPr>
            <a:lvl3pPr marL="713232" indent="0">
              <a:buNone/>
              <a:defRPr sz="1400" b="1"/>
            </a:lvl3pPr>
            <a:lvl4pPr marL="1069848" indent="0">
              <a:buNone/>
              <a:defRPr sz="1200" b="1"/>
            </a:lvl4pPr>
            <a:lvl5pPr marL="1426464" indent="0">
              <a:buNone/>
              <a:defRPr sz="1200" b="1"/>
            </a:lvl5pPr>
            <a:lvl6pPr marL="1783080" indent="0">
              <a:buNone/>
              <a:defRPr sz="1200" b="1"/>
            </a:lvl6pPr>
            <a:lvl7pPr marL="2139696" indent="0">
              <a:buNone/>
              <a:defRPr sz="1200" b="1"/>
            </a:lvl7pPr>
            <a:lvl8pPr marL="2496312" indent="0">
              <a:buNone/>
              <a:defRPr sz="1200" b="1"/>
            </a:lvl8pPr>
            <a:lvl9pPr marL="2852928"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424252"/>
            <a:ext cx="3600450" cy="24969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4D7188-BEB7-5B6E-7CF2-5E8AB8CD9810}"/>
              </a:ext>
            </a:extLst>
          </p:cNvPr>
          <p:cNvSpPr>
            <a:spLocks noGrp="1"/>
          </p:cNvSpPr>
          <p:nvPr>
            <p:ph type="dt" sz="half" idx="10"/>
          </p:nvPr>
        </p:nvSpPr>
        <p:spPr/>
        <p:txBody>
          <a:bodyPr/>
          <a:lstStyle>
            <a:lvl1pPr defTabSz="914400" eaLnBrk="0" hangingPunct="0">
              <a:defRPr/>
            </a:lvl1pPr>
          </a:lstStyle>
          <a:p>
            <a:pPr>
              <a:defRPr/>
            </a:pPr>
            <a:fld id="{4E93DE6F-79D9-0648-B947-82B0A3678BD7}" type="datetimeFigureOut">
              <a:rPr lang="en-US" altLang="en-US"/>
              <a:pPr>
                <a:defRPr/>
              </a:pPr>
              <a:t>11/5/2025</a:t>
            </a:fld>
            <a:endParaRPr lang="en-US" altLang="en-US"/>
          </a:p>
        </p:txBody>
      </p:sp>
      <p:sp>
        <p:nvSpPr>
          <p:cNvPr id="8" name="Footer Placeholder 7">
            <a:extLst>
              <a:ext uri="{FF2B5EF4-FFF2-40B4-BE49-F238E27FC236}">
                <a16:creationId xmlns:a16="http://schemas.microsoft.com/office/drawing/2014/main" id="{F9EB0D0B-9EF8-5BE5-7318-471AAAAAE36A}"/>
              </a:ext>
            </a:extLst>
          </p:cNvPr>
          <p:cNvSpPr>
            <a:spLocks noGrp="1"/>
          </p:cNvSpPr>
          <p:nvPr>
            <p:ph type="ftr" sz="quarter" idx="11"/>
          </p:nvPr>
        </p:nvSpPr>
        <p:spPr/>
        <p:txBody>
          <a:bodyPr/>
          <a:lstStyle>
            <a:lvl1pPr defTabSz="914400" eaLnBrk="0" fontAlgn="base" hangingPunct="0">
              <a:spcBef>
                <a:spcPct val="0"/>
              </a:spcBef>
              <a:spcAft>
                <a:spcPct val="0"/>
              </a:spcAft>
              <a:defRPr>
                <a:ea typeface="MS PGothic" charset="0"/>
                <a:cs typeface="MS PGothic" charset="0"/>
              </a:defRPr>
            </a:lvl1pPr>
          </a:lstStyle>
          <a:p>
            <a:pPr>
              <a:defRPr/>
            </a:pPr>
            <a:endParaRPr lang="en-US"/>
          </a:p>
        </p:txBody>
      </p:sp>
      <p:sp>
        <p:nvSpPr>
          <p:cNvPr id="9" name="Slide Number Placeholder 8">
            <a:extLst>
              <a:ext uri="{FF2B5EF4-FFF2-40B4-BE49-F238E27FC236}">
                <a16:creationId xmlns:a16="http://schemas.microsoft.com/office/drawing/2014/main" id="{5BE12AFA-87F0-48DC-764F-65CF60893450}"/>
              </a:ext>
            </a:extLst>
          </p:cNvPr>
          <p:cNvSpPr>
            <a:spLocks noGrp="1"/>
          </p:cNvSpPr>
          <p:nvPr>
            <p:ph type="sldNum" sz="quarter" idx="12"/>
          </p:nvPr>
        </p:nvSpPr>
        <p:spPr/>
        <p:txBody>
          <a:bodyPr/>
          <a:lstStyle>
            <a:lvl1pPr defTabSz="914400" eaLnBrk="0" hangingPunct="0">
              <a:defRPr/>
            </a:lvl1pPr>
          </a:lstStyle>
          <a:p>
            <a:pPr>
              <a:defRPr/>
            </a:pPr>
            <a:fld id="{E7102863-8C3A-9646-8122-1157D3A13559}" type="slidenum">
              <a:rPr lang="en-US" altLang="en-US"/>
              <a:pPr>
                <a:defRPr/>
              </a:pPr>
              <a:t>‹#›</a:t>
            </a:fld>
            <a:endParaRPr lang="en-US" altLang="en-US"/>
          </a:p>
        </p:txBody>
      </p:sp>
    </p:spTree>
    <p:extLst>
      <p:ext uri="{BB962C8B-B14F-4D97-AF65-F5344CB8AC3E}">
        <p14:creationId xmlns:p14="http://schemas.microsoft.com/office/powerpoint/2010/main" val="27937779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EE6857-D719-75C1-436E-ED2DFC3B34E2}"/>
              </a:ext>
            </a:extLst>
          </p:cNvPr>
          <p:cNvSpPr>
            <a:spLocks noGrp="1"/>
          </p:cNvSpPr>
          <p:nvPr>
            <p:ph type="dt" sz="half" idx="10"/>
          </p:nvPr>
        </p:nvSpPr>
        <p:spPr/>
        <p:txBody>
          <a:bodyPr/>
          <a:lstStyle>
            <a:lvl1pPr defTabSz="914400" eaLnBrk="0" hangingPunct="0">
              <a:defRPr/>
            </a:lvl1pPr>
          </a:lstStyle>
          <a:p>
            <a:pPr>
              <a:defRPr/>
            </a:pPr>
            <a:fld id="{1C2685A4-E74A-2846-85DA-8C23A0299B1A}" type="datetimeFigureOut">
              <a:rPr lang="en-US" altLang="en-US"/>
              <a:pPr>
                <a:defRPr/>
              </a:pPr>
              <a:t>11/5/2025</a:t>
            </a:fld>
            <a:endParaRPr lang="en-US" altLang="en-US"/>
          </a:p>
        </p:txBody>
      </p:sp>
      <p:sp>
        <p:nvSpPr>
          <p:cNvPr id="4" name="Footer Placeholder 3">
            <a:extLst>
              <a:ext uri="{FF2B5EF4-FFF2-40B4-BE49-F238E27FC236}">
                <a16:creationId xmlns:a16="http://schemas.microsoft.com/office/drawing/2014/main" id="{9F7B15CE-0F12-FDEB-F6BD-0F21AE8AE26E}"/>
              </a:ext>
            </a:extLst>
          </p:cNvPr>
          <p:cNvSpPr>
            <a:spLocks noGrp="1"/>
          </p:cNvSpPr>
          <p:nvPr>
            <p:ph type="ftr" sz="quarter" idx="11"/>
          </p:nvPr>
        </p:nvSpPr>
        <p:spPr/>
        <p:txBody>
          <a:bodyPr/>
          <a:lstStyle>
            <a:lvl1pPr defTabSz="914400" eaLnBrk="0" fontAlgn="base" hangingPunct="0">
              <a:spcBef>
                <a:spcPct val="0"/>
              </a:spcBef>
              <a:spcAft>
                <a:spcPct val="0"/>
              </a:spcAft>
              <a:defRPr>
                <a:ea typeface="MS PGothic" charset="0"/>
                <a:cs typeface="MS PGothic" charset="0"/>
              </a:defRPr>
            </a:lvl1pPr>
          </a:lstStyle>
          <a:p>
            <a:pPr>
              <a:defRPr/>
            </a:pPr>
            <a:endParaRPr lang="en-US"/>
          </a:p>
        </p:txBody>
      </p:sp>
      <p:sp>
        <p:nvSpPr>
          <p:cNvPr id="5" name="Slide Number Placeholder 4">
            <a:extLst>
              <a:ext uri="{FF2B5EF4-FFF2-40B4-BE49-F238E27FC236}">
                <a16:creationId xmlns:a16="http://schemas.microsoft.com/office/drawing/2014/main" id="{9E31B605-5B01-6603-3D2A-970DD2CDF7CD}"/>
              </a:ext>
            </a:extLst>
          </p:cNvPr>
          <p:cNvSpPr>
            <a:spLocks noGrp="1"/>
          </p:cNvSpPr>
          <p:nvPr>
            <p:ph type="sldNum" sz="quarter" idx="12"/>
          </p:nvPr>
        </p:nvSpPr>
        <p:spPr/>
        <p:txBody>
          <a:bodyPr/>
          <a:lstStyle>
            <a:lvl1pPr defTabSz="914400" eaLnBrk="0" hangingPunct="0">
              <a:defRPr/>
            </a:lvl1pPr>
          </a:lstStyle>
          <a:p>
            <a:pPr>
              <a:defRPr/>
            </a:pPr>
            <a:fld id="{BB9BC107-30B4-EC4B-8BB6-FFF574CEB20D}" type="slidenum">
              <a:rPr lang="en-US" altLang="en-US"/>
              <a:pPr>
                <a:defRPr/>
              </a:pPr>
              <a:t>‹#›</a:t>
            </a:fld>
            <a:endParaRPr lang="en-US" altLang="en-US"/>
          </a:p>
        </p:txBody>
      </p:sp>
    </p:spTree>
    <p:extLst>
      <p:ext uri="{BB962C8B-B14F-4D97-AF65-F5344CB8AC3E}">
        <p14:creationId xmlns:p14="http://schemas.microsoft.com/office/powerpoint/2010/main" val="39123121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D32764-622C-0FFF-2EE3-14AB3D1B38DF}"/>
              </a:ext>
            </a:extLst>
          </p:cNvPr>
          <p:cNvSpPr>
            <a:spLocks noGrp="1"/>
          </p:cNvSpPr>
          <p:nvPr>
            <p:ph type="dt" sz="half" idx="10"/>
          </p:nvPr>
        </p:nvSpPr>
        <p:spPr/>
        <p:txBody>
          <a:bodyPr/>
          <a:lstStyle>
            <a:lvl1pPr defTabSz="914400" eaLnBrk="0" hangingPunct="0">
              <a:defRPr/>
            </a:lvl1pPr>
          </a:lstStyle>
          <a:p>
            <a:pPr>
              <a:defRPr/>
            </a:pPr>
            <a:fld id="{453B7B76-06CE-F640-8A2F-5A0FA5D86823}" type="datetimeFigureOut">
              <a:rPr lang="en-US" altLang="en-US"/>
              <a:pPr>
                <a:defRPr/>
              </a:pPr>
              <a:t>11/5/2025</a:t>
            </a:fld>
            <a:endParaRPr lang="en-US" altLang="en-US"/>
          </a:p>
        </p:txBody>
      </p:sp>
      <p:sp>
        <p:nvSpPr>
          <p:cNvPr id="3" name="Footer Placeholder 2">
            <a:extLst>
              <a:ext uri="{FF2B5EF4-FFF2-40B4-BE49-F238E27FC236}">
                <a16:creationId xmlns:a16="http://schemas.microsoft.com/office/drawing/2014/main" id="{AAD846B2-293E-26E6-18CC-5FD9D51A42C5}"/>
              </a:ext>
            </a:extLst>
          </p:cNvPr>
          <p:cNvSpPr>
            <a:spLocks noGrp="1"/>
          </p:cNvSpPr>
          <p:nvPr>
            <p:ph type="ftr" sz="quarter" idx="11"/>
          </p:nvPr>
        </p:nvSpPr>
        <p:spPr/>
        <p:txBody>
          <a:bodyPr/>
          <a:lstStyle>
            <a:lvl1pPr defTabSz="914400" eaLnBrk="0" fontAlgn="base" hangingPunct="0">
              <a:spcBef>
                <a:spcPct val="0"/>
              </a:spcBef>
              <a:spcAft>
                <a:spcPct val="0"/>
              </a:spcAft>
              <a:defRPr>
                <a:ea typeface="MS PGothic" charset="0"/>
                <a:cs typeface="MS PGothic" charset="0"/>
              </a:defRPr>
            </a:lvl1pPr>
          </a:lstStyle>
          <a:p>
            <a:pPr>
              <a:defRPr/>
            </a:pPr>
            <a:endParaRPr lang="en-US"/>
          </a:p>
        </p:txBody>
      </p:sp>
      <p:sp>
        <p:nvSpPr>
          <p:cNvPr id="4" name="Slide Number Placeholder 3">
            <a:extLst>
              <a:ext uri="{FF2B5EF4-FFF2-40B4-BE49-F238E27FC236}">
                <a16:creationId xmlns:a16="http://schemas.microsoft.com/office/drawing/2014/main" id="{053E42F6-BBA4-52C6-F92C-55167755A064}"/>
              </a:ext>
            </a:extLst>
          </p:cNvPr>
          <p:cNvSpPr>
            <a:spLocks noGrp="1"/>
          </p:cNvSpPr>
          <p:nvPr>
            <p:ph type="sldNum" sz="quarter" idx="12"/>
          </p:nvPr>
        </p:nvSpPr>
        <p:spPr/>
        <p:txBody>
          <a:bodyPr/>
          <a:lstStyle>
            <a:lvl1pPr defTabSz="914400" eaLnBrk="0" hangingPunct="0">
              <a:defRPr/>
            </a:lvl1pPr>
          </a:lstStyle>
          <a:p>
            <a:pPr>
              <a:defRPr/>
            </a:pPr>
            <a:fld id="{1E52059B-6397-7A4B-9FA8-36760D16DFFA}" type="slidenum">
              <a:rPr lang="en-US" altLang="en-US"/>
              <a:pPr>
                <a:defRPr/>
              </a:pPr>
              <a:t>‹#›</a:t>
            </a:fld>
            <a:endParaRPr lang="en-US" altLang="en-US"/>
          </a:p>
        </p:txBody>
      </p:sp>
    </p:spTree>
    <p:extLst>
      <p:ext uri="{BB962C8B-B14F-4D97-AF65-F5344CB8AC3E}">
        <p14:creationId xmlns:p14="http://schemas.microsoft.com/office/powerpoint/2010/main" val="3588222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Freeform 11" title="right scallop background shape">
            <a:extLst>
              <a:ext uri="{FF2B5EF4-FFF2-40B4-BE49-F238E27FC236}">
                <a16:creationId xmlns:a16="http://schemas.microsoft.com/office/drawing/2014/main" id="{4E33C7AA-5C76-BD17-1A99-846CE49AC4C3}"/>
              </a:ext>
            </a:extLst>
          </p:cNvPr>
          <p:cNvSpPr/>
          <p:nvPr/>
        </p:nvSpPr>
        <p:spPr bwMode="auto">
          <a:xfrm>
            <a:off x="5541963" y="0"/>
            <a:ext cx="3602037" cy="5715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6" name="Rectangle 5" title="left edge border">
            <a:extLst>
              <a:ext uri="{FF2B5EF4-FFF2-40B4-BE49-F238E27FC236}">
                <a16:creationId xmlns:a16="http://schemas.microsoft.com/office/drawing/2014/main" id="{E3927BC5-13FD-CB01-404E-937F9CE46A9E}"/>
              </a:ext>
            </a:extLst>
          </p:cNvPr>
          <p:cNvSpPr/>
          <p:nvPr/>
        </p:nvSpPr>
        <p:spPr>
          <a:xfrm>
            <a:off x="0" y="0"/>
            <a:ext cx="212725"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4" y="380999"/>
            <a:ext cx="2319086" cy="997226"/>
          </a:xfrm>
        </p:spPr>
        <p:txBody>
          <a:bodyPr anchor="b"/>
          <a:lstStyle>
            <a:lvl1pPr>
              <a:lnSpc>
                <a:spcPct val="100000"/>
              </a:lnSpc>
              <a:defRPr sz="1500" b="1" i="0" cap="all" spc="234" baseline="0">
                <a:solidFill>
                  <a:schemeClr val="accent1"/>
                </a:solidFill>
                <a:latin typeface="+mn-lt"/>
              </a:defRPr>
            </a:lvl1pPr>
          </a:lstStyle>
          <a:p>
            <a:r>
              <a:rPr lang="en-US"/>
              <a:t>Click to edit Master title style</a:t>
            </a:r>
          </a:p>
        </p:txBody>
      </p:sp>
      <p:sp>
        <p:nvSpPr>
          <p:cNvPr id="3" name="Content Placeholder 2"/>
          <p:cNvSpPr>
            <a:spLocks noGrp="1"/>
          </p:cNvSpPr>
          <p:nvPr>
            <p:ph idx="1"/>
          </p:nvPr>
        </p:nvSpPr>
        <p:spPr>
          <a:xfrm>
            <a:off x="573788" y="766981"/>
            <a:ext cx="4618814" cy="4154270"/>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53414" y="1451113"/>
            <a:ext cx="2319086" cy="3470137"/>
          </a:xfrm>
        </p:spPr>
        <p:txBody>
          <a:bodyPr/>
          <a:lstStyle>
            <a:lvl1pPr marL="0" indent="0">
              <a:lnSpc>
                <a:spcPct val="120000"/>
              </a:lnSpc>
              <a:spcBef>
                <a:spcPts val="936"/>
              </a:spcBef>
              <a:buNone/>
              <a:defRPr sz="1200" baseline="0">
                <a:solidFill>
                  <a:schemeClr val="bg2"/>
                </a:solidFill>
              </a:defRPr>
            </a:lvl1pPr>
            <a:lvl2pPr marL="356616" indent="0">
              <a:buNone/>
              <a:defRPr sz="1100"/>
            </a:lvl2pPr>
            <a:lvl3pPr marL="713232" indent="0">
              <a:buNone/>
              <a:defRPr sz="900"/>
            </a:lvl3pPr>
            <a:lvl4pPr marL="1069848" indent="0">
              <a:buNone/>
              <a:defRPr sz="800"/>
            </a:lvl4pPr>
            <a:lvl5pPr marL="1426464" indent="0">
              <a:buNone/>
              <a:defRPr sz="800"/>
            </a:lvl5pPr>
            <a:lvl6pPr marL="1783080" indent="0">
              <a:buNone/>
              <a:defRPr sz="800"/>
            </a:lvl6pPr>
            <a:lvl7pPr marL="2139696" indent="0">
              <a:buNone/>
              <a:defRPr sz="800"/>
            </a:lvl7pPr>
            <a:lvl8pPr marL="2496312" indent="0">
              <a:buNone/>
              <a:defRPr sz="800"/>
            </a:lvl8pPr>
            <a:lvl9pPr marL="2852928" indent="0">
              <a:buNone/>
              <a:defRPr sz="800"/>
            </a:lvl9pPr>
          </a:lstStyle>
          <a:p>
            <a:pPr lvl="0"/>
            <a:r>
              <a:rPr lang="en-US"/>
              <a:t>Click to edit Master text styles</a:t>
            </a:r>
          </a:p>
        </p:txBody>
      </p:sp>
      <p:sp>
        <p:nvSpPr>
          <p:cNvPr id="7" name="Date Placeholder 4">
            <a:extLst>
              <a:ext uri="{FF2B5EF4-FFF2-40B4-BE49-F238E27FC236}">
                <a16:creationId xmlns:a16="http://schemas.microsoft.com/office/drawing/2014/main" id="{1A1F1952-3BAC-2B08-53F6-D842FD56B554}"/>
              </a:ext>
            </a:extLst>
          </p:cNvPr>
          <p:cNvSpPr>
            <a:spLocks noGrp="1"/>
          </p:cNvSpPr>
          <p:nvPr>
            <p:ph type="dt" sz="half" idx="10"/>
          </p:nvPr>
        </p:nvSpPr>
        <p:spPr>
          <a:xfrm>
            <a:off x="573088" y="5313363"/>
            <a:ext cx="925512" cy="290512"/>
          </a:xfrm>
        </p:spPr>
        <p:txBody>
          <a:bodyPr/>
          <a:lstStyle>
            <a:lvl1pPr defTabSz="914400" eaLnBrk="0" hangingPunct="0">
              <a:defRPr/>
            </a:lvl1pPr>
          </a:lstStyle>
          <a:p>
            <a:pPr>
              <a:defRPr/>
            </a:pPr>
            <a:fld id="{360F7157-2E8D-C44E-88DE-9F605321C5B0}" type="datetimeFigureOut">
              <a:rPr lang="en-US" altLang="en-US"/>
              <a:pPr>
                <a:defRPr/>
              </a:pPr>
              <a:t>11/5/2025</a:t>
            </a:fld>
            <a:endParaRPr lang="en-US" altLang="en-US"/>
          </a:p>
        </p:txBody>
      </p:sp>
      <p:sp>
        <p:nvSpPr>
          <p:cNvPr id="8" name="Footer Placeholder 5">
            <a:extLst>
              <a:ext uri="{FF2B5EF4-FFF2-40B4-BE49-F238E27FC236}">
                <a16:creationId xmlns:a16="http://schemas.microsoft.com/office/drawing/2014/main" id="{0DC63E4D-CF72-D25D-8A9A-F6C20C26B04B}"/>
              </a:ext>
            </a:extLst>
          </p:cNvPr>
          <p:cNvSpPr>
            <a:spLocks noGrp="1"/>
          </p:cNvSpPr>
          <p:nvPr>
            <p:ph type="ftr" sz="quarter" idx="11"/>
          </p:nvPr>
        </p:nvSpPr>
        <p:spPr>
          <a:xfrm>
            <a:off x="1577975" y="5313363"/>
            <a:ext cx="2611438" cy="287337"/>
          </a:xfrm>
        </p:spPr>
        <p:txBody>
          <a:bodyPr/>
          <a:lstStyle>
            <a:lvl1pPr defTabSz="914400" eaLnBrk="0" fontAlgn="base" hangingPunct="0">
              <a:spcBef>
                <a:spcPct val="0"/>
              </a:spcBef>
              <a:spcAft>
                <a:spcPct val="0"/>
              </a:spcAft>
              <a:defRPr>
                <a:ea typeface="MS PGothic" charset="0"/>
                <a:cs typeface="MS PGothic" charset="0"/>
              </a:defRPr>
            </a:lvl1pPr>
          </a:lstStyle>
          <a:p>
            <a:pPr>
              <a:defRPr/>
            </a:pPr>
            <a:endParaRPr lang="en-US"/>
          </a:p>
        </p:txBody>
      </p:sp>
      <p:sp>
        <p:nvSpPr>
          <p:cNvPr id="9" name="Slide Number Placeholder 6">
            <a:extLst>
              <a:ext uri="{FF2B5EF4-FFF2-40B4-BE49-F238E27FC236}">
                <a16:creationId xmlns:a16="http://schemas.microsoft.com/office/drawing/2014/main" id="{675E253D-C7BF-4B21-98C9-322B76A7DAB7}"/>
              </a:ext>
            </a:extLst>
          </p:cNvPr>
          <p:cNvSpPr>
            <a:spLocks noGrp="1"/>
          </p:cNvSpPr>
          <p:nvPr>
            <p:ph type="sldNum" sz="quarter" idx="12"/>
          </p:nvPr>
        </p:nvSpPr>
        <p:spPr>
          <a:xfrm>
            <a:off x="4268788" y="5313363"/>
            <a:ext cx="923925" cy="287337"/>
          </a:xfrm>
        </p:spPr>
        <p:txBody>
          <a:bodyPr/>
          <a:lstStyle>
            <a:lvl1pPr defTabSz="914400" eaLnBrk="0" hangingPunct="0">
              <a:defRPr/>
            </a:lvl1pPr>
          </a:lstStyle>
          <a:p>
            <a:pPr>
              <a:defRPr/>
            </a:pPr>
            <a:fld id="{D5632CFE-6C7D-1D49-B265-1737DE419FAE}" type="slidenum">
              <a:rPr lang="en-US" altLang="en-US"/>
              <a:pPr>
                <a:defRPr/>
              </a:pPr>
              <a:t>‹#›</a:t>
            </a:fld>
            <a:endParaRPr lang="en-US" altLang="en-US"/>
          </a:p>
        </p:txBody>
      </p:sp>
    </p:spTree>
    <p:extLst>
      <p:ext uri="{BB962C8B-B14F-4D97-AF65-F5344CB8AC3E}">
        <p14:creationId xmlns:p14="http://schemas.microsoft.com/office/powerpoint/2010/main" val="25252246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11" title="right scallop background shape">
            <a:extLst>
              <a:ext uri="{FF2B5EF4-FFF2-40B4-BE49-F238E27FC236}">
                <a16:creationId xmlns:a16="http://schemas.microsoft.com/office/drawing/2014/main" id="{21B84638-F8C8-8402-695D-F31157931E20}"/>
              </a:ext>
            </a:extLst>
          </p:cNvPr>
          <p:cNvSpPr/>
          <p:nvPr/>
        </p:nvSpPr>
        <p:spPr bwMode="auto">
          <a:xfrm>
            <a:off x="5541963" y="0"/>
            <a:ext cx="3602037" cy="5715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6" name="Rectangle 5" title="left edge border">
            <a:extLst>
              <a:ext uri="{FF2B5EF4-FFF2-40B4-BE49-F238E27FC236}">
                <a16:creationId xmlns:a16="http://schemas.microsoft.com/office/drawing/2014/main" id="{77BBCC1F-608C-ED8B-3D2B-8A512ED19726}"/>
              </a:ext>
            </a:extLst>
          </p:cNvPr>
          <p:cNvSpPr/>
          <p:nvPr/>
        </p:nvSpPr>
        <p:spPr>
          <a:xfrm>
            <a:off x="0" y="0"/>
            <a:ext cx="212725"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12598" y="1"/>
            <a:ext cx="5516689" cy="5714999"/>
          </a:xfrm>
        </p:spPr>
        <p:txBody>
          <a:bodyPr rtlCol="0">
            <a:normAutofit/>
          </a:bodyPr>
          <a:lstStyle>
            <a:lvl1pPr marL="0" indent="0">
              <a:buNone/>
              <a:defRPr sz="2500"/>
            </a:lvl1pPr>
            <a:lvl2pPr marL="356616" indent="0">
              <a:buNone/>
              <a:defRPr sz="2200"/>
            </a:lvl2pPr>
            <a:lvl3pPr marL="713232" indent="0">
              <a:buNone/>
              <a:defRPr sz="1900"/>
            </a:lvl3pPr>
            <a:lvl4pPr marL="1069848" indent="0">
              <a:buNone/>
              <a:defRPr sz="1600"/>
            </a:lvl4pPr>
            <a:lvl5pPr marL="1426464" indent="0">
              <a:buNone/>
              <a:defRPr sz="1600"/>
            </a:lvl5pPr>
            <a:lvl6pPr marL="1783080" indent="0">
              <a:buNone/>
              <a:defRPr sz="1600"/>
            </a:lvl6pPr>
            <a:lvl7pPr marL="2139696" indent="0">
              <a:buNone/>
              <a:defRPr sz="1600"/>
            </a:lvl7pPr>
            <a:lvl8pPr marL="2496312" indent="0">
              <a:buNone/>
              <a:defRPr sz="1600"/>
            </a:lvl8pPr>
            <a:lvl9pPr marL="2852928" indent="0">
              <a:buNone/>
              <a:defRPr sz="1600"/>
            </a:lvl9pPr>
          </a:lstStyle>
          <a:p>
            <a:pPr lvl="0"/>
            <a:r>
              <a:rPr lang="en-US" noProof="0"/>
              <a:t>Click icon to add picture</a:t>
            </a:r>
          </a:p>
        </p:txBody>
      </p:sp>
      <p:sp>
        <p:nvSpPr>
          <p:cNvPr id="2" name="Title 1"/>
          <p:cNvSpPr>
            <a:spLocks noGrp="1"/>
          </p:cNvSpPr>
          <p:nvPr>
            <p:ph type="title"/>
          </p:nvPr>
        </p:nvSpPr>
        <p:spPr>
          <a:xfrm>
            <a:off x="6253413" y="381000"/>
            <a:ext cx="2319088" cy="997225"/>
          </a:xfrm>
        </p:spPr>
        <p:txBody>
          <a:bodyPr anchor="b"/>
          <a:lstStyle>
            <a:lvl1pPr>
              <a:lnSpc>
                <a:spcPct val="100000"/>
              </a:lnSpc>
              <a:defRPr sz="1500" b="1" i="0" spc="234" baseline="0">
                <a:solidFill>
                  <a:schemeClr val="accent1"/>
                </a:solidFill>
                <a:latin typeface="+mn-lt"/>
              </a:defRPr>
            </a:lvl1pPr>
          </a:lstStyle>
          <a:p>
            <a:r>
              <a:rPr lang="en-US"/>
              <a:t>Click to edit Master title style</a:t>
            </a:r>
          </a:p>
        </p:txBody>
      </p:sp>
      <p:sp>
        <p:nvSpPr>
          <p:cNvPr id="4" name="Text Placeholder 3"/>
          <p:cNvSpPr>
            <a:spLocks noGrp="1"/>
          </p:cNvSpPr>
          <p:nvPr>
            <p:ph type="body" sz="half" idx="2"/>
          </p:nvPr>
        </p:nvSpPr>
        <p:spPr>
          <a:xfrm>
            <a:off x="6253413" y="1451113"/>
            <a:ext cx="2319088" cy="3470137"/>
          </a:xfrm>
        </p:spPr>
        <p:txBody>
          <a:bodyPr/>
          <a:lstStyle>
            <a:lvl1pPr marL="0" indent="0">
              <a:lnSpc>
                <a:spcPct val="120000"/>
              </a:lnSpc>
              <a:spcBef>
                <a:spcPts val="936"/>
              </a:spcBef>
              <a:buNone/>
              <a:defRPr sz="1200" baseline="0">
                <a:solidFill>
                  <a:schemeClr val="bg2"/>
                </a:solidFill>
              </a:defRPr>
            </a:lvl1pPr>
            <a:lvl2pPr marL="356616" indent="0">
              <a:buNone/>
              <a:defRPr sz="1100"/>
            </a:lvl2pPr>
            <a:lvl3pPr marL="713232" indent="0">
              <a:buNone/>
              <a:defRPr sz="900"/>
            </a:lvl3pPr>
            <a:lvl4pPr marL="1069848" indent="0">
              <a:buNone/>
              <a:defRPr sz="800"/>
            </a:lvl4pPr>
            <a:lvl5pPr marL="1426464" indent="0">
              <a:buNone/>
              <a:defRPr sz="800"/>
            </a:lvl5pPr>
            <a:lvl6pPr marL="1783080" indent="0">
              <a:buNone/>
              <a:defRPr sz="800"/>
            </a:lvl6pPr>
            <a:lvl7pPr marL="2139696" indent="0">
              <a:buNone/>
              <a:defRPr sz="800"/>
            </a:lvl7pPr>
            <a:lvl8pPr marL="2496312" indent="0">
              <a:buNone/>
              <a:defRPr sz="800"/>
            </a:lvl8pPr>
            <a:lvl9pPr marL="2852928" indent="0">
              <a:buNone/>
              <a:defRPr sz="800"/>
            </a:lvl9pPr>
          </a:lstStyle>
          <a:p>
            <a:pPr lvl="0"/>
            <a:r>
              <a:rPr lang="en-US"/>
              <a:t>Click to edit Master text styles</a:t>
            </a:r>
          </a:p>
        </p:txBody>
      </p:sp>
      <p:sp>
        <p:nvSpPr>
          <p:cNvPr id="7" name="Date Placeholder 4">
            <a:extLst>
              <a:ext uri="{FF2B5EF4-FFF2-40B4-BE49-F238E27FC236}">
                <a16:creationId xmlns:a16="http://schemas.microsoft.com/office/drawing/2014/main" id="{FF5F5BFF-E15E-73A9-80E4-EDCD47831718}"/>
              </a:ext>
            </a:extLst>
          </p:cNvPr>
          <p:cNvSpPr>
            <a:spLocks noGrp="1"/>
          </p:cNvSpPr>
          <p:nvPr>
            <p:ph type="dt" sz="half" idx="10"/>
          </p:nvPr>
        </p:nvSpPr>
        <p:spPr>
          <a:xfrm>
            <a:off x="574675" y="5313363"/>
            <a:ext cx="923925" cy="290512"/>
          </a:xfrm>
        </p:spPr>
        <p:txBody>
          <a:bodyPr/>
          <a:lstStyle>
            <a:lvl1pPr defTabSz="914400" eaLnBrk="0" hangingPunct="0">
              <a:defRPr/>
            </a:lvl1pPr>
          </a:lstStyle>
          <a:p>
            <a:pPr>
              <a:defRPr/>
            </a:pPr>
            <a:fld id="{BF43B101-7D1D-1B4B-A3FD-A62980CC12FD}" type="datetimeFigureOut">
              <a:rPr lang="en-US" altLang="en-US"/>
              <a:pPr>
                <a:defRPr/>
              </a:pPr>
              <a:t>11/5/2025</a:t>
            </a:fld>
            <a:endParaRPr lang="en-US" altLang="en-US"/>
          </a:p>
        </p:txBody>
      </p:sp>
      <p:sp>
        <p:nvSpPr>
          <p:cNvPr id="8" name="Footer Placeholder 5">
            <a:extLst>
              <a:ext uri="{FF2B5EF4-FFF2-40B4-BE49-F238E27FC236}">
                <a16:creationId xmlns:a16="http://schemas.microsoft.com/office/drawing/2014/main" id="{6BFDE004-8108-A45A-5E95-650AFB086A5F}"/>
              </a:ext>
            </a:extLst>
          </p:cNvPr>
          <p:cNvSpPr>
            <a:spLocks noGrp="1"/>
          </p:cNvSpPr>
          <p:nvPr>
            <p:ph type="ftr" sz="quarter" idx="11"/>
          </p:nvPr>
        </p:nvSpPr>
        <p:spPr>
          <a:xfrm>
            <a:off x="1577975" y="5313363"/>
            <a:ext cx="2611438" cy="287337"/>
          </a:xfrm>
        </p:spPr>
        <p:txBody>
          <a:bodyPr/>
          <a:lstStyle>
            <a:lvl1pPr defTabSz="914400" eaLnBrk="0" fontAlgn="base" hangingPunct="0">
              <a:spcBef>
                <a:spcPct val="0"/>
              </a:spcBef>
              <a:spcAft>
                <a:spcPct val="0"/>
              </a:spcAft>
              <a:defRPr>
                <a:ea typeface="MS PGothic" charset="0"/>
                <a:cs typeface="MS PGothic" charset="0"/>
              </a:defRPr>
            </a:lvl1pPr>
          </a:lstStyle>
          <a:p>
            <a:pPr>
              <a:defRPr/>
            </a:pPr>
            <a:endParaRPr lang="en-US"/>
          </a:p>
        </p:txBody>
      </p:sp>
      <p:sp>
        <p:nvSpPr>
          <p:cNvPr id="9" name="Slide Number Placeholder 6">
            <a:extLst>
              <a:ext uri="{FF2B5EF4-FFF2-40B4-BE49-F238E27FC236}">
                <a16:creationId xmlns:a16="http://schemas.microsoft.com/office/drawing/2014/main" id="{8E4C7104-061C-25F1-196C-12166A052283}"/>
              </a:ext>
            </a:extLst>
          </p:cNvPr>
          <p:cNvSpPr>
            <a:spLocks noGrp="1"/>
          </p:cNvSpPr>
          <p:nvPr>
            <p:ph type="sldNum" sz="quarter" idx="12"/>
          </p:nvPr>
        </p:nvSpPr>
        <p:spPr>
          <a:xfrm>
            <a:off x="4265613" y="5313363"/>
            <a:ext cx="925512" cy="287337"/>
          </a:xfrm>
        </p:spPr>
        <p:txBody>
          <a:bodyPr/>
          <a:lstStyle>
            <a:lvl1pPr defTabSz="914400" eaLnBrk="0" hangingPunct="0">
              <a:defRPr/>
            </a:lvl1pPr>
          </a:lstStyle>
          <a:p>
            <a:pPr>
              <a:defRPr/>
            </a:pPr>
            <a:fld id="{7DBA3763-20BA-EC48-86F2-2D5B2B3A48EC}" type="slidenum">
              <a:rPr lang="en-US" altLang="en-US"/>
              <a:pPr>
                <a:defRPr/>
              </a:pPr>
              <a:t>‹#›</a:t>
            </a:fld>
            <a:endParaRPr lang="en-US" altLang="en-US"/>
          </a:p>
        </p:txBody>
      </p:sp>
    </p:spTree>
    <p:extLst>
      <p:ext uri="{BB962C8B-B14F-4D97-AF65-F5344CB8AC3E}">
        <p14:creationId xmlns:p14="http://schemas.microsoft.com/office/powerpoint/2010/main" val="5377139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79AC5F-19F9-7085-578F-967360C11C62}"/>
              </a:ext>
            </a:extLst>
          </p:cNvPr>
          <p:cNvSpPr>
            <a:spLocks noGrp="1"/>
          </p:cNvSpPr>
          <p:nvPr>
            <p:ph type="dt" sz="half" idx="10"/>
          </p:nvPr>
        </p:nvSpPr>
        <p:spPr/>
        <p:txBody>
          <a:bodyPr/>
          <a:lstStyle>
            <a:lvl1pPr defTabSz="914400" eaLnBrk="0" hangingPunct="0">
              <a:defRPr/>
            </a:lvl1pPr>
          </a:lstStyle>
          <a:p>
            <a:pPr>
              <a:defRPr/>
            </a:pPr>
            <a:fld id="{1F5CD677-9B7B-E84B-A263-B176F9F94997}"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A9E59973-B5C1-24A0-BB1D-B6DC190D8F54}"/>
              </a:ext>
            </a:extLst>
          </p:cNvPr>
          <p:cNvSpPr>
            <a:spLocks noGrp="1"/>
          </p:cNvSpPr>
          <p:nvPr>
            <p:ph type="ftr" sz="quarter" idx="11"/>
          </p:nvPr>
        </p:nvSpPr>
        <p:spPr/>
        <p:txBody>
          <a:bodyPr/>
          <a:lstStyle>
            <a:lvl1pPr defTabSz="914400"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F82CD693-EB6A-D075-BA50-CC18601EC95E}"/>
              </a:ext>
            </a:extLst>
          </p:cNvPr>
          <p:cNvSpPr>
            <a:spLocks noGrp="1"/>
          </p:cNvSpPr>
          <p:nvPr>
            <p:ph type="sldNum" sz="quarter" idx="12"/>
          </p:nvPr>
        </p:nvSpPr>
        <p:spPr/>
        <p:txBody>
          <a:bodyPr/>
          <a:lstStyle>
            <a:lvl1pPr defTabSz="914400" eaLnBrk="0" hangingPunct="0">
              <a:defRPr/>
            </a:lvl1pPr>
          </a:lstStyle>
          <a:p>
            <a:pPr>
              <a:defRPr/>
            </a:pPr>
            <a:fld id="{284298F6-35D4-7B4C-9224-1DC05856710F}" type="slidenum">
              <a:rPr lang="en-US" altLang="en-US"/>
              <a:pPr>
                <a:defRPr/>
              </a:pPr>
              <a:t>‹#›</a:t>
            </a:fld>
            <a:endParaRPr lang="en-US" altLang="en-US"/>
          </a:p>
        </p:txBody>
      </p:sp>
    </p:spTree>
    <p:extLst>
      <p:ext uri="{BB962C8B-B14F-4D97-AF65-F5344CB8AC3E}">
        <p14:creationId xmlns:p14="http://schemas.microsoft.com/office/powerpoint/2010/main" val="8172799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9741" y="318655"/>
            <a:ext cx="1119099" cy="466700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2975" y="318655"/>
            <a:ext cx="6294439" cy="46670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4E38A8-D2A2-3FF6-4125-E5085BDE8D30}"/>
              </a:ext>
            </a:extLst>
          </p:cNvPr>
          <p:cNvSpPr>
            <a:spLocks noGrp="1"/>
          </p:cNvSpPr>
          <p:nvPr>
            <p:ph type="dt" sz="half" idx="10"/>
          </p:nvPr>
        </p:nvSpPr>
        <p:spPr/>
        <p:txBody>
          <a:bodyPr/>
          <a:lstStyle>
            <a:lvl1pPr defTabSz="914400" eaLnBrk="0" hangingPunct="0">
              <a:defRPr/>
            </a:lvl1pPr>
          </a:lstStyle>
          <a:p>
            <a:pPr>
              <a:defRPr/>
            </a:pPr>
            <a:fld id="{630B6CE0-3DAE-D84B-85A0-D37DE95C9199}"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88AAEF18-2531-5107-CE35-CCD8858F3FF7}"/>
              </a:ext>
            </a:extLst>
          </p:cNvPr>
          <p:cNvSpPr>
            <a:spLocks noGrp="1"/>
          </p:cNvSpPr>
          <p:nvPr>
            <p:ph type="ftr" sz="quarter" idx="11"/>
          </p:nvPr>
        </p:nvSpPr>
        <p:spPr/>
        <p:txBody>
          <a:bodyPr/>
          <a:lstStyle>
            <a:lvl1pPr defTabSz="914400" eaLnBrk="0" fontAlgn="base" hangingPunct="0">
              <a:spcBef>
                <a:spcPct val="0"/>
              </a:spcBef>
              <a:spcAft>
                <a:spcPct val="0"/>
              </a:spcAft>
              <a:defRPr>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439935F9-7EF1-E312-2A90-58F4E0B1347B}"/>
              </a:ext>
            </a:extLst>
          </p:cNvPr>
          <p:cNvSpPr>
            <a:spLocks noGrp="1"/>
          </p:cNvSpPr>
          <p:nvPr>
            <p:ph type="sldNum" sz="quarter" idx="12"/>
          </p:nvPr>
        </p:nvSpPr>
        <p:spPr/>
        <p:txBody>
          <a:bodyPr/>
          <a:lstStyle>
            <a:lvl1pPr defTabSz="914400" eaLnBrk="0" hangingPunct="0">
              <a:defRPr/>
            </a:lvl1pPr>
          </a:lstStyle>
          <a:p>
            <a:pPr>
              <a:defRPr/>
            </a:pPr>
            <a:fld id="{DA5561C7-5733-2D41-8C50-2A4FB717354F}" type="slidenum">
              <a:rPr lang="en-US" altLang="en-US"/>
              <a:pPr>
                <a:defRPr/>
              </a:pPr>
              <a:t>‹#›</a:t>
            </a:fld>
            <a:endParaRPr lang="en-US" altLang="en-US"/>
          </a:p>
        </p:txBody>
      </p:sp>
    </p:spTree>
    <p:extLst>
      <p:ext uri="{BB962C8B-B14F-4D97-AF65-F5344CB8AC3E}">
        <p14:creationId xmlns:p14="http://schemas.microsoft.com/office/powerpoint/2010/main" val="2559085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7375E"/>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A7075AD-FAEC-9BA1-C3CD-DB16C6883AB9}"/>
              </a:ext>
            </a:extLst>
          </p:cNvPr>
          <p:cNvSpPr>
            <a:spLocks noGrp="1" noChangeArrowheads="1"/>
          </p:cNvSpPr>
          <p:nvPr>
            <p:ph type="title"/>
          </p:nvPr>
        </p:nvSpPr>
        <p:spPr bwMode="auto">
          <a:xfrm>
            <a:off x="762000" y="698500"/>
            <a:ext cx="65532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ctr" anchorCtr="0" compatLnSpc="1">
            <a:prstTxWarp prst="textNoShape">
              <a:avLst/>
            </a:prstTxWarp>
          </a:bodyPr>
          <a:lstStyle/>
          <a:p>
            <a:pPr lvl="0"/>
            <a:r>
              <a:rPr lang="en-US" altLang="en-US"/>
              <a:t>Your Topic Goes Here</a:t>
            </a:r>
          </a:p>
        </p:txBody>
      </p:sp>
      <p:sp>
        <p:nvSpPr>
          <p:cNvPr id="1027" name="Rectangle 3">
            <a:extLst>
              <a:ext uri="{FF2B5EF4-FFF2-40B4-BE49-F238E27FC236}">
                <a16:creationId xmlns:a16="http://schemas.microsoft.com/office/drawing/2014/main" id="{6A547BB4-9406-4629-9213-6339EE6EF73B}"/>
              </a:ext>
            </a:extLst>
          </p:cNvPr>
          <p:cNvSpPr>
            <a:spLocks noGrp="1" noChangeArrowheads="1"/>
          </p:cNvSpPr>
          <p:nvPr>
            <p:ph type="body" idx="1"/>
          </p:nvPr>
        </p:nvSpPr>
        <p:spPr bwMode="auto">
          <a:xfrm>
            <a:off x="762000" y="1460500"/>
            <a:ext cx="65532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t" anchorCtr="0" compatLnSpc="1">
            <a:prstTxWarp prst="textNoShape">
              <a:avLst/>
            </a:prstTxWarp>
          </a:bodyPr>
          <a:lstStyle/>
          <a:p>
            <a:pPr lvl="0"/>
            <a:r>
              <a:rPr lang="en-US" altLang="en-US"/>
              <a:t>Your Subtopics Go Here</a:t>
            </a:r>
          </a:p>
        </p:txBody>
      </p:sp>
    </p:spTree>
  </p:cSld>
  <p:clrMap bg1="lt1" tx1="dk1" bg2="lt2" tx2="dk2" accent1="accent1" accent2="accent2" accent3="accent3" accent4="accent4" accent5="accent5" accent6="accent6" hlink="hlink" folHlink="folHlink"/>
  <p:sldLayoutIdLst>
    <p:sldLayoutId id="2147485499" r:id="rId1"/>
    <p:sldLayoutId id="2147485500" r:id="rId2"/>
    <p:sldLayoutId id="2147485478" r:id="rId3"/>
    <p:sldLayoutId id="2147485501" r:id="rId4"/>
    <p:sldLayoutId id="2147485479" r:id="rId5"/>
    <p:sldLayoutId id="2147485480" r:id="rId6"/>
    <p:sldLayoutId id="2147485502" r:id="rId7"/>
    <p:sldLayoutId id="2147485481" r:id="rId8"/>
    <p:sldLayoutId id="2147485482" r:id="rId9"/>
    <p:sldLayoutId id="2147485483" r:id="rId10"/>
    <p:sldLayoutId id="2147485484" r:id="rId11"/>
  </p:sldLayoutIdLst>
  <p:txStyles>
    <p:titleStyle>
      <a:lvl1pPr algn="l" rtl="0" eaLnBrk="0" fontAlgn="base" hangingPunct="0">
        <a:spcBef>
          <a:spcPct val="0"/>
        </a:spcBef>
        <a:spcAft>
          <a:spcPct val="0"/>
        </a:spcAft>
        <a:defRPr sz="3200">
          <a:solidFill>
            <a:srgbClr val="95B3D7"/>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2pPr>
      <a:lvl3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3pPr>
      <a:lvl4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4pPr>
      <a:lvl5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5pPr>
      <a:lvl6pPr marL="456638" algn="l" rtl="0" eaLnBrk="1" fontAlgn="base" hangingPunct="1">
        <a:spcBef>
          <a:spcPct val="0"/>
        </a:spcBef>
        <a:spcAft>
          <a:spcPct val="0"/>
        </a:spcAft>
        <a:defRPr sz="3200">
          <a:solidFill>
            <a:srgbClr val="D5E1E7"/>
          </a:solidFill>
          <a:latin typeface="Arial Black" pitchFamily="34" charset="0"/>
        </a:defRPr>
      </a:lvl6pPr>
      <a:lvl7pPr marL="913266" algn="l" rtl="0" eaLnBrk="1" fontAlgn="base" hangingPunct="1">
        <a:spcBef>
          <a:spcPct val="0"/>
        </a:spcBef>
        <a:spcAft>
          <a:spcPct val="0"/>
        </a:spcAft>
        <a:defRPr sz="3200">
          <a:solidFill>
            <a:srgbClr val="D5E1E7"/>
          </a:solidFill>
          <a:latin typeface="Arial Black" pitchFamily="34" charset="0"/>
        </a:defRPr>
      </a:lvl7pPr>
      <a:lvl8pPr marL="1369896" algn="l" rtl="0" eaLnBrk="1" fontAlgn="base" hangingPunct="1">
        <a:spcBef>
          <a:spcPct val="0"/>
        </a:spcBef>
        <a:spcAft>
          <a:spcPct val="0"/>
        </a:spcAft>
        <a:defRPr sz="3200">
          <a:solidFill>
            <a:srgbClr val="D5E1E7"/>
          </a:solidFill>
          <a:latin typeface="Arial Black" pitchFamily="34" charset="0"/>
        </a:defRPr>
      </a:lvl8pPr>
      <a:lvl9pPr marL="1826536" algn="l" rtl="0" eaLnBrk="1" fontAlgn="base" hangingPunct="1">
        <a:spcBef>
          <a:spcPct val="0"/>
        </a:spcBef>
        <a:spcAft>
          <a:spcPct val="0"/>
        </a:spcAft>
        <a:defRPr sz="3200">
          <a:solidFill>
            <a:srgbClr val="D5E1E7"/>
          </a:solidFill>
          <a:latin typeface="Arial Black" pitchFamily="34" charset="0"/>
        </a:defRPr>
      </a:lvl9pPr>
    </p:titleStyle>
    <p:bodyStyle>
      <a:lvl1pPr marL="341313" indent="-341313" algn="l" rtl="0" eaLnBrk="0" fontAlgn="base" hangingPunct="0">
        <a:spcBef>
          <a:spcPct val="20000"/>
        </a:spcBef>
        <a:spcAft>
          <a:spcPct val="0"/>
        </a:spcAft>
        <a:buChar char="•"/>
        <a:defRPr sz="2000">
          <a:solidFill>
            <a:srgbClr val="DCE6F2"/>
          </a:solidFill>
          <a:latin typeface="+mn-lt"/>
          <a:ea typeface="MS PGothic" panose="020B0600070205080204" pitchFamily="34" charset="-128"/>
          <a:cs typeface="MS PGothic" charset="0"/>
        </a:defRPr>
      </a:lvl1pPr>
      <a:lvl2pPr marL="741363" indent="-284163" algn="l" rtl="0" eaLnBrk="0" fontAlgn="base" hangingPunct="0">
        <a:spcBef>
          <a:spcPct val="20000"/>
        </a:spcBef>
        <a:spcAft>
          <a:spcPct val="0"/>
        </a:spcAft>
        <a:buChar char="–"/>
        <a:defRPr sz="2800">
          <a:solidFill>
            <a:schemeClr val="tx1"/>
          </a:solidFill>
          <a:latin typeface="Arial" charset="0"/>
          <a:ea typeface="MS PGothic" panose="020B0600070205080204" pitchFamily="34" charset="-128"/>
          <a:cs typeface="MS PGothic" charset="0"/>
        </a:defRPr>
      </a:lvl2pPr>
      <a:lvl3pPr marL="1141413" indent="-227013" algn="l" rtl="0" eaLnBrk="0" fontAlgn="base" hangingPunct="0">
        <a:spcBef>
          <a:spcPct val="20000"/>
        </a:spcBef>
        <a:spcAft>
          <a:spcPct val="0"/>
        </a:spcAft>
        <a:buChar char="•"/>
        <a:defRPr sz="2400">
          <a:solidFill>
            <a:schemeClr val="tx1"/>
          </a:solidFill>
          <a:latin typeface="Arial" charset="0"/>
          <a:ea typeface="MS PGothic" panose="020B0600070205080204" pitchFamily="34" charset="-128"/>
          <a:cs typeface="MS PGothic" charset="0"/>
        </a:defRPr>
      </a:lvl3pPr>
      <a:lvl4pPr marL="1597025" indent="-227013" algn="l" rtl="0" eaLnBrk="0" fontAlgn="base" hangingPunct="0">
        <a:spcBef>
          <a:spcPct val="20000"/>
        </a:spcBef>
        <a:spcAft>
          <a:spcPct val="0"/>
        </a:spcAft>
        <a:buChar char="–"/>
        <a:defRPr sz="2000">
          <a:solidFill>
            <a:schemeClr val="tx1"/>
          </a:solidFill>
          <a:latin typeface="Arial" charset="0"/>
          <a:ea typeface="MS PGothic" panose="020B0600070205080204" pitchFamily="34" charset="-128"/>
          <a:cs typeface="MS PGothic" charset="0"/>
        </a:defRPr>
      </a:lvl4pPr>
      <a:lvl5pPr marL="2054225" indent="-227013" algn="l" rtl="0" eaLnBrk="0" fontAlgn="base" hangingPunct="0">
        <a:spcBef>
          <a:spcPct val="20000"/>
        </a:spcBef>
        <a:spcAft>
          <a:spcPct val="0"/>
        </a:spcAft>
        <a:buChar char="»"/>
        <a:defRPr sz="2000">
          <a:solidFill>
            <a:schemeClr val="tx1"/>
          </a:solidFill>
          <a:latin typeface="Arial" charset="0"/>
          <a:ea typeface="MS PGothic" panose="020B0600070205080204" pitchFamily="34" charset="-128"/>
          <a:cs typeface="MS PGothic" charset="0"/>
        </a:defRPr>
      </a:lvl5pPr>
      <a:lvl6pPr marL="2511488" indent="-228321" algn="l" rtl="0" eaLnBrk="1" fontAlgn="base" hangingPunct="1">
        <a:spcBef>
          <a:spcPct val="20000"/>
        </a:spcBef>
        <a:spcAft>
          <a:spcPct val="0"/>
        </a:spcAft>
        <a:buChar char="»"/>
        <a:defRPr sz="2000">
          <a:solidFill>
            <a:schemeClr val="tx1"/>
          </a:solidFill>
          <a:latin typeface="Arial" charset="0"/>
        </a:defRPr>
      </a:lvl6pPr>
      <a:lvl7pPr marL="2968116" indent="-228321" algn="l" rtl="0" eaLnBrk="1" fontAlgn="base" hangingPunct="1">
        <a:spcBef>
          <a:spcPct val="20000"/>
        </a:spcBef>
        <a:spcAft>
          <a:spcPct val="0"/>
        </a:spcAft>
        <a:buChar char="»"/>
        <a:defRPr sz="2000">
          <a:solidFill>
            <a:schemeClr val="tx1"/>
          </a:solidFill>
          <a:latin typeface="Arial" charset="0"/>
        </a:defRPr>
      </a:lvl7pPr>
      <a:lvl8pPr marL="3424753" indent="-228321" algn="l" rtl="0" eaLnBrk="1" fontAlgn="base" hangingPunct="1">
        <a:spcBef>
          <a:spcPct val="20000"/>
        </a:spcBef>
        <a:spcAft>
          <a:spcPct val="0"/>
        </a:spcAft>
        <a:buChar char="»"/>
        <a:defRPr sz="2000">
          <a:solidFill>
            <a:schemeClr val="tx1"/>
          </a:solidFill>
          <a:latin typeface="Arial" charset="0"/>
        </a:defRPr>
      </a:lvl8pPr>
      <a:lvl9pPr marL="3881367" indent="-228321"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3266" rtl="0" eaLnBrk="1" latinLnBrk="0" hangingPunct="1">
        <a:defRPr sz="1800" kern="1200">
          <a:solidFill>
            <a:schemeClr val="tx1"/>
          </a:solidFill>
          <a:latin typeface="+mn-lt"/>
          <a:ea typeface="+mn-ea"/>
          <a:cs typeface="+mn-cs"/>
        </a:defRPr>
      </a:lvl1pPr>
      <a:lvl2pPr marL="456638" algn="l" defTabSz="913266" rtl="0" eaLnBrk="1" latinLnBrk="0" hangingPunct="1">
        <a:defRPr sz="1800" kern="1200">
          <a:solidFill>
            <a:schemeClr val="tx1"/>
          </a:solidFill>
          <a:latin typeface="+mn-lt"/>
          <a:ea typeface="+mn-ea"/>
          <a:cs typeface="+mn-cs"/>
        </a:defRPr>
      </a:lvl2pPr>
      <a:lvl3pPr marL="913266" algn="l" defTabSz="913266" rtl="0" eaLnBrk="1" latinLnBrk="0" hangingPunct="1">
        <a:defRPr sz="1800" kern="1200">
          <a:solidFill>
            <a:schemeClr val="tx1"/>
          </a:solidFill>
          <a:latin typeface="+mn-lt"/>
          <a:ea typeface="+mn-ea"/>
          <a:cs typeface="+mn-cs"/>
        </a:defRPr>
      </a:lvl3pPr>
      <a:lvl4pPr marL="1369896" algn="l" defTabSz="913266" rtl="0" eaLnBrk="1" latinLnBrk="0" hangingPunct="1">
        <a:defRPr sz="1800" kern="1200">
          <a:solidFill>
            <a:schemeClr val="tx1"/>
          </a:solidFill>
          <a:latin typeface="+mn-lt"/>
          <a:ea typeface="+mn-ea"/>
          <a:cs typeface="+mn-cs"/>
        </a:defRPr>
      </a:lvl4pPr>
      <a:lvl5pPr marL="1826536" algn="l" defTabSz="913266" rtl="0" eaLnBrk="1" latinLnBrk="0" hangingPunct="1">
        <a:defRPr sz="1800" kern="1200">
          <a:solidFill>
            <a:schemeClr val="tx1"/>
          </a:solidFill>
          <a:latin typeface="+mn-lt"/>
          <a:ea typeface="+mn-ea"/>
          <a:cs typeface="+mn-cs"/>
        </a:defRPr>
      </a:lvl5pPr>
      <a:lvl6pPr marL="2283158" algn="l" defTabSz="913266" rtl="0" eaLnBrk="1" latinLnBrk="0" hangingPunct="1">
        <a:defRPr sz="1800" kern="1200">
          <a:solidFill>
            <a:schemeClr val="tx1"/>
          </a:solidFill>
          <a:latin typeface="+mn-lt"/>
          <a:ea typeface="+mn-ea"/>
          <a:cs typeface="+mn-cs"/>
        </a:defRPr>
      </a:lvl6pPr>
      <a:lvl7pPr marL="2739791" algn="l" defTabSz="913266" rtl="0" eaLnBrk="1" latinLnBrk="0" hangingPunct="1">
        <a:defRPr sz="1800" kern="1200">
          <a:solidFill>
            <a:schemeClr val="tx1"/>
          </a:solidFill>
          <a:latin typeface="+mn-lt"/>
          <a:ea typeface="+mn-ea"/>
          <a:cs typeface="+mn-cs"/>
        </a:defRPr>
      </a:lvl7pPr>
      <a:lvl8pPr marL="3196432" algn="l" defTabSz="913266" rtl="0" eaLnBrk="1" latinLnBrk="0" hangingPunct="1">
        <a:defRPr sz="1800" kern="1200">
          <a:solidFill>
            <a:schemeClr val="tx1"/>
          </a:solidFill>
          <a:latin typeface="+mn-lt"/>
          <a:ea typeface="+mn-ea"/>
          <a:cs typeface="+mn-cs"/>
        </a:defRPr>
      </a:lvl8pPr>
      <a:lvl9pPr marL="3653068" algn="l" defTabSz="91326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a:extLst>
              <a:ext uri="{FF2B5EF4-FFF2-40B4-BE49-F238E27FC236}">
                <a16:creationId xmlns:a16="http://schemas.microsoft.com/office/drawing/2014/main" id="{0AC105B5-2BB8-0BF0-7D43-645749845362}"/>
              </a:ext>
            </a:extLst>
          </p:cNvPr>
          <p:cNvSpPr>
            <a:spLocks noGrp="1"/>
          </p:cNvSpPr>
          <p:nvPr>
            <p:ph type="title"/>
          </p:nvPr>
        </p:nvSpPr>
        <p:spPr bwMode="auto">
          <a:xfrm>
            <a:off x="457200" y="228600"/>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ctr" anchorCtr="0" compatLnSpc="1">
            <a:prstTxWarp prst="textNoShape">
              <a:avLst/>
            </a:prstTxWarp>
          </a:bodyPr>
          <a:lstStyle/>
          <a:p>
            <a:pPr lvl="0"/>
            <a:r>
              <a:rPr lang="en-US" altLang="en-US"/>
              <a:t>Click to edit Master title style</a:t>
            </a:r>
          </a:p>
        </p:txBody>
      </p:sp>
      <p:sp>
        <p:nvSpPr>
          <p:cNvPr id="6147" name="Text Placeholder 2">
            <a:extLst>
              <a:ext uri="{FF2B5EF4-FFF2-40B4-BE49-F238E27FC236}">
                <a16:creationId xmlns:a16="http://schemas.microsoft.com/office/drawing/2014/main" id="{A5C78D32-080E-8D6B-5B17-C5BAB0EAD4D1}"/>
              </a:ext>
            </a:extLst>
          </p:cNvPr>
          <p:cNvSpPr>
            <a:spLocks noGrp="1"/>
          </p:cNvSpPr>
          <p:nvPr>
            <p:ph type="body" idx="1"/>
          </p:nvPr>
        </p:nvSpPr>
        <p:spPr bwMode="auto">
          <a:xfrm>
            <a:off x="457200" y="1333500"/>
            <a:ext cx="8229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A7F091D-241F-E99B-159A-8B50922FB8F0}"/>
              </a:ext>
            </a:extLst>
          </p:cNvPr>
          <p:cNvSpPr>
            <a:spLocks noGrp="1"/>
          </p:cNvSpPr>
          <p:nvPr>
            <p:ph type="dt" sz="half" idx="2"/>
          </p:nvPr>
        </p:nvSpPr>
        <p:spPr>
          <a:xfrm>
            <a:off x="457200" y="5297488"/>
            <a:ext cx="2133600" cy="303212"/>
          </a:xfrm>
          <a:prstGeom prst="rect">
            <a:avLst/>
          </a:prstGeom>
        </p:spPr>
        <p:txBody>
          <a:bodyPr vert="horz" wrap="square" lIns="91329" tIns="45662" rIns="91329" bIns="45662" numCol="1" anchor="ctr" anchorCtr="0" compatLnSpc="1">
            <a:prstTxWarp prst="textNoShape">
              <a:avLst/>
            </a:prstTxWarp>
          </a:bodyPr>
          <a:lstStyle>
            <a:lvl1pPr defTabSz="455613" eaLnBrk="1" hangingPunct="1">
              <a:defRPr sz="1200">
                <a:solidFill>
                  <a:srgbClr val="898989"/>
                </a:solidFill>
                <a:latin typeface="Calibri" panose="020F0502020204030204" pitchFamily="34" charset="0"/>
              </a:defRPr>
            </a:lvl1pPr>
          </a:lstStyle>
          <a:p>
            <a:pPr>
              <a:defRPr/>
            </a:pPr>
            <a:fld id="{067EB70A-D5A1-7E4D-BF99-CEBD836E581C}"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2A69CEC9-738E-5F67-03F0-DF43231D509B}"/>
              </a:ext>
            </a:extLst>
          </p:cNvPr>
          <p:cNvSpPr>
            <a:spLocks noGrp="1"/>
          </p:cNvSpPr>
          <p:nvPr>
            <p:ph type="ftr" sz="quarter" idx="3"/>
          </p:nvPr>
        </p:nvSpPr>
        <p:spPr>
          <a:xfrm>
            <a:off x="3124200" y="5297488"/>
            <a:ext cx="2895600" cy="303212"/>
          </a:xfrm>
          <a:prstGeom prst="rect">
            <a:avLst/>
          </a:prstGeom>
        </p:spPr>
        <p:txBody>
          <a:bodyPr vert="horz" lIns="91329" tIns="45662" rIns="91329" bIns="45662" rtlCol="0" anchor="ctr"/>
          <a:lstStyle>
            <a:lvl1pPr algn="ctr" defTabSz="456638"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52BBDBB7-91CE-4C14-BCB4-DB9A7CD4E565}"/>
              </a:ext>
            </a:extLst>
          </p:cNvPr>
          <p:cNvSpPr>
            <a:spLocks noGrp="1"/>
          </p:cNvSpPr>
          <p:nvPr>
            <p:ph type="sldNum" sz="quarter" idx="4"/>
          </p:nvPr>
        </p:nvSpPr>
        <p:spPr>
          <a:xfrm>
            <a:off x="6553200" y="5297488"/>
            <a:ext cx="2133600" cy="303212"/>
          </a:xfrm>
          <a:prstGeom prst="rect">
            <a:avLst/>
          </a:prstGeom>
        </p:spPr>
        <p:txBody>
          <a:bodyPr vert="horz" wrap="square" lIns="91329" tIns="45662" rIns="91329" bIns="45662" numCol="1" anchor="ctr" anchorCtr="0" compatLnSpc="1">
            <a:prstTxWarp prst="textNoShape">
              <a:avLst/>
            </a:prstTxWarp>
          </a:bodyPr>
          <a:lstStyle>
            <a:lvl1pPr algn="r" defTabSz="455613" eaLnBrk="1" hangingPunct="1">
              <a:defRPr sz="1200">
                <a:solidFill>
                  <a:srgbClr val="898989"/>
                </a:solidFill>
                <a:latin typeface="Calibri" panose="020F0502020204030204" pitchFamily="34" charset="0"/>
              </a:defRPr>
            </a:lvl1pPr>
          </a:lstStyle>
          <a:p>
            <a:pPr>
              <a:defRPr/>
            </a:pPr>
            <a:fld id="{98C1A625-3E37-7B43-918F-07C76DED3EB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503" r:id="rId1"/>
    <p:sldLayoutId id="2147485504" r:id="rId2"/>
    <p:sldLayoutId id="2147485505" r:id="rId3"/>
    <p:sldLayoutId id="2147485506" r:id="rId4"/>
    <p:sldLayoutId id="2147485507" r:id="rId5"/>
    <p:sldLayoutId id="2147485508" r:id="rId6"/>
    <p:sldLayoutId id="2147485509" r:id="rId7"/>
    <p:sldLayoutId id="2147485510" r:id="rId8"/>
    <p:sldLayoutId id="2147485511" r:id="rId9"/>
    <p:sldLayoutId id="2147485512" r:id="rId10"/>
    <p:sldLayoutId id="2147485513" r:id="rId11"/>
  </p:sldLayoutIdLst>
  <p:txStyles>
    <p:titleStyle>
      <a:lvl1pPr algn="ctr" defTabSz="455613"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5613"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5613"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5613"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5613"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6638" algn="ctr" defTabSz="456638"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3266" algn="ctr" defTabSz="456638"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69896" algn="ctr" defTabSz="456638"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6536" algn="ctr" defTabSz="456638"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1313" indent="-341313" algn="l" defTabSz="455613"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1363" indent="-284163"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1413" indent="-227013"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597025"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4225"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1488" indent="-228321" algn="l" defTabSz="456638" rtl="0" eaLnBrk="1" latinLnBrk="0" hangingPunct="1">
        <a:spcBef>
          <a:spcPct val="20000"/>
        </a:spcBef>
        <a:buFont typeface="Arial"/>
        <a:buChar char="•"/>
        <a:defRPr sz="2000" kern="1200">
          <a:solidFill>
            <a:schemeClr val="tx1"/>
          </a:solidFill>
          <a:latin typeface="+mn-lt"/>
          <a:ea typeface="+mn-ea"/>
          <a:cs typeface="+mn-cs"/>
        </a:defRPr>
      </a:lvl6pPr>
      <a:lvl7pPr marL="2968116" indent="-228321" algn="l" defTabSz="456638" rtl="0" eaLnBrk="1" latinLnBrk="0" hangingPunct="1">
        <a:spcBef>
          <a:spcPct val="20000"/>
        </a:spcBef>
        <a:buFont typeface="Arial"/>
        <a:buChar char="•"/>
        <a:defRPr sz="2000" kern="1200">
          <a:solidFill>
            <a:schemeClr val="tx1"/>
          </a:solidFill>
          <a:latin typeface="+mn-lt"/>
          <a:ea typeface="+mn-ea"/>
          <a:cs typeface="+mn-cs"/>
        </a:defRPr>
      </a:lvl7pPr>
      <a:lvl8pPr marL="3424753" indent="-228321" algn="l" defTabSz="456638" rtl="0" eaLnBrk="1" latinLnBrk="0" hangingPunct="1">
        <a:spcBef>
          <a:spcPct val="20000"/>
        </a:spcBef>
        <a:buFont typeface="Arial"/>
        <a:buChar char="•"/>
        <a:defRPr sz="2000" kern="1200">
          <a:solidFill>
            <a:schemeClr val="tx1"/>
          </a:solidFill>
          <a:latin typeface="+mn-lt"/>
          <a:ea typeface="+mn-ea"/>
          <a:cs typeface="+mn-cs"/>
        </a:defRPr>
      </a:lvl8pPr>
      <a:lvl9pPr marL="3881367" indent="-228321" algn="l" defTabSz="45663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638" rtl="0" eaLnBrk="1" latinLnBrk="0" hangingPunct="1">
        <a:defRPr sz="1800" kern="1200">
          <a:solidFill>
            <a:schemeClr val="tx1"/>
          </a:solidFill>
          <a:latin typeface="+mn-lt"/>
          <a:ea typeface="+mn-ea"/>
          <a:cs typeface="+mn-cs"/>
        </a:defRPr>
      </a:lvl1pPr>
      <a:lvl2pPr marL="456638" algn="l" defTabSz="456638" rtl="0" eaLnBrk="1" latinLnBrk="0" hangingPunct="1">
        <a:defRPr sz="1800" kern="1200">
          <a:solidFill>
            <a:schemeClr val="tx1"/>
          </a:solidFill>
          <a:latin typeface="+mn-lt"/>
          <a:ea typeface="+mn-ea"/>
          <a:cs typeface="+mn-cs"/>
        </a:defRPr>
      </a:lvl2pPr>
      <a:lvl3pPr marL="913266" algn="l" defTabSz="456638" rtl="0" eaLnBrk="1" latinLnBrk="0" hangingPunct="1">
        <a:defRPr sz="1800" kern="1200">
          <a:solidFill>
            <a:schemeClr val="tx1"/>
          </a:solidFill>
          <a:latin typeface="+mn-lt"/>
          <a:ea typeface="+mn-ea"/>
          <a:cs typeface="+mn-cs"/>
        </a:defRPr>
      </a:lvl3pPr>
      <a:lvl4pPr marL="1369896" algn="l" defTabSz="456638" rtl="0" eaLnBrk="1" latinLnBrk="0" hangingPunct="1">
        <a:defRPr sz="1800" kern="1200">
          <a:solidFill>
            <a:schemeClr val="tx1"/>
          </a:solidFill>
          <a:latin typeface="+mn-lt"/>
          <a:ea typeface="+mn-ea"/>
          <a:cs typeface="+mn-cs"/>
        </a:defRPr>
      </a:lvl4pPr>
      <a:lvl5pPr marL="1826536" algn="l" defTabSz="456638" rtl="0" eaLnBrk="1" latinLnBrk="0" hangingPunct="1">
        <a:defRPr sz="1800" kern="1200">
          <a:solidFill>
            <a:schemeClr val="tx1"/>
          </a:solidFill>
          <a:latin typeface="+mn-lt"/>
          <a:ea typeface="+mn-ea"/>
          <a:cs typeface="+mn-cs"/>
        </a:defRPr>
      </a:lvl5pPr>
      <a:lvl6pPr marL="2283158" algn="l" defTabSz="456638" rtl="0" eaLnBrk="1" latinLnBrk="0" hangingPunct="1">
        <a:defRPr sz="1800" kern="1200">
          <a:solidFill>
            <a:schemeClr val="tx1"/>
          </a:solidFill>
          <a:latin typeface="+mn-lt"/>
          <a:ea typeface="+mn-ea"/>
          <a:cs typeface="+mn-cs"/>
        </a:defRPr>
      </a:lvl6pPr>
      <a:lvl7pPr marL="2739791" algn="l" defTabSz="456638" rtl="0" eaLnBrk="1" latinLnBrk="0" hangingPunct="1">
        <a:defRPr sz="1800" kern="1200">
          <a:solidFill>
            <a:schemeClr val="tx1"/>
          </a:solidFill>
          <a:latin typeface="+mn-lt"/>
          <a:ea typeface="+mn-ea"/>
          <a:cs typeface="+mn-cs"/>
        </a:defRPr>
      </a:lvl7pPr>
      <a:lvl8pPr marL="3196432" algn="l" defTabSz="456638" rtl="0" eaLnBrk="1" latinLnBrk="0" hangingPunct="1">
        <a:defRPr sz="1800" kern="1200">
          <a:solidFill>
            <a:schemeClr val="tx1"/>
          </a:solidFill>
          <a:latin typeface="+mn-lt"/>
          <a:ea typeface="+mn-ea"/>
          <a:cs typeface="+mn-cs"/>
        </a:defRPr>
      </a:lvl8pPr>
      <a:lvl9pPr marL="3653068" algn="l" defTabSz="45663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75EC38-8753-24FE-E729-262EC2CD7A7E}"/>
              </a:ext>
            </a:extLst>
          </p:cNvPr>
          <p:cNvSpPr>
            <a:spLocks noGrp="1"/>
          </p:cNvSpPr>
          <p:nvPr>
            <p:ph type="title"/>
          </p:nvPr>
        </p:nvSpPr>
        <p:spPr>
          <a:xfrm>
            <a:off x="938213" y="319088"/>
            <a:ext cx="7634287" cy="1243012"/>
          </a:xfrm>
          <a:prstGeom prst="rect">
            <a:avLst/>
          </a:prstGeom>
        </p:spPr>
        <p:txBody>
          <a:bodyPr vert="horz" lIns="71234" tIns="35619" rIns="71234" bIns="35619" rtlCol="0" anchor="t">
            <a:normAutofit/>
          </a:bodyPr>
          <a:lstStyle/>
          <a:p>
            <a:r>
              <a:rPr lang="en-US"/>
              <a:t>Click to edit Master title style</a:t>
            </a:r>
          </a:p>
        </p:txBody>
      </p:sp>
      <p:sp>
        <p:nvSpPr>
          <p:cNvPr id="30723" name="Text Placeholder 2">
            <a:extLst>
              <a:ext uri="{FF2B5EF4-FFF2-40B4-BE49-F238E27FC236}">
                <a16:creationId xmlns:a16="http://schemas.microsoft.com/office/drawing/2014/main" id="{E23F6402-DF71-F8A0-BC31-1796E562F0D3}"/>
              </a:ext>
            </a:extLst>
          </p:cNvPr>
          <p:cNvSpPr>
            <a:spLocks noGrp="1"/>
          </p:cNvSpPr>
          <p:nvPr>
            <p:ph type="body" idx="1"/>
          </p:nvPr>
        </p:nvSpPr>
        <p:spPr bwMode="auto">
          <a:xfrm>
            <a:off x="938213" y="1905000"/>
            <a:ext cx="7634287"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234" tIns="35619" rIns="71234" bIns="3561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C128A8F-C161-D93A-3171-55E420B3A0AC}"/>
              </a:ext>
            </a:extLst>
          </p:cNvPr>
          <p:cNvSpPr>
            <a:spLocks noGrp="1"/>
          </p:cNvSpPr>
          <p:nvPr>
            <p:ph type="dt" sz="half" idx="2"/>
          </p:nvPr>
        </p:nvSpPr>
        <p:spPr>
          <a:xfrm>
            <a:off x="938213" y="5313363"/>
            <a:ext cx="1747837" cy="290512"/>
          </a:xfrm>
          <a:prstGeom prst="rect">
            <a:avLst/>
          </a:prstGeom>
        </p:spPr>
        <p:txBody>
          <a:bodyPr vert="horz" wrap="square" lIns="71234" tIns="35619" rIns="71234" bIns="35619" numCol="1" anchor="ctr" anchorCtr="0" compatLnSpc="1">
            <a:prstTxWarp prst="textNoShape">
              <a:avLst/>
            </a:prstTxWarp>
          </a:bodyPr>
          <a:lstStyle>
            <a:lvl1pPr defTabSz="355600" eaLnBrk="1" hangingPunct="1">
              <a:defRPr sz="900">
                <a:solidFill>
                  <a:srgbClr val="595959"/>
                </a:solidFill>
                <a:latin typeface="Gill Sans MT" panose="020B0502020104020203" pitchFamily="34" charset="77"/>
              </a:defRPr>
            </a:lvl1pPr>
          </a:lstStyle>
          <a:p>
            <a:pPr>
              <a:defRPr/>
            </a:pPr>
            <a:fld id="{BBDD1D53-5709-064E-91BF-C6777F254DD0}"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39C13AA1-EC99-63FB-5C4F-B23E0A402112}"/>
              </a:ext>
            </a:extLst>
          </p:cNvPr>
          <p:cNvSpPr>
            <a:spLocks noGrp="1"/>
          </p:cNvSpPr>
          <p:nvPr>
            <p:ph type="ftr" sz="quarter" idx="3"/>
          </p:nvPr>
        </p:nvSpPr>
        <p:spPr>
          <a:xfrm>
            <a:off x="3028950" y="5313363"/>
            <a:ext cx="3086100" cy="287337"/>
          </a:xfrm>
          <a:prstGeom prst="rect">
            <a:avLst/>
          </a:prstGeom>
        </p:spPr>
        <p:txBody>
          <a:bodyPr vert="horz" lIns="71234" tIns="35619" rIns="71234" bIns="35619" rtlCol="0" anchor="ctr"/>
          <a:lstStyle>
            <a:lvl1pPr algn="ctr" defTabSz="356178" eaLnBrk="1" fontAlgn="auto" hangingPunct="1">
              <a:spcBef>
                <a:spcPts val="0"/>
              </a:spcBef>
              <a:spcAft>
                <a:spcPts val="0"/>
              </a:spcAft>
              <a:defRPr sz="900">
                <a:solidFill>
                  <a:prstClr val="black">
                    <a:lumMod val="65000"/>
                    <a:lumOff val="35000"/>
                  </a:prstClr>
                </a:solidFill>
                <a:latin typeface="Gill Sans M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70CA767F-3F32-D76B-B3DC-74A1ECE7A39D}"/>
              </a:ext>
            </a:extLst>
          </p:cNvPr>
          <p:cNvSpPr>
            <a:spLocks noGrp="1"/>
          </p:cNvSpPr>
          <p:nvPr>
            <p:ph type="sldNum" sz="quarter" idx="4"/>
          </p:nvPr>
        </p:nvSpPr>
        <p:spPr>
          <a:xfrm>
            <a:off x="6457950" y="5313363"/>
            <a:ext cx="2114550" cy="287337"/>
          </a:xfrm>
          <a:prstGeom prst="rect">
            <a:avLst/>
          </a:prstGeom>
        </p:spPr>
        <p:txBody>
          <a:bodyPr vert="horz" wrap="square" lIns="71234" tIns="35619" rIns="71234" bIns="35619" numCol="1" anchor="ctr" anchorCtr="0" compatLnSpc="1">
            <a:prstTxWarp prst="textNoShape">
              <a:avLst/>
            </a:prstTxWarp>
          </a:bodyPr>
          <a:lstStyle>
            <a:lvl1pPr algn="r" defTabSz="355600" eaLnBrk="1" hangingPunct="1">
              <a:defRPr sz="900">
                <a:solidFill>
                  <a:srgbClr val="595959"/>
                </a:solidFill>
                <a:latin typeface="Gill Sans MT" panose="020B0502020104020203" pitchFamily="34" charset="77"/>
              </a:defRPr>
            </a:lvl1pPr>
          </a:lstStyle>
          <a:p>
            <a:pPr>
              <a:defRPr/>
            </a:pPr>
            <a:fld id="{31CB73D1-0EA1-D443-8115-DE74A4FEAF02}" type="slidenum">
              <a:rPr lang="en-US" altLang="en-US"/>
              <a:pPr>
                <a:defRPr/>
              </a:pPr>
              <a:t>‹#›</a:t>
            </a:fld>
            <a:endParaRPr lang="en-US" altLang="en-US"/>
          </a:p>
        </p:txBody>
      </p:sp>
      <p:sp>
        <p:nvSpPr>
          <p:cNvPr id="11" name="Freeform 6" title="Left scallop edge">
            <a:extLst>
              <a:ext uri="{FF2B5EF4-FFF2-40B4-BE49-F238E27FC236}">
                <a16:creationId xmlns:a16="http://schemas.microsoft.com/office/drawing/2014/main" id="{B077C87A-519B-D2E9-EB72-F9BE98C600CF}"/>
              </a:ext>
            </a:extLst>
          </p:cNvPr>
          <p:cNvSpPr/>
          <p:nvPr/>
        </p:nvSpPr>
        <p:spPr bwMode="auto">
          <a:xfrm rot="10800000">
            <a:off x="-332582" y="-9071"/>
            <a:ext cx="665163" cy="5715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12" name="Rectangle 11" title="right edge border">
            <a:extLst>
              <a:ext uri="{FF2B5EF4-FFF2-40B4-BE49-F238E27FC236}">
                <a16:creationId xmlns:a16="http://schemas.microsoft.com/office/drawing/2014/main" id="{C1BE2897-16BC-F173-4E07-1611290F7157}"/>
              </a:ext>
            </a:extLst>
          </p:cNvPr>
          <p:cNvSpPr/>
          <p:nvPr/>
        </p:nvSpPr>
        <p:spPr>
          <a:xfrm>
            <a:off x="8931275" y="0"/>
            <a:ext cx="212725"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Lst>
  <p:txStyles>
    <p:titleStyle>
      <a:lvl1pPr algn="l" defTabSz="711200"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6638"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3266"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69896"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6536"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p:titleStyle>
    <p:bodyStyle>
      <a:lvl1pPr marL="176213" indent="-176213" algn="l" defTabSz="711200" rtl="0" eaLnBrk="0" fontAlgn="base" hangingPunct="0">
        <a:lnSpc>
          <a:spcPct val="110000"/>
        </a:lnSpc>
        <a:spcBef>
          <a:spcPts val="550"/>
        </a:spcBef>
        <a:spcAft>
          <a:spcPct val="0"/>
        </a:spcAft>
        <a:buClr>
          <a:schemeClr val="tx2"/>
        </a:buClr>
        <a:buFont typeface="Arial" panose="020B0604020202020204" pitchFamily="34" charset="0"/>
        <a:buChar char="•"/>
        <a:defRPr sz="1600" kern="1200">
          <a:solidFill>
            <a:srgbClr val="595959"/>
          </a:solidFill>
          <a:latin typeface="+mn-lt"/>
          <a:ea typeface="MS PGothic" panose="020B0600070205080204" pitchFamily="34" charset="-128"/>
          <a:cs typeface="ＭＳ Ｐゴシック" charset="0"/>
        </a:defRPr>
      </a:lvl1pPr>
      <a:lvl2pPr marL="531813" indent="-176213" algn="l" defTabSz="711200" rtl="0" eaLnBrk="0" fontAlgn="base" hangingPunct="0">
        <a:lnSpc>
          <a:spcPct val="110000"/>
        </a:lnSpc>
        <a:spcBef>
          <a:spcPts val="550"/>
        </a:spcBef>
        <a:spcAft>
          <a:spcPct val="0"/>
        </a:spcAft>
        <a:buClr>
          <a:schemeClr val="tx2"/>
        </a:buClr>
        <a:buFont typeface="Gill Sans MT" panose="020B0502020104020203" pitchFamily="34" charset="77"/>
        <a:buChar char="–"/>
        <a:defRPr sz="1400" kern="1200">
          <a:solidFill>
            <a:srgbClr val="595959"/>
          </a:solidFill>
          <a:latin typeface="+mn-lt"/>
          <a:ea typeface="MS PGothic" panose="020B0600070205080204" pitchFamily="34" charset="-128"/>
          <a:cs typeface="+mn-cs"/>
        </a:defRPr>
      </a:lvl2pPr>
      <a:lvl3pPr marL="889000" indent="-176213" algn="l" defTabSz="711200" rtl="0" eaLnBrk="0" fontAlgn="base" hangingPunct="0">
        <a:lnSpc>
          <a:spcPct val="110000"/>
        </a:lnSpc>
        <a:spcBef>
          <a:spcPts val="550"/>
        </a:spcBef>
        <a:spcAft>
          <a:spcPct val="0"/>
        </a:spcAft>
        <a:buClr>
          <a:schemeClr val="tx2"/>
        </a:buClr>
        <a:buFont typeface="Arial" panose="020B0604020202020204" pitchFamily="34" charset="0"/>
        <a:buChar char="•"/>
        <a:defRPr sz="1200" kern="1200">
          <a:solidFill>
            <a:srgbClr val="595959"/>
          </a:solidFill>
          <a:latin typeface="+mn-lt"/>
          <a:ea typeface="MS PGothic" panose="020B0600070205080204" pitchFamily="34" charset="-128"/>
          <a:cs typeface="+mn-cs"/>
        </a:defRPr>
      </a:lvl3pPr>
      <a:lvl4pPr marL="1246188" indent="-176213" algn="l" defTabSz="711200" rtl="0" eaLnBrk="0" fontAlgn="base" hangingPunct="0">
        <a:lnSpc>
          <a:spcPct val="110000"/>
        </a:lnSpc>
        <a:spcBef>
          <a:spcPts val="550"/>
        </a:spcBef>
        <a:spcAft>
          <a:spcPct val="0"/>
        </a:spcAft>
        <a:buClr>
          <a:schemeClr val="tx2"/>
        </a:buClr>
        <a:buFont typeface="Gill Sans MT" panose="020B0502020104020203" pitchFamily="34" charset="77"/>
        <a:buChar char="–"/>
        <a:defRPr sz="1100" kern="1200">
          <a:solidFill>
            <a:srgbClr val="595959"/>
          </a:solidFill>
          <a:latin typeface="+mn-lt"/>
          <a:ea typeface="MS PGothic" panose="020B0600070205080204" pitchFamily="34" charset="-128"/>
          <a:cs typeface="+mn-cs"/>
        </a:defRPr>
      </a:lvl4pPr>
      <a:lvl5pPr marL="1600200" indent="-176213" algn="l" defTabSz="711200" rtl="0" eaLnBrk="0" fontAlgn="base" hangingPunct="0">
        <a:lnSpc>
          <a:spcPct val="110000"/>
        </a:lnSpc>
        <a:spcBef>
          <a:spcPts val="550"/>
        </a:spcBef>
        <a:spcAft>
          <a:spcPct val="0"/>
        </a:spcAft>
        <a:buClr>
          <a:schemeClr val="tx2"/>
        </a:buClr>
        <a:buFont typeface="Arial" panose="020B0604020202020204" pitchFamily="34" charset="0"/>
        <a:buChar char="•"/>
        <a:defRPr sz="1100" kern="1200">
          <a:solidFill>
            <a:srgbClr val="595959"/>
          </a:solidFill>
          <a:latin typeface="+mn-lt"/>
          <a:ea typeface="MS PGothic" panose="020B0600070205080204" pitchFamily="34" charset="-128"/>
          <a:cs typeface="+mn-cs"/>
        </a:defRPr>
      </a:lvl5pPr>
      <a:lvl6pPr marL="1958968" indent="-178091" algn="l" defTabSz="712351" rtl="0" eaLnBrk="1" latinLnBrk="0" hangingPunct="1">
        <a:lnSpc>
          <a:spcPct val="110000"/>
        </a:lnSpc>
        <a:spcBef>
          <a:spcPts val="546"/>
        </a:spcBef>
        <a:buClr>
          <a:schemeClr val="tx2"/>
        </a:buClr>
        <a:buFont typeface="Gill Sans MT" panose="020B0502020104020203" pitchFamily="34" charset="0"/>
        <a:buChar char="–"/>
        <a:defRPr sz="1100" kern="1200">
          <a:solidFill>
            <a:schemeClr val="tx1">
              <a:lumMod val="65000"/>
              <a:lumOff val="35000"/>
            </a:schemeClr>
          </a:solidFill>
          <a:latin typeface="+mn-lt"/>
          <a:ea typeface="+mn-ea"/>
          <a:cs typeface="+mn-cs"/>
        </a:defRPr>
      </a:lvl6pPr>
      <a:lvl7pPr marL="2315145" indent="-178091" algn="l" defTabSz="712351" rtl="0" eaLnBrk="1" latinLnBrk="0" hangingPunct="1">
        <a:lnSpc>
          <a:spcPct val="110000"/>
        </a:lnSpc>
        <a:spcBef>
          <a:spcPts val="546"/>
        </a:spcBef>
        <a:buClr>
          <a:schemeClr val="tx2"/>
        </a:buClr>
        <a:buFont typeface="Arial" panose="020B0604020202020204" pitchFamily="34" charset="0"/>
        <a:buChar char="•"/>
        <a:defRPr sz="1100" kern="1200">
          <a:solidFill>
            <a:schemeClr val="tx1">
              <a:lumMod val="65000"/>
              <a:lumOff val="35000"/>
            </a:schemeClr>
          </a:solidFill>
          <a:latin typeface="+mn-lt"/>
          <a:ea typeface="+mn-ea"/>
          <a:cs typeface="+mn-cs"/>
        </a:defRPr>
      </a:lvl7pPr>
      <a:lvl8pPr marL="2671303" indent="-178091" algn="l" defTabSz="712351" rtl="0" eaLnBrk="1" latinLnBrk="0" hangingPunct="1">
        <a:lnSpc>
          <a:spcPct val="110000"/>
        </a:lnSpc>
        <a:spcBef>
          <a:spcPts val="546"/>
        </a:spcBef>
        <a:buClr>
          <a:schemeClr val="tx2"/>
        </a:buClr>
        <a:buFont typeface="Gill Sans MT" panose="020B0502020104020203" pitchFamily="34" charset="0"/>
        <a:buChar char="–"/>
        <a:defRPr sz="1100" kern="1200" baseline="0">
          <a:solidFill>
            <a:schemeClr val="tx1">
              <a:lumMod val="65000"/>
              <a:lumOff val="35000"/>
            </a:schemeClr>
          </a:solidFill>
          <a:latin typeface="+mn-lt"/>
          <a:ea typeface="+mn-ea"/>
          <a:cs typeface="+mn-cs"/>
        </a:defRPr>
      </a:lvl8pPr>
      <a:lvl9pPr marL="3027483" indent="-178091" algn="l" defTabSz="712351" rtl="0" eaLnBrk="1" latinLnBrk="0" hangingPunct="1">
        <a:lnSpc>
          <a:spcPct val="110000"/>
        </a:lnSpc>
        <a:spcBef>
          <a:spcPts val="546"/>
        </a:spcBef>
        <a:buClr>
          <a:schemeClr val="tx2"/>
        </a:buClr>
        <a:buFont typeface="Arial" panose="020B0604020202020204" pitchFamily="34" charset="0"/>
        <a:buChar char="•"/>
        <a:defRPr sz="1100" kern="1200" baseline="0">
          <a:solidFill>
            <a:schemeClr val="tx1">
              <a:lumMod val="65000"/>
              <a:lumOff val="35000"/>
            </a:schemeClr>
          </a:solidFill>
          <a:latin typeface="+mn-lt"/>
          <a:ea typeface="+mn-ea"/>
          <a:cs typeface="+mn-cs"/>
        </a:defRPr>
      </a:lvl9pPr>
    </p:bodyStyle>
    <p:otherStyle>
      <a:defPPr>
        <a:defRPr lang="en-US"/>
      </a:defPPr>
      <a:lvl1pPr marL="0" algn="l" defTabSz="712351" rtl="0" eaLnBrk="1" latinLnBrk="0" hangingPunct="1">
        <a:defRPr sz="1400" kern="1200">
          <a:solidFill>
            <a:schemeClr val="tx1"/>
          </a:solidFill>
          <a:latin typeface="+mn-lt"/>
          <a:ea typeface="+mn-ea"/>
          <a:cs typeface="+mn-cs"/>
        </a:defRPr>
      </a:lvl1pPr>
      <a:lvl2pPr marL="356178" algn="l" defTabSz="712351" rtl="0" eaLnBrk="1" latinLnBrk="0" hangingPunct="1">
        <a:defRPr sz="1400" kern="1200">
          <a:solidFill>
            <a:schemeClr val="tx1"/>
          </a:solidFill>
          <a:latin typeface="+mn-lt"/>
          <a:ea typeface="+mn-ea"/>
          <a:cs typeface="+mn-cs"/>
        </a:defRPr>
      </a:lvl2pPr>
      <a:lvl3pPr marL="712351" algn="l" defTabSz="712351" rtl="0" eaLnBrk="1" latinLnBrk="0" hangingPunct="1">
        <a:defRPr sz="1400" kern="1200">
          <a:solidFill>
            <a:schemeClr val="tx1"/>
          </a:solidFill>
          <a:latin typeface="+mn-lt"/>
          <a:ea typeface="+mn-ea"/>
          <a:cs typeface="+mn-cs"/>
        </a:defRPr>
      </a:lvl3pPr>
      <a:lvl4pPr marL="1068527" algn="l" defTabSz="712351" rtl="0" eaLnBrk="1" latinLnBrk="0" hangingPunct="1">
        <a:defRPr sz="1400" kern="1200">
          <a:solidFill>
            <a:schemeClr val="tx1"/>
          </a:solidFill>
          <a:latin typeface="+mn-lt"/>
          <a:ea typeface="+mn-ea"/>
          <a:cs typeface="+mn-cs"/>
        </a:defRPr>
      </a:lvl4pPr>
      <a:lvl5pPr marL="1424697" algn="l" defTabSz="712351" rtl="0" eaLnBrk="1" latinLnBrk="0" hangingPunct="1">
        <a:defRPr sz="1400" kern="1200">
          <a:solidFill>
            <a:schemeClr val="tx1"/>
          </a:solidFill>
          <a:latin typeface="+mn-lt"/>
          <a:ea typeface="+mn-ea"/>
          <a:cs typeface="+mn-cs"/>
        </a:defRPr>
      </a:lvl5pPr>
      <a:lvl6pPr marL="1780878" algn="l" defTabSz="712351" rtl="0" eaLnBrk="1" latinLnBrk="0" hangingPunct="1">
        <a:defRPr sz="1400" kern="1200">
          <a:solidFill>
            <a:schemeClr val="tx1"/>
          </a:solidFill>
          <a:latin typeface="+mn-lt"/>
          <a:ea typeface="+mn-ea"/>
          <a:cs typeface="+mn-cs"/>
        </a:defRPr>
      </a:lvl6pPr>
      <a:lvl7pPr marL="2137056" algn="l" defTabSz="712351" rtl="0" eaLnBrk="1" latinLnBrk="0" hangingPunct="1">
        <a:defRPr sz="1400" kern="1200">
          <a:solidFill>
            <a:schemeClr val="tx1"/>
          </a:solidFill>
          <a:latin typeface="+mn-lt"/>
          <a:ea typeface="+mn-ea"/>
          <a:cs typeface="+mn-cs"/>
        </a:defRPr>
      </a:lvl7pPr>
      <a:lvl8pPr marL="2493219" algn="l" defTabSz="712351" rtl="0" eaLnBrk="1" latinLnBrk="0" hangingPunct="1">
        <a:defRPr sz="1400" kern="1200">
          <a:solidFill>
            <a:schemeClr val="tx1"/>
          </a:solidFill>
          <a:latin typeface="+mn-lt"/>
          <a:ea typeface="+mn-ea"/>
          <a:cs typeface="+mn-cs"/>
        </a:defRPr>
      </a:lvl8pPr>
      <a:lvl9pPr marL="2849394" algn="l" defTabSz="712351"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Title Placeholder 1">
            <a:extLst>
              <a:ext uri="{FF2B5EF4-FFF2-40B4-BE49-F238E27FC236}">
                <a16:creationId xmlns:a16="http://schemas.microsoft.com/office/drawing/2014/main" id="{55BA4929-507D-0B8A-1AF4-3F743AE70CCF}"/>
              </a:ext>
            </a:extLst>
          </p:cNvPr>
          <p:cNvSpPr>
            <a:spLocks noGrp="1"/>
          </p:cNvSpPr>
          <p:nvPr>
            <p:ph type="title"/>
          </p:nvPr>
        </p:nvSpPr>
        <p:spPr bwMode="auto">
          <a:xfrm>
            <a:off x="457200" y="228600"/>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ctr" anchorCtr="0" compatLnSpc="1">
            <a:prstTxWarp prst="textNoShape">
              <a:avLst/>
            </a:prstTxWarp>
          </a:bodyPr>
          <a:lstStyle/>
          <a:p>
            <a:pPr lvl="0"/>
            <a:r>
              <a:rPr lang="en-US" altLang="en-US"/>
              <a:t>Click to edit Master title style</a:t>
            </a:r>
          </a:p>
        </p:txBody>
      </p:sp>
      <p:sp>
        <p:nvSpPr>
          <p:cNvPr id="43011" name="Text Placeholder 2">
            <a:extLst>
              <a:ext uri="{FF2B5EF4-FFF2-40B4-BE49-F238E27FC236}">
                <a16:creationId xmlns:a16="http://schemas.microsoft.com/office/drawing/2014/main" id="{930959B1-1B69-6CD5-D3E6-378BB8845A8E}"/>
              </a:ext>
            </a:extLst>
          </p:cNvPr>
          <p:cNvSpPr>
            <a:spLocks noGrp="1"/>
          </p:cNvSpPr>
          <p:nvPr>
            <p:ph type="body" idx="1"/>
          </p:nvPr>
        </p:nvSpPr>
        <p:spPr bwMode="auto">
          <a:xfrm>
            <a:off x="457200" y="1333500"/>
            <a:ext cx="8229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1755DBB-E9F5-6579-DDE5-63F1DB29A870}"/>
              </a:ext>
            </a:extLst>
          </p:cNvPr>
          <p:cNvSpPr>
            <a:spLocks noGrp="1"/>
          </p:cNvSpPr>
          <p:nvPr>
            <p:ph type="dt" sz="half" idx="2"/>
          </p:nvPr>
        </p:nvSpPr>
        <p:spPr>
          <a:xfrm>
            <a:off x="457200" y="5297488"/>
            <a:ext cx="2133600" cy="303212"/>
          </a:xfrm>
          <a:prstGeom prst="rect">
            <a:avLst/>
          </a:prstGeom>
        </p:spPr>
        <p:txBody>
          <a:bodyPr vert="horz" wrap="square" lIns="91329" tIns="45662" rIns="91329" bIns="45662" numCol="1" anchor="ctr" anchorCtr="0" compatLnSpc="1">
            <a:prstTxWarp prst="textNoShape">
              <a:avLst/>
            </a:prstTxWarp>
          </a:bodyPr>
          <a:lstStyle>
            <a:lvl1pPr defTabSz="455613" eaLnBrk="1" hangingPunct="1">
              <a:defRPr sz="1200">
                <a:solidFill>
                  <a:srgbClr val="898989"/>
                </a:solidFill>
                <a:latin typeface="Calibri" panose="020F0502020204030204" pitchFamily="34" charset="0"/>
              </a:defRPr>
            </a:lvl1pPr>
          </a:lstStyle>
          <a:p>
            <a:pPr>
              <a:defRPr/>
            </a:pPr>
            <a:fld id="{956E48B6-FB44-B349-B5D9-A0D3A4BFA8B8}"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1BE6BE06-6E56-3D14-6F00-EA6F46D8E6D7}"/>
              </a:ext>
            </a:extLst>
          </p:cNvPr>
          <p:cNvSpPr>
            <a:spLocks noGrp="1"/>
          </p:cNvSpPr>
          <p:nvPr>
            <p:ph type="ftr" sz="quarter" idx="3"/>
          </p:nvPr>
        </p:nvSpPr>
        <p:spPr>
          <a:xfrm>
            <a:off x="3124200" y="5297488"/>
            <a:ext cx="2895600" cy="303212"/>
          </a:xfrm>
          <a:prstGeom prst="rect">
            <a:avLst/>
          </a:prstGeom>
        </p:spPr>
        <p:txBody>
          <a:bodyPr vert="horz" lIns="91329" tIns="45662" rIns="91329" bIns="45662" rtlCol="0" anchor="ctr"/>
          <a:lstStyle>
            <a:lvl1pPr algn="ctr" defTabSz="456638" eaLnBrk="1" fontAlgn="auto" hangingPunct="1">
              <a:spcBef>
                <a:spcPts val="0"/>
              </a:spcBef>
              <a:spcAft>
                <a:spcPts val="0"/>
              </a:spcAft>
              <a:defRPr sz="1200">
                <a:solidFill>
                  <a:prstClr val="black">
                    <a:tint val="75000"/>
                  </a:prstClr>
                </a:solidFill>
                <a:latin typeface="Calibri"/>
                <a:ea typeface="MS PGothic" charset="0"/>
                <a:cs typeface="MS PGothic" charset="0"/>
              </a:defRPr>
            </a:lvl1pPr>
          </a:lstStyle>
          <a:p>
            <a:pPr>
              <a:defRPr/>
            </a:pPr>
            <a:endParaRPr lang="en-US"/>
          </a:p>
        </p:txBody>
      </p:sp>
      <p:sp>
        <p:nvSpPr>
          <p:cNvPr id="6" name="Slide Number Placeholder 5">
            <a:extLst>
              <a:ext uri="{FF2B5EF4-FFF2-40B4-BE49-F238E27FC236}">
                <a16:creationId xmlns:a16="http://schemas.microsoft.com/office/drawing/2014/main" id="{7FEAC99C-EB32-BFFD-C28C-E6459FECBE61}"/>
              </a:ext>
            </a:extLst>
          </p:cNvPr>
          <p:cNvSpPr>
            <a:spLocks noGrp="1"/>
          </p:cNvSpPr>
          <p:nvPr>
            <p:ph type="sldNum" sz="quarter" idx="4"/>
          </p:nvPr>
        </p:nvSpPr>
        <p:spPr>
          <a:xfrm>
            <a:off x="6553200" y="5297488"/>
            <a:ext cx="2133600" cy="303212"/>
          </a:xfrm>
          <a:prstGeom prst="rect">
            <a:avLst/>
          </a:prstGeom>
        </p:spPr>
        <p:txBody>
          <a:bodyPr vert="horz" wrap="square" lIns="91329" tIns="45662" rIns="91329" bIns="45662" numCol="1" anchor="ctr" anchorCtr="0" compatLnSpc="1">
            <a:prstTxWarp prst="textNoShape">
              <a:avLst/>
            </a:prstTxWarp>
          </a:bodyPr>
          <a:lstStyle>
            <a:lvl1pPr algn="r" defTabSz="455613" eaLnBrk="1" hangingPunct="1">
              <a:defRPr sz="1200">
                <a:solidFill>
                  <a:srgbClr val="898989"/>
                </a:solidFill>
                <a:latin typeface="Calibri" panose="020F0502020204030204" pitchFamily="34" charset="0"/>
              </a:defRPr>
            </a:lvl1pPr>
          </a:lstStyle>
          <a:p>
            <a:pPr>
              <a:defRPr/>
            </a:pPr>
            <a:fld id="{9EE13FAB-8C32-114E-8F2F-E30DB4D14EA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5536" r:id="rId1"/>
    <p:sldLayoutId id="2147485537" r:id="rId2"/>
    <p:sldLayoutId id="2147485538" r:id="rId3"/>
    <p:sldLayoutId id="2147485539" r:id="rId4"/>
    <p:sldLayoutId id="2147485540" r:id="rId5"/>
    <p:sldLayoutId id="2147485541" r:id="rId6"/>
    <p:sldLayoutId id="2147485542" r:id="rId7"/>
    <p:sldLayoutId id="2147485543" r:id="rId8"/>
    <p:sldLayoutId id="2147485544" r:id="rId9"/>
    <p:sldLayoutId id="2147485545" r:id="rId10"/>
    <p:sldLayoutId id="2147485546" r:id="rId11"/>
  </p:sldLayoutIdLst>
  <p:txStyles>
    <p:titleStyle>
      <a:lvl1pPr algn="ctr" defTabSz="455613"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5613"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5613"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5613"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5613"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6638" algn="ctr" defTabSz="456638"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3266" algn="ctr" defTabSz="456638"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69896" algn="ctr" defTabSz="456638"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6536" algn="ctr" defTabSz="456638"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1313" indent="-341313" algn="l" defTabSz="455613"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1363" indent="-284163" algn="l" defTabSz="455613"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1413" indent="-227013" algn="l" defTabSz="455613"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597025"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4225" indent="-227013" algn="l" defTabSz="455613"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1488" indent="-228321" algn="l" defTabSz="456638" rtl="0" eaLnBrk="1" latinLnBrk="0" hangingPunct="1">
        <a:spcBef>
          <a:spcPct val="20000"/>
        </a:spcBef>
        <a:buFont typeface="Arial"/>
        <a:buChar char="•"/>
        <a:defRPr sz="2000" kern="1200">
          <a:solidFill>
            <a:schemeClr val="tx1"/>
          </a:solidFill>
          <a:latin typeface="+mn-lt"/>
          <a:ea typeface="+mn-ea"/>
          <a:cs typeface="+mn-cs"/>
        </a:defRPr>
      </a:lvl6pPr>
      <a:lvl7pPr marL="2968116" indent="-228321" algn="l" defTabSz="456638" rtl="0" eaLnBrk="1" latinLnBrk="0" hangingPunct="1">
        <a:spcBef>
          <a:spcPct val="20000"/>
        </a:spcBef>
        <a:buFont typeface="Arial"/>
        <a:buChar char="•"/>
        <a:defRPr sz="2000" kern="1200">
          <a:solidFill>
            <a:schemeClr val="tx1"/>
          </a:solidFill>
          <a:latin typeface="+mn-lt"/>
          <a:ea typeface="+mn-ea"/>
          <a:cs typeface="+mn-cs"/>
        </a:defRPr>
      </a:lvl7pPr>
      <a:lvl8pPr marL="3424753" indent="-228321" algn="l" defTabSz="456638" rtl="0" eaLnBrk="1" latinLnBrk="0" hangingPunct="1">
        <a:spcBef>
          <a:spcPct val="20000"/>
        </a:spcBef>
        <a:buFont typeface="Arial"/>
        <a:buChar char="•"/>
        <a:defRPr sz="2000" kern="1200">
          <a:solidFill>
            <a:schemeClr val="tx1"/>
          </a:solidFill>
          <a:latin typeface="+mn-lt"/>
          <a:ea typeface="+mn-ea"/>
          <a:cs typeface="+mn-cs"/>
        </a:defRPr>
      </a:lvl8pPr>
      <a:lvl9pPr marL="3881367" indent="-228321" algn="l" defTabSz="45663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638" rtl="0" eaLnBrk="1" latinLnBrk="0" hangingPunct="1">
        <a:defRPr sz="1800" kern="1200">
          <a:solidFill>
            <a:schemeClr val="tx1"/>
          </a:solidFill>
          <a:latin typeface="+mn-lt"/>
          <a:ea typeface="+mn-ea"/>
          <a:cs typeface="+mn-cs"/>
        </a:defRPr>
      </a:lvl1pPr>
      <a:lvl2pPr marL="456638" algn="l" defTabSz="456638" rtl="0" eaLnBrk="1" latinLnBrk="0" hangingPunct="1">
        <a:defRPr sz="1800" kern="1200">
          <a:solidFill>
            <a:schemeClr val="tx1"/>
          </a:solidFill>
          <a:latin typeface="+mn-lt"/>
          <a:ea typeface="+mn-ea"/>
          <a:cs typeface="+mn-cs"/>
        </a:defRPr>
      </a:lvl2pPr>
      <a:lvl3pPr marL="913266" algn="l" defTabSz="456638" rtl="0" eaLnBrk="1" latinLnBrk="0" hangingPunct="1">
        <a:defRPr sz="1800" kern="1200">
          <a:solidFill>
            <a:schemeClr val="tx1"/>
          </a:solidFill>
          <a:latin typeface="+mn-lt"/>
          <a:ea typeface="+mn-ea"/>
          <a:cs typeface="+mn-cs"/>
        </a:defRPr>
      </a:lvl3pPr>
      <a:lvl4pPr marL="1369896" algn="l" defTabSz="456638" rtl="0" eaLnBrk="1" latinLnBrk="0" hangingPunct="1">
        <a:defRPr sz="1800" kern="1200">
          <a:solidFill>
            <a:schemeClr val="tx1"/>
          </a:solidFill>
          <a:latin typeface="+mn-lt"/>
          <a:ea typeface="+mn-ea"/>
          <a:cs typeface="+mn-cs"/>
        </a:defRPr>
      </a:lvl4pPr>
      <a:lvl5pPr marL="1826536" algn="l" defTabSz="456638" rtl="0" eaLnBrk="1" latinLnBrk="0" hangingPunct="1">
        <a:defRPr sz="1800" kern="1200">
          <a:solidFill>
            <a:schemeClr val="tx1"/>
          </a:solidFill>
          <a:latin typeface="+mn-lt"/>
          <a:ea typeface="+mn-ea"/>
          <a:cs typeface="+mn-cs"/>
        </a:defRPr>
      </a:lvl5pPr>
      <a:lvl6pPr marL="2283158" algn="l" defTabSz="456638" rtl="0" eaLnBrk="1" latinLnBrk="0" hangingPunct="1">
        <a:defRPr sz="1800" kern="1200">
          <a:solidFill>
            <a:schemeClr val="tx1"/>
          </a:solidFill>
          <a:latin typeface="+mn-lt"/>
          <a:ea typeface="+mn-ea"/>
          <a:cs typeface="+mn-cs"/>
        </a:defRPr>
      </a:lvl6pPr>
      <a:lvl7pPr marL="2739791" algn="l" defTabSz="456638" rtl="0" eaLnBrk="1" latinLnBrk="0" hangingPunct="1">
        <a:defRPr sz="1800" kern="1200">
          <a:solidFill>
            <a:schemeClr val="tx1"/>
          </a:solidFill>
          <a:latin typeface="+mn-lt"/>
          <a:ea typeface="+mn-ea"/>
          <a:cs typeface="+mn-cs"/>
        </a:defRPr>
      </a:lvl7pPr>
      <a:lvl8pPr marL="3196432" algn="l" defTabSz="456638" rtl="0" eaLnBrk="1" latinLnBrk="0" hangingPunct="1">
        <a:defRPr sz="1800" kern="1200">
          <a:solidFill>
            <a:schemeClr val="tx1"/>
          </a:solidFill>
          <a:latin typeface="+mn-lt"/>
          <a:ea typeface="+mn-ea"/>
          <a:cs typeface="+mn-cs"/>
        </a:defRPr>
      </a:lvl8pPr>
      <a:lvl9pPr marL="3653068" algn="l" defTabSz="45663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17375E"/>
        </a:solidFill>
        <a:effectLst/>
      </p:bgPr>
    </p:bg>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E7A9BD46-816B-CC3E-85BF-B6E167A8542D}"/>
              </a:ext>
            </a:extLst>
          </p:cNvPr>
          <p:cNvSpPr>
            <a:spLocks noGrp="1" noChangeArrowheads="1"/>
          </p:cNvSpPr>
          <p:nvPr>
            <p:ph type="title"/>
          </p:nvPr>
        </p:nvSpPr>
        <p:spPr bwMode="auto">
          <a:xfrm>
            <a:off x="762000" y="698500"/>
            <a:ext cx="65532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ctr" anchorCtr="0" compatLnSpc="1">
            <a:prstTxWarp prst="textNoShape">
              <a:avLst/>
            </a:prstTxWarp>
          </a:bodyPr>
          <a:lstStyle/>
          <a:p>
            <a:pPr lvl="0"/>
            <a:r>
              <a:rPr lang="en-US" altLang="en-US"/>
              <a:t>Your Topic Goes Here</a:t>
            </a:r>
          </a:p>
        </p:txBody>
      </p:sp>
      <p:sp>
        <p:nvSpPr>
          <p:cNvPr id="55299" name="Rectangle 3">
            <a:extLst>
              <a:ext uri="{FF2B5EF4-FFF2-40B4-BE49-F238E27FC236}">
                <a16:creationId xmlns:a16="http://schemas.microsoft.com/office/drawing/2014/main" id="{B4434E3C-C417-43F4-3C52-585B25F3ED29}"/>
              </a:ext>
            </a:extLst>
          </p:cNvPr>
          <p:cNvSpPr>
            <a:spLocks noGrp="1" noChangeArrowheads="1"/>
          </p:cNvSpPr>
          <p:nvPr>
            <p:ph type="body" idx="1"/>
          </p:nvPr>
        </p:nvSpPr>
        <p:spPr bwMode="auto">
          <a:xfrm>
            <a:off x="762000" y="1460500"/>
            <a:ext cx="65532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t" anchorCtr="0" compatLnSpc="1">
            <a:prstTxWarp prst="textNoShape">
              <a:avLst/>
            </a:prstTxWarp>
          </a:bodyPr>
          <a:lstStyle/>
          <a:p>
            <a:pPr lvl="0"/>
            <a:r>
              <a:rPr lang="en-US" altLang="en-US"/>
              <a:t>Your Subtopics Go Here</a:t>
            </a:r>
          </a:p>
        </p:txBody>
      </p:sp>
    </p:spTree>
  </p:cSld>
  <p:clrMap bg1="lt1" tx1="dk1" bg2="lt2" tx2="dk2" accent1="accent1" accent2="accent2" accent3="accent3" accent4="accent4" accent5="accent5" accent6="accent6" hlink="hlink" folHlink="folHlink"/>
  <p:sldLayoutIdLst>
    <p:sldLayoutId id="2147485547" r:id="rId1"/>
    <p:sldLayoutId id="2147485548" r:id="rId2"/>
    <p:sldLayoutId id="2147485485" r:id="rId3"/>
    <p:sldLayoutId id="2147485549" r:id="rId4"/>
    <p:sldLayoutId id="2147485486" r:id="rId5"/>
    <p:sldLayoutId id="2147485487" r:id="rId6"/>
    <p:sldLayoutId id="2147485550" r:id="rId7"/>
    <p:sldLayoutId id="2147485488" r:id="rId8"/>
    <p:sldLayoutId id="2147485489" r:id="rId9"/>
    <p:sldLayoutId id="2147485490" r:id="rId10"/>
    <p:sldLayoutId id="2147485491" r:id="rId11"/>
  </p:sldLayoutIdLst>
  <p:txStyles>
    <p:titleStyle>
      <a:lvl1pPr algn="l" rtl="0" eaLnBrk="0" fontAlgn="base" hangingPunct="0">
        <a:spcBef>
          <a:spcPct val="0"/>
        </a:spcBef>
        <a:spcAft>
          <a:spcPct val="0"/>
        </a:spcAft>
        <a:defRPr sz="3200">
          <a:solidFill>
            <a:srgbClr val="95B3D7"/>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2pPr>
      <a:lvl3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3pPr>
      <a:lvl4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4pPr>
      <a:lvl5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5pPr>
      <a:lvl6pPr marL="456638" algn="l" rtl="0" eaLnBrk="1" fontAlgn="base" hangingPunct="1">
        <a:spcBef>
          <a:spcPct val="0"/>
        </a:spcBef>
        <a:spcAft>
          <a:spcPct val="0"/>
        </a:spcAft>
        <a:defRPr sz="3200">
          <a:solidFill>
            <a:srgbClr val="D5E1E7"/>
          </a:solidFill>
          <a:latin typeface="Arial Black" pitchFamily="34" charset="0"/>
        </a:defRPr>
      </a:lvl6pPr>
      <a:lvl7pPr marL="913266" algn="l" rtl="0" eaLnBrk="1" fontAlgn="base" hangingPunct="1">
        <a:spcBef>
          <a:spcPct val="0"/>
        </a:spcBef>
        <a:spcAft>
          <a:spcPct val="0"/>
        </a:spcAft>
        <a:defRPr sz="3200">
          <a:solidFill>
            <a:srgbClr val="D5E1E7"/>
          </a:solidFill>
          <a:latin typeface="Arial Black" pitchFamily="34" charset="0"/>
        </a:defRPr>
      </a:lvl7pPr>
      <a:lvl8pPr marL="1369896" algn="l" rtl="0" eaLnBrk="1" fontAlgn="base" hangingPunct="1">
        <a:spcBef>
          <a:spcPct val="0"/>
        </a:spcBef>
        <a:spcAft>
          <a:spcPct val="0"/>
        </a:spcAft>
        <a:defRPr sz="3200">
          <a:solidFill>
            <a:srgbClr val="D5E1E7"/>
          </a:solidFill>
          <a:latin typeface="Arial Black" pitchFamily="34" charset="0"/>
        </a:defRPr>
      </a:lvl8pPr>
      <a:lvl9pPr marL="1826536" algn="l" rtl="0" eaLnBrk="1" fontAlgn="base" hangingPunct="1">
        <a:spcBef>
          <a:spcPct val="0"/>
        </a:spcBef>
        <a:spcAft>
          <a:spcPct val="0"/>
        </a:spcAft>
        <a:defRPr sz="3200">
          <a:solidFill>
            <a:srgbClr val="D5E1E7"/>
          </a:solidFill>
          <a:latin typeface="Arial Black" pitchFamily="34" charset="0"/>
        </a:defRPr>
      </a:lvl9pPr>
    </p:titleStyle>
    <p:bodyStyle>
      <a:lvl1pPr marL="341313" indent="-341313" algn="l" rtl="0" eaLnBrk="0" fontAlgn="base" hangingPunct="0">
        <a:spcBef>
          <a:spcPct val="20000"/>
        </a:spcBef>
        <a:spcAft>
          <a:spcPct val="0"/>
        </a:spcAft>
        <a:buChar char="•"/>
        <a:defRPr sz="2000">
          <a:solidFill>
            <a:srgbClr val="DCE6F2"/>
          </a:solidFill>
          <a:latin typeface="+mn-lt"/>
          <a:ea typeface="MS PGothic" panose="020B0600070205080204" pitchFamily="34" charset="-128"/>
          <a:cs typeface="MS PGothic" charset="0"/>
        </a:defRPr>
      </a:lvl1pPr>
      <a:lvl2pPr marL="741363" indent="-284163" algn="l" rtl="0" eaLnBrk="0" fontAlgn="base" hangingPunct="0">
        <a:spcBef>
          <a:spcPct val="20000"/>
        </a:spcBef>
        <a:spcAft>
          <a:spcPct val="0"/>
        </a:spcAft>
        <a:buChar char="–"/>
        <a:defRPr sz="2800">
          <a:solidFill>
            <a:schemeClr val="tx1"/>
          </a:solidFill>
          <a:latin typeface="Arial" charset="0"/>
          <a:ea typeface="MS PGothic" panose="020B0600070205080204" pitchFamily="34" charset="-128"/>
          <a:cs typeface="MS PGothic" charset="0"/>
        </a:defRPr>
      </a:lvl2pPr>
      <a:lvl3pPr marL="1141413" indent="-227013" algn="l" rtl="0" eaLnBrk="0" fontAlgn="base" hangingPunct="0">
        <a:spcBef>
          <a:spcPct val="20000"/>
        </a:spcBef>
        <a:spcAft>
          <a:spcPct val="0"/>
        </a:spcAft>
        <a:buChar char="•"/>
        <a:defRPr sz="2400">
          <a:solidFill>
            <a:schemeClr val="tx1"/>
          </a:solidFill>
          <a:latin typeface="Arial" charset="0"/>
          <a:ea typeface="MS PGothic" panose="020B0600070205080204" pitchFamily="34" charset="-128"/>
          <a:cs typeface="MS PGothic" charset="0"/>
        </a:defRPr>
      </a:lvl3pPr>
      <a:lvl4pPr marL="1597025" indent="-227013" algn="l" rtl="0" eaLnBrk="0" fontAlgn="base" hangingPunct="0">
        <a:spcBef>
          <a:spcPct val="20000"/>
        </a:spcBef>
        <a:spcAft>
          <a:spcPct val="0"/>
        </a:spcAft>
        <a:buChar char="–"/>
        <a:defRPr sz="2000">
          <a:solidFill>
            <a:schemeClr val="tx1"/>
          </a:solidFill>
          <a:latin typeface="Arial" charset="0"/>
          <a:ea typeface="MS PGothic" panose="020B0600070205080204" pitchFamily="34" charset="-128"/>
          <a:cs typeface="MS PGothic" charset="0"/>
        </a:defRPr>
      </a:lvl4pPr>
      <a:lvl5pPr marL="2054225" indent="-227013" algn="l" rtl="0" eaLnBrk="0" fontAlgn="base" hangingPunct="0">
        <a:spcBef>
          <a:spcPct val="20000"/>
        </a:spcBef>
        <a:spcAft>
          <a:spcPct val="0"/>
        </a:spcAft>
        <a:buChar char="»"/>
        <a:defRPr sz="2000">
          <a:solidFill>
            <a:schemeClr val="tx1"/>
          </a:solidFill>
          <a:latin typeface="Arial" charset="0"/>
          <a:ea typeface="MS PGothic" panose="020B0600070205080204" pitchFamily="34" charset="-128"/>
          <a:cs typeface="MS PGothic" charset="0"/>
        </a:defRPr>
      </a:lvl5pPr>
      <a:lvl6pPr marL="2511488" indent="-228321" algn="l" rtl="0" eaLnBrk="1" fontAlgn="base" hangingPunct="1">
        <a:spcBef>
          <a:spcPct val="20000"/>
        </a:spcBef>
        <a:spcAft>
          <a:spcPct val="0"/>
        </a:spcAft>
        <a:buChar char="»"/>
        <a:defRPr sz="2000">
          <a:solidFill>
            <a:schemeClr val="tx1"/>
          </a:solidFill>
          <a:latin typeface="Arial" charset="0"/>
        </a:defRPr>
      </a:lvl6pPr>
      <a:lvl7pPr marL="2968116" indent="-228321" algn="l" rtl="0" eaLnBrk="1" fontAlgn="base" hangingPunct="1">
        <a:spcBef>
          <a:spcPct val="20000"/>
        </a:spcBef>
        <a:spcAft>
          <a:spcPct val="0"/>
        </a:spcAft>
        <a:buChar char="»"/>
        <a:defRPr sz="2000">
          <a:solidFill>
            <a:schemeClr val="tx1"/>
          </a:solidFill>
          <a:latin typeface="Arial" charset="0"/>
        </a:defRPr>
      </a:lvl7pPr>
      <a:lvl8pPr marL="3424753" indent="-228321" algn="l" rtl="0" eaLnBrk="1" fontAlgn="base" hangingPunct="1">
        <a:spcBef>
          <a:spcPct val="20000"/>
        </a:spcBef>
        <a:spcAft>
          <a:spcPct val="0"/>
        </a:spcAft>
        <a:buChar char="»"/>
        <a:defRPr sz="2000">
          <a:solidFill>
            <a:schemeClr val="tx1"/>
          </a:solidFill>
          <a:latin typeface="Arial" charset="0"/>
        </a:defRPr>
      </a:lvl8pPr>
      <a:lvl9pPr marL="3881367" indent="-228321"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3266" rtl="0" eaLnBrk="1" latinLnBrk="0" hangingPunct="1">
        <a:defRPr sz="1800" kern="1200">
          <a:solidFill>
            <a:schemeClr val="tx1"/>
          </a:solidFill>
          <a:latin typeface="+mn-lt"/>
          <a:ea typeface="+mn-ea"/>
          <a:cs typeface="+mn-cs"/>
        </a:defRPr>
      </a:lvl1pPr>
      <a:lvl2pPr marL="456638" algn="l" defTabSz="913266" rtl="0" eaLnBrk="1" latinLnBrk="0" hangingPunct="1">
        <a:defRPr sz="1800" kern="1200">
          <a:solidFill>
            <a:schemeClr val="tx1"/>
          </a:solidFill>
          <a:latin typeface="+mn-lt"/>
          <a:ea typeface="+mn-ea"/>
          <a:cs typeface="+mn-cs"/>
        </a:defRPr>
      </a:lvl2pPr>
      <a:lvl3pPr marL="913266" algn="l" defTabSz="913266" rtl="0" eaLnBrk="1" latinLnBrk="0" hangingPunct="1">
        <a:defRPr sz="1800" kern="1200">
          <a:solidFill>
            <a:schemeClr val="tx1"/>
          </a:solidFill>
          <a:latin typeface="+mn-lt"/>
          <a:ea typeface="+mn-ea"/>
          <a:cs typeface="+mn-cs"/>
        </a:defRPr>
      </a:lvl3pPr>
      <a:lvl4pPr marL="1369896" algn="l" defTabSz="913266" rtl="0" eaLnBrk="1" latinLnBrk="0" hangingPunct="1">
        <a:defRPr sz="1800" kern="1200">
          <a:solidFill>
            <a:schemeClr val="tx1"/>
          </a:solidFill>
          <a:latin typeface="+mn-lt"/>
          <a:ea typeface="+mn-ea"/>
          <a:cs typeface="+mn-cs"/>
        </a:defRPr>
      </a:lvl4pPr>
      <a:lvl5pPr marL="1826536" algn="l" defTabSz="913266" rtl="0" eaLnBrk="1" latinLnBrk="0" hangingPunct="1">
        <a:defRPr sz="1800" kern="1200">
          <a:solidFill>
            <a:schemeClr val="tx1"/>
          </a:solidFill>
          <a:latin typeface="+mn-lt"/>
          <a:ea typeface="+mn-ea"/>
          <a:cs typeface="+mn-cs"/>
        </a:defRPr>
      </a:lvl5pPr>
      <a:lvl6pPr marL="2283158" algn="l" defTabSz="913266" rtl="0" eaLnBrk="1" latinLnBrk="0" hangingPunct="1">
        <a:defRPr sz="1800" kern="1200">
          <a:solidFill>
            <a:schemeClr val="tx1"/>
          </a:solidFill>
          <a:latin typeface="+mn-lt"/>
          <a:ea typeface="+mn-ea"/>
          <a:cs typeface="+mn-cs"/>
        </a:defRPr>
      </a:lvl6pPr>
      <a:lvl7pPr marL="2739791" algn="l" defTabSz="913266" rtl="0" eaLnBrk="1" latinLnBrk="0" hangingPunct="1">
        <a:defRPr sz="1800" kern="1200">
          <a:solidFill>
            <a:schemeClr val="tx1"/>
          </a:solidFill>
          <a:latin typeface="+mn-lt"/>
          <a:ea typeface="+mn-ea"/>
          <a:cs typeface="+mn-cs"/>
        </a:defRPr>
      </a:lvl7pPr>
      <a:lvl8pPr marL="3196432" algn="l" defTabSz="913266" rtl="0" eaLnBrk="1" latinLnBrk="0" hangingPunct="1">
        <a:defRPr sz="1800" kern="1200">
          <a:solidFill>
            <a:schemeClr val="tx1"/>
          </a:solidFill>
          <a:latin typeface="+mn-lt"/>
          <a:ea typeface="+mn-ea"/>
          <a:cs typeface="+mn-cs"/>
        </a:defRPr>
      </a:lvl8pPr>
      <a:lvl9pPr marL="3653068" algn="l" defTabSz="913266"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17375E"/>
        </a:soli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AD75554-532E-A857-45B8-532FA833AB04}"/>
              </a:ext>
            </a:extLst>
          </p:cNvPr>
          <p:cNvSpPr>
            <a:spLocks noGrp="1" noChangeArrowheads="1"/>
          </p:cNvSpPr>
          <p:nvPr>
            <p:ph type="title"/>
          </p:nvPr>
        </p:nvSpPr>
        <p:spPr bwMode="auto">
          <a:xfrm>
            <a:off x="762000" y="698500"/>
            <a:ext cx="65532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ctr" anchorCtr="0" compatLnSpc="1">
            <a:prstTxWarp prst="textNoShape">
              <a:avLst/>
            </a:prstTxWarp>
          </a:bodyPr>
          <a:lstStyle/>
          <a:p>
            <a:pPr lvl="0"/>
            <a:r>
              <a:rPr lang="en-US" altLang="en-US"/>
              <a:t>Your Topic Goes Here</a:t>
            </a:r>
          </a:p>
        </p:txBody>
      </p:sp>
      <p:sp>
        <p:nvSpPr>
          <p:cNvPr id="60419" name="Rectangle 3">
            <a:extLst>
              <a:ext uri="{FF2B5EF4-FFF2-40B4-BE49-F238E27FC236}">
                <a16:creationId xmlns:a16="http://schemas.microsoft.com/office/drawing/2014/main" id="{DAA3E183-2029-57D0-9C16-8A7981853D52}"/>
              </a:ext>
            </a:extLst>
          </p:cNvPr>
          <p:cNvSpPr>
            <a:spLocks noGrp="1" noChangeArrowheads="1"/>
          </p:cNvSpPr>
          <p:nvPr>
            <p:ph type="body" idx="1"/>
          </p:nvPr>
        </p:nvSpPr>
        <p:spPr bwMode="auto">
          <a:xfrm>
            <a:off x="762000" y="1460500"/>
            <a:ext cx="65532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9" tIns="45662" rIns="91329" bIns="45662" numCol="1" anchor="t" anchorCtr="0" compatLnSpc="1">
            <a:prstTxWarp prst="textNoShape">
              <a:avLst/>
            </a:prstTxWarp>
          </a:bodyPr>
          <a:lstStyle/>
          <a:p>
            <a:pPr lvl="0"/>
            <a:r>
              <a:rPr lang="en-US" altLang="en-US"/>
              <a:t>Your Subtopics Go Here</a:t>
            </a:r>
          </a:p>
        </p:txBody>
      </p:sp>
    </p:spTree>
  </p:cSld>
  <p:clrMap bg1="lt1" tx1="dk1" bg2="lt2" tx2="dk2" accent1="accent1" accent2="accent2" accent3="accent3" accent4="accent4" accent5="accent5" accent6="accent6" hlink="hlink" folHlink="folHlink"/>
  <p:sldLayoutIdLst>
    <p:sldLayoutId id="2147485551" r:id="rId1"/>
    <p:sldLayoutId id="2147485552" r:id="rId2"/>
    <p:sldLayoutId id="2147485492" r:id="rId3"/>
    <p:sldLayoutId id="2147485553" r:id="rId4"/>
    <p:sldLayoutId id="2147485493" r:id="rId5"/>
    <p:sldLayoutId id="2147485494" r:id="rId6"/>
    <p:sldLayoutId id="2147485554" r:id="rId7"/>
    <p:sldLayoutId id="2147485495" r:id="rId8"/>
    <p:sldLayoutId id="2147485496" r:id="rId9"/>
    <p:sldLayoutId id="2147485497" r:id="rId10"/>
    <p:sldLayoutId id="2147485498" r:id="rId11"/>
  </p:sldLayoutIdLst>
  <p:txStyles>
    <p:titleStyle>
      <a:lvl1pPr algn="l" rtl="0" eaLnBrk="0" fontAlgn="base" hangingPunct="0">
        <a:spcBef>
          <a:spcPct val="0"/>
        </a:spcBef>
        <a:spcAft>
          <a:spcPct val="0"/>
        </a:spcAft>
        <a:defRPr sz="3200">
          <a:solidFill>
            <a:srgbClr val="95B3D7"/>
          </a:solidFill>
          <a:latin typeface="+mj-lt"/>
          <a:ea typeface="MS PGothic" panose="020B0600070205080204" pitchFamily="34" charset="-128"/>
          <a:cs typeface="MS PGothic" charset="0"/>
        </a:defRPr>
      </a:lvl1pPr>
      <a:lvl2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2pPr>
      <a:lvl3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3pPr>
      <a:lvl4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4pPr>
      <a:lvl5pPr algn="l" rtl="0" eaLnBrk="0" fontAlgn="base" hangingPunct="0">
        <a:spcBef>
          <a:spcPct val="0"/>
        </a:spcBef>
        <a:spcAft>
          <a:spcPct val="0"/>
        </a:spcAft>
        <a:defRPr sz="3200">
          <a:solidFill>
            <a:srgbClr val="95B3D7"/>
          </a:solidFill>
          <a:latin typeface="Arial Black" pitchFamily="34" charset="0"/>
          <a:ea typeface="MS PGothic" panose="020B0600070205080204" pitchFamily="34" charset="-128"/>
          <a:cs typeface="MS PGothic" charset="0"/>
        </a:defRPr>
      </a:lvl5pPr>
      <a:lvl6pPr marL="456638" algn="l" rtl="0" eaLnBrk="1" fontAlgn="base" hangingPunct="1">
        <a:spcBef>
          <a:spcPct val="0"/>
        </a:spcBef>
        <a:spcAft>
          <a:spcPct val="0"/>
        </a:spcAft>
        <a:defRPr sz="3200">
          <a:solidFill>
            <a:srgbClr val="D5E1E7"/>
          </a:solidFill>
          <a:latin typeface="Arial Black" pitchFamily="34" charset="0"/>
        </a:defRPr>
      </a:lvl6pPr>
      <a:lvl7pPr marL="913266" algn="l" rtl="0" eaLnBrk="1" fontAlgn="base" hangingPunct="1">
        <a:spcBef>
          <a:spcPct val="0"/>
        </a:spcBef>
        <a:spcAft>
          <a:spcPct val="0"/>
        </a:spcAft>
        <a:defRPr sz="3200">
          <a:solidFill>
            <a:srgbClr val="D5E1E7"/>
          </a:solidFill>
          <a:latin typeface="Arial Black" pitchFamily="34" charset="0"/>
        </a:defRPr>
      </a:lvl7pPr>
      <a:lvl8pPr marL="1369896" algn="l" rtl="0" eaLnBrk="1" fontAlgn="base" hangingPunct="1">
        <a:spcBef>
          <a:spcPct val="0"/>
        </a:spcBef>
        <a:spcAft>
          <a:spcPct val="0"/>
        </a:spcAft>
        <a:defRPr sz="3200">
          <a:solidFill>
            <a:srgbClr val="D5E1E7"/>
          </a:solidFill>
          <a:latin typeface="Arial Black" pitchFamily="34" charset="0"/>
        </a:defRPr>
      </a:lvl8pPr>
      <a:lvl9pPr marL="1826536" algn="l" rtl="0" eaLnBrk="1" fontAlgn="base" hangingPunct="1">
        <a:spcBef>
          <a:spcPct val="0"/>
        </a:spcBef>
        <a:spcAft>
          <a:spcPct val="0"/>
        </a:spcAft>
        <a:defRPr sz="3200">
          <a:solidFill>
            <a:srgbClr val="D5E1E7"/>
          </a:solidFill>
          <a:latin typeface="Arial Black" pitchFamily="34" charset="0"/>
        </a:defRPr>
      </a:lvl9pPr>
    </p:titleStyle>
    <p:bodyStyle>
      <a:lvl1pPr marL="341313" indent="-341313" algn="l" rtl="0" eaLnBrk="0" fontAlgn="base" hangingPunct="0">
        <a:spcBef>
          <a:spcPct val="20000"/>
        </a:spcBef>
        <a:spcAft>
          <a:spcPct val="0"/>
        </a:spcAft>
        <a:buChar char="•"/>
        <a:defRPr sz="2000">
          <a:solidFill>
            <a:srgbClr val="DCE6F2"/>
          </a:solidFill>
          <a:latin typeface="+mn-lt"/>
          <a:ea typeface="MS PGothic" panose="020B0600070205080204" pitchFamily="34" charset="-128"/>
          <a:cs typeface="MS PGothic" charset="0"/>
        </a:defRPr>
      </a:lvl1pPr>
      <a:lvl2pPr marL="741363" indent="-284163" algn="l" rtl="0" eaLnBrk="0" fontAlgn="base" hangingPunct="0">
        <a:spcBef>
          <a:spcPct val="20000"/>
        </a:spcBef>
        <a:spcAft>
          <a:spcPct val="0"/>
        </a:spcAft>
        <a:buChar char="–"/>
        <a:defRPr sz="2800">
          <a:solidFill>
            <a:schemeClr val="tx1"/>
          </a:solidFill>
          <a:latin typeface="Arial" charset="0"/>
          <a:ea typeface="MS PGothic" panose="020B0600070205080204" pitchFamily="34" charset="-128"/>
          <a:cs typeface="MS PGothic" charset="0"/>
        </a:defRPr>
      </a:lvl2pPr>
      <a:lvl3pPr marL="1141413" indent="-227013" algn="l" rtl="0" eaLnBrk="0" fontAlgn="base" hangingPunct="0">
        <a:spcBef>
          <a:spcPct val="20000"/>
        </a:spcBef>
        <a:spcAft>
          <a:spcPct val="0"/>
        </a:spcAft>
        <a:buChar char="•"/>
        <a:defRPr sz="2400">
          <a:solidFill>
            <a:schemeClr val="tx1"/>
          </a:solidFill>
          <a:latin typeface="Arial" charset="0"/>
          <a:ea typeface="MS PGothic" panose="020B0600070205080204" pitchFamily="34" charset="-128"/>
          <a:cs typeface="MS PGothic" charset="0"/>
        </a:defRPr>
      </a:lvl3pPr>
      <a:lvl4pPr marL="1597025" indent="-227013" algn="l" rtl="0" eaLnBrk="0" fontAlgn="base" hangingPunct="0">
        <a:spcBef>
          <a:spcPct val="20000"/>
        </a:spcBef>
        <a:spcAft>
          <a:spcPct val="0"/>
        </a:spcAft>
        <a:buChar char="–"/>
        <a:defRPr sz="2000">
          <a:solidFill>
            <a:schemeClr val="tx1"/>
          </a:solidFill>
          <a:latin typeface="Arial" charset="0"/>
          <a:ea typeface="MS PGothic" panose="020B0600070205080204" pitchFamily="34" charset="-128"/>
          <a:cs typeface="MS PGothic" charset="0"/>
        </a:defRPr>
      </a:lvl4pPr>
      <a:lvl5pPr marL="2054225" indent="-227013" algn="l" rtl="0" eaLnBrk="0" fontAlgn="base" hangingPunct="0">
        <a:spcBef>
          <a:spcPct val="20000"/>
        </a:spcBef>
        <a:spcAft>
          <a:spcPct val="0"/>
        </a:spcAft>
        <a:buChar char="»"/>
        <a:defRPr sz="2000">
          <a:solidFill>
            <a:schemeClr val="tx1"/>
          </a:solidFill>
          <a:latin typeface="Arial" charset="0"/>
          <a:ea typeface="MS PGothic" panose="020B0600070205080204" pitchFamily="34" charset="-128"/>
          <a:cs typeface="MS PGothic" charset="0"/>
        </a:defRPr>
      </a:lvl5pPr>
      <a:lvl6pPr marL="2511488" indent="-228321" algn="l" rtl="0" eaLnBrk="1" fontAlgn="base" hangingPunct="1">
        <a:spcBef>
          <a:spcPct val="20000"/>
        </a:spcBef>
        <a:spcAft>
          <a:spcPct val="0"/>
        </a:spcAft>
        <a:buChar char="»"/>
        <a:defRPr sz="2000">
          <a:solidFill>
            <a:schemeClr val="tx1"/>
          </a:solidFill>
          <a:latin typeface="Arial" charset="0"/>
        </a:defRPr>
      </a:lvl6pPr>
      <a:lvl7pPr marL="2968116" indent="-228321" algn="l" rtl="0" eaLnBrk="1" fontAlgn="base" hangingPunct="1">
        <a:spcBef>
          <a:spcPct val="20000"/>
        </a:spcBef>
        <a:spcAft>
          <a:spcPct val="0"/>
        </a:spcAft>
        <a:buChar char="»"/>
        <a:defRPr sz="2000">
          <a:solidFill>
            <a:schemeClr val="tx1"/>
          </a:solidFill>
          <a:latin typeface="Arial" charset="0"/>
        </a:defRPr>
      </a:lvl7pPr>
      <a:lvl8pPr marL="3424753" indent="-228321" algn="l" rtl="0" eaLnBrk="1" fontAlgn="base" hangingPunct="1">
        <a:spcBef>
          <a:spcPct val="20000"/>
        </a:spcBef>
        <a:spcAft>
          <a:spcPct val="0"/>
        </a:spcAft>
        <a:buChar char="»"/>
        <a:defRPr sz="2000">
          <a:solidFill>
            <a:schemeClr val="tx1"/>
          </a:solidFill>
          <a:latin typeface="Arial" charset="0"/>
        </a:defRPr>
      </a:lvl8pPr>
      <a:lvl9pPr marL="3881367" indent="-228321"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3266" rtl="0" eaLnBrk="1" latinLnBrk="0" hangingPunct="1">
        <a:defRPr sz="1800" kern="1200">
          <a:solidFill>
            <a:schemeClr val="tx1"/>
          </a:solidFill>
          <a:latin typeface="+mn-lt"/>
          <a:ea typeface="+mn-ea"/>
          <a:cs typeface="+mn-cs"/>
        </a:defRPr>
      </a:lvl1pPr>
      <a:lvl2pPr marL="456638" algn="l" defTabSz="913266" rtl="0" eaLnBrk="1" latinLnBrk="0" hangingPunct="1">
        <a:defRPr sz="1800" kern="1200">
          <a:solidFill>
            <a:schemeClr val="tx1"/>
          </a:solidFill>
          <a:latin typeface="+mn-lt"/>
          <a:ea typeface="+mn-ea"/>
          <a:cs typeface="+mn-cs"/>
        </a:defRPr>
      </a:lvl2pPr>
      <a:lvl3pPr marL="913266" algn="l" defTabSz="913266" rtl="0" eaLnBrk="1" latinLnBrk="0" hangingPunct="1">
        <a:defRPr sz="1800" kern="1200">
          <a:solidFill>
            <a:schemeClr val="tx1"/>
          </a:solidFill>
          <a:latin typeface="+mn-lt"/>
          <a:ea typeface="+mn-ea"/>
          <a:cs typeface="+mn-cs"/>
        </a:defRPr>
      </a:lvl3pPr>
      <a:lvl4pPr marL="1369896" algn="l" defTabSz="913266" rtl="0" eaLnBrk="1" latinLnBrk="0" hangingPunct="1">
        <a:defRPr sz="1800" kern="1200">
          <a:solidFill>
            <a:schemeClr val="tx1"/>
          </a:solidFill>
          <a:latin typeface="+mn-lt"/>
          <a:ea typeface="+mn-ea"/>
          <a:cs typeface="+mn-cs"/>
        </a:defRPr>
      </a:lvl4pPr>
      <a:lvl5pPr marL="1826536" algn="l" defTabSz="913266" rtl="0" eaLnBrk="1" latinLnBrk="0" hangingPunct="1">
        <a:defRPr sz="1800" kern="1200">
          <a:solidFill>
            <a:schemeClr val="tx1"/>
          </a:solidFill>
          <a:latin typeface="+mn-lt"/>
          <a:ea typeface="+mn-ea"/>
          <a:cs typeface="+mn-cs"/>
        </a:defRPr>
      </a:lvl5pPr>
      <a:lvl6pPr marL="2283158" algn="l" defTabSz="913266" rtl="0" eaLnBrk="1" latinLnBrk="0" hangingPunct="1">
        <a:defRPr sz="1800" kern="1200">
          <a:solidFill>
            <a:schemeClr val="tx1"/>
          </a:solidFill>
          <a:latin typeface="+mn-lt"/>
          <a:ea typeface="+mn-ea"/>
          <a:cs typeface="+mn-cs"/>
        </a:defRPr>
      </a:lvl6pPr>
      <a:lvl7pPr marL="2739791" algn="l" defTabSz="913266" rtl="0" eaLnBrk="1" latinLnBrk="0" hangingPunct="1">
        <a:defRPr sz="1800" kern="1200">
          <a:solidFill>
            <a:schemeClr val="tx1"/>
          </a:solidFill>
          <a:latin typeface="+mn-lt"/>
          <a:ea typeface="+mn-ea"/>
          <a:cs typeface="+mn-cs"/>
        </a:defRPr>
      </a:lvl7pPr>
      <a:lvl8pPr marL="3196432" algn="l" defTabSz="913266" rtl="0" eaLnBrk="1" latinLnBrk="0" hangingPunct="1">
        <a:defRPr sz="1800" kern="1200">
          <a:solidFill>
            <a:schemeClr val="tx1"/>
          </a:solidFill>
          <a:latin typeface="+mn-lt"/>
          <a:ea typeface="+mn-ea"/>
          <a:cs typeface="+mn-cs"/>
        </a:defRPr>
      </a:lvl8pPr>
      <a:lvl9pPr marL="3653068" algn="l" defTabSz="913266"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92840C-574B-CD6C-FDAC-9723A83E2F4C}"/>
              </a:ext>
            </a:extLst>
          </p:cNvPr>
          <p:cNvSpPr>
            <a:spLocks noGrp="1"/>
          </p:cNvSpPr>
          <p:nvPr>
            <p:ph type="title"/>
          </p:nvPr>
        </p:nvSpPr>
        <p:spPr>
          <a:xfrm>
            <a:off x="938213" y="319088"/>
            <a:ext cx="7634287" cy="1243012"/>
          </a:xfrm>
          <a:prstGeom prst="rect">
            <a:avLst/>
          </a:prstGeom>
        </p:spPr>
        <p:txBody>
          <a:bodyPr vert="horz" lIns="71323" tIns="35662" rIns="71323" bIns="35662" rtlCol="0" anchor="t">
            <a:normAutofit/>
          </a:bodyPr>
          <a:lstStyle/>
          <a:p>
            <a:r>
              <a:rPr lang="en-US"/>
              <a:t>Click to edit Master title style</a:t>
            </a:r>
          </a:p>
        </p:txBody>
      </p:sp>
      <p:sp>
        <p:nvSpPr>
          <p:cNvPr id="77827" name="Text Placeholder 2">
            <a:extLst>
              <a:ext uri="{FF2B5EF4-FFF2-40B4-BE49-F238E27FC236}">
                <a16:creationId xmlns:a16="http://schemas.microsoft.com/office/drawing/2014/main" id="{A6451289-37D4-294F-6CDF-A692E617851C}"/>
              </a:ext>
            </a:extLst>
          </p:cNvPr>
          <p:cNvSpPr>
            <a:spLocks noGrp="1"/>
          </p:cNvSpPr>
          <p:nvPr>
            <p:ph type="body" idx="1"/>
          </p:nvPr>
        </p:nvSpPr>
        <p:spPr bwMode="auto">
          <a:xfrm>
            <a:off x="938213" y="1905000"/>
            <a:ext cx="7634287"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1323" tIns="35662" rIns="71323" bIns="3566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1BCE1DA-F59B-B721-29D4-4F4A983919D7}"/>
              </a:ext>
            </a:extLst>
          </p:cNvPr>
          <p:cNvSpPr>
            <a:spLocks noGrp="1"/>
          </p:cNvSpPr>
          <p:nvPr>
            <p:ph type="dt" sz="half" idx="2"/>
          </p:nvPr>
        </p:nvSpPr>
        <p:spPr>
          <a:xfrm>
            <a:off x="938213" y="5313363"/>
            <a:ext cx="1747837" cy="290512"/>
          </a:xfrm>
          <a:prstGeom prst="rect">
            <a:avLst/>
          </a:prstGeom>
        </p:spPr>
        <p:txBody>
          <a:bodyPr vert="horz" wrap="square" lIns="71323" tIns="35662" rIns="71323" bIns="35662" numCol="1" anchor="ctr" anchorCtr="0" compatLnSpc="1">
            <a:prstTxWarp prst="textNoShape">
              <a:avLst/>
            </a:prstTxWarp>
          </a:bodyPr>
          <a:lstStyle>
            <a:lvl1pPr defTabSz="355600" eaLnBrk="1" hangingPunct="1">
              <a:defRPr sz="900">
                <a:solidFill>
                  <a:srgbClr val="595959"/>
                </a:solidFill>
                <a:latin typeface="Gill Sans MT" panose="020B0502020104020203" pitchFamily="34" charset="77"/>
              </a:defRPr>
            </a:lvl1pPr>
          </a:lstStyle>
          <a:p>
            <a:pPr>
              <a:defRPr/>
            </a:pPr>
            <a:fld id="{932D8FCF-567C-144B-8255-BF93FF0518F9}" type="datetimeFigureOut">
              <a:rPr lang="en-US" altLang="en-US"/>
              <a:pPr>
                <a:defRPr/>
              </a:pPr>
              <a:t>11/5/2025</a:t>
            </a:fld>
            <a:endParaRPr lang="en-US" altLang="en-US"/>
          </a:p>
        </p:txBody>
      </p:sp>
      <p:sp>
        <p:nvSpPr>
          <p:cNvPr id="5" name="Footer Placeholder 4">
            <a:extLst>
              <a:ext uri="{FF2B5EF4-FFF2-40B4-BE49-F238E27FC236}">
                <a16:creationId xmlns:a16="http://schemas.microsoft.com/office/drawing/2014/main" id="{C5C02355-B165-9D32-D856-9C3856B74F7E}"/>
              </a:ext>
            </a:extLst>
          </p:cNvPr>
          <p:cNvSpPr>
            <a:spLocks noGrp="1"/>
          </p:cNvSpPr>
          <p:nvPr>
            <p:ph type="ftr" sz="quarter" idx="3"/>
          </p:nvPr>
        </p:nvSpPr>
        <p:spPr>
          <a:xfrm>
            <a:off x="3028950" y="5313363"/>
            <a:ext cx="3086100" cy="287337"/>
          </a:xfrm>
          <a:prstGeom prst="rect">
            <a:avLst/>
          </a:prstGeom>
        </p:spPr>
        <p:txBody>
          <a:bodyPr vert="horz" lIns="71323" tIns="35662" rIns="71323" bIns="35662" rtlCol="0" anchor="ctr"/>
          <a:lstStyle>
            <a:lvl1pPr algn="ctr" defTabSz="356616" eaLnBrk="1" fontAlgn="auto" hangingPunct="1">
              <a:spcBef>
                <a:spcPts val="0"/>
              </a:spcBef>
              <a:spcAft>
                <a:spcPts val="0"/>
              </a:spcAft>
              <a:defRPr sz="900">
                <a:solidFill>
                  <a:prstClr val="black">
                    <a:lumMod val="65000"/>
                    <a:lumOff val="35000"/>
                  </a:prstClr>
                </a:solidFill>
                <a:latin typeface="Gill Sans M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98FEDA1F-799E-5717-EE7A-6B0C256B3CBD}"/>
              </a:ext>
            </a:extLst>
          </p:cNvPr>
          <p:cNvSpPr>
            <a:spLocks noGrp="1"/>
          </p:cNvSpPr>
          <p:nvPr>
            <p:ph type="sldNum" sz="quarter" idx="4"/>
          </p:nvPr>
        </p:nvSpPr>
        <p:spPr>
          <a:xfrm>
            <a:off x="6457950" y="5313363"/>
            <a:ext cx="2114550" cy="287337"/>
          </a:xfrm>
          <a:prstGeom prst="rect">
            <a:avLst/>
          </a:prstGeom>
        </p:spPr>
        <p:txBody>
          <a:bodyPr vert="horz" wrap="square" lIns="71323" tIns="35662" rIns="71323" bIns="35662" numCol="1" anchor="ctr" anchorCtr="0" compatLnSpc="1">
            <a:prstTxWarp prst="textNoShape">
              <a:avLst/>
            </a:prstTxWarp>
          </a:bodyPr>
          <a:lstStyle>
            <a:lvl1pPr algn="r" defTabSz="355600" eaLnBrk="1" hangingPunct="1">
              <a:defRPr sz="900">
                <a:solidFill>
                  <a:srgbClr val="595959"/>
                </a:solidFill>
                <a:latin typeface="Gill Sans MT" panose="020B0502020104020203" pitchFamily="34" charset="77"/>
              </a:defRPr>
            </a:lvl1pPr>
          </a:lstStyle>
          <a:p>
            <a:pPr>
              <a:defRPr/>
            </a:pPr>
            <a:fld id="{B2623A67-F6CF-8E42-9D6A-AC8ACC07835C}" type="slidenum">
              <a:rPr lang="en-US" altLang="en-US"/>
              <a:pPr>
                <a:defRPr/>
              </a:pPr>
              <a:t>‹#›</a:t>
            </a:fld>
            <a:endParaRPr lang="en-US" altLang="en-US"/>
          </a:p>
        </p:txBody>
      </p:sp>
      <p:sp>
        <p:nvSpPr>
          <p:cNvPr id="11" name="Freeform 6" title="Left scallop edge">
            <a:extLst>
              <a:ext uri="{FF2B5EF4-FFF2-40B4-BE49-F238E27FC236}">
                <a16:creationId xmlns:a16="http://schemas.microsoft.com/office/drawing/2014/main" id="{1C711DB0-48BF-1AE4-3E88-003EC98DC838}"/>
              </a:ext>
            </a:extLst>
          </p:cNvPr>
          <p:cNvSpPr/>
          <p:nvPr/>
        </p:nvSpPr>
        <p:spPr bwMode="auto">
          <a:xfrm rot="10800000">
            <a:off x="-238919" y="0"/>
            <a:ext cx="665163" cy="5715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12" name="Rectangle 11" title="right edge border">
            <a:extLst>
              <a:ext uri="{FF2B5EF4-FFF2-40B4-BE49-F238E27FC236}">
                <a16:creationId xmlns:a16="http://schemas.microsoft.com/office/drawing/2014/main" id="{82C0582D-DC6C-DDA1-5919-9E9769C578B6}"/>
              </a:ext>
            </a:extLst>
          </p:cNvPr>
          <p:cNvSpPr/>
          <p:nvPr/>
        </p:nvSpPr>
        <p:spPr>
          <a:xfrm>
            <a:off x="8931275" y="0"/>
            <a:ext cx="212725"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 bg1="lt1" tx1="dk1" bg2="lt2" tx2="dk2" accent1="accent1" accent2="accent2" accent3="accent3" accent4="accent4" accent5="accent5" accent6="accent6" hlink="hlink" folHlink="folHlink"/>
  <p:sldLayoutIdLst>
    <p:sldLayoutId id="2147485566" r:id="rId1"/>
    <p:sldLayoutId id="2147485567" r:id="rId2"/>
    <p:sldLayoutId id="2147485568" r:id="rId3"/>
    <p:sldLayoutId id="2147485569" r:id="rId4"/>
    <p:sldLayoutId id="2147485570" r:id="rId5"/>
    <p:sldLayoutId id="2147485571" r:id="rId6"/>
    <p:sldLayoutId id="2147485572" r:id="rId7"/>
    <p:sldLayoutId id="2147485573" r:id="rId8"/>
    <p:sldLayoutId id="2147485574" r:id="rId9"/>
    <p:sldLayoutId id="2147485575" r:id="rId10"/>
    <p:sldLayoutId id="2147485576" r:id="rId11"/>
  </p:sldLayoutIdLst>
  <p:txStyles>
    <p:titleStyle>
      <a:lvl1pPr algn="l" defTabSz="712788"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72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44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716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88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p:titleStyle>
    <p:bodyStyle>
      <a:lvl1pPr marL="177800" indent="-177800" algn="l" defTabSz="712788" rtl="0" eaLnBrk="0" fontAlgn="base" hangingPunct="0">
        <a:lnSpc>
          <a:spcPct val="110000"/>
        </a:lnSpc>
        <a:spcBef>
          <a:spcPts val="550"/>
        </a:spcBef>
        <a:spcAft>
          <a:spcPct val="0"/>
        </a:spcAft>
        <a:buClr>
          <a:schemeClr val="tx2"/>
        </a:buClr>
        <a:buFont typeface="Arial" panose="020B0604020202020204" pitchFamily="34" charset="0"/>
        <a:buChar char="•"/>
        <a:defRPr sz="1600" kern="1200">
          <a:solidFill>
            <a:srgbClr val="595959"/>
          </a:solidFill>
          <a:latin typeface="+mn-lt"/>
          <a:ea typeface="MS PGothic" panose="020B0600070205080204" pitchFamily="34" charset="-128"/>
          <a:cs typeface="ＭＳ Ｐゴシック" charset="0"/>
        </a:defRPr>
      </a:lvl1pPr>
      <a:lvl2pPr marL="533400" indent="-177800" algn="l" defTabSz="712788" rtl="0" eaLnBrk="0" fontAlgn="base" hangingPunct="0">
        <a:lnSpc>
          <a:spcPct val="110000"/>
        </a:lnSpc>
        <a:spcBef>
          <a:spcPts val="550"/>
        </a:spcBef>
        <a:spcAft>
          <a:spcPct val="0"/>
        </a:spcAft>
        <a:buClr>
          <a:schemeClr val="tx2"/>
        </a:buClr>
        <a:buFont typeface="Gill Sans MT" panose="020B0502020104020203" pitchFamily="34" charset="77"/>
        <a:buChar char="–"/>
        <a:defRPr sz="1400" kern="1200">
          <a:solidFill>
            <a:srgbClr val="595959"/>
          </a:solidFill>
          <a:latin typeface="+mn-lt"/>
          <a:ea typeface="MS PGothic" panose="020B0600070205080204" pitchFamily="34" charset="-128"/>
          <a:cs typeface="+mn-cs"/>
        </a:defRPr>
      </a:lvl2pPr>
      <a:lvl3pPr marL="890588" indent="-177800" algn="l" defTabSz="712788" rtl="0" eaLnBrk="0" fontAlgn="base" hangingPunct="0">
        <a:lnSpc>
          <a:spcPct val="110000"/>
        </a:lnSpc>
        <a:spcBef>
          <a:spcPts val="550"/>
        </a:spcBef>
        <a:spcAft>
          <a:spcPct val="0"/>
        </a:spcAft>
        <a:buClr>
          <a:schemeClr val="tx2"/>
        </a:buClr>
        <a:buFont typeface="Arial" panose="020B0604020202020204" pitchFamily="34" charset="0"/>
        <a:buChar char="•"/>
        <a:defRPr sz="1200" kern="1200">
          <a:solidFill>
            <a:srgbClr val="595959"/>
          </a:solidFill>
          <a:latin typeface="+mn-lt"/>
          <a:ea typeface="MS PGothic" panose="020B0600070205080204" pitchFamily="34" charset="-128"/>
          <a:cs typeface="+mn-cs"/>
        </a:defRPr>
      </a:lvl3pPr>
      <a:lvl4pPr marL="1247775" indent="-177800" algn="l" defTabSz="712788" rtl="0" eaLnBrk="0" fontAlgn="base" hangingPunct="0">
        <a:lnSpc>
          <a:spcPct val="110000"/>
        </a:lnSpc>
        <a:spcBef>
          <a:spcPts val="550"/>
        </a:spcBef>
        <a:spcAft>
          <a:spcPct val="0"/>
        </a:spcAft>
        <a:buClr>
          <a:schemeClr val="tx2"/>
        </a:buClr>
        <a:buFont typeface="Gill Sans MT" panose="020B0502020104020203" pitchFamily="34" charset="77"/>
        <a:buChar char="–"/>
        <a:defRPr sz="1100" kern="1200">
          <a:solidFill>
            <a:srgbClr val="595959"/>
          </a:solidFill>
          <a:latin typeface="+mn-lt"/>
          <a:ea typeface="MS PGothic" panose="020B0600070205080204" pitchFamily="34" charset="-128"/>
          <a:cs typeface="+mn-cs"/>
        </a:defRPr>
      </a:lvl4pPr>
      <a:lvl5pPr marL="1603375" indent="-177800" algn="l" defTabSz="712788" rtl="0" eaLnBrk="0" fontAlgn="base" hangingPunct="0">
        <a:lnSpc>
          <a:spcPct val="110000"/>
        </a:lnSpc>
        <a:spcBef>
          <a:spcPts val="550"/>
        </a:spcBef>
        <a:spcAft>
          <a:spcPct val="0"/>
        </a:spcAft>
        <a:buClr>
          <a:schemeClr val="tx2"/>
        </a:buClr>
        <a:buFont typeface="Arial" panose="020B0604020202020204" pitchFamily="34" charset="0"/>
        <a:buChar char="•"/>
        <a:defRPr sz="1100" kern="1200">
          <a:solidFill>
            <a:srgbClr val="595959"/>
          </a:solidFill>
          <a:latin typeface="+mn-lt"/>
          <a:ea typeface="MS PGothic" panose="020B0600070205080204" pitchFamily="34" charset="-128"/>
          <a:cs typeface="+mn-cs"/>
        </a:defRPr>
      </a:lvl5pPr>
      <a:lvl6pPr marL="1961388" indent="-178308" algn="l" defTabSz="713232" rtl="0" eaLnBrk="1" latinLnBrk="0" hangingPunct="1">
        <a:lnSpc>
          <a:spcPct val="110000"/>
        </a:lnSpc>
        <a:spcBef>
          <a:spcPts val="546"/>
        </a:spcBef>
        <a:buClr>
          <a:schemeClr val="tx2"/>
        </a:buClr>
        <a:buFont typeface="Gill Sans MT" panose="020B0502020104020203" pitchFamily="34" charset="0"/>
        <a:buChar char="–"/>
        <a:defRPr sz="1100" kern="1200">
          <a:solidFill>
            <a:schemeClr val="tx1">
              <a:lumMod val="65000"/>
              <a:lumOff val="35000"/>
            </a:schemeClr>
          </a:solidFill>
          <a:latin typeface="+mn-lt"/>
          <a:ea typeface="+mn-ea"/>
          <a:cs typeface="+mn-cs"/>
        </a:defRPr>
      </a:lvl6pPr>
      <a:lvl7pPr marL="2318004" indent="-178308" algn="l" defTabSz="713232" rtl="0" eaLnBrk="1" latinLnBrk="0" hangingPunct="1">
        <a:lnSpc>
          <a:spcPct val="110000"/>
        </a:lnSpc>
        <a:spcBef>
          <a:spcPts val="546"/>
        </a:spcBef>
        <a:buClr>
          <a:schemeClr val="tx2"/>
        </a:buClr>
        <a:buFont typeface="Arial" panose="020B0604020202020204" pitchFamily="34" charset="0"/>
        <a:buChar char="•"/>
        <a:defRPr sz="1100" kern="1200">
          <a:solidFill>
            <a:schemeClr val="tx1">
              <a:lumMod val="65000"/>
              <a:lumOff val="35000"/>
            </a:schemeClr>
          </a:solidFill>
          <a:latin typeface="+mn-lt"/>
          <a:ea typeface="+mn-ea"/>
          <a:cs typeface="+mn-cs"/>
        </a:defRPr>
      </a:lvl7pPr>
      <a:lvl8pPr marL="2674620" indent="-178308" algn="l" defTabSz="713232" rtl="0" eaLnBrk="1" latinLnBrk="0" hangingPunct="1">
        <a:lnSpc>
          <a:spcPct val="110000"/>
        </a:lnSpc>
        <a:spcBef>
          <a:spcPts val="546"/>
        </a:spcBef>
        <a:buClr>
          <a:schemeClr val="tx2"/>
        </a:buClr>
        <a:buFont typeface="Gill Sans MT" panose="020B0502020104020203" pitchFamily="34" charset="0"/>
        <a:buChar char="–"/>
        <a:defRPr sz="1100" kern="1200" baseline="0">
          <a:solidFill>
            <a:schemeClr val="tx1">
              <a:lumMod val="65000"/>
              <a:lumOff val="35000"/>
            </a:schemeClr>
          </a:solidFill>
          <a:latin typeface="+mn-lt"/>
          <a:ea typeface="+mn-ea"/>
          <a:cs typeface="+mn-cs"/>
        </a:defRPr>
      </a:lvl8pPr>
      <a:lvl9pPr marL="3031236" indent="-178308" algn="l" defTabSz="713232" rtl="0" eaLnBrk="1" latinLnBrk="0" hangingPunct="1">
        <a:lnSpc>
          <a:spcPct val="110000"/>
        </a:lnSpc>
        <a:spcBef>
          <a:spcPts val="546"/>
        </a:spcBef>
        <a:buClr>
          <a:schemeClr val="tx2"/>
        </a:buClr>
        <a:buFont typeface="Arial" panose="020B0604020202020204" pitchFamily="34" charset="0"/>
        <a:buChar char="•"/>
        <a:defRPr sz="1100" kern="1200" baseline="0">
          <a:solidFill>
            <a:schemeClr val="tx1">
              <a:lumMod val="65000"/>
              <a:lumOff val="35000"/>
            </a:schemeClr>
          </a:solidFill>
          <a:latin typeface="+mn-lt"/>
          <a:ea typeface="+mn-ea"/>
          <a:cs typeface="+mn-cs"/>
        </a:defRPr>
      </a:lvl9pPr>
    </p:bodyStyle>
    <p:other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40.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9.png"/><Relationship Id="rId7"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10.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2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2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0.svg"/><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hyperlink" Target="http://www.rockdaleschools.org/rmsst4-8" TargetMode="External"/><Relationship Id="rId1" Type="http://schemas.openxmlformats.org/officeDocument/2006/relationships/slideLayout" Target="../slideLayouts/slideLayout68.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8.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6BE6F2-F349-250D-C6D6-3C51FA5EE43E}"/>
            </a:ext>
          </a:extLst>
        </p:cNvPr>
        <p:cNvGrpSpPr/>
        <p:nvPr/>
      </p:nvGrpSpPr>
      <p:grpSpPr>
        <a:xfrm>
          <a:off x="0" y="0"/>
          <a:ext cx="0" cy="0"/>
          <a:chOff x="0" y="0"/>
          <a:chExt cx="0" cy="0"/>
        </a:xfrm>
      </p:grpSpPr>
      <p:pic>
        <p:nvPicPr>
          <p:cNvPr id="3" name="Picture 2" descr="Rockdale Magnet School for Science and Technology Grades 4-8 logo. Also says Be Curious. Be Creative. Be a Magnet Scholar. ">
            <a:extLst>
              <a:ext uri="{FF2B5EF4-FFF2-40B4-BE49-F238E27FC236}">
                <a16:creationId xmlns:a16="http://schemas.microsoft.com/office/drawing/2014/main" id="{3C7E5D66-739B-7307-68CF-DEE1C8AD2038}"/>
              </a:ext>
            </a:extLst>
          </p:cNvPr>
          <p:cNvPicPr>
            <a:picLocks noChangeAspect="1"/>
          </p:cNvPicPr>
          <p:nvPr/>
        </p:nvPicPr>
        <p:blipFill>
          <a:blip r:embed="rId3"/>
          <a:srcRect l="-85" r="38722" b="29651"/>
          <a:stretch>
            <a:fillRect/>
          </a:stretch>
        </p:blipFill>
        <p:spPr>
          <a:xfrm>
            <a:off x="298690" y="-531628"/>
            <a:ext cx="4274562" cy="6321392"/>
          </a:xfrm>
          <a:prstGeom prst="rect">
            <a:avLst/>
          </a:prstGeom>
        </p:spPr>
      </p:pic>
      <p:grpSp>
        <p:nvGrpSpPr>
          <p:cNvPr id="5" name="Group 5">
            <a:extLst>
              <a:ext uri="{FF2B5EF4-FFF2-40B4-BE49-F238E27FC236}">
                <a16:creationId xmlns:a16="http://schemas.microsoft.com/office/drawing/2014/main" id="{B9FCEF17-B72C-63AE-D205-813F072CC7F8}"/>
              </a:ext>
              <a:ext uri="{C183D7F6-B498-43B3-948B-1728B52AA6E4}">
                <adec:decorative xmlns:adec="http://schemas.microsoft.com/office/drawing/2017/decorative" val="1"/>
              </a:ext>
            </a:extLst>
          </p:cNvPr>
          <p:cNvGrpSpPr/>
          <p:nvPr/>
        </p:nvGrpSpPr>
        <p:grpSpPr>
          <a:xfrm>
            <a:off x="3406606" y="-177210"/>
            <a:ext cx="5737394" cy="6057895"/>
            <a:chOff x="0" y="-28575"/>
            <a:chExt cx="1768358" cy="2141502"/>
          </a:xfrm>
        </p:grpSpPr>
        <p:sp>
          <p:nvSpPr>
            <p:cNvPr id="6" name="Freeform 6">
              <a:extLst>
                <a:ext uri="{FF2B5EF4-FFF2-40B4-BE49-F238E27FC236}">
                  <a16:creationId xmlns:a16="http://schemas.microsoft.com/office/drawing/2014/main" id="{D3D74793-6442-E000-7408-8ED471946EF7}"/>
                </a:ext>
                <a:ext uri="{C183D7F6-B498-43B3-948B-1728B52AA6E4}">
                  <adec:decorative xmlns:adec="http://schemas.microsoft.com/office/drawing/2017/decorative" val="1"/>
                </a:ext>
              </a:extLst>
            </p:cNvPr>
            <p:cNvSpPr/>
            <p:nvPr/>
          </p:nvSpPr>
          <p:spPr>
            <a:xfrm>
              <a:off x="356477" y="-28575"/>
              <a:ext cx="1411881" cy="2112927"/>
            </a:xfrm>
            <a:custGeom>
              <a:avLst/>
              <a:gdLst/>
              <a:ahLst/>
              <a:cxnLst/>
              <a:rect l="l" t="t" r="r" b="b"/>
              <a:pathLst>
                <a:path w="1411881" h="2112927">
                  <a:moveTo>
                    <a:pt x="0" y="0"/>
                  </a:moveTo>
                  <a:lnTo>
                    <a:pt x="1411881" y="0"/>
                  </a:lnTo>
                  <a:lnTo>
                    <a:pt x="1411881" y="2112927"/>
                  </a:lnTo>
                  <a:lnTo>
                    <a:pt x="0" y="2112927"/>
                  </a:lnTo>
                  <a:close/>
                </a:path>
              </a:pathLst>
            </a:custGeom>
            <a:solidFill>
              <a:srgbClr val="59A5D7"/>
            </a:solid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dirty="0"/>
            </a:p>
          </p:txBody>
        </p:sp>
        <p:sp>
          <p:nvSpPr>
            <p:cNvPr id="7" name="TextBox 7">
              <a:extLst>
                <a:ext uri="{FF2B5EF4-FFF2-40B4-BE49-F238E27FC236}">
                  <a16:creationId xmlns:a16="http://schemas.microsoft.com/office/drawing/2014/main" id="{863FF2BC-85E9-A902-E5AF-BC43581675D9}"/>
                </a:ext>
              </a:extLst>
            </p:cNvPr>
            <p:cNvSpPr txBox="1"/>
            <p:nvPr/>
          </p:nvSpPr>
          <p:spPr>
            <a:xfrm>
              <a:off x="0" y="-28575"/>
              <a:ext cx="1411881" cy="2141502"/>
            </a:xfrm>
            <a:prstGeom prst="rect">
              <a:avLst/>
            </a:prstGeom>
          </p:spPr>
          <p:txBody>
            <a:bodyPr lIns="16400" tIns="16400" rIns="16400" bIns="16400" rtlCol="0" anchor="ct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ctr">
                <a:lnSpc>
                  <a:spcPts val="1898"/>
                </a:lnSpc>
                <a:spcBef>
                  <a:spcPct val="0"/>
                </a:spcBef>
              </a:pPr>
              <a:endParaRPr sz="1224"/>
            </a:p>
          </p:txBody>
        </p:sp>
      </p:grpSp>
      <p:sp>
        <p:nvSpPr>
          <p:cNvPr id="10" name="Freeform 10">
            <a:extLst>
              <a:ext uri="{FF2B5EF4-FFF2-40B4-BE49-F238E27FC236}">
                <a16:creationId xmlns:a16="http://schemas.microsoft.com/office/drawing/2014/main" id="{B674BF08-C6AE-4119-5CB8-A4065A4B365E}"/>
              </a:ext>
              <a:ext uri="{C183D7F6-B498-43B3-948B-1728B52AA6E4}">
                <adec:decorative xmlns:adec="http://schemas.microsoft.com/office/drawing/2017/decorative" val="1"/>
              </a:ext>
            </a:extLst>
          </p:cNvPr>
          <p:cNvSpPr/>
          <p:nvPr/>
        </p:nvSpPr>
        <p:spPr>
          <a:xfrm>
            <a:off x="5213592" y="562835"/>
            <a:ext cx="1044894" cy="853536"/>
          </a:xfrm>
          <a:custGeom>
            <a:avLst/>
            <a:gdLst/>
            <a:ahLst/>
            <a:cxnLst/>
            <a:rect l="l" t="t" r="r" b="b"/>
            <a:pathLst>
              <a:path w="691674" h="687351">
                <a:moveTo>
                  <a:pt x="0" y="0"/>
                </a:moveTo>
                <a:lnTo>
                  <a:pt x="691674" y="0"/>
                </a:lnTo>
                <a:lnTo>
                  <a:pt x="691674" y="687351"/>
                </a:lnTo>
                <a:lnTo>
                  <a:pt x="0" y="6873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dirty="0"/>
          </a:p>
        </p:txBody>
      </p:sp>
      <p:sp>
        <p:nvSpPr>
          <p:cNvPr id="12" name="TextBox 12">
            <a:extLst>
              <a:ext uri="{FF2B5EF4-FFF2-40B4-BE49-F238E27FC236}">
                <a16:creationId xmlns:a16="http://schemas.microsoft.com/office/drawing/2014/main" id="{02D4034D-E82C-4E2B-85D8-0813AC363907}"/>
              </a:ext>
            </a:extLst>
          </p:cNvPr>
          <p:cNvSpPr txBox="1"/>
          <p:nvPr/>
        </p:nvSpPr>
        <p:spPr>
          <a:xfrm>
            <a:off x="6478696" y="731055"/>
            <a:ext cx="3064620" cy="741613"/>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2"/>
              </a:lnSpc>
            </a:pPr>
            <a:r>
              <a:rPr lang="en-US" sz="2113" b="1" dirty="0">
                <a:solidFill>
                  <a:srgbClr val="FFFFFF"/>
                </a:solidFill>
                <a:latin typeface="Arimo Bold"/>
                <a:ea typeface="Arimo Bold"/>
                <a:cs typeface="Arimo Bold"/>
                <a:sym typeface="Arimo Bold"/>
              </a:rPr>
              <a:t>STEM Research </a:t>
            </a:r>
          </a:p>
          <a:p>
            <a:pPr algn="l">
              <a:lnSpc>
                <a:spcPts val="1922"/>
              </a:lnSpc>
            </a:pPr>
            <a:r>
              <a:rPr lang="en-US" sz="2113" b="1" dirty="0">
                <a:solidFill>
                  <a:srgbClr val="FFFFFF"/>
                </a:solidFill>
                <a:latin typeface="Arimo Bold"/>
                <a:ea typeface="Arimo Bold"/>
                <a:cs typeface="Arimo Bold"/>
                <a:sym typeface="Arimo Bold"/>
              </a:rPr>
              <a:t>&amp; Real-world </a:t>
            </a:r>
          </a:p>
          <a:p>
            <a:pPr algn="l">
              <a:lnSpc>
                <a:spcPts val="1922"/>
              </a:lnSpc>
            </a:pPr>
            <a:r>
              <a:rPr lang="en-US" sz="2113" b="1" dirty="0">
                <a:solidFill>
                  <a:srgbClr val="FFFFFF"/>
                </a:solidFill>
                <a:latin typeface="Arimo Bold"/>
                <a:ea typeface="Arimo Bold"/>
                <a:cs typeface="Arimo Bold"/>
                <a:sym typeface="Arimo Bold"/>
              </a:rPr>
              <a:t>Problem Solving</a:t>
            </a:r>
          </a:p>
        </p:txBody>
      </p:sp>
      <p:sp>
        <p:nvSpPr>
          <p:cNvPr id="11" name="Freeform 11">
            <a:extLst>
              <a:ext uri="{FF2B5EF4-FFF2-40B4-BE49-F238E27FC236}">
                <a16:creationId xmlns:a16="http://schemas.microsoft.com/office/drawing/2014/main" id="{454463AB-F886-5C03-3490-83978318D359}"/>
              </a:ext>
              <a:ext uri="{C183D7F6-B498-43B3-948B-1728B52AA6E4}">
                <adec:decorative xmlns:adec="http://schemas.microsoft.com/office/drawing/2017/decorative" val="1"/>
              </a:ext>
            </a:extLst>
          </p:cNvPr>
          <p:cNvSpPr/>
          <p:nvPr/>
        </p:nvSpPr>
        <p:spPr>
          <a:xfrm>
            <a:off x="5188383" y="2368477"/>
            <a:ext cx="1152786" cy="737880"/>
          </a:xfrm>
          <a:custGeom>
            <a:avLst/>
            <a:gdLst/>
            <a:ahLst/>
            <a:cxnLst/>
            <a:rect l="l" t="t" r="r" b="b"/>
            <a:pathLst>
              <a:path w="745259" h="380760">
                <a:moveTo>
                  <a:pt x="0" y="0"/>
                </a:moveTo>
                <a:lnTo>
                  <a:pt x="745260" y="0"/>
                </a:lnTo>
                <a:lnTo>
                  <a:pt x="745260" y="380760"/>
                </a:lnTo>
                <a:lnTo>
                  <a:pt x="0" y="3807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dirty="0"/>
          </a:p>
        </p:txBody>
      </p:sp>
      <p:sp>
        <p:nvSpPr>
          <p:cNvPr id="13" name="TextBox 13">
            <a:extLst>
              <a:ext uri="{FF2B5EF4-FFF2-40B4-BE49-F238E27FC236}">
                <a16:creationId xmlns:a16="http://schemas.microsoft.com/office/drawing/2014/main" id="{339B55CB-B8E9-D692-CA2B-5898D151F7F7}"/>
              </a:ext>
            </a:extLst>
          </p:cNvPr>
          <p:cNvSpPr txBox="1"/>
          <p:nvPr/>
        </p:nvSpPr>
        <p:spPr>
          <a:xfrm>
            <a:off x="6538709" y="2494163"/>
            <a:ext cx="3674543" cy="507639"/>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2"/>
              </a:lnSpc>
            </a:pPr>
            <a:r>
              <a:rPr lang="en-US" sz="2400" b="1" dirty="0">
                <a:solidFill>
                  <a:srgbClr val="FFFFFF"/>
                </a:solidFill>
                <a:latin typeface="Open Sauce Bold"/>
                <a:ea typeface="Open Sauce Bold"/>
                <a:cs typeface="Open Sauce Bold"/>
                <a:sym typeface="Open Sauce Bold"/>
              </a:rPr>
              <a:t>Advanced </a:t>
            </a:r>
          </a:p>
          <a:p>
            <a:pPr algn="l">
              <a:lnSpc>
                <a:spcPts val="1922"/>
              </a:lnSpc>
            </a:pPr>
            <a:r>
              <a:rPr lang="en-US" sz="2400" b="1" dirty="0">
                <a:solidFill>
                  <a:srgbClr val="FFFFFF"/>
                </a:solidFill>
                <a:latin typeface="Open Sauce Bold"/>
                <a:ea typeface="Open Sauce Bold"/>
                <a:cs typeface="Open Sauce Bold"/>
                <a:sym typeface="Open Sauce Bold"/>
              </a:rPr>
              <a:t>Academics</a:t>
            </a:r>
          </a:p>
        </p:txBody>
      </p:sp>
      <p:sp>
        <p:nvSpPr>
          <p:cNvPr id="8" name="Freeform 8">
            <a:extLst>
              <a:ext uri="{FF2B5EF4-FFF2-40B4-BE49-F238E27FC236}">
                <a16:creationId xmlns:a16="http://schemas.microsoft.com/office/drawing/2014/main" id="{5BDF5773-A8ED-E11E-6A5E-3333B807E739}"/>
              </a:ext>
              <a:ext uri="{C183D7F6-B498-43B3-948B-1728B52AA6E4}">
                <adec:decorative xmlns:adec="http://schemas.microsoft.com/office/drawing/2017/decorative" val="1"/>
              </a:ext>
            </a:extLst>
          </p:cNvPr>
          <p:cNvSpPr/>
          <p:nvPr/>
        </p:nvSpPr>
        <p:spPr>
          <a:xfrm>
            <a:off x="5248396" y="3869900"/>
            <a:ext cx="1032760" cy="923330"/>
          </a:xfrm>
          <a:custGeom>
            <a:avLst/>
            <a:gdLst/>
            <a:ahLst/>
            <a:cxnLst/>
            <a:rect l="l" t="t" r="r" b="b"/>
            <a:pathLst>
              <a:path w="584745" h="581821">
                <a:moveTo>
                  <a:pt x="0" y="0"/>
                </a:moveTo>
                <a:lnTo>
                  <a:pt x="584745" y="0"/>
                </a:lnTo>
                <a:lnTo>
                  <a:pt x="584745" y="581821"/>
                </a:lnTo>
                <a:lnTo>
                  <a:pt x="0" y="5818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dirty="0"/>
          </a:p>
        </p:txBody>
      </p:sp>
      <p:sp>
        <p:nvSpPr>
          <p:cNvPr id="15" name="TextBox 15">
            <a:extLst>
              <a:ext uri="{FF2B5EF4-FFF2-40B4-BE49-F238E27FC236}">
                <a16:creationId xmlns:a16="http://schemas.microsoft.com/office/drawing/2014/main" id="{354564FC-C829-6B72-0D2D-FFF4869ED4A0}"/>
              </a:ext>
            </a:extLst>
          </p:cNvPr>
          <p:cNvSpPr txBox="1"/>
          <p:nvPr/>
        </p:nvSpPr>
        <p:spPr>
          <a:xfrm>
            <a:off x="6538709" y="4293258"/>
            <a:ext cx="3302785" cy="496068"/>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1"/>
              </a:lnSpc>
            </a:pPr>
            <a:r>
              <a:rPr lang="en-US" sz="2111" b="1" dirty="0">
                <a:solidFill>
                  <a:srgbClr val="FFFFFF"/>
                </a:solidFill>
                <a:latin typeface="Open Sauce Bold"/>
                <a:ea typeface="Open Sauce Bold"/>
                <a:cs typeface="Open Sauce Bold"/>
                <a:sym typeface="Open Sauce Bold"/>
              </a:rPr>
              <a:t>Leadership &amp; </a:t>
            </a:r>
          </a:p>
          <a:p>
            <a:pPr algn="l">
              <a:lnSpc>
                <a:spcPts val="1921"/>
              </a:lnSpc>
            </a:pPr>
            <a:r>
              <a:rPr lang="en-US" sz="2111" b="1" dirty="0">
                <a:solidFill>
                  <a:srgbClr val="FFFFFF"/>
                </a:solidFill>
                <a:latin typeface="Open Sauce Bold"/>
                <a:ea typeface="Open Sauce Bold"/>
                <a:cs typeface="Open Sauce Bold"/>
                <a:sym typeface="Open Sauce Bold"/>
              </a:rPr>
              <a:t>Community Service</a:t>
            </a:r>
          </a:p>
        </p:txBody>
      </p:sp>
    </p:spTree>
    <p:extLst>
      <p:ext uri="{BB962C8B-B14F-4D97-AF65-F5344CB8AC3E}">
        <p14:creationId xmlns:p14="http://schemas.microsoft.com/office/powerpoint/2010/main" val="2732888979"/>
      </p:ext>
    </p:extLst>
  </p:cSld>
  <p:clrMapOvr>
    <a:masterClrMapping/>
  </p:clrMapOvr>
  <mc:AlternateContent xmlns:mc="http://schemas.openxmlformats.org/markup-compatibility/2006" xmlns:p14="http://schemas.microsoft.com/office/powerpoint/2010/main">
    <mc:Choice Requires="p14">
      <p:transition spd="slow" p14:dur="2000" advTm="699"/>
    </mc:Choice>
    <mc:Fallback xmlns="">
      <p:transition spd="slow" advTm="69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students in labs with lab coats and goggles doing activities with beakers, droppers, petri dishes. Says Innovators. Leaders. Scholars. ">
            <a:extLst>
              <a:ext uri="{FF2B5EF4-FFF2-40B4-BE49-F238E27FC236}">
                <a16:creationId xmlns:a16="http://schemas.microsoft.com/office/drawing/2014/main" id="{E986352E-F340-DBD5-DDD1-B47FF1655C5C}"/>
              </a:ext>
            </a:extLst>
          </p:cNvPr>
          <p:cNvPicPr>
            <a:picLocks noChangeAspect="1"/>
          </p:cNvPicPr>
          <p:nvPr/>
        </p:nvPicPr>
        <p:blipFill>
          <a:blip r:embed="rId3"/>
          <a:srcRect r="38415"/>
          <a:stretch>
            <a:fillRect/>
          </a:stretch>
        </p:blipFill>
        <p:spPr>
          <a:xfrm>
            <a:off x="641" y="0"/>
            <a:ext cx="4691995" cy="5715000"/>
          </a:xfrm>
          <a:prstGeom prst="rect">
            <a:avLst/>
          </a:prstGeom>
        </p:spPr>
      </p:pic>
      <p:pic>
        <p:nvPicPr>
          <p:cNvPr id="3" name="Picture 2" descr="A blue hexagon, says 25 Years RMSST, Challenge, Opportunity, Distinction, Since 2000, Rockdale Magnet. ">
            <a:extLst>
              <a:ext uri="{FF2B5EF4-FFF2-40B4-BE49-F238E27FC236}">
                <a16:creationId xmlns:a16="http://schemas.microsoft.com/office/drawing/2014/main" id="{A14B9244-C185-6B44-DD58-0BC69FD6F130}"/>
              </a:ext>
            </a:extLst>
          </p:cNvPr>
          <p:cNvPicPr>
            <a:picLocks noChangeAspect="1"/>
          </p:cNvPicPr>
          <p:nvPr/>
        </p:nvPicPr>
        <p:blipFill>
          <a:blip r:embed="rId4"/>
          <a:stretch>
            <a:fillRect/>
          </a:stretch>
        </p:blipFill>
        <p:spPr>
          <a:xfrm>
            <a:off x="4812961" y="815193"/>
            <a:ext cx="4222083" cy="4249714"/>
          </a:xfrm>
          <a:prstGeom prst="rect">
            <a:avLst/>
          </a:prstGeom>
        </p:spPr>
      </p:pic>
    </p:spTree>
    <p:extLst>
      <p:ext uri="{BB962C8B-B14F-4D97-AF65-F5344CB8AC3E}">
        <p14:creationId xmlns:p14="http://schemas.microsoft.com/office/powerpoint/2010/main" val="2264417570"/>
      </p:ext>
    </p:extLst>
  </p:cSld>
  <p:clrMapOvr>
    <a:masterClrMapping/>
  </p:clrMapOvr>
  <mc:AlternateContent xmlns:mc="http://schemas.openxmlformats.org/markup-compatibility/2006" xmlns:p14="http://schemas.microsoft.com/office/powerpoint/2010/main">
    <mc:Choice Requires="p14">
      <p:transition spd="slow" p14:dur="2000" advTm="9458"/>
    </mc:Choice>
    <mc:Fallback xmlns="">
      <p:transition spd="slow" advTm="945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5" descr="RMSST logo"/>
          <p:cNvSpPr/>
          <p:nvPr/>
        </p:nvSpPr>
        <p:spPr>
          <a:xfrm>
            <a:off x="405738" y="500679"/>
            <a:ext cx="2640673" cy="1121663"/>
          </a:xfrm>
          <a:custGeom>
            <a:avLst/>
            <a:gdLst/>
            <a:ahLst/>
            <a:cxnLst/>
            <a:rect l="l" t="t" r="r" b="b"/>
            <a:pathLst>
              <a:path w="5281346" h="2243326">
                <a:moveTo>
                  <a:pt x="0" y="0"/>
                </a:moveTo>
                <a:lnTo>
                  <a:pt x="5281346" y="0"/>
                </a:lnTo>
                <a:lnTo>
                  <a:pt x="5281346" y="2243326"/>
                </a:lnTo>
                <a:lnTo>
                  <a:pt x="0" y="2243326"/>
                </a:lnTo>
                <a:lnTo>
                  <a:pt x="0" y="0"/>
                </a:lnTo>
                <a:close/>
              </a:path>
            </a:pathLst>
          </a:custGeom>
          <a:blipFill>
            <a:blip r:embed="rId3"/>
            <a:stretch>
              <a:fillRect/>
            </a:stretch>
          </a:blipFill>
        </p:spPr>
        <p:txBody>
          <a:bodyPr/>
          <a:lstStyle/>
          <a:p>
            <a:endParaRPr lang="en-US"/>
          </a:p>
        </p:txBody>
      </p:sp>
      <p:grpSp>
        <p:nvGrpSpPr>
          <p:cNvPr id="2" name="Group 2"/>
          <p:cNvGrpSpPr/>
          <p:nvPr/>
        </p:nvGrpSpPr>
        <p:grpSpPr>
          <a:xfrm>
            <a:off x="-3356987" y="2039815"/>
            <a:ext cx="8403663" cy="4896573"/>
            <a:chOff x="0" y="0"/>
            <a:chExt cx="1131734" cy="698500"/>
          </a:xfrm>
        </p:grpSpPr>
        <p:sp>
          <p:nvSpPr>
            <p:cNvPr id="3" name="Freeform 3"/>
            <p:cNvSpPr/>
            <p:nvPr/>
          </p:nvSpPr>
          <p:spPr>
            <a:xfrm>
              <a:off x="0" y="0"/>
              <a:ext cx="1131734" cy="698500"/>
            </a:xfrm>
            <a:custGeom>
              <a:avLst/>
              <a:gdLst/>
              <a:ahLst/>
              <a:cxnLst/>
              <a:rect l="l" t="t" r="r" b="b"/>
              <a:pathLst>
                <a:path w="1131734" h="698500">
                  <a:moveTo>
                    <a:pt x="1131734" y="349250"/>
                  </a:moveTo>
                  <a:lnTo>
                    <a:pt x="928534" y="698500"/>
                  </a:lnTo>
                  <a:lnTo>
                    <a:pt x="203200" y="698500"/>
                  </a:lnTo>
                  <a:lnTo>
                    <a:pt x="0" y="349250"/>
                  </a:lnTo>
                  <a:lnTo>
                    <a:pt x="203200" y="0"/>
                  </a:lnTo>
                  <a:lnTo>
                    <a:pt x="928534" y="0"/>
                  </a:lnTo>
                  <a:lnTo>
                    <a:pt x="1131734" y="349250"/>
                  </a:lnTo>
                  <a:close/>
                </a:path>
              </a:pathLst>
            </a:custGeom>
            <a:gradFill rotWithShape="1">
              <a:gsLst>
                <a:gs pos="0">
                  <a:srgbClr val="24307F">
                    <a:alpha val="100000"/>
                  </a:srgbClr>
                </a:gs>
                <a:gs pos="100000">
                  <a:srgbClr val="27AAE1">
                    <a:alpha val="100000"/>
                  </a:srgbClr>
                </a:gs>
              </a:gsLst>
              <a:lin ang="0"/>
            </a:gradFill>
          </p:spPr>
          <p:txBody>
            <a:bodyPr/>
            <a:lstStyle/>
            <a:p>
              <a:endParaRPr lang="en-US"/>
            </a:p>
          </p:txBody>
        </p:sp>
        <p:sp>
          <p:nvSpPr>
            <p:cNvPr id="4" name="TextBox 4"/>
            <p:cNvSpPr txBox="1"/>
            <p:nvPr/>
          </p:nvSpPr>
          <p:spPr>
            <a:xfrm>
              <a:off x="114300" y="-57150"/>
              <a:ext cx="903134" cy="755650"/>
            </a:xfrm>
            <a:prstGeom prst="rect">
              <a:avLst/>
            </a:prstGeom>
          </p:spPr>
          <p:txBody>
            <a:bodyPr lIns="25400" tIns="25400" rIns="25400" bIns="25400" rtlCol="0" anchor="ctr"/>
            <a:lstStyle/>
            <a:p>
              <a:pPr algn="ctr">
                <a:lnSpc>
                  <a:spcPts val="1330"/>
                </a:lnSpc>
              </a:pPr>
              <a:endParaRPr/>
            </a:p>
          </p:txBody>
        </p:sp>
      </p:grpSp>
      <p:sp>
        <p:nvSpPr>
          <p:cNvPr id="18" name="TextBox 18"/>
          <p:cNvSpPr txBox="1"/>
          <p:nvPr/>
        </p:nvSpPr>
        <p:spPr>
          <a:xfrm>
            <a:off x="482974" y="2872446"/>
            <a:ext cx="2930401" cy="2083263"/>
          </a:xfrm>
          <a:prstGeom prst="rect">
            <a:avLst/>
          </a:prstGeom>
        </p:spPr>
        <p:txBody>
          <a:bodyPr wrap="square" lIns="0" tIns="0" rIns="0" bIns="0" rtlCol="0" anchor="t">
            <a:spAutoFit/>
          </a:bodyPr>
          <a:lstStyle/>
          <a:p>
            <a:pPr algn="just">
              <a:lnSpc>
                <a:spcPts val="4060"/>
              </a:lnSpc>
            </a:pPr>
            <a:r>
              <a:rPr lang="en-US" sz="2900" dirty="0">
                <a:solidFill>
                  <a:srgbClr val="FFFFFF"/>
                </a:solidFill>
                <a:latin typeface="Poppins"/>
                <a:ea typeface="Poppins"/>
                <a:cs typeface="Poppins"/>
                <a:sym typeface="Poppins"/>
              </a:rPr>
              <a:t>Growing Global STEM Leaders of Accelerated Change</a:t>
            </a:r>
          </a:p>
        </p:txBody>
      </p:sp>
      <p:pic>
        <p:nvPicPr>
          <p:cNvPr id="22" name="Picture 21" descr="A blue hexagon, says 25 Years RMSST, Challenge, Opportunity, Distinction, Since 2000, Rockdale Magnet. ">
            <a:extLst>
              <a:ext uri="{FF2B5EF4-FFF2-40B4-BE49-F238E27FC236}">
                <a16:creationId xmlns:a16="http://schemas.microsoft.com/office/drawing/2014/main" id="{92C44505-3188-D690-5DFB-DB2AD8581993}"/>
              </a:ext>
            </a:extLst>
          </p:cNvPr>
          <p:cNvPicPr>
            <a:picLocks noChangeAspect="1"/>
          </p:cNvPicPr>
          <p:nvPr/>
        </p:nvPicPr>
        <p:blipFill>
          <a:blip r:embed="rId4"/>
          <a:srcRect l="4451"/>
          <a:stretch>
            <a:fillRect/>
          </a:stretch>
        </p:blipFill>
        <p:spPr>
          <a:xfrm>
            <a:off x="5046676" y="406840"/>
            <a:ext cx="4034175" cy="424971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61"/>
    </mc:Choice>
    <mc:Fallback xmlns="">
      <p:transition spd="slow" advTm="96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a:extLst>
              <a:ext uri="{FF2B5EF4-FFF2-40B4-BE49-F238E27FC236}">
                <a16:creationId xmlns:a16="http://schemas.microsoft.com/office/drawing/2014/main" id="{2D26EF6C-4934-C30F-9FA4-31345486A2E1}"/>
              </a:ext>
            </a:extLst>
          </p:cNvPr>
          <p:cNvSpPr>
            <a:spLocks noGrp="1"/>
          </p:cNvSpPr>
          <p:nvPr>
            <p:ph type="title"/>
          </p:nvPr>
        </p:nvSpPr>
        <p:spPr>
          <a:xfrm>
            <a:off x="-1349" y="742650"/>
            <a:ext cx="9146697" cy="952500"/>
          </a:xfrm>
        </p:spPr>
        <p:txBody>
          <a:bodyPr/>
          <a:lstStyle/>
          <a:p>
            <a:pPr eaLnBrk="1" hangingPunct="1"/>
            <a:r>
              <a:rPr lang="en-US" altLang="en-US" sz="5400" dirty="0">
                <a:solidFill>
                  <a:srgbClr val="00B0F0"/>
                </a:solidFill>
              </a:rPr>
              <a:t>Challenge Yourself to Ask </a:t>
            </a:r>
            <a:br>
              <a:rPr lang="en-US" altLang="en-US" sz="5400" dirty="0">
                <a:solidFill>
                  <a:srgbClr val="00B0F0"/>
                </a:solidFill>
              </a:rPr>
            </a:br>
            <a:endParaRPr lang="en-US" altLang="en-US" sz="5400" dirty="0">
              <a:solidFill>
                <a:srgbClr val="00B0F0"/>
              </a:solidFill>
            </a:endParaRPr>
          </a:p>
        </p:txBody>
      </p:sp>
      <p:pic>
        <p:nvPicPr>
          <p:cNvPr id="105474" name="Content Placeholder 3" descr="Blueprint style image of the words What's Possible.">
            <a:extLst>
              <a:ext uri="{FF2B5EF4-FFF2-40B4-BE49-F238E27FC236}">
                <a16:creationId xmlns:a16="http://schemas.microsoft.com/office/drawing/2014/main" id="{FA039AD3-1E1A-EF51-1441-D69AFEF3898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4543" r="4543"/>
          <a:stretch>
            <a:fillRect/>
          </a:stretch>
        </p:blipFill>
        <p:spPr>
          <a:xfrm>
            <a:off x="-1349" y="1502687"/>
            <a:ext cx="9169175" cy="4212553"/>
          </a:xfrm>
        </p:spPr>
      </p:pic>
    </p:spTree>
  </p:cSld>
  <p:clrMapOvr>
    <a:masterClrMapping/>
  </p:clrMapOvr>
  <mc:AlternateContent xmlns:mc="http://schemas.openxmlformats.org/markup-compatibility/2006" xmlns:p14="http://schemas.microsoft.com/office/powerpoint/2010/main">
    <mc:Choice Requires="p14">
      <p:transition spd="slow" p14:dur="2000" advTm="440"/>
    </mc:Choice>
    <mc:Fallback xmlns="">
      <p:transition spd="slow" advTm="44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1" descr="Photo says Evolution of the Mobile Phone and shows 12 cell phones, from the Motorolla 8900X-2, Nokia 2146, Nokia 3210, Nokia 6210, Ericsson T39, Alcatel OT511, Samsung E250, Apple iPhone, BlackBerry Curve 8900, Samsung Galaxy S2, Samsung Galaxy S4, Sony Xperia Z Ultra. ">
            <a:extLst>
              <a:ext uri="{FF2B5EF4-FFF2-40B4-BE49-F238E27FC236}">
                <a16:creationId xmlns:a16="http://schemas.microsoft.com/office/drawing/2014/main" id="{73CADE3B-165B-C814-8CE4-E808A8AFEE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52500"/>
            <a:ext cx="9144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1233"/>
    </mc:Choice>
    <mc:Fallback xmlns="">
      <p:transition spd="slow" advTm="123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ack and White photo of Bell Telephone Operators in Downtown Ann Arbor, March, 1950-something. ">
            <a:extLst>
              <a:ext uri="{FF2B5EF4-FFF2-40B4-BE49-F238E27FC236}">
                <a16:creationId xmlns:a16="http://schemas.microsoft.com/office/drawing/2014/main" id="{95E397E1-C0DA-B3CE-CD30-03BDCB9F43B1}"/>
              </a:ext>
            </a:extLst>
          </p:cNvPr>
          <p:cNvPicPr>
            <a:picLocks noChangeAspect="1"/>
          </p:cNvPicPr>
          <p:nvPr/>
        </p:nvPicPr>
        <p:blipFill>
          <a:blip r:embed="rId2"/>
          <a:stretch>
            <a:fillRect/>
          </a:stretch>
        </p:blipFill>
        <p:spPr>
          <a:xfrm>
            <a:off x="0" y="-2858"/>
            <a:ext cx="9144000" cy="5911215"/>
          </a:xfrm>
          <a:prstGeom prst="rect">
            <a:avLst/>
          </a:prstGeom>
        </p:spPr>
      </p:pic>
    </p:spTree>
    <p:extLst>
      <p:ext uri="{BB962C8B-B14F-4D97-AF65-F5344CB8AC3E}">
        <p14:creationId xmlns:p14="http://schemas.microsoft.com/office/powerpoint/2010/main" val="291995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1" name="Picture 1" descr="Photo of small finger-sized monitor taped to abdomen with a transmitter the size of a deck of playing cards clipped on the belt and cell phone showing the live reading of blood sugar levels. ">
            <a:extLst>
              <a:ext uri="{FF2B5EF4-FFF2-40B4-BE49-F238E27FC236}">
                <a16:creationId xmlns:a16="http://schemas.microsoft.com/office/drawing/2014/main" id="{5A906D1F-C904-1426-BFCD-A123971133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2" y="0"/>
            <a:ext cx="9149252"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762"/>
    </mc:Choice>
    <mc:Fallback xmlns="">
      <p:transition spd="slow" advTm="76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1" descr="Photo of tablet held up to machine with augmented reality illustration for service and maintence. ">
            <a:extLst>
              <a:ext uri="{FF2B5EF4-FFF2-40B4-BE49-F238E27FC236}">
                <a16:creationId xmlns:a16="http://schemas.microsoft.com/office/drawing/2014/main" id="{C3CE34CB-29B9-CA3A-53AC-F8489BFE7C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2" y="0"/>
            <a:ext cx="9146077"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413"/>
    </mc:Choice>
    <mc:Fallback xmlns="">
      <p:transition spd="slow" advTm="41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9" y="0"/>
            <a:ext cx="4570458" cy="5964395"/>
            <a:chOff x="0" y="0"/>
            <a:chExt cx="1538108" cy="2144323"/>
          </a:xfrm>
        </p:grpSpPr>
        <p:sp>
          <p:nvSpPr>
            <p:cNvPr id="3" name="Freeform 3"/>
            <p:cNvSpPr/>
            <p:nvPr/>
          </p:nvSpPr>
          <p:spPr>
            <a:xfrm>
              <a:off x="0" y="0"/>
              <a:ext cx="1538108" cy="2144323"/>
            </a:xfrm>
            <a:custGeom>
              <a:avLst/>
              <a:gdLst/>
              <a:ahLst/>
              <a:cxnLst/>
              <a:rect l="l" t="t" r="r" b="b"/>
              <a:pathLst>
                <a:path w="1538108" h="2144323">
                  <a:moveTo>
                    <a:pt x="0" y="0"/>
                  </a:moveTo>
                  <a:lnTo>
                    <a:pt x="1538108" y="0"/>
                  </a:lnTo>
                  <a:lnTo>
                    <a:pt x="1538108" y="2144323"/>
                  </a:lnTo>
                  <a:lnTo>
                    <a:pt x="0" y="2144323"/>
                  </a:lnTo>
                  <a:close/>
                </a:path>
              </a:pathLst>
            </a:custGeom>
            <a:solidFill>
              <a:srgbClr val="0A2A50"/>
            </a:solid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a:p>
          </p:txBody>
        </p:sp>
        <p:sp>
          <p:nvSpPr>
            <p:cNvPr id="4" name="TextBox 4"/>
            <p:cNvSpPr txBox="1"/>
            <p:nvPr/>
          </p:nvSpPr>
          <p:spPr>
            <a:xfrm>
              <a:off x="0" y="-28575"/>
              <a:ext cx="1538108" cy="2172898"/>
            </a:xfrm>
            <a:prstGeom prst="rect">
              <a:avLst/>
            </a:prstGeom>
          </p:spPr>
          <p:txBody>
            <a:bodyPr lIns="16400" tIns="16400" rIns="16400" bIns="16400" rtlCol="0" anchor="ct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ctr">
                <a:lnSpc>
                  <a:spcPts val="1898"/>
                </a:lnSpc>
              </a:pPr>
              <a:endParaRPr sz="1224"/>
            </a:p>
          </p:txBody>
        </p:sp>
      </p:grpSp>
      <p:grpSp>
        <p:nvGrpSpPr>
          <p:cNvPr id="5" name="Group 5"/>
          <p:cNvGrpSpPr/>
          <p:nvPr/>
        </p:nvGrpSpPr>
        <p:grpSpPr>
          <a:xfrm>
            <a:off x="4561449" y="0"/>
            <a:ext cx="4580813" cy="5977062"/>
            <a:chOff x="0" y="0"/>
            <a:chExt cx="1411881" cy="2112927"/>
          </a:xfrm>
        </p:grpSpPr>
        <p:sp>
          <p:nvSpPr>
            <p:cNvPr id="6" name="Freeform 6"/>
            <p:cNvSpPr/>
            <p:nvPr/>
          </p:nvSpPr>
          <p:spPr>
            <a:xfrm>
              <a:off x="0" y="0"/>
              <a:ext cx="1411881" cy="2112927"/>
            </a:xfrm>
            <a:custGeom>
              <a:avLst/>
              <a:gdLst/>
              <a:ahLst/>
              <a:cxnLst/>
              <a:rect l="l" t="t" r="r" b="b"/>
              <a:pathLst>
                <a:path w="1411881" h="2112927">
                  <a:moveTo>
                    <a:pt x="0" y="0"/>
                  </a:moveTo>
                  <a:lnTo>
                    <a:pt x="1411881" y="0"/>
                  </a:lnTo>
                  <a:lnTo>
                    <a:pt x="1411881" y="2112927"/>
                  </a:lnTo>
                  <a:lnTo>
                    <a:pt x="0" y="2112927"/>
                  </a:lnTo>
                  <a:close/>
                </a:path>
              </a:pathLst>
            </a:custGeom>
            <a:solidFill>
              <a:srgbClr val="59A5D7"/>
            </a:solid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dirty="0"/>
            </a:p>
          </p:txBody>
        </p:sp>
        <p:sp>
          <p:nvSpPr>
            <p:cNvPr id="7" name="TextBox 7"/>
            <p:cNvSpPr txBox="1"/>
            <p:nvPr/>
          </p:nvSpPr>
          <p:spPr>
            <a:xfrm>
              <a:off x="0" y="-28575"/>
              <a:ext cx="1411881" cy="2141502"/>
            </a:xfrm>
            <a:prstGeom prst="rect">
              <a:avLst/>
            </a:prstGeom>
          </p:spPr>
          <p:txBody>
            <a:bodyPr lIns="16400" tIns="16400" rIns="16400" bIns="16400" rtlCol="0" anchor="ct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ctr">
                <a:lnSpc>
                  <a:spcPts val="1898"/>
                </a:lnSpc>
                <a:spcBef>
                  <a:spcPct val="0"/>
                </a:spcBef>
              </a:pPr>
              <a:endParaRPr sz="1224"/>
            </a:p>
          </p:txBody>
        </p:sp>
      </p:grpSp>
      <p:sp>
        <p:nvSpPr>
          <p:cNvPr id="9" name="Freeform 9" descr="A blue hexagon, says 25 Years RMSST, Challenge, Opportunity, Distinction, Since 2000, Rockdale Magnet. "/>
          <p:cNvSpPr/>
          <p:nvPr/>
        </p:nvSpPr>
        <p:spPr>
          <a:xfrm>
            <a:off x="624793" y="1263653"/>
            <a:ext cx="3319581" cy="3319581"/>
          </a:xfrm>
          <a:custGeom>
            <a:avLst/>
            <a:gdLst/>
            <a:ahLst/>
            <a:cxnLst/>
            <a:rect l="l" t="t" r="r" b="b"/>
            <a:pathLst>
              <a:path w="4249064" h="4249064">
                <a:moveTo>
                  <a:pt x="0" y="0"/>
                </a:moveTo>
                <a:lnTo>
                  <a:pt x="4249064" y="0"/>
                </a:lnTo>
                <a:lnTo>
                  <a:pt x="4249064" y="4249064"/>
                </a:lnTo>
                <a:lnTo>
                  <a:pt x="0" y="4249064"/>
                </a:lnTo>
                <a:lnTo>
                  <a:pt x="0" y="0"/>
                </a:lnTo>
                <a:close/>
              </a:path>
            </a:pathLst>
          </a:custGeom>
          <a:blipFill>
            <a:blip r:embed="rId3"/>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a:p>
        </p:txBody>
      </p:sp>
      <p:sp>
        <p:nvSpPr>
          <p:cNvPr id="10" name="Freeform 10">
            <a:extLst>
              <a:ext uri="{C183D7F6-B498-43B3-948B-1728B52AA6E4}">
                <adec:decorative xmlns:adec="http://schemas.microsoft.com/office/drawing/2017/decorative" val="1"/>
              </a:ext>
            </a:extLst>
          </p:cNvPr>
          <p:cNvSpPr/>
          <p:nvPr/>
        </p:nvSpPr>
        <p:spPr>
          <a:xfrm>
            <a:off x="5230247" y="302694"/>
            <a:ext cx="540370" cy="536993"/>
          </a:xfrm>
          <a:custGeom>
            <a:avLst/>
            <a:gdLst/>
            <a:ahLst/>
            <a:cxnLst/>
            <a:rect l="l" t="t" r="r" b="b"/>
            <a:pathLst>
              <a:path w="691674" h="687351">
                <a:moveTo>
                  <a:pt x="0" y="0"/>
                </a:moveTo>
                <a:lnTo>
                  <a:pt x="691674" y="0"/>
                </a:lnTo>
                <a:lnTo>
                  <a:pt x="691674" y="687351"/>
                </a:lnTo>
                <a:lnTo>
                  <a:pt x="0" y="6873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dirty="0"/>
          </a:p>
        </p:txBody>
      </p:sp>
      <p:sp>
        <p:nvSpPr>
          <p:cNvPr id="12" name="TextBox 12"/>
          <p:cNvSpPr txBox="1"/>
          <p:nvPr/>
        </p:nvSpPr>
        <p:spPr>
          <a:xfrm>
            <a:off x="5887356" y="347342"/>
            <a:ext cx="2947266" cy="497957"/>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2"/>
              </a:lnSpc>
            </a:pPr>
            <a:r>
              <a:rPr lang="en-US" sz="2113" b="1" dirty="0">
                <a:solidFill>
                  <a:srgbClr val="FFFFFF"/>
                </a:solidFill>
                <a:latin typeface="Arimo Bold"/>
                <a:ea typeface="Arimo Bold"/>
                <a:cs typeface="Arimo Bold"/>
                <a:sym typeface="Arimo Bold"/>
              </a:rPr>
              <a:t>STEM Research </a:t>
            </a:r>
          </a:p>
          <a:p>
            <a:pPr algn="l">
              <a:lnSpc>
                <a:spcPts val="1922"/>
              </a:lnSpc>
            </a:pPr>
            <a:r>
              <a:rPr lang="en-US" sz="2113" b="1" dirty="0">
                <a:solidFill>
                  <a:srgbClr val="FFFFFF"/>
                </a:solidFill>
                <a:latin typeface="Arimo Bold"/>
                <a:ea typeface="Arimo Bold"/>
                <a:cs typeface="Arimo Bold"/>
                <a:sym typeface="Arimo Bold"/>
              </a:rPr>
              <a:t>&amp; Internships</a:t>
            </a:r>
          </a:p>
        </p:txBody>
      </p:sp>
      <p:sp>
        <p:nvSpPr>
          <p:cNvPr id="17" name="TextBox 17"/>
          <p:cNvSpPr txBox="1"/>
          <p:nvPr/>
        </p:nvSpPr>
        <p:spPr>
          <a:xfrm>
            <a:off x="5149334" y="983778"/>
            <a:ext cx="3355720" cy="718145"/>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436"/>
              </a:lnSpc>
            </a:pPr>
            <a:r>
              <a:rPr lang="en-US" sz="1249">
                <a:solidFill>
                  <a:srgbClr val="FFFFFF"/>
                </a:solidFill>
                <a:latin typeface="Open Sauce"/>
                <a:ea typeface="Open Sauce"/>
                <a:cs typeface="Open Sauce"/>
                <a:sym typeface="Open Sauce"/>
              </a:rPr>
              <a:t>Students investigate real-world problems in STEM labs, present at national and international conferences, and complete internships with industry partners. </a:t>
            </a:r>
          </a:p>
        </p:txBody>
      </p:sp>
      <p:sp>
        <p:nvSpPr>
          <p:cNvPr id="11" name="Freeform 11">
            <a:extLst>
              <a:ext uri="{C183D7F6-B498-43B3-948B-1728B52AA6E4}">
                <adec:decorative xmlns:adec="http://schemas.microsoft.com/office/drawing/2017/decorative" val="1"/>
              </a:ext>
            </a:extLst>
          </p:cNvPr>
          <p:cNvSpPr/>
          <p:nvPr/>
        </p:nvSpPr>
        <p:spPr>
          <a:xfrm>
            <a:off x="5188383" y="2242057"/>
            <a:ext cx="582234" cy="297469"/>
          </a:xfrm>
          <a:custGeom>
            <a:avLst/>
            <a:gdLst/>
            <a:ahLst/>
            <a:cxnLst/>
            <a:rect l="l" t="t" r="r" b="b"/>
            <a:pathLst>
              <a:path w="745259" h="380760">
                <a:moveTo>
                  <a:pt x="0" y="0"/>
                </a:moveTo>
                <a:lnTo>
                  <a:pt x="745260" y="0"/>
                </a:lnTo>
                <a:lnTo>
                  <a:pt x="745260" y="380760"/>
                </a:lnTo>
                <a:lnTo>
                  <a:pt x="0" y="3807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a:p>
        </p:txBody>
      </p:sp>
      <p:sp>
        <p:nvSpPr>
          <p:cNvPr id="13" name="TextBox 13"/>
          <p:cNvSpPr txBox="1"/>
          <p:nvPr/>
        </p:nvSpPr>
        <p:spPr>
          <a:xfrm>
            <a:off x="5887356" y="2176221"/>
            <a:ext cx="3134737" cy="496113"/>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2"/>
              </a:lnSpc>
            </a:pPr>
            <a:r>
              <a:rPr lang="en-US" sz="2113" b="1" dirty="0">
                <a:solidFill>
                  <a:srgbClr val="FFFFFF"/>
                </a:solidFill>
                <a:latin typeface="Open Sauce Bold"/>
                <a:ea typeface="Open Sauce Bold"/>
                <a:cs typeface="Open Sauce Bold"/>
                <a:sym typeface="Open Sauce Bold"/>
              </a:rPr>
              <a:t>Advanced </a:t>
            </a:r>
          </a:p>
          <a:p>
            <a:pPr algn="l">
              <a:lnSpc>
                <a:spcPts val="1922"/>
              </a:lnSpc>
            </a:pPr>
            <a:r>
              <a:rPr lang="en-US" sz="2113" b="1" dirty="0">
                <a:solidFill>
                  <a:srgbClr val="FFFFFF"/>
                </a:solidFill>
                <a:latin typeface="Open Sauce Bold"/>
                <a:ea typeface="Open Sauce Bold"/>
                <a:cs typeface="Open Sauce Bold"/>
                <a:sym typeface="Open Sauce Bold"/>
              </a:rPr>
              <a:t>Academics</a:t>
            </a:r>
          </a:p>
        </p:txBody>
      </p:sp>
      <p:sp>
        <p:nvSpPr>
          <p:cNvPr id="14" name="TextBox 14"/>
          <p:cNvSpPr txBox="1"/>
          <p:nvPr/>
        </p:nvSpPr>
        <p:spPr>
          <a:xfrm>
            <a:off x="5149333" y="2770791"/>
            <a:ext cx="3481141" cy="911864"/>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436"/>
              </a:lnSpc>
            </a:pPr>
            <a:r>
              <a:rPr lang="en-US" sz="1249">
                <a:solidFill>
                  <a:srgbClr val="FFFFFF"/>
                </a:solidFill>
                <a:latin typeface="Open Sauce"/>
                <a:ea typeface="Open Sauce"/>
                <a:cs typeface="Open Sauce"/>
                <a:sym typeface="Open Sauce"/>
              </a:rPr>
              <a:t>With Advanced Placement courses, Dual Enrollment partnerships, and a rigorous inquiry-based curriculum, RMSST scholars graduate earning top scholarships and prepared to excel at prestigious universities. </a:t>
            </a:r>
          </a:p>
        </p:txBody>
      </p:sp>
      <p:sp>
        <p:nvSpPr>
          <p:cNvPr id="8" name="Freeform 8">
            <a:extLst>
              <a:ext uri="{C183D7F6-B498-43B3-948B-1728B52AA6E4}">
                <adec:decorative xmlns:adec="http://schemas.microsoft.com/office/drawing/2017/decorative" val="1"/>
              </a:ext>
            </a:extLst>
          </p:cNvPr>
          <p:cNvSpPr/>
          <p:nvPr/>
        </p:nvSpPr>
        <p:spPr>
          <a:xfrm>
            <a:off x="5300068" y="4129919"/>
            <a:ext cx="456832" cy="454548"/>
          </a:xfrm>
          <a:custGeom>
            <a:avLst/>
            <a:gdLst/>
            <a:ahLst/>
            <a:cxnLst/>
            <a:rect l="l" t="t" r="r" b="b"/>
            <a:pathLst>
              <a:path w="584745" h="581821">
                <a:moveTo>
                  <a:pt x="0" y="0"/>
                </a:moveTo>
                <a:lnTo>
                  <a:pt x="584745" y="0"/>
                </a:lnTo>
                <a:lnTo>
                  <a:pt x="584745" y="581821"/>
                </a:lnTo>
                <a:lnTo>
                  <a:pt x="0" y="5818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a:p>
        </p:txBody>
      </p:sp>
      <p:sp>
        <p:nvSpPr>
          <p:cNvPr id="15" name="TextBox 15"/>
          <p:cNvSpPr txBox="1"/>
          <p:nvPr/>
        </p:nvSpPr>
        <p:spPr>
          <a:xfrm>
            <a:off x="5887356" y="4142645"/>
            <a:ext cx="3302785" cy="496068"/>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1"/>
              </a:lnSpc>
            </a:pPr>
            <a:r>
              <a:rPr lang="en-US" sz="2111" b="1">
                <a:solidFill>
                  <a:srgbClr val="FFFFFF"/>
                </a:solidFill>
                <a:latin typeface="Open Sauce Bold"/>
                <a:ea typeface="Open Sauce Bold"/>
                <a:cs typeface="Open Sauce Bold"/>
                <a:sym typeface="Open Sauce Bold"/>
              </a:rPr>
              <a:t>Leadership &amp; Community Service</a:t>
            </a:r>
          </a:p>
        </p:txBody>
      </p:sp>
      <p:sp>
        <p:nvSpPr>
          <p:cNvPr id="16" name="TextBox 16"/>
          <p:cNvSpPr txBox="1"/>
          <p:nvPr/>
        </p:nvSpPr>
        <p:spPr>
          <a:xfrm>
            <a:off x="5149332" y="4736242"/>
            <a:ext cx="3594718" cy="731077"/>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436"/>
              </a:lnSpc>
            </a:pPr>
            <a:r>
              <a:rPr lang="en-US" sz="1249">
                <a:solidFill>
                  <a:srgbClr val="FFFFFF"/>
                </a:solidFill>
                <a:latin typeface="Open Sauce"/>
                <a:ea typeface="Open Sauce"/>
                <a:cs typeface="Open Sauce"/>
                <a:sym typeface="Open Sauce"/>
              </a:rPr>
              <a:t>Students build leadership skills in the classroom and beyond through clubs, teams, and extracurricular programs that have consistently earned state and national honors. </a:t>
            </a:r>
          </a:p>
        </p:txBody>
      </p:sp>
    </p:spTree>
  </p:cSld>
  <p:clrMapOvr>
    <a:masterClrMapping/>
  </p:clrMapOvr>
  <mc:AlternateContent xmlns:mc="http://schemas.openxmlformats.org/markup-compatibility/2006" xmlns:p14="http://schemas.microsoft.com/office/powerpoint/2010/main">
    <mc:Choice Requires="p14">
      <p:transition spd="slow" p14:dur="2000" advTm="699"/>
    </mc:Choice>
    <mc:Fallback xmlns="">
      <p:transition spd="slow" advTm="69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5">
            <a:extLst>
              <a:ext uri="{C183D7F6-B498-43B3-948B-1728B52AA6E4}">
                <adec:decorative xmlns:adec="http://schemas.microsoft.com/office/drawing/2017/decorative" val="1"/>
              </a:ext>
            </a:extLst>
          </p:cNvPr>
          <p:cNvGrpSpPr/>
          <p:nvPr/>
        </p:nvGrpSpPr>
        <p:grpSpPr>
          <a:xfrm>
            <a:off x="3406606" y="-177210"/>
            <a:ext cx="5749100" cy="6069420"/>
            <a:chOff x="0" y="-28575"/>
            <a:chExt cx="1771966" cy="2145576"/>
          </a:xfrm>
        </p:grpSpPr>
        <p:sp>
          <p:nvSpPr>
            <p:cNvPr id="6" name="Freeform 6"/>
            <p:cNvSpPr/>
            <p:nvPr/>
          </p:nvSpPr>
          <p:spPr>
            <a:xfrm>
              <a:off x="360085" y="4074"/>
              <a:ext cx="1411881" cy="2112927"/>
            </a:xfrm>
            <a:custGeom>
              <a:avLst/>
              <a:gdLst/>
              <a:ahLst/>
              <a:cxnLst/>
              <a:rect l="l" t="t" r="r" b="b"/>
              <a:pathLst>
                <a:path w="1411881" h="2112927">
                  <a:moveTo>
                    <a:pt x="0" y="0"/>
                  </a:moveTo>
                  <a:lnTo>
                    <a:pt x="1411881" y="0"/>
                  </a:lnTo>
                  <a:lnTo>
                    <a:pt x="1411881" y="2112927"/>
                  </a:lnTo>
                  <a:lnTo>
                    <a:pt x="0" y="2112927"/>
                  </a:lnTo>
                  <a:close/>
                </a:path>
              </a:pathLst>
            </a:custGeom>
            <a:solidFill>
              <a:srgbClr val="59A5D7"/>
            </a:solid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dirty="0"/>
            </a:p>
          </p:txBody>
        </p:sp>
        <p:sp>
          <p:nvSpPr>
            <p:cNvPr id="7" name="TextBox 7"/>
            <p:cNvSpPr txBox="1"/>
            <p:nvPr/>
          </p:nvSpPr>
          <p:spPr>
            <a:xfrm>
              <a:off x="0" y="-28575"/>
              <a:ext cx="1411881" cy="2141502"/>
            </a:xfrm>
            <a:prstGeom prst="rect">
              <a:avLst/>
            </a:prstGeom>
          </p:spPr>
          <p:txBody>
            <a:bodyPr lIns="16400" tIns="16400" rIns="16400" bIns="16400" rtlCol="0" anchor="ct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ctr">
                <a:lnSpc>
                  <a:spcPts val="1898"/>
                </a:lnSpc>
                <a:spcBef>
                  <a:spcPct val="0"/>
                </a:spcBef>
              </a:pPr>
              <a:endParaRPr sz="1224"/>
            </a:p>
          </p:txBody>
        </p:sp>
      </p:grpSp>
      <p:sp>
        <p:nvSpPr>
          <p:cNvPr id="10" name="Freeform 10">
            <a:extLst>
              <a:ext uri="{C183D7F6-B498-43B3-948B-1728B52AA6E4}">
                <adec:decorative xmlns:adec="http://schemas.microsoft.com/office/drawing/2017/decorative" val="1"/>
              </a:ext>
            </a:extLst>
          </p:cNvPr>
          <p:cNvSpPr/>
          <p:nvPr/>
        </p:nvSpPr>
        <p:spPr>
          <a:xfrm>
            <a:off x="5188383" y="562835"/>
            <a:ext cx="1044894" cy="853536"/>
          </a:xfrm>
          <a:custGeom>
            <a:avLst/>
            <a:gdLst/>
            <a:ahLst/>
            <a:cxnLst/>
            <a:rect l="l" t="t" r="r" b="b"/>
            <a:pathLst>
              <a:path w="691674" h="687351">
                <a:moveTo>
                  <a:pt x="0" y="0"/>
                </a:moveTo>
                <a:lnTo>
                  <a:pt x="691674" y="0"/>
                </a:lnTo>
                <a:lnTo>
                  <a:pt x="691674" y="687351"/>
                </a:lnTo>
                <a:lnTo>
                  <a:pt x="0" y="6873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a:p>
        </p:txBody>
      </p:sp>
      <p:sp>
        <p:nvSpPr>
          <p:cNvPr id="12" name="TextBox 12"/>
          <p:cNvSpPr txBox="1"/>
          <p:nvPr/>
        </p:nvSpPr>
        <p:spPr>
          <a:xfrm>
            <a:off x="6478696" y="731055"/>
            <a:ext cx="3064620" cy="741613"/>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2"/>
              </a:lnSpc>
            </a:pPr>
            <a:r>
              <a:rPr lang="en-US" sz="2113" b="1">
                <a:solidFill>
                  <a:srgbClr val="FFFFFF"/>
                </a:solidFill>
                <a:latin typeface="Arimo Bold"/>
                <a:ea typeface="Arimo Bold"/>
                <a:cs typeface="Arimo Bold"/>
                <a:sym typeface="Arimo Bold"/>
              </a:rPr>
              <a:t>STEM Research </a:t>
            </a:r>
          </a:p>
          <a:p>
            <a:pPr algn="l">
              <a:lnSpc>
                <a:spcPts val="1922"/>
              </a:lnSpc>
            </a:pPr>
            <a:r>
              <a:rPr lang="en-US" sz="2113" b="1">
                <a:solidFill>
                  <a:srgbClr val="FFFFFF"/>
                </a:solidFill>
                <a:latin typeface="Arimo Bold"/>
                <a:ea typeface="Arimo Bold"/>
                <a:cs typeface="Arimo Bold"/>
                <a:sym typeface="Arimo Bold"/>
              </a:rPr>
              <a:t>&amp; Real-world </a:t>
            </a:r>
          </a:p>
          <a:p>
            <a:pPr algn="l">
              <a:lnSpc>
                <a:spcPts val="1922"/>
              </a:lnSpc>
            </a:pPr>
            <a:r>
              <a:rPr lang="en-US" sz="2113" b="1">
                <a:solidFill>
                  <a:srgbClr val="FFFFFF"/>
                </a:solidFill>
                <a:latin typeface="Arimo Bold"/>
                <a:ea typeface="Arimo Bold"/>
                <a:cs typeface="Arimo Bold"/>
                <a:sym typeface="Arimo Bold"/>
              </a:rPr>
              <a:t>Problem Solving</a:t>
            </a:r>
          </a:p>
        </p:txBody>
      </p:sp>
      <p:sp>
        <p:nvSpPr>
          <p:cNvPr id="11" name="Freeform 11">
            <a:extLst>
              <a:ext uri="{C183D7F6-B498-43B3-948B-1728B52AA6E4}">
                <adec:decorative xmlns:adec="http://schemas.microsoft.com/office/drawing/2017/decorative" val="1"/>
              </a:ext>
            </a:extLst>
          </p:cNvPr>
          <p:cNvSpPr/>
          <p:nvPr/>
        </p:nvSpPr>
        <p:spPr>
          <a:xfrm>
            <a:off x="5188383" y="2368477"/>
            <a:ext cx="1152786" cy="737880"/>
          </a:xfrm>
          <a:custGeom>
            <a:avLst/>
            <a:gdLst/>
            <a:ahLst/>
            <a:cxnLst/>
            <a:rect l="l" t="t" r="r" b="b"/>
            <a:pathLst>
              <a:path w="745259" h="380760">
                <a:moveTo>
                  <a:pt x="0" y="0"/>
                </a:moveTo>
                <a:lnTo>
                  <a:pt x="745260" y="0"/>
                </a:lnTo>
                <a:lnTo>
                  <a:pt x="745260" y="380760"/>
                </a:lnTo>
                <a:lnTo>
                  <a:pt x="0" y="38076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a:p>
        </p:txBody>
      </p:sp>
      <p:sp>
        <p:nvSpPr>
          <p:cNvPr id="13" name="TextBox 13"/>
          <p:cNvSpPr txBox="1"/>
          <p:nvPr/>
        </p:nvSpPr>
        <p:spPr>
          <a:xfrm>
            <a:off x="6538709" y="2494163"/>
            <a:ext cx="3674543" cy="507639"/>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2"/>
              </a:lnSpc>
            </a:pPr>
            <a:r>
              <a:rPr lang="en-US" sz="2400" b="1">
                <a:solidFill>
                  <a:srgbClr val="FFFFFF"/>
                </a:solidFill>
                <a:latin typeface="Open Sauce Bold"/>
                <a:ea typeface="Open Sauce Bold"/>
                <a:cs typeface="Open Sauce Bold"/>
                <a:sym typeface="Open Sauce Bold"/>
              </a:rPr>
              <a:t>Advanced </a:t>
            </a:r>
          </a:p>
          <a:p>
            <a:pPr algn="l">
              <a:lnSpc>
                <a:spcPts val="1922"/>
              </a:lnSpc>
            </a:pPr>
            <a:r>
              <a:rPr lang="en-US" sz="2400" b="1">
                <a:solidFill>
                  <a:srgbClr val="FFFFFF"/>
                </a:solidFill>
                <a:latin typeface="Open Sauce Bold"/>
                <a:ea typeface="Open Sauce Bold"/>
                <a:cs typeface="Open Sauce Bold"/>
                <a:sym typeface="Open Sauce Bold"/>
              </a:rPr>
              <a:t>Academics</a:t>
            </a:r>
          </a:p>
        </p:txBody>
      </p:sp>
      <p:sp>
        <p:nvSpPr>
          <p:cNvPr id="8" name="Freeform 8">
            <a:extLst>
              <a:ext uri="{C183D7F6-B498-43B3-948B-1728B52AA6E4}">
                <adec:decorative xmlns:adec="http://schemas.microsoft.com/office/drawing/2017/decorative" val="1"/>
              </a:ext>
            </a:extLst>
          </p:cNvPr>
          <p:cNvSpPr/>
          <p:nvPr/>
        </p:nvSpPr>
        <p:spPr>
          <a:xfrm>
            <a:off x="5248396" y="3869900"/>
            <a:ext cx="1032760" cy="923330"/>
          </a:xfrm>
          <a:custGeom>
            <a:avLst/>
            <a:gdLst/>
            <a:ahLst/>
            <a:cxnLst/>
            <a:rect l="l" t="t" r="r" b="b"/>
            <a:pathLst>
              <a:path w="584745" h="581821">
                <a:moveTo>
                  <a:pt x="0" y="0"/>
                </a:moveTo>
                <a:lnTo>
                  <a:pt x="584745" y="0"/>
                </a:lnTo>
                <a:lnTo>
                  <a:pt x="584745" y="581821"/>
                </a:lnTo>
                <a:lnTo>
                  <a:pt x="0" y="5818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a:p>
        </p:txBody>
      </p:sp>
      <p:sp>
        <p:nvSpPr>
          <p:cNvPr id="15" name="TextBox 15"/>
          <p:cNvSpPr txBox="1"/>
          <p:nvPr/>
        </p:nvSpPr>
        <p:spPr>
          <a:xfrm>
            <a:off x="6538709" y="4293258"/>
            <a:ext cx="3302785" cy="496068"/>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1"/>
              </a:lnSpc>
            </a:pPr>
            <a:r>
              <a:rPr lang="en-US" sz="2111" b="1">
                <a:solidFill>
                  <a:srgbClr val="FFFFFF"/>
                </a:solidFill>
                <a:latin typeface="Open Sauce Bold"/>
                <a:ea typeface="Open Sauce Bold"/>
                <a:cs typeface="Open Sauce Bold"/>
                <a:sym typeface="Open Sauce Bold"/>
              </a:rPr>
              <a:t>Leadership &amp; </a:t>
            </a:r>
          </a:p>
          <a:p>
            <a:pPr algn="l">
              <a:lnSpc>
                <a:spcPts val="1921"/>
              </a:lnSpc>
            </a:pPr>
            <a:r>
              <a:rPr lang="en-US" sz="2111" b="1">
                <a:solidFill>
                  <a:srgbClr val="FFFFFF"/>
                </a:solidFill>
                <a:latin typeface="Open Sauce Bold"/>
                <a:ea typeface="Open Sauce Bold"/>
                <a:cs typeface="Open Sauce Bold"/>
                <a:sym typeface="Open Sauce Bold"/>
              </a:rPr>
              <a:t>Community Service</a:t>
            </a:r>
          </a:p>
        </p:txBody>
      </p:sp>
      <p:pic>
        <p:nvPicPr>
          <p:cNvPr id="3" name="Picture 2" descr="Rockdale Magnet School for Science and Technology Grades 4-8 logo. Also says Be Curious. Be Creative. Be a Magnet Scholar. ">
            <a:extLst>
              <a:ext uri="{FF2B5EF4-FFF2-40B4-BE49-F238E27FC236}">
                <a16:creationId xmlns:a16="http://schemas.microsoft.com/office/drawing/2014/main" id="{EC0B4DDF-5DBD-CCCE-4D2E-FFFF92ACEEB5}"/>
              </a:ext>
            </a:extLst>
          </p:cNvPr>
          <p:cNvPicPr>
            <a:picLocks noChangeAspect="1"/>
          </p:cNvPicPr>
          <p:nvPr/>
        </p:nvPicPr>
        <p:blipFill>
          <a:blip r:embed="rId9"/>
          <a:srcRect l="-85" r="38722" b="29651"/>
          <a:stretch>
            <a:fillRect/>
          </a:stretch>
        </p:blipFill>
        <p:spPr>
          <a:xfrm>
            <a:off x="298690" y="-531628"/>
            <a:ext cx="4274562" cy="6321392"/>
          </a:xfrm>
          <a:prstGeom prst="rect">
            <a:avLst/>
          </a:prstGeom>
        </p:spPr>
      </p:pic>
    </p:spTree>
    <p:extLst>
      <p:ext uri="{BB962C8B-B14F-4D97-AF65-F5344CB8AC3E}">
        <p14:creationId xmlns:p14="http://schemas.microsoft.com/office/powerpoint/2010/main" val="4244996428"/>
      </p:ext>
    </p:extLst>
  </p:cSld>
  <p:clrMapOvr>
    <a:masterClrMapping/>
  </p:clrMapOvr>
  <mc:AlternateContent xmlns:mc="http://schemas.openxmlformats.org/markup-compatibility/2006" xmlns:p14="http://schemas.microsoft.com/office/powerpoint/2010/main">
    <mc:Choice Requires="p14">
      <p:transition p14:dur="0" advTm="699"/>
    </mc:Choice>
    <mc:Fallback xmlns="">
      <p:transition advTm="69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01B17-9DFF-5820-0E39-FD6061D6C09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4020E31-0D1C-615C-835A-EC6AB7B93D0F}"/>
              </a:ext>
            </a:extLst>
          </p:cNvPr>
          <p:cNvSpPr>
            <a:spLocks noGrp="1"/>
          </p:cNvSpPr>
          <p:nvPr>
            <p:ph type="title"/>
          </p:nvPr>
        </p:nvSpPr>
        <p:spPr>
          <a:xfrm>
            <a:off x="938213" y="367821"/>
            <a:ext cx="8205787" cy="1243012"/>
          </a:xfrm>
        </p:spPr>
        <p:txBody>
          <a:bodyPr wrap="square" numCol="1" anchorCtr="0" compatLnSpc="1">
            <a:prstTxWarp prst="textNoShape">
              <a:avLst/>
            </a:prstTxWarp>
            <a:normAutofit/>
          </a:bodyPr>
          <a:lstStyle/>
          <a:p>
            <a:pPr eaLnBrk="1" hangingPunct="1">
              <a:defRPr/>
            </a:pPr>
            <a:r>
              <a:rPr lang="en-US" altLang="en-US" sz="3600" cap="none"/>
              <a:t>Why expand RMSST to 4-8?</a:t>
            </a:r>
            <a:endParaRPr lang="es-ES_tradnl" altLang="en-US" sz="3600" cap="none"/>
          </a:p>
        </p:txBody>
      </p:sp>
      <p:sp>
        <p:nvSpPr>
          <p:cNvPr id="3" name="Content Placeholder 2">
            <a:extLst>
              <a:ext uri="{FF2B5EF4-FFF2-40B4-BE49-F238E27FC236}">
                <a16:creationId xmlns:a16="http://schemas.microsoft.com/office/drawing/2014/main" id="{7A6D8526-CE4A-CB6E-D8FE-5209A6AEA7AC}"/>
              </a:ext>
            </a:extLst>
          </p:cNvPr>
          <p:cNvSpPr>
            <a:spLocks noGrp="1"/>
          </p:cNvSpPr>
          <p:nvPr>
            <p:ph idx="1"/>
          </p:nvPr>
        </p:nvSpPr>
        <p:spPr>
          <a:xfrm>
            <a:off x="622330" y="1387123"/>
            <a:ext cx="4411027" cy="2948305"/>
          </a:xfrm>
        </p:spPr>
        <p:txBody>
          <a:bodyPr/>
          <a:lstStyle/>
          <a:p>
            <a:pPr marL="175895" indent="-175895"/>
            <a:r>
              <a:rPr lang="en-US" dirty="0">
                <a:ea typeface="MS PGothic"/>
              </a:rPr>
              <a:t>To expand access to research-focused STEM learning earlier</a:t>
            </a:r>
          </a:p>
          <a:p>
            <a:pPr marL="175895" indent="-175895"/>
            <a:r>
              <a:rPr lang="en-US" dirty="0">
                <a:ea typeface="MS PGothic"/>
              </a:rPr>
              <a:t>To prepare students for advanced pathways in high school and beyond</a:t>
            </a:r>
          </a:p>
          <a:p>
            <a:pPr marL="175895" indent="-175895"/>
            <a:r>
              <a:rPr lang="en-US" dirty="0">
                <a:ea typeface="MS PGothic"/>
              </a:rPr>
              <a:t>To provide an innovative public option for families</a:t>
            </a:r>
          </a:p>
          <a:p>
            <a:pPr marL="175895" indent="-175895"/>
            <a:r>
              <a:rPr lang="en-US" dirty="0">
                <a:ea typeface="MS PGothic"/>
              </a:rPr>
              <a:t>To strengthen Rockdale’s position as a regional and national leader in STEM education</a:t>
            </a:r>
          </a:p>
          <a:p>
            <a:pPr marL="175895" indent="-175895"/>
            <a:r>
              <a:rPr lang="en-US" dirty="0">
                <a:ea typeface="MS PGothic"/>
              </a:rPr>
              <a:t>To address the RCPS Strategic Plan Goal Area - Student Achievement, Learning and Growth, Performance Objective-Increase opportunities for all students, and Action Plan – Establish elementary and middle theme schools</a:t>
            </a:r>
          </a:p>
          <a:p>
            <a:pPr marL="0" indent="0">
              <a:buNone/>
            </a:pPr>
            <a:endParaRPr lang="en-US"/>
          </a:p>
        </p:txBody>
      </p:sp>
      <p:pic>
        <p:nvPicPr>
          <p:cNvPr id="2" name="Picture 1" descr="Flyer says Rockdale Magnet School for Science and Technology Grades 4-8. Opening for the 2026-2027 school year. A selective public STEM program where Rockdale students access world-class opportunities close to home. Rockdale County Public Schools. ">
            <a:extLst>
              <a:ext uri="{FF2B5EF4-FFF2-40B4-BE49-F238E27FC236}">
                <a16:creationId xmlns:a16="http://schemas.microsoft.com/office/drawing/2014/main" id="{B1FF5C8B-A788-D84E-6264-E182B3F1B7F9}"/>
              </a:ext>
            </a:extLst>
          </p:cNvPr>
          <p:cNvPicPr>
            <a:picLocks noChangeAspect="1"/>
          </p:cNvPicPr>
          <p:nvPr/>
        </p:nvPicPr>
        <p:blipFill>
          <a:blip r:embed="rId2"/>
          <a:srcRect t="13867" r="-173" b="8533"/>
          <a:stretch>
            <a:fillRect/>
          </a:stretch>
        </p:blipFill>
        <p:spPr>
          <a:xfrm>
            <a:off x="5181847" y="1515162"/>
            <a:ext cx="3509565" cy="3512805"/>
          </a:xfrm>
          <a:prstGeom prst="rect">
            <a:avLst/>
          </a:prstGeom>
        </p:spPr>
      </p:pic>
    </p:spTree>
    <p:extLst>
      <p:ext uri="{BB962C8B-B14F-4D97-AF65-F5344CB8AC3E}">
        <p14:creationId xmlns:p14="http://schemas.microsoft.com/office/powerpoint/2010/main" val="1417217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89FDE-6E1A-56D7-E1B5-245F16C7F7F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22CA765-8385-4835-741D-E1351028AB88}"/>
              </a:ext>
            </a:extLst>
          </p:cNvPr>
          <p:cNvSpPr>
            <a:spLocks noGrp="1"/>
          </p:cNvSpPr>
          <p:nvPr>
            <p:ph type="title"/>
          </p:nvPr>
        </p:nvSpPr>
        <p:spPr>
          <a:xfrm>
            <a:off x="938213" y="367821"/>
            <a:ext cx="8205787" cy="1243012"/>
          </a:xfrm>
        </p:spPr>
        <p:txBody>
          <a:bodyPr wrap="square" numCol="1" anchorCtr="0" compatLnSpc="1">
            <a:prstTxWarp prst="textNoShape">
              <a:avLst/>
            </a:prstTxWarp>
            <a:normAutofit/>
          </a:bodyPr>
          <a:lstStyle/>
          <a:p>
            <a:pPr eaLnBrk="1" hangingPunct="1">
              <a:defRPr/>
            </a:pPr>
            <a:r>
              <a:rPr lang="en-US" altLang="en-US" sz="3600" cap="none"/>
              <a:t>What will the 4-8 expansion include?</a:t>
            </a:r>
            <a:endParaRPr lang="es-ES_tradnl" altLang="en-US" sz="3600" cap="none"/>
          </a:p>
        </p:txBody>
      </p:sp>
      <p:sp>
        <p:nvSpPr>
          <p:cNvPr id="3" name="Content Placeholder 2">
            <a:extLst>
              <a:ext uri="{FF2B5EF4-FFF2-40B4-BE49-F238E27FC236}">
                <a16:creationId xmlns:a16="http://schemas.microsoft.com/office/drawing/2014/main" id="{C15F7A80-945F-7DCE-3520-57FDE8F5C4D1}"/>
              </a:ext>
            </a:extLst>
          </p:cNvPr>
          <p:cNvSpPr>
            <a:spLocks noGrp="1"/>
          </p:cNvSpPr>
          <p:nvPr>
            <p:ph idx="1"/>
          </p:nvPr>
        </p:nvSpPr>
        <p:spPr>
          <a:xfrm>
            <a:off x="938213" y="1557377"/>
            <a:ext cx="4350760" cy="2994025"/>
          </a:xfrm>
        </p:spPr>
        <p:txBody>
          <a:bodyPr/>
          <a:lstStyle/>
          <a:p>
            <a:pPr marL="175895" indent="-175895"/>
            <a:r>
              <a:rPr lang="en-US" dirty="0">
                <a:ea typeface="MS PGothic"/>
              </a:rPr>
              <a:t>Focus on advanced academics and STEM innovation</a:t>
            </a:r>
          </a:p>
          <a:p>
            <a:pPr marL="175895" indent="-175895"/>
            <a:r>
              <a:rPr lang="en-US" dirty="0">
                <a:ea typeface="MS PGothic"/>
              </a:rPr>
              <a:t>4th- 8th grade students will attend the Magnet full-time, taking all classes on site</a:t>
            </a:r>
          </a:p>
          <a:p>
            <a:pPr marL="175895" indent="-175895"/>
            <a:r>
              <a:rPr lang="en-US" dirty="0">
                <a:ea typeface="MS PGothic"/>
              </a:rPr>
              <a:t>Students will have a complete daily schedule and not rotate back to another home school for classes</a:t>
            </a:r>
          </a:p>
          <a:p>
            <a:pPr marL="175895" indent="-175895"/>
            <a:r>
              <a:rPr lang="en-US" dirty="0">
                <a:ea typeface="MS PGothic"/>
              </a:rPr>
              <a:t>Alignment with GaDOE Standards &amp; National Consortium of STEM Schools Membership</a:t>
            </a:r>
          </a:p>
          <a:p>
            <a:pPr marL="0" indent="0">
              <a:buNone/>
            </a:pPr>
            <a:endParaRPr lang="en-US"/>
          </a:p>
        </p:txBody>
      </p:sp>
      <p:pic>
        <p:nvPicPr>
          <p:cNvPr id="2" name="Picture 1" descr="RMSST logo">
            <a:extLst>
              <a:ext uri="{FF2B5EF4-FFF2-40B4-BE49-F238E27FC236}">
                <a16:creationId xmlns:a16="http://schemas.microsoft.com/office/drawing/2014/main" id="{3800CF9C-B669-37BF-A4F2-929A0E2658FD}"/>
              </a:ext>
            </a:extLst>
          </p:cNvPr>
          <p:cNvPicPr>
            <a:picLocks noChangeAspect="1"/>
          </p:cNvPicPr>
          <p:nvPr/>
        </p:nvPicPr>
        <p:blipFill>
          <a:blip r:embed="rId2"/>
          <a:stretch>
            <a:fillRect/>
          </a:stretch>
        </p:blipFill>
        <p:spPr>
          <a:xfrm>
            <a:off x="5581941" y="1176447"/>
            <a:ext cx="2916215" cy="3769131"/>
          </a:xfrm>
          <a:prstGeom prst="rect">
            <a:avLst/>
          </a:prstGeom>
        </p:spPr>
      </p:pic>
    </p:spTree>
    <p:extLst>
      <p:ext uri="{BB962C8B-B14F-4D97-AF65-F5344CB8AC3E}">
        <p14:creationId xmlns:p14="http://schemas.microsoft.com/office/powerpoint/2010/main" val="3289269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F7646-0F42-EA60-7261-6D3A5FDD2EA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9BA7A2A-771C-B5B2-5278-79EEFF1558BD}"/>
              </a:ext>
            </a:extLst>
          </p:cNvPr>
          <p:cNvSpPr>
            <a:spLocks noGrp="1"/>
          </p:cNvSpPr>
          <p:nvPr>
            <p:ph type="title"/>
          </p:nvPr>
        </p:nvSpPr>
        <p:spPr>
          <a:xfrm>
            <a:off x="938213" y="367821"/>
            <a:ext cx="8205787" cy="1243012"/>
          </a:xfrm>
        </p:spPr>
        <p:txBody>
          <a:bodyPr wrap="square" numCol="1" anchorCtr="0" compatLnSpc="1">
            <a:prstTxWarp prst="textNoShape">
              <a:avLst/>
            </a:prstTxWarp>
          </a:bodyPr>
          <a:lstStyle/>
          <a:p>
            <a:pPr eaLnBrk="1" hangingPunct="1">
              <a:defRPr/>
            </a:pPr>
            <a:r>
              <a:rPr lang="en-US" altLang="en-US" cap="none" dirty="0"/>
              <a:t>What makes this program unique?</a:t>
            </a:r>
            <a:endParaRPr lang="es-ES_tradnl" altLang="en-US" cap="none" dirty="0"/>
          </a:p>
        </p:txBody>
      </p:sp>
      <p:sp>
        <p:nvSpPr>
          <p:cNvPr id="3" name="Content Placeholder 2">
            <a:extLst>
              <a:ext uri="{FF2B5EF4-FFF2-40B4-BE49-F238E27FC236}">
                <a16:creationId xmlns:a16="http://schemas.microsoft.com/office/drawing/2014/main" id="{8F504A90-1B6A-CE0F-C0C3-92CCBD35DFFC}"/>
              </a:ext>
            </a:extLst>
          </p:cNvPr>
          <p:cNvSpPr>
            <a:spLocks noGrp="1"/>
          </p:cNvSpPr>
          <p:nvPr>
            <p:ph idx="1"/>
          </p:nvPr>
        </p:nvSpPr>
        <p:spPr>
          <a:xfrm>
            <a:off x="938214" y="1413164"/>
            <a:ext cx="7858164" cy="3869196"/>
          </a:xfrm>
        </p:spPr>
        <p:txBody>
          <a:bodyPr/>
          <a:lstStyle/>
          <a:p>
            <a:pPr marL="175895" indent="-175895"/>
            <a:r>
              <a:rPr lang="en-US" dirty="0">
                <a:ea typeface="MS PGothic"/>
              </a:rPr>
              <a:t>Advanced curriculum with interdisciplinary projects</a:t>
            </a:r>
          </a:p>
          <a:p>
            <a:pPr marL="175895" indent="-175895"/>
            <a:r>
              <a:rPr lang="en-US" dirty="0">
                <a:ea typeface="MS PGothic"/>
              </a:rPr>
              <a:t>Quarterly community challenges using Stanford’s </a:t>
            </a:r>
            <a:r>
              <a:rPr lang="en-US" dirty="0" err="1">
                <a:ea typeface="MS PGothic"/>
              </a:rPr>
              <a:t>d.school</a:t>
            </a:r>
            <a:r>
              <a:rPr lang="en-US" dirty="0">
                <a:ea typeface="MS PGothic"/>
              </a:rPr>
              <a:t> Design Thinking Model</a:t>
            </a:r>
          </a:p>
          <a:p>
            <a:pPr marL="175895" indent="-175895"/>
            <a:r>
              <a:rPr lang="en-US" dirty="0">
                <a:ea typeface="MS PGothic"/>
              </a:rPr>
              <a:t>Design-Lab Rotations: Makerspace, Robotics, Fabrication, Data Science</a:t>
            </a:r>
          </a:p>
          <a:p>
            <a:pPr marL="175895" indent="-175895"/>
            <a:r>
              <a:rPr lang="en-US" dirty="0">
                <a:ea typeface="MS PGothic"/>
              </a:rPr>
              <a:t>Opportunities to compete in STEM competitions during the school day &amp; via extracurriculars (</a:t>
            </a:r>
            <a:r>
              <a:rPr lang="en-US" dirty="0" err="1">
                <a:ea typeface="MS PGothic"/>
              </a:rPr>
              <a:t>InVenture</a:t>
            </a:r>
            <a:r>
              <a:rPr lang="en-US" dirty="0">
                <a:ea typeface="MS PGothic"/>
              </a:rPr>
              <a:t>, Broadcom MASTERS, Olympiads)</a:t>
            </a:r>
          </a:p>
          <a:p>
            <a:pPr marL="175895" indent="-175895"/>
            <a:r>
              <a:rPr lang="en-US" dirty="0">
                <a:ea typeface="MS PGothic"/>
              </a:rPr>
              <a:t>Carnegie Credit High School Classes in 7th &amp; 8th grade </a:t>
            </a:r>
          </a:p>
          <a:p>
            <a:pPr marL="175895" indent="-175895"/>
            <a:r>
              <a:rPr lang="en-US" dirty="0">
                <a:ea typeface="MS PGothic"/>
              </a:rPr>
              <a:t>Preparation for college level coursework starting in 9th grade</a:t>
            </a:r>
          </a:p>
          <a:p>
            <a:pPr marL="175895" indent="-175895"/>
            <a:r>
              <a:rPr lang="en-US" dirty="0">
                <a:ea typeface="MS PGothic"/>
              </a:rPr>
              <a:t>Selective Admission Process</a:t>
            </a:r>
          </a:p>
          <a:p>
            <a:pPr marL="0" indent="0">
              <a:buNone/>
            </a:pPr>
            <a:endParaRPr lang="en-US" dirty="0">
              <a:ea typeface="MS PGothic"/>
            </a:endParaRPr>
          </a:p>
        </p:txBody>
      </p:sp>
    </p:spTree>
    <p:extLst>
      <p:ext uri="{BB962C8B-B14F-4D97-AF65-F5344CB8AC3E}">
        <p14:creationId xmlns:p14="http://schemas.microsoft.com/office/powerpoint/2010/main" val="486305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E606343-BADE-4565-AB89-E9EF7E253F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715000"/>
          </a:xfrm>
          <a:prstGeom prst="rect">
            <a:avLst/>
          </a:prstGeom>
          <a:solidFill>
            <a:srgbClr val="655B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9E183BD-2932-401F-8B53-E247764B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00050"/>
            <a:ext cx="8428482" cy="49149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diagram of a design thinking process. Says The Design Thinking Process. The Problem: Empathize, learn about the audience. Define, sharpen key questions, Ideate, brainstorm and create solutions. Prototype, build representations of one or more ideas. Test, test ideas and gain user feedback. Logo in corner says NASSO Plather Institute of Design at Stanford. ">
            <a:extLst>
              <a:ext uri="{FF2B5EF4-FFF2-40B4-BE49-F238E27FC236}">
                <a16:creationId xmlns:a16="http://schemas.microsoft.com/office/drawing/2014/main" id="{25E36111-7DCC-ED6D-4A1D-FD871E5C8F75}"/>
              </a:ext>
            </a:extLst>
          </p:cNvPr>
          <p:cNvPicPr>
            <a:picLocks noChangeAspect="1"/>
          </p:cNvPicPr>
          <p:nvPr/>
        </p:nvPicPr>
        <p:blipFill>
          <a:blip r:embed="rId2">
            <a:extLst>
              <a:ext uri="{28A0092B-C50C-407E-A947-70E740481C1C}">
                <a14:useLocalDpi xmlns:a14="http://schemas.microsoft.com/office/drawing/2010/main" val="0"/>
              </a:ext>
            </a:extLst>
          </a:blip>
          <a:srcRect t="3583" b="3546"/>
          <a:stretch>
            <a:fillRect/>
          </a:stretch>
        </p:blipFill>
        <p:spPr>
          <a:xfrm>
            <a:off x="1653106" y="436206"/>
            <a:ext cx="5698670" cy="4842588"/>
          </a:xfrm>
          <a:prstGeom prst="rect">
            <a:avLst/>
          </a:prstGeom>
        </p:spPr>
      </p:pic>
    </p:spTree>
    <p:extLst>
      <p:ext uri="{BB962C8B-B14F-4D97-AF65-F5344CB8AC3E}">
        <p14:creationId xmlns:p14="http://schemas.microsoft.com/office/powerpoint/2010/main" val="2657635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D7A2DAD-F4FB-9012-DCC3-7FCC8A510DF7}"/>
              </a:ext>
            </a:extLst>
          </p:cNvPr>
          <p:cNvSpPr txBox="1">
            <a:spLocks/>
          </p:cNvSpPr>
          <p:nvPr/>
        </p:nvSpPr>
        <p:spPr>
          <a:xfrm>
            <a:off x="284228" y="151014"/>
            <a:ext cx="8573383" cy="1243443"/>
          </a:xfrm>
          <a:prstGeom prst="rect">
            <a:avLst/>
          </a:prstGeom>
        </p:spPr>
        <p:txBody>
          <a:bodyPr vert="horz" lIns="71234" tIns="35619" rIns="71234" bIns="35619" numCol="1" rtlCol="0" anchor="t" anchorCtr="0" compatLnSpc="1">
            <a:prstTxWarp prst="textNoShape">
              <a:avLst/>
            </a:prstTxWarp>
            <a:normAutofit/>
          </a:bodyPr>
          <a:lstStyle>
            <a:lvl1pPr algn="l" defTabSz="711200"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6638"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3266"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69896"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6536"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a:lstStyle>
          <a:p>
            <a:pPr algn="ctr">
              <a:defRPr/>
            </a:pPr>
            <a:r>
              <a:rPr lang="en-US" altLang="en-US" cap="none">
                <a:ea typeface="MS PGothic"/>
              </a:rPr>
              <a:t>University Style Research Lab </a:t>
            </a:r>
            <a:endParaRPr lang="en-US"/>
          </a:p>
          <a:p>
            <a:pPr algn="ctr">
              <a:defRPr/>
            </a:pPr>
            <a:r>
              <a:rPr lang="en-US" altLang="en-US" cap="none">
                <a:ea typeface="MS PGothic"/>
              </a:rPr>
              <a:t>&amp; Makerspace</a:t>
            </a:r>
            <a:endParaRPr lang="en-US"/>
          </a:p>
        </p:txBody>
      </p:sp>
      <p:pic>
        <p:nvPicPr>
          <p:cNvPr id="3" name="Picture 2" descr="A 3d printer with a reptile it is printing. ">
            <a:extLst>
              <a:ext uri="{FF2B5EF4-FFF2-40B4-BE49-F238E27FC236}">
                <a16:creationId xmlns:a16="http://schemas.microsoft.com/office/drawing/2014/main" id="{6714806B-3615-F7E9-C500-9486B35FA392}"/>
              </a:ext>
            </a:extLst>
          </p:cNvPr>
          <p:cNvPicPr>
            <a:picLocks noChangeAspect="1"/>
          </p:cNvPicPr>
          <p:nvPr/>
        </p:nvPicPr>
        <p:blipFill>
          <a:blip r:embed="rId2"/>
          <a:stretch>
            <a:fillRect/>
          </a:stretch>
        </p:blipFill>
        <p:spPr>
          <a:xfrm>
            <a:off x="887221" y="1392299"/>
            <a:ext cx="1720717" cy="2333315"/>
          </a:xfrm>
          <a:prstGeom prst="rect">
            <a:avLst/>
          </a:prstGeom>
        </p:spPr>
      </p:pic>
      <p:pic>
        <p:nvPicPr>
          <p:cNvPr id="5" name="Picture 4" descr="Student with face mask and gloves in lab folding something.">
            <a:extLst>
              <a:ext uri="{FF2B5EF4-FFF2-40B4-BE49-F238E27FC236}">
                <a16:creationId xmlns:a16="http://schemas.microsoft.com/office/drawing/2014/main" id="{D165C539-C0EB-2C0E-0730-7174F0AD1A5A}"/>
              </a:ext>
            </a:extLst>
          </p:cNvPr>
          <p:cNvPicPr>
            <a:picLocks noChangeAspect="1"/>
          </p:cNvPicPr>
          <p:nvPr/>
        </p:nvPicPr>
        <p:blipFill>
          <a:blip r:embed="rId3"/>
          <a:stretch>
            <a:fillRect/>
          </a:stretch>
        </p:blipFill>
        <p:spPr>
          <a:xfrm>
            <a:off x="5449970" y="1389523"/>
            <a:ext cx="3040115" cy="2289735"/>
          </a:xfrm>
          <a:prstGeom prst="rect">
            <a:avLst/>
          </a:prstGeom>
        </p:spPr>
      </p:pic>
      <p:pic>
        <p:nvPicPr>
          <p:cNvPr id="7" name="Picture 6" descr="A student standing at a table with containers of lab liquids.">
            <a:extLst>
              <a:ext uri="{FF2B5EF4-FFF2-40B4-BE49-F238E27FC236}">
                <a16:creationId xmlns:a16="http://schemas.microsoft.com/office/drawing/2014/main" id="{0CA6A910-88E3-3709-E5AD-36EFFA7962F6}"/>
              </a:ext>
            </a:extLst>
          </p:cNvPr>
          <p:cNvPicPr>
            <a:picLocks noChangeAspect="1"/>
          </p:cNvPicPr>
          <p:nvPr/>
        </p:nvPicPr>
        <p:blipFill>
          <a:blip r:embed="rId4"/>
          <a:stretch>
            <a:fillRect/>
          </a:stretch>
        </p:blipFill>
        <p:spPr>
          <a:xfrm>
            <a:off x="2606992" y="1397063"/>
            <a:ext cx="2847154" cy="2171452"/>
          </a:xfrm>
          <a:prstGeom prst="rect">
            <a:avLst/>
          </a:prstGeom>
        </p:spPr>
      </p:pic>
      <p:pic>
        <p:nvPicPr>
          <p:cNvPr id="8" name="Picture 7" descr="Two students in lab coats and goggles with large container of opaque liquid in lab">
            <a:extLst>
              <a:ext uri="{FF2B5EF4-FFF2-40B4-BE49-F238E27FC236}">
                <a16:creationId xmlns:a16="http://schemas.microsoft.com/office/drawing/2014/main" id="{1CC50D4A-6CDD-34F4-16BF-A483A24CEAC7}"/>
              </a:ext>
            </a:extLst>
          </p:cNvPr>
          <p:cNvPicPr>
            <a:picLocks noChangeAspect="1"/>
          </p:cNvPicPr>
          <p:nvPr/>
        </p:nvPicPr>
        <p:blipFill>
          <a:blip r:embed="rId5"/>
          <a:stretch>
            <a:fillRect/>
          </a:stretch>
        </p:blipFill>
        <p:spPr>
          <a:xfrm>
            <a:off x="3905301" y="3299350"/>
            <a:ext cx="1675053" cy="2264833"/>
          </a:xfrm>
          <a:prstGeom prst="rect">
            <a:avLst/>
          </a:prstGeom>
        </p:spPr>
      </p:pic>
      <p:pic>
        <p:nvPicPr>
          <p:cNvPr id="9" name="Picture 8" descr="Students with face masks in lab with dropper dropping liquid onto strip. ">
            <a:extLst>
              <a:ext uri="{FF2B5EF4-FFF2-40B4-BE49-F238E27FC236}">
                <a16:creationId xmlns:a16="http://schemas.microsoft.com/office/drawing/2014/main" id="{409A8B00-2FAD-E15D-6040-933AB8E9000B}"/>
              </a:ext>
            </a:extLst>
          </p:cNvPr>
          <p:cNvPicPr>
            <a:picLocks noChangeAspect="1"/>
          </p:cNvPicPr>
          <p:nvPr/>
        </p:nvPicPr>
        <p:blipFill>
          <a:blip r:embed="rId6"/>
          <a:stretch>
            <a:fillRect/>
          </a:stretch>
        </p:blipFill>
        <p:spPr>
          <a:xfrm>
            <a:off x="5577292" y="3297014"/>
            <a:ext cx="2934296" cy="2277284"/>
          </a:xfrm>
          <a:prstGeom prst="rect">
            <a:avLst/>
          </a:prstGeom>
        </p:spPr>
      </p:pic>
      <p:pic>
        <p:nvPicPr>
          <p:cNvPr id="12" name="Picture 11" descr="Student with face mask and computer and beakers in holders in lab.">
            <a:extLst>
              <a:ext uri="{FF2B5EF4-FFF2-40B4-BE49-F238E27FC236}">
                <a16:creationId xmlns:a16="http://schemas.microsoft.com/office/drawing/2014/main" id="{9C59DB9E-920B-DFB4-91F1-22A88BEA5B55}"/>
              </a:ext>
            </a:extLst>
          </p:cNvPr>
          <p:cNvPicPr>
            <a:picLocks noChangeAspect="1"/>
          </p:cNvPicPr>
          <p:nvPr/>
        </p:nvPicPr>
        <p:blipFill>
          <a:blip r:embed="rId7"/>
          <a:stretch>
            <a:fillRect/>
          </a:stretch>
        </p:blipFill>
        <p:spPr>
          <a:xfrm>
            <a:off x="889355" y="3301913"/>
            <a:ext cx="3021442" cy="2277285"/>
          </a:xfrm>
          <a:prstGeom prst="rect">
            <a:avLst/>
          </a:prstGeom>
        </p:spPr>
      </p:pic>
    </p:spTree>
    <p:extLst>
      <p:ext uri="{BB962C8B-B14F-4D97-AF65-F5344CB8AC3E}">
        <p14:creationId xmlns:p14="http://schemas.microsoft.com/office/powerpoint/2010/main" val="1892979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3" descr="Students in lab coats and goggles measuring temperature of liquid in beaker">
            <a:extLst>
              <a:ext uri="{FF2B5EF4-FFF2-40B4-BE49-F238E27FC236}">
                <a16:creationId xmlns:a16="http://schemas.microsoft.com/office/drawing/2014/main" id="{D5D77A38-80B3-00B5-B9B3-430AD7966421}"/>
              </a:ext>
            </a:extLst>
          </p:cNvPr>
          <p:cNvPicPr>
            <a:picLocks noChangeAspect="1"/>
          </p:cNvPicPr>
          <p:nvPr/>
        </p:nvPicPr>
        <p:blipFill rotWithShape="1">
          <a:blip r:embed="rId3">
            <a:extLst>
              <a:ext uri="{28A0092B-C50C-407E-A947-70E740481C1C}">
                <a14:useLocalDpi xmlns:a14="http://schemas.microsoft.com/office/drawing/2010/main" val="0"/>
              </a:ext>
            </a:extLst>
          </a:blip>
          <a:srcRect l="12829" r="23477" b="-3"/>
          <a:stretch/>
        </p:blipFill>
        <p:spPr>
          <a:xfrm>
            <a:off x="5503984" y="10"/>
            <a:ext cx="3640016" cy="5714990"/>
          </a:xfrm>
          <a:prstGeom prst="rect">
            <a:avLst/>
          </a:prstGeom>
        </p:spPr>
      </p:pic>
      <p:sp>
        <p:nvSpPr>
          <p:cNvPr id="136199" name="Freeform 10">
            <a:extLst>
              <a:ext uri="{FF2B5EF4-FFF2-40B4-BE49-F238E27FC236}">
                <a16:creationId xmlns:a16="http://schemas.microsoft.com/office/drawing/2014/main" id="{FF606621-EDD0-4CB0-B5A0-2BD458842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5676900" cy="5715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136201" name="Rectangle 136200">
            <a:extLst>
              <a:ext uri="{FF2B5EF4-FFF2-40B4-BE49-F238E27FC236}">
                <a16:creationId xmlns:a16="http://schemas.microsoft.com/office/drawing/2014/main" id="{F7E0AF57-42C6-4312-BEDF-A384DC8E4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1">
            <a:extLst>
              <a:ext uri="{FF2B5EF4-FFF2-40B4-BE49-F238E27FC236}">
                <a16:creationId xmlns:a16="http://schemas.microsoft.com/office/drawing/2014/main" id="{BA48CA7D-581B-97B4-8E7F-5A6DA67F2B0B}"/>
              </a:ext>
            </a:extLst>
          </p:cNvPr>
          <p:cNvSpPr txBox="1">
            <a:spLocks/>
          </p:cNvSpPr>
          <p:nvPr/>
        </p:nvSpPr>
        <p:spPr>
          <a:xfrm>
            <a:off x="435243" y="238466"/>
            <a:ext cx="4910933" cy="1484336"/>
          </a:xfrm>
          <a:prstGeom prst="rect">
            <a:avLst/>
          </a:prstGeom>
        </p:spPr>
        <p:txBody>
          <a:bodyPr vert="horz" lIns="71234" tIns="35619" rIns="71234" bIns="35619" numCol="1" rtlCol="0" anchor="t" anchorCtr="0" compatLnSpc="1">
            <a:prstTxWarp prst="textNoShape">
              <a:avLst/>
            </a:prstTxWarp>
            <a:normAutofit lnSpcReduction="10000"/>
          </a:bodyPr>
          <a:lstStyle>
            <a:lvl1pPr algn="l" defTabSz="711200"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1200"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6638"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3266"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69896"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6536" algn="l" defTabSz="71190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a:lstStyle>
          <a:p>
            <a:pPr>
              <a:defRPr/>
            </a:pPr>
            <a:r>
              <a:rPr lang="en-US" altLang="en-US" sz="3600" cap="none">
                <a:ea typeface="MS PGothic"/>
              </a:rPr>
              <a:t>Electives Provide Opportunity to Explore Student Interests</a:t>
            </a:r>
            <a:endParaRPr lang="en-US" sz="3600"/>
          </a:p>
        </p:txBody>
      </p:sp>
      <p:sp>
        <p:nvSpPr>
          <p:cNvPr id="136194" name="Content Placeholder 2">
            <a:extLst>
              <a:ext uri="{FF2B5EF4-FFF2-40B4-BE49-F238E27FC236}">
                <a16:creationId xmlns:a16="http://schemas.microsoft.com/office/drawing/2014/main" id="{5135C787-C2AE-E5B4-F0CA-0DE0EBAA3B7F}"/>
              </a:ext>
            </a:extLst>
          </p:cNvPr>
          <p:cNvSpPr>
            <a:spLocks noGrp="1"/>
          </p:cNvSpPr>
          <p:nvPr>
            <p:ph idx="1"/>
          </p:nvPr>
        </p:nvSpPr>
        <p:spPr>
          <a:xfrm>
            <a:off x="417524" y="1904999"/>
            <a:ext cx="4930333" cy="3491347"/>
          </a:xfrm>
        </p:spPr>
        <p:txBody>
          <a:bodyPr>
            <a:normAutofit fontScale="92500" lnSpcReduction="10000"/>
          </a:bodyPr>
          <a:lstStyle/>
          <a:p>
            <a:pPr marL="175895" indent="-175895" eaLnBrk="1" hangingPunct="1">
              <a:lnSpc>
                <a:spcPct val="100000"/>
              </a:lnSpc>
            </a:pPr>
            <a:r>
              <a:rPr lang="en-US" altLang="en-US" sz="1500"/>
              <a:t>Planned elective options include:</a:t>
            </a:r>
          </a:p>
          <a:p>
            <a:pPr marL="531495" lvl="1" indent="-175895" eaLnBrk="1" hangingPunct="1">
              <a:lnSpc>
                <a:spcPct val="100000"/>
              </a:lnSpc>
            </a:pPr>
            <a:r>
              <a:rPr lang="en-US" altLang="en-US" sz="1300"/>
              <a:t>STEM Exploratory 4-5</a:t>
            </a:r>
          </a:p>
          <a:p>
            <a:pPr marL="531495" lvl="1" indent="-175895" eaLnBrk="1" hangingPunct="1">
              <a:lnSpc>
                <a:spcPct val="100000"/>
              </a:lnSpc>
            </a:pPr>
            <a:r>
              <a:rPr lang="en-US" altLang="en-US" sz="1300"/>
              <a:t>STEM Rotation 6-8</a:t>
            </a:r>
          </a:p>
          <a:p>
            <a:pPr marL="888365" lvl="2" indent="-175895" eaLnBrk="1" hangingPunct="1">
              <a:lnSpc>
                <a:spcPct val="100000"/>
              </a:lnSpc>
            </a:pPr>
            <a:r>
              <a:rPr lang="en-US" altLang="en-US" sz="1100"/>
              <a:t>Exploring Engineering &amp; Technology</a:t>
            </a:r>
          </a:p>
          <a:p>
            <a:pPr marL="888365" lvl="2" indent="-175895" eaLnBrk="1" hangingPunct="1">
              <a:lnSpc>
                <a:spcPct val="100000"/>
              </a:lnSpc>
            </a:pPr>
            <a:r>
              <a:rPr lang="en-US" altLang="en-US" sz="1100"/>
              <a:t>Foundations of Computer Programming</a:t>
            </a:r>
          </a:p>
          <a:p>
            <a:pPr marL="888365" lvl="2" indent="-175895" eaLnBrk="1" hangingPunct="1">
              <a:lnSpc>
                <a:spcPct val="100000"/>
              </a:lnSpc>
            </a:pPr>
            <a:r>
              <a:rPr lang="en-US" altLang="en-US" sz="1100"/>
              <a:t> Foundations of Business Management</a:t>
            </a:r>
          </a:p>
          <a:p>
            <a:pPr marL="888365" lvl="2" indent="-175895" eaLnBrk="1" hangingPunct="1">
              <a:lnSpc>
                <a:spcPct val="100000"/>
              </a:lnSpc>
            </a:pPr>
            <a:r>
              <a:rPr lang="en-US" altLang="en-US" sz="1100"/>
              <a:t>Broadcast and Graphic Communications</a:t>
            </a:r>
          </a:p>
          <a:p>
            <a:pPr marL="531495" lvl="1" indent="-175895" eaLnBrk="1" hangingPunct="1">
              <a:lnSpc>
                <a:spcPct val="100000"/>
              </a:lnSpc>
            </a:pPr>
            <a:r>
              <a:rPr lang="en-US" altLang="en-US" sz="1500"/>
              <a:t>Scientific Research 6-8</a:t>
            </a:r>
          </a:p>
          <a:p>
            <a:pPr marL="531495" lvl="1" indent="-175895" eaLnBrk="1" hangingPunct="1">
              <a:lnSpc>
                <a:spcPct val="100000"/>
              </a:lnSpc>
            </a:pPr>
            <a:r>
              <a:rPr lang="en-US" altLang="en-US" sz="1500"/>
              <a:t>Media Arts 4-8</a:t>
            </a:r>
          </a:p>
          <a:p>
            <a:pPr marL="531495" lvl="1" indent="-175895" eaLnBrk="1" hangingPunct="1">
              <a:lnSpc>
                <a:spcPct val="100000"/>
              </a:lnSpc>
            </a:pPr>
            <a:r>
              <a:rPr lang="en-US" altLang="en-US" sz="1500"/>
              <a:t>Spanish </a:t>
            </a:r>
          </a:p>
          <a:p>
            <a:pPr marL="531495" lvl="1" indent="-175895" eaLnBrk="1" hangingPunct="1">
              <a:lnSpc>
                <a:spcPct val="100000"/>
              </a:lnSpc>
            </a:pPr>
            <a:r>
              <a:rPr lang="en-US" altLang="en-US" sz="1700">
                <a:ea typeface="MS PGothic"/>
              </a:rPr>
              <a:t>Band/Music</a:t>
            </a:r>
          </a:p>
          <a:p>
            <a:pPr marL="531495" lvl="1" indent="-175895" eaLnBrk="1" hangingPunct="1">
              <a:lnSpc>
                <a:spcPct val="100000"/>
              </a:lnSpc>
            </a:pPr>
            <a:r>
              <a:rPr lang="en-US" altLang="en-US" sz="1500"/>
              <a:t>Physical Education</a:t>
            </a:r>
          </a:p>
          <a:p>
            <a:pPr marL="355600" lvl="1" indent="0">
              <a:lnSpc>
                <a:spcPct val="100000"/>
              </a:lnSpc>
              <a:buNone/>
            </a:pPr>
            <a:r>
              <a:rPr lang="en-US" altLang="en-US" sz="1500">
                <a:ea typeface="MS PGothic"/>
              </a:rPr>
              <a:t>Elective options may change based on student interest, enrollment, and staffing. </a:t>
            </a:r>
            <a:endParaRPr lang="en-US" altLang="en-US" sz="1500"/>
          </a:p>
          <a:p>
            <a:pPr marL="531495" lvl="1" indent="-175895" eaLnBrk="1" hangingPunct="1">
              <a:lnSpc>
                <a:spcPct val="100000"/>
              </a:lnSpc>
            </a:pPr>
            <a:endParaRPr lang="en-US" altLang="en-US" sz="1300"/>
          </a:p>
          <a:p>
            <a:pPr marL="175895" indent="-175895" eaLnBrk="1" hangingPunct="1">
              <a:lnSpc>
                <a:spcPct val="100000"/>
              </a:lnSpc>
            </a:pPr>
            <a:endParaRPr lang="en-US" altLang="en-US" sz="15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3EC4A85-DCAA-F272-4E65-2C0A67B768C4}"/>
            </a:ext>
          </a:extLst>
        </p:cNvPr>
        <p:cNvGrpSpPr/>
        <p:nvPr/>
      </p:nvGrpSpPr>
      <p:grpSpPr>
        <a:xfrm>
          <a:off x="0" y="0"/>
          <a:ext cx="0" cy="0"/>
          <a:chOff x="0" y="0"/>
          <a:chExt cx="0" cy="0"/>
        </a:xfrm>
      </p:grpSpPr>
      <p:pic>
        <p:nvPicPr>
          <p:cNvPr id="5" name="Picture 4" descr="Two students in lab coats and goggles with large container of opaque liquid in lab">
            <a:extLst>
              <a:ext uri="{FF2B5EF4-FFF2-40B4-BE49-F238E27FC236}">
                <a16:creationId xmlns:a16="http://schemas.microsoft.com/office/drawing/2014/main" id="{ED22E444-705D-B08B-1F59-3F8335606255}"/>
              </a:ext>
            </a:extLst>
          </p:cNvPr>
          <p:cNvPicPr>
            <a:picLocks noChangeAspect="1"/>
          </p:cNvPicPr>
          <p:nvPr/>
        </p:nvPicPr>
        <p:blipFill>
          <a:blip r:embed="rId3"/>
          <a:srcRect l="13731" r="1343" b="-3"/>
          <a:stretch>
            <a:fillRect/>
          </a:stretch>
        </p:blipFill>
        <p:spPr>
          <a:xfrm>
            <a:off x="5503984" y="10"/>
            <a:ext cx="3640016" cy="5714990"/>
          </a:xfrm>
          <a:prstGeom prst="rect">
            <a:avLst/>
          </a:prstGeom>
        </p:spPr>
      </p:pic>
      <p:sp>
        <p:nvSpPr>
          <p:cNvPr id="136206" name="Freeform 10">
            <a:extLst>
              <a:ext uri="{FF2B5EF4-FFF2-40B4-BE49-F238E27FC236}">
                <a16:creationId xmlns:a16="http://schemas.microsoft.com/office/drawing/2014/main" id="{FF606621-EDD0-4CB0-B5A0-2BD458842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5676900" cy="5715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3" name="Title 1">
            <a:extLst>
              <a:ext uri="{FF2B5EF4-FFF2-40B4-BE49-F238E27FC236}">
                <a16:creationId xmlns:a16="http://schemas.microsoft.com/office/drawing/2014/main" id="{7653FBA3-6C99-A66C-8DBA-853096F97058}"/>
              </a:ext>
            </a:extLst>
          </p:cNvPr>
          <p:cNvSpPr>
            <a:spLocks noGrp="1"/>
          </p:cNvSpPr>
          <p:nvPr>
            <p:ph type="title"/>
          </p:nvPr>
        </p:nvSpPr>
        <p:spPr>
          <a:xfrm>
            <a:off x="573788" y="318654"/>
            <a:ext cx="4511923" cy="1243443"/>
          </a:xfrm>
        </p:spPr>
        <p:txBody>
          <a:bodyPr numCol="1" anchorCtr="0" compatLnSpc="1">
            <a:prstTxWarp prst="textNoShape">
              <a:avLst/>
            </a:prstTxWarp>
            <a:normAutofit/>
          </a:bodyPr>
          <a:lstStyle/>
          <a:p>
            <a:pPr eaLnBrk="1" hangingPunct="1">
              <a:defRPr/>
            </a:pPr>
            <a:r>
              <a:rPr lang="en-US" altLang="en-US" cap="none"/>
              <a:t>High School Credit</a:t>
            </a:r>
            <a:br>
              <a:rPr lang="en-US" altLang="en-US" cap="none"/>
            </a:br>
            <a:r>
              <a:rPr lang="en-US" altLang="en-US" cap="none"/>
              <a:t>in Middle School</a:t>
            </a:r>
            <a:endParaRPr lang="es-ES_tradnl" altLang="en-US" cap="none"/>
          </a:p>
        </p:txBody>
      </p:sp>
      <p:sp>
        <p:nvSpPr>
          <p:cNvPr id="136208" name="Rectangle 136207">
            <a:extLst>
              <a:ext uri="{FF2B5EF4-FFF2-40B4-BE49-F238E27FC236}">
                <a16:creationId xmlns:a16="http://schemas.microsoft.com/office/drawing/2014/main" id="{F7E0AF57-42C6-4312-BEDF-A384DC8E4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6194" name="Content Placeholder 2">
            <a:extLst>
              <a:ext uri="{FF2B5EF4-FFF2-40B4-BE49-F238E27FC236}">
                <a16:creationId xmlns:a16="http://schemas.microsoft.com/office/drawing/2014/main" id="{095EE312-076D-68AD-B858-A5A79C721ED5}"/>
              </a:ext>
            </a:extLst>
          </p:cNvPr>
          <p:cNvSpPr>
            <a:spLocks noGrp="1"/>
          </p:cNvSpPr>
          <p:nvPr>
            <p:ph idx="1"/>
          </p:nvPr>
        </p:nvSpPr>
        <p:spPr>
          <a:xfrm>
            <a:off x="573788" y="1905000"/>
            <a:ext cx="4511923" cy="2994660"/>
          </a:xfrm>
        </p:spPr>
        <p:txBody>
          <a:bodyPr>
            <a:normAutofit/>
          </a:bodyPr>
          <a:lstStyle/>
          <a:p>
            <a:pPr marL="175895" indent="-175895" eaLnBrk="1" hangingPunct="1"/>
            <a:r>
              <a:rPr lang="en-US" altLang="en-US"/>
              <a:t>Planned Carnegie Credit Courses include: </a:t>
            </a:r>
          </a:p>
          <a:p>
            <a:pPr marL="531495" lvl="1" indent="-175895" eaLnBrk="1" hangingPunct="1"/>
            <a:r>
              <a:rPr lang="en-US" altLang="en-US"/>
              <a:t>Enhanced Algebra Concepts &amp; Connections</a:t>
            </a:r>
          </a:p>
          <a:p>
            <a:pPr marL="531495" lvl="1" indent="-175895" eaLnBrk="1" hangingPunct="1"/>
            <a:r>
              <a:rPr lang="en-US" altLang="en-US"/>
              <a:t>Physical Science</a:t>
            </a:r>
          </a:p>
          <a:p>
            <a:pPr marL="531495" lvl="1" indent="-175895" eaLnBrk="1" hangingPunct="1"/>
            <a:r>
              <a:rPr lang="en-US" altLang="en-US"/>
              <a:t>Enhanced Literature &amp; Composition 1</a:t>
            </a:r>
          </a:p>
          <a:p>
            <a:pPr marL="531495" lvl="1" indent="-175895" eaLnBrk="1" hangingPunct="1"/>
            <a:r>
              <a:rPr lang="en-US" altLang="en-US"/>
              <a:t>Foundations of Engineering &amp; Technology</a:t>
            </a:r>
          </a:p>
          <a:p>
            <a:pPr marL="531495" lvl="1" indent="-175895" eaLnBrk="1" hangingPunct="1"/>
            <a:r>
              <a:rPr lang="en-US" altLang="en-US"/>
              <a:t>Introduction to Software Technology</a:t>
            </a:r>
          </a:p>
          <a:p>
            <a:pPr marL="531495" lvl="1" indent="-175895" eaLnBrk="1" hangingPunct="1"/>
            <a:r>
              <a:rPr lang="en-US" altLang="en-US"/>
              <a:t>Scientific Research</a:t>
            </a:r>
          </a:p>
          <a:p>
            <a:pPr marL="531495" lvl="1" indent="-175895" eaLnBrk="1" hangingPunct="1"/>
            <a:r>
              <a:rPr lang="en-US" altLang="en-US"/>
              <a:t>Media Arts </a:t>
            </a:r>
          </a:p>
          <a:p>
            <a:pPr marL="531495" lvl="1" indent="-175895" eaLnBrk="1" hangingPunct="1"/>
            <a:r>
              <a:rPr lang="en-US" altLang="en-US"/>
              <a:t>Spanish</a:t>
            </a:r>
          </a:p>
          <a:p>
            <a:pPr marL="175895" indent="-175895" eaLnBrk="1" hangingPunct="1"/>
            <a:endParaRPr lang="en-US" altLang="en-US"/>
          </a:p>
        </p:txBody>
      </p:sp>
    </p:spTree>
    <p:extLst>
      <p:ext uri="{BB962C8B-B14F-4D97-AF65-F5344CB8AC3E}">
        <p14:creationId xmlns:p14="http://schemas.microsoft.com/office/powerpoint/2010/main" val="2372243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6859658-D91E-C2E5-3290-53E186FAE723}"/>
            </a:ext>
          </a:extLst>
        </p:cNvPr>
        <p:cNvGrpSpPr/>
        <p:nvPr/>
      </p:nvGrpSpPr>
      <p:grpSpPr>
        <a:xfrm>
          <a:off x="0" y="0"/>
          <a:ext cx="0" cy="0"/>
          <a:chOff x="0" y="0"/>
          <a:chExt cx="0" cy="0"/>
        </a:xfrm>
      </p:grpSpPr>
      <p:pic>
        <p:nvPicPr>
          <p:cNvPr id="9" name="Picture 8" descr="A student standing at a table with containers of lab liquids.">
            <a:extLst>
              <a:ext uri="{FF2B5EF4-FFF2-40B4-BE49-F238E27FC236}">
                <a16:creationId xmlns:a16="http://schemas.microsoft.com/office/drawing/2014/main" id="{D9434ACD-8A43-0A3F-4553-6B7408171C2F}"/>
              </a:ext>
            </a:extLst>
          </p:cNvPr>
          <p:cNvPicPr>
            <a:picLocks noChangeAspect="1"/>
          </p:cNvPicPr>
          <p:nvPr/>
        </p:nvPicPr>
        <p:blipFill>
          <a:blip r:embed="rId2"/>
          <a:srcRect l="40320" r="11911"/>
          <a:stretch>
            <a:fillRect/>
          </a:stretch>
        </p:blipFill>
        <p:spPr>
          <a:xfrm>
            <a:off x="5503984" y="10"/>
            <a:ext cx="3640016" cy="5714990"/>
          </a:xfrm>
          <a:prstGeom prst="rect">
            <a:avLst/>
          </a:prstGeom>
        </p:spPr>
      </p:pic>
      <p:sp>
        <p:nvSpPr>
          <p:cNvPr id="19" name="Freeform 10">
            <a:extLst>
              <a:ext uri="{FF2B5EF4-FFF2-40B4-BE49-F238E27FC236}">
                <a16:creationId xmlns:a16="http://schemas.microsoft.com/office/drawing/2014/main" id="{FF606621-EDD0-4CB0-B5A0-2BD458842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5676900" cy="5715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6" name="Title 1">
            <a:extLst>
              <a:ext uri="{FF2B5EF4-FFF2-40B4-BE49-F238E27FC236}">
                <a16:creationId xmlns:a16="http://schemas.microsoft.com/office/drawing/2014/main" id="{B5832DCB-6E85-EBB9-AE70-6FEF1E557937}"/>
              </a:ext>
            </a:extLst>
          </p:cNvPr>
          <p:cNvSpPr>
            <a:spLocks noGrp="1"/>
          </p:cNvSpPr>
          <p:nvPr>
            <p:ph type="title"/>
          </p:nvPr>
        </p:nvSpPr>
        <p:spPr>
          <a:xfrm>
            <a:off x="573788" y="318654"/>
            <a:ext cx="4511923" cy="1243443"/>
          </a:xfrm>
        </p:spPr>
        <p:txBody>
          <a:bodyPr numCol="1" anchorCtr="0" compatLnSpc="1">
            <a:prstTxWarp prst="textNoShape">
              <a:avLst/>
            </a:prstTxWarp>
            <a:normAutofit/>
          </a:bodyPr>
          <a:lstStyle/>
          <a:p>
            <a:pPr eaLnBrk="1" hangingPunct="1">
              <a:defRPr/>
            </a:pPr>
            <a:r>
              <a:rPr lang="en-US" altLang="en-US" cap="none"/>
              <a:t>School Experience &amp; Culture</a:t>
            </a:r>
            <a:endParaRPr lang="es-ES_tradnl" altLang="en-US" cap="none"/>
          </a:p>
        </p:txBody>
      </p:sp>
      <p:sp>
        <p:nvSpPr>
          <p:cNvPr id="21" name="Rectangle 20">
            <a:extLst>
              <a:ext uri="{FF2B5EF4-FFF2-40B4-BE49-F238E27FC236}">
                <a16:creationId xmlns:a16="http://schemas.microsoft.com/office/drawing/2014/main" id="{F7E0AF57-42C6-4312-BEDF-A384DC8E4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E8052044-1875-A475-8C27-A8B7E541E887}"/>
              </a:ext>
            </a:extLst>
          </p:cNvPr>
          <p:cNvSpPr>
            <a:spLocks noGrp="1"/>
          </p:cNvSpPr>
          <p:nvPr>
            <p:ph idx="1"/>
          </p:nvPr>
        </p:nvSpPr>
        <p:spPr>
          <a:xfrm>
            <a:off x="573788" y="1905000"/>
            <a:ext cx="4636613" cy="3484754"/>
          </a:xfrm>
        </p:spPr>
        <p:txBody>
          <a:bodyPr>
            <a:normAutofit/>
          </a:bodyPr>
          <a:lstStyle/>
          <a:p>
            <a:pPr marL="175895" indent="-175895">
              <a:lnSpc>
                <a:spcPct val="100000"/>
              </a:lnSpc>
            </a:pPr>
            <a:r>
              <a:rPr lang="en-US" sz="1800">
                <a:ea typeface="MS PGothic"/>
              </a:rPr>
              <a:t>Daily schedule: Core academics, STEM electives, Gifted services</a:t>
            </a:r>
          </a:p>
          <a:p>
            <a:pPr marL="175895" indent="-175895">
              <a:lnSpc>
                <a:spcPct val="100000"/>
              </a:lnSpc>
            </a:pPr>
            <a:r>
              <a:rPr lang="en-US" sz="1800">
                <a:ea typeface="MS PGothic"/>
              </a:rPr>
              <a:t>Focus on whole-child development: leadership, resilience, joy in learning</a:t>
            </a:r>
          </a:p>
          <a:p>
            <a:pPr marL="175895" indent="-175895">
              <a:lnSpc>
                <a:spcPct val="100000"/>
              </a:lnSpc>
            </a:pPr>
            <a:r>
              <a:rPr lang="en-US" sz="1800">
                <a:ea typeface="MS PGothic"/>
              </a:rPr>
              <a:t>Emphasis on affirmation, exploration, and innovation</a:t>
            </a:r>
          </a:p>
          <a:p>
            <a:pPr marL="175895" indent="-175895">
              <a:lnSpc>
                <a:spcPct val="100000"/>
              </a:lnSpc>
            </a:pPr>
            <a:r>
              <a:rPr lang="en-US" sz="1800">
                <a:ea typeface="MS PGothic"/>
              </a:rPr>
              <a:t>Mentorship from STEM professionals and high school magnet students</a:t>
            </a:r>
          </a:p>
          <a:p>
            <a:pPr marL="175895" indent="-175895">
              <a:lnSpc>
                <a:spcPct val="100000"/>
              </a:lnSpc>
            </a:pPr>
            <a:endParaRPr lang="en-US">
              <a:latin typeface="Times New Roman"/>
              <a:cs typeface="Times New Roman"/>
            </a:endParaRPr>
          </a:p>
          <a:p>
            <a:pPr lvl="2" indent="-175895">
              <a:lnSpc>
                <a:spcPct val="100000"/>
              </a:lnSpc>
              <a:buFont typeface="Wingdings" panose="020B0604020202020204" pitchFamily="34" charset="0"/>
              <a:buChar char="§"/>
            </a:pPr>
            <a:endParaRPr lang="en-US">
              <a:latin typeface="Gill Sans MT"/>
              <a:cs typeface="Times New Roman"/>
            </a:endParaRPr>
          </a:p>
        </p:txBody>
      </p:sp>
    </p:spTree>
    <p:extLst>
      <p:ext uri="{BB962C8B-B14F-4D97-AF65-F5344CB8AC3E}">
        <p14:creationId xmlns:p14="http://schemas.microsoft.com/office/powerpoint/2010/main" val="1444683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45" name="Freeform 6">
            <a:extLst>
              <a:ext uri="{FF2B5EF4-FFF2-40B4-BE49-F238E27FC236}">
                <a16:creationId xmlns:a16="http://schemas.microsoft.com/office/drawing/2014/main" id="{67166E24-4E93-4105-9A6B-95E145CD9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67762" y="525780"/>
            <a:ext cx="3926681" cy="4357687"/>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US"/>
          </a:p>
        </p:txBody>
      </p:sp>
      <p:sp>
        <p:nvSpPr>
          <p:cNvPr id="1046" name="Rectangle 1045">
            <a:extLst>
              <a:ext uri="{FF2B5EF4-FFF2-40B4-BE49-F238E27FC236}">
                <a16:creationId xmlns:a16="http://schemas.microsoft.com/office/drawing/2014/main" id="{31F05D12-468C-4328-A366-E127421FB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5715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47" name="Rectangle 1046">
            <a:extLst>
              <a:ext uri="{FF2B5EF4-FFF2-40B4-BE49-F238E27FC236}">
                <a16:creationId xmlns:a16="http://schemas.microsoft.com/office/drawing/2014/main" id="{50F161DC-9564-4BA8-BA3C-8FF484BF5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
            <a:ext cx="9141714" cy="571498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E73517-1DD1-A6F3-042C-ED4CB5E6A90B}"/>
              </a:ext>
            </a:extLst>
          </p:cNvPr>
          <p:cNvSpPr>
            <a:spLocks noGrp="1"/>
          </p:cNvSpPr>
          <p:nvPr>
            <p:ph type="title"/>
          </p:nvPr>
        </p:nvSpPr>
        <p:spPr>
          <a:xfrm>
            <a:off x="483636" y="795769"/>
            <a:ext cx="4406771" cy="3880460"/>
          </a:xfrm>
        </p:spPr>
        <p:txBody>
          <a:bodyPr vert="horz" lIns="91440" tIns="45720" rIns="91440" bIns="45720" rtlCol="0" anchor="ctr">
            <a:normAutofit/>
          </a:bodyPr>
          <a:lstStyle/>
          <a:p>
            <a:pPr algn="ctr" defTabSz="914400" eaLnBrk="1" hangingPunct="1"/>
            <a:r>
              <a:rPr lang="en-US" spc="800">
                <a:solidFill>
                  <a:schemeClr val="bg2"/>
                </a:solidFill>
                <a:ea typeface="+mj-ea"/>
                <a:cs typeface="+mj-cs"/>
              </a:rPr>
              <a:t>Community Partnerships</a:t>
            </a:r>
          </a:p>
        </p:txBody>
      </p:sp>
      <p:sp>
        <p:nvSpPr>
          <p:cNvPr id="1049" name="Freeform: Shape 1053">
            <a:extLst>
              <a:ext uri="{FF2B5EF4-FFF2-40B4-BE49-F238E27FC236}">
                <a16:creationId xmlns:a16="http://schemas.microsoft.com/office/drawing/2014/main" id="{01842A1A-F696-4F1D-A96E-D99EBE838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flipH="1">
            <a:off x="5650992" y="0"/>
            <a:ext cx="3490722" cy="5715000"/>
          </a:xfrm>
          <a:custGeom>
            <a:avLst/>
            <a:gdLst>
              <a:gd name="connsiteX0" fmla="*/ 4464501 w 4654296"/>
              <a:gd name="connsiteY0" fmla="*/ 0 h 6858000"/>
              <a:gd name="connsiteX1" fmla="*/ 0 w 4654296"/>
              <a:gd name="connsiteY1" fmla="*/ 0 h 6858000"/>
              <a:gd name="connsiteX2" fmla="*/ 0 w 4654296"/>
              <a:gd name="connsiteY2" fmla="*/ 6858000 h 6858000"/>
              <a:gd name="connsiteX3" fmla="*/ 4464501 w 4654296"/>
              <a:gd name="connsiteY3" fmla="*/ 6858000 h 6858000"/>
              <a:gd name="connsiteX4" fmla="*/ 4469541 w 4654296"/>
              <a:gd name="connsiteY4" fmla="*/ 6791325 h 6858000"/>
              <a:gd name="connsiteX5" fmla="*/ 4477938 w 4654296"/>
              <a:gd name="connsiteY5" fmla="*/ 6735762 h 6858000"/>
              <a:gd name="connsiteX6" fmla="*/ 4488016 w 4654296"/>
              <a:gd name="connsiteY6" fmla="*/ 6683375 h 6858000"/>
              <a:gd name="connsiteX7" fmla="*/ 4504812 w 4654296"/>
              <a:gd name="connsiteY7" fmla="*/ 6640512 h 6858000"/>
              <a:gd name="connsiteX8" fmla="*/ 4521608 w 4654296"/>
              <a:gd name="connsiteY8" fmla="*/ 6597650 h 6858000"/>
              <a:gd name="connsiteX9" fmla="*/ 4541763 w 4654296"/>
              <a:gd name="connsiteY9" fmla="*/ 6561137 h 6858000"/>
              <a:gd name="connsiteX10" fmla="*/ 4561918 w 4654296"/>
              <a:gd name="connsiteY10" fmla="*/ 6523037 h 6858000"/>
              <a:gd name="connsiteX11" fmla="*/ 4580394 w 4654296"/>
              <a:gd name="connsiteY11" fmla="*/ 6488112 h 6858000"/>
              <a:gd name="connsiteX12" fmla="*/ 4598869 w 4654296"/>
              <a:gd name="connsiteY12" fmla="*/ 6448425 h 6858000"/>
              <a:gd name="connsiteX13" fmla="*/ 4615665 w 4654296"/>
              <a:gd name="connsiteY13" fmla="*/ 6407150 h 6858000"/>
              <a:gd name="connsiteX14" fmla="*/ 4630782 w 4654296"/>
              <a:gd name="connsiteY14" fmla="*/ 6361112 h 6858000"/>
              <a:gd name="connsiteX15" fmla="*/ 4642539 w 4654296"/>
              <a:gd name="connsiteY15" fmla="*/ 6311900 h 6858000"/>
              <a:gd name="connsiteX16" fmla="*/ 4650937 w 4654296"/>
              <a:gd name="connsiteY16" fmla="*/ 6251575 h 6858000"/>
              <a:gd name="connsiteX17" fmla="*/ 4654296 w 4654296"/>
              <a:gd name="connsiteY17" fmla="*/ 6183312 h 6858000"/>
              <a:gd name="connsiteX18" fmla="*/ 4650937 w 4654296"/>
              <a:gd name="connsiteY18" fmla="*/ 6113462 h 6858000"/>
              <a:gd name="connsiteX19" fmla="*/ 4642539 w 4654296"/>
              <a:gd name="connsiteY19" fmla="*/ 6056312 h 6858000"/>
              <a:gd name="connsiteX20" fmla="*/ 4630782 w 4654296"/>
              <a:gd name="connsiteY20" fmla="*/ 6003925 h 6858000"/>
              <a:gd name="connsiteX21" fmla="*/ 4615665 w 4654296"/>
              <a:gd name="connsiteY21" fmla="*/ 5956300 h 6858000"/>
              <a:gd name="connsiteX22" fmla="*/ 4598869 w 4654296"/>
              <a:gd name="connsiteY22" fmla="*/ 5915025 h 6858000"/>
              <a:gd name="connsiteX23" fmla="*/ 4578714 w 4654296"/>
              <a:gd name="connsiteY23" fmla="*/ 5876925 h 6858000"/>
              <a:gd name="connsiteX24" fmla="*/ 4558559 w 4654296"/>
              <a:gd name="connsiteY24" fmla="*/ 5840412 h 6858000"/>
              <a:gd name="connsiteX25" fmla="*/ 4538404 w 4654296"/>
              <a:gd name="connsiteY25" fmla="*/ 5802312 h 6858000"/>
              <a:gd name="connsiteX26" fmla="*/ 4519928 w 4654296"/>
              <a:gd name="connsiteY26" fmla="*/ 5762625 h 6858000"/>
              <a:gd name="connsiteX27" fmla="*/ 4501452 w 4654296"/>
              <a:gd name="connsiteY27" fmla="*/ 5721350 h 6858000"/>
              <a:gd name="connsiteX28" fmla="*/ 4486337 w 4654296"/>
              <a:gd name="connsiteY28" fmla="*/ 5675312 h 6858000"/>
              <a:gd name="connsiteX29" fmla="*/ 4476259 w 4654296"/>
              <a:gd name="connsiteY29" fmla="*/ 5622925 h 6858000"/>
              <a:gd name="connsiteX30" fmla="*/ 4466181 w 4654296"/>
              <a:gd name="connsiteY30" fmla="*/ 5562600 h 6858000"/>
              <a:gd name="connsiteX31" fmla="*/ 4464501 w 4654296"/>
              <a:gd name="connsiteY31" fmla="*/ 5494337 h 6858000"/>
              <a:gd name="connsiteX32" fmla="*/ 4466181 w 4654296"/>
              <a:gd name="connsiteY32" fmla="*/ 5426075 h 6858000"/>
              <a:gd name="connsiteX33" fmla="*/ 4476259 w 4654296"/>
              <a:gd name="connsiteY33" fmla="*/ 5365750 h 6858000"/>
              <a:gd name="connsiteX34" fmla="*/ 4486337 w 4654296"/>
              <a:gd name="connsiteY34" fmla="*/ 5313362 h 6858000"/>
              <a:gd name="connsiteX35" fmla="*/ 4501452 w 4654296"/>
              <a:gd name="connsiteY35" fmla="*/ 5268912 h 6858000"/>
              <a:gd name="connsiteX36" fmla="*/ 4519928 w 4654296"/>
              <a:gd name="connsiteY36" fmla="*/ 5226050 h 6858000"/>
              <a:gd name="connsiteX37" fmla="*/ 4538404 w 4654296"/>
              <a:gd name="connsiteY37" fmla="*/ 5186362 h 6858000"/>
              <a:gd name="connsiteX38" fmla="*/ 4558559 w 4654296"/>
              <a:gd name="connsiteY38" fmla="*/ 5149850 h 6858000"/>
              <a:gd name="connsiteX39" fmla="*/ 4578714 w 4654296"/>
              <a:gd name="connsiteY39" fmla="*/ 5114925 h 6858000"/>
              <a:gd name="connsiteX40" fmla="*/ 4598869 w 4654296"/>
              <a:gd name="connsiteY40" fmla="*/ 5075237 h 6858000"/>
              <a:gd name="connsiteX41" fmla="*/ 4615665 w 4654296"/>
              <a:gd name="connsiteY41" fmla="*/ 5033962 h 6858000"/>
              <a:gd name="connsiteX42" fmla="*/ 4630782 w 4654296"/>
              <a:gd name="connsiteY42" fmla="*/ 4987925 h 6858000"/>
              <a:gd name="connsiteX43" fmla="*/ 4642539 w 4654296"/>
              <a:gd name="connsiteY43" fmla="*/ 4935537 h 6858000"/>
              <a:gd name="connsiteX44" fmla="*/ 4650937 w 4654296"/>
              <a:gd name="connsiteY44" fmla="*/ 4875212 h 6858000"/>
              <a:gd name="connsiteX45" fmla="*/ 4654296 w 4654296"/>
              <a:gd name="connsiteY45" fmla="*/ 4806950 h 6858000"/>
              <a:gd name="connsiteX46" fmla="*/ 4650937 w 4654296"/>
              <a:gd name="connsiteY46" fmla="*/ 4738687 h 6858000"/>
              <a:gd name="connsiteX47" fmla="*/ 4642539 w 4654296"/>
              <a:gd name="connsiteY47" fmla="*/ 4678362 h 6858000"/>
              <a:gd name="connsiteX48" fmla="*/ 4630782 w 4654296"/>
              <a:gd name="connsiteY48" fmla="*/ 4625975 h 6858000"/>
              <a:gd name="connsiteX49" fmla="*/ 4615665 w 4654296"/>
              <a:gd name="connsiteY49" fmla="*/ 4579937 h 6858000"/>
              <a:gd name="connsiteX50" fmla="*/ 4598869 w 4654296"/>
              <a:gd name="connsiteY50" fmla="*/ 4537075 h 6858000"/>
              <a:gd name="connsiteX51" fmla="*/ 4578714 w 4654296"/>
              <a:gd name="connsiteY51" fmla="*/ 4498975 h 6858000"/>
              <a:gd name="connsiteX52" fmla="*/ 4538404 w 4654296"/>
              <a:gd name="connsiteY52" fmla="*/ 4424362 h 6858000"/>
              <a:gd name="connsiteX53" fmla="*/ 4519928 w 4654296"/>
              <a:gd name="connsiteY53" fmla="*/ 4386262 h 6858000"/>
              <a:gd name="connsiteX54" fmla="*/ 4501452 w 4654296"/>
              <a:gd name="connsiteY54" fmla="*/ 4343400 h 6858000"/>
              <a:gd name="connsiteX55" fmla="*/ 4486337 w 4654296"/>
              <a:gd name="connsiteY55" fmla="*/ 4297362 h 6858000"/>
              <a:gd name="connsiteX56" fmla="*/ 4476259 w 4654296"/>
              <a:gd name="connsiteY56" fmla="*/ 4244975 h 6858000"/>
              <a:gd name="connsiteX57" fmla="*/ 4466181 w 4654296"/>
              <a:gd name="connsiteY57" fmla="*/ 4186237 h 6858000"/>
              <a:gd name="connsiteX58" fmla="*/ 4464501 w 4654296"/>
              <a:gd name="connsiteY58" fmla="*/ 4116387 h 6858000"/>
              <a:gd name="connsiteX59" fmla="*/ 4466181 w 4654296"/>
              <a:gd name="connsiteY59" fmla="*/ 4048125 h 6858000"/>
              <a:gd name="connsiteX60" fmla="*/ 4476259 w 4654296"/>
              <a:gd name="connsiteY60" fmla="*/ 3987800 h 6858000"/>
              <a:gd name="connsiteX61" fmla="*/ 4486337 w 4654296"/>
              <a:gd name="connsiteY61" fmla="*/ 3935412 h 6858000"/>
              <a:gd name="connsiteX62" fmla="*/ 4501452 w 4654296"/>
              <a:gd name="connsiteY62" fmla="*/ 3890962 h 6858000"/>
              <a:gd name="connsiteX63" fmla="*/ 4519928 w 4654296"/>
              <a:gd name="connsiteY63" fmla="*/ 3848100 h 6858000"/>
              <a:gd name="connsiteX64" fmla="*/ 4538404 w 4654296"/>
              <a:gd name="connsiteY64" fmla="*/ 3811587 h 6858000"/>
              <a:gd name="connsiteX65" fmla="*/ 4578714 w 4654296"/>
              <a:gd name="connsiteY65" fmla="*/ 3736975 h 6858000"/>
              <a:gd name="connsiteX66" fmla="*/ 4598869 w 4654296"/>
              <a:gd name="connsiteY66" fmla="*/ 3697287 h 6858000"/>
              <a:gd name="connsiteX67" fmla="*/ 4615665 w 4654296"/>
              <a:gd name="connsiteY67" fmla="*/ 3656012 h 6858000"/>
              <a:gd name="connsiteX68" fmla="*/ 4630782 w 4654296"/>
              <a:gd name="connsiteY68" fmla="*/ 3609975 h 6858000"/>
              <a:gd name="connsiteX69" fmla="*/ 4642539 w 4654296"/>
              <a:gd name="connsiteY69" fmla="*/ 3557587 h 6858000"/>
              <a:gd name="connsiteX70" fmla="*/ 4650937 w 4654296"/>
              <a:gd name="connsiteY70" fmla="*/ 3497262 h 6858000"/>
              <a:gd name="connsiteX71" fmla="*/ 4654296 w 4654296"/>
              <a:gd name="connsiteY71" fmla="*/ 3427412 h 6858000"/>
              <a:gd name="connsiteX72" fmla="*/ 4650937 w 4654296"/>
              <a:gd name="connsiteY72" fmla="*/ 3360737 h 6858000"/>
              <a:gd name="connsiteX73" fmla="*/ 4642539 w 4654296"/>
              <a:gd name="connsiteY73" fmla="*/ 3300412 h 6858000"/>
              <a:gd name="connsiteX74" fmla="*/ 4630782 w 4654296"/>
              <a:gd name="connsiteY74" fmla="*/ 3248025 h 6858000"/>
              <a:gd name="connsiteX75" fmla="*/ 4615665 w 4654296"/>
              <a:gd name="connsiteY75" fmla="*/ 3201987 h 6858000"/>
              <a:gd name="connsiteX76" fmla="*/ 4598869 w 4654296"/>
              <a:gd name="connsiteY76" fmla="*/ 3160712 h 6858000"/>
              <a:gd name="connsiteX77" fmla="*/ 4578714 w 4654296"/>
              <a:gd name="connsiteY77" fmla="*/ 3121025 h 6858000"/>
              <a:gd name="connsiteX78" fmla="*/ 4558559 w 4654296"/>
              <a:gd name="connsiteY78" fmla="*/ 3084512 h 6858000"/>
              <a:gd name="connsiteX79" fmla="*/ 4538404 w 4654296"/>
              <a:gd name="connsiteY79" fmla="*/ 3046412 h 6858000"/>
              <a:gd name="connsiteX80" fmla="*/ 4519928 w 4654296"/>
              <a:gd name="connsiteY80" fmla="*/ 3009900 h 6858000"/>
              <a:gd name="connsiteX81" fmla="*/ 4501452 w 4654296"/>
              <a:gd name="connsiteY81" fmla="*/ 2967037 h 6858000"/>
              <a:gd name="connsiteX82" fmla="*/ 4486337 w 4654296"/>
              <a:gd name="connsiteY82" fmla="*/ 2922587 h 6858000"/>
              <a:gd name="connsiteX83" fmla="*/ 4476259 w 4654296"/>
              <a:gd name="connsiteY83" fmla="*/ 2868612 h 6858000"/>
              <a:gd name="connsiteX84" fmla="*/ 4466181 w 4654296"/>
              <a:gd name="connsiteY84" fmla="*/ 2809875 h 6858000"/>
              <a:gd name="connsiteX85" fmla="*/ 4464501 w 4654296"/>
              <a:gd name="connsiteY85" fmla="*/ 2741612 h 6858000"/>
              <a:gd name="connsiteX86" fmla="*/ 4466181 w 4654296"/>
              <a:gd name="connsiteY86" fmla="*/ 2671762 h 6858000"/>
              <a:gd name="connsiteX87" fmla="*/ 4476259 w 4654296"/>
              <a:gd name="connsiteY87" fmla="*/ 2613025 h 6858000"/>
              <a:gd name="connsiteX88" fmla="*/ 4486337 w 4654296"/>
              <a:gd name="connsiteY88" fmla="*/ 2560637 h 6858000"/>
              <a:gd name="connsiteX89" fmla="*/ 4501452 w 4654296"/>
              <a:gd name="connsiteY89" fmla="*/ 2513012 h 6858000"/>
              <a:gd name="connsiteX90" fmla="*/ 4519928 w 4654296"/>
              <a:gd name="connsiteY90" fmla="*/ 2471737 h 6858000"/>
              <a:gd name="connsiteX91" fmla="*/ 4538404 w 4654296"/>
              <a:gd name="connsiteY91" fmla="*/ 2433637 h 6858000"/>
              <a:gd name="connsiteX92" fmla="*/ 4558559 w 4654296"/>
              <a:gd name="connsiteY92" fmla="*/ 2395537 h 6858000"/>
              <a:gd name="connsiteX93" fmla="*/ 4578714 w 4654296"/>
              <a:gd name="connsiteY93" fmla="*/ 2359025 h 6858000"/>
              <a:gd name="connsiteX94" fmla="*/ 4598869 w 4654296"/>
              <a:gd name="connsiteY94" fmla="*/ 2319337 h 6858000"/>
              <a:gd name="connsiteX95" fmla="*/ 4615665 w 4654296"/>
              <a:gd name="connsiteY95" fmla="*/ 2278062 h 6858000"/>
              <a:gd name="connsiteX96" fmla="*/ 4630782 w 4654296"/>
              <a:gd name="connsiteY96" fmla="*/ 2232025 h 6858000"/>
              <a:gd name="connsiteX97" fmla="*/ 4642539 w 4654296"/>
              <a:gd name="connsiteY97" fmla="*/ 2179637 h 6858000"/>
              <a:gd name="connsiteX98" fmla="*/ 4650937 w 4654296"/>
              <a:gd name="connsiteY98" fmla="*/ 2119312 h 6858000"/>
              <a:gd name="connsiteX99" fmla="*/ 4654296 w 4654296"/>
              <a:gd name="connsiteY99" fmla="*/ 2051050 h 6858000"/>
              <a:gd name="connsiteX100" fmla="*/ 4650937 w 4654296"/>
              <a:gd name="connsiteY100" fmla="*/ 1982787 h 6858000"/>
              <a:gd name="connsiteX101" fmla="*/ 4642539 w 4654296"/>
              <a:gd name="connsiteY101" fmla="*/ 1922462 h 6858000"/>
              <a:gd name="connsiteX102" fmla="*/ 4630782 w 4654296"/>
              <a:gd name="connsiteY102" fmla="*/ 1870075 h 6858000"/>
              <a:gd name="connsiteX103" fmla="*/ 4615665 w 4654296"/>
              <a:gd name="connsiteY103" fmla="*/ 1824037 h 6858000"/>
              <a:gd name="connsiteX104" fmla="*/ 4598869 w 4654296"/>
              <a:gd name="connsiteY104" fmla="*/ 1782762 h 6858000"/>
              <a:gd name="connsiteX105" fmla="*/ 4578714 w 4654296"/>
              <a:gd name="connsiteY105" fmla="*/ 1743075 h 6858000"/>
              <a:gd name="connsiteX106" fmla="*/ 4558559 w 4654296"/>
              <a:gd name="connsiteY106" fmla="*/ 1708150 h 6858000"/>
              <a:gd name="connsiteX107" fmla="*/ 4538404 w 4654296"/>
              <a:gd name="connsiteY107" fmla="*/ 1671637 h 6858000"/>
              <a:gd name="connsiteX108" fmla="*/ 4519928 w 4654296"/>
              <a:gd name="connsiteY108" fmla="*/ 1631950 h 6858000"/>
              <a:gd name="connsiteX109" fmla="*/ 4501452 w 4654296"/>
              <a:gd name="connsiteY109" fmla="*/ 1589087 h 6858000"/>
              <a:gd name="connsiteX110" fmla="*/ 4486337 w 4654296"/>
              <a:gd name="connsiteY110" fmla="*/ 1544637 h 6858000"/>
              <a:gd name="connsiteX111" fmla="*/ 4476259 w 4654296"/>
              <a:gd name="connsiteY111" fmla="*/ 1492250 h 6858000"/>
              <a:gd name="connsiteX112" fmla="*/ 4466181 w 4654296"/>
              <a:gd name="connsiteY112" fmla="*/ 1431925 h 6858000"/>
              <a:gd name="connsiteX113" fmla="*/ 4464501 w 4654296"/>
              <a:gd name="connsiteY113" fmla="*/ 1363662 h 6858000"/>
              <a:gd name="connsiteX114" fmla="*/ 4466181 w 4654296"/>
              <a:gd name="connsiteY114" fmla="*/ 1295400 h 6858000"/>
              <a:gd name="connsiteX115" fmla="*/ 4476259 w 4654296"/>
              <a:gd name="connsiteY115" fmla="*/ 1235075 h 6858000"/>
              <a:gd name="connsiteX116" fmla="*/ 4486337 w 4654296"/>
              <a:gd name="connsiteY116" fmla="*/ 1182687 h 6858000"/>
              <a:gd name="connsiteX117" fmla="*/ 4501452 w 4654296"/>
              <a:gd name="connsiteY117" fmla="*/ 1136650 h 6858000"/>
              <a:gd name="connsiteX118" fmla="*/ 4519928 w 4654296"/>
              <a:gd name="connsiteY118" fmla="*/ 1095375 h 6858000"/>
              <a:gd name="connsiteX119" fmla="*/ 4538404 w 4654296"/>
              <a:gd name="connsiteY119" fmla="*/ 1055687 h 6858000"/>
              <a:gd name="connsiteX120" fmla="*/ 4558559 w 4654296"/>
              <a:gd name="connsiteY120" fmla="*/ 1017587 h 6858000"/>
              <a:gd name="connsiteX121" fmla="*/ 4578714 w 4654296"/>
              <a:gd name="connsiteY121" fmla="*/ 981075 h 6858000"/>
              <a:gd name="connsiteX122" fmla="*/ 4598869 w 4654296"/>
              <a:gd name="connsiteY122" fmla="*/ 942975 h 6858000"/>
              <a:gd name="connsiteX123" fmla="*/ 4615665 w 4654296"/>
              <a:gd name="connsiteY123" fmla="*/ 901700 h 6858000"/>
              <a:gd name="connsiteX124" fmla="*/ 4630782 w 4654296"/>
              <a:gd name="connsiteY124" fmla="*/ 854075 h 6858000"/>
              <a:gd name="connsiteX125" fmla="*/ 4642539 w 4654296"/>
              <a:gd name="connsiteY125" fmla="*/ 801687 h 6858000"/>
              <a:gd name="connsiteX126" fmla="*/ 4650937 w 4654296"/>
              <a:gd name="connsiteY126" fmla="*/ 744537 h 6858000"/>
              <a:gd name="connsiteX127" fmla="*/ 4654296 w 4654296"/>
              <a:gd name="connsiteY127" fmla="*/ 673100 h 6858000"/>
              <a:gd name="connsiteX128" fmla="*/ 4650937 w 4654296"/>
              <a:gd name="connsiteY128" fmla="*/ 606425 h 6858000"/>
              <a:gd name="connsiteX129" fmla="*/ 4642539 w 4654296"/>
              <a:gd name="connsiteY129" fmla="*/ 546100 h 6858000"/>
              <a:gd name="connsiteX130" fmla="*/ 4630782 w 4654296"/>
              <a:gd name="connsiteY130" fmla="*/ 496887 h 6858000"/>
              <a:gd name="connsiteX131" fmla="*/ 4615665 w 4654296"/>
              <a:gd name="connsiteY131" fmla="*/ 450850 h 6858000"/>
              <a:gd name="connsiteX132" fmla="*/ 4598869 w 4654296"/>
              <a:gd name="connsiteY132" fmla="*/ 409575 h 6858000"/>
              <a:gd name="connsiteX133" fmla="*/ 4580394 w 4654296"/>
              <a:gd name="connsiteY133" fmla="*/ 369887 h 6858000"/>
              <a:gd name="connsiteX134" fmla="*/ 4561918 w 4654296"/>
              <a:gd name="connsiteY134" fmla="*/ 334962 h 6858000"/>
              <a:gd name="connsiteX135" fmla="*/ 4541763 w 4654296"/>
              <a:gd name="connsiteY135" fmla="*/ 296862 h 6858000"/>
              <a:gd name="connsiteX136" fmla="*/ 4521608 w 4654296"/>
              <a:gd name="connsiteY136" fmla="*/ 260350 h 6858000"/>
              <a:gd name="connsiteX137" fmla="*/ 4504812 w 4654296"/>
              <a:gd name="connsiteY137" fmla="*/ 217487 h 6858000"/>
              <a:gd name="connsiteX138" fmla="*/ 4488016 w 4654296"/>
              <a:gd name="connsiteY138" fmla="*/ 174625 h 6858000"/>
              <a:gd name="connsiteX139" fmla="*/ 4477938 w 4654296"/>
              <a:gd name="connsiteY139" fmla="*/ 122237 h 6858000"/>
              <a:gd name="connsiteX140" fmla="*/ 4469541 w 4654296"/>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654296" h="6858000">
                <a:moveTo>
                  <a:pt x="4464501" y="0"/>
                </a:moveTo>
                <a:lnTo>
                  <a:pt x="0" y="0"/>
                </a:lnTo>
                <a:lnTo>
                  <a:pt x="0" y="6858000"/>
                </a:lnTo>
                <a:lnTo>
                  <a:pt x="4464501" y="6858000"/>
                </a:lnTo>
                <a:lnTo>
                  <a:pt x="4469541" y="6791325"/>
                </a:lnTo>
                <a:lnTo>
                  <a:pt x="4477938" y="6735762"/>
                </a:lnTo>
                <a:lnTo>
                  <a:pt x="4488016" y="6683375"/>
                </a:lnTo>
                <a:lnTo>
                  <a:pt x="4504812" y="6640512"/>
                </a:lnTo>
                <a:lnTo>
                  <a:pt x="4521608" y="6597650"/>
                </a:lnTo>
                <a:lnTo>
                  <a:pt x="4541763" y="6561137"/>
                </a:lnTo>
                <a:lnTo>
                  <a:pt x="4561918" y="6523037"/>
                </a:lnTo>
                <a:lnTo>
                  <a:pt x="4580394" y="6488112"/>
                </a:lnTo>
                <a:lnTo>
                  <a:pt x="4598869" y="6448425"/>
                </a:lnTo>
                <a:lnTo>
                  <a:pt x="4615665" y="6407150"/>
                </a:lnTo>
                <a:lnTo>
                  <a:pt x="4630782" y="6361112"/>
                </a:lnTo>
                <a:lnTo>
                  <a:pt x="4642539" y="6311900"/>
                </a:lnTo>
                <a:lnTo>
                  <a:pt x="4650937" y="6251575"/>
                </a:lnTo>
                <a:lnTo>
                  <a:pt x="4654296" y="6183312"/>
                </a:lnTo>
                <a:lnTo>
                  <a:pt x="4650937" y="6113462"/>
                </a:lnTo>
                <a:lnTo>
                  <a:pt x="4642539" y="6056312"/>
                </a:lnTo>
                <a:lnTo>
                  <a:pt x="4630782" y="6003925"/>
                </a:lnTo>
                <a:lnTo>
                  <a:pt x="4615665" y="5956300"/>
                </a:lnTo>
                <a:lnTo>
                  <a:pt x="4598869" y="5915025"/>
                </a:lnTo>
                <a:lnTo>
                  <a:pt x="4578714" y="5876925"/>
                </a:lnTo>
                <a:lnTo>
                  <a:pt x="4558559" y="5840412"/>
                </a:lnTo>
                <a:lnTo>
                  <a:pt x="4538404" y="5802312"/>
                </a:lnTo>
                <a:lnTo>
                  <a:pt x="4519928" y="5762625"/>
                </a:lnTo>
                <a:lnTo>
                  <a:pt x="4501452" y="5721350"/>
                </a:lnTo>
                <a:lnTo>
                  <a:pt x="4486337" y="5675312"/>
                </a:lnTo>
                <a:lnTo>
                  <a:pt x="4476259" y="5622925"/>
                </a:lnTo>
                <a:lnTo>
                  <a:pt x="4466181" y="5562600"/>
                </a:lnTo>
                <a:lnTo>
                  <a:pt x="4464501" y="5494337"/>
                </a:lnTo>
                <a:lnTo>
                  <a:pt x="4466181" y="5426075"/>
                </a:lnTo>
                <a:lnTo>
                  <a:pt x="4476259" y="5365750"/>
                </a:lnTo>
                <a:lnTo>
                  <a:pt x="4486337" y="5313362"/>
                </a:lnTo>
                <a:lnTo>
                  <a:pt x="4501452" y="5268912"/>
                </a:lnTo>
                <a:lnTo>
                  <a:pt x="4519928" y="5226050"/>
                </a:lnTo>
                <a:lnTo>
                  <a:pt x="4538404" y="5186362"/>
                </a:lnTo>
                <a:lnTo>
                  <a:pt x="4558559" y="5149850"/>
                </a:lnTo>
                <a:lnTo>
                  <a:pt x="4578714" y="5114925"/>
                </a:lnTo>
                <a:lnTo>
                  <a:pt x="4598869" y="5075237"/>
                </a:lnTo>
                <a:lnTo>
                  <a:pt x="4615665" y="5033962"/>
                </a:lnTo>
                <a:lnTo>
                  <a:pt x="4630782" y="4987925"/>
                </a:lnTo>
                <a:lnTo>
                  <a:pt x="4642539" y="4935537"/>
                </a:lnTo>
                <a:lnTo>
                  <a:pt x="4650937" y="4875212"/>
                </a:lnTo>
                <a:lnTo>
                  <a:pt x="4654296" y="4806950"/>
                </a:lnTo>
                <a:lnTo>
                  <a:pt x="4650937" y="4738687"/>
                </a:lnTo>
                <a:lnTo>
                  <a:pt x="4642539" y="4678362"/>
                </a:lnTo>
                <a:lnTo>
                  <a:pt x="4630782" y="4625975"/>
                </a:lnTo>
                <a:lnTo>
                  <a:pt x="4615665" y="4579937"/>
                </a:lnTo>
                <a:lnTo>
                  <a:pt x="4598869" y="4537075"/>
                </a:lnTo>
                <a:lnTo>
                  <a:pt x="4578714" y="4498975"/>
                </a:lnTo>
                <a:lnTo>
                  <a:pt x="4538404" y="4424362"/>
                </a:lnTo>
                <a:lnTo>
                  <a:pt x="4519928" y="4386262"/>
                </a:lnTo>
                <a:lnTo>
                  <a:pt x="4501452" y="4343400"/>
                </a:lnTo>
                <a:lnTo>
                  <a:pt x="4486337" y="4297362"/>
                </a:lnTo>
                <a:lnTo>
                  <a:pt x="4476259" y="4244975"/>
                </a:lnTo>
                <a:lnTo>
                  <a:pt x="4466181" y="4186237"/>
                </a:lnTo>
                <a:lnTo>
                  <a:pt x="4464501" y="4116387"/>
                </a:lnTo>
                <a:lnTo>
                  <a:pt x="4466181" y="4048125"/>
                </a:lnTo>
                <a:lnTo>
                  <a:pt x="4476259" y="3987800"/>
                </a:lnTo>
                <a:lnTo>
                  <a:pt x="4486337" y="3935412"/>
                </a:lnTo>
                <a:lnTo>
                  <a:pt x="4501452" y="3890962"/>
                </a:lnTo>
                <a:lnTo>
                  <a:pt x="4519928" y="3848100"/>
                </a:lnTo>
                <a:lnTo>
                  <a:pt x="4538404" y="3811587"/>
                </a:lnTo>
                <a:lnTo>
                  <a:pt x="4578714" y="3736975"/>
                </a:lnTo>
                <a:lnTo>
                  <a:pt x="4598869" y="3697287"/>
                </a:lnTo>
                <a:lnTo>
                  <a:pt x="4615665" y="3656012"/>
                </a:lnTo>
                <a:lnTo>
                  <a:pt x="4630782" y="3609975"/>
                </a:lnTo>
                <a:lnTo>
                  <a:pt x="4642539" y="3557587"/>
                </a:lnTo>
                <a:lnTo>
                  <a:pt x="4650937" y="3497262"/>
                </a:lnTo>
                <a:lnTo>
                  <a:pt x="4654296" y="3427412"/>
                </a:lnTo>
                <a:lnTo>
                  <a:pt x="4650937" y="3360737"/>
                </a:lnTo>
                <a:lnTo>
                  <a:pt x="4642539" y="3300412"/>
                </a:lnTo>
                <a:lnTo>
                  <a:pt x="4630782" y="3248025"/>
                </a:lnTo>
                <a:lnTo>
                  <a:pt x="4615665" y="3201987"/>
                </a:lnTo>
                <a:lnTo>
                  <a:pt x="4598869" y="3160712"/>
                </a:lnTo>
                <a:lnTo>
                  <a:pt x="4578714" y="3121025"/>
                </a:lnTo>
                <a:lnTo>
                  <a:pt x="4558559" y="3084512"/>
                </a:lnTo>
                <a:lnTo>
                  <a:pt x="4538404" y="3046412"/>
                </a:lnTo>
                <a:lnTo>
                  <a:pt x="4519928" y="3009900"/>
                </a:lnTo>
                <a:lnTo>
                  <a:pt x="4501452" y="2967037"/>
                </a:lnTo>
                <a:lnTo>
                  <a:pt x="4486337" y="2922587"/>
                </a:lnTo>
                <a:lnTo>
                  <a:pt x="4476259" y="2868612"/>
                </a:lnTo>
                <a:lnTo>
                  <a:pt x="4466181" y="2809875"/>
                </a:lnTo>
                <a:lnTo>
                  <a:pt x="4464501" y="2741612"/>
                </a:lnTo>
                <a:lnTo>
                  <a:pt x="4466181" y="2671762"/>
                </a:lnTo>
                <a:lnTo>
                  <a:pt x="4476259" y="2613025"/>
                </a:lnTo>
                <a:lnTo>
                  <a:pt x="4486337" y="2560637"/>
                </a:lnTo>
                <a:lnTo>
                  <a:pt x="4501452" y="2513012"/>
                </a:lnTo>
                <a:lnTo>
                  <a:pt x="4519928" y="2471737"/>
                </a:lnTo>
                <a:lnTo>
                  <a:pt x="4538404" y="2433637"/>
                </a:lnTo>
                <a:lnTo>
                  <a:pt x="4558559" y="2395537"/>
                </a:lnTo>
                <a:lnTo>
                  <a:pt x="4578714" y="2359025"/>
                </a:lnTo>
                <a:lnTo>
                  <a:pt x="4598869" y="2319337"/>
                </a:lnTo>
                <a:lnTo>
                  <a:pt x="4615665" y="2278062"/>
                </a:lnTo>
                <a:lnTo>
                  <a:pt x="4630782" y="2232025"/>
                </a:lnTo>
                <a:lnTo>
                  <a:pt x="4642539" y="2179637"/>
                </a:lnTo>
                <a:lnTo>
                  <a:pt x="4650937" y="2119312"/>
                </a:lnTo>
                <a:lnTo>
                  <a:pt x="4654296" y="2051050"/>
                </a:lnTo>
                <a:lnTo>
                  <a:pt x="4650937" y="1982787"/>
                </a:lnTo>
                <a:lnTo>
                  <a:pt x="4642539" y="1922462"/>
                </a:lnTo>
                <a:lnTo>
                  <a:pt x="4630782" y="1870075"/>
                </a:lnTo>
                <a:lnTo>
                  <a:pt x="4615665" y="1824037"/>
                </a:lnTo>
                <a:lnTo>
                  <a:pt x="4598869" y="1782762"/>
                </a:lnTo>
                <a:lnTo>
                  <a:pt x="4578714" y="1743075"/>
                </a:lnTo>
                <a:lnTo>
                  <a:pt x="4558559" y="1708150"/>
                </a:lnTo>
                <a:lnTo>
                  <a:pt x="4538404" y="1671637"/>
                </a:lnTo>
                <a:lnTo>
                  <a:pt x="4519928" y="1631950"/>
                </a:lnTo>
                <a:lnTo>
                  <a:pt x="4501452" y="1589087"/>
                </a:lnTo>
                <a:lnTo>
                  <a:pt x="4486337" y="1544637"/>
                </a:lnTo>
                <a:lnTo>
                  <a:pt x="4476259" y="1492250"/>
                </a:lnTo>
                <a:lnTo>
                  <a:pt x="4466181" y="1431925"/>
                </a:lnTo>
                <a:lnTo>
                  <a:pt x="4464501" y="1363662"/>
                </a:lnTo>
                <a:lnTo>
                  <a:pt x="4466181" y="1295400"/>
                </a:lnTo>
                <a:lnTo>
                  <a:pt x="4476259" y="1235075"/>
                </a:lnTo>
                <a:lnTo>
                  <a:pt x="4486337" y="1182687"/>
                </a:lnTo>
                <a:lnTo>
                  <a:pt x="4501452" y="1136650"/>
                </a:lnTo>
                <a:lnTo>
                  <a:pt x="4519928" y="1095375"/>
                </a:lnTo>
                <a:lnTo>
                  <a:pt x="4538404" y="1055687"/>
                </a:lnTo>
                <a:lnTo>
                  <a:pt x="4558559" y="1017587"/>
                </a:lnTo>
                <a:lnTo>
                  <a:pt x="4578714" y="981075"/>
                </a:lnTo>
                <a:lnTo>
                  <a:pt x="4598869" y="942975"/>
                </a:lnTo>
                <a:lnTo>
                  <a:pt x="4615665" y="901700"/>
                </a:lnTo>
                <a:lnTo>
                  <a:pt x="4630782" y="854075"/>
                </a:lnTo>
                <a:lnTo>
                  <a:pt x="4642539" y="801687"/>
                </a:lnTo>
                <a:lnTo>
                  <a:pt x="4650937" y="744537"/>
                </a:lnTo>
                <a:lnTo>
                  <a:pt x="4654296" y="673100"/>
                </a:lnTo>
                <a:lnTo>
                  <a:pt x="4650937" y="606425"/>
                </a:lnTo>
                <a:lnTo>
                  <a:pt x="4642539" y="546100"/>
                </a:lnTo>
                <a:lnTo>
                  <a:pt x="4630782" y="496887"/>
                </a:lnTo>
                <a:lnTo>
                  <a:pt x="4615665" y="450850"/>
                </a:lnTo>
                <a:lnTo>
                  <a:pt x="4598869" y="409575"/>
                </a:lnTo>
                <a:lnTo>
                  <a:pt x="4580394" y="369887"/>
                </a:lnTo>
                <a:lnTo>
                  <a:pt x="4561918" y="334962"/>
                </a:lnTo>
                <a:lnTo>
                  <a:pt x="4541763" y="296862"/>
                </a:lnTo>
                <a:lnTo>
                  <a:pt x="4521608" y="260350"/>
                </a:lnTo>
                <a:lnTo>
                  <a:pt x="4504812" y="217487"/>
                </a:lnTo>
                <a:lnTo>
                  <a:pt x="4488016" y="174625"/>
                </a:lnTo>
                <a:lnTo>
                  <a:pt x="4477938" y="122237"/>
                </a:lnTo>
                <a:lnTo>
                  <a:pt x="4469541" y="66675"/>
                </a:lnTo>
                <a:close/>
              </a:path>
            </a:pathLst>
          </a:custGeom>
          <a:solidFill>
            <a:schemeClr val="bg1"/>
          </a:solidFill>
          <a:ln w="0">
            <a:noFill/>
            <a:prstDash val="solid"/>
            <a:round/>
            <a:headEnd/>
            <a:tailEnd/>
          </a:ln>
        </p:spPr>
        <p:txBody>
          <a:bodyPr/>
          <a:lstStyle/>
          <a:p>
            <a:endParaRPr lang="en-US"/>
          </a:p>
        </p:txBody>
      </p:sp>
      <p:pic>
        <p:nvPicPr>
          <p:cNvPr id="1026" name="Picture 2" descr="Georgia Life Sciences logo">
            <a:extLst>
              <a:ext uri="{FF2B5EF4-FFF2-40B4-BE49-F238E27FC236}">
                <a16:creationId xmlns:a16="http://schemas.microsoft.com/office/drawing/2014/main" id="{398DF563-138A-4DEE-5339-5B12C443A06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56924" y="36776"/>
            <a:ext cx="2278855" cy="97800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Snapping Shoals EMC logo">
            <a:extLst>
              <a:ext uri="{FF2B5EF4-FFF2-40B4-BE49-F238E27FC236}">
                <a16:creationId xmlns:a16="http://schemas.microsoft.com/office/drawing/2014/main" id="{3A8D860B-E606-AAF4-B0C2-0D6126A15DD4}"/>
              </a:ext>
            </a:extLst>
          </p:cNvPr>
          <p:cNvPicPr>
            <a:picLocks noChangeAspect="1"/>
          </p:cNvPicPr>
          <p:nvPr/>
        </p:nvPicPr>
        <p:blipFill>
          <a:blip r:embed="rId4"/>
          <a:stretch>
            <a:fillRect/>
          </a:stretch>
        </p:blipFill>
        <p:spPr>
          <a:xfrm>
            <a:off x="6267994" y="1088030"/>
            <a:ext cx="2278856" cy="897960"/>
          </a:xfrm>
          <a:prstGeom prst="rect">
            <a:avLst/>
          </a:prstGeom>
          <a:ln>
            <a:noFill/>
          </a:ln>
          <a:effectLst/>
        </p:spPr>
      </p:pic>
      <p:pic>
        <p:nvPicPr>
          <p:cNvPr id="1028" name="Picture 4" descr="Conyers Rockdale Chamber of Commerce logo">
            <a:extLst>
              <a:ext uri="{FF2B5EF4-FFF2-40B4-BE49-F238E27FC236}">
                <a16:creationId xmlns:a16="http://schemas.microsoft.com/office/drawing/2014/main" id="{E50C4C13-9EAC-73FC-6470-52752B603FCD}"/>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267994" y="2208526"/>
            <a:ext cx="2256711" cy="1068177"/>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6" name="Picture 5" descr="RMSST Rockdale Magnet Fund logo.">
            <a:extLst>
              <a:ext uri="{FF2B5EF4-FFF2-40B4-BE49-F238E27FC236}">
                <a16:creationId xmlns:a16="http://schemas.microsoft.com/office/drawing/2014/main" id="{E46F951E-B805-835C-5795-A0773BD6A444}"/>
              </a:ext>
            </a:extLst>
          </p:cNvPr>
          <p:cNvPicPr>
            <a:picLocks noChangeAspect="1"/>
          </p:cNvPicPr>
          <p:nvPr/>
        </p:nvPicPr>
        <p:blipFill>
          <a:blip r:embed="rId6">
            <a:extLst>
              <a:ext uri="{28A0092B-C50C-407E-A947-70E740481C1C}">
                <a14:useLocalDpi xmlns:a14="http://schemas.microsoft.com/office/drawing/2010/main" val="0"/>
              </a:ext>
            </a:extLst>
          </a:blip>
          <a:srcRect t="17231" b="26872"/>
          <a:stretch>
            <a:fillRect/>
          </a:stretch>
        </p:blipFill>
        <p:spPr>
          <a:xfrm>
            <a:off x="6166556" y="3446199"/>
            <a:ext cx="2459589" cy="1031128"/>
          </a:xfrm>
          <a:prstGeom prst="rect">
            <a:avLst/>
          </a:prstGeom>
        </p:spPr>
      </p:pic>
      <p:pic>
        <p:nvPicPr>
          <p:cNvPr id="8" name="Picture 7" descr="NCSS National Consortium of STEM Schools">
            <a:extLst>
              <a:ext uri="{FF2B5EF4-FFF2-40B4-BE49-F238E27FC236}">
                <a16:creationId xmlns:a16="http://schemas.microsoft.com/office/drawing/2014/main" id="{E543971A-344E-24A5-ECF5-DF5E7589FC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67994" y="4590439"/>
            <a:ext cx="2462393" cy="1031127"/>
          </a:xfrm>
          <a:prstGeom prst="rect">
            <a:avLst/>
          </a:prstGeom>
        </p:spPr>
      </p:pic>
    </p:spTree>
    <p:extLst>
      <p:ext uri="{BB962C8B-B14F-4D97-AF65-F5344CB8AC3E}">
        <p14:creationId xmlns:p14="http://schemas.microsoft.com/office/powerpoint/2010/main" val="1523940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331911-9FE5-6422-C1DB-A367DD423DF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2EFB206-10FB-A489-4CC6-214C463E2E4B}"/>
              </a:ext>
            </a:extLst>
          </p:cNvPr>
          <p:cNvSpPr>
            <a:spLocks noGrp="1"/>
          </p:cNvSpPr>
          <p:nvPr>
            <p:ph type="title"/>
          </p:nvPr>
        </p:nvSpPr>
        <p:spPr>
          <a:xfrm>
            <a:off x="938213" y="484115"/>
            <a:ext cx="8205787" cy="1243012"/>
          </a:xfrm>
        </p:spPr>
        <p:txBody>
          <a:bodyPr wrap="square" numCol="1" anchorCtr="0" compatLnSpc="1">
            <a:prstTxWarp prst="textNoShape">
              <a:avLst/>
            </a:prstTxWarp>
          </a:bodyPr>
          <a:lstStyle/>
          <a:p>
            <a:pPr>
              <a:defRPr/>
            </a:pPr>
            <a:r>
              <a:rPr lang="en-US" altLang="en-US" cap="none">
                <a:ea typeface="MS PGothic"/>
              </a:rPr>
              <a:t>Families as Partners in Education</a:t>
            </a:r>
            <a:endParaRPr lang="en-US"/>
          </a:p>
        </p:txBody>
      </p:sp>
      <p:sp>
        <p:nvSpPr>
          <p:cNvPr id="3" name="Content Placeholder 2">
            <a:extLst>
              <a:ext uri="{FF2B5EF4-FFF2-40B4-BE49-F238E27FC236}">
                <a16:creationId xmlns:a16="http://schemas.microsoft.com/office/drawing/2014/main" id="{7D92A55D-79F9-26F2-22D7-AE22440F8DB9}"/>
              </a:ext>
            </a:extLst>
          </p:cNvPr>
          <p:cNvSpPr>
            <a:spLocks noGrp="1"/>
          </p:cNvSpPr>
          <p:nvPr>
            <p:ph idx="1"/>
          </p:nvPr>
        </p:nvSpPr>
        <p:spPr>
          <a:xfrm>
            <a:off x="824857" y="1429777"/>
            <a:ext cx="4783211" cy="3985133"/>
          </a:xfrm>
        </p:spPr>
        <p:txBody>
          <a:bodyPr/>
          <a:lstStyle/>
          <a:p>
            <a:pPr marL="175895" indent="-175895"/>
            <a:endParaRPr lang="en-US" sz="2000"/>
          </a:p>
          <a:p>
            <a:pPr marL="175895" indent="-175895"/>
            <a:r>
              <a:rPr lang="en-US" sz="2000">
                <a:ea typeface="MS PGothic"/>
              </a:rPr>
              <a:t>Family Engagement </a:t>
            </a:r>
          </a:p>
          <a:p>
            <a:pPr marL="531495" lvl="1" indent="-175895">
              <a:buFont typeface="Courier New" panose="020B0604020202020204" pitchFamily="34" charset="0"/>
              <a:buChar char="o"/>
            </a:pPr>
            <a:r>
              <a:rPr lang="en-US" sz="1800">
                <a:ea typeface="MS PGothic"/>
              </a:rPr>
              <a:t>Expectation and Opportunity</a:t>
            </a:r>
          </a:p>
          <a:p>
            <a:pPr marL="531495" lvl="1" indent="-175895">
              <a:buFont typeface="Courier New" panose="020B0604020202020204" pitchFamily="34" charset="0"/>
              <a:buChar char="o"/>
            </a:pPr>
            <a:endParaRPr lang="en-US" sz="1800">
              <a:latin typeface="Gill Sans MT"/>
              <a:ea typeface="MS PGothic"/>
              <a:cs typeface="Times New Roman"/>
            </a:endParaRPr>
          </a:p>
          <a:p>
            <a:pPr marL="175895" indent="-175895"/>
            <a:r>
              <a:rPr lang="en-US" sz="2000">
                <a:latin typeface="Gill Sans MT"/>
                <a:ea typeface="MS PGothic"/>
                <a:cs typeface="Times New Roman"/>
              </a:rPr>
              <a:t>Parents and Families will be invited to participate in: </a:t>
            </a:r>
          </a:p>
          <a:p>
            <a:pPr marL="531495" indent="-175895">
              <a:buFont typeface="Gill Sans MT" panose="020B0604020202020204" pitchFamily="34" charset="0"/>
              <a:buChar char="–"/>
            </a:pPr>
            <a:r>
              <a:rPr lang="en-US" sz="1400">
                <a:latin typeface="Times New Roman"/>
                <a:ea typeface="MS PGothic"/>
                <a:cs typeface="Times New Roman"/>
              </a:rPr>
              <a:t>Advisory Boards</a:t>
            </a:r>
          </a:p>
          <a:p>
            <a:pPr marL="531495" lvl="1" indent="-175895">
              <a:buFont typeface="Gill Sans MT" panose="020B0604020202020204" pitchFamily="34" charset="0"/>
              <a:buChar char="–"/>
            </a:pPr>
            <a:r>
              <a:rPr lang="en-US">
                <a:latin typeface="Times New Roman"/>
                <a:ea typeface="MS PGothic"/>
                <a:cs typeface="Times New Roman"/>
              </a:rPr>
              <a:t>PTO/PTA or Academic Booster Club</a:t>
            </a:r>
            <a:endParaRPr lang="en-US">
              <a:latin typeface="Times New Roman"/>
              <a:cs typeface="Times New Roman"/>
            </a:endParaRPr>
          </a:p>
          <a:p>
            <a:pPr marL="531495" lvl="1" indent="-175895">
              <a:buFont typeface="Gill Sans MT" panose="020B0604020202020204" pitchFamily="34" charset="0"/>
              <a:buChar char="–"/>
            </a:pPr>
            <a:r>
              <a:rPr lang="en-US">
                <a:latin typeface="Times New Roman"/>
                <a:ea typeface="MS PGothic"/>
                <a:cs typeface="Times New Roman"/>
              </a:rPr>
              <a:t>STEM showcase events</a:t>
            </a:r>
          </a:p>
          <a:p>
            <a:pPr marL="531495" lvl="1" indent="-175895">
              <a:buFont typeface="Gill Sans MT" panose="020B0604020202020204" pitchFamily="34" charset="0"/>
              <a:buChar char="–"/>
            </a:pPr>
            <a:r>
              <a:rPr lang="en-US">
                <a:latin typeface="Times New Roman"/>
                <a:ea typeface="MS PGothic"/>
                <a:cs typeface="Times New Roman"/>
              </a:rPr>
              <a:t>Community partnerships and mentoring</a:t>
            </a:r>
          </a:p>
          <a:p>
            <a:pPr marL="531495" lvl="1" indent="-175895">
              <a:buFont typeface="Gill Sans MT" panose="020B0604020202020204" pitchFamily="34" charset="0"/>
              <a:buChar char="–"/>
            </a:pPr>
            <a:r>
              <a:rPr lang="en-US">
                <a:latin typeface="Times New Roman"/>
                <a:ea typeface="MS PGothic"/>
                <a:cs typeface="Times New Roman"/>
              </a:rPr>
              <a:t>Extracurriculars </a:t>
            </a:r>
            <a:endParaRPr lang="en-US">
              <a:latin typeface="Times New Roman"/>
              <a:cs typeface="Times New Roman"/>
            </a:endParaRPr>
          </a:p>
          <a:p>
            <a:pPr marL="531495" lvl="1" indent="-175895">
              <a:buFont typeface="Gill Sans MT" panose="020B0604020202020204" pitchFamily="34" charset="0"/>
              <a:buChar char="–"/>
            </a:pPr>
            <a:endParaRPr lang="en-US">
              <a:latin typeface="Times New Roman"/>
              <a:cs typeface="Times New Roman"/>
            </a:endParaRPr>
          </a:p>
          <a:p>
            <a:pPr marL="531495" lvl="1" indent="-175895">
              <a:buFont typeface="Courier New" panose="020B0604020202020204" pitchFamily="34" charset="0"/>
              <a:buChar char="o"/>
            </a:pPr>
            <a:endParaRPr lang="en-US" sz="1800">
              <a:latin typeface="Gill Sans MT"/>
              <a:cs typeface="Times New Roman"/>
            </a:endParaRPr>
          </a:p>
          <a:p>
            <a:pPr marL="175895" indent="-175895"/>
            <a:endParaRPr lang="en-US" sz="1600">
              <a:latin typeface="Times New Roman"/>
              <a:cs typeface="Times New Roman"/>
            </a:endParaRPr>
          </a:p>
          <a:p>
            <a:pPr lvl="2" indent="-175895">
              <a:buFont typeface="Wingdings" panose="020B0604020202020204" pitchFamily="34" charset="0"/>
              <a:buChar char="§"/>
            </a:pPr>
            <a:endParaRPr lang="en-US" sz="1600">
              <a:latin typeface="Gill Sans MT"/>
              <a:cs typeface="Times New Roman"/>
            </a:endParaRPr>
          </a:p>
        </p:txBody>
      </p:sp>
      <p:pic>
        <p:nvPicPr>
          <p:cNvPr id="4" name="Picture 3" descr="A Venn diagram of family engagement. Three hexagons labeled Families as Partners in Education, Family Participation and Service Hours, Family Communication and Feedback, with the words Family Engagement at the intersection of all three hexagons. ">
            <a:extLst>
              <a:ext uri="{FF2B5EF4-FFF2-40B4-BE49-F238E27FC236}">
                <a16:creationId xmlns:a16="http://schemas.microsoft.com/office/drawing/2014/main" id="{3FB588E1-A41B-2869-FB7E-A62DEE61C9CE}"/>
              </a:ext>
            </a:extLst>
          </p:cNvPr>
          <p:cNvPicPr>
            <a:picLocks noChangeAspect="1"/>
          </p:cNvPicPr>
          <p:nvPr/>
        </p:nvPicPr>
        <p:blipFill>
          <a:blip r:embed="rId2"/>
          <a:srcRect l="9839" t="22754" r="45277"/>
          <a:stretch>
            <a:fillRect/>
          </a:stretch>
        </p:blipFill>
        <p:spPr>
          <a:xfrm>
            <a:off x="5458862" y="1104789"/>
            <a:ext cx="3219313" cy="4125082"/>
          </a:xfrm>
          <a:prstGeom prst="rect">
            <a:avLst/>
          </a:prstGeom>
        </p:spPr>
      </p:pic>
    </p:spTree>
    <p:extLst>
      <p:ext uri="{BB962C8B-B14F-4D97-AF65-F5344CB8AC3E}">
        <p14:creationId xmlns:p14="http://schemas.microsoft.com/office/powerpoint/2010/main" val="1425785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CD519E3-9D05-9E05-B64E-F335E31AC55D}"/>
            </a:ext>
          </a:extLst>
        </p:cNvPr>
        <p:cNvGrpSpPr/>
        <p:nvPr/>
      </p:nvGrpSpPr>
      <p:grpSpPr>
        <a:xfrm>
          <a:off x="0" y="0"/>
          <a:ext cx="0" cy="0"/>
          <a:chOff x="0" y="0"/>
          <a:chExt cx="0" cy="0"/>
        </a:xfrm>
      </p:grpSpPr>
      <p:pic>
        <p:nvPicPr>
          <p:cNvPr id="4" name="Picture 3" descr="Photos of RMSST trophies on a shelf&#10;">
            <a:extLst>
              <a:ext uri="{FF2B5EF4-FFF2-40B4-BE49-F238E27FC236}">
                <a16:creationId xmlns:a16="http://schemas.microsoft.com/office/drawing/2014/main" id="{94FBAA3A-381A-EC0B-C05B-1B53141BBC8D}"/>
              </a:ext>
            </a:extLst>
          </p:cNvPr>
          <p:cNvPicPr>
            <a:picLocks noChangeAspect="1"/>
          </p:cNvPicPr>
          <p:nvPr/>
        </p:nvPicPr>
        <p:blipFill rotWithShape="1">
          <a:blip r:embed="rId2">
            <a:extLst>
              <a:ext uri="{28A0092B-C50C-407E-A947-70E740481C1C}">
                <a14:useLocalDpi xmlns:a14="http://schemas.microsoft.com/office/drawing/2010/main" val="0"/>
              </a:ext>
            </a:extLst>
          </a:blip>
          <a:srcRect l="23704" r="28527"/>
          <a:stretch>
            <a:fillRect/>
          </a:stretch>
        </p:blipFill>
        <p:spPr>
          <a:xfrm>
            <a:off x="5503984" y="10"/>
            <a:ext cx="3640016" cy="5714990"/>
          </a:xfrm>
          <a:prstGeom prst="rect">
            <a:avLst/>
          </a:prstGeom>
        </p:spPr>
      </p:pic>
      <p:sp>
        <p:nvSpPr>
          <p:cNvPr id="11" name="Freeform 10">
            <a:extLst>
              <a:ext uri="{FF2B5EF4-FFF2-40B4-BE49-F238E27FC236}">
                <a16:creationId xmlns:a16="http://schemas.microsoft.com/office/drawing/2014/main" id="{FF606621-EDD0-4CB0-B5A0-2BD458842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5676900" cy="5715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6" name="Title 1">
            <a:extLst>
              <a:ext uri="{FF2B5EF4-FFF2-40B4-BE49-F238E27FC236}">
                <a16:creationId xmlns:a16="http://schemas.microsoft.com/office/drawing/2014/main" id="{06DD57C0-5D0F-09EB-28B2-BCF56D7E6592}"/>
              </a:ext>
            </a:extLst>
          </p:cNvPr>
          <p:cNvSpPr>
            <a:spLocks noGrp="1"/>
          </p:cNvSpPr>
          <p:nvPr>
            <p:ph type="title"/>
          </p:nvPr>
        </p:nvSpPr>
        <p:spPr>
          <a:xfrm>
            <a:off x="583195" y="186950"/>
            <a:ext cx="4511923" cy="1243443"/>
          </a:xfrm>
        </p:spPr>
        <p:txBody>
          <a:bodyPr numCol="1" anchorCtr="0" compatLnSpc="1">
            <a:prstTxWarp prst="textNoShape">
              <a:avLst/>
            </a:prstTxWarp>
            <a:normAutofit/>
          </a:bodyPr>
          <a:lstStyle/>
          <a:p>
            <a:pPr eaLnBrk="1" hangingPunct="1">
              <a:defRPr/>
            </a:pPr>
            <a:r>
              <a:rPr lang="en-US" altLang="en-US" cap="none"/>
              <a:t>Extracurriculars</a:t>
            </a:r>
            <a:endParaRPr lang="es-ES_tradnl" altLang="en-US" cap="none"/>
          </a:p>
        </p:txBody>
      </p:sp>
      <p:sp>
        <p:nvSpPr>
          <p:cNvPr id="13" name="Rectangle 12">
            <a:extLst>
              <a:ext uri="{FF2B5EF4-FFF2-40B4-BE49-F238E27FC236}">
                <a16:creationId xmlns:a16="http://schemas.microsoft.com/office/drawing/2014/main" id="{F7E0AF57-42C6-4312-BEDF-A384DC8E4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CE15FD14-5761-8895-5987-053B4C506723}"/>
              </a:ext>
            </a:extLst>
          </p:cNvPr>
          <p:cNvSpPr>
            <a:spLocks noGrp="1"/>
          </p:cNvSpPr>
          <p:nvPr>
            <p:ph idx="1"/>
          </p:nvPr>
        </p:nvSpPr>
        <p:spPr>
          <a:xfrm>
            <a:off x="415540" y="808671"/>
            <a:ext cx="4845819" cy="4635694"/>
          </a:xfrm>
        </p:spPr>
        <p:txBody>
          <a:bodyPr vert="horz" wrap="square" lIns="71234" tIns="35619" rIns="71234" bIns="35619" numCol="1" anchor="t" anchorCtr="0" compatLnSpc="1">
            <a:prstTxWarp prst="textNoShape">
              <a:avLst/>
            </a:prstTxWarp>
            <a:noAutofit/>
          </a:bodyPr>
          <a:lstStyle/>
          <a:p>
            <a:pPr marL="0" indent="0">
              <a:lnSpc>
                <a:spcPct val="100000"/>
              </a:lnSpc>
              <a:buNone/>
            </a:pPr>
            <a:r>
              <a:rPr lang="en-US" sz="1300" dirty="0">
                <a:ea typeface="MS PGothic"/>
              </a:rPr>
              <a:t>Year One Planned Extracurriculars in Three Areas  </a:t>
            </a:r>
            <a:endParaRPr lang="en-US" sz="1300" dirty="0"/>
          </a:p>
          <a:p>
            <a:pPr marL="531495" lvl="1" indent="-175895">
              <a:lnSpc>
                <a:spcPct val="100000"/>
              </a:lnSpc>
              <a:buFont typeface="Gill Sans MT" panose="020B0604020202020204" pitchFamily="34" charset="0"/>
              <a:buChar char="–"/>
            </a:pPr>
            <a:r>
              <a:rPr lang="en-US" sz="1300" dirty="0">
                <a:ea typeface="MS PGothic"/>
              </a:rPr>
              <a:t>Academic Teams</a:t>
            </a:r>
            <a:endParaRPr lang="en-US" sz="1300" dirty="0"/>
          </a:p>
          <a:p>
            <a:pPr lvl="2" indent="-175895">
              <a:lnSpc>
                <a:spcPct val="100000"/>
              </a:lnSpc>
              <a:buFont typeface="Wingdings" panose="020B0604020202020204" pitchFamily="34" charset="0"/>
              <a:buChar char="§"/>
            </a:pPr>
            <a:r>
              <a:rPr lang="en-US" sz="1300" dirty="0">
                <a:ea typeface="MS PGothic"/>
              </a:rPr>
              <a:t>Science &amp; Engineering Team</a:t>
            </a:r>
            <a:endParaRPr lang="en-US" sz="1300" dirty="0">
              <a:solidFill>
                <a:srgbClr val="000000"/>
              </a:solidFill>
              <a:ea typeface="MS PGothic"/>
            </a:endParaRPr>
          </a:p>
          <a:p>
            <a:pPr lvl="2" indent="-175895">
              <a:lnSpc>
                <a:spcPct val="100000"/>
              </a:lnSpc>
              <a:buFont typeface="Wingdings" panose="020B0604020202020204" pitchFamily="34" charset="0"/>
              <a:buChar char="§"/>
            </a:pPr>
            <a:r>
              <a:rPr lang="en-US" sz="1300" dirty="0">
                <a:ea typeface="MS PGothic"/>
              </a:rPr>
              <a:t>Reading Bowl Team</a:t>
            </a:r>
            <a:endParaRPr lang="en-US" sz="1300" dirty="0">
              <a:solidFill>
                <a:srgbClr val="000000"/>
              </a:solidFill>
              <a:ea typeface="MS PGothic"/>
            </a:endParaRPr>
          </a:p>
          <a:p>
            <a:pPr lvl="2" indent="-175895">
              <a:lnSpc>
                <a:spcPct val="100000"/>
              </a:lnSpc>
              <a:buFont typeface="Wingdings" panose="020B0604020202020204" pitchFamily="34" charset="0"/>
              <a:buChar char="§"/>
            </a:pPr>
            <a:r>
              <a:rPr lang="en-US" sz="1300" dirty="0">
                <a:ea typeface="MS PGothic"/>
              </a:rPr>
              <a:t>Math Team</a:t>
            </a:r>
            <a:endParaRPr lang="en-US" sz="1300" dirty="0">
              <a:solidFill>
                <a:srgbClr val="000000"/>
              </a:solidFill>
              <a:ea typeface="MS PGothic"/>
            </a:endParaRPr>
          </a:p>
          <a:p>
            <a:pPr lvl="2" indent="-175895">
              <a:lnSpc>
                <a:spcPct val="100000"/>
              </a:lnSpc>
              <a:buFont typeface="Wingdings" panose="020B0604020202020204" pitchFamily="34" charset="0"/>
              <a:buChar char="§"/>
            </a:pPr>
            <a:r>
              <a:rPr lang="en-US" sz="1300" dirty="0">
                <a:ea typeface="MS PGothic"/>
              </a:rPr>
              <a:t>Speech &amp; Debate Team</a:t>
            </a:r>
            <a:endParaRPr lang="en-US" sz="1300" dirty="0"/>
          </a:p>
          <a:p>
            <a:pPr marL="531495" lvl="1" indent="-175895">
              <a:lnSpc>
                <a:spcPct val="100000"/>
              </a:lnSpc>
              <a:buFont typeface="Gill Sans MT" panose="020B0604020202020204" pitchFamily="34" charset="0"/>
              <a:buChar char="–"/>
            </a:pPr>
            <a:r>
              <a:rPr lang="en-US" sz="1300" dirty="0">
                <a:ea typeface="MS PGothic"/>
              </a:rPr>
              <a:t>Leadership &amp; Service</a:t>
            </a:r>
            <a:endParaRPr lang="en-US" sz="1300" dirty="0"/>
          </a:p>
          <a:p>
            <a:pPr lvl="2" indent="-175895">
              <a:lnSpc>
                <a:spcPct val="100000"/>
              </a:lnSpc>
              <a:buFont typeface="Wingdings" panose="020B0604020202020204" pitchFamily="34" charset="0"/>
              <a:buChar char="§"/>
            </a:pPr>
            <a:r>
              <a:rPr lang="en-US" sz="1300" dirty="0">
                <a:ea typeface="MS PGothic"/>
              </a:rPr>
              <a:t>Junior Beta Club (4-5)</a:t>
            </a:r>
            <a:endParaRPr lang="en-US" sz="1300" dirty="0">
              <a:solidFill>
                <a:srgbClr val="000000"/>
              </a:solidFill>
              <a:ea typeface="MS PGothic"/>
            </a:endParaRPr>
          </a:p>
          <a:p>
            <a:pPr lvl="2" indent="-175895">
              <a:lnSpc>
                <a:spcPct val="100000"/>
              </a:lnSpc>
              <a:buFont typeface="Wingdings" panose="020B0604020202020204" pitchFamily="34" charset="0"/>
              <a:buChar char="§"/>
            </a:pPr>
            <a:r>
              <a:rPr lang="en-US" sz="1300" dirty="0">
                <a:ea typeface="MS PGothic"/>
              </a:rPr>
              <a:t>National Junior Honor Society (6-8)</a:t>
            </a:r>
            <a:endParaRPr lang="en-US" sz="1300" dirty="0">
              <a:solidFill>
                <a:srgbClr val="000000"/>
              </a:solidFill>
              <a:ea typeface="MS PGothic"/>
            </a:endParaRPr>
          </a:p>
          <a:p>
            <a:pPr lvl="2" indent="-175895">
              <a:lnSpc>
                <a:spcPct val="100000"/>
              </a:lnSpc>
              <a:buFont typeface="Wingdings" panose="020B0604020202020204" pitchFamily="34" charset="0"/>
              <a:buChar char="§"/>
            </a:pPr>
            <a:r>
              <a:rPr lang="en-US" sz="1300" dirty="0">
                <a:ea typeface="MS PGothic"/>
              </a:rPr>
              <a:t>Student Council</a:t>
            </a:r>
            <a:endParaRPr lang="en-US" sz="1300" dirty="0"/>
          </a:p>
          <a:p>
            <a:pPr marL="531495" lvl="1" indent="-175895">
              <a:lnSpc>
                <a:spcPct val="100000"/>
              </a:lnSpc>
              <a:buFont typeface="Gill Sans MT" panose="020B0604020202020204" pitchFamily="34" charset="0"/>
              <a:buChar char="–"/>
            </a:pPr>
            <a:r>
              <a:rPr lang="en-US" sz="1300" dirty="0">
                <a:ea typeface="MS PGothic"/>
              </a:rPr>
              <a:t>Enrichment</a:t>
            </a:r>
            <a:endParaRPr lang="en-US" sz="1300" dirty="0"/>
          </a:p>
          <a:p>
            <a:pPr lvl="2" indent="-175895">
              <a:lnSpc>
                <a:spcPct val="100000"/>
              </a:lnSpc>
              <a:buFont typeface="Wingdings" panose="020B0502020104020203" pitchFamily="34" charset="77"/>
              <a:buChar char="§"/>
            </a:pPr>
            <a:r>
              <a:rPr lang="en-US" sz="1300" dirty="0">
                <a:ea typeface="MS PGothic"/>
              </a:rPr>
              <a:t>Yearbook</a:t>
            </a:r>
            <a:endParaRPr lang="en-US" sz="1300" dirty="0"/>
          </a:p>
          <a:p>
            <a:pPr lvl="2" indent="-175895">
              <a:lnSpc>
                <a:spcPct val="100000"/>
              </a:lnSpc>
              <a:buFont typeface="Wingdings" panose="020B0502020104020203" pitchFamily="34" charset="77"/>
              <a:buChar char="§"/>
            </a:pPr>
            <a:r>
              <a:rPr lang="en-US" sz="1300" dirty="0">
                <a:ea typeface="MS PGothic"/>
              </a:rPr>
              <a:t>Association of Artists</a:t>
            </a:r>
          </a:p>
          <a:p>
            <a:pPr lvl="2" indent="-175895">
              <a:lnSpc>
                <a:spcPct val="100000"/>
              </a:lnSpc>
              <a:buFont typeface="Wingdings" panose="020B0502020104020203" pitchFamily="34" charset="77"/>
              <a:buChar char="§"/>
            </a:pPr>
            <a:r>
              <a:rPr lang="en-US" sz="1300" dirty="0">
                <a:ea typeface="MS PGothic"/>
              </a:rPr>
              <a:t>4-H</a:t>
            </a:r>
          </a:p>
          <a:p>
            <a:pPr marL="175895" indent="-175895">
              <a:lnSpc>
                <a:spcPct val="100000"/>
              </a:lnSpc>
            </a:pPr>
            <a:r>
              <a:rPr lang="en-US" sz="1300" dirty="0">
                <a:ea typeface="MS PGothic"/>
              </a:rPr>
              <a:t>Access to Athletics and Extracurriculars not offered at the Magnet 4-8 Program</a:t>
            </a:r>
          </a:p>
          <a:p>
            <a:pPr marL="531495" lvl="1" indent="-175895">
              <a:lnSpc>
                <a:spcPct val="100000"/>
              </a:lnSpc>
            </a:pPr>
            <a:r>
              <a:rPr lang="en-US" sz="1300" dirty="0">
                <a:ea typeface="MS PGothic"/>
              </a:rPr>
              <a:t>Including transportation to zoned middle school after school </a:t>
            </a:r>
          </a:p>
        </p:txBody>
      </p:sp>
    </p:spTree>
    <p:extLst>
      <p:ext uri="{BB962C8B-B14F-4D97-AF65-F5344CB8AC3E}">
        <p14:creationId xmlns:p14="http://schemas.microsoft.com/office/powerpoint/2010/main" val="17829455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93421-3478-26CB-6BD0-3C2FA11E744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1BCAECB-2E86-8A9D-8447-4D1BBBA7BFEE}"/>
              </a:ext>
            </a:extLst>
          </p:cNvPr>
          <p:cNvSpPr>
            <a:spLocks noGrp="1"/>
          </p:cNvSpPr>
          <p:nvPr>
            <p:ph type="title"/>
          </p:nvPr>
        </p:nvSpPr>
        <p:spPr>
          <a:xfrm>
            <a:off x="467843" y="86888"/>
            <a:ext cx="8205787" cy="879088"/>
          </a:xfrm>
        </p:spPr>
        <p:txBody>
          <a:bodyPr wrap="square" numCol="1" anchorCtr="0" compatLnSpc="1">
            <a:prstTxWarp prst="textNoShape">
              <a:avLst/>
            </a:prstTxWarp>
          </a:bodyPr>
          <a:lstStyle/>
          <a:p>
            <a:pPr eaLnBrk="1" hangingPunct="1">
              <a:defRPr/>
            </a:pPr>
            <a:r>
              <a:rPr lang="en-US" altLang="en-US" cap="none"/>
              <a:t>Logistics &amp; Staff</a:t>
            </a:r>
            <a:endParaRPr lang="es-ES_tradnl" altLang="en-US" cap="none"/>
          </a:p>
        </p:txBody>
      </p:sp>
      <p:sp>
        <p:nvSpPr>
          <p:cNvPr id="3" name="Content Placeholder 2">
            <a:extLst>
              <a:ext uri="{FF2B5EF4-FFF2-40B4-BE49-F238E27FC236}">
                <a16:creationId xmlns:a16="http://schemas.microsoft.com/office/drawing/2014/main" id="{E86E4AE9-0A83-AEB0-E561-2D76FD42538C}"/>
              </a:ext>
            </a:extLst>
          </p:cNvPr>
          <p:cNvSpPr>
            <a:spLocks noGrp="1"/>
          </p:cNvSpPr>
          <p:nvPr>
            <p:ph idx="1"/>
          </p:nvPr>
        </p:nvSpPr>
        <p:spPr>
          <a:xfrm>
            <a:off x="378472" y="815897"/>
            <a:ext cx="8766202" cy="3644559"/>
          </a:xfrm>
        </p:spPr>
        <p:txBody>
          <a:bodyPr/>
          <a:lstStyle/>
          <a:p>
            <a:pPr marL="175895" indent="-175895"/>
            <a:r>
              <a:rPr lang="en-US" sz="2000" dirty="0">
                <a:ea typeface="MS PGothic"/>
              </a:rPr>
              <a:t>Location: </a:t>
            </a:r>
            <a:endParaRPr lang="en-US">
              <a:latin typeface="Gill Sans MT"/>
              <a:cs typeface="Calibri"/>
            </a:endParaRPr>
          </a:p>
          <a:p>
            <a:pPr marL="531495" lvl="1" indent="-175895"/>
            <a:r>
              <a:rPr lang="en-US" sz="1800" dirty="0">
                <a:latin typeface="Gill Sans MT"/>
                <a:ea typeface="MS PGothic"/>
                <a:cs typeface="Calibri"/>
              </a:rPr>
              <a:t>Separate facility from 9-12 Magnet</a:t>
            </a:r>
            <a:endParaRPr lang="en-US" sz="1800" dirty="0"/>
          </a:p>
          <a:p>
            <a:pPr marL="531495" lvl="1" indent="-175895"/>
            <a:r>
              <a:rPr lang="en-US" sz="1800" dirty="0">
                <a:latin typeface="Gill Sans MT"/>
                <a:ea typeface="MS PGothic"/>
                <a:cs typeface="Calibri"/>
              </a:rPr>
              <a:t>District is exploring facility options with more information available soon</a:t>
            </a:r>
            <a:endParaRPr lang="en-US" dirty="0">
              <a:latin typeface="Gill Sans MT"/>
              <a:ea typeface="MS PGothic"/>
              <a:cs typeface="Calibri"/>
            </a:endParaRPr>
          </a:p>
          <a:p>
            <a:pPr marL="531495" lvl="1" indent="-175895"/>
            <a:r>
              <a:rPr lang="en-US" sz="2000" dirty="0">
                <a:latin typeface="Gill Sans MT"/>
                <a:ea typeface="MS PGothic"/>
                <a:cs typeface="Calibri"/>
              </a:rPr>
              <a:t>Transportation</a:t>
            </a:r>
            <a:r>
              <a:rPr lang="en-US" sz="2000" dirty="0">
                <a:ea typeface="MS PGothic"/>
              </a:rPr>
              <a:t> provided from home bus stop to program site</a:t>
            </a:r>
            <a:endParaRPr lang="en-US" dirty="0">
              <a:ea typeface="MS PGothic"/>
            </a:endParaRPr>
          </a:p>
          <a:p>
            <a:pPr marL="175895" indent="-175895"/>
            <a:r>
              <a:rPr lang="en-US" sz="2000" dirty="0">
                <a:ea typeface="MS PGothic"/>
              </a:rPr>
              <a:t>Schedule: 7:35am-2:35pm</a:t>
            </a:r>
          </a:p>
          <a:p>
            <a:pPr marL="175895" indent="-175895"/>
            <a:r>
              <a:rPr lang="en-US" sz="2000" dirty="0">
                <a:ea typeface="MS PGothic"/>
              </a:rPr>
              <a:t>Staffing: Hiring in January</a:t>
            </a:r>
          </a:p>
          <a:p>
            <a:pPr marL="355600" lvl="1" indent="0">
              <a:buNone/>
            </a:pPr>
            <a:r>
              <a:rPr lang="en-US" sz="1800" dirty="0">
                <a:ea typeface="MS PGothic"/>
              </a:rPr>
              <a:t>Team Magnet Staff Look Fors</a:t>
            </a:r>
          </a:p>
          <a:p>
            <a:pPr marL="531495" lvl="1" indent="-175895"/>
            <a:r>
              <a:rPr lang="en-US" sz="1800" dirty="0">
                <a:ea typeface="MS PGothic"/>
              </a:rPr>
              <a:t>Passionate about STEM</a:t>
            </a:r>
          </a:p>
          <a:p>
            <a:pPr marL="531495" lvl="1" indent="-175895"/>
            <a:r>
              <a:rPr lang="en-US" sz="1800" dirty="0">
                <a:ea typeface="MS PGothic"/>
              </a:rPr>
              <a:t>Creative and Innovative</a:t>
            </a:r>
          </a:p>
          <a:p>
            <a:pPr marL="531495" lvl="1" indent="-175895"/>
            <a:r>
              <a:rPr lang="en-US" sz="1800" dirty="0">
                <a:ea typeface="MS PGothic"/>
              </a:rPr>
              <a:t>Caring and Student-Focused</a:t>
            </a:r>
          </a:p>
          <a:p>
            <a:pPr marL="531495" lvl="1" indent="-175895"/>
            <a:r>
              <a:rPr lang="en-US" sz="1800" dirty="0">
                <a:ea typeface="MS PGothic"/>
              </a:rPr>
              <a:t>Collaborative and Connected</a:t>
            </a:r>
          </a:p>
          <a:p>
            <a:pPr marL="531495" lvl="1" indent="-175895"/>
            <a:r>
              <a:rPr lang="en-US" sz="1800" dirty="0">
                <a:ea typeface="MS PGothic"/>
              </a:rPr>
              <a:t>Committed to Excellence</a:t>
            </a:r>
          </a:p>
          <a:p>
            <a:pPr marL="175895" indent="-175895"/>
            <a:endParaRPr lang="en-US"/>
          </a:p>
          <a:p>
            <a:pPr marL="531495" lvl="1" indent="-175895"/>
            <a:endParaRPr lang="en-US"/>
          </a:p>
        </p:txBody>
      </p:sp>
      <p:pic>
        <p:nvPicPr>
          <p:cNvPr id="2" name="Picture 1" descr="RMSST logo">
            <a:extLst>
              <a:ext uri="{FF2B5EF4-FFF2-40B4-BE49-F238E27FC236}">
                <a16:creationId xmlns:a16="http://schemas.microsoft.com/office/drawing/2014/main" id="{D8AB914D-F443-FF18-D33E-1E37B36FF005}"/>
              </a:ext>
            </a:extLst>
          </p:cNvPr>
          <p:cNvPicPr>
            <a:picLocks noChangeAspect="1"/>
          </p:cNvPicPr>
          <p:nvPr/>
        </p:nvPicPr>
        <p:blipFill>
          <a:blip r:embed="rId3"/>
          <a:stretch>
            <a:fillRect/>
          </a:stretch>
        </p:blipFill>
        <p:spPr>
          <a:xfrm>
            <a:off x="6974205" y="3504247"/>
            <a:ext cx="1924050" cy="2470785"/>
          </a:xfrm>
          <a:prstGeom prst="rect">
            <a:avLst/>
          </a:prstGeom>
        </p:spPr>
      </p:pic>
    </p:spTree>
    <p:extLst>
      <p:ext uri="{BB962C8B-B14F-4D97-AF65-F5344CB8AC3E}">
        <p14:creationId xmlns:p14="http://schemas.microsoft.com/office/powerpoint/2010/main" val="828975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A671B6D-6516-6B6B-75BF-09FB5DD739D1}"/>
            </a:ext>
          </a:extLst>
        </p:cNvPr>
        <p:cNvGrpSpPr/>
        <p:nvPr/>
      </p:nvGrpSpPr>
      <p:grpSpPr>
        <a:xfrm>
          <a:off x="0" y="0"/>
          <a:ext cx="0" cy="0"/>
          <a:chOff x="0" y="0"/>
          <a:chExt cx="0" cy="0"/>
        </a:xfrm>
      </p:grpSpPr>
      <p:sp>
        <p:nvSpPr>
          <p:cNvPr id="16" name="Freeform 6">
            <a:extLst>
              <a:ext uri="{FF2B5EF4-FFF2-40B4-BE49-F238E27FC236}">
                <a16:creationId xmlns:a16="http://schemas.microsoft.com/office/drawing/2014/main" id="{9FFD09A9-7BD2-476F-A541-22272F24B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5715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18" name="Rectangle 17">
            <a:extLst>
              <a:ext uri="{FF2B5EF4-FFF2-40B4-BE49-F238E27FC236}">
                <a16:creationId xmlns:a16="http://schemas.microsoft.com/office/drawing/2014/main" id="{6F423AE9-A278-401D-8089-34519DF5A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descr="RMSST teachers at a conference. ">
            <a:extLst>
              <a:ext uri="{FF2B5EF4-FFF2-40B4-BE49-F238E27FC236}">
                <a16:creationId xmlns:a16="http://schemas.microsoft.com/office/drawing/2014/main" id="{D38998DD-A67A-5F0B-47A2-3C599DF7A45B}"/>
              </a:ext>
            </a:extLst>
          </p:cNvPr>
          <p:cNvPicPr>
            <a:picLocks noChangeAspect="1"/>
          </p:cNvPicPr>
          <p:nvPr/>
        </p:nvPicPr>
        <p:blipFill>
          <a:blip r:embed="rId3"/>
          <a:srcRect l="34621" r="27323"/>
          <a:stretch>
            <a:fillRect/>
          </a:stretch>
        </p:blipFill>
        <p:spPr>
          <a:xfrm>
            <a:off x="5503984" y="10"/>
            <a:ext cx="3640016" cy="5714990"/>
          </a:xfrm>
          <a:prstGeom prst="rect">
            <a:avLst/>
          </a:prstGeom>
        </p:spPr>
      </p:pic>
      <p:sp>
        <p:nvSpPr>
          <p:cNvPr id="20" name="Freeform 10">
            <a:extLst>
              <a:ext uri="{FF2B5EF4-FFF2-40B4-BE49-F238E27FC236}">
                <a16:creationId xmlns:a16="http://schemas.microsoft.com/office/drawing/2014/main" id="{FF606621-EDD0-4CB0-B5A0-2BD458842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5676900" cy="5715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22" name="Rectangle 21">
            <a:extLst>
              <a:ext uri="{FF2B5EF4-FFF2-40B4-BE49-F238E27FC236}">
                <a16:creationId xmlns:a16="http://schemas.microsoft.com/office/drawing/2014/main" id="{F7E0AF57-42C6-4312-BEDF-A384DC8E4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1">
            <a:extLst>
              <a:ext uri="{FF2B5EF4-FFF2-40B4-BE49-F238E27FC236}">
                <a16:creationId xmlns:a16="http://schemas.microsoft.com/office/drawing/2014/main" id="{8F55BBC1-509F-333A-9CFD-B41E4218927B}"/>
              </a:ext>
            </a:extLst>
          </p:cNvPr>
          <p:cNvSpPr txBox="1">
            <a:spLocks/>
          </p:cNvSpPr>
          <p:nvPr/>
        </p:nvSpPr>
        <p:spPr>
          <a:xfrm>
            <a:off x="448868" y="297113"/>
            <a:ext cx="5564023" cy="879088"/>
          </a:xfrm>
          <a:prstGeom prst="rect">
            <a:avLst/>
          </a:prstGeom>
        </p:spPr>
        <p:txBody>
          <a:bodyPr vert="horz" wrap="square" lIns="71323" tIns="35662" rIns="71323" bIns="35662" numCol="1" rtlCol="0" anchor="t" anchorCtr="0" compatLnSpc="1">
            <a:prstTxWarp prst="textNoShape">
              <a:avLst/>
            </a:prstTxWarp>
            <a:noAutofit/>
          </a:bodyPr>
          <a:lstStyle>
            <a:lvl1pPr algn="l" defTabSz="712788"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72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44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716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88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a:lstStyle>
          <a:p>
            <a:pPr>
              <a:defRPr/>
            </a:pPr>
            <a:r>
              <a:rPr lang="en-US" altLang="en-US" sz="3200" cap="none">
                <a:ea typeface="MS PGothic"/>
              </a:rPr>
              <a:t>Staff Focused on </a:t>
            </a:r>
            <a:endParaRPr lang="en-US" sz="3200"/>
          </a:p>
          <a:p>
            <a:pPr>
              <a:defRPr/>
            </a:pPr>
            <a:r>
              <a:rPr lang="en-US" altLang="en-US" sz="3200" cap="none">
                <a:ea typeface="MS PGothic"/>
              </a:rPr>
              <a:t>Continuous Learning </a:t>
            </a:r>
            <a:endParaRPr lang="en-US" sz="3200"/>
          </a:p>
          <a:p>
            <a:pPr>
              <a:defRPr/>
            </a:pPr>
            <a:r>
              <a:rPr lang="en-US" altLang="en-US" sz="3200" cap="none">
                <a:ea typeface="MS PGothic"/>
              </a:rPr>
              <a:t>&amp; Leadership</a:t>
            </a:r>
            <a:endParaRPr lang="en-US" sz="3400"/>
          </a:p>
        </p:txBody>
      </p:sp>
      <p:sp>
        <p:nvSpPr>
          <p:cNvPr id="11" name="Content Placeholder 2">
            <a:extLst>
              <a:ext uri="{FF2B5EF4-FFF2-40B4-BE49-F238E27FC236}">
                <a16:creationId xmlns:a16="http://schemas.microsoft.com/office/drawing/2014/main" id="{0DC69971-9718-B1A2-6D09-6E49E46CC667}"/>
              </a:ext>
            </a:extLst>
          </p:cNvPr>
          <p:cNvSpPr txBox="1">
            <a:spLocks/>
          </p:cNvSpPr>
          <p:nvPr/>
        </p:nvSpPr>
        <p:spPr bwMode="auto">
          <a:xfrm>
            <a:off x="449239" y="1539242"/>
            <a:ext cx="4694803" cy="304038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t" anchorCtr="0" compatLnSpc="1">
            <a:prstTxWarp prst="textNoShape">
              <a:avLst/>
            </a:prstTxWarp>
            <a:normAutofit fontScale="92500"/>
          </a:bodyPr>
          <a:lstStyle>
            <a:lvl1pPr marL="0" indent="0" algn="l" defTabSz="711200" rtl="0" eaLnBrk="0" fontAlgn="base" hangingPunct="0">
              <a:lnSpc>
                <a:spcPct val="100000"/>
              </a:lnSpc>
              <a:spcBef>
                <a:spcPts val="550"/>
              </a:spcBef>
              <a:spcAft>
                <a:spcPct val="0"/>
              </a:spcAft>
              <a:buClr>
                <a:schemeClr val="tx2"/>
              </a:buClr>
              <a:buFont typeface="Arial" panose="020B0604020202020204" pitchFamily="34" charset="0"/>
              <a:buNone/>
              <a:defRPr sz="1500" b="1" kern="1200" cap="all" spc="156" baseline="0">
                <a:solidFill>
                  <a:schemeClr val="tx2"/>
                </a:solidFill>
                <a:latin typeface="+mn-lt"/>
                <a:ea typeface="MS PGothic" panose="020B0600070205080204" pitchFamily="34" charset="-128"/>
                <a:cs typeface="ＭＳ Ｐゴシック" charset="0"/>
              </a:defRPr>
            </a:lvl1pPr>
            <a:lvl2pPr marL="356178" indent="0" algn="l" defTabSz="711200" rtl="0" eaLnBrk="0" fontAlgn="base" hangingPunct="0">
              <a:lnSpc>
                <a:spcPct val="110000"/>
              </a:lnSpc>
              <a:spcBef>
                <a:spcPts val="550"/>
              </a:spcBef>
              <a:spcAft>
                <a:spcPct val="0"/>
              </a:spcAft>
              <a:buClr>
                <a:schemeClr val="tx2"/>
              </a:buClr>
              <a:buFont typeface="Gill Sans MT" panose="020B0502020104020203" pitchFamily="34" charset="77"/>
              <a:buNone/>
              <a:defRPr sz="1500" b="1" kern="1200">
                <a:solidFill>
                  <a:srgbClr val="595959"/>
                </a:solidFill>
                <a:latin typeface="+mn-lt"/>
                <a:ea typeface="MS PGothic" panose="020B0600070205080204" pitchFamily="34" charset="-128"/>
                <a:cs typeface="+mn-cs"/>
              </a:defRPr>
            </a:lvl2pPr>
            <a:lvl3pPr marL="712351" indent="0" algn="l" defTabSz="711200" rtl="0" eaLnBrk="0" fontAlgn="base" hangingPunct="0">
              <a:lnSpc>
                <a:spcPct val="110000"/>
              </a:lnSpc>
              <a:spcBef>
                <a:spcPts val="550"/>
              </a:spcBef>
              <a:spcAft>
                <a:spcPct val="0"/>
              </a:spcAft>
              <a:buClr>
                <a:schemeClr val="tx2"/>
              </a:buClr>
              <a:buFont typeface="Arial" panose="020B0604020202020204" pitchFamily="34" charset="0"/>
              <a:buNone/>
              <a:defRPr sz="1400" b="1" kern="1200">
                <a:solidFill>
                  <a:srgbClr val="595959"/>
                </a:solidFill>
                <a:latin typeface="+mn-lt"/>
                <a:ea typeface="MS PGothic" panose="020B0600070205080204" pitchFamily="34" charset="-128"/>
                <a:cs typeface="+mn-cs"/>
              </a:defRPr>
            </a:lvl3pPr>
            <a:lvl4pPr marL="1068527" indent="0" algn="l" defTabSz="711200" rtl="0" eaLnBrk="0" fontAlgn="base" hangingPunct="0">
              <a:lnSpc>
                <a:spcPct val="110000"/>
              </a:lnSpc>
              <a:spcBef>
                <a:spcPts val="550"/>
              </a:spcBef>
              <a:spcAft>
                <a:spcPct val="0"/>
              </a:spcAft>
              <a:buClr>
                <a:schemeClr val="tx2"/>
              </a:buClr>
              <a:buFont typeface="Gill Sans MT" panose="020B0502020104020203" pitchFamily="34" charset="77"/>
              <a:buNone/>
              <a:defRPr sz="1200" b="1" kern="1200">
                <a:solidFill>
                  <a:srgbClr val="595959"/>
                </a:solidFill>
                <a:latin typeface="+mn-lt"/>
                <a:ea typeface="MS PGothic" panose="020B0600070205080204" pitchFamily="34" charset="-128"/>
                <a:cs typeface="+mn-cs"/>
              </a:defRPr>
            </a:lvl4pPr>
            <a:lvl5pPr marL="1424697" indent="0" algn="l" defTabSz="711200" rtl="0" eaLnBrk="0" fontAlgn="base" hangingPunct="0">
              <a:lnSpc>
                <a:spcPct val="110000"/>
              </a:lnSpc>
              <a:spcBef>
                <a:spcPts val="550"/>
              </a:spcBef>
              <a:spcAft>
                <a:spcPct val="0"/>
              </a:spcAft>
              <a:buClr>
                <a:schemeClr val="tx2"/>
              </a:buClr>
              <a:buFont typeface="Arial" panose="020B0604020202020204" pitchFamily="34" charset="0"/>
              <a:buNone/>
              <a:defRPr sz="1200" b="1" kern="1200">
                <a:solidFill>
                  <a:srgbClr val="595959"/>
                </a:solidFill>
                <a:latin typeface="+mn-lt"/>
                <a:ea typeface="MS PGothic" panose="020B0600070205080204" pitchFamily="34" charset="-128"/>
                <a:cs typeface="+mn-cs"/>
              </a:defRPr>
            </a:lvl5pPr>
            <a:lvl6pPr marL="1780878" indent="0" algn="l" defTabSz="712351" rtl="0" eaLnBrk="1" latinLnBrk="0" hangingPunct="1">
              <a:lnSpc>
                <a:spcPct val="110000"/>
              </a:lnSpc>
              <a:spcBef>
                <a:spcPts val="546"/>
              </a:spcBef>
              <a:buClr>
                <a:schemeClr val="tx2"/>
              </a:buClr>
              <a:buFont typeface="Gill Sans MT" panose="020B0502020104020203" pitchFamily="34" charset="0"/>
              <a:buNone/>
              <a:defRPr sz="1200" b="1" kern="1200">
                <a:solidFill>
                  <a:schemeClr val="tx1">
                    <a:lumMod val="65000"/>
                    <a:lumOff val="35000"/>
                  </a:schemeClr>
                </a:solidFill>
                <a:latin typeface="+mn-lt"/>
                <a:ea typeface="+mn-ea"/>
                <a:cs typeface="+mn-cs"/>
              </a:defRPr>
            </a:lvl6pPr>
            <a:lvl7pPr marL="2137056" indent="0" algn="l" defTabSz="712351" rtl="0" eaLnBrk="1" latinLnBrk="0" hangingPunct="1">
              <a:lnSpc>
                <a:spcPct val="110000"/>
              </a:lnSpc>
              <a:spcBef>
                <a:spcPts val="546"/>
              </a:spcBef>
              <a:buClr>
                <a:schemeClr val="tx2"/>
              </a:buClr>
              <a:buFont typeface="Arial" panose="020B0604020202020204" pitchFamily="34" charset="0"/>
              <a:buNone/>
              <a:defRPr sz="1200" b="1" kern="1200">
                <a:solidFill>
                  <a:schemeClr val="tx1">
                    <a:lumMod val="65000"/>
                    <a:lumOff val="35000"/>
                  </a:schemeClr>
                </a:solidFill>
                <a:latin typeface="+mn-lt"/>
                <a:ea typeface="+mn-ea"/>
                <a:cs typeface="+mn-cs"/>
              </a:defRPr>
            </a:lvl7pPr>
            <a:lvl8pPr marL="2493219" indent="0" algn="l" defTabSz="712351" rtl="0" eaLnBrk="1" latinLnBrk="0" hangingPunct="1">
              <a:lnSpc>
                <a:spcPct val="110000"/>
              </a:lnSpc>
              <a:spcBef>
                <a:spcPts val="546"/>
              </a:spcBef>
              <a:buClr>
                <a:schemeClr val="tx2"/>
              </a:buClr>
              <a:buFont typeface="Gill Sans MT" panose="020B0502020104020203" pitchFamily="34" charset="0"/>
              <a:buNone/>
              <a:defRPr sz="1200" b="1" kern="1200" baseline="0">
                <a:solidFill>
                  <a:schemeClr val="tx1">
                    <a:lumMod val="65000"/>
                    <a:lumOff val="35000"/>
                  </a:schemeClr>
                </a:solidFill>
                <a:latin typeface="+mn-lt"/>
                <a:ea typeface="+mn-ea"/>
                <a:cs typeface="+mn-cs"/>
              </a:defRPr>
            </a:lvl8pPr>
            <a:lvl9pPr marL="2849394" indent="0" algn="l" defTabSz="712351" rtl="0" eaLnBrk="1" latinLnBrk="0" hangingPunct="1">
              <a:lnSpc>
                <a:spcPct val="110000"/>
              </a:lnSpc>
              <a:spcBef>
                <a:spcPts val="546"/>
              </a:spcBef>
              <a:buClr>
                <a:schemeClr val="tx2"/>
              </a:buClr>
              <a:buFont typeface="Arial" panose="020B0604020202020204" pitchFamily="34" charset="0"/>
              <a:buNone/>
              <a:defRPr sz="1200" b="1" kern="1200" baseline="0">
                <a:solidFill>
                  <a:schemeClr val="tx1">
                    <a:lumMod val="65000"/>
                    <a:lumOff val="35000"/>
                  </a:schemeClr>
                </a:solidFill>
                <a:latin typeface="+mn-lt"/>
                <a:ea typeface="+mn-ea"/>
                <a:cs typeface="+mn-cs"/>
              </a:defRPr>
            </a:lvl9pPr>
          </a:lstStyle>
          <a:p>
            <a:pPr indent="-228600" defTabSz="914400" eaLnBrk="1" fontAlgn="auto" hangingPunct="1">
              <a:lnSpc>
                <a:spcPct val="110000"/>
              </a:lnSpc>
              <a:spcBef>
                <a:spcPts val="700"/>
              </a:spcBef>
              <a:spcAft>
                <a:spcPts val="0"/>
              </a:spcAft>
              <a:defRPr/>
            </a:pPr>
            <a:endParaRPr lang="en-US">
              <a:solidFill>
                <a:schemeClr val="tx1">
                  <a:lumMod val="65000"/>
                  <a:lumOff val="35000"/>
                </a:schemeClr>
              </a:solidFill>
              <a:ea typeface="+mn-ea"/>
              <a:cs typeface="+mn-cs"/>
            </a:endParaRPr>
          </a:p>
          <a:p>
            <a:pPr marL="356235" lvl="1" indent="-228600" defTabSz="914400" eaLnBrk="1" hangingPunct="1">
              <a:spcBef>
                <a:spcPts val="700"/>
              </a:spcBef>
              <a:spcAft>
                <a:spcPts val="0"/>
              </a:spcAft>
              <a:defRPr/>
            </a:pPr>
            <a:r>
              <a:rPr lang="en-US">
                <a:solidFill>
                  <a:schemeClr val="tx1">
                    <a:lumMod val="65000"/>
                    <a:lumOff val="35000"/>
                  </a:schemeClr>
                </a:solidFill>
                <a:ea typeface="+mn-ea"/>
              </a:rPr>
              <a:t>Including Collaboration with Top Universities such as these 2025 High School Magnet staff experiences</a:t>
            </a:r>
            <a:endParaRPr lang="en-US" b="0">
              <a:solidFill>
                <a:schemeClr val="tx1">
                  <a:lumMod val="65000"/>
                  <a:lumOff val="35000"/>
                </a:schemeClr>
              </a:solidFill>
              <a:ea typeface="+mn-ea"/>
            </a:endParaRPr>
          </a:p>
          <a:p>
            <a:pPr marL="534035" lvl="1" indent="-228600" defTabSz="914400" eaLnBrk="1" hangingPunct="1">
              <a:spcBef>
                <a:spcPts val="700"/>
              </a:spcBef>
              <a:spcAft>
                <a:spcPts val="0"/>
              </a:spcAft>
              <a:buFont typeface="Gill Sans MT" panose="020B0502020104020203" pitchFamily="34" charset="0"/>
              <a:buChar char="–"/>
              <a:defRPr/>
            </a:pPr>
            <a:r>
              <a:rPr lang="en-US" b="0">
                <a:solidFill>
                  <a:schemeClr val="tx1">
                    <a:lumMod val="65000"/>
                    <a:lumOff val="35000"/>
                  </a:schemeClr>
                </a:solidFill>
                <a:ea typeface="+mn-ea"/>
              </a:rPr>
              <a:t>Gulf Coast Repository (GCR) at Texas A&amp;M University </a:t>
            </a:r>
          </a:p>
          <a:p>
            <a:pPr marL="534035" lvl="1" indent="-228600" defTabSz="914400">
              <a:spcBef>
                <a:spcPts val="700"/>
              </a:spcBef>
              <a:spcAft>
                <a:spcPts val="0"/>
              </a:spcAft>
              <a:buFont typeface="Gill Sans MT" panose="020B0502020104020203" pitchFamily="34" charset="0"/>
              <a:buChar char="–"/>
              <a:defRPr/>
            </a:pPr>
            <a:r>
              <a:rPr lang="en-US" b="0">
                <a:solidFill>
                  <a:schemeClr val="tx1">
                    <a:lumMod val="65000"/>
                    <a:lumOff val="35000"/>
                  </a:schemeClr>
                </a:solidFill>
                <a:ea typeface="+mn-ea"/>
              </a:rPr>
              <a:t>Savannah College of Art and Design Educator Forum</a:t>
            </a:r>
            <a:endParaRPr lang="en-US">
              <a:solidFill>
                <a:schemeClr val="tx1">
                  <a:lumMod val="65000"/>
                  <a:lumOff val="35000"/>
                </a:schemeClr>
              </a:solidFill>
              <a:ea typeface="+mn-ea"/>
            </a:endParaRPr>
          </a:p>
          <a:p>
            <a:pPr marL="534035" lvl="1" indent="-228600" defTabSz="914400">
              <a:spcBef>
                <a:spcPts val="700"/>
              </a:spcBef>
              <a:spcAft>
                <a:spcPts val="0"/>
              </a:spcAft>
              <a:buFont typeface="Gill Sans MT" panose="020B0502020104020203" pitchFamily="34" charset="0"/>
              <a:buChar char="–"/>
              <a:defRPr/>
            </a:pPr>
            <a:r>
              <a:rPr lang="en-US" b="0">
                <a:solidFill>
                  <a:schemeClr val="tx1">
                    <a:lumMod val="65000"/>
                    <a:lumOff val="35000"/>
                  </a:schemeClr>
                </a:solidFill>
                <a:ea typeface="+mn-ea"/>
              </a:rPr>
              <a:t>National Consortium of STEM Schools Delegation to AI Summit in Shanghai, China</a:t>
            </a:r>
          </a:p>
          <a:p>
            <a:pPr marL="534035" lvl="1" indent="-228600" defTabSz="914400">
              <a:spcBef>
                <a:spcPts val="700"/>
              </a:spcBef>
              <a:spcAft>
                <a:spcPts val="0"/>
              </a:spcAft>
              <a:buFont typeface="Gill Sans MT" panose="020B0502020104020203" pitchFamily="34" charset="0"/>
              <a:buChar char="–"/>
              <a:defRPr/>
            </a:pPr>
            <a:r>
              <a:rPr lang="en-US" b="0">
                <a:solidFill>
                  <a:schemeClr val="tx1">
                    <a:lumMod val="65000"/>
                    <a:lumOff val="35000"/>
                  </a:schemeClr>
                </a:solidFill>
                <a:ea typeface="+mn-ea"/>
              </a:rPr>
              <a:t>Georgia Tech's Inventure Challenge</a:t>
            </a:r>
          </a:p>
          <a:p>
            <a:pPr marL="534035" lvl="1" indent="-228600" defTabSz="914400">
              <a:spcBef>
                <a:spcPts val="700"/>
              </a:spcBef>
              <a:spcAft>
                <a:spcPts val="0"/>
              </a:spcAft>
              <a:buFont typeface="Gill Sans MT" panose="020B0502020104020203" pitchFamily="34" charset="0"/>
              <a:buChar char="–"/>
              <a:defRPr/>
            </a:pPr>
            <a:r>
              <a:rPr lang="en-US" b="0">
                <a:solidFill>
                  <a:schemeClr val="tx1">
                    <a:lumMod val="65000"/>
                    <a:lumOff val="35000"/>
                  </a:schemeClr>
                </a:solidFill>
                <a:ea typeface="+mn-ea"/>
              </a:rPr>
              <a:t>STEM Leadership Summit at Columbia University</a:t>
            </a:r>
            <a:endParaRPr lang="en-US">
              <a:solidFill>
                <a:schemeClr val="tx1">
                  <a:lumMod val="65000"/>
                  <a:lumOff val="35000"/>
                </a:schemeClr>
              </a:solidFill>
              <a:ea typeface="+mn-ea"/>
            </a:endParaRPr>
          </a:p>
        </p:txBody>
      </p:sp>
      <p:pic>
        <p:nvPicPr>
          <p:cNvPr id="3076" name="Picture 4" descr="Columbia University logo">
            <a:extLst>
              <a:ext uri="{FF2B5EF4-FFF2-40B4-BE49-F238E27FC236}">
                <a16:creationId xmlns:a16="http://schemas.microsoft.com/office/drawing/2014/main" id="{D479A7EE-A478-3AE6-1E39-4E55C45B63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200" y="4722053"/>
            <a:ext cx="895038" cy="8547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CAD Logo">
            <a:extLst>
              <a:ext uri="{FF2B5EF4-FFF2-40B4-BE49-F238E27FC236}">
                <a16:creationId xmlns:a16="http://schemas.microsoft.com/office/drawing/2014/main" id="{88955D96-82EA-74DB-73ED-72CCD1E71AC8}"/>
              </a:ext>
            </a:extLst>
          </p:cNvPr>
          <p:cNvPicPr>
            <a:picLocks noChangeAspect="1"/>
          </p:cNvPicPr>
          <p:nvPr/>
        </p:nvPicPr>
        <p:blipFill>
          <a:blip r:embed="rId5"/>
          <a:stretch>
            <a:fillRect/>
          </a:stretch>
        </p:blipFill>
        <p:spPr>
          <a:xfrm>
            <a:off x="1204395" y="4747093"/>
            <a:ext cx="1446459" cy="805107"/>
          </a:xfrm>
          <a:prstGeom prst="rect">
            <a:avLst/>
          </a:prstGeom>
        </p:spPr>
      </p:pic>
      <p:pic>
        <p:nvPicPr>
          <p:cNvPr id="9" name="Picture 8" descr="Georgia Tech logo">
            <a:extLst>
              <a:ext uri="{FF2B5EF4-FFF2-40B4-BE49-F238E27FC236}">
                <a16:creationId xmlns:a16="http://schemas.microsoft.com/office/drawing/2014/main" id="{FFEC429A-F539-3160-DDFE-15356076AA47}"/>
              </a:ext>
            </a:extLst>
          </p:cNvPr>
          <p:cNvPicPr>
            <a:picLocks noChangeAspect="1"/>
          </p:cNvPicPr>
          <p:nvPr/>
        </p:nvPicPr>
        <p:blipFill>
          <a:blip r:embed="rId6"/>
          <a:stretch>
            <a:fillRect/>
          </a:stretch>
        </p:blipFill>
        <p:spPr>
          <a:xfrm>
            <a:off x="2709284" y="4741149"/>
            <a:ext cx="830402" cy="816993"/>
          </a:xfrm>
          <a:prstGeom prst="rect">
            <a:avLst/>
          </a:prstGeom>
        </p:spPr>
      </p:pic>
      <p:pic>
        <p:nvPicPr>
          <p:cNvPr id="10" name="Picture 9" descr="Texas A&amp;M University logo">
            <a:extLst>
              <a:ext uri="{FF2B5EF4-FFF2-40B4-BE49-F238E27FC236}">
                <a16:creationId xmlns:a16="http://schemas.microsoft.com/office/drawing/2014/main" id="{0E91C461-55FD-A730-4EA0-0FB80B050FEB}"/>
              </a:ext>
            </a:extLst>
          </p:cNvPr>
          <p:cNvPicPr>
            <a:picLocks noChangeAspect="1"/>
          </p:cNvPicPr>
          <p:nvPr/>
        </p:nvPicPr>
        <p:blipFill>
          <a:blip r:embed="rId7"/>
          <a:stretch>
            <a:fillRect/>
          </a:stretch>
        </p:blipFill>
        <p:spPr>
          <a:xfrm>
            <a:off x="3603767" y="4745678"/>
            <a:ext cx="814574" cy="807933"/>
          </a:xfrm>
          <a:prstGeom prst="rect">
            <a:avLst/>
          </a:prstGeom>
        </p:spPr>
      </p:pic>
      <p:pic>
        <p:nvPicPr>
          <p:cNvPr id="6" name="Picture 5" descr="Yale Center Beijing logo">
            <a:extLst>
              <a:ext uri="{FF2B5EF4-FFF2-40B4-BE49-F238E27FC236}">
                <a16:creationId xmlns:a16="http://schemas.microsoft.com/office/drawing/2014/main" id="{6493C9E4-5DEC-9350-F7D9-47D89184AD0A}"/>
              </a:ext>
            </a:extLst>
          </p:cNvPr>
          <p:cNvPicPr>
            <a:picLocks noChangeAspect="1"/>
          </p:cNvPicPr>
          <p:nvPr/>
        </p:nvPicPr>
        <p:blipFill>
          <a:blip r:embed="rId8"/>
          <a:stretch>
            <a:fillRect/>
          </a:stretch>
        </p:blipFill>
        <p:spPr>
          <a:xfrm>
            <a:off x="4480851" y="4740868"/>
            <a:ext cx="813781" cy="787375"/>
          </a:xfrm>
          <a:prstGeom prst="rect">
            <a:avLst/>
          </a:prstGeom>
        </p:spPr>
      </p:pic>
    </p:spTree>
    <p:extLst>
      <p:ext uri="{BB962C8B-B14F-4D97-AF65-F5344CB8AC3E}">
        <p14:creationId xmlns:p14="http://schemas.microsoft.com/office/powerpoint/2010/main" val="877363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10">
            <a:extLst>
              <a:ext uri="{FF2B5EF4-FFF2-40B4-BE49-F238E27FC236}">
                <a16:creationId xmlns:a16="http://schemas.microsoft.com/office/drawing/2014/main" id="{FF606621-EDD0-4CB0-B5A0-2BD458842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5676900" cy="5715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E815C45A-4DF2-2781-236E-4FAB9A830AF7}"/>
              </a:ext>
            </a:extLst>
          </p:cNvPr>
          <p:cNvSpPr>
            <a:spLocks noGrp="1"/>
          </p:cNvSpPr>
          <p:nvPr>
            <p:ph type="title"/>
          </p:nvPr>
        </p:nvSpPr>
        <p:spPr>
          <a:xfrm>
            <a:off x="573788" y="318654"/>
            <a:ext cx="4511923" cy="1243443"/>
          </a:xfrm>
        </p:spPr>
        <p:txBody>
          <a:bodyPr numCol="1" anchorCtr="0" compatLnSpc="1">
            <a:prstTxWarp prst="textNoShape">
              <a:avLst/>
            </a:prstTxWarp>
            <a:normAutofit fontScale="90000"/>
          </a:bodyPr>
          <a:lstStyle/>
          <a:p>
            <a:pPr eaLnBrk="1" hangingPunct="1">
              <a:defRPr/>
            </a:pPr>
            <a:r>
              <a:rPr lang="en-US" altLang="en-US" cap="none"/>
              <a:t>Help will be available– and encouraged!</a:t>
            </a:r>
          </a:p>
        </p:txBody>
      </p:sp>
      <p:sp>
        <p:nvSpPr>
          <p:cNvPr id="12" name="Rectangle 11">
            <a:extLst>
              <a:ext uri="{FF2B5EF4-FFF2-40B4-BE49-F238E27FC236}">
                <a16:creationId xmlns:a16="http://schemas.microsoft.com/office/drawing/2014/main" id="{F7E0AF57-42C6-4312-BEDF-A384DC8E4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5715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84143B76-9D2A-D073-52DC-6A0BC7D173BF}"/>
              </a:ext>
            </a:extLst>
          </p:cNvPr>
          <p:cNvSpPr>
            <a:spLocks noGrp="1"/>
          </p:cNvSpPr>
          <p:nvPr>
            <p:ph idx="1"/>
          </p:nvPr>
        </p:nvSpPr>
        <p:spPr>
          <a:xfrm>
            <a:off x="573788" y="1905000"/>
            <a:ext cx="6236941" cy="3801071"/>
          </a:xfrm>
        </p:spPr>
        <p:txBody>
          <a:bodyPr rtlCol="0">
            <a:normAutofit lnSpcReduction="10000"/>
          </a:bodyPr>
          <a:lstStyle/>
          <a:p>
            <a:pPr marL="177800" indent="-177800" defTabSz="712351" eaLnBrk="1" fontAlgn="auto" hangingPunct="1">
              <a:lnSpc>
                <a:spcPct val="100000"/>
              </a:lnSpc>
              <a:spcBef>
                <a:spcPts val="546"/>
              </a:spcBef>
              <a:spcAft>
                <a:spcPts val="0"/>
              </a:spcAft>
              <a:buClr>
                <a:srgbClr val="002060"/>
              </a:buClr>
              <a:buFont typeface="Wingdings 2" panose="05020102010507070707" pitchFamily="18" charset="2"/>
              <a:buChar char="ß"/>
              <a:defRPr/>
            </a:pPr>
            <a:endParaRPr lang="en-US">
              <a:latin typeface="Gill Sans MT"/>
              <a:ea typeface="MS PGothic"/>
            </a:endParaRPr>
          </a:p>
          <a:p>
            <a:pPr marL="177800" indent="-177800" defTabSz="712351">
              <a:lnSpc>
                <a:spcPct val="100000"/>
              </a:lnSpc>
              <a:spcBef>
                <a:spcPts val="546"/>
              </a:spcBef>
              <a:spcAft>
                <a:spcPts val="0"/>
              </a:spcAft>
              <a:buClr>
                <a:srgbClr val="002060"/>
              </a:buClr>
              <a:buFont typeface="Wingdings 2" panose="05020102010507070707" pitchFamily="18" charset="2"/>
              <a:buChar char="ß"/>
              <a:defRPr/>
            </a:pPr>
            <a:r>
              <a:rPr lang="en-US" sz="2800">
                <a:latin typeface="Gill Sans MT"/>
                <a:ea typeface="MS PGothic"/>
              </a:rPr>
              <a:t>Counseling Staff</a:t>
            </a:r>
          </a:p>
          <a:p>
            <a:pPr marL="177800" indent="-177800" defTabSz="712351">
              <a:lnSpc>
                <a:spcPct val="100000"/>
              </a:lnSpc>
              <a:spcBef>
                <a:spcPts val="546"/>
              </a:spcBef>
              <a:spcAft>
                <a:spcPts val="0"/>
              </a:spcAft>
              <a:buClr>
                <a:srgbClr val="002060"/>
              </a:buClr>
              <a:buFont typeface="Wingdings 2" panose="05020102010507070707" pitchFamily="18" charset="2"/>
              <a:buChar char="ß"/>
              <a:defRPr/>
            </a:pPr>
            <a:r>
              <a:rPr lang="en-US" sz="2800">
                <a:latin typeface="Gill Sans MT"/>
                <a:ea typeface="MS PGothic"/>
              </a:rPr>
              <a:t>Tutorials</a:t>
            </a:r>
          </a:p>
          <a:p>
            <a:pPr marL="177800" indent="-177800" defTabSz="712351" eaLnBrk="1" fontAlgn="auto" hangingPunct="1">
              <a:lnSpc>
                <a:spcPct val="100000"/>
              </a:lnSpc>
              <a:spcBef>
                <a:spcPts val="546"/>
              </a:spcBef>
              <a:spcAft>
                <a:spcPts val="0"/>
              </a:spcAft>
              <a:buClr>
                <a:srgbClr val="002060"/>
              </a:buClr>
              <a:buFont typeface="Wingdings 2" panose="05020102010507070707" pitchFamily="18" charset="2"/>
              <a:buChar char="ß"/>
              <a:defRPr/>
            </a:pPr>
            <a:r>
              <a:rPr lang="en-US" sz="2800">
                <a:latin typeface="Gill Sans MT"/>
                <a:ea typeface="MS PGothic"/>
              </a:rPr>
              <a:t>Award-winning Student </a:t>
            </a:r>
          </a:p>
          <a:p>
            <a:pPr marL="0" indent="0" defTabSz="712351" eaLnBrk="1" fontAlgn="auto" hangingPunct="1">
              <a:lnSpc>
                <a:spcPct val="100000"/>
              </a:lnSpc>
              <a:spcBef>
                <a:spcPts val="546"/>
              </a:spcBef>
              <a:spcAft>
                <a:spcPts val="0"/>
              </a:spcAft>
              <a:buClr>
                <a:srgbClr val="002060"/>
              </a:buClr>
              <a:buNone/>
              <a:defRPr/>
            </a:pPr>
            <a:r>
              <a:rPr lang="en-US" sz="2800">
                <a:latin typeface="Gill Sans MT"/>
                <a:ea typeface="MS PGothic"/>
              </a:rPr>
              <a:t>Programs extended to 4-8: </a:t>
            </a:r>
          </a:p>
          <a:p>
            <a:pPr marL="533400" lvl="1" indent="-177800" defTabSz="712351">
              <a:lnSpc>
                <a:spcPct val="100000"/>
              </a:lnSpc>
              <a:spcBef>
                <a:spcPts val="546"/>
              </a:spcBef>
              <a:spcAft>
                <a:spcPts val="0"/>
              </a:spcAft>
              <a:buClr>
                <a:srgbClr val="002060"/>
              </a:buClr>
              <a:buFont typeface="Courier New" panose="05020102010507070707" pitchFamily="18" charset="2"/>
              <a:buChar char="o"/>
              <a:defRPr/>
            </a:pPr>
            <a:r>
              <a:rPr lang="en-US" sz="2600">
                <a:latin typeface="Gill Sans MT"/>
                <a:ea typeface="MS PGothic"/>
              </a:rPr>
              <a:t>Wellness Summit</a:t>
            </a:r>
            <a:endParaRPr lang="en-US">
              <a:latin typeface="Gill Sans MT"/>
            </a:endParaRPr>
          </a:p>
          <a:p>
            <a:pPr marL="533400" lvl="1" indent="-177800" defTabSz="712351">
              <a:lnSpc>
                <a:spcPct val="100000"/>
              </a:lnSpc>
              <a:spcBef>
                <a:spcPts val="546"/>
              </a:spcBef>
              <a:spcAft>
                <a:spcPts val="0"/>
              </a:spcAft>
              <a:buClr>
                <a:srgbClr val="002060"/>
              </a:buClr>
              <a:buFont typeface="Courier New" panose="05020102010507070707" pitchFamily="18" charset="2"/>
              <a:buChar char="o"/>
              <a:defRPr/>
            </a:pPr>
            <a:r>
              <a:rPr lang="en-US" sz="2600">
                <a:latin typeface="Gill Sans MT"/>
                <a:ea typeface="MS PGothic"/>
              </a:rPr>
              <a:t>Kindness Week &amp; more! </a:t>
            </a:r>
            <a:endParaRPr lang="en-US"/>
          </a:p>
          <a:p>
            <a:pPr marL="0" indent="0" defTabSz="712351" eaLnBrk="1" fontAlgn="auto" hangingPunct="1">
              <a:lnSpc>
                <a:spcPct val="100000"/>
              </a:lnSpc>
              <a:spcBef>
                <a:spcPts val="546"/>
              </a:spcBef>
              <a:spcAft>
                <a:spcPts val="0"/>
              </a:spcAft>
              <a:buClr>
                <a:srgbClr val="002060"/>
              </a:buClr>
              <a:buNone/>
              <a:defRPr/>
            </a:pPr>
            <a:br>
              <a:rPr lang="en-US" sz="1400" b="0" i="0">
                <a:effectLst/>
                <a:latin typeface="Gill Sans MT" panose="020B0502020104020203" pitchFamily="34" charset="77"/>
              </a:rPr>
            </a:br>
            <a:r>
              <a:rPr lang="en-US" sz="1400" b="0" i="0">
                <a:effectLst/>
                <a:latin typeface="Gill Sans MT"/>
                <a:ea typeface="MS PGothic"/>
              </a:rPr>
              <a:t>​</a:t>
            </a:r>
            <a:br>
              <a:rPr lang="en-US" sz="1400" b="0" i="0">
                <a:effectLst/>
                <a:latin typeface="Gill Sans MT" panose="020B0502020104020203" pitchFamily="34" charset="77"/>
              </a:rPr>
            </a:br>
            <a:r>
              <a:rPr lang="en-US" sz="1400" b="0" i="0">
                <a:effectLst/>
                <a:latin typeface="Gill Sans MT"/>
                <a:ea typeface="MS PGothic"/>
              </a:rPr>
              <a:t>​</a:t>
            </a:r>
            <a:br>
              <a:rPr lang="en-US" sz="1400" b="0" i="0">
                <a:effectLst/>
                <a:latin typeface="Gill Sans MT" panose="020B0502020104020203" pitchFamily="34" charset="77"/>
              </a:rPr>
            </a:br>
            <a:r>
              <a:rPr lang="en-US" sz="1400" b="0" i="0">
                <a:effectLst/>
                <a:latin typeface="Gill Sans MT"/>
                <a:ea typeface="MS PGothic"/>
              </a:rPr>
              <a:t>​</a:t>
            </a:r>
            <a:endParaRPr lang="en-US" sz="1400">
              <a:latin typeface="Gill Sans MT"/>
              <a:ea typeface="MS PGothic"/>
              <a:cs typeface="+mn-cs"/>
            </a:endParaRPr>
          </a:p>
        </p:txBody>
      </p:sp>
      <p:pic>
        <p:nvPicPr>
          <p:cNvPr id="4" name="Picture 3" descr="Flyer for Conscious Acts of Kindness Week Tic tac toe board with kindness challenges listed">
            <a:extLst>
              <a:ext uri="{FF2B5EF4-FFF2-40B4-BE49-F238E27FC236}">
                <a16:creationId xmlns:a16="http://schemas.microsoft.com/office/drawing/2014/main" id="{76DFB319-7B54-B2B6-8BF6-CC32CF4B5AFF}"/>
              </a:ext>
            </a:extLst>
          </p:cNvPr>
          <p:cNvPicPr>
            <a:picLocks noChangeAspect="1"/>
          </p:cNvPicPr>
          <p:nvPr/>
        </p:nvPicPr>
        <p:blipFill>
          <a:blip r:embed="rId3"/>
          <a:stretch>
            <a:fillRect/>
          </a:stretch>
        </p:blipFill>
        <p:spPr>
          <a:xfrm>
            <a:off x="5139400" y="575593"/>
            <a:ext cx="3430812" cy="440448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347A547-44FD-0AE7-72CB-BCBFD050A01B}"/>
              </a:ext>
            </a:extLst>
          </p:cNvPr>
          <p:cNvSpPr>
            <a:spLocks noGrp="1"/>
          </p:cNvSpPr>
          <p:nvPr>
            <p:ph type="title"/>
          </p:nvPr>
        </p:nvSpPr>
        <p:spPr>
          <a:xfrm>
            <a:off x="-579832" y="155769"/>
            <a:ext cx="10303663" cy="879088"/>
          </a:xfrm>
        </p:spPr>
        <p:txBody>
          <a:bodyPr wrap="square" numCol="1" anchorCtr="0" compatLnSpc="1">
            <a:prstTxWarp prst="textNoShape">
              <a:avLst/>
            </a:prstTxWarp>
          </a:bodyPr>
          <a:lstStyle/>
          <a:p>
            <a:pPr algn="ctr" eaLnBrk="1" hangingPunct="1">
              <a:defRPr/>
            </a:pPr>
            <a:r>
              <a:rPr lang="en-US" altLang="en-US" cap="none" dirty="0"/>
              <a:t>Building a Community</a:t>
            </a:r>
            <a:endParaRPr lang="es-ES_tradnl" altLang="en-US" cap="none" dirty="0"/>
          </a:p>
        </p:txBody>
      </p:sp>
      <p:sp>
        <p:nvSpPr>
          <p:cNvPr id="3" name="Content Placeholder 2">
            <a:extLst>
              <a:ext uri="{FF2B5EF4-FFF2-40B4-BE49-F238E27FC236}">
                <a16:creationId xmlns:a16="http://schemas.microsoft.com/office/drawing/2014/main" id="{4D76C325-C66C-5D36-0CE9-3EF7CB5D85C1}"/>
              </a:ext>
            </a:extLst>
          </p:cNvPr>
          <p:cNvSpPr>
            <a:spLocks noGrp="1"/>
          </p:cNvSpPr>
          <p:nvPr>
            <p:ph idx="1"/>
          </p:nvPr>
        </p:nvSpPr>
        <p:spPr>
          <a:xfrm>
            <a:off x="468713" y="857630"/>
            <a:ext cx="4342142" cy="4764003"/>
          </a:xfrm>
        </p:spPr>
        <p:txBody>
          <a:bodyPr vert="horz" wrap="square" lIns="71234" tIns="35619" rIns="71234" bIns="35619" numCol="1" rtlCol="0" anchor="t" anchorCtr="0" compatLnSpc="1">
            <a:prstTxWarp prst="textNoShape">
              <a:avLst/>
            </a:prstTxWarp>
            <a:noAutofit/>
          </a:bodyPr>
          <a:lstStyle/>
          <a:p>
            <a:pPr marL="341630" indent="-248920" defTabSz="712351" eaLnBrk="1" fontAlgn="auto" hangingPunct="1">
              <a:spcBef>
                <a:spcPts val="0"/>
              </a:spcBef>
              <a:spcAft>
                <a:spcPts val="0"/>
              </a:spcAft>
              <a:buClr>
                <a:srgbClr val="002060"/>
              </a:buClr>
              <a:buFont typeface="Wingdings 2" pitchFamily="18" charset="2"/>
              <a:buChar char="ß"/>
              <a:defRPr/>
            </a:pPr>
            <a:r>
              <a:rPr lang="en-US" b="1" dirty="0">
                <a:solidFill>
                  <a:srgbClr val="000000"/>
                </a:solidFill>
                <a:latin typeface="Palatino Linotype"/>
                <a:ea typeface="+mn-ea"/>
                <a:cs typeface="+mn-cs"/>
              </a:rPr>
              <a:t>Student voice on new program identity</a:t>
            </a:r>
            <a:endParaRPr lang="en-US" dirty="0"/>
          </a:p>
          <a:p>
            <a:pPr marL="697230" lvl="1" indent="-248920" defTabSz="712351">
              <a:spcBef>
                <a:spcPts val="0"/>
              </a:spcBef>
              <a:spcAft>
                <a:spcPts val="0"/>
              </a:spcAft>
              <a:buClr>
                <a:srgbClr val="002060"/>
              </a:buClr>
              <a:buFont typeface="Courier New" pitchFamily="18" charset="2"/>
              <a:buChar char="o"/>
              <a:defRPr/>
            </a:pPr>
            <a:r>
              <a:rPr lang="en-US" sz="1600" b="1" dirty="0">
                <a:solidFill>
                  <a:srgbClr val="000000"/>
                </a:solidFill>
                <a:latin typeface="Palatino Linotype"/>
                <a:ea typeface="+mn-ea"/>
                <a:cs typeface="+mn-cs"/>
              </a:rPr>
              <a:t>4-8 mascot, cheer, murals</a:t>
            </a:r>
            <a:r>
              <a:rPr lang="en-US" sz="1600" b="1" dirty="0">
                <a:solidFill>
                  <a:srgbClr val="000000"/>
                </a:solidFill>
                <a:latin typeface="Palatino Linotype"/>
                <a:ea typeface="+mn-ea"/>
              </a:rPr>
              <a:t> &amp; more!</a:t>
            </a:r>
            <a:endParaRPr lang="en-US" sz="1600" dirty="0">
              <a:ea typeface="+mn-ea"/>
            </a:endParaRPr>
          </a:p>
          <a:p>
            <a:pPr marL="341630" indent="-248920" defTabSz="712351" eaLnBrk="1" fontAlgn="auto" hangingPunct="1">
              <a:spcBef>
                <a:spcPts val="0"/>
              </a:spcBef>
              <a:spcAft>
                <a:spcPts val="0"/>
              </a:spcAft>
              <a:buClr>
                <a:srgbClr val="002060"/>
              </a:buClr>
              <a:buFont typeface="Wingdings 2" pitchFamily="18" charset="2"/>
              <a:buChar char="ß"/>
              <a:defRPr/>
            </a:pPr>
            <a:endParaRPr lang="en-US" b="1" dirty="0">
              <a:solidFill>
                <a:srgbClr val="000000"/>
              </a:solidFill>
              <a:latin typeface="Palatino Linotype"/>
              <a:ea typeface="+mn-ea"/>
              <a:cs typeface="+mn-cs"/>
            </a:endParaRPr>
          </a:p>
          <a:p>
            <a:pPr marL="341630" indent="-248920" defTabSz="712351" eaLnBrk="1" fontAlgn="auto" hangingPunct="1">
              <a:spcBef>
                <a:spcPts val="0"/>
              </a:spcBef>
              <a:spcAft>
                <a:spcPts val="0"/>
              </a:spcAft>
              <a:buClr>
                <a:srgbClr val="002060"/>
              </a:buClr>
              <a:buFont typeface="Wingdings 2" pitchFamily="18" charset="2"/>
              <a:buChar char="ß"/>
              <a:defRPr/>
            </a:pPr>
            <a:r>
              <a:rPr lang="en-US" b="1" dirty="0">
                <a:solidFill>
                  <a:srgbClr val="000000"/>
                </a:solidFill>
                <a:latin typeface="Palatino Linotype"/>
                <a:ea typeface="+mn-ea"/>
                <a:cs typeface="+mn-cs"/>
              </a:rPr>
              <a:t>Summer Jump Start</a:t>
            </a:r>
            <a:endParaRPr lang="en-US" dirty="0">
              <a:latin typeface="Palatino Linotype"/>
              <a:ea typeface="+mn-ea"/>
              <a:cs typeface="+mn-cs"/>
            </a:endParaRPr>
          </a:p>
          <a:p>
            <a:pPr marL="341630" indent="-248920" defTabSz="712351">
              <a:spcBef>
                <a:spcPts val="0"/>
              </a:spcBef>
              <a:spcAft>
                <a:spcPts val="0"/>
              </a:spcAft>
              <a:buClr>
                <a:srgbClr val="002060"/>
              </a:buClr>
              <a:buFont typeface="Wingdings 2" pitchFamily="18" charset="2"/>
              <a:buChar char="ß"/>
              <a:defRPr/>
            </a:pPr>
            <a:endParaRPr lang="en-US" b="1" dirty="0">
              <a:solidFill>
                <a:srgbClr val="000000"/>
              </a:solidFill>
              <a:latin typeface="Palatino Linotype" pitchFamily="18" charset="0"/>
              <a:ea typeface="+mn-ea"/>
              <a:cs typeface="+mn-cs"/>
            </a:endParaRPr>
          </a:p>
          <a:p>
            <a:pPr marL="341630" indent="-248920" defTabSz="712351">
              <a:spcBef>
                <a:spcPts val="0"/>
              </a:spcBef>
              <a:spcAft>
                <a:spcPts val="0"/>
              </a:spcAft>
              <a:buClr>
                <a:srgbClr val="002060"/>
              </a:buClr>
              <a:buFont typeface="Wingdings 2" pitchFamily="18" charset="2"/>
              <a:buChar char="ß"/>
              <a:defRPr/>
            </a:pPr>
            <a:r>
              <a:rPr lang="en-US" b="1" dirty="0">
                <a:solidFill>
                  <a:srgbClr val="000000"/>
                </a:solidFill>
                <a:latin typeface="Palatino Linotype"/>
                <a:ea typeface="+mn-ea"/>
                <a:cs typeface="+mn-cs"/>
              </a:rPr>
              <a:t>FLEX assemblies during the school day including student-led components</a:t>
            </a:r>
          </a:p>
          <a:p>
            <a:pPr marL="697230" lvl="1" indent="-248920" defTabSz="712351">
              <a:spcBef>
                <a:spcPts val="0"/>
              </a:spcBef>
              <a:spcAft>
                <a:spcPts val="0"/>
              </a:spcAft>
              <a:buClr>
                <a:srgbClr val="002060"/>
              </a:buClr>
              <a:buFont typeface="Courier New" pitchFamily="18" charset="2"/>
              <a:buChar char="o"/>
              <a:defRPr/>
            </a:pPr>
            <a:r>
              <a:rPr lang="en-US" sz="1600" dirty="0">
                <a:solidFill>
                  <a:srgbClr val="000000"/>
                </a:solidFill>
                <a:ea typeface="+mn-lt"/>
                <a:cs typeface="+mn-lt"/>
              </a:rPr>
              <a:t>Future Leaders, Explorers, and </a:t>
            </a:r>
            <a:r>
              <a:rPr lang="en-US" sz="1600" dirty="0" err="1">
                <a:solidFill>
                  <a:srgbClr val="000000"/>
                </a:solidFill>
                <a:ea typeface="+mn-lt"/>
                <a:cs typeface="+mn-lt"/>
              </a:rPr>
              <a:t>eXperimenters</a:t>
            </a:r>
            <a:endParaRPr lang="en-US" sz="1600" b="1" dirty="0">
              <a:solidFill>
                <a:srgbClr val="000000"/>
              </a:solidFill>
              <a:latin typeface="Palatino Linotype" pitchFamily="18" charset="0"/>
              <a:ea typeface="+mn-ea"/>
            </a:endParaRPr>
          </a:p>
          <a:p>
            <a:pPr marL="92075" indent="0" defTabSz="712351" eaLnBrk="1" fontAlgn="auto" hangingPunct="1">
              <a:spcBef>
                <a:spcPts val="0"/>
              </a:spcBef>
              <a:spcAft>
                <a:spcPts val="0"/>
              </a:spcAft>
              <a:buClr>
                <a:srgbClr val="002060"/>
              </a:buClr>
              <a:buNone/>
              <a:defRPr/>
            </a:pPr>
            <a:endParaRPr lang="en-US" b="1" dirty="0">
              <a:solidFill>
                <a:srgbClr val="000000"/>
              </a:solidFill>
              <a:latin typeface="Palatino Linotype" pitchFamily="18" charset="0"/>
              <a:ea typeface="+mn-ea"/>
              <a:cs typeface="+mn-cs"/>
            </a:endParaRPr>
          </a:p>
          <a:p>
            <a:pPr marL="341630" indent="-248920" defTabSz="712351" eaLnBrk="1" fontAlgn="auto" hangingPunct="1">
              <a:spcBef>
                <a:spcPts val="0"/>
              </a:spcBef>
              <a:spcAft>
                <a:spcPts val="0"/>
              </a:spcAft>
              <a:buClr>
                <a:srgbClr val="002060"/>
              </a:buClr>
              <a:buFont typeface="Wingdings 2" pitchFamily="18" charset="2"/>
              <a:buChar char="ß"/>
              <a:defRPr/>
            </a:pPr>
            <a:r>
              <a:rPr lang="en-US" b="1" dirty="0">
                <a:solidFill>
                  <a:srgbClr val="000000"/>
                </a:solidFill>
                <a:latin typeface="Palatino Linotype"/>
                <a:ea typeface="+mn-ea"/>
                <a:cs typeface="+mn-cs"/>
              </a:rPr>
              <a:t>Student &amp; Family Socials:</a:t>
            </a:r>
          </a:p>
          <a:p>
            <a:pPr marL="697230" lvl="1" indent="-248920" defTabSz="712351">
              <a:spcBef>
                <a:spcPts val="0"/>
              </a:spcBef>
              <a:spcAft>
                <a:spcPts val="0"/>
              </a:spcAft>
              <a:buClr>
                <a:srgbClr val="002060"/>
              </a:buClr>
              <a:buFont typeface="Courier New" pitchFamily="18" charset="2"/>
              <a:buChar char="o"/>
              <a:defRPr/>
            </a:pPr>
            <a:r>
              <a:rPr lang="en-US" sz="1600" b="1" dirty="0">
                <a:solidFill>
                  <a:srgbClr val="000000"/>
                </a:solidFill>
                <a:latin typeface="Palatino Linotype"/>
                <a:ea typeface="+mn-ea"/>
                <a:cs typeface="+mn-cs"/>
              </a:rPr>
              <a:t>Movie </a:t>
            </a:r>
            <a:r>
              <a:rPr lang="en-US" sz="1600" b="1" dirty="0">
                <a:solidFill>
                  <a:srgbClr val="000000"/>
                </a:solidFill>
                <a:latin typeface="Palatino Linotype"/>
                <a:ea typeface="+mn-ea"/>
              </a:rPr>
              <a:t>night</a:t>
            </a:r>
            <a:endParaRPr lang="en-US" sz="1600" dirty="0">
              <a:latin typeface="Gill Sans MT"/>
              <a:ea typeface="+mn-ea"/>
            </a:endParaRPr>
          </a:p>
          <a:p>
            <a:pPr marL="697230" lvl="1" indent="-248920" defTabSz="712351">
              <a:spcBef>
                <a:spcPts val="0"/>
              </a:spcBef>
              <a:spcAft>
                <a:spcPts val="0"/>
              </a:spcAft>
              <a:buClr>
                <a:srgbClr val="002060"/>
              </a:buClr>
              <a:buFont typeface="Courier New" pitchFamily="18" charset="2"/>
              <a:buChar char="o"/>
              <a:defRPr/>
            </a:pPr>
            <a:r>
              <a:rPr lang="en-US" sz="1600" b="1" dirty="0">
                <a:solidFill>
                  <a:srgbClr val="000000"/>
                </a:solidFill>
                <a:latin typeface="Palatino Linotype"/>
                <a:ea typeface="+mn-ea"/>
                <a:cs typeface="+mn-cs"/>
              </a:rPr>
              <a:t>Game</a:t>
            </a:r>
            <a:r>
              <a:rPr lang="en-US" sz="1600" b="1" dirty="0">
                <a:solidFill>
                  <a:srgbClr val="000000"/>
                </a:solidFill>
                <a:latin typeface="Palatino Linotype"/>
                <a:ea typeface="+mn-ea"/>
              </a:rPr>
              <a:t> night</a:t>
            </a:r>
            <a:endParaRPr lang="en-US" sz="1600" dirty="0">
              <a:latin typeface="Gill Sans MT"/>
              <a:ea typeface="+mn-ea"/>
            </a:endParaRPr>
          </a:p>
          <a:p>
            <a:pPr marL="697230" lvl="1" indent="-248920" defTabSz="712351">
              <a:spcBef>
                <a:spcPts val="0"/>
              </a:spcBef>
              <a:spcAft>
                <a:spcPts val="0"/>
              </a:spcAft>
              <a:buClr>
                <a:srgbClr val="002060"/>
              </a:buClr>
              <a:buFont typeface="Courier New" pitchFamily="18" charset="2"/>
              <a:buChar char="o"/>
              <a:defRPr/>
            </a:pPr>
            <a:r>
              <a:rPr lang="en-US" sz="1600" b="1" dirty="0">
                <a:solidFill>
                  <a:srgbClr val="000000"/>
                </a:solidFill>
                <a:latin typeface="Palatino Linotype"/>
                <a:ea typeface="+mn-ea"/>
              </a:rPr>
              <a:t>Skate</a:t>
            </a:r>
            <a:r>
              <a:rPr lang="en-US" sz="1600" b="1" dirty="0">
                <a:solidFill>
                  <a:srgbClr val="000000"/>
                </a:solidFill>
                <a:latin typeface="Palatino Linotype"/>
                <a:ea typeface="+mn-ea"/>
                <a:cs typeface="+mn-cs"/>
              </a:rPr>
              <a:t> </a:t>
            </a:r>
            <a:r>
              <a:rPr lang="en-US" sz="1600" b="1" dirty="0">
                <a:solidFill>
                  <a:srgbClr val="000000"/>
                </a:solidFill>
                <a:latin typeface="Palatino Linotype"/>
                <a:ea typeface="+mn-ea"/>
              </a:rPr>
              <a:t>Night</a:t>
            </a:r>
            <a:endParaRPr lang="en-US" sz="1600" dirty="0">
              <a:latin typeface="Gill Sans MT"/>
              <a:ea typeface="+mn-ea"/>
            </a:endParaRPr>
          </a:p>
          <a:p>
            <a:pPr marL="697230" lvl="1" indent="-248920" defTabSz="712351">
              <a:spcBef>
                <a:spcPts val="0"/>
              </a:spcBef>
              <a:spcAft>
                <a:spcPts val="0"/>
              </a:spcAft>
              <a:buClr>
                <a:srgbClr val="002060"/>
              </a:buClr>
              <a:buFont typeface="Courier New" pitchFamily="18" charset="2"/>
              <a:buChar char="o"/>
              <a:defRPr/>
            </a:pPr>
            <a:r>
              <a:rPr lang="en-US" sz="1600" b="1" dirty="0">
                <a:solidFill>
                  <a:srgbClr val="000000"/>
                </a:solidFill>
                <a:latin typeface="Palatino Linotype"/>
                <a:ea typeface="+mn-ea"/>
              </a:rPr>
              <a:t>Dances</a:t>
            </a:r>
            <a:endParaRPr lang="en-US" sz="1600" dirty="0">
              <a:latin typeface="Gill Sans MT"/>
              <a:ea typeface="+mn-ea"/>
            </a:endParaRPr>
          </a:p>
          <a:p>
            <a:pPr marL="697230" lvl="1" indent="-248920" defTabSz="712351">
              <a:spcBef>
                <a:spcPts val="0"/>
              </a:spcBef>
              <a:spcAft>
                <a:spcPts val="0"/>
              </a:spcAft>
              <a:buClr>
                <a:srgbClr val="002060"/>
              </a:buClr>
              <a:buFont typeface="Courier New" pitchFamily="18" charset="2"/>
              <a:buChar char="o"/>
              <a:defRPr/>
            </a:pPr>
            <a:r>
              <a:rPr lang="en-US" sz="1600" b="1" dirty="0">
                <a:solidFill>
                  <a:srgbClr val="000000"/>
                </a:solidFill>
                <a:latin typeface="Palatino Linotype"/>
                <a:ea typeface="+mn-ea"/>
              </a:rPr>
              <a:t>Talent Show</a:t>
            </a:r>
            <a:endParaRPr lang="en-US" sz="1600" b="1" dirty="0">
              <a:solidFill>
                <a:srgbClr val="000000"/>
              </a:solidFill>
              <a:latin typeface="Palatino Linotype" pitchFamily="18" charset="0"/>
              <a:ea typeface="+mn-ea"/>
            </a:endParaRPr>
          </a:p>
          <a:p>
            <a:pPr marL="697230" lvl="1" indent="-248920" defTabSz="712351">
              <a:spcBef>
                <a:spcPts val="0"/>
              </a:spcBef>
              <a:spcAft>
                <a:spcPts val="0"/>
              </a:spcAft>
              <a:buClr>
                <a:srgbClr val="002060"/>
              </a:buClr>
              <a:buFont typeface="Courier New" pitchFamily="18" charset="2"/>
              <a:buChar char="o"/>
              <a:defRPr/>
            </a:pPr>
            <a:r>
              <a:rPr lang="en-US" sz="1600" b="1" dirty="0">
                <a:solidFill>
                  <a:srgbClr val="000000"/>
                </a:solidFill>
                <a:latin typeface="Palatino Linotype"/>
                <a:ea typeface="+mn-ea"/>
              </a:rPr>
              <a:t>Family Picnic</a:t>
            </a:r>
          </a:p>
        </p:txBody>
      </p:sp>
      <p:pic>
        <p:nvPicPr>
          <p:cNvPr id="7" name="Picture 6" descr="Flyer for Magnet Picnic event, as an example of building community">
            <a:extLst>
              <a:ext uri="{FF2B5EF4-FFF2-40B4-BE49-F238E27FC236}">
                <a16:creationId xmlns:a16="http://schemas.microsoft.com/office/drawing/2014/main" id="{D2F0537D-CC79-588E-FD7D-9B641B1E0E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117" y="1011117"/>
            <a:ext cx="3440120" cy="445330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58BC0-ED0F-D76B-53CF-B3B318C51CB1}"/>
              </a:ext>
            </a:extLst>
          </p:cNvPr>
          <p:cNvSpPr>
            <a:spLocks noGrp="1"/>
          </p:cNvSpPr>
          <p:nvPr>
            <p:ph type="title"/>
          </p:nvPr>
        </p:nvSpPr>
        <p:spPr>
          <a:xfrm>
            <a:off x="2432050" y="895350"/>
            <a:ext cx="6140450" cy="3386138"/>
          </a:xfrm>
        </p:spPr>
        <p:txBody>
          <a:bodyPr>
            <a:normAutofit fontScale="90000"/>
          </a:bodyPr>
          <a:lstStyle/>
          <a:p>
            <a:pPr defTabSz="712351" eaLnBrk="1" fontAlgn="auto" hangingPunct="1">
              <a:spcAft>
                <a:spcPts val="0"/>
              </a:spcAft>
              <a:defRPr/>
            </a:pPr>
            <a:r>
              <a:rPr lang="en-US">
                <a:ea typeface="+mj-ea"/>
                <a:cs typeface="+mj-cs"/>
              </a:rPr>
              <a:t>Why choose THE challenge of RMSST 4-8?</a:t>
            </a:r>
            <a:br>
              <a:rPr lang="en-US">
                <a:ea typeface="+mj-ea"/>
                <a:cs typeface="+mj-cs"/>
              </a:rPr>
            </a:br>
            <a:endParaRPr lang="en-US">
              <a:ea typeface="+mj-ea"/>
              <a:cs typeface="+mj-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72D456-DED1-C807-2CBE-076D968E25AF}"/>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8EFE1AEA-2A37-1B04-7350-FC01154C955A}"/>
              </a:ext>
              <a:ext uri="{C183D7F6-B498-43B3-948B-1728B52AA6E4}">
                <adec:decorative xmlns:adec="http://schemas.microsoft.com/office/drawing/2017/decorative" val="1"/>
              </a:ext>
            </a:extLst>
          </p:cNvPr>
          <p:cNvGrpSpPr/>
          <p:nvPr/>
        </p:nvGrpSpPr>
        <p:grpSpPr>
          <a:xfrm>
            <a:off x="831453" y="-171448"/>
            <a:ext cx="8312547" cy="6057895"/>
            <a:chOff x="0" y="-28575"/>
            <a:chExt cx="2562062" cy="2141502"/>
          </a:xfrm>
        </p:grpSpPr>
        <p:sp>
          <p:nvSpPr>
            <p:cNvPr id="6" name="Freeform 6">
              <a:extLst>
                <a:ext uri="{FF2B5EF4-FFF2-40B4-BE49-F238E27FC236}">
                  <a16:creationId xmlns:a16="http://schemas.microsoft.com/office/drawing/2014/main" id="{5DAA60EC-C707-027D-1C15-70C9FF07FD08}"/>
                </a:ext>
              </a:extLst>
            </p:cNvPr>
            <p:cNvSpPr/>
            <p:nvPr/>
          </p:nvSpPr>
          <p:spPr>
            <a:xfrm>
              <a:off x="1150181" y="0"/>
              <a:ext cx="1411881" cy="2112927"/>
            </a:xfrm>
            <a:custGeom>
              <a:avLst/>
              <a:gdLst/>
              <a:ahLst/>
              <a:cxnLst/>
              <a:rect l="l" t="t" r="r" b="b"/>
              <a:pathLst>
                <a:path w="1411881" h="2112927">
                  <a:moveTo>
                    <a:pt x="0" y="0"/>
                  </a:moveTo>
                  <a:lnTo>
                    <a:pt x="1411881" y="0"/>
                  </a:lnTo>
                  <a:lnTo>
                    <a:pt x="1411881" y="2112927"/>
                  </a:lnTo>
                  <a:lnTo>
                    <a:pt x="0" y="2112927"/>
                  </a:lnTo>
                  <a:close/>
                </a:path>
              </a:pathLst>
            </a:custGeom>
            <a:solidFill>
              <a:srgbClr val="59A5D7"/>
            </a:solid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dirty="0"/>
            </a:p>
          </p:txBody>
        </p:sp>
        <p:sp>
          <p:nvSpPr>
            <p:cNvPr id="7" name="TextBox 7">
              <a:extLst>
                <a:ext uri="{FF2B5EF4-FFF2-40B4-BE49-F238E27FC236}">
                  <a16:creationId xmlns:a16="http://schemas.microsoft.com/office/drawing/2014/main" id="{E39242EF-C617-2A1D-CC1B-1E7B08B17740}"/>
                </a:ext>
              </a:extLst>
            </p:cNvPr>
            <p:cNvSpPr txBox="1"/>
            <p:nvPr/>
          </p:nvSpPr>
          <p:spPr>
            <a:xfrm>
              <a:off x="0" y="-28575"/>
              <a:ext cx="1411881" cy="2141502"/>
            </a:xfrm>
            <a:prstGeom prst="rect">
              <a:avLst/>
            </a:prstGeom>
          </p:spPr>
          <p:txBody>
            <a:bodyPr lIns="16400" tIns="16400" rIns="16400" bIns="16400" rtlCol="0" anchor="ct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ctr">
                <a:lnSpc>
                  <a:spcPts val="1898"/>
                </a:lnSpc>
                <a:spcBef>
                  <a:spcPct val="0"/>
                </a:spcBef>
              </a:pPr>
              <a:endParaRPr sz="1224"/>
            </a:p>
          </p:txBody>
        </p:sp>
      </p:grpSp>
      <p:sp>
        <p:nvSpPr>
          <p:cNvPr id="8" name="Freeform 8">
            <a:extLst>
              <a:ext uri="{FF2B5EF4-FFF2-40B4-BE49-F238E27FC236}">
                <a16:creationId xmlns:a16="http://schemas.microsoft.com/office/drawing/2014/main" id="{666AEC50-1DA4-8345-D19F-11804E46C2C4}"/>
              </a:ext>
              <a:ext uri="{C183D7F6-B498-43B3-948B-1728B52AA6E4}">
                <adec:decorative xmlns:adec="http://schemas.microsoft.com/office/drawing/2017/decorative" val="1"/>
              </a:ext>
            </a:extLst>
          </p:cNvPr>
          <p:cNvSpPr/>
          <p:nvPr/>
        </p:nvSpPr>
        <p:spPr>
          <a:xfrm>
            <a:off x="5248396" y="3869900"/>
            <a:ext cx="1032760" cy="923330"/>
          </a:xfrm>
          <a:custGeom>
            <a:avLst/>
            <a:gdLst/>
            <a:ahLst/>
            <a:cxnLst/>
            <a:rect l="l" t="t" r="r" b="b"/>
            <a:pathLst>
              <a:path w="584745" h="581821">
                <a:moveTo>
                  <a:pt x="0" y="0"/>
                </a:moveTo>
                <a:lnTo>
                  <a:pt x="584745" y="0"/>
                </a:lnTo>
                <a:lnTo>
                  <a:pt x="584745" y="581821"/>
                </a:lnTo>
                <a:lnTo>
                  <a:pt x="0" y="5818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a:p>
        </p:txBody>
      </p:sp>
      <p:sp>
        <p:nvSpPr>
          <p:cNvPr id="10" name="Freeform 10">
            <a:extLst>
              <a:ext uri="{FF2B5EF4-FFF2-40B4-BE49-F238E27FC236}">
                <a16:creationId xmlns:a16="http://schemas.microsoft.com/office/drawing/2014/main" id="{B03FA474-0B1B-C8DD-EDDB-1DAF40C1FAF5}"/>
              </a:ext>
              <a:ext uri="{C183D7F6-B498-43B3-948B-1728B52AA6E4}">
                <adec:decorative xmlns:adec="http://schemas.microsoft.com/office/drawing/2017/decorative" val="1"/>
              </a:ext>
            </a:extLst>
          </p:cNvPr>
          <p:cNvSpPr/>
          <p:nvPr/>
        </p:nvSpPr>
        <p:spPr>
          <a:xfrm>
            <a:off x="5188383" y="562835"/>
            <a:ext cx="1044894" cy="853536"/>
          </a:xfrm>
          <a:custGeom>
            <a:avLst/>
            <a:gdLst/>
            <a:ahLst/>
            <a:cxnLst/>
            <a:rect l="l" t="t" r="r" b="b"/>
            <a:pathLst>
              <a:path w="691674" h="687351">
                <a:moveTo>
                  <a:pt x="0" y="0"/>
                </a:moveTo>
                <a:lnTo>
                  <a:pt x="691674" y="0"/>
                </a:lnTo>
                <a:lnTo>
                  <a:pt x="691674" y="687351"/>
                </a:lnTo>
                <a:lnTo>
                  <a:pt x="0" y="687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a:p>
        </p:txBody>
      </p:sp>
      <p:sp>
        <p:nvSpPr>
          <p:cNvPr id="11" name="Freeform 11">
            <a:extLst>
              <a:ext uri="{FF2B5EF4-FFF2-40B4-BE49-F238E27FC236}">
                <a16:creationId xmlns:a16="http://schemas.microsoft.com/office/drawing/2014/main" id="{600C575A-F150-1B48-3E31-E727EA46F2C9}"/>
              </a:ext>
              <a:ext uri="{C183D7F6-B498-43B3-948B-1728B52AA6E4}">
                <adec:decorative xmlns:adec="http://schemas.microsoft.com/office/drawing/2017/decorative" val="1"/>
              </a:ext>
            </a:extLst>
          </p:cNvPr>
          <p:cNvSpPr/>
          <p:nvPr/>
        </p:nvSpPr>
        <p:spPr>
          <a:xfrm>
            <a:off x="5188383" y="2368477"/>
            <a:ext cx="1152786" cy="737880"/>
          </a:xfrm>
          <a:custGeom>
            <a:avLst/>
            <a:gdLst/>
            <a:ahLst/>
            <a:cxnLst/>
            <a:rect l="l" t="t" r="r" b="b"/>
            <a:pathLst>
              <a:path w="745259" h="380760">
                <a:moveTo>
                  <a:pt x="0" y="0"/>
                </a:moveTo>
                <a:lnTo>
                  <a:pt x="745260" y="0"/>
                </a:lnTo>
                <a:lnTo>
                  <a:pt x="745260" y="380760"/>
                </a:lnTo>
                <a:lnTo>
                  <a:pt x="0" y="3807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endParaRPr lang="en-US" sz="1224" dirty="0"/>
          </a:p>
        </p:txBody>
      </p:sp>
      <p:pic>
        <p:nvPicPr>
          <p:cNvPr id="3" name="Picture 2" descr="Rockdale Magnet School for Science and Technology Grades 4-8 logo. Also says Be Curious. Be Creative. Be a Magnet Scholar. ">
            <a:extLst>
              <a:ext uri="{FF2B5EF4-FFF2-40B4-BE49-F238E27FC236}">
                <a16:creationId xmlns:a16="http://schemas.microsoft.com/office/drawing/2014/main" id="{226BE4D9-0508-79B7-1906-F5A05FF27011}"/>
              </a:ext>
            </a:extLst>
          </p:cNvPr>
          <p:cNvPicPr>
            <a:picLocks noChangeAspect="1"/>
          </p:cNvPicPr>
          <p:nvPr/>
        </p:nvPicPr>
        <p:blipFill>
          <a:blip r:embed="rId9"/>
          <a:srcRect l="-85" r="38722" b="29651"/>
          <a:stretch>
            <a:fillRect/>
          </a:stretch>
        </p:blipFill>
        <p:spPr>
          <a:xfrm>
            <a:off x="298690" y="-531628"/>
            <a:ext cx="4274562" cy="6321392"/>
          </a:xfrm>
          <a:prstGeom prst="rect">
            <a:avLst/>
          </a:prstGeom>
        </p:spPr>
      </p:pic>
      <p:sp>
        <p:nvSpPr>
          <p:cNvPr id="12" name="TextBox 12">
            <a:extLst>
              <a:ext uri="{FF2B5EF4-FFF2-40B4-BE49-F238E27FC236}">
                <a16:creationId xmlns:a16="http://schemas.microsoft.com/office/drawing/2014/main" id="{2D124922-19A3-6A54-3CF4-1550F1009469}"/>
              </a:ext>
            </a:extLst>
          </p:cNvPr>
          <p:cNvSpPr txBox="1"/>
          <p:nvPr/>
        </p:nvSpPr>
        <p:spPr>
          <a:xfrm>
            <a:off x="6478696" y="731055"/>
            <a:ext cx="3064620" cy="741613"/>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2"/>
              </a:lnSpc>
            </a:pPr>
            <a:r>
              <a:rPr lang="en-US" sz="2113" b="1" dirty="0">
                <a:solidFill>
                  <a:srgbClr val="FFFFFF"/>
                </a:solidFill>
                <a:latin typeface="Arimo Bold"/>
                <a:ea typeface="Arimo Bold"/>
                <a:cs typeface="Arimo Bold"/>
                <a:sym typeface="Arimo Bold"/>
              </a:rPr>
              <a:t>STEM Research </a:t>
            </a:r>
          </a:p>
          <a:p>
            <a:pPr algn="l">
              <a:lnSpc>
                <a:spcPts val="1922"/>
              </a:lnSpc>
            </a:pPr>
            <a:r>
              <a:rPr lang="en-US" sz="2113" b="1" dirty="0">
                <a:solidFill>
                  <a:srgbClr val="FFFFFF"/>
                </a:solidFill>
                <a:latin typeface="Arimo Bold"/>
                <a:ea typeface="Arimo Bold"/>
                <a:cs typeface="Arimo Bold"/>
                <a:sym typeface="Arimo Bold"/>
              </a:rPr>
              <a:t>&amp; Real-world </a:t>
            </a:r>
          </a:p>
          <a:p>
            <a:pPr algn="l">
              <a:lnSpc>
                <a:spcPts val="1922"/>
              </a:lnSpc>
            </a:pPr>
            <a:r>
              <a:rPr lang="en-US" sz="2113" b="1" dirty="0">
                <a:solidFill>
                  <a:srgbClr val="FFFFFF"/>
                </a:solidFill>
                <a:latin typeface="Arimo Bold"/>
                <a:ea typeface="Arimo Bold"/>
                <a:cs typeface="Arimo Bold"/>
                <a:sym typeface="Arimo Bold"/>
              </a:rPr>
              <a:t>Problem Solving</a:t>
            </a:r>
          </a:p>
        </p:txBody>
      </p:sp>
      <p:sp>
        <p:nvSpPr>
          <p:cNvPr id="13" name="TextBox 13">
            <a:extLst>
              <a:ext uri="{FF2B5EF4-FFF2-40B4-BE49-F238E27FC236}">
                <a16:creationId xmlns:a16="http://schemas.microsoft.com/office/drawing/2014/main" id="{1E73DAC7-60A2-B0B0-BE24-E18F6DB676D7}"/>
              </a:ext>
            </a:extLst>
          </p:cNvPr>
          <p:cNvSpPr txBox="1"/>
          <p:nvPr/>
        </p:nvSpPr>
        <p:spPr>
          <a:xfrm>
            <a:off x="6538709" y="2494163"/>
            <a:ext cx="3674543" cy="507639"/>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2"/>
              </a:lnSpc>
            </a:pPr>
            <a:r>
              <a:rPr lang="en-US" sz="2400" b="1" dirty="0">
                <a:solidFill>
                  <a:srgbClr val="FFFFFF"/>
                </a:solidFill>
                <a:latin typeface="Open Sauce Bold"/>
                <a:ea typeface="Open Sauce Bold"/>
                <a:cs typeface="Open Sauce Bold"/>
                <a:sym typeface="Open Sauce Bold"/>
              </a:rPr>
              <a:t>Advanced </a:t>
            </a:r>
          </a:p>
          <a:p>
            <a:pPr algn="l">
              <a:lnSpc>
                <a:spcPts val="1922"/>
              </a:lnSpc>
            </a:pPr>
            <a:r>
              <a:rPr lang="en-US" sz="2400" b="1" dirty="0">
                <a:solidFill>
                  <a:srgbClr val="FFFFFF"/>
                </a:solidFill>
                <a:latin typeface="Open Sauce Bold"/>
                <a:ea typeface="Open Sauce Bold"/>
                <a:cs typeface="Open Sauce Bold"/>
                <a:sym typeface="Open Sauce Bold"/>
              </a:rPr>
              <a:t>Academics</a:t>
            </a:r>
          </a:p>
        </p:txBody>
      </p:sp>
      <p:sp>
        <p:nvSpPr>
          <p:cNvPr id="15" name="TextBox 15">
            <a:extLst>
              <a:ext uri="{FF2B5EF4-FFF2-40B4-BE49-F238E27FC236}">
                <a16:creationId xmlns:a16="http://schemas.microsoft.com/office/drawing/2014/main" id="{D1D7FDA9-6656-6F14-1F48-2B58B7E6B512}"/>
              </a:ext>
            </a:extLst>
          </p:cNvPr>
          <p:cNvSpPr txBox="1"/>
          <p:nvPr/>
        </p:nvSpPr>
        <p:spPr>
          <a:xfrm>
            <a:off x="6538709" y="4293258"/>
            <a:ext cx="3302785" cy="496068"/>
          </a:xfrm>
          <a:prstGeom prst="rect">
            <a:avLst/>
          </a:prstGeom>
        </p:spPr>
        <p:txBody>
          <a:bodyPr wrap="square" lIns="0" tIns="0" rIns="0" bIns="0" rtlCol="0" anchor="t">
            <a:spAutoFit/>
          </a:bodyPr>
          <a:lstStyle>
            <a:defPPr>
              <a:defRPr lang="en-US"/>
            </a:defPPr>
            <a:lvl1pPr marL="0" algn="l" defTabSz="795985" rtl="0" eaLnBrk="1" latinLnBrk="0" hangingPunct="1">
              <a:defRPr sz="1567" kern="1200">
                <a:solidFill>
                  <a:schemeClr val="tx1"/>
                </a:solidFill>
                <a:latin typeface="+mn-lt"/>
                <a:ea typeface="+mn-ea"/>
                <a:cs typeface="+mn-cs"/>
              </a:defRPr>
            </a:lvl1pPr>
            <a:lvl2pPr marL="397993" algn="l" defTabSz="795985" rtl="0" eaLnBrk="1" latinLnBrk="0" hangingPunct="1">
              <a:defRPr sz="1567" kern="1200">
                <a:solidFill>
                  <a:schemeClr val="tx1"/>
                </a:solidFill>
                <a:latin typeface="+mn-lt"/>
                <a:ea typeface="+mn-ea"/>
                <a:cs typeface="+mn-cs"/>
              </a:defRPr>
            </a:lvl2pPr>
            <a:lvl3pPr marL="795985" algn="l" defTabSz="795985" rtl="0" eaLnBrk="1" latinLnBrk="0" hangingPunct="1">
              <a:defRPr sz="1567" kern="1200">
                <a:solidFill>
                  <a:schemeClr val="tx1"/>
                </a:solidFill>
                <a:latin typeface="+mn-lt"/>
                <a:ea typeface="+mn-ea"/>
                <a:cs typeface="+mn-cs"/>
              </a:defRPr>
            </a:lvl3pPr>
            <a:lvl4pPr marL="1193978" algn="l" defTabSz="795985" rtl="0" eaLnBrk="1" latinLnBrk="0" hangingPunct="1">
              <a:defRPr sz="1567" kern="1200">
                <a:solidFill>
                  <a:schemeClr val="tx1"/>
                </a:solidFill>
                <a:latin typeface="+mn-lt"/>
                <a:ea typeface="+mn-ea"/>
                <a:cs typeface="+mn-cs"/>
              </a:defRPr>
            </a:lvl4pPr>
            <a:lvl5pPr marL="1591970" algn="l" defTabSz="795985" rtl="0" eaLnBrk="1" latinLnBrk="0" hangingPunct="1">
              <a:defRPr sz="1567" kern="1200">
                <a:solidFill>
                  <a:schemeClr val="tx1"/>
                </a:solidFill>
                <a:latin typeface="+mn-lt"/>
                <a:ea typeface="+mn-ea"/>
                <a:cs typeface="+mn-cs"/>
              </a:defRPr>
            </a:lvl5pPr>
            <a:lvl6pPr marL="1989963" algn="l" defTabSz="795985" rtl="0" eaLnBrk="1" latinLnBrk="0" hangingPunct="1">
              <a:defRPr sz="1567" kern="1200">
                <a:solidFill>
                  <a:schemeClr val="tx1"/>
                </a:solidFill>
                <a:latin typeface="+mn-lt"/>
                <a:ea typeface="+mn-ea"/>
                <a:cs typeface="+mn-cs"/>
              </a:defRPr>
            </a:lvl6pPr>
            <a:lvl7pPr marL="2387956" algn="l" defTabSz="795985" rtl="0" eaLnBrk="1" latinLnBrk="0" hangingPunct="1">
              <a:defRPr sz="1567" kern="1200">
                <a:solidFill>
                  <a:schemeClr val="tx1"/>
                </a:solidFill>
                <a:latin typeface="+mn-lt"/>
                <a:ea typeface="+mn-ea"/>
                <a:cs typeface="+mn-cs"/>
              </a:defRPr>
            </a:lvl7pPr>
            <a:lvl8pPr marL="2785948" algn="l" defTabSz="795985" rtl="0" eaLnBrk="1" latinLnBrk="0" hangingPunct="1">
              <a:defRPr sz="1567" kern="1200">
                <a:solidFill>
                  <a:schemeClr val="tx1"/>
                </a:solidFill>
                <a:latin typeface="+mn-lt"/>
                <a:ea typeface="+mn-ea"/>
                <a:cs typeface="+mn-cs"/>
              </a:defRPr>
            </a:lvl8pPr>
            <a:lvl9pPr marL="3183941" algn="l" defTabSz="795985" rtl="0" eaLnBrk="1" latinLnBrk="0" hangingPunct="1">
              <a:defRPr sz="1567" kern="1200">
                <a:solidFill>
                  <a:schemeClr val="tx1"/>
                </a:solidFill>
                <a:latin typeface="+mn-lt"/>
                <a:ea typeface="+mn-ea"/>
                <a:cs typeface="+mn-cs"/>
              </a:defRPr>
            </a:lvl9pPr>
          </a:lstStyle>
          <a:p>
            <a:pPr algn="l">
              <a:lnSpc>
                <a:spcPts val="1921"/>
              </a:lnSpc>
            </a:pPr>
            <a:r>
              <a:rPr lang="en-US" sz="2111" b="1" dirty="0">
                <a:solidFill>
                  <a:srgbClr val="FFFFFF"/>
                </a:solidFill>
                <a:latin typeface="Open Sauce Bold"/>
                <a:ea typeface="Open Sauce Bold"/>
                <a:cs typeface="Open Sauce Bold"/>
                <a:sym typeface="Open Sauce Bold"/>
              </a:rPr>
              <a:t>Leadership &amp; </a:t>
            </a:r>
          </a:p>
          <a:p>
            <a:pPr algn="l">
              <a:lnSpc>
                <a:spcPts val="1921"/>
              </a:lnSpc>
            </a:pPr>
            <a:r>
              <a:rPr lang="en-US" sz="2111" b="1" dirty="0">
                <a:solidFill>
                  <a:srgbClr val="FFFFFF"/>
                </a:solidFill>
                <a:latin typeface="Open Sauce Bold"/>
                <a:ea typeface="Open Sauce Bold"/>
                <a:cs typeface="Open Sauce Bold"/>
                <a:sym typeface="Open Sauce Bold"/>
              </a:rPr>
              <a:t>Community Service</a:t>
            </a:r>
          </a:p>
        </p:txBody>
      </p:sp>
    </p:spTree>
    <p:extLst>
      <p:ext uri="{BB962C8B-B14F-4D97-AF65-F5344CB8AC3E}">
        <p14:creationId xmlns:p14="http://schemas.microsoft.com/office/powerpoint/2010/main" val="2131415014"/>
      </p:ext>
    </p:extLst>
  </p:cSld>
  <p:clrMapOvr>
    <a:masterClrMapping/>
  </p:clrMapOvr>
  <mc:AlternateContent xmlns:mc="http://schemas.openxmlformats.org/markup-compatibility/2006" xmlns:p14="http://schemas.microsoft.com/office/powerpoint/2010/main">
    <mc:Choice Requires="p14">
      <p:transition spd="slow" p14:dur="2000" advTm="699"/>
    </mc:Choice>
    <mc:Fallback xmlns="">
      <p:transition spd="slow" advTm="699"/>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18479A3-4D10-2EB9-01A9-750492158D92}"/>
              </a:ext>
            </a:extLst>
          </p:cNvPr>
          <p:cNvSpPr txBox="1">
            <a:spLocks/>
          </p:cNvSpPr>
          <p:nvPr/>
        </p:nvSpPr>
        <p:spPr>
          <a:xfrm>
            <a:off x="-587452" y="556193"/>
            <a:ext cx="10303663" cy="879088"/>
          </a:xfrm>
          <a:prstGeom prst="rect">
            <a:avLst/>
          </a:prstGeom>
        </p:spPr>
        <p:txBody>
          <a:bodyPr vert="horz" wrap="square" lIns="71323" tIns="35662" rIns="71323" bIns="35662" numCol="1" rtlCol="0" anchor="t" anchorCtr="0" compatLnSpc="1">
            <a:prstTxWarp prst="textNoShape">
              <a:avLst/>
            </a:prstTxWarp>
            <a:normAutofit/>
          </a:bodyPr>
          <a:lstStyle>
            <a:lvl1pPr algn="l" defTabSz="712788"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72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44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716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88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a:lstStyle>
          <a:p>
            <a:pPr algn="ctr">
              <a:defRPr/>
            </a:pPr>
            <a:r>
              <a:rPr lang="en-US" altLang="en-US" cap="none">
                <a:ea typeface="MS PGothic"/>
              </a:rPr>
              <a:t>Is Magnet the Right Choice for You?</a:t>
            </a:r>
            <a:endParaRPr lang="en-US"/>
          </a:p>
        </p:txBody>
      </p:sp>
      <p:graphicFrame>
        <p:nvGraphicFramePr>
          <p:cNvPr id="152581" name="Content Placeholder 2">
            <a:extLst>
              <a:ext uri="{FF2B5EF4-FFF2-40B4-BE49-F238E27FC236}">
                <a16:creationId xmlns:a16="http://schemas.microsoft.com/office/drawing/2014/main" id="{4E47CCBB-A832-89DF-A83E-D7A173A85C5A}"/>
              </a:ext>
            </a:extLst>
          </p:cNvPr>
          <p:cNvGraphicFramePr>
            <a:graphicFrameLocks noGrp="1"/>
          </p:cNvGraphicFramePr>
          <p:nvPr>
            <p:ph idx="1"/>
            <p:extLst>
              <p:ext uri="{D42A27DB-BD31-4B8C-83A1-F6EECF244321}">
                <p14:modId xmlns:p14="http://schemas.microsoft.com/office/powerpoint/2010/main" val="646718618"/>
              </p:ext>
            </p:extLst>
          </p:nvPr>
        </p:nvGraphicFramePr>
        <p:xfrm>
          <a:off x="835848" y="1755951"/>
          <a:ext cx="7632700" cy="3068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6B904-F9D8-6395-12C9-35DA133664E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68FBD7E-174D-6762-2739-071D31E382DA}"/>
              </a:ext>
            </a:extLst>
          </p:cNvPr>
          <p:cNvSpPr txBox="1">
            <a:spLocks/>
          </p:cNvSpPr>
          <p:nvPr/>
        </p:nvSpPr>
        <p:spPr>
          <a:xfrm>
            <a:off x="-579832" y="479616"/>
            <a:ext cx="10303663" cy="879088"/>
          </a:xfrm>
          <a:prstGeom prst="rect">
            <a:avLst/>
          </a:prstGeom>
        </p:spPr>
        <p:txBody>
          <a:bodyPr vert="horz" wrap="square" lIns="71323" tIns="35662" rIns="71323" bIns="35662" numCol="1" rtlCol="0" anchor="t" anchorCtr="0" compatLnSpc="1">
            <a:prstTxWarp prst="textNoShape">
              <a:avLst/>
            </a:prstTxWarp>
            <a:normAutofit/>
          </a:bodyPr>
          <a:lstStyle>
            <a:lvl1pPr algn="l" defTabSz="712788"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72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44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716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88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a:lstStyle>
          <a:p>
            <a:pPr algn="ctr" eaLnBrk="1" hangingPunct="1">
              <a:defRPr/>
            </a:pPr>
            <a:r>
              <a:rPr lang="en-US" altLang="en-US" cap="none"/>
              <a:t>Eligibility Criteria</a:t>
            </a:r>
            <a:endParaRPr lang="es-ES_tradnl" altLang="en-US" cap="none"/>
          </a:p>
        </p:txBody>
      </p:sp>
      <p:sp>
        <p:nvSpPr>
          <p:cNvPr id="155650" name="Content Placeholder 2">
            <a:extLst>
              <a:ext uri="{FF2B5EF4-FFF2-40B4-BE49-F238E27FC236}">
                <a16:creationId xmlns:a16="http://schemas.microsoft.com/office/drawing/2014/main" id="{C62B8282-85E5-E963-C4AB-EFE53BF4C1EB}"/>
              </a:ext>
            </a:extLst>
          </p:cNvPr>
          <p:cNvSpPr>
            <a:spLocks noGrp="1"/>
          </p:cNvSpPr>
          <p:nvPr>
            <p:ph idx="1"/>
          </p:nvPr>
        </p:nvSpPr>
        <p:spPr>
          <a:xfrm>
            <a:off x="914400" y="1562100"/>
            <a:ext cx="7634288" cy="2994025"/>
          </a:xfrm>
        </p:spPr>
        <p:txBody>
          <a:bodyPr lIns="71320" tIns="35661" rIns="71320" bIns="35661"/>
          <a:lstStyle/>
          <a:p>
            <a:r>
              <a:rPr lang="en-US" dirty="0">
                <a:solidFill>
                  <a:srgbClr val="000000"/>
                </a:solidFill>
                <a:ea typeface="MS PGothic"/>
              </a:rPr>
              <a:t>National or state referenced test scores at the 60</a:t>
            </a:r>
            <a:r>
              <a:rPr lang="en-US" baseline="30000" dirty="0">
                <a:solidFill>
                  <a:srgbClr val="000000"/>
                </a:solidFill>
                <a:ea typeface="MS PGothic"/>
              </a:rPr>
              <a:t>th</a:t>
            </a:r>
            <a:r>
              <a:rPr lang="en-US" dirty="0">
                <a:solidFill>
                  <a:srgbClr val="000000"/>
                </a:solidFill>
                <a:ea typeface="MS PGothic"/>
              </a:rPr>
              <a:t> percentile or higher for math </a:t>
            </a:r>
          </a:p>
          <a:p>
            <a:r>
              <a:rPr lang="en-US" dirty="0">
                <a:solidFill>
                  <a:srgbClr val="000000"/>
                </a:solidFill>
              </a:rPr>
              <a:t>National or state referenced test scores at the 60</a:t>
            </a:r>
            <a:r>
              <a:rPr lang="en-US" baseline="30000" dirty="0">
                <a:solidFill>
                  <a:srgbClr val="000000"/>
                </a:solidFill>
              </a:rPr>
              <a:t>th</a:t>
            </a:r>
            <a:r>
              <a:rPr lang="en-US" dirty="0">
                <a:solidFill>
                  <a:srgbClr val="000000"/>
                </a:solidFill>
              </a:rPr>
              <a:t> percentile or higher for science </a:t>
            </a:r>
          </a:p>
          <a:p>
            <a:r>
              <a:rPr lang="en-US" dirty="0">
                <a:solidFill>
                  <a:srgbClr val="000000"/>
                </a:solidFill>
              </a:rPr>
              <a:t>National or state referenced test scores at the 60</a:t>
            </a:r>
            <a:r>
              <a:rPr lang="en-US" baseline="30000" dirty="0">
                <a:solidFill>
                  <a:srgbClr val="000000"/>
                </a:solidFill>
              </a:rPr>
              <a:t>th</a:t>
            </a:r>
            <a:r>
              <a:rPr lang="en-US" dirty="0">
                <a:solidFill>
                  <a:srgbClr val="000000"/>
                </a:solidFill>
              </a:rPr>
              <a:t> percentile or higher for reading </a:t>
            </a:r>
          </a:p>
          <a:p>
            <a:r>
              <a:rPr lang="en-US" dirty="0">
                <a:solidFill>
                  <a:srgbClr val="000000"/>
                </a:solidFill>
              </a:rPr>
              <a:t>Georgia Milestone EOG Subject Score of 550 or higher in any subject </a:t>
            </a:r>
          </a:p>
          <a:p>
            <a:endParaRPr lang="en-US" dirty="0">
              <a:solidFill>
                <a:srgbClr val="000000"/>
              </a:solidFill>
            </a:endParaRPr>
          </a:p>
          <a:p>
            <a:r>
              <a:rPr lang="en-US" dirty="0">
                <a:solidFill>
                  <a:srgbClr val="000000"/>
                </a:solidFill>
                <a:ea typeface="MS PGothic"/>
              </a:rPr>
              <a:t>Examples of accepted national or state referenced tests include STAR, ITBS, and </a:t>
            </a:r>
            <a:r>
              <a:rPr lang="en-US" dirty="0" err="1">
                <a:solidFill>
                  <a:srgbClr val="000000"/>
                </a:solidFill>
                <a:ea typeface="MS PGothic"/>
              </a:rPr>
              <a:t>CogAT</a:t>
            </a:r>
            <a:endParaRPr lang="en-US" altLang="en-US" b="1" baseline="30000" dirty="0">
              <a:solidFill>
                <a:srgbClr val="000000"/>
              </a:solidFill>
              <a:latin typeface="Palatino Linotype" panose="02040502050505030304" pitchFamily="18" charset="0"/>
            </a:endParaRPr>
          </a:p>
        </p:txBody>
      </p:sp>
    </p:spTree>
    <p:extLst>
      <p:ext uri="{BB962C8B-B14F-4D97-AF65-F5344CB8AC3E}">
        <p14:creationId xmlns:p14="http://schemas.microsoft.com/office/powerpoint/2010/main" val="64136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F9A8592-AE5E-3846-BBC9-3A0D2B42FBB0}"/>
              </a:ext>
            </a:extLst>
          </p:cNvPr>
          <p:cNvSpPr txBox="1">
            <a:spLocks/>
          </p:cNvSpPr>
          <p:nvPr/>
        </p:nvSpPr>
        <p:spPr>
          <a:xfrm>
            <a:off x="-579832" y="479616"/>
            <a:ext cx="10303663" cy="879088"/>
          </a:xfrm>
          <a:prstGeom prst="rect">
            <a:avLst/>
          </a:prstGeom>
        </p:spPr>
        <p:txBody>
          <a:bodyPr vert="horz" wrap="square" lIns="71323" tIns="35662" rIns="71323" bIns="35662" numCol="1" rtlCol="0" anchor="t" anchorCtr="0" compatLnSpc="1">
            <a:prstTxWarp prst="textNoShape">
              <a:avLst/>
            </a:prstTxWarp>
            <a:noAutofit/>
          </a:bodyPr>
          <a:lstStyle>
            <a:lvl1pPr algn="l" defTabSz="712788"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72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44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716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88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a:lstStyle>
          <a:p>
            <a:pPr algn="ctr">
              <a:defRPr/>
            </a:pPr>
            <a:r>
              <a:rPr lang="en-US" altLang="en-US" sz="3300" cap="none">
                <a:ea typeface="MS PGothic"/>
              </a:rPr>
              <a:t>How does this program connect to </a:t>
            </a:r>
            <a:endParaRPr lang="en-US" altLang="en-US" sz="3300" cap="none"/>
          </a:p>
          <a:p>
            <a:pPr algn="ctr">
              <a:defRPr/>
            </a:pPr>
            <a:r>
              <a:rPr lang="en-US" altLang="en-US" sz="3300" cap="none">
                <a:ea typeface="MS PGothic"/>
              </a:rPr>
              <a:t>the high school Magnet?</a:t>
            </a:r>
            <a:r>
              <a:rPr lang="en-US" altLang="en-US" sz="1200" cap="none">
                <a:ea typeface="MS PGothic"/>
              </a:rPr>
              <a:t> </a:t>
            </a:r>
            <a:endParaRPr lang="en-US" altLang="en-US" sz="1200" cap="none"/>
          </a:p>
        </p:txBody>
      </p:sp>
      <p:sp>
        <p:nvSpPr>
          <p:cNvPr id="3" name="Content Placeholder 2">
            <a:extLst>
              <a:ext uri="{FF2B5EF4-FFF2-40B4-BE49-F238E27FC236}">
                <a16:creationId xmlns:a16="http://schemas.microsoft.com/office/drawing/2014/main" id="{461A18CC-B20B-056D-2923-74B5EF53CE11}"/>
              </a:ext>
            </a:extLst>
          </p:cNvPr>
          <p:cNvSpPr>
            <a:spLocks noGrp="1"/>
          </p:cNvSpPr>
          <p:nvPr>
            <p:ph idx="1"/>
          </p:nvPr>
        </p:nvSpPr>
        <p:spPr>
          <a:xfrm>
            <a:off x="854393" y="1691640"/>
            <a:ext cx="7634287" cy="2994025"/>
          </a:xfrm>
        </p:spPr>
        <p:txBody>
          <a:bodyPr/>
          <a:lstStyle/>
          <a:p>
            <a:pPr marL="0" indent="0">
              <a:buNone/>
            </a:pPr>
            <a:endParaRPr lang="en-US" sz="1400" b="1" dirty="0">
              <a:solidFill>
                <a:srgbClr val="000000"/>
              </a:solidFill>
              <a:latin typeface="Times New Roman"/>
              <a:cs typeface="Times New Roman"/>
            </a:endParaRPr>
          </a:p>
          <a:p>
            <a:r>
              <a:rPr lang="en-US" sz="1800" b="1" dirty="0">
                <a:solidFill>
                  <a:srgbClr val="000000"/>
                </a:solidFill>
                <a:latin typeface="Times New Roman"/>
                <a:ea typeface="MS PGothic"/>
                <a:cs typeface="Times New Roman"/>
              </a:rPr>
              <a:t>RMSST 4-8 does not guarantee admission to the high school program</a:t>
            </a:r>
            <a:r>
              <a:rPr lang="en-US" sz="1800" dirty="0">
                <a:solidFill>
                  <a:srgbClr val="000000"/>
                </a:solidFill>
                <a:latin typeface="Times New Roman"/>
                <a:ea typeface="MS PGothic"/>
                <a:cs typeface="Times New Roman"/>
              </a:rPr>
              <a:t>.</a:t>
            </a:r>
          </a:p>
          <a:p>
            <a:pPr marL="0" indent="0">
              <a:buNone/>
            </a:pPr>
            <a:endParaRPr lang="en-US" sz="1800" dirty="0">
              <a:solidFill>
                <a:srgbClr val="000000"/>
              </a:solidFill>
              <a:latin typeface="Times New Roman"/>
              <a:ea typeface="MS PGothic"/>
              <a:cs typeface="Times New Roman"/>
            </a:endParaRPr>
          </a:p>
          <a:p>
            <a:r>
              <a:rPr lang="en-US" sz="1800" dirty="0">
                <a:solidFill>
                  <a:srgbClr val="000000"/>
                </a:solidFill>
                <a:latin typeface="Times New Roman"/>
                <a:ea typeface="MS PGothic"/>
                <a:cs typeface="Times New Roman"/>
              </a:rPr>
              <a:t>RMSST 4–8 prepares students for the advanced curriculum at RMSST.</a:t>
            </a:r>
            <a:endParaRPr lang="en-US" dirty="0"/>
          </a:p>
          <a:p>
            <a:pPr lvl="1">
              <a:buFont typeface="Courier New" panose="020B0604020202020204" pitchFamily="34" charset="0"/>
              <a:buChar char="o"/>
            </a:pPr>
            <a:r>
              <a:rPr lang="en-US" sz="1600" dirty="0">
                <a:solidFill>
                  <a:srgbClr val="000000"/>
                </a:solidFill>
                <a:latin typeface="Times New Roman"/>
                <a:ea typeface="MS PGothic"/>
                <a:cs typeface="Times New Roman"/>
              </a:rPr>
              <a:t>Students who are in good standing will not need to apply again across grades 4-8.</a:t>
            </a:r>
          </a:p>
          <a:p>
            <a:endParaRPr lang="en-US" sz="1800" dirty="0">
              <a:solidFill>
                <a:srgbClr val="000000"/>
              </a:solidFill>
              <a:latin typeface="Times New Roman"/>
              <a:ea typeface="MS PGothic"/>
              <a:cs typeface="Times New Roman"/>
            </a:endParaRPr>
          </a:p>
          <a:p>
            <a:r>
              <a:rPr lang="en-US" sz="1800" dirty="0">
                <a:solidFill>
                  <a:srgbClr val="000000"/>
                </a:solidFill>
                <a:latin typeface="Times New Roman"/>
                <a:ea typeface="MS PGothic"/>
                <a:cs typeface="Times New Roman"/>
              </a:rPr>
              <a:t>Students who complete RMSST 4-8 will be well-prepared to apply for and succeed in the high school program.</a:t>
            </a:r>
          </a:p>
        </p:txBody>
      </p:sp>
    </p:spTree>
    <p:extLst>
      <p:ext uri="{BB962C8B-B14F-4D97-AF65-F5344CB8AC3E}">
        <p14:creationId xmlns:p14="http://schemas.microsoft.com/office/powerpoint/2010/main" val="1910695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5E7D4-0E6F-E524-1858-EC12E1453270}"/>
              </a:ext>
            </a:extLst>
          </p:cNvPr>
          <p:cNvSpPr>
            <a:spLocks noGrp="1"/>
          </p:cNvSpPr>
          <p:nvPr>
            <p:ph type="title"/>
          </p:nvPr>
        </p:nvSpPr>
        <p:spPr>
          <a:xfrm>
            <a:off x="914400" y="571500"/>
            <a:ext cx="7634288" cy="1243013"/>
          </a:xfrm>
        </p:spPr>
        <p:txBody>
          <a:bodyPr wrap="square" numCol="1" anchorCtr="0" compatLnSpc="1">
            <a:prstTxWarp prst="textNoShape">
              <a:avLst/>
            </a:prstTxWarp>
            <a:normAutofit fontScale="90000"/>
          </a:bodyPr>
          <a:lstStyle/>
          <a:p>
            <a:pPr algn="ctr" eaLnBrk="1" hangingPunct="1">
              <a:defRPr/>
            </a:pPr>
            <a:r>
              <a:rPr lang="en-US" altLang="en-US" sz="5100" cap="none"/>
              <a:t>“I want in!”</a:t>
            </a:r>
            <a:br>
              <a:rPr lang="en-US" altLang="ja-JP" sz="3600" cap="none"/>
            </a:br>
            <a:endParaRPr lang="en-US" altLang="en-US" sz="3600" cap="none"/>
          </a:p>
        </p:txBody>
      </p:sp>
      <p:sp>
        <p:nvSpPr>
          <p:cNvPr id="3" name="Content Placeholder 2">
            <a:extLst>
              <a:ext uri="{FF2B5EF4-FFF2-40B4-BE49-F238E27FC236}">
                <a16:creationId xmlns:a16="http://schemas.microsoft.com/office/drawing/2014/main" id="{F6E06C9F-10B0-F147-A5A1-03EDA7FFACD3}"/>
              </a:ext>
            </a:extLst>
          </p:cNvPr>
          <p:cNvSpPr>
            <a:spLocks noGrp="1"/>
          </p:cNvSpPr>
          <p:nvPr>
            <p:ph idx="1"/>
          </p:nvPr>
        </p:nvSpPr>
        <p:spPr>
          <a:xfrm>
            <a:off x="757238" y="1530350"/>
            <a:ext cx="7789862" cy="3668713"/>
          </a:xfrm>
        </p:spPr>
        <p:txBody>
          <a:bodyPr rtlCol="0">
            <a:normAutofit/>
          </a:bodyPr>
          <a:lstStyle/>
          <a:p>
            <a:pPr marL="177800" indent="-177800" defTabSz="712351" eaLnBrk="1" fontAlgn="auto" hangingPunct="1">
              <a:lnSpc>
                <a:spcPct val="90000"/>
              </a:lnSpc>
              <a:spcBef>
                <a:spcPts val="546"/>
              </a:spcBef>
              <a:spcAft>
                <a:spcPts val="0"/>
              </a:spcAft>
              <a:buClr>
                <a:srgbClr val="002060"/>
              </a:buClr>
              <a:buFont typeface="Wingdings 2" pitchFamily="18" charset="2"/>
              <a:buChar char="ß"/>
              <a:defRPr/>
            </a:pPr>
            <a:r>
              <a:rPr lang="en-US" sz="2700" b="1" dirty="0">
                <a:solidFill>
                  <a:schemeClr val="tx1"/>
                </a:solidFill>
                <a:latin typeface="Palatino Linotype"/>
                <a:ea typeface="+mn-ea"/>
                <a:cs typeface="+mn-cs"/>
              </a:rPr>
              <a:t>Multi-criteria selection rubric</a:t>
            </a:r>
            <a:endParaRPr lang="en-US" dirty="0">
              <a:solidFill>
                <a:schemeClr val="tx1"/>
              </a:solidFill>
              <a:latin typeface="Palatino Linotype"/>
              <a:ea typeface="+mn-ea"/>
              <a:cs typeface="+mn-cs"/>
            </a:endParaRPr>
          </a:p>
          <a:p>
            <a:pPr marL="534035" lvl="1" indent="-177800" defTabSz="712351" eaLnBrk="1" fontAlgn="auto" hangingPunct="1">
              <a:lnSpc>
                <a:spcPct val="150000"/>
              </a:lnSpc>
              <a:spcBef>
                <a:spcPts val="546"/>
              </a:spcBef>
              <a:spcAft>
                <a:spcPts val="0"/>
              </a:spcAft>
              <a:buClr>
                <a:srgbClr val="002060"/>
              </a:buClr>
              <a:buFont typeface="Wingdings 2" pitchFamily="18" charset="2"/>
              <a:buChar char="ß"/>
              <a:defRPr/>
            </a:pPr>
            <a:r>
              <a:rPr lang="en-US" sz="1900" dirty="0">
                <a:solidFill>
                  <a:schemeClr val="tx1"/>
                </a:solidFill>
                <a:latin typeface="Palatino Linotype"/>
                <a:ea typeface="+mn-ea"/>
              </a:rPr>
              <a:t>Application Responses</a:t>
            </a:r>
          </a:p>
          <a:p>
            <a:pPr marL="534035" lvl="1" indent="-177800" defTabSz="712351" eaLnBrk="1" fontAlgn="auto" hangingPunct="1">
              <a:lnSpc>
                <a:spcPct val="150000"/>
              </a:lnSpc>
              <a:spcBef>
                <a:spcPts val="546"/>
              </a:spcBef>
              <a:spcAft>
                <a:spcPts val="0"/>
              </a:spcAft>
              <a:buClr>
                <a:srgbClr val="002060"/>
              </a:buClr>
              <a:buFont typeface="Wingdings 2" pitchFamily="18" charset="2"/>
              <a:buChar char="ß"/>
              <a:defRPr/>
            </a:pPr>
            <a:r>
              <a:rPr lang="en-US" sz="1900" dirty="0">
                <a:solidFill>
                  <a:schemeClr val="tx1"/>
                </a:solidFill>
                <a:latin typeface="Palatino Linotype"/>
                <a:ea typeface="+mn-ea"/>
              </a:rPr>
              <a:t>Grades</a:t>
            </a:r>
          </a:p>
          <a:p>
            <a:pPr marL="534035" lvl="1" indent="-177800" defTabSz="712351" eaLnBrk="1" fontAlgn="auto" hangingPunct="1">
              <a:lnSpc>
                <a:spcPct val="150000"/>
              </a:lnSpc>
              <a:spcBef>
                <a:spcPts val="546"/>
              </a:spcBef>
              <a:spcAft>
                <a:spcPts val="0"/>
              </a:spcAft>
              <a:buClr>
                <a:srgbClr val="002060"/>
              </a:buClr>
              <a:buFont typeface="Wingdings 2" pitchFamily="18" charset="2"/>
              <a:buChar char="ß"/>
              <a:defRPr/>
            </a:pPr>
            <a:r>
              <a:rPr lang="en-US" sz="1900" dirty="0">
                <a:solidFill>
                  <a:schemeClr val="tx1"/>
                </a:solidFill>
                <a:latin typeface="Palatino Linotype"/>
                <a:ea typeface="+mn-ea"/>
              </a:rPr>
              <a:t>Attendance &amp; Discipline Records</a:t>
            </a:r>
          </a:p>
          <a:p>
            <a:pPr marL="534035" lvl="1" indent="-177800" defTabSz="712351" eaLnBrk="1" fontAlgn="auto" hangingPunct="1">
              <a:lnSpc>
                <a:spcPct val="150000"/>
              </a:lnSpc>
              <a:spcBef>
                <a:spcPts val="546"/>
              </a:spcBef>
              <a:spcAft>
                <a:spcPts val="0"/>
              </a:spcAft>
              <a:buClr>
                <a:srgbClr val="002060"/>
              </a:buClr>
              <a:buFont typeface="Wingdings 2" pitchFamily="18" charset="2"/>
              <a:buChar char="ß"/>
              <a:defRPr/>
            </a:pPr>
            <a:r>
              <a:rPr lang="en-US" sz="1900" dirty="0">
                <a:solidFill>
                  <a:schemeClr val="tx1"/>
                </a:solidFill>
                <a:latin typeface="Palatino Linotype"/>
                <a:ea typeface="+mn-ea"/>
              </a:rPr>
              <a:t>Standardized Test Scores</a:t>
            </a:r>
          </a:p>
          <a:p>
            <a:pPr marL="534035" lvl="1" indent="-177800" defTabSz="712351" eaLnBrk="1" fontAlgn="auto" hangingPunct="1">
              <a:lnSpc>
                <a:spcPct val="150000"/>
              </a:lnSpc>
              <a:spcBef>
                <a:spcPts val="546"/>
              </a:spcBef>
              <a:spcAft>
                <a:spcPts val="0"/>
              </a:spcAft>
              <a:buClr>
                <a:srgbClr val="002060"/>
              </a:buClr>
              <a:buFont typeface="Wingdings 2" pitchFamily="18" charset="2"/>
              <a:buChar char="ß"/>
              <a:defRPr/>
            </a:pPr>
            <a:r>
              <a:rPr lang="en-US" sz="1900" dirty="0">
                <a:solidFill>
                  <a:schemeClr val="tx1"/>
                </a:solidFill>
                <a:latin typeface="Palatino Linotype"/>
                <a:ea typeface="+mn-ea"/>
              </a:rPr>
              <a:t>Teacher Recommendations</a:t>
            </a:r>
          </a:p>
          <a:p>
            <a:pPr marL="534035" lvl="1" indent="-177800" defTabSz="712351" eaLnBrk="1" fontAlgn="auto" hangingPunct="1">
              <a:lnSpc>
                <a:spcPct val="150000"/>
              </a:lnSpc>
              <a:spcBef>
                <a:spcPts val="546"/>
              </a:spcBef>
              <a:spcAft>
                <a:spcPts val="0"/>
              </a:spcAft>
              <a:buClr>
                <a:srgbClr val="002060"/>
              </a:buClr>
              <a:buFont typeface="Wingdings 2" pitchFamily="18" charset="2"/>
              <a:buChar char="ß"/>
              <a:defRPr/>
            </a:pPr>
            <a:endParaRPr lang="en-US" sz="1900">
              <a:solidFill>
                <a:schemeClr val="tx1"/>
              </a:solidFill>
              <a:latin typeface="Palatino Linotype" pitchFamily="18" charset="0"/>
              <a:ea typeface="+mn-ea"/>
            </a:endParaRPr>
          </a:p>
          <a:p>
            <a:pPr marL="177800" indent="-177800" defTabSz="712351" eaLnBrk="1" fontAlgn="auto" hangingPunct="1">
              <a:spcBef>
                <a:spcPts val="546"/>
              </a:spcBef>
              <a:spcAft>
                <a:spcPts val="0"/>
              </a:spcAft>
              <a:defRPr/>
            </a:pPr>
            <a:endParaRPr lang="en-US">
              <a:solidFill>
                <a:schemeClr val="tx1">
                  <a:lumMod val="65000"/>
                  <a:lumOff val="35000"/>
                </a:schemeClr>
              </a:solidFill>
              <a:ea typeface="+mn-ea"/>
              <a:cs typeface="+mn-cs"/>
            </a:endParaRPr>
          </a:p>
        </p:txBody>
      </p:sp>
      <p:pic>
        <p:nvPicPr>
          <p:cNvPr id="5" name="Picture 4" descr="A collage of students presenting their projects with logo of Georgia Science and Engineering Fair in the center. ">
            <a:extLst>
              <a:ext uri="{FF2B5EF4-FFF2-40B4-BE49-F238E27FC236}">
                <a16:creationId xmlns:a16="http://schemas.microsoft.com/office/drawing/2014/main" id="{122B1280-7D2E-D69A-BFC3-72E1F156AF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228" y="1987911"/>
            <a:ext cx="3068438" cy="303775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D141F79-73C4-C73A-53AF-3CA8E19EBD24}"/>
              </a:ext>
            </a:extLst>
          </p:cNvPr>
          <p:cNvSpPr txBox="1">
            <a:spLocks/>
          </p:cNvSpPr>
          <p:nvPr/>
        </p:nvSpPr>
        <p:spPr>
          <a:xfrm>
            <a:off x="-579832" y="487613"/>
            <a:ext cx="10303663" cy="879088"/>
          </a:xfrm>
          <a:prstGeom prst="rect">
            <a:avLst/>
          </a:prstGeom>
        </p:spPr>
        <p:txBody>
          <a:bodyPr vert="horz" wrap="square" lIns="71323" tIns="35662" rIns="71323" bIns="35662" numCol="1" rtlCol="0" anchor="t" anchorCtr="0" compatLnSpc="1">
            <a:prstTxWarp prst="textNoShape">
              <a:avLst/>
            </a:prstTxWarp>
            <a:normAutofit/>
          </a:bodyPr>
          <a:lstStyle>
            <a:lvl1pPr algn="l" defTabSz="712788"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72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44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716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88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a:lstStyle>
          <a:p>
            <a:pPr algn="ctr">
              <a:defRPr/>
            </a:pPr>
            <a:r>
              <a:rPr lang="en-US" altLang="en-US" cap="none">
                <a:ea typeface="MS PGothic"/>
              </a:rPr>
              <a:t>Magnet and Choice Programs?</a:t>
            </a:r>
            <a:endParaRPr lang="en-US"/>
          </a:p>
        </p:txBody>
      </p:sp>
      <p:sp>
        <p:nvSpPr>
          <p:cNvPr id="154626" name="Content Placeholder 2">
            <a:extLst>
              <a:ext uri="{FF2B5EF4-FFF2-40B4-BE49-F238E27FC236}">
                <a16:creationId xmlns:a16="http://schemas.microsoft.com/office/drawing/2014/main" id="{23420C85-0E22-3F7B-1A8B-77C58316F6F2}"/>
              </a:ext>
            </a:extLst>
          </p:cNvPr>
          <p:cNvSpPr>
            <a:spLocks noGrp="1"/>
          </p:cNvSpPr>
          <p:nvPr>
            <p:ph idx="1"/>
          </p:nvPr>
        </p:nvSpPr>
        <p:spPr>
          <a:xfrm>
            <a:off x="938212" y="1716075"/>
            <a:ext cx="7634287" cy="3144838"/>
          </a:xfrm>
        </p:spPr>
        <p:txBody>
          <a:bodyPr/>
          <a:lstStyle/>
          <a:p>
            <a:pPr marL="175895" indent="-175895" eaLnBrk="1" hangingPunct="1"/>
            <a:r>
              <a:rPr lang="en-US" altLang="en-US" sz="2200" b="1" dirty="0">
                <a:solidFill>
                  <a:schemeClr val="tx1"/>
                </a:solidFill>
                <a:latin typeface="Palatino Linotype"/>
                <a:ea typeface="MS PGothic"/>
              </a:rPr>
              <a:t>We advise you to complete an application to RMSST 4-8 and your top Specialty and Choice program</a:t>
            </a:r>
            <a:endParaRPr lang="en-US" dirty="0">
              <a:solidFill>
                <a:schemeClr val="tx1"/>
              </a:solidFill>
              <a:latin typeface="Palatino Linotype"/>
              <a:ea typeface="MS PGothic"/>
            </a:endParaRPr>
          </a:p>
          <a:p>
            <a:pPr lvl="2" indent="-175895" eaLnBrk="1" hangingPunct="1"/>
            <a:r>
              <a:rPr lang="en-US" altLang="en-US" sz="1900" b="1" dirty="0">
                <a:solidFill>
                  <a:schemeClr val="tx1"/>
                </a:solidFill>
                <a:latin typeface="Palatino Linotype"/>
                <a:ea typeface="MS PGothic"/>
              </a:rPr>
              <a:t>Only up to 100 students will be selected per grade level.</a:t>
            </a:r>
          </a:p>
          <a:p>
            <a:pPr lvl="2" indent="-175895" eaLnBrk="1" hangingPunct="1"/>
            <a:r>
              <a:rPr lang="en-US" altLang="en-US" sz="1900" b="1" dirty="0">
                <a:solidFill>
                  <a:schemeClr val="tx1"/>
                </a:solidFill>
                <a:latin typeface="Palatino Linotype"/>
                <a:ea typeface="MS PGothic"/>
              </a:rPr>
              <a:t>Don’t miss out on a Specialty and Choice School option should you not be accepted! </a:t>
            </a:r>
          </a:p>
          <a:p>
            <a:pPr lvl="2" indent="-175895" eaLnBrk="1" hangingPunct="1"/>
            <a:r>
              <a:rPr lang="en-US" altLang="en-US" sz="1900" b="1" dirty="0">
                <a:solidFill>
                  <a:schemeClr val="tx1"/>
                </a:solidFill>
                <a:latin typeface="Palatino Linotype"/>
                <a:ea typeface="MS PGothic"/>
              </a:rPr>
              <a:t>Applying for a Specialty and Choice School also does not impact your chances of being selected for Magnet 4-8.</a:t>
            </a:r>
          </a:p>
          <a:p>
            <a:pPr lvl="2" indent="-175895" eaLnBrk="1" hangingPunct="1"/>
            <a:r>
              <a:rPr lang="en-US" altLang="en-US" sz="1900" b="1" dirty="0">
                <a:solidFill>
                  <a:schemeClr val="tx1"/>
                </a:solidFill>
                <a:latin typeface="Palatino Linotype"/>
                <a:ea typeface="MS PGothic"/>
              </a:rPr>
              <a:t>You will ultimately have to choose only 1 to attend should you get accepted to both.</a:t>
            </a:r>
          </a:p>
          <a:p>
            <a:pPr marL="175895" indent="-175895" eaLnBrk="1" hangingPunct="1"/>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91169B8-2BFD-A342-5069-C359663F27D1}"/>
              </a:ext>
            </a:extLst>
          </p:cNvPr>
          <p:cNvSpPr txBox="1">
            <a:spLocks/>
          </p:cNvSpPr>
          <p:nvPr/>
        </p:nvSpPr>
        <p:spPr>
          <a:xfrm>
            <a:off x="-579832" y="266633"/>
            <a:ext cx="10303663" cy="879088"/>
          </a:xfrm>
          <a:prstGeom prst="rect">
            <a:avLst/>
          </a:prstGeom>
        </p:spPr>
        <p:txBody>
          <a:bodyPr vert="horz" wrap="square" lIns="71323" tIns="35662" rIns="71323" bIns="35662" numCol="1" rtlCol="0" anchor="t" anchorCtr="0" compatLnSpc="1">
            <a:prstTxWarp prst="textNoShape">
              <a:avLst/>
            </a:prstTxWarp>
            <a:normAutofit/>
          </a:bodyPr>
          <a:lstStyle>
            <a:lvl1pPr algn="l" defTabSz="712788"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72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44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716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88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a:lstStyle>
          <a:p>
            <a:pPr algn="ctr" eaLnBrk="1" hangingPunct="1">
              <a:defRPr/>
            </a:pPr>
            <a:r>
              <a:rPr lang="en-US" altLang="en-US" cap="none"/>
              <a:t>Admissions Process &amp; Timeline</a:t>
            </a:r>
            <a:endParaRPr lang="es-ES_tradnl" altLang="en-US" cap="none"/>
          </a:p>
        </p:txBody>
      </p:sp>
      <p:sp>
        <p:nvSpPr>
          <p:cNvPr id="155650" name="Content Placeholder 2">
            <a:extLst>
              <a:ext uri="{FF2B5EF4-FFF2-40B4-BE49-F238E27FC236}">
                <a16:creationId xmlns:a16="http://schemas.microsoft.com/office/drawing/2014/main" id="{61C4652A-47F1-E7EA-4BF3-AB5F1D79D71F}"/>
              </a:ext>
            </a:extLst>
          </p:cNvPr>
          <p:cNvSpPr>
            <a:spLocks noGrp="1"/>
          </p:cNvSpPr>
          <p:nvPr>
            <p:ph idx="1"/>
          </p:nvPr>
        </p:nvSpPr>
        <p:spPr>
          <a:xfrm>
            <a:off x="947057" y="1145721"/>
            <a:ext cx="7634288" cy="2994025"/>
          </a:xfrm>
        </p:spPr>
        <p:txBody>
          <a:bodyPr lIns="71320" tIns="35661" rIns="71320" bIns="35661"/>
          <a:lstStyle/>
          <a:p>
            <a:pPr eaLnBrk="1" hangingPunct="1">
              <a:buClr>
                <a:srgbClr val="002060"/>
              </a:buClr>
              <a:buFont typeface="Wingdings 2" pitchFamily="2" charset="2"/>
              <a:buChar char="ß"/>
            </a:pPr>
            <a:r>
              <a:rPr lang="en-US" altLang="en-US" sz="2000" b="1" dirty="0">
                <a:solidFill>
                  <a:schemeClr val="tx1"/>
                </a:solidFill>
                <a:latin typeface="Palatino Linotype"/>
                <a:ea typeface="MS PGothic"/>
              </a:rPr>
              <a:t>Application Available at </a:t>
            </a:r>
            <a:r>
              <a:rPr lang="en-US" sz="1800" dirty="0">
                <a:solidFill>
                  <a:schemeClr val="tx1"/>
                </a:solidFill>
                <a:latin typeface="Aptos"/>
                <a:ea typeface="MS PGothic"/>
                <a:hlinkClick r:id="rId2">
                  <a:extLst>
                    <a:ext uri="{A12FA001-AC4F-418D-AE19-62706E023703}">
                      <ahyp:hlinkClr xmlns:ahyp="http://schemas.microsoft.com/office/drawing/2018/hyperlinkcolor" val="tx"/>
                    </a:ext>
                  </a:extLst>
                </a:hlinkClick>
              </a:rPr>
              <a:t>www.rockdaleschools.org/rmsst4-8</a:t>
            </a:r>
            <a:r>
              <a:rPr lang="en-US" sz="1800" dirty="0">
                <a:solidFill>
                  <a:schemeClr val="tx1"/>
                </a:solidFill>
                <a:latin typeface="Aptos"/>
                <a:ea typeface="MS PGothic"/>
              </a:rPr>
              <a:t> </a:t>
            </a:r>
            <a:endParaRPr lang="en-US" altLang="en-US" sz="1400" b="1" dirty="0">
              <a:solidFill>
                <a:schemeClr val="tx1"/>
              </a:solidFill>
              <a:latin typeface="Palatino Linotype"/>
              <a:ea typeface="MS PGothic"/>
            </a:endParaRPr>
          </a:p>
          <a:p>
            <a:pPr lvl="1" eaLnBrk="1" hangingPunct="1">
              <a:buClr>
                <a:srgbClr val="002060"/>
              </a:buClr>
              <a:buFont typeface="Wingdings 2" pitchFamily="2" charset="2"/>
              <a:buChar char="ß"/>
            </a:pPr>
            <a:r>
              <a:rPr lang="en-US" altLang="en-US" sz="1800" b="1" dirty="0">
                <a:solidFill>
                  <a:schemeClr val="tx1"/>
                </a:solidFill>
                <a:latin typeface="Palatino Linotype"/>
                <a:ea typeface="MS PGothic"/>
              </a:rPr>
              <a:t>Opens Friday, November 7th </a:t>
            </a:r>
            <a:endParaRPr lang="en-US" altLang="en-US" sz="1800" b="1" dirty="0">
              <a:solidFill>
                <a:schemeClr val="tx1"/>
              </a:solidFill>
              <a:latin typeface="Palatino Linotype" panose="02040502050505030304" pitchFamily="18" charset="0"/>
            </a:endParaRPr>
          </a:p>
          <a:p>
            <a:pPr eaLnBrk="1" hangingPunct="1">
              <a:buClr>
                <a:srgbClr val="002060"/>
              </a:buClr>
              <a:buFont typeface="Wingdings 2" pitchFamily="2" charset="2"/>
              <a:buChar char="ß"/>
            </a:pPr>
            <a:r>
              <a:rPr lang="en-US" altLang="en-US" sz="2000" b="1" dirty="0">
                <a:solidFill>
                  <a:schemeClr val="tx1"/>
                </a:solidFill>
                <a:latin typeface="Palatino Linotype"/>
                <a:ea typeface="MS PGothic"/>
              </a:rPr>
              <a:t>Application Deadline – </a:t>
            </a:r>
            <a:r>
              <a:rPr lang="en-US" altLang="en-US" sz="2000" b="1" dirty="0">
                <a:solidFill>
                  <a:srgbClr val="0070C0"/>
                </a:solidFill>
                <a:latin typeface="Palatino Linotype"/>
                <a:ea typeface="MS PGothic"/>
              </a:rPr>
              <a:t>December 12</a:t>
            </a:r>
            <a:r>
              <a:rPr lang="en-US" altLang="en-US" sz="2000" b="1" baseline="30000" dirty="0">
                <a:solidFill>
                  <a:srgbClr val="0070C0"/>
                </a:solidFill>
                <a:latin typeface="Palatino Linotype"/>
                <a:ea typeface="MS PGothic"/>
              </a:rPr>
              <a:t>th</a:t>
            </a:r>
            <a:r>
              <a:rPr lang="en-US" altLang="en-US" sz="2000" b="1" dirty="0">
                <a:solidFill>
                  <a:srgbClr val="0070C0"/>
                </a:solidFill>
                <a:latin typeface="Palatino Linotype"/>
                <a:ea typeface="MS PGothic"/>
              </a:rPr>
              <a:t> </a:t>
            </a:r>
          </a:p>
          <a:p>
            <a:pPr eaLnBrk="1" hangingPunct="1">
              <a:buClr>
                <a:srgbClr val="002060"/>
              </a:buClr>
              <a:buFont typeface="Wingdings 2" pitchFamily="2" charset="2"/>
              <a:buChar char="ß"/>
            </a:pPr>
            <a:endParaRPr lang="en-US" altLang="en-US" sz="2000" b="1">
              <a:solidFill>
                <a:srgbClr val="0070C0"/>
              </a:solidFill>
              <a:latin typeface="Palatino Linotype"/>
              <a:ea typeface="MS PGothic"/>
            </a:endParaRPr>
          </a:p>
          <a:p>
            <a:pPr marL="0" indent="0" eaLnBrk="1" hangingPunct="1">
              <a:buClr>
                <a:srgbClr val="002060"/>
              </a:buClr>
              <a:buNone/>
            </a:pPr>
            <a:r>
              <a:rPr lang="en-US" altLang="en-US" sz="2000" b="1" dirty="0">
                <a:solidFill>
                  <a:srgbClr val="0070C0"/>
                </a:solidFill>
                <a:latin typeface="Palatino Linotype"/>
                <a:ea typeface="MS PGothic"/>
              </a:rPr>
              <a:t>What’s Next: </a:t>
            </a:r>
          </a:p>
          <a:p>
            <a:pPr eaLnBrk="1" hangingPunct="1">
              <a:buClr>
                <a:srgbClr val="002060"/>
              </a:buClr>
              <a:buFont typeface="Wingdings 2" pitchFamily="2" charset="2"/>
              <a:buChar char="ß"/>
            </a:pPr>
            <a:r>
              <a:rPr lang="en-US" altLang="en-US" sz="2000" b="1" dirty="0">
                <a:solidFill>
                  <a:schemeClr val="tx1"/>
                </a:solidFill>
                <a:latin typeface="Palatino Linotype"/>
                <a:ea typeface="MS PGothic"/>
              </a:rPr>
              <a:t>Mid-February: Student applicants notified of status and accepted students return signed commitment </a:t>
            </a:r>
          </a:p>
          <a:p>
            <a:pPr eaLnBrk="1" hangingPunct="1">
              <a:buClr>
                <a:srgbClr val="002060"/>
              </a:buClr>
              <a:buFont typeface="Wingdings 2" pitchFamily="2" charset="2"/>
              <a:buChar char="ß"/>
            </a:pPr>
            <a:r>
              <a:rPr lang="en-US" altLang="en-US" sz="2000" b="1" dirty="0">
                <a:solidFill>
                  <a:schemeClr val="tx1"/>
                </a:solidFill>
                <a:latin typeface="Palatino Linotype"/>
                <a:ea typeface="MS PGothic"/>
              </a:rPr>
              <a:t>March: Parent-Student Meetings &amp; Staff Introductions </a:t>
            </a:r>
          </a:p>
          <a:p>
            <a:pPr eaLnBrk="1" hangingPunct="1">
              <a:buClr>
                <a:srgbClr val="002060"/>
              </a:buClr>
              <a:buFont typeface="Wingdings 2" pitchFamily="2" charset="2"/>
              <a:buChar char="ß"/>
            </a:pPr>
            <a:r>
              <a:rPr lang="en-US" altLang="en-US" sz="2000" b="1" dirty="0">
                <a:solidFill>
                  <a:schemeClr val="tx1"/>
                </a:solidFill>
                <a:latin typeface="Palatino Linotype"/>
                <a:ea typeface="MS PGothic"/>
              </a:rPr>
              <a:t>March: Transition day for 5th graders during school </a:t>
            </a:r>
          </a:p>
          <a:p>
            <a:pPr eaLnBrk="1" hangingPunct="1">
              <a:buClr>
                <a:srgbClr val="002060"/>
              </a:buClr>
              <a:buFont typeface="Wingdings 2" pitchFamily="2" charset="2"/>
              <a:buChar char="ß"/>
            </a:pPr>
            <a:r>
              <a:rPr lang="en-US" altLang="en-US" sz="2000" b="1" dirty="0">
                <a:solidFill>
                  <a:schemeClr val="tx1"/>
                </a:solidFill>
                <a:latin typeface="Palatino Linotype"/>
                <a:ea typeface="MS PGothic"/>
              </a:rPr>
              <a:t>July 2026: Jump Start &amp; Open House Events </a:t>
            </a:r>
          </a:p>
          <a:p>
            <a:pPr eaLnBrk="1" hangingPunct="1">
              <a:buClr>
                <a:srgbClr val="002060"/>
              </a:buClr>
              <a:buFont typeface="Wingdings 2" pitchFamily="2" charset="2"/>
              <a:buChar char="ß"/>
            </a:pPr>
            <a:r>
              <a:rPr lang="en-US" altLang="en-US" sz="2000" b="1" dirty="0">
                <a:solidFill>
                  <a:schemeClr val="tx1"/>
                </a:solidFill>
                <a:latin typeface="Palatino Linotype"/>
                <a:ea typeface="MS PGothic"/>
              </a:rPr>
              <a:t>August 2026: First day of classes for 4th-8th grade students </a:t>
            </a:r>
          </a:p>
          <a:p>
            <a:pPr eaLnBrk="1" hangingPunct="1">
              <a:buClr>
                <a:srgbClr val="002060"/>
              </a:buClr>
              <a:buFont typeface="Wingdings 2" pitchFamily="2" charset="2"/>
              <a:buChar char="ß"/>
            </a:pPr>
            <a:endParaRPr lang="en-US" altLang="en-US" sz="2000" b="1">
              <a:solidFill>
                <a:srgbClr val="0070C0"/>
              </a:solidFill>
              <a:latin typeface="Palatino Linotype"/>
              <a:ea typeface="MS PGothic"/>
            </a:endParaRPr>
          </a:p>
          <a:p>
            <a:pPr marL="0" indent="0" eaLnBrk="1" hangingPunct="1">
              <a:buClr>
                <a:srgbClr val="002060"/>
              </a:buClr>
              <a:buNone/>
            </a:pPr>
            <a:endParaRPr lang="en-US" altLang="en-US" sz="2000" b="1">
              <a:solidFill>
                <a:srgbClr val="0070C0"/>
              </a:solidFill>
              <a:latin typeface="Palatino Linotype"/>
              <a:ea typeface="MS PGothic"/>
            </a:endParaRPr>
          </a:p>
          <a:p>
            <a:pPr eaLnBrk="1" hangingPunct="1">
              <a:buClr>
                <a:srgbClr val="002060"/>
              </a:buClr>
              <a:buFont typeface="Wingdings 2" pitchFamily="2" charset="2"/>
              <a:buChar char="ß"/>
            </a:pPr>
            <a:endParaRPr lang="en-US" altLang="en-US" sz="2000" b="1">
              <a:solidFill>
                <a:schemeClr val="tx1"/>
              </a:solidFill>
              <a:highlight>
                <a:srgbClr val="FFFF00"/>
              </a:highlight>
              <a:latin typeface="Palatino Linotype" panose="02040502050505030304" pitchFamily="18" charset="0"/>
            </a:endParaRPr>
          </a:p>
          <a:p>
            <a:pPr eaLnBrk="1" hangingPunct="1">
              <a:buClr>
                <a:srgbClr val="002060"/>
              </a:buClr>
              <a:buFont typeface="Wingdings 2" pitchFamily="2" charset="2"/>
              <a:buChar char="ß"/>
            </a:pPr>
            <a:endParaRPr lang="en-US" altLang="en-US" sz="2000" b="1">
              <a:solidFill>
                <a:srgbClr val="0070C0"/>
              </a:solidFill>
              <a:latin typeface="Palatino Linotype"/>
              <a:ea typeface="MS PGothic"/>
            </a:endParaRPr>
          </a:p>
          <a:p>
            <a:pPr marL="0" indent="0" eaLnBrk="1" hangingPunct="1">
              <a:buClr>
                <a:srgbClr val="002060"/>
              </a:buClr>
              <a:buNone/>
            </a:pPr>
            <a:endParaRPr lang="en-US" altLang="en-US" b="1" baseline="30000">
              <a:solidFill>
                <a:srgbClr val="FF0000"/>
              </a:solidFill>
              <a:latin typeface="Palatino Linotype" panose="0204050205050503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70A4121-5A69-1559-052B-99B8E82874B2}"/>
              </a:ext>
            </a:extLst>
          </p:cNvPr>
          <p:cNvSpPr txBox="1">
            <a:spLocks/>
          </p:cNvSpPr>
          <p:nvPr/>
        </p:nvSpPr>
        <p:spPr>
          <a:xfrm>
            <a:off x="-579832" y="266633"/>
            <a:ext cx="10303663" cy="879088"/>
          </a:xfrm>
          <a:prstGeom prst="rect">
            <a:avLst/>
          </a:prstGeom>
        </p:spPr>
        <p:txBody>
          <a:bodyPr vert="horz" wrap="square" lIns="71323" tIns="35662" rIns="71323" bIns="35662" numCol="1" rtlCol="0" anchor="t" anchorCtr="0" compatLnSpc="1">
            <a:prstTxWarp prst="textNoShape">
              <a:avLst/>
            </a:prstTxWarp>
            <a:normAutofit/>
          </a:bodyPr>
          <a:lstStyle>
            <a:lvl1pPr algn="l" defTabSz="712788" rtl="0" eaLnBrk="0" fontAlgn="base" hangingPunct="0">
              <a:lnSpc>
                <a:spcPct val="90000"/>
              </a:lnSpc>
              <a:spcBef>
                <a:spcPct val="0"/>
              </a:spcBef>
              <a:spcAft>
                <a:spcPct val="0"/>
              </a:spcAft>
              <a:defRPr sz="4000" kern="1200" cap="all" spc="156">
                <a:solidFill>
                  <a:schemeClr val="tx2"/>
                </a:solidFill>
                <a:latin typeface="+mj-lt"/>
                <a:ea typeface="MS PGothic" panose="020B0600070205080204" pitchFamily="34" charset="-128"/>
                <a:cs typeface="ＭＳ Ｐゴシック" charset="0"/>
              </a:defRPr>
            </a:lvl1pPr>
            <a:lvl2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2pPr>
            <a:lvl3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3pPr>
            <a:lvl4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4pPr>
            <a:lvl5pPr algn="l" defTabSz="712788" rtl="0" eaLnBrk="0" fontAlgn="base" hangingPunct="0">
              <a:lnSpc>
                <a:spcPct val="90000"/>
              </a:lnSpc>
              <a:spcBef>
                <a:spcPct val="0"/>
              </a:spcBef>
              <a:spcAft>
                <a:spcPct val="0"/>
              </a:spcAft>
              <a:defRPr sz="4000">
                <a:solidFill>
                  <a:schemeClr val="tx2"/>
                </a:solidFill>
                <a:latin typeface="Impact" charset="0"/>
                <a:ea typeface="MS PGothic" panose="020B0600070205080204" pitchFamily="34" charset="-128"/>
                <a:cs typeface="ＭＳ Ｐゴシック" charset="0"/>
              </a:defRPr>
            </a:lvl5pPr>
            <a:lvl6pPr marL="4572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6pPr>
            <a:lvl7pPr marL="9144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7pPr>
            <a:lvl8pPr marL="13716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8pPr>
            <a:lvl9pPr marL="1828800" algn="l" defTabSz="712788" rtl="0" fontAlgn="base">
              <a:lnSpc>
                <a:spcPct val="90000"/>
              </a:lnSpc>
              <a:spcBef>
                <a:spcPct val="0"/>
              </a:spcBef>
              <a:spcAft>
                <a:spcPct val="0"/>
              </a:spcAft>
              <a:defRPr sz="4000">
                <a:solidFill>
                  <a:schemeClr val="tx2"/>
                </a:solidFill>
                <a:latin typeface="Impact" charset="0"/>
                <a:ea typeface="ＭＳ Ｐゴシック" charset="0"/>
                <a:cs typeface="ＭＳ Ｐゴシック" charset="0"/>
              </a:defRPr>
            </a:lvl9pPr>
          </a:lstStyle>
          <a:p>
            <a:pPr algn="ctr">
              <a:defRPr/>
            </a:pPr>
            <a:r>
              <a:rPr lang="en-US" altLang="en-US" cap="none">
                <a:ea typeface="MS PGothic"/>
              </a:rPr>
              <a:t>Tonight's Tour Experience</a:t>
            </a:r>
            <a:endParaRPr lang="en-US"/>
          </a:p>
        </p:txBody>
      </p:sp>
      <p:sp>
        <p:nvSpPr>
          <p:cNvPr id="8" name="Content Placeholder 7">
            <a:extLst>
              <a:ext uri="{FF2B5EF4-FFF2-40B4-BE49-F238E27FC236}">
                <a16:creationId xmlns:a16="http://schemas.microsoft.com/office/drawing/2014/main" id="{46E05E08-F173-C54E-4C27-C6D287D9E8B9}"/>
              </a:ext>
            </a:extLst>
          </p:cNvPr>
          <p:cNvSpPr>
            <a:spLocks noGrp="1"/>
          </p:cNvSpPr>
          <p:nvPr>
            <p:ph idx="1"/>
          </p:nvPr>
        </p:nvSpPr>
        <p:spPr>
          <a:xfrm>
            <a:off x="730940" y="1497973"/>
            <a:ext cx="3630143" cy="3675808"/>
          </a:xfrm>
        </p:spPr>
        <p:txBody>
          <a:bodyPr>
            <a:normAutofit/>
          </a:bodyPr>
          <a:lstStyle/>
          <a:p>
            <a:r>
              <a:rPr lang="en-US" dirty="0">
                <a:solidFill>
                  <a:srgbClr val="000000"/>
                </a:solidFill>
                <a:ea typeface="MS PGothic"/>
              </a:rPr>
              <a:t>A snapshot of High School Magnet via </a:t>
            </a:r>
            <a:endParaRPr lang="en-US" dirty="0">
              <a:solidFill>
                <a:srgbClr val="000000"/>
              </a:solidFill>
            </a:endParaRPr>
          </a:p>
          <a:p>
            <a:pPr marL="0" indent="0">
              <a:buNone/>
            </a:pPr>
            <a:r>
              <a:rPr lang="en-US" dirty="0">
                <a:solidFill>
                  <a:srgbClr val="000000"/>
                </a:solidFill>
                <a:ea typeface="MS PGothic"/>
              </a:rPr>
              <a:t>   2 learning spaces</a:t>
            </a:r>
            <a:endParaRPr lang="en-US" dirty="0">
              <a:solidFill>
                <a:srgbClr val="000000"/>
              </a:solidFill>
            </a:endParaRPr>
          </a:p>
          <a:p>
            <a:pPr lvl="1">
              <a:buFont typeface="Courier New" panose="020B0604020202020204" pitchFamily="34" charset="0"/>
              <a:buChar char="o"/>
            </a:pPr>
            <a:r>
              <a:rPr lang="en-US" dirty="0">
                <a:solidFill>
                  <a:srgbClr val="000000"/>
                </a:solidFill>
                <a:ea typeface="MS PGothic"/>
              </a:rPr>
              <a:t>Student Ambassadors as tour guides</a:t>
            </a:r>
          </a:p>
          <a:p>
            <a:pPr lvl="1">
              <a:buFont typeface="Courier New" panose="020B0604020202020204" pitchFamily="34" charset="0"/>
              <a:buChar char="o"/>
            </a:pPr>
            <a:r>
              <a:rPr lang="en-US" dirty="0">
                <a:solidFill>
                  <a:srgbClr val="000000"/>
                </a:solidFill>
                <a:ea typeface="MS PGothic"/>
              </a:rPr>
              <a:t>Faculty, Staff &amp; Students excited to share more about their experiences</a:t>
            </a:r>
          </a:p>
          <a:p>
            <a:pPr lvl="1">
              <a:buFont typeface="Courier New" panose="020B0604020202020204" pitchFamily="34" charset="0"/>
              <a:buChar char="o"/>
            </a:pPr>
            <a:endParaRPr lang="en-US">
              <a:solidFill>
                <a:srgbClr val="000000"/>
              </a:solidFill>
            </a:endParaRPr>
          </a:p>
          <a:p>
            <a:r>
              <a:rPr lang="en-US" dirty="0">
                <a:solidFill>
                  <a:srgbClr val="000000"/>
                </a:solidFill>
                <a:ea typeface="MS PGothic"/>
              </a:rPr>
              <a:t>Tonight's tour is just a peak into the awesome things at 9-12 Magnet. </a:t>
            </a:r>
            <a:endParaRPr lang="en-US" dirty="0">
              <a:solidFill>
                <a:srgbClr val="000000"/>
              </a:solidFill>
            </a:endParaRPr>
          </a:p>
          <a:p>
            <a:pPr lvl="1">
              <a:buFont typeface="Courier New" panose="020B0604020202020204" pitchFamily="34" charset="0"/>
              <a:buChar char="o"/>
            </a:pPr>
            <a:r>
              <a:rPr lang="en-US" dirty="0">
                <a:solidFill>
                  <a:srgbClr val="000000"/>
                </a:solidFill>
                <a:ea typeface="MS PGothic"/>
              </a:rPr>
              <a:t>Roof Replacement is still in progress, so please pardon our progress outside (and inside for a few areas!)</a:t>
            </a:r>
          </a:p>
          <a:p>
            <a:pPr marL="0" indent="0">
              <a:buNone/>
            </a:pPr>
            <a:endParaRPr lang="en-US">
              <a:solidFill>
                <a:srgbClr val="000000"/>
              </a:solidFill>
            </a:endParaRPr>
          </a:p>
        </p:txBody>
      </p:sp>
      <p:pic>
        <p:nvPicPr>
          <p:cNvPr id="4" name="Content Placeholder 3" descr="Construction projects - Trussville Gas and Water">
            <a:extLst>
              <a:ext uri="{FF2B5EF4-FFF2-40B4-BE49-F238E27FC236}">
                <a16:creationId xmlns:a16="http://schemas.microsoft.com/office/drawing/2014/main" id="{C1641B53-EB96-5A30-646E-FEC254CF1F36}"/>
              </a:ext>
            </a:extLst>
          </p:cNvPr>
          <p:cNvPicPr>
            <a:picLocks noChangeAspect="1"/>
          </p:cNvPicPr>
          <p:nvPr/>
        </p:nvPicPr>
        <p:blipFill>
          <a:blip r:embed="rId2"/>
          <a:srcRect l="2570" t="15303" r="4925" b="8383"/>
          <a:stretch>
            <a:fillRect/>
          </a:stretch>
        </p:blipFill>
        <p:spPr bwMode="auto">
          <a:xfrm>
            <a:off x="4487120" y="1954841"/>
            <a:ext cx="4223348" cy="24922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6577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a:extLst>
              <a:ext uri="{FF2B5EF4-FFF2-40B4-BE49-F238E27FC236}">
                <a16:creationId xmlns:a16="http://schemas.microsoft.com/office/drawing/2014/main" id="{414C4013-B7AA-BAA0-B9C7-8BC38911F855}"/>
              </a:ext>
            </a:extLst>
          </p:cNvPr>
          <p:cNvSpPr>
            <a:spLocks noGrp="1" noChangeArrowheads="1"/>
          </p:cNvSpPr>
          <p:nvPr>
            <p:ph type="title" idx="4294967295"/>
          </p:nvPr>
        </p:nvSpPr>
        <p:spPr>
          <a:xfrm>
            <a:off x="3589020" y="-426721"/>
            <a:ext cx="5554980" cy="2880361"/>
          </a:xfrm>
        </p:spPr>
        <p:txBody>
          <a:bodyPr/>
          <a:lstStyle/>
          <a:p>
            <a:pPr marL="342900" indent="-342900"/>
            <a:br>
              <a:rPr lang="en-US" altLang="en-US" sz="5400" dirty="0"/>
            </a:br>
            <a:br>
              <a:rPr lang="en-US" altLang="en-US" sz="5400" dirty="0"/>
            </a:br>
            <a:br>
              <a:rPr lang="en-US" altLang="en-US" sz="5400" dirty="0"/>
            </a:br>
            <a:r>
              <a:rPr lang="en-US" altLang="en-US" sz="4000" dirty="0">
                <a:solidFill>
                  <a:schemeClr val="bg1"/>
                </a:solidFill>
                <a:ea typeface="MS PGothic"/>
              </a:rPr>
              <a:t>Thank you </a:t>
            </a:r>
            <a:br>
              <a:rPr lang="en-US" altLang="en-US" dirty="0">
                <a:ea typeface="MS PGothic"/>
              </a:rPr>
            </a:br>
            <a:r>
              <a:rPr lang="en-US" altLang="en-US" sz="2200" b="1" dirty="0">
                <a:solidFill>
                  <a:schemeClr val="bg1"/>
                </a:solidFill>
                <a:latin typeface="Palatino Linotype"/>
                <a:ea typeface="MS PGothic"/>
              </a:rPr>
              <a:t>Reminders:</a:t>
            </a:r>
            <a:br>
              <a:rPr lang="en-US" altLang="en-US" sz="2200" b="1" dirty="0">
                <a:latin typeface="Palatino Linotype" panose="02040502050505030304" pitchFamily="18" charset="0"/>
              </a:rPr>
            </a:br>
            <a:br>
              <a:rPr lang="en-US" altLang="en-US" sz="1100" b="1" dirty="0">
                <a:latin typeface="Palatino Linotype" panose="02040502050505030304" pitchFamily="18" charset="0"/>
              </a:rPr>
            </a:br>
            <a:r>
              <a:rPr lang="en-US" altLang="en-US" sz="2200" b="1" dirty="0">
                <a:solidFill>
                  <a:schemeClr val="bg1"/>
                </a:solidFill>
                <a:latin typeface="Palatino Linotype"/>
                <a:ea typeface="MS PGothic"/>
              </a:rPr>
              <a:t>Application Opens</a:t>
            </a:r>
            <a:br>
              <a:rPr lang="en-US" altLang="en-US" sz="2200" b="1" dirty="0">
                <a:latin typeface="Palatino Linotype"/>
                <a:ea typeface="MS PGothic"/>
              </a:rPr>
            </a:br>
            <a:r>
              <a:rPr lang="en-US" altLang="en-US" sz="2400" b="1" dirty="0">
                <a:solidFill>
                  <a:schemeClr val="bg1"/>
                </a:solidFill>
                <a:latin typeface="Palatino Linotype"/>
                <a:ea typeface="MS PGothic"/>
              </a:rPr>
              <a:t>– </a:t>
            </a:r>
            <a:r>
              <a:rPr lang="en-US" altLang="en-US" sz="2200" b="1" dirty="0">
                <a:solidFill>
                  <a:schemeClr val="bg1"/>
                </a:solidFill>
                <a:latin typeface="Palatino Linotype"/>
                <a:ea typeface="MS PGothic"/>
              </a:rPr>
              <a:t>November 7, 2025</a:t>
            </a:r>
            <a:br>
              <a:rPr lang="en-US" altLang="en-US" sz="2200" b="1" dirty="0">
                <a:latin typeface="Palatino Linotype"/>
                <a:ea typeface="MS PGothic"/>
              </a:rPr>
            </a:br>
            <a:br>
              <a:rPr lang="en-US" altLang="en-US" sz="1100" b="1" dirty="0">
                <a:latin typeface="Palatino Linotype"/>
                <a:ea typeface="MS PGothic"/>
              </a:rPr>
            </a:br>
            <a:r>
              <a:rPr lang="en-US" altLang="en-US" sz="2000" b="1" dirty="0">
                <a:solidFill>
                  <a:schemeClr val="bg1"/>
                </a:solidFill>
                <a:latin typeface="Palatino Linotype"/>
                <a:ea typeface="MS PGothic"/>
              </a:rPr>
              <a:t>Application Deadline </a:t>
            </a:r>
            <a:br>
              <a:rPr lang="en-US" altLang="en-US" sz="2000" b="1" dirty="0">
                <a:latin typeface="Palatino Linotype" panose="02040502050505030304" pitchFamily="18" charset="0"/>
              </a:rPr>
            </a:br>
            <a:r>
              <a:rPr lang="en-US" altLang="en-US" sz="2000" b="1" dirty="0">
                <a:solidFill>
                  <a:schemeClr val="bg1"/>
                </a:solidFill>
                <a:latin typeface="Palatino Linotype"/>
                <a:ea typeface="MS PGothic"/>
              </a:rPr>
              <a:t>– December 12, 2025</a:t>
            </a:r>
            <a:br>
              <a:rPr lang="en-US" altLang="en-US" sz="2000" b="1" dirty="0">
                <a:solidFill>
                  <a:schemeClr val="bg1"/>
                </a:solidFill>
                <a:latin typeface="Palatino Linotype"/>
                <a:ea typeface="MS PGothic"/>
              </a:rPr>
            </a:br>
            <a:r>
              <a:rPr lang="en-US" altLang="en-US" sz="2000" b="1" dirty="0">
                <a:solidFill>
                  <a:schemeClr val="bg1"/>
                </a:solidFill>
                <a:latin typeface="Palatino Linotype"/>
                <a:ea typeface="MS PGothic"/>
              </a:rPr>
              <a:t>@ www.rockdaleschools.org/rmsst4-8</a:t>
            </a:r>
            <a:br>
              <a:rPr lang="en-US" altLang="en-US" sz="1400" b="1" dirty="0">
                <a:latin typeface="Palatino Linotype" panose="02040502050505030304" pitchFamily="18" charset="0"/>
              </a:rPr>
            </a:br>
            <a:br>
              <a:rPr lang="en-US" altLang="en-US" sz="1400" b="1" dirty="0">
                <a:latin typeface="Palatino Linotype" panose="02040502050505030304" pitchFamily="18" charset="0"/>
              </a:rPr>
            </a:br>
            <a:br>
              <a:rPr lang="en-US" altLang="en-US" sz="1400" b="1" dirty="0">
                <a:latin typeface="Palatino Linotype" panose="02040502050505030304" pitchFamily="18" charset="0"/>
              </a:rPr>
            </a:br>
            <a:endParaRPr lang="en-US" altLang="en-US" sz="3000" dirty="0">
              <a:solidFill>
                <a:schemeClr val="bg1"/>
              </a:solidFill>
            </a:endParaRPr>
          </a:p>
        </p:txBody>
      </p:sp>
      <p:pic>
        <p:nvPicPr>
          <p:cNvPr id="6" name="Picture 5" descr="QR code for www.rockdaleschools.org/rmsst4-8">
            <a:extLst>
              <a:ext uri="{FF2B5EF4-FFF2-40B4-BE49-F238E27FC236}">
                <a16:creationId xmlns:a16="http://schemas.microsoft.com/office/drawing/2014/main" id="{179B51E5-4EB1-7BAF-D611-5A0ABA32C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5979" y="1178950"/>
            <a:ext cx="1682701" cy="1682701"/>
          </a:xfrm>
          <a:prstGeom prst="rect">
            <a:avLst/>
          </a:prstGeom>
        </p:spPr>
      </p:pic>
      <p:sp>
        <p:nvSpPr>
          <p:cNvPr id="4" name="TextBox 3">
            <a:extLst>
              <a:ext uri="{FF2B5EF4-FFF2-40B4-BE49-F238E27FC236}">
                <a16:creationId xmlns:a16="http://schemas.microsoft.com/office/drawing/2014/main" id="{8F0EEEE4-E121-C8AC-4CBF-1E8A108F269C}"/>
              </a:ext>
            </a:extLst>
          </p:cNvPr>
          <p:cNvSpPr txBox="1"/>
          <p:nvPr/>
        </p:nvSpPr>
        <p:spPr>
          <a:xfrm>
            <a:off x="3981450" y="3583793"/>
            <a:ext cx="2411730" cy="2739211"/>
          </a:xfrm>
          <a:prstGeom prst="rect">
            <a:avLst/>
          </a:prstGeom>
          <a:noFill/>
        </p:spPr>
        <p:txBody>
          <a:bodyPr wrap="square">
            <a:spAutoFit/>
          </a:bodyPr>
          <a:lstStyle/>
          <a:p>
            <a:r>
              <a:rPr lang="en-US" altLang="en-US" sz="1800" b="1" dirty="0">
                <a:solidFill>
                  <a:schemeClr val="bg1"/>
                </a:solidFill>
                <a:latin typeface="Palatino Linotype"/>
                <a:ea typeface="MS PGothic"/>
              </a:rPr>
              <a:t>Questions? </a:t>
            </a:r>
            <a:br>
              <a:rPr lang="en-US" altLang="en-US" sz="1800" b="1" dirty="0">
                <a:solidFill>
                  <a:schemeClr val="bg1"/>
                </a:solidFill>
                <a:latin typeface="Palatino Linotype"/>
                <a:ea typeface="MS PGothic"/>
              </a:rPr>
            </a:br>
            <a:r>
              <a:rPr lang="en-US" altLang="en-US" sz="1800" b="1" dirty="0">
                <a:solidFill>
                  <a:schemeClr val="bg1"/>
                </a:solidFill>
                <a:latin typeface="Palatino Linotype"/>
                <a:ea typeface="MS PGothic"/>
              </a:rPr>
              <a:t>Submit questions at https://form.jotform.com/253025268980057</a:t>
            </a:r>
            <a:br>
              <a:rPr lang="en-US" altLang="en-US" sz="1800" b="1" dirty="0">
                <a:solidFill>
                  <a:schemeClr val="bg1"/>
                </a:solidFill>
                <a:latin typeface="Palatino Linotype"/>
                <a:ea typeface="MS PGothic"/>
              </a:rPr>
            </a:br>
            <a:endParaRPr lang="en-US" altLang="en-US" sz="1800" b="1" dirty="0">
              <a:solidFill>
                <a:schemeClr val="bg1"/>
              </a:solidFill>
              <a:latin typeface="Palatino Linotype"/>
              <a:ea typeface="MS PGothic"/>
            </a:endParaRPr>
          </a:p>
          <a:p>
            <a:r>
              <a:rPr lang="en-US" altLang="en-US" sz="1800" b="1" dirty="0">
                <a:solidFill>
                  <a:schemeClr val="bg1"/>
                </a:solidFill>
                <a:latin typeface="Palatino Linotype"/>
                <a:ea typeface="MS PGothic"/>
              </a:rPr>
              <a:t>or scan QR code to the right: </a:t>
            </a:r>
            <a:br>
              <a:rPr lang="en-US" altLang="en-US" sz="2800" dirty="0"/>
            </a:br>
            <a:br>
              <a:rPr lang="en-US" altLang="en-US" sz="2800" dirty="0"/>
            </a:br>
            <a:endParaRPr lang="en-US" dirty="0"/>
          </a:p>
        </p:txBody>
      </p:sp>
      <p:pic>
        <p:nvPicPr>
          <p:cNvPr id="2" name="Picture 1" descr="QR code for form for submitting questions  https://form.jotform.com/253025268980057">
            <a:extLst>
              <a:ext uri="{FF2B5EF4-FFF2-40B4-BE49-F238E27FC236}">
                <a16:creationId xmlns:a16="http://schemas.microsoft.com/office/drawing/2014/main" id="{B0108A7C-E690-D0E8-3FA1-DEB353CFA88D}"/>
              </a:ext>
            </a:extLst>
          </p:cNvPr>
          <p:cNvPicPr>
            <a:picLocks noChangeAspect="1"/>
          </p:cNvPicPr>
          <p:nvPr/>
        </p:nvPicPr>
        <p:blipFill>
          <a:blip r:embed="rId3"/>
          <a:stretch>
            <a:fillRect/>
          </a:stretch>
        </p:blipFill>
        <p:spPr>
          <a:xfrm>
            <a:off x="6524039" y="3694699"/>
            <a:ext cx="1682701" cy="1674397"/>
          </a:xfrm>
          <a:prstGeom prst="rect">
            <a:avLst/>
          </a:prstGeom>
        </p:spPr>
      </p:pic>
    </p:spTree>
  </p:cSld>
  <p:clrMapOvr>
    <a:masterClrMapping/>
  </p:clrMapOvr>
</p:sld>
</file>

<file path=ppt/theme/theme1.xml><?xml version="1.0" encoding="utf-8"?>
<a:theme xmlns:a="http://schemas.openxmlformats.org/drawingml/2006/main" name="AF_GlobalRea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Design">
      <a:majorFont>
        <a:latin typeface="Arial Black"/>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AF_GlobalRea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Design">
      <a:majorFont>
        <a:latin typeface="Arial Black"/>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AF_GlobalRea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Design">
      <a:majorFont>
        <a:latin typeface="Arial Black"/>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themeOverride>
</file>

<file path=ppt/theme/themeOverride2.xml><?xml version="1.0" encoding="utf-8"?>
<a:themeOverride xmlns:a="http://schemas.openxmlformats.org/drawingml/2006/main">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themeOverride>
</file>

<file path=docMetadata/LabelInfo.xml><?xml version="1.0" encoding="utf-8"?>
<clbl:labelList xmlns:clbl="http://schemas.microsoft.com/office/2020/mipLabelMetadata">
  <clbl:label id="{bfd25eb8-3dfc-4e5c-adab-ad073f23ac72}" enabled="0" method="" siteId="{bfd25eb8-3dfc-4e5c-adab-ad073f23ac72}" removed="1"/>
</clbl:labelList>
</file>

<file path=docProps/app.xml><?xml version="1.0" encoding="utf-8"?>
<Properties xmlns="http://schemas.openxmlformats.org/officeDocument/2006/extended-properties" xmlns:vt="http://schemas.openxmlformats.org/officeDocument/2006/docPropsVTypes">
  <Template>AF_GlobalRead</Template>
  <TotalTime>36</TotalTime>
  <Words>1419</Words>
  <Application>Microsoft Office PowerPoint</Application>
  <PresentationFormat>On-screen Show (16:10)</PresentationFormat>
  <Paragraphs>251</Paragraphs>
  <Slides>35</Slides>
  <Notes>16</Notes>
  <HiddenSlides>0</HiddenSlides>
  <MMClips>0</MMClips>
  <ScaleCrop>false</ScaleCrop>
  <HeadingPairs>
    <vt:vector size="6" baseType="variant">
      <vt:variant>
        <vt:lpstr>Fonts Used</vt:lpstr>
      </vt:variant>
      <vt:variant>
        <vt:i4>18</vt:i4>
      </vt:variant>
      <vt:variant>
        <vt:lpstr>Theme</vt:lpstr>
      </vt:variant>
      <vt:variant>
        <vt:i4>7</vt:i4>
      </vt:variant>
      <vt:variant>
        <vt:lpstr>Slide Titles</vt:lpstr>
      </vt:variant>
      <vt:variant>
        <vt:i4>35</vt:i4>
      </vt:variant>
    </vt:vector>
  </HeadingPairs>
  <TitlesOfParts>
    <vt:vector size="60" baseType="lpstr">
      <vt:lpstr>MS PGothic</vt:lpstr>
      <vt:lpstr>Adobe Caslon Pro Bold</vt:lpstr>
      <vt:lpstr>Aptos</vt:lpstr>
      <vt:lpstr>Arial</vt:lpstr>
      <vt:lpstr>Arial Black</vt:lpstr>
      <vt:lpstr>Arial Unicode MS</vt:lpstr>
      <vt:lpstr>Arimo Bold</vt:lpstr>
      <vt:lpstr>Calibri</vt:lpstr>
      <vt:lpstr>Courier New</vt:lpstr>
      <vt:lpstr>Gill Sans MT</vt:lpstr>
      <vt:lpstr>Impact</vt:lpstr>
      <vt:lpstr>Open Sauce</vt:lpstr>
      <vt:lpstr>Open Sauce Bold</vt:lpstr>
      <vt:lpstr>Palatino Linotype</vt:lpstr>
      <vt:lpstr>Poppins</vt:lpstr>
      <vt:lpstr>Times New Roman</vt:lpstr>
      <vt:lpstr>Wingdings</vt:lpstr>
      <vt:lpstr>Wingdings 2</vt:lpstr>
      <vt:lpstr>AF_GlobalRead</vt:lpstr>
      <vt:lpstr>Office Theme</vt:lpstr>
      <vt:lpstr>Badge</vt:lpstr>
      <vt:lpstr>2_Office Theme</vt:lpstr>
      <vt:lpstr>1_AF_GlobalRead</vt:lpstr>
      <vt:lpstr>2_AF_GlobalRead</vt:lpstr>
      <vt:lpstr>5_Badge</vt:lpstr>
      <vt:lpstr>PowerPoint Presentation</vt:lpstr>
      <vt:lpstr>PowerPoint Presentation</vt:lpstr>
      <vt:lpstr>PowerPoint Presentation</vt:lpstr>
      <vt:lpstr>Challenge Yourself to Ask  </vt:lpstr>
      <vt:lpstr>PowerPoint Presentation</vt:lpstr>
      <vt:lpstr>PowerPoint Presentation</vt:lpstr>
      <vt:lpstr>PowerPoint Presentation</vt:lpstr>
      <vt:lpstr>PowerPoint Presentation</vt:lpstr>
      <vt:lpstr>PowerPoint Presentation</vt:lpstr>
      <vt:lpstr>PowerPoint Presentation</vt:lpstr>
      <vt:lpstr>Why expand RMSST to 4-8?</vt:lpstr>
      <vt:lpstr>What will the 4-8 expansion include?</vt:lpstr>
      <vt:lpstr>What makes this program unique?</vt:lpstr>
      <vt:lpstr>PowerPoint Presentation</vt:lpstr>
      <vt:lpstr>PowerPoint Presentation</vt:lpstr>
      <vt:lpstr>PowerPoint Presentation</vt:lpstr>
      <vt:lpstr>High School Credit in Middle School</vt:lpstr>
      <vt:lpstr>School Experience &amp; Culture</vt:lpstr>
      <vt:lpstr>Community Partnerships</vt:lpstr>
      <vt:lpstr>Families as Partners in Education</vt:lpstr>
      <vt:lpstr>Extracurriculars</vt:lpstr>
      <vt:lpstr>Logistics &amp; Staff</vt:lpstr>
      <vt:lpstr>PowerPoint Presentation</vt:lpstr>
      <vt:lpstr>Help will be available– and encouraged!</vt:lpstr>
      <vt:lpstr>Building a Community</vt:lpstr>
      <vt:lpstr>Why choose THE challenge of RMSST 4-8? </vt:lpstr>
      <vt:lpstr>PowerPoint Presentation</vt:lpstr>
      <vt:lpstr>PowerPoint Presentation</vt:lpstr>
      <vt:lpstr>PowerPoint Presentation</vt:lpstr>
      <vt:lpstr>PowerPoint Presentation</vt:lpstr>
      <vt:lpstr>“I want in!” </vt:lpstr>
      <vt:lpstr>PowerPoint Presentation</vt:lpstr>
      <vt:lpstr>PowerPoint Presentation</vt:lpstr>
      <vt:lpstr>PowerPoint Presentation</vt:lpstr>
      <vt:lpstr>   Thank you  Reminders:  Application Opens – November 7, 2025  Application Deadline  – December 12, 2025 @ www.rockdaleschools.org/rmsst4-8   </vt:lpstr>
    </vt:vector>
  </TitlesOfParts>
  <Company>RCPS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Junior Meeting</dc:title>
  <dc:creator>msuddeth</dc:creator>
  <cp:lastModifiedBy>Michelle Kim</cp:lastModifiedBy>
  <cp:revision>206</cp:revision>
  <cp:lastPrinted>2017-11-07T19:05:27Z</cp:lastPrinted>
  <dcterms:created xsi:type="dcterms:W3CDTF">2010-11-24T22:23:36Z</dcterms:created>
  <dcterms:modified xsi:type="dcterms:W3CDTF">2025-11-05T18:15:11Z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TC010336792</vt:lpwstr>
  </property>
</Properties>
</file>