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4"/>
  </p:sldMasterIdLst>
  <p:notesMasterIdLst>
    <p:notesMasterId r:id="rId17"/>
  </p:notesMasterIdLst>
  <p:sldIdLst>
    <p:sldId id="256" r:id="rId5"/>
    <p:sldId id="287" r:id="rId6"/>
    <p:sldId id="320" r:id="rId7"/>
    <p:sldId id="321" r:id="rId8"/>
    <p:sldId id="322" r:id="rId9"/>
    <p:sldId id="323" r:id="rId10"/>
    <p:sldId id="312" r:id="rId11"/>
    <p:sldId id="313" r:id="rId12"/>
    <p:sldId id="324" r:id="rId13"/>
    <p:sldId id="325" r:id="rId14"/>
    <p:sldId id="326" r:id="rId15"/>
    <p:sldId id="28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3AAFF5-F33A-4725-AD73-D8414805E14E}" v="62" dt="2025-11-03T18:52:23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Ann Chinatti" userId="7d3ddd45-4962-4a19-805d-0de62c333ac7" providerId="ADAL" clId="{D954EEFA-3DFB-4DDC-B8AA-A4F7ABD62BA9}"/>
    <pc:docChg chg="undo custSel addSld delSld modSld">
      <pc:chgData name="Mary Ann Chinatti" userId="7d3ddd45-4962-4a19-805d-0de62c333ac7" providerId="ADAL" clId="{D954EEFA-3DFB-4DDC-B8AA-A4F7ABD62BA9}" dt="2025-11-03T18:53:03.250" v="1603" actId="20577"/>
      <pc:docMkLst>
        <pc:docMk/>
      </pc:docMkLst>
      <pc:sldChg chg="modSp mod">
        <pc:chgData name="Mary Ann Chinatti" userId="7d3ddd45-4962-4a19-805d-0de62c333ac7" providerId="ADAL" clId="{D954EEFA-3DFB-4DDC-B8AA-A4F7ABD62BA9}" dt="2025-11-03T18:52:50.928" v="1593" actId="20577"/>
        <pc:sldMkLst>
          <pc:docMk/>
          <pc:sldMk cId="2133266650" sldId="256"/>
        </pc:sldMkLst>
        <pc:spChg chg="mod">
          <ac:chgData name="Mary Ann Chinatti" userId="7d3ddd45-4962-4a19-805d-0de62c333ac7" providerId="ADAL" clId="{D954EEFA-3DFB-4DDC-B8AA-A4F7ABD62BA9}" dt="2025-11-03T18:52:50.928" v="1593" actId="20577"/>
          <ac:spMkLst>
            <pc:docMk/>
            <pc:sldMk cId="2133266650" sldId="256"/>
            <ac:spMk id="3" creationId="{D63AD4E4-DF4F-E14B-9AD2-351E325A97D4}"/>
          </ac:spMkLst>
        </pc:spChg>
      </pc:sldChg>
      <pc:sldChg chg="modSp mod">
        <pc:chgData name="Mary Ann Chinatti" userId="7d3ddd45-4962-4a19-805d-0de62c333ac7" providerId="ADAL" clId="{D954EEFA-3DFB-4DDC-B8AA-A4F7ABD62BA9}" dt="2025-11-03T18:53:03.250" v="1603" actId="20577"/>
        <pc:sldMkLst>
          <pc:docMk/>
          <pc:sldMk cId="2675132606" sldId="287"/>
        </pc:sldMkLst>
        <pc:spChg chg="mod">
          <ac:chgData name="Mary Ann Chinatti" userId="7d3ddd45-4962-4a19-805d-0de62c333ac7" providerId="ADAL" clId="{D954EEFA-3DFB-4DDC-B8AA-A4F7ABD62BA9}" dt="2025-11-03T18:53:03.250" v="1603" actId="20577"/>
          <ac:spMkLst>
            <pc:docMk/>
            <pc:sldMk cId="2675132606" sldId="287"/>
            <ac:spMk id="2" creationId="{3C6B7AE0-732E-3A52-09C3-07B82BEE5386}"/>
          </ac:spMkLst>
        </pc:spChg>
      </pc:sldChg>
      <pc:sldChg chg="addSp delSp modSp mod">
        <pc:chgData name="Mary Ann Chinatti" userId="7d3ddd45-4962-4a19-805d-0de62c333ac7" providerId="ADAL" clId="{D954EEFA-3DFB-4DDC-B8AA-A4F7ABD62BA9}" dt="2025-10-27T13:12:48.406" v="1068" actId="1076"/>
        <pc:sldMkLst>
          <pc:docMk/>
          <pc:sldMk cId="4260044536" sldId="312"/>
        </pc:sldMkLst>
        <pc:spChg chg="mod">
          <ac:chgData name="Mary Ann Chinatti" userId="7d3ddd45-4962-4a19-805d-0de62c333ac7" providerId="ADAL" clId="{D954EEFA-3DFB-4DDC-B8AA-A4F7ABD62BA9}" dt="2025-10-27T13:03:06.211" v="784" actId="14100"/>
          <ac:spMkLst>
            <pc:docMk/>
            <pc:sldMk cId="4260044536" sldId="312"/>
            <ac:spMk id="2" creationId="{F0B7E6AE-3721-3E15-DBA1-E4B91C658A01}"/>
          </ac:spMkLst>
        </pc:spChg>
        <pc:spChg chg="add mod">
          <ac:chgData name="Mary Ann Chinatti" userId="7d3ddd45-4962-4a19-805d-0de62c333ac7" providerId="ADAL" clId="{D954EEFA-3DFB-4DDC-B8AA-A4F7ABD62BA9}" dt="2025-10-27T13:12:29.835" v="1067" actId="14100"/>
          <ac:spMkLst>
            <pc:docMk/>
            <pc:sldMk cId="4260044536" sldId="312"/>
            <ac:spMk id="3" creationId="{D95C2A6D-7F10-77B4-6ABA-ADBA5A89559F}"/>
          </ac:spMkLst>
        </pc:spChg>
        <pc:spChg chg="mod">
          <ac:chgData name="Mary Ann Chinatti" userId="7d3ddd45-4962-4a19-805d-0de62c333ac7" providerId="ADAL" clId="{D954EEFA-3DFB-4DDC-B8AA-A4F7ABD62BA9}" dt="2025-10-27T13:12:48.406" v="1068" actId="1076"/>
          <ac:spMkLst>
            <pc:docMk/>
            <pc:sldMk cId="4260044536" sldId="312"/>
            <ac:spMk id="5" creationId="{C010DF45-3A33-7F52-650F-4890456AE9CE}"/>
          </ac:spMkLst>
        </pc:spChg>
        <pc:spChg chg="mod">
          <ac:chgData name="Mary Ann Chinatti" userId="7d3ddd45-4962-4a19-805d-0de62c333ac7" providerId="ADAL" clId="{D954EEFA-3DFB-4DDC-B8AA-A4F7ABD62BA9}" dt="2025-10-27T13:04:14.253" v="819" actId="1076"/>
          <ac:spMkLst>
            <pc:docMk/>
            <pc:sldMk cId="4260044536" sldId="312"/>
            <ac:spMk id="6" creationId="{E93C499D-A9EB-69E1-5C92-A88C20A427FE}"/>
          </ac:spMkLst>
        </pc:spChg>
        <pc:spChg chg="mod">
          <ac:chgData name="Mary Ann Chinatti" userId="7d3ddd45-4962-4a19-805d-0de62c333ac7" providerId="ADAL" clId="{D954EEFA-3DFB-4DDC-B8AA-A4F7ABD62BA9}" dt="2025-10-27T13:10:13.498" v="1053" actId="1076"/>
          <ac:spMkLst>
            <pc:docMk/>
            <pc:sldMk cId="4260044536" sldId="312"/>
            <ac:spMk id="7" creationId="{290853DE-F378-B311-3F52-B6B8C2799DBD}"/>
          </ac:spMkLst>
        </pc:spChg>
        <pc:spChg chg="mod">
          <ac:chgData name="Mary Ann Chinatti" userId="7d3ddd45-4962-4a19-805d-0de62c333ac7" providerId="ADAL" clId="{D954EEFA-3DFB-4DDC-B8AA-A4F7ABD62BA9}" dt="2025-10-27T13:10:24.620" v="1054" actId="1076"/>
          <ac:spMkLst>
            <pc:docMk/>
            <pc:sldMk cId="4260044536" sldId="312"/>
            <ac:spMk id="8" creationId="{F95F2671-C641-6A74-BADD-FF8C0DC0F53E}"/>
          </ac:spMkLst>
        </pc:spChg>
        <pc:spChg chg="mod">
          <ac:chgData name="Mary Ann Chinatti" userId="7d3ddd45-4962-4a19-805d-0de62c333ac7" providerId="ADAL" clId="{D954EEFA-3DFB-4DDC-B8AA-A4F7ABD62BA9}" dt="2025-10-27T13:06:41.359" v="870" actId="1076"/>
          <ac:spMkLst>
            <pc:docMk/>
            <pc:sldMk cId="4260044536" sldId="312"/>
            <ac:spMk id="10" creationId="{8822C07B-D12F-DA08-8A7B-1AB2BF241830}"/>
          </ac:spMkLst>
        </pc:spChg>
        <pc:spChg chg="mod">
          <ac:chgData name="Mary Ann Chinatti" userId="7d3ddd45-4962-4a19-805d-0de62c333ac7" providerId="ADAL" clId="{D954EEFA-3DFB-4DDC-B8AA-A4F7ABD62BA9}" dt="2025-10-27T13:11:05.737" v="1056" actId="20577"/>
          <ac:spMkLst>
            <pc:docMk/>
            <pc:sldMk cId="4260044536" sldId="312"/>
            <ac:spMk id="11" creationId="{1B427BDE-25DE-6E33-C28E-6BB9F5DB20C0}"/>
          </ac:spMkLst>
        </pc:spChg>
        <pc:picChg chg="add mod">
          <ac:chgData name="Mary Ann Chinatti" userId="7d3ddd45-4962-4a19-805d-0de62c333ac7" providerId="ADAL" clId="{D954EEFA-3DFB-4DDC-B8AA-A4F7ABD62BA9}" dt="2025-10-27T13:11:35.146" v="1060" actId="1076"/>
          <ac:picMkLst>
            <pc:docMk/>
            <pc:sldMk cId="4260044536" sldId="312"/>
            <ac:picMk id="1026" creationId="{4DEFEB0C-8B8D-E2C2-EB08-FDDAEC0DAE3C}"/>
          </ac:picMkLst>
        </pc:picChg>
      </pc:sldChg>
      <pc:sldChg chg="addSp delSp modSp mod">
        <pc:chgData name="Mary Ann Chinatti" userId="7d3ddd45-4962-4a19-805d-0de62c333ac7" providerId="ADAL" clId="{D954EEFA-3DFB-4DDC-B8AA-A4F7ABD62BA9}" dt="2025-11-03T18:48:01.835" v="1539" actId="1076"/>
        <pc:sldMkLst>
          <pc:docMk/>
          <pc:sldMk cId="2675411883" sldId="313"/>
        </pc:sldMkLst>
        <pc:spChg chg="add mod">
          <ac:chgData name="Mary Ann Chinatti" userId="7d3ddd45-4962-4a19-805d-0de62c333ac7" providerId="ADAL" clId="{D954EEFA-3DFB-4DDC-B8AA-A4F7ABD62BA9}" dt="2025-10-27T13:13:05.859" v="1069" actId="767"/>
          <ac:spMkLst>
            <pc:docMk/>
            <pc:sldMk cId="2675411883" sldId="313"/>
            <ac:spMk id="2" creationId="{8367279B-CBA4-BA42-FD40-8FC64F431482}"/>
          </ac:spMkLst>
        </pc:spChg>
        <pc:spChg chg="add mod">
          <ac:chgData name="Mary Ann Chinatti" userId="7d3ddd45-4962-4a19-805d-0de62c333ac7" providerId="ADAL" clId="{D954EEFA-3DFB-4DDC-B8AA-A4F7ABD62BA9}" dt="2025-11-03T18:41:11.923" v="1282" actId="20577"/>
          <ac:spMkLst>
            <pc:docMk/>
            <pc:sldMk cId="2675411883" sldId="313"/>
            <ac:spMk id="3" creationId="{93A112A3-ECF2-EBF5-0B98-51F88C711392}"/>
          </ac:spMkLst>
        </pc:spChg>
        <pc:spChg chg="add del mod">
          <ac:chgData name="Mary Ann Chinatti" userId="7d3ddd45-4962-4a19-805d-0de62c333ac7" providerId="ADAL" clId="{D954EEFA-3DFB-4DDC-B8AA-A4F7ABD62BA9}" dt="2025-11-03T18:42:04.312" v="1289"/>
          <ac:spMkLst>
            <pc:docMk/>
            <pc:sldMk cId="2675411883" sldId="313"/>
            <ac:spMk id="5" creationId="{087B471C-BAC8-08C3-82AD-20F1C3D678BB}"/>
          </ac:spMkLst>
        </pc:spChg>
        <pc:spChg chg="add mod">
          <ac:chgData name="Mary Ann Chinatti" userId="7d3ddd45-4962-4a19-805d-0de62c333ac7" providerId="ADAL" clId="{D954EEFA-3DFB-4DDC-B8AA-A4F7ABD62BA9}" dt="2025-11-03T18:47:32.282" v="1534" actId="20577"/>
          <ac:spMkLst>
            <pc:docMk/>
            <pc:sldMk cId="2675411883" sldId="313"/>
            <ac:spMk id="6" creationId="{8325F675-D663-96D8-75ED-ACEB28232862}"/>
          </ac:spMkLst>
        </pc:spChg>
        <pc:spChg chg="add mod">
          <ac:chgData name="Mary Ann Chinatti" userId="7d3ddd45-4962-4a19-805d-0de62c333ac7" providerId="ADAL" clId="{D954EEFA-3DFB-4DDC-B8AA-A4F7ABD62BA9}" dt="2025-11-03T18:47:54.826" v="1538" actId="1076"/>
          <ac:spMkLst>
            <pc:docMk/>
            <pc:sldMk cId="2675411883" sldId="313"/>
            <ac:spMk id="9" creationId="{9E82FA33-31F7-4A05-D1A2-60A98452CB49}"/>
          </ac:spMkLst>
        </pc:spChg>
        <pc:spChg chg="add mod">
          <ac:chgData name="Mary Ann Chinatti" userId="7d3ddd45-4962-4a19-805d-0de62c333ac7" providerId="ADAL" clId="{D954EEFA-3DFB-4DDC-B8AA-A4F7ABD62BA9}" dt="2025-11-03T18:48:01.835" v="1539" actId="1076"/>
          <ac:spMkLst>
            <pc:docMk/>
            <pc:sldMk cId="2675411883" sldId="313"/>
            <ac:spMk id="12" creationId="{FFC9566F-4C4E-3A00-A42B-D06C3EB10AF9}"/>
          </ac:spMkLst>
        </pc:spChg>
        <pc:spChg chg="add del mod">
          <ac:chgData name="Mary Ann Chinatti" userId="7d3ddd45-4962-4a19-805d-0de62c333ac7" providerId="ADAL" clId="{D954EEFA-3DFB-4DDC-B8AA-A4F7ABD62BA9}" dt="2025-11-03T18:47:50.204" v="1537" actId="478"/>
          <ac:spMkLst>
            <pc:docMk/>
            <pc:sldMk cId="2675411883" sldId="313"/>
            <ac:spMk id="13" creationId="{F22FC102-0FF8-52BD-1C6B-104244F56919}"/>
          </ac:spMkLst>
        </pc:spChg>
        <pc:picChg chg="add mod">
          <ac:chgData name="Mary Ann Chinatti" userId="7d3ddd45-4962-4a19-805d-0de62c333ac7" providerId="ADAL" clId="{D954EEFA-3DFB-4DDC-B8AA-A4F7ABD62BA9}" dt="2025-11-03T18:41:42.035" v="1286" actId="1076"/>
          <ac:picMkLst>
            <pc:docMk/>
            <pc:sldMk cId="2675411883" sldId="313"/>
            <ac:picMk id="1026" creationId="{B28425F7-D0EA-3839-811F-FAA282432C18}"/>
          </ac:picMkLst>
        </pc:picChg>
      </pc:sldChg>
      <pc:sldChg chg="addSp delSp modSp mod">
        <pc:chgData name="Mary Ann Chinatti" userId="7d3ddd45-4962-4a19-805d-0de62c333ac7" providerId="ADAL" clId="{D954EEFA-3DFB-4DDC-B8AA-A4F7ABD62BA9}" dt="2025-11-03T18:31:00.339" v="1115"/>
        <pc:sldMkLst>
          <pc:docMk/>
          <pc:sldMk cId="3261843546" sldId="320"/>
        </pc:sldMkLst>
        <pc:spChg chg="mod">
          <ac:chgData name="Mary Ann Chinatti" userId="7d3ddd45-4962-4a19-805d-0de62c333ac7" providerId="ADAL" clId="{D954EEFA-3DFB-4DDC-B8AA-A4F7ABD62BA9}" dt="2025-10-27T12:04:36.198" v="138" actId="20577"/>
          <ac:spMkLst>
            <pc:docMk/>
            <pc:sldMk cId="3261843546" sldId="320"/>
            <ac:spMk id="6" creationId="{2F3B492E-E840-D7FB-A37A-1407E84C5316}"/>
          </ac:spMkLst>
        </pc:spChg>
        <pc:spChg chg="mod">
          <ac:chgData name="Mary Ann Chinatti" userId="7d3ddd45-4962-4a19-805d-0de62c333ac7" providerId="ADAL" clId="{D954EEFA-3DFB-4DDC-B8AA-A4F7ABD62BA9}" dt="2025-11-03T18:30:55.169" v="1113" actId="1076"/>
          <ac:spMkLst>
            <pc:docMk/>
            <pc:sldMk cId="3261843546" sldId="320"/>
            <ac:spMk id="8" creationId="{E18C39C6-2695-195F-6AD1-C8D9016586B2}"/>
          </ac:spMkLst>
        </pc:spChg>
        <pc:spChg chg="del mod">
          <ac:chgData name="Mary Ann Chinatti" userId="7d3ddd45-4962-4a19-805d-0de62c333ac7" providerId="ADAL" clId="{D954EEFA-3DFB-4DDC-B8AA-A4F7ABD62BA9}" dt="2025-11-03T18:31:00.339" v="1115"/>
          <ac:spMkLst>
            <pc:docMk/>
            <pc:sldMk cId="3261843546" sldId="320"/>
            <ac:spMk id="10" creationId="{B8834657-D12A-49C6-47EF-B160DA1D79B5}"/>
          </ac:spMkLst>
        </pc:spChg>
        <pc:picChg chg="add mod">
          <ac:chgData name="Mary Ann Chinatti" userId="7d3ddd45-4962-4a19-805d-0de62c333ac7" providerId="ADAL" clId="{D954EEFA-3DFB-4DDC-B8AA-A4F7ABD62BA9}" dt="2025-10-27T12:20:53.446" v="563" actId="1076"/>
          <ac:picMkLst>
            <pc:docMk/>
            <pc:sldMk cId="3261843546" sldId="320"/>
            <ac:picMk id="5" creationId="{A88BDD9C-4FCD-87ED-5886-B1A4D86ECADA}"/>
          </ac:picMkLst>
        </pc:picChg>
      </pc:sldChg>
      <pc:sldChg chg="addSp delSp modSp mod">
        <pc:chgData name="Mary Ann Chinatti" userId="7d3ddd45-4962-4a19-805d-0de62c333ac7" providerId="ADAL" clId="{D954EEFA-3DFB-4DDC-B8AA-A4F7ABD62BA9}" dt="2025-10-27T12:19:48.546" v="540"/>
        <pc:sldMkLst>
          <pc:docMk/>
          <pc:sldMk cId="3979302740" sldId="321"/>
        </pc:sldMkLst>
        <pc:spChg chg="add mod">
          <ac:chgData name="Mary Ann Chinatti" userId="7d3ddd45-4962-4a19-805d-0de62c333ac7" providerId="ADAL" clId="{D954EEFA-3DFB-4DDC-B8AA-A4F7ABD62BA9}" dt="2025-10-27T12:18:45.742" v="530"/>
          <ac:spMkLst>
            <pc:docMk/>
            <pc:sldMk cId="3979302740" sldId="321"/>
            <ac:spMk id="7" creationId="{ACD745A0-369F-A024-F2A9-8298EBD220EF}"/>
          </ac:spMkLst>
        </pc:spChg>
        <pc:picChg chg="add mod">
          <ac:chgData name="Mary Ann Chinatti" userId="7d3ddd45-4962-4a19-805d-0de62c333ac7" providerId="ADAL" clId="{D954EEFA-3DFB-4DDC-B8AA-A4F7ABD62BA9}" dt="2025-10-27T12:19:23.473" v="534"/>
          <ac:picMkLst>
            <pc:docMk/>
            <pc:sldMk cId="3979302740" sldId="321"/>
            <ac:picMk id="3" creationId="{7484E505-58D0-B4F9-FE0F-4F8426F22459}"/>
          </ac:picMkLst>
        </pc:picChg>
        <pc:picChg chg="add mod">
          <ac:chgData name="Mary Ann Chinatti" userId="7d3ddd45-4962-4a19-805d-0de62c333ac7" providerId="ADAL" clId="{D954EEFA-3DFB-4DDC-B8AA-A4F7ABD62BA9}" dt="2025-10-27T12:19:14.146" v="532"/>
          <ac:picMkLst>
            <pc:docMk/>
            <pc:sldMk cId="3979302740" sldId="321"/>
            <ac:picMk id="5" creationId="{430C29F3-D200-5504-2ADD-95E3BEEE03E3}"/>
          </ac:picMkLst>
        </pc:picChg>
        <pc:picChg chg="add mod">
          <ac:chgData name="Mary Ann Chinatti" userId="7d3ddd45-4962-4a19-805d-0de62c333ac7" providerId="ADAL" clId="{D954EEFA-3DFB-4DDC-B8AA-A4F7ABD62BA9}" dt="2025-10-27T12:19:33.039" v="536"/>
          <ac:picMkLst>
            <pc:docMk/>
            <pc:sldMk cId="3979302740" sldId="321"/>
            <ac:picMk id="9" creationId="{4223F14F-2630-956A-0DD9-63A642EF51C5}"/>
          </ac:picMkLst>
        </pc:picChg>
        <pc:picChg chg="add mod">
          <ac:chgData name="Mary Ann Chinatti" userId="7d3ddd45-4962-4a19-805d-0de62c333ac7" providerId="ADAL" clId="{D954EEFA-3DFB-4DDC-B8AA-A4F7ABD62BA9}" dt="2025-10-27T12:19:48.546" v="540"/>
          <ac:picMkLst>
            <pc:docMk/>
            <pc:sldMk cId="3979302740" sldId="321"/>
            <ac:picMk id="15" creationId="{E7CD1A8A-4B0A-C4DF-4B0A-D63A1FDC74BA}"/>
          </ac:picMkLst>
        </pc:picChg>
        <pc:picChg chg="add mod">
          <ac:chgData name="Mary Ann Chinatti" userId="7d3ddd45-4962-4a19-805d-0de62c333ac7" providerId="ADAL" clId="{D954EEFA-3DFB-4DDC-B8AA-A4F7ABD62BA9}" dt="2025-10-27T12:19:40.938" v="538"/>
          <ac:picMkLst>
            <pc:docMk/>
            <pc:sldMk cId="3979302740" sldId="321"/>
            <ac:picMk id="17" creationId="{307FD6CE-730A-7057-F298-91538DEBA782}"/>
          </ac:picMkLst>
        </pc:picChg>
      </pc:sldChg>
      <pc:sldChg chg="addSp delSp modSp mod">
        <pc:chgData name="Mary Ann Chinatti" userId="7d3ddd45-4962-4a19-805d-0de62c333ac7" providerId="ADAL" clId="{D954EEFA-3DFB-4DDC-B8AA-A4F7ABD62BA9}" dt="2025-11-03T18:32:08.186" v="1135" actId="20577"/>
        <pc:sldMkLst>
          <pc:docMk/>
          <pc:sldMk cId="2352468170" sldId="322"/>
        </pc:sldMkLst>
        <pc:spChg chg="mod">
          <ac:chgData name="Mary Ann Chinatti" userId="7d3ddd45-4962-4a19-805d-0de62c333ac7" providerId="ADAL" clId="{D954EEFA-3DFB-4DDC-B8AA-A4F7ABD62BA9}" dt="2025-11-03T18:32:08.186" v="1135" actId="20577"/>
          <ac:spMkLst>
            <pc:docMk/>
            <pc:sldMk cId="2352468170" sldId="322"/>
            <ac:spMk id="2" creationId="{8F621C45-62EB-CBE3-9CA0-C3734AEF944F}"/>
          </ac:spMkLst>
        </pc:spChg>
        <pc:spChg chg="add mod">
          <ac:chgData name="Mary Ann Chinatti" userId="7d3ddd45-4962-4a19-805d-0de62c333ac7" providerId="ADAL" clId="{D954EEFA-3DFB-4DDC-B8AA-A4F7ABD62BA9}" dt="2025-10-27T12:20:13.733" v="559" actId="1076"/>
          <ac:spMkLst>
            <pc:docMk/>
            <pc:sldMk cId="2352468170" sldId="322"/>
            <ac:spMk id="3" creationId="{00F090CB-1FCF-BFC3-CDEF-A172266EF9C6}"/>
          </ac:spMkLst>
        </pc:spChg>
        <pc:picChg chg="add mod">
          <ac:chgData name="Mary Ann Chinatti" userId="7d3ddd45-4962-4a19-805d-0de62c333ac7" providerId="ADAL" clId="{D954EEFA-3DFB-4DDC-B8AA-A4F7ABD62BA9}" dt="2025-10-27T12:24:16.029" v="599" actId="1076"/>
          <ac:picMkLst>
            <pc:docMk/>
            <pc:sldMk cId="2352468170" sldId="322"/>
            <ac:picMk id="9" creationId="{0966AD2D-761E-ABD7-266E-FDF0C7C4DB7F}"/>
          </ac:picMkLst>
        </pc:picChg>
        <pc:picChg chg="add mod">
          <ac:chgData name="Mary Ann Chinatti" userId="7d3ddd45-4962-4a19-805d-0de62c333ac7" providerId="ADAL" clId="{D954EEFA-3DFB-4DDC-B8AA-A4F7ABD62BA9}" dt="2025-10-27T12:24:21.020" v="601" actId="1076"/>
          <ac:picMkLst>
            <pc:docMk/>
            <pc:sldMk cId="2352468170" sldId="322"/>
            <ac:picMk id="11" creationId="{51ADFC30-894D-B000-051F-EF0EDB3D6368}"/>
          </ac:picMkLst>
        </pc:picChg>
        <pc:picChg chg="add mod">
          <ac:chgData name="Mary Ann Chinatti" userId="7d3ddd45-4962-4a19-805d-0de62c333ac7" providerId="ADAL" clId="{D954EEFA-3DFB-4DDC-B8AA-A4F7ABD62BA9}" dt="2025-10-27T12:23:20.532" v="591" actId="1076"/>
          <ac:picMkLst>
            <pc:docMk/>
            <pc:sldMk cId="2352468170" sldId="322"/>
            <ac:picMk id="13" creationId="{D32D00DD-4B43-79B6-D2F4-73D81A58198C}"/>
          </ac:picMkLst>
        </pc:picChg>
        <pc:picChg chg="add mod">
          <ac:chgData name="Mary Ann Chinatti" userId="7d3ddd45-4962-4a19-805d-0de62c333ac7" providerId="ADAL" clId="{D954EEFA-3DFB-4DDC-B8AA-A4F7ABD62BA9}" dt="2025-10-27T12:24:26.532" v="602" actId="1076"/>
          <ac:picMkLst>
            <pc:docMk/>
            <pc:sldMk cId="2352468170" sldId="322"/>
            <ac:picMk id="15" creationId="{23A88105-7C85-9CD1-C2CE-F1C7539ECA4E}"/>
          </ac:picMkLst>
        </pc:picChg>
        <pc:picChg chg="add mod">
          <ac:chgData name="Mary Ann Chinatti" userId="7d3ddd45-4962-4a19-805d-0de62c333ac7" providerId="ADAL" clId="{D954EEFA-3DFB-4DDC-B8AA-A4F7ABD62BA9}" dt="2025-10-27T12:24:49.500" v="607" actId="1076"/>
          <ac:picMkLst>
            <pc:docMk/>
            <pc:sldMk cId="2352468170" sldId="322"/>
            <ac:picMk id="17" creationId="{8128BEF1-3D57-2DCF-4A52-3BE73BFEE6C3}"/>
          </ac:picMkLst>
        </pc:picChg>
      </pc:sldChg>
      <pc:sldChg chg="addSp delSp modSp mod">
        <pc:chgData name="Mary Ann Chinatti" userId="7d3ddd45-4962-4a19-805d-0de62c333ac7" providerId="ADAL" clId="{D954EEFA-3DFB-4DDC-B8AA-A4F7ABD62BA9}" dt="2025-11-03T18:32:12.641" v="1137" actId="20577"/>
        <pc:sldMkLst>
          <pc:docMk/>
          <pc:sldMk cId="1751447140" sldId="323"/>
        </pc:sldMkLst>
        <pc:spChg chg="mod">
          <ac:chgData name="Mary Ann Chinatti" userId="7d3ddd45-4962-4a19-805d-0de62c333ac7" providerId="ADAL" clId="{D954EEFA-3DFB-4DDC-B8AA-A4F7ABD62BA9}" dt="2025-11-03T18:32:12.641" v="1137" actId="20577"/>
          <ac:spMkLst>
            <pc:docMk/>
            <pc:sldMk cId="1751447140" sldId="323"/>
            <ac:spMk id="2" creationId="{601BA645-D811-CCAF-DDC0-9CB4921F697D}"/>
          </ac:spMkLst>
        </pc:spChg>
        <pc:spChg chg="add mod">
          <ac:chgData name="Mary Ann Chinatti" userId="7d3ddd45-4962-4a19-805d-0de62c333ac7" providerId="ADAL" clId="{D954EEFA-3DFB-4DDC-B8AA-A4F7ABD62BA9}" dt="2025-10-27T12:25:12.027" v="627" actId="1076"/>
          <ac:spMkLst>
            <pc:docMk/>
            <pc:sldMk cId="1751447140" sldId="323"/>
            <ac:spMk id="18" creationId="{C865800E-321D-8A3F-DA03-BBBCB15CDFF2}"/>
          </ac:spMkLst>
        </pc:spChg>
        <pc:picChg chg="add mod">
          <ac:chgData name="Mary Ann Chinatti" userId="7d3ddd45-4962-4a19-805d-0de62c333ac7" providerId="ADAL" clId="{D954EEFA-3DFB-4DDC-B8AA-A4F7ABD62BA9}" dt="2025-10-27T12:26:24.555" v="647" actId="1076"/>
          <ac:picMkLst>
            <pc:docMk/>
            <pc:sldMk cId="1751447140" sldId="323"/>
            <ac:picMk id="20" creationId="{5F1FA7CB-DCF8-583C-C5DF-17E22142AC73}"/>
          </ac:picMkLst>
        </pc:picChg>
        <pc:picChg chg="add mod">
          <ac:chgData name="Mary Ann Chinatti" userId="7d3ddd45-4962-4a19-805d-0de62c333ac7" providerId="ADAL" clId="{D954EEFA-3DFB-4DDC-B8AA-A4F7ABD62BA9}" dt="2025-10-27T12:25:56.436" v="638" actId="1076"/>
          <ac:picMkLst>
            <pc:docMk/>
            <pc:sldMk cId="1751447140" sldId="323"/>
            <ac:picMk id="22" creationId="{1642E6FB-1DE7-16CE-7355-73BC6D2C2A47}"/>
          </ac:picMkLst>
        </pc:picChg>
        <pc:picChg chg="add mod">
          <ac:chgData name="Mary Ann Chinatti" userId="7d3ddd45-4962-4a19-805d-0de62c333ac7" providerId="ADAL" clId="{D954EEFA-3DFB-4DDC-B8AA-A4F7ABD62BA9}" dt="2025-10-27T12:26:21.766" v="646" actId="1076"/>
          <ac:picMkLst>
            <pc:docMk/>
            <pc:sldMk cId="1751447140" sldId="323"/>
            <ac:picMk id="24" creationId="{73A2A23C-9577-BFB5-B3CB-698958C95134}"/>
          </ac:picMkLst>
        </pc:picChg>
        <pc:picChg chg="add mod">
          <ac:chgData name="Mary Ann Chinatti" userId="7d3ddd45-4962-4a19-805d-0de62c333ac7" providerId="ADAL" clId="{D954EEFA-3DFB-4DDC-B8AA-A4F7ABD62BA9}" dt="2025-10-27T12:26:41.526" v="652" actId="1076"/>
          <ac:picMkLst>
            <pc:docMk/>
            <pc:sldMk cId="1751447140" sldId="323"/>
            <ac:picMk id="26" creationId="{57A621A8-0520-AAF8-8F3D-EECFC69F85C1}"/>
          </ac:picMkLst>
        </pc:picChg>
        <pc:picChg chg="add mod">
          <ac:chgData name="Mary Ann Chinatti" userId="7d3ddd45-4962-4a19-805d-0de62c333ac7" providerId="ADAL" clId="{D954EEFA-3DFB-4DDC-B8AA-A4F7ABD62BA9}" dt="2025-10-27T12:26:58.573" v="657" actId="1076"/>
          <ac:picMkLst>
            <pc:docMk/>
            <pc:sldMk cId="1751447140" sldId="323"/>
            <ac:picMk id="28" creationId="{97C6CA64-E945-1858-DB89-AB3DF0D4A316}"/>
          </ac:picMkLst>
        </pc:picChg>
        <pc:picChg chg="add mod">
          <ac:chgData name="Mary Ann Chinatti" userId="7d3ddd45-4962-4a19-805d-0de62c333ac7" providerId="ADAL" clId="{D954EEFA-3DFB-4DDC-B8AA-A4F7ABD62BA9}" dt="2025-10-27T12:27:16.535" v="662" actId="1076"/>
          <ac:picMkLst>
            <pc:docMk/>
            <pc:sldMk cId="1751447140" sldId="323"/>
            <ac:picMk id="30" creationId="{AFB4DA5F-2A0D-13A6-AC7B-BD4677D8CEED}"/>
          </ac:picMkLst>
        </pc:picChg>
      </pc:sldChg>
      <pc:sldChg chg="new del">
        <pc:chgData name="Mary Ann Chinatti" userId="7d3ddd45-4962-4a19-805d-0de62c333ac7" providerId="ADAL" clId="{D954EEFA-3DFB-4DDC-B8AA-A4F7ABD62BA9}" dt="2025-11-03T18:48:20.713" v="1541" actId="680"/>
        <pc:sldMkLst>
          <pc:docMk/>
          <pc:sldMk cId="2688876326" sldId="324"/>
        </pc:sldMkLst>
      </pc:sldChg>
      <pc:sldChg chg="addSp modSp new mod setBg">
        <pc:chgData name="Mary Ann Chinatti" userId="7d3ddd45-4962-4a19-805d-0de62c333ac7" providerId="ADAL" clId="{D954EEFA-3DFB-4DDC-B8AA-A4F7ABD62BA9}" dt="2025-11-03T18:51:42.192" v="1566" actId="20577"/>
        <pc:sldMkLst>
          <pc:docMk/>
          <pc:sldMk cId="3692654614" sldId="324"/>
        </pc:sldMkLst>
        <pc:spChg chg="add mod">
          <ac:chgData name="Mary Ann Chinatti" userId="7d3ddd45-4962-4a19-805d-0de62c333ac7" providerId="ADAL" clId="{D954EEFA-3DFB-4DDC-B8AA-A4F7ABD62BA9}" dt="2025-11-03T18:51:42.192" v="1566" actId="20577"/>
          <ac:spMkLst>
            <pc:docMk/>
            <pc:sldMk cId="3692654614" sldId="324"/>
            <ac:spMk id="2" creationId="{F0D6C6A4-D8CF-FB71-FDB6-F017EEF351E4}"/>
          </ac:spMkLst>
        </pc:spChg>
        <pc:spChg chg="add">
          <ac:chgData name="Mary Ann Chinatti" userId="7d3ddd45-4962-4a19-805d-0de62c333ac7" providerId="ADAL" clId="{D954EEFA-3DFB-4DDC-B8AA-A4F7ABD62BA9}" dt="2025-11-03T18:49:21.941" v="1549" actId="26606"/>
          <ac:spMkLst>
            <pc:docMk/>
            <pc:sldMk cId="3692654614" sldId="324"/>
            <ac:spMk id="2057" creationId="{8FA13FFF-F97E-4167-8153-7C308935D010}"/>
          </ac:spMkLst>
        </pc:spChg>
        <pc:spChg chg="add">
          <ac:chgData name="Mary Ann Chinatti" userId="7d3ddd45-4962-4a19-805d-0de62c333ac7" providerId="ADAL" clId="{D954EEFA-3DFB-4DDC-B8AA-A4F7ABD62BA9}" dt="2025-11-03T18:49:21.941" v="1549" actId="26606"/>
          <ac:spMkLst>
            <pc:docMk/>
            <pc:sldMk cId="3692654614" sldId="324"/>
            <ac:spMk id="2059" creationId="{50671462-7D07-4DAC-9A76-F29B833606A8}"/>
          </ac:spMkLst>
        </pc:spChg>
        <pc:picChg chg="add mod">
          <ac:chgData name="Mary Ann Chinatti" userId="7d3ddd45-4962-4a19-805d-0de62c333ac7" providerId="ADAL" clId="{D954EEFA-3DFB-4DDC-B8AA-A4F7ABD62BA9}" dt="2025-11-03T18:49:21.941" v="1549" actId="26606"/>
          <ac:picMkLst>
            <pc:docMk/>
            <pc:sldMk cId="3692654614" sldId="324"/>
            <ac:picMk id="2050" creationId="{27D11E63-1578-BAEF-8332-0B8FF2B0D3EF}"/>
          </ac:picMkLst>
        </pc:picChg>
        <pc:picChg chg="add mod">
          <ac:chgData name="Mary Ann Chinatti" userId="7d3ddd45-4962-4a19-805d-0de62c333ac7" providerId="ADAL" clId="{D954EEFA-3DFB-4DDC-B8AA-A4F7ABD62BA9}" dt="2025-11-03T18:49:21.941" v="1549" actId="26606"/>
          <ac:picMkLst>
            <pc:docMk/>
            <pc:sldMk cId="3692654614" sldId="324"/>
            <ac:picMk id="2052" creationId="{72A96B54-FAA4-73BE-919A-948824C55C04}"/>
          </ac:picMkLst>
        </pc:picChg>
      </pc:sldChg>
      <pc:sldChg chg="addSp modSp new mod setBg">
        <pc:chgData name="Mary Ann Chinatti" userId="7d3ddd45-4962-4a19-805d-0de62c333ac7" providerId="ADAL" clId="{D954EEFA-3DFB-4DDC-B8AA-A4F7ABD62BA9}" dt="2025-11-03T18:51:55.080" v="1570" actId="1076"/>
        <pc:sldMkLst>
          <pc:docMk/>
          <pc:sldMk cId="1967728801" sldId="325"/>
        </pc:sldMkLst>
        <pc:spChg chg="add mod">
          <ac:chgData name="Mary Ann Chinatti" userId="7d3ddd45-4962-4a19-805d-0de62c333ac7" providerId="ADAL" clId="{D954EEFA-3DFB-4DDC-B8AA-A4F7ABD62BA9}" dt="2025-11-03T18:51:55.080" v="1570" actId="1076"/>
          <ac:spMkLst>
            <pc:docMk/>
            <pc:sldMk cId="1967728801" sldId="325"/>
            <ac:spMk id="2" creationId="{FFAE4331-543A-9670-6BBD-1F17C29E1FCB}"/>
          </ac:spMkLst>
        </pc:spChg>
        <pc:spChg chg="add">
          <ac:chgData name="Mary Ann Chinatti" userId="7d3ddd45-4962-4a19-805d-0de62c333ac7" providerId="ADAL" clId="{D954EEFA-3DFB-4DDC-B8AA-A4F7ABD62BA9}" dt="2025-11-03T18:50:09.285" v="1557" actId="26606"/>
          <ac:spMkLst>
            <pc:docMk/>
            <pc:sldMk cId="1967728801" sldId="325"/>
            <ac:spMk id="3081" creationId="{AE8C6FAD-C4EC-4E55-B993-960E1956FDD1}"/>
          </ac:spMkLst>
        </pc:spChg>
        <pc:picChg chg="add mod ord">
          <ac:chgData name="Mary Ann Chinatti" userId="7d3ddd45-4962-4a19-805d-0de62c333ac7" providerId="ADAL" clId="{D954EEFA-3DFB-4DDC-B8AA-A4F7ABD62BA9}" dt="2025-11-03T18:50:09.285" v="1557" actId="26606"/>
          <ac:picMkLst>
            <pc:docMk/>
            <pc:sldMk cId="1967728801" sldId="325"/>
            <ac:picMk id="3074" creationId="{B36D3936-75BA-E653-7685-94F74C0ABFED}"/>
          </ac:picMkLst>
        </pc:picChg>
        <pc:picChg chg="add mod">
          <ac:chgData name="Mary Ann Chinatti" userId="7d3ddd45-4962-4a19-805d-0de62c333ac7" providerId="ADAL" clId="{D954EEFA-3DFB-4DDC-B8AA-A4F7ABD62BA9}" dt="2025-11-03T18:50:09.285" v="1557" actId="26606"/>
          <ac:picMkLst>
            <pc:docMk/>
            <pc:sldMk cId="1967728801" sldId="325"/>
            <ac:picMk id="3076" creationId="{F68784C1-F166-A130-2EFC-A103651885F2}"/>
          </ac:picMkLst>
        </pc:picChg>
      </pc:sldChg>
      <pc:sldChg chg="addSp delSp modSp new mod setBg">
        <pc:chgData name="Mary Ann Chinatti" userId="7d3ddd45-4962-4a19-805d-0de62c333ac7" providerId="ADAL" clId="{D954EEFA-3DFB-4DDC-B8AA-A4F7ABD62BA9}" dt="2025-11-03T18:52:25.136" v="1576" actId="20577"/>
        <pc:sldMkLst>
          <pc:docMk/>
          <pc:sldMk cId="714553925" sldId="326"/>
        </pc:sldMkLst>
        <pc:spChg chg="add mod">
          <ac:chgData name="Mary Ann Chinatti" userId="7d3ddd45-4962-4a19-805d-0de62c333ac7" providerId="ADAL" clId="{D954EEFA-3DFB-4DDC-B8AA-A4F7ABD62BA9}" dt="2025-11-03T18:52:25.136" v="1576" actId="20577"/>
          <ac:spMkLst>
            <pc:docMk/>
            <pc:sldMk cId="714553925" sldId="326"/>
            <ac:spMk id="2" creationId="{62053CBC-3D3A-5F20-979D-99C976F30789}"/>
          </ac:spMkLst>
        </pc:spChg>
        <pc:spChg chg="add del">
          <ac:chgData name="Mary Ann Chinatti" userId="7d3ddd45-4962-4a19-805d-0de62c333ac7" providerId="ADAL" clId="{D954EEFA-3DFB-4DDC-B8AA-A4F7ABD62BA9}" dt="2025-11-03T18:52:17.834" v="1573" actId="26606"/>
          <ac:spMkLst>
            <pc:docMk/>
            <pc:sldMk cId="714553925" sldId="326"/>
            <ac:spMk id="4105" creationId="{B68D5A8A-E72D-4933-8095-4D1CD9515EA5}"/>
          </ac:spMkLst>
        </pc:spChg>
        <pc:spChg chg="add del">
          <ac:chgData name="Mary Ann Chinatti" userId="7d3ddd45-4962-4a19-805d-0de62c333ac7" providerId="ADAL" clId="{D954EEFA-3DFB-4DDC-B8AA-A4F7ABD62BA9}" dt="2025-11-03T18:52:17.834" v="1573" actId="26606"/>
          <ac:spMkLst>
            <pc:docMk/>
            <pc:sldMk cId="714553925" sldId="326"/>
            <ac:spMk id="4107" creationId="{DDBE9514-FEDA-44BD-88A7-BCFD92C303B1}"/>
          </ac:spMkLst>
        </pc:spChg>
        <pc:spChg chg="add del">
          <ac:chgData name="Mary Ann Chinatti" userId="7d3ddd45-4962-4a19-805d-0de62c333ac7" providerId="ADAL" clId="{D954EEFA-3DFB-4DDC-B8AA-A4F7ABD62BA9}" dt="2025-11-03T18:52:17.834" v="1573" actId="26606"/>
          <ac:spMkLst>
            <pc:docMk/>
            <pc:sldMk cId="714553925" sldId="326"/>
            <ac:spMk id="4109" creationId="{1C5EA01F-B580-4D48-82C9-76FD6752EC09}"/>
          </ac:spMkLst>
        </pc:spChg>
        <pc:spChg chg="add del">
          <ac:chgData name="Mary Ann Chinatti" userId="7d3ddd45-4962-4a19-805d-0de62c333ac7" providerId="ADAL" clId="{D954EEFA-3DFB-4DDC-B8AA-A4F7ABD62BA9}" dt="2025-11-03T18:52:17.834" v="1573" actId="26606"/>
          <ac:spMkLst>
            <pc:docMk/>
            <pc:sldMk cId="714553925" sldId="326"/>
            <ac:spMk id="4111" creationId="{9D25E54F-44EC-4453-8B23-A4481040C14F}"/>
          </ac:spMkLst>
        </pc:spChg>
        <pc:spChg chg="add del">
          <ac:chgData name="Mary Ann Chinatti" userId="7d3ddd45-4962-4a19-805d-0de62c333ac7" providerId="ADAL" clId="{D954EEFA-3DFB-4DDC-B8AA-A4F7ABD62BA9}" dt="2025-11-03T18:52:17.808" v="1572" actId="26606"/>
          <ac:spMkLst>
            <pc:docMk/>
            <pc:sldMk cId="714553925" sldId="326"/>
            <ac:spMk id="4116" creationId="{52A13A3A-1A07-40F9-B4C6-70300494CA8E}"/>
          </ac:spMkLst>
        </pc:spChg>
        <pc:spChg chg="add del">
          <ac:chgData name="Mary Ann Chinatti" userId="7d3ddd45-4962-4a19-805d-0de62c333ac7" providerId="ADAL" clId="{D954EEFA-3DFB-4DDC-B8AA-A4F7ABD62BA9}" dt="2025-11-03T18:52:17.808" v="1572" actId="26606"/>
          <ac:spMkLst>
            <pc:docMk/>
            <pc:sldMk cId="714553925" sldId="326"/>
            <ac:spMk id="4118" creationId="{73BCB878-2D60-4B3D-835D-302BC10897AF}"/>
          </ac:spMkLst>
        </pc:spChg>
        <pc:spChg chg="add">
          <ac:chgData name="Mary Ann Chinatti" userId="7d3ddd45-4962-4a19-805d-0de62c333ac7" providerId="ADAL" clId="{D954EEFA-3DFB-4DDC-B8AA-A4F7ABD62BA9}" dt="2025-11-03T18:52:17.834" v="1573" actId="26606"/>
          <ac:spMkLst>
            <pc:docMk/>
            <pc:sldMk cId="714553925" sldId="326"/>
            <ac:spMk id="4120" creationId="{7BC10B99-9EF4-4D7F-8F2A-FF90F4DDA9CC}"/>
          </ac:spMkLst>
        </pc:spChg>
        <pc:picChg chg="add mod ord">
          <ac:chgData name="Mary Ann Chinatti" userId="7d3ddd45-4962-4a19-805d-0de62c333ac7" providerId="ADAL" clId="{D954EEFA-3DFB-4DDC-B8AA-A4F7ABD62BA9}" dt="2025-11-03T18:52:17.834" v="1573" actId="26606"/>
          <ac:picMkLst>
            <pc:docMk/>
            <pc:sldMk cId="714553925" sldId="326"/>
            <ac:picMk id="4098" creationId="{9CC1DCD1-BE22-C9DE-C9D0-6269ED7A3199}"/>
          </ac:picMkLst>
        </pc:picChg>
        <pc:picChg chg="add mod ord">
          <ac:chgData name="Mary Ann Chinatti" userId="7d3ddd45-4962-4a19-805d-0de62c333ac7" providerId="ADAL" clId="{D954EEFA-3DFB-4DDC-B8AA-A4F7ABD62BA9}" dt="2025-11-03T18:52:17.834" v="1573" actId="26606"/>
          <ac:picMkLst>
            <pc:docMk/>
            <pc:sldMk cId="714553925" sldId="326"/>
            <ac:picMk id="4100" creationId="{F928A5E8-4D5E-3CBD-DD04-AAE3E9BC85E0}"/>
          </ac:picMkLst>
        </pc:picChg>
      </pc:sldChg>
      <pc:sldChg chg="new del">
        <pc:chgData name="Mary Ann Chinatti" userId="7d3ddd45-4962-4a19-805d-0de62c333ac7" providerId="ADAL" clId="{D954EEFA-3DFB-4DDC-B8AA-A4F7ABD62BA9}" dt="2025-11-03T18:51:25.486" v="1563" actId="2696"/>
        <pc:sldMkLst>
          <pc:docMk/>
          <pc:sldMk cId="2203055154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708E6-8CB4-48B4-A4A2-F210264B0EB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0D029-1557-498B-9187-700A6C25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09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6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9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2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2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9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3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2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7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70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765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36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81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69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00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AE18F18-FAF7-4D73-8342-B0EC5C34DA4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8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CB011-0447-B57A-7252-4B21CD86A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46" y="1463039"/>
            <a:ext cx="4854681" cy="2432305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												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Putnam is Open for Business!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Some Available Commercial Properties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AD4E4-DF4F-E14B-9AD2-351E325A9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544260"/>
          </a:xfrm>
        </p:spPr>
        <p:txBody>
          <a:bodyPr anchor="ctr">
            <a:normAutofit/>
          </a:bodyPr>
          <a:lstStyle/>
          <a:p>
            <a:pPr algn="ctr"/>
            <a:r>
              <a:rPr lang="en-US" sz="1600" dirty="0">
                <a:solidFill>
                  <a:srgbClr val="FEFFFF"/>
                </a:solidFill>
              </a:rPr>
              <a:t>NOV 2025 – Jan 2026	</a:t>
            </a:r>
          </a:p>
        </p:txBody>
      </p:sp>
      <p:pic>
        <p:nvPicPr>
          <p:cNvPr id="8" name="Picture 7" descr="A logo with a blue circle and black text&#10;&#10;Description automatically generated">
            <a:extLst>
              <a:ext uri="{FF2B5EF4-FFF2-40B4-BE49-F238E27FC236}">
                <a16:creationId xmlns:a16="http://schemas.microsoft.com/office/drawing/2014/main" id="{9082E5DF-7331-DD5A-2B40-DDF34582E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491" y="302370"/>
            <a:ext cx="4955244" cy="4930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FB4E46-ABED-D3B3-1791-4C2AECA02F76}"/>
              </a:ext>
            </a:extLst>
          </p:cNvPr>
          <p:cNvSpPr txBox="1"/>
          <p:nvPr/>
        </p:nvSpPr>
        <p:spPr>
          <a:xfrm>
            <a:off x="8174736" y="5309135"/>
            <a:ext cx="37216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Town of Putnam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Economic &amp; Community Development Department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Mary Ann Chinatti, Director  860-963-6800 x200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Maryann.chinatti@putnamct.us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3326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2"/>
    </mc:Choice>
    <mc:Fallback xmlns="">
      <p:transition spd="slow" advTm="34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7AE0-732E-3A52-09C3-07B82BEE5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541" y="176054"/>
            <a:ext cx="8911687" cy="5804122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Featuring: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#1 –58 Pomfret St., Unit 3103 </a:t>
            </a:r>
            <a:br>
              <a:rPr lang="en-US" dirty="0"/>
            </a:br>
            <a:r>
              <a:rPr lang="en-US" dirty="0"/>
              <a:t>	#2 – 214 Park Rd.</a:t>
            </a:r>
            <a:br>
              <a:rPr lang="en-US" dirty="0"/>
            </a:br>
            <a:r>
              <a:rPr lang="en-US" dirty="0"/>
              <a:t>	#3 – 70 May St.</a:t>
            </a:r>
            <a:br>
              <a:rPr lang="en-US" dirty="0"/>
            </a:br>
            <a:r>
              <a:rPr lang="en-US" dirty="0"/>
              <a:t>		</a:t>
            </a:r>
            <a:br>
              <a:rPr lang="en-US" dirty="0"/>
            </a:br>
            <a:r>
              <a:rPr lang="en-US" dirty="0"/>
              <a:t>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19C8-DE89-4A5C-B0AF-D703B5998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6756" y="5385816"/>
            <a:ext cx="45719" cy="1413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9"/>
    </mc:Choice>
    <mc:Fallback xmlns="">
      <p:transition spd="slow" advTm="291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3B492E-E840-D7FB-A37A-1407E84C5316}"/>
              </a:ext>
            </a:extLst>
          </p:cNvPr>
          <p:cNvSpPr txBox="1"/>
          <p:nvPr/>
        </p:nvSpPr>
        <p:spPr>
          <a:xfrm>
            <a:off x="258318" y="157448"/>
            <a:ext cx="60944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58 Pomfret St., The Lofts at Cargill Falls</a:t>
            </a:r>
          </a:p>
          <a:p>
            <a:r>
              <a:rPr lang="en-US" sz="1400" dirty="0"/>
              <a:t>Zone:  I/IHOD</a:t>
            </a:r>
            <a:br>
              <a:rPr lang="en-US" sz="1400" dirty="0"/>
            </a:br>
            <a:r>
              <a:rPr lang="en-US" sz="1400" dirty="0"/>
              <a:t>Listed by:  CT Housing Partners</a:t>
            </a:r>
            <a:br>
              <a:rPr lang="en-US" sz="1400" dirty="0"/>
            </a:br>
            <a:r>
              <a:rPr lang="en-US" sz="1400" dirty="0"/>
              <a:t>Contact:  Renee Dobos, 203-359-3940 x1740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8C39C6-2695-195F-6AD1-C8D9016586B2}"/>
              </a:ext>
            </a:extLst>
          </p:cNvPr>
          <p:cNvSpPr txBox="1"/>
          <p:nvPr/>
        </p:nvSpPr>
        <p:spPr>
          <a:xfrm>
            <a:off x="139446" y="1562163"/>
            <a:ext cx="464286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FOR LEASE - CALL FOR RATES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MIXED-USE BUILDING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3 COMMERCIAL UNITS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#1 - UNIT 3103 – 2,550SF 50’ X 51’ SPACE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# 2 - UNIT 3203 – 2,550SF 50’ X 51’ SPACE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# 3 - UNIT 4102 – 4,260SF 142’ X 30’ SPACE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UNITS UNFINISHED/COST TO FINISH @ LEASEHOLDER’S EXP., AVAILABLE PLUMBING, ALL UTIL. PD. BY LANDLORD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ANNUAL LEASE REQ’D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EASY ACCESS TO MAJOR ROUTES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AMPLE OFF-STREET PARKING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 dirty="0"/>
          </a:p>
        </p:txBody>
      </p:sp>
      <p:pic>
        <p:nvPicPr>
          <p:cNvPr id="5" name="Picture 4" descr="A river running through a city&#10;&#10;AI-generated content may be incorrect.">
            <a:extLst>
              <a:ext uri="{FF2B5EF4-FFF2-40B4-BE49-F238E27FC236}">
                <a16:creationId xmlns:a16="http://schemas.microsoft.com/office/drawing/2014/main" id="{A88BDD9C-4FCD-87ED-5886-B1A4D86ECA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17" y="1562163"/>
            <a:ext cx="6898295" cy="38876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184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5149F-2E4B-D234-D1AE-16ED44A66408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745A0-369F-A024-F2A9-8298EBD220EF}"/>
              </a:ext>
            </a:extLst>
          </p:cNvPr>
          <p:cNvSpPr txBox="1"/>
          <p:nvPr/>
        </p:nvSpPr>
        <p:spPr>
          <a:xfrm>
            <a:off x="4892040" y="118872"/>
            <a:ext cx="138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 3103</a:t>
            </a:r>
          </a:p>
        </p:txBody>
      </p:sp>
      <p:pic>
        <p:nvPicPr>
          <p:cNvPr id="5" name="Picture 4" descr="A brick building with a fence&#10;&#10;AI-generated content may be incorrect.">
            <a:extLst>
              <a:ext uri="{FF2B5EF4-FFF2-40B4-BE49-F238E27FC236}">
                <a16:creationId xmlns:a16="http://schemas.microsoft.com/office/drawing/2014/main" id="{430C29F3-D200-5504-2ADD-95E3BEEE0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4" y="597455"/>
            <a:ext cx="3092641" cy="2319481"/>
          </a:xfrm>
          <a:prstGeom prst="rect">
            <a:avLst/>
          </a:prstGeom>
        </p:spPr>
      </p:pic>
      <p:pic>
        <p:nvPicPr>
          <p:cNvPr id="3" name="Picture 2" descr="A room with furniture and a rug&#10;&#10;AI-generated content may be incorrect.">
            <a:extLst>
              <a:ext uri="{FF2B5EF4-FFF2-40B4-BE49-F238E27FC236}">
                <a16:creationId xmlns:a16="http://schemas.microsoft.com/office/drawing/2014/main" id="{7484E505-58D0-B4F9-FE0F-4F8426F22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4" y="3706828"/>
            <a:ext cx="3333549" cy="2500162"/>
          </a:xfrm>
          <a:prstGeom prst="rect">
            <a:avLst/>
          </a:prstGeom>
        </p:spPr>
      </p:pic>
      <p:pic>
        <p:nvPicPr>
          <p:cNvPr id="9" name="Picture 8" descr="A room with furniture and a rug&#10;&#10;AI-generated content may be incorrect.">
            <a:extLst>
              <a:ext uri="{FF2B5EF4-FFF2-40B4-BE49-F238E27FC236}">
                <a16:creationId xmlns:a16="http://schemas.microsoft.com/office/drawing/2014/main" id="{4223F14F-2630-956A-0DD9-63A642EF5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345" y="928838"/>
            <a:ext cx="3333549" cy="2500162"/>
          </a:xfrm>
          <a:prstGeom prst="rect">
            <a:avLst/>
          </a:prstGeom>
        </p:spPr>
      </p:pic>
      <p:pic>
        <p:nvPicPr>
          <p:cNvPr id="17" name="Picture 16" descr="A room with a lot of items in it&#10;&#10;AI-generated content may be incorrect.">
            <a:extLst>
              <a:ext uri="{FF2B5EF4-FFF2-40B4-BE49-F238E27FC236}">
                <a16:creationId xmlns:a16="http://schemas.microsoft.com/office/drawing/2014/main" id="{307FD6CE-730A-7057-F298-91538DEBA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971" y="3750762"/>
            <a:ext cx="3984488" cy="2988366"/>
          </a:xfrm>
          <a:prstGeom prst="rect">
            <a:avLst/>
          </a:prstGeom>
        </p:spPr>
      </p:pic>
      <p:pic>
        <p:nvPicPr>
          <p:cNvPr id="15" name="Picture 14" descr="A room with a brick wall and a large white box&#10;&#10;AI-generated content may be incorrect.">
            <a:extLst>
              <a:ext uri="{FF2B5EF4-FFF2-40B4-BE49-F238E27FC236}">
                <a16:creationId xmlns:a16="http://schemas.microsoft.com/office/drawing/2014/main" id="{E7CD1A8A-4B0A-C4DF-4B0A-D63A1FDC7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638" y="1422753"/>
            <a:ext cx="3984488" cy="298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621C45-62EB-CBE3-9CA0-C3734AEF944F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090CB-1FCF-BFC3-CDEF-A172266EF9C6}"/>
              </a:ext>
            </a:extLst>
          </p:cNvPr>
          <p:cNvSpPr txBox="1"/>
          <p:nvPr/>
        </p:nvSpPr>
        <p:spPr>
          <a:xfrm>
            <a:off x="5157216" y="228600"/>
            <a:ext cx="215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 3203</a:t>
            </a:r>
          </a:p>
        </p:txBody>
      </p:sp>
      <p:pic>
        <p:nvPicPr>
          <p:cNvPr id="9" name="Picture 8" descr="A building with a fire escape&#10;&#10;AI-generated content may be incorrect.">
            <a:extLst>
              <a:ext uri="{FF2B5EF4-FFF2-40B4-BE49-F238E27FC236}">
                <a16:creationId xmlns:a16="http://schemas.microsoft.com/office/drawing/2014/main" id="{0966AD2D-761E-ABD7-266E-FDF0C7C4D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571" y="718635"/>
            <a:ext cx="4133274" cy="3099955"/>
          </a:xfrm>
          <a:prstGeom prst="rect">
            <a:avLst/>
          </a:prstGeom>
        </p:spPr>
      </p:pic>
      <p:pic>
        <p:nvPicPr>
          <p:cNvPr id="11" name="Picture 10" descr="A room with a few windows&#10;&#10;AI-generated content may be incorrect.">
            <a:extLst>
              <a:ext uri="{FF2B5EF4-FFF2-40B4-BE49-F238E27FC236}">
                <a16:creationId xmlns:a16="http://schemas.microsoft.com/office/drawing/2014/main" id="{51ADFC30-894D-B000-051F-EF0EDB3D6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8" y="3429000"/>
            <a:ext cx="3651276" cy="2738457"/>
          </a:xfrm>
          <a:prstGeom prst="rect">
            <a:avLst/>
          </a:prstGeom>
        </p:spPr>
      </p:pic>
      <p:pic>
        <p:nvPicPr>
          <p:cNvPr id="13" name="Picture 12" descr="An empty room with wood floor and windows&#10;&#10;AI-generated content may be incorrect.">
            <a:extLst>
              <a:ext uri="{FF2B5EF4-FFF2-40B4-BE49-F238E27FC236}">
                <a16:creationId xmlns:a16="http://schemas.microsoft.com/office/drawing/2014/main" id="{D32D00DD-4B43-79B6-D2F4-73D81A581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8" y="413266"/>
            <a:ext cx="3633216" cy="2724912"/>
          </a:xfrm>
          <a:prstGeom prst="rect">
            <a:avLst/>
          </a:prstGeom>
        </p:spPr>
      </p:pic>
      <p:pic>
        <p:nvPicPr>
          <p:cNvPr id="15" name="Picture 14" descr="A large room with wood floor and windows&#10;&#10;AI-generated content may be incorrect.">
            <a:extLst>
              <a:ext uri="{FF2B5EF4-FFF2-40B4-BE49-F238E27FC236}">
                <a16:creationId xmlns:a16="http://schemas.microsoft.com/office/drawing/2014/main" id="{23A88105-7C85-9CD1-C2CE-F1C7539EC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572" y="3939293"/>
            <a:ext cx="3837272" cy="2877954"/>
          </a:xfrm>
          <a:prstGeom prst="rect">
            <a:avLst/>
          </a:prstGeom>
        </p:spPr>
      </p:pic>
      <p:pic>
        <p:nvPicPr>
          <p:cNvPr id="17" name="Picture 16" descr="A large room with windows&#10;&#10;AI-generated content may be incorrect.">
            <a:extLst>
              <a:ext uri="{FF2B5EF4-FFF2-40B4-BE49-F238E27FC236}">
                <a16:creationId xmlns:a16="http://schemas.microsoft.com/office/drawing/2014/main" id="{8128BEF1-3D57-2DCF-4A52-3BE73BFEE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589" y="2644540"/>
            <a:ext cx="3757061" cy="28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6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1BA645-D811-CCAF-DDC0-9CB4921F697D}"/>
              </a:ext>
            </a:extLst>
          </p:cNvPr>
          <p:cNvSpPr txBox="1"/>
          <p:nvPr/>
        </p:nvSpPr>
        <p:spPr>
          <a:xfrm>
            <a:off x="11314177" y="6238994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65800E-321D-8A3F-DA03-BBBCB15CDFF2}"/>
              </a:ext>
            </a:extLst>
          </p:cNvPr>
          <p:cNvSpPr txBox="1"/>
          <p:nvPr/>
        </p:nvSpPr>
        <p:spPr>
          <a:xfrm>
            <a:off x="5592278" y="182880"/>
            <a:ext cx="211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 4102</a:t>
            </a:r>
          </a:p>
        </p:txBody>
      </p:sp>
      <p:pic>
        <p:nvPicPr>
          <p:cNvPr id="20" name="Picture 19" descr="A brick building with a garage&#10;&#10;AI-generated content may be incorrect.">
            <a:extLst>
              <a:ext uri="{FF2B5EF4-FFF2-40B4-BE49-F238E27FC236}">
                <a16:creationId xmlns:a16="http://schemas.microsoft.com/office/drawing/2014/main" id="{5F1FA7CB-DCF8-583C-C5DF-17E22142A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54" y="680987"/>
            <a:ext cx="3664017" cy="2748013"/>
          </a:xfrm>
          <a:prstGeom prst="rect">
            <a:avLst/>
          </a:prstGeom>
        </p:spPr>
      </p:pic>
      <p:pic>
        <p:nvPicPr>
          <p:cNvPr id="22" name="Picture 21" descr="A room with a few boxes on the floor&#10;&#10;AI-generated content may be incorrect.">
            <a:extLst>
              <a:ext uri="{FF2B5EF4-FFF2-40B4-BE49-F238E27FC236}">
                <a16:creationId xmlns:a16="http://schemas.microsoft.com/office/drawing/2014/main" id="{1642E6FB-1DE7-16CE-7355-73BC6D2C2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799573"/>
            <a:ext cx="3333549" cy="2500162"/>
          </a:xfrm>
          <a:prstGeom prst="rect">
            <a:avLst/>
          </a:prstGeom>
        </p:spPr>
      </p:pic>
      <p:pic>
        <p:nvPicPr>
          <p:cNvPr id="24" name="Picture 23" descr="A large empty room with black poles&#10;&#10;AI-generated content may be incorrect.">
            <a:extLst>
              <a:ext uri="{FF2B5EF4-FFF2-40B4-BE49-F238E27FC236}">
                <a16:creationId xmlns:a16="http://schemas.microsoft.com/office/drawing/2014/main" id="{73A2A23C-9577-BFB5-B3CB-698958C95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5" y="907181"/>
            <a:ext cx="3362425" cy="2521819"/>
          </a:xfrm>
          <a:prstGeom prst="rect">
            <a:avLst/>
          </a:prstGeom>
        </p:spPr>
      </p:pic>
      <p:pic>
        <p:nvPicPr>
          <p:cNvPr id="26" name="Picture 25" descr="A brick building with a brick wall and windows&#10;&#10;AI-generated content may be incorrect.">
            <a:extLst>
              <a:ext uri="{FF2B5EF4-FFF2-40B4-BE49-F238E27FC236}">
                <a16:creationId xmlns:a16="http://schemas.microsoft.com/office/drawing/2014/main" id="{57A621A8-0520-AAF8-8F3D-EECFC69F8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53" y="3675647"/>
            <a:ext cx="3664017" cy="2748013"/>
          </a:xfrm>
          <a:prstGeom prst="rect">
            <a:avLst/>
          </a:prstGeom>
        </p:spPr>
      </p:pic>
      <p:pic>
        <p:nvPicPr>
          <p:cNvPr id="28" name="Picture 27" descr="A brick building with a garage door&#10;&#10;AI-generated content may be incorrect.">
            <a:extLst>
              <a:ext uri="{FF2B5EF4-FFF2-40B4-BE49-F238E27FC236}">
                <a16:creationId xmlns:a16="http://schemas.microsoft.com/office/drawing/2014/main" id="{97C6CA64-E945-1858-DB89-AB3DF0D4A3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80" y="1424538"/>
            <a:ext cx="3317508" cy="2488131"/>
          </a:xfrm>
          <a:prstGeom prst="rect">
            <a:avLst/>
          </a:prstGeom>
        </p:spPr>
      </p:pic>
      <p:pic>
        <p:nvPicPr>
          <p:cNvPr id="30" name="Picture 29" descr="A garage with a door open&#10;&#10;AI-generated content may be incorrect.">
            <a:extLst>
              <a:ext uri="{FF2B5EF4-FFF2-40B4-BE49-F238E27FC236}">
                <a16:creationId xmlns:a16="http://schemas.microsoft.com/office/drawing/2014/main" id="{AFB4DA5F-2A0D-13A6-AC7B-BD4677D8CE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35" y="4069801"/>
            <a:ext cx="3473758" cy="26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4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7E6AE-3721-3E15-DBA1-E4B91C658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041392" cy="1077699"/>
          </a:xfrm>
        </p:spPr>
        <p:txBody>
          <a:bodyPr/>
          <a:lstStyle/>
          <a:p>
            <a:r>
              <a:rPr lang="en-US" sz="1400" dirty="0"/>
              <a:t>214 PARK RD.</a:t>
            </a:r>
            <a:br>
              <a:rPr lang="en-US" sz="1400" dirty="0"/>
            </a:br>
            <a:r>
              <a:rPr lang="en-US" sz="1400" dirty="0"/>
              <a:t>ZONE:  IND.</a:t>
            </a:r>
            <a:br>
              <a:rPr lang="en-US" sz="1400" dirty="0"/>
            </a:br>
            <a:r>
              <a:rPr lang="en-US" sz="1400" dirty="0"/>
              <a:t>LISTED BY:  Berkshire Hathaway New England</a:t>
            </a:r>
            <a:br>
              <a:rPr lang="en-US" sz="1400" dirty="0"/>
            </a:br>
            <a:r>
              <a:rPr lang="en-US" sz="1400" dirty="0"/>
              <a:t>Contact:  Michael Collins, 860-336-6675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010DF45-3A33-7F52-650F-4890456AE9CE}"/>
              </a:ext>
            </a:extLst>
          </p:cNvPr>
          <p:cNvSpPr/>
          <p:nvPr/>
        </p:nvSpPr>
        <p:spPr>
          <a:xfrm>
            <a:off x="440719" y="3911746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93C499D-A9EB-69E1-5C92-A88C20A427FE}"/>
              </a:ext>
            </a:extLst>
          </p:cNvPr>
          <p:cNvSpPr/>
          <p:nvPr/>
        </p:nvSpPr>
        <p:spPr>
          <a:xfrm>
            <a:off x="440719" y="2252378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90853DE-F378-B311-3F52-B6B8C2799DBD}"/>
              </a:ext>
            </a:extLst>
          </p:cNvPr>
          <p:cNvSpPr/>
          <p:nvPr/>
        </p:nvSpPr>
        <p:spPr>
          <a:xfrm>
            <a:off x="440719" y="3072310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95F2671-C641-6A74-BADD-FF8C0DC0F53E}"/>
              </a:ext>
            </a:extLst>
          </p:cNvPr>
          <p:cNvSpPr/>
          <p:nvPr/>
        </p:nvSpPr>
        <p:spPr>
          <a:xfrm>
            <a:off x="432313" y="3390104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822C07B-D12F-DA08-8A7B-1AB2BF241830}"/>
              </a:ext>
            </a:extLst>
          </p:cNvPr>
          <p:cNvSpPr/>
          <p:nvPr/>
        </p:nvSpPr>
        <p:spPr>
          <a:xfrm>
            <a:off x="414472" y="2807087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427BDE-25DE-6E33-C28E-6BB9F5DB20C0}"/>
              </a:ext>
            </a:extLst>
          </p:cNvPr>
          <p:cNvSpPr txBox="1"/>
          <p:nvPr/>
        </p:nvSpPr>
        <p:spPr>
          <a:xfrm>
            <a:off x="11411339" y="6195526"/>
            <a:ext cx="634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5C2A6D-7F10-77B4-6ABA-ADBA5A89559F}"/>
              </a:ext>
            </a:extLst>
          </p:cNvPr>
          <p:cNvSpPr txBox="1"/>
          <p:nvPr/>
        </p:nvSpPr>
        <p:spPr>
          <a:xfrm>
            <a:off x="843097" y="2173910"/>
            <a:ext cx="35003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Industrial Land for Sale - $300,000</a:t>
            </a:r>
          </a:p>
          <a:p>
            <a:r>
              <a:rPr lang="en-US" dirty="0"/>
              <a:t>5.41 AC.</a:t>
            </a:r>
          </a:p>
          <a:p>
            <a:r>
              <a:rPr lang="en-US" dirty="0"/>
              <a:t>Municipal Water Available</a:t>
            </a:r>
          </a:p>
          <a:p>
            <a:r>
              <a:rPr lang="en-US" dirty="0"/>
              <a:t>1/4 Mi. off of I-395 Exits 43 and 45</a:t>
            </a:r>
          </a:p>
          <a:p>
            <a:r>
              <a:rPr lang="en-US" dirty="0"/>
              <a:t>Existing antique residential 2-family; owner is requesting life </a:t>
            </a:r>
            <a:r>
              <a:rPr lang="en-US" dirty="0" err="1"/>
              <a:t>tanancy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EFEB0C-8B8D-E2C2-EB08-FDDAEC0DA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882" y="1297565"/>
            <a:ext cx="5476142" cy="457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04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DDE742-0BF4-F063-8CC3-106EA248A64C}"/>
              </a:ext>
            </a:extLst>
          </p:cNvPr>
          <p:cNvSpPr txBox="1"/>
          <p:nvPr/>
        </p:nvSpPr>
        <p:spPr>
          <a:xfrm>
            <a:off x="11411339" y="6195526"/>
            <a:ext cx="634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E82FA33-31F7-4A05-D1A2-60A98452CB49}"/>
              </a:ext>
            </a:extLst>
          </p:cNvPr>
          <p:cNvSpPr/>
          <p:nvPr/>
        </p:nvSpPr>
        <p:spPr>
          <a:xfrm>
            <a:off x="206087" y="2277503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FC9566F-4C4E-3A00-A42B-D06C3EB10AF9}"/>
              </a:ext>
            </a:extLst>
          </p:cNvPr>
          <p:cNvSpPr/>
          <p:nvPr/>
        </p:nvSpPr>
        <p:spPr>
          <a:xfrm>
            <a:off x="206087" y="2554040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67279B-CBA4-BA42-FD40-8FC64F431482}"/>
              </a:ext>
            </a:extLst>
          </p:cNvPr>
          <p:cNvSpPr txBox="1"/>
          <p:nvPr/>
        </p:nvSpPr>
        <p:spPr>
          <a:xfrm>
            <a:off x="411480" y="237744"/>
            <a:ext cx="3593592" cy="96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A112A3-ECF2-EBF5-0B98-51F88C711392}"/>
              </a:ext>
            </a:extLst>
          </p:cNvPr>
          <p:cNvSpPr txBox="1"/>
          <p:nvPr/>
        </p:nvSpPr>
        <p:spPr>
          <a:xfrm>
            <a:off x="411480" y="237744"/>
            <a:ext cx="3794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70 MAY ST.</a:t>
            </a:r>
          </a:p>
          <a:p>
            <a:r>
              <a:rPr lang="en-US" dirty="0"/>
              <a:t>ZONE:  GC</a:t>
            </a:r>
          </a:p>
          <a:p>
            <a:r>
              <a:rPr lang="en-US" dirty="0"/>
              <a:t>LISTED BY:  </a:t>
            </a:r>
            <a:r>
              <a:rPr lang="en-US" dirty="0" err="1"/>
              <a:t>Re/Max</a:t>
            </a:r>
            <a:r>
              <a:rPr lang="en-US" dirty="0"/>
              <a:t> Bell Park Realty</a:t>
            </a:r>
          </a:p>
          <a:p>
            <a:r>
              <a:rPr lang="en-US" dirty="0"/>
              <a:t>CONTACT:  Dick Loomis</a:t>
            </a:r>
          </a:p>
          <a:p>
            <a:r>
              <a:rPr lang="en-US" dirty="0"/>
              <a:t>			860-428-1666</a:t>
            </a:r>
          </a:p>
        </p:txBody>
      </p:sp>
      <p:pic>
        <p:nvPicPr>
          <p:cNvPr id="1026" name="Picture 2" descr="Photo 1 at 70 May Street, Putnam, CT 06260">
            <a:extLst>
              <a:ext uri="{FF2B5EF4-FFF2-40B4-BE49-F238E27FC236}">
                <a16:creationId xmlns:a16="http://schemas.microsoft.com/office/drawing/2014/main" id="{B28425F7-D0EA-3839-811F-FAA282432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683" y="1512951"/>
            <a:ext cx="7764656" cy="43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25F675-D663-96D8-75ED-ACEB28232862}"/>
              </a:ext>
            </a:extLst>
          </p:cNvPr>
          <p:cNvSpPr txBox="1"/>
          <p:nvPr/>
        </p:nvSpPr>
        <p:spPr>
          <a:xfrm>
            <a:off x="593885" y="2171539"/>
            <a:ext cx="29352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$900,000</a:t>
            </a:r>
          </a:p>
          <a:p>
            <a:r>
              <a:rPr lang="en-US" dirty="0"/>
              <a:t>7,500sf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60’ x 125’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18’-20’ Ceilings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(14’ x 12’ overhead doors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Offices, breakroom, bath fully air conditioned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Mezzanine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Fenced yard; ample parking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Just off Rt. 44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41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8FA13FFF-F97E-4167-8153-7C308935D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hoto 2 - 70 May Street, Putnam, CT 06260">
            <a:extLst>
              <a:ext uri="{FF2B5EF4-FFF2-40B4-BE49-F238E27FC236}">
                <a16:creationId xmlns:a16="http://schemas.microsoft.com/office/drawing/2014/main" id="{27D11E63-1578-BAEF-8332-0B8FF2B0D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2" r="19169" b="-1"/>
          <a:stretch>
            <a:fillRect/>
          </a:stretch>
        </p:blipFill>
        <p:spPr bwMode="auto">
          <a:xfrm>
            <a:off x="643466" y="643467"/>
            <a:ext cx="52916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oto 3 - 70 May Street, Putnam, CT 06260">
            <a:extLst>
              <a:ext uri="{FF2B5EF4-FFF2-40B4-BE49-F238E27FC236}">
                <a16:creationId xmlns:a16="http://schemas.microsoft.com/office/drawing/2014/main" id="{72A96B54-FAA4-73BE-919A-948824C55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6" r="17664" b="-1"/>
          <a:stretch>
            <a:fillRect/>
          </a:stretch>
        </p:blipFill>
        <p:spPr bwMode="auto">
          <a:xfrm>
            <a:off x="6256865" y="643467"/>
            <a:ext cx="52916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0671462-7D07-4DAC-9A76-F29B83360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D6C6A4-D8CF-FB71-FDB6-F017EEF351E4}"/>
              </a:ext>
            </a:extLst>
          </p:cNvPr>
          <p:cNvSpPr txBox="1"/>
          <p:nvPr/>
        </p:nvSpPr>
        <p:spPr>
          <a:xfrm>
            <a:off x="11309684" y="6314173"/>
            <a:ext cx="79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369265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AE8C6FAD-C4EC-4E55-B993-960E1956F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Photo 5 - 70 May Street, Putnam, CT 06260">
            <a:extLst>
              <a:ext uri="{FF2B5EF4-FFF2-40B4-BE49-F238E27FC236}">
                <a16:creationId xmlns:a16="http://schemas.microsoft.com/office/drawing/2014/main" id="{F68784C1-F166-A130-2EFC-A10365188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1807"/>
          <a:stretch>
            <a:fillRect/>
          </a:stretch>
        </p:blipFill>
        <p:spPr bwMode="auto">
          <a:xfrm>
            <a:off x="643467" y="643467"/>
            <a:ext cx="400778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hoto 4 - 70 May Street, Putnam, CT 06260">
            <a:extLst>
              <a:ext uri="{FF2B5EF4-FFF2-40B4-BE49-F238E27FC236}">
                <a16:creationId xmlns:a16="http://schemas.microsoft.com/office/drawing/2014/main" id="{B36D3936-75BA-E653-7685-94F74C0AB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r="10920" b="-1"/>
          <a:stretch>
            <a:fillRect/>
          </a:stretch>
        </p:blipFill>
        <p:spPr bwMode="auto">
          <a:xfrm>
            <a:off x="4972983" y="643467"/>
            <a:ext cx="657555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AE4331-543A-9670-6BBD-1F17C29E1FCB}"/>
              </a:ext>
            </a:extLst>
          </p:cNvPr>
          <p:cNvSpPr txBox="1"/>
          <p:nvPr/>
        </p:nvSpPr>
        <p:spPr>
          <a:xfrm>
            <a:off x="11219929" y="6334135"/>
            <a:ext cx="7507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967728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0" name="Rectangle 4119">
            <a:extLst>
              <a:ext uri="{FF2B5EF4-FFF2-40B4-BE49-F238E27FC236}">
                <a16:creationId xmlns:a16="http://schemas.microsoft.com/office/drawing/2014/main" id="{7BC10B99-9EF4-4D7F-8F2A-FF90F4DDA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Photo 7 - 70 May Street, Putnam, CT 06260">
            <a:extLst>
              <a:ext uri="{FF2B5EF4-FFF2-40B4-BE49-F238E27FC236}">
                <a16:creationId xmlns:a16="http://schemas.microsoft.com/office/drawing/2014/main" id="{F928A5E8-4D5E-3CBD-DD04-AAE3E9BC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1" r="21750"/>
          <a:stretch>
            <a:fillRect/>
          </a:stretch>
        </p:blipFill>
        <p:spPr bwMode="auto">
          <a:xfrm>
            <a:off x="643466" y="643467"/>
            <a:ext cx="529166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hoto 6 - 70 May Street, Putnam, CT 06260">
            <a:extLst>
              <a:ext uri="{FF2B5EF4-FFF2-40B4-BE49-F238E27FC236}">
                <a16:creationId xmlns:a16="http://schemas.microsoft.com/office/drawing/2014/main" id="{9CC1DCD1-BE22-C9DE-C9D0-6269ED7A3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9" r="25612" b="-1"/>
          <a:stretch>
            <a:fillRect/>
          </a:stretch>
        </p:blipFill>
        <p:spPr bwMode="auto">
          <a:xfrm>
            <a:off x="6256867" y="643467"/>
            <a:ext cx="529166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053CBC-3D3A-5F20-979D-99C976F30789}"/>
              </a:ext>
            </a:extLst>
          </p:cNvPr>
          <p:cNvSpPr txBox="1"/>
          <p:nvPr/>
        </p:nvSpPr>
        <p:spPr>
          <a:xfrm>
            <a:off x="11271183" y="6362299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714553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E88AD-7776-65EC-9CC2-BF87107EB80B}"/>
              </a:ext>
            </a:extLst>
          </p:cNvPr>
          <p:cNvSpPr txBox="1"/>
          <p:nvPr/>
        </p:nvSpPr>
        <p:spPr>
          <a:xfrm>
            <a:off x="1819656" y="1563624"/>
            <a:ext cx="870508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If you’re interested in any of these properties, contact directly the agents listed, or the Putnam Economic &amp; Community Office (contact info on the cover page of this presentation), and we’re happy to help you bring your business to town or expand your existing Putnam business.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More featured properties coming soon!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8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9"/>
    </mc:Choice>
    <mc:Fallback xmlns="">
      <p:transition spd="slow" advTm="5229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a5a0bae5-4685-415a-9627-e003bcf65d29" xsi:nil="true"/>
    <lcf76f155ced4ddcb4097134ff3c332f xmlns="e95db94d-cd1c-4fde-944d-6df573940926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66CEA013D0024F8531B1B158034EB1" ma:contentTypeVersion="14" ma:contentTypeDescription="Create a new document." ma:contentTypeScope="" ma:versionID="86bd8e0c6f09642c97dc45646bb0429a">
  <xsd:schema xmlns:xsd="http://www.w3.org/2001/XMLSchema" xmlns:xs="http://www.w3.org/2001/XMLSchema" xmlns:p="http://schemas.microsoft.com/office/2006/metadata/properties" xmlns:ns1="http://schemas.microsoft.com/sharepoint/v3" xmlns:ns2="e95db94d-cd1c-4fde-944d-6df573940926" xmlns:ns3="a5a0bae5-4685-415a-9627-e003bcf65d29" targetNamespace="http://schemas.microsoft.com/office/2006/metadata/properties" ma:root="true" ma:fieldsID="fc961b41b1aa84f887667de8078b68be" ns1:_="" ns2:_="" ns3:_="">
    <xsd:import namespace="http://schemas.microsoft.com/sharepoint/v3"/>
    <xsd:import namespace="e95db94d-cd1c-4fde-944d-6df573940926"/>
    <xsd:import namespace="a5a0bae5-4685-415a-9627-e003bcf65d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db94d-cd1c-4fde-944d-6df5739409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dcf1748-0ad4-4348-bbe7-632582307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0bae5-4685-415a-9627-e003bcf65d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a599b06-f95e-4708-af7f-dcf85be1aad3}" ma:internalName="TaxCatchAll" ma:showField="CatchAllData" ma:web="a5a0bae5-4685-415a-9627-e003bcf65d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0807F9-1E4F-44FC-9781-10A9A67E829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5a0bae5-4685-415a-9627-e003bcf65d29"/>
    <ds:schemaRef ds:uri="e95db94d-cd1c-4fde-944d-6df573940926"/>
  </ds:schemaRefs>
</ds:datastoreItem>
</file>

<file path=customXml/itemProps2.xml><?xml version="1.0" encoding="utf-8"?>
<ds:datastoreItem xmlns:ds="http://schemas.openxmlformats.org/officeDocument/2006/customXml" ds:itemID="{A657B63A-0969-4C80-B646-B386C99A68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E5EBF9-C61B-4AE4-AFC4-B4F8CCF07E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95db94d-cd1c-4fde-944d-6df573940926"/>
    <ds:schemaRef ds:uri="a5a0bae5-4685-415a-9627-e003bcf65d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1795</TotalTime>
  <Words>410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Century Gothic</vt:lpstr>
      <vt:lpstr>Wingdings</vt:lpstr>
      <vt:lpstr>Wingdings 3</vt:lpstr>
      <vt:lpstr>Ion</vt:lpstr>
      <vt:lpstr>               Putnam is Open for Business!  Some Available Commercial Properties   </vt:lpstr>
      <vt:lpstr> Featuring:   #1 –58 Pomfret St., Unit 3103   #2 – 214 Park Rd.  #3 – 70 May St.      </vt:lpstr>
      <vt:lpstr>PowerPoint Presentation</vt:lpstr>
      <vt:lpstr>PowerPoint Presentation</vt:lpstr>
      <vt:lpstr>PowerPoint Presentation</vt:lpstr>
      <vt:lpstr>PowerPoint Presentation</vt:lpstr>
      <vt:lpstr>214 PARK RD. ZONE:  IND. LISTED BY:  Berkshire Hathaway New England Contact:  Michael Collins, 860-336-6675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Putnam Commercial Properties  Available</dc:title>
  <dc:creator>Jackie</dc:creator>
  <cp:lastModifiedBy>Mary Ann Chinatti</cp:lastModifiedBy>
  <cp:revision>60</cp:revision>
  <dcterms:created xsi:type="dcterms:W3CDTF">2024-04-10T19:49:20Z</dcterms:created>
  <dcterms:modified xsi:type="dcterms:W3CDTF">2025-11-03T18:53:08Z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0x010100D566CEA013D0024F8531B1B158034EB1</vt:lpwstr>
  </property>
  <property fmtid="{D5CDD505-2E9C-101B-9397-08002B2CF9AE}" pid="3" name="Order">
    <vt:r8>2469800</vt:r8>
  </property>
  <property fmtid="{D5CDD505-2E9C-101B-9397-08002B2CF9AE}" pid="4" name="MediaServiceImageTags">
    <vt:lpwstr/>
  </property>
</Properties>
</file>