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9" r:id="rId2"/>
    <p:sldId id="263" r:id="rId3"/>
    <p:sldId id="265" r:id="rId4"/>
    <p:sldId id="270" r:id="rId5"/>
    <p:sldId id="266" r:id="rId6"/>
    <p:sldId id="298" r:id="rId7"/>
    <p:sldId id="293" r:id="rId8"/>
    <p:sldId id="294" r:id="rId9"/>
    <p:sldId id="295" r:id="rId10"/>
    <p:sldId id="296" r:id="rId11"/>
    <p:sldId id="297" r:id="rId12"/>
    <p:sldId id="299" r:id="rId13"/>
    <p:sldId id="282" r:id="rId14"/>
    <p:sldId id="271" r:id="rId15"/>
    <p:sldId id="272" r:id="rId16"/>
    <p:sldId id="273" r:id="rId17"/>
    <p:sldId id="274" r:id="rId18"/>
    <p:sldId id="276" r:id="rId19"/>
    <p:sldId id="277" r:id="rId20"/>
    <p:sldId id="275" r:id="rId21"/>
    <p:sldId id="278" r:id="rId22"/>
    <p:sldId id="292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60" r:id="rId36"/>
    <p:sldId id="26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BB5801-66AA-345C-2A02-B28758E7834C}" v="16" dt="2023-11-08T21:24:18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3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1A8EE-31A6-4C02-8A34-5C854463A03E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9AE69-5684-4C79-9590-5183E0682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1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2CB1-7AA7-4291-B09F-5D147022A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6BB32-214B-49E4-8554-42F4C44D9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3A950-A3FC-4E13-BA03-AE91A8B20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FE2C8-BA5D-4E1B-A27A-3F402A53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AB390-CE35-4BDE-A74C-E5F84C48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5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84C8-8E70-4F56-9C6A-8ED4132A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A4028-22F1-4D57-9AA5-388AF3ECA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61C0D-EE3C-4CA0-8161-E60D0D9F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5121B-9EFC-4FD3-A1A4-99E7B9609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2D23F-072C-4C25-8427-698534083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56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02A21-9D5B-4EEE-B994-4B321C03A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26B5D-F133-4A95-AB4E-AE556F73E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2907B-46AB-4207-BDB3-BDEB554B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257EC-EDE0-499E-9152-8DC730D04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C2F81-6BDC-4CD0-BF8C-5655119EC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1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82FD-1BF3-45C8-9693-30159740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8BE27-6B05-4B75-932F-B8A78D45C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15EDF-D7B4-4965-BCD9-FF34AF630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F0A13-1C90-4D1F-A413-6F8C01E93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E675A-8EF5-47FF-8CBA-09675166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520B2-3456-40C8-9E99-39CF16E0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C2535-BE8F-43E7-ACB6-16B81F13B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7893C-D479-4AA6-A54E-3052A48DC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D7EED-3416-47CF-8AC8-002222CD9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8536C0-8899-4F92-9F81-88420782B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1F3BB7-8764-41C8-9200-85B964D6A9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7A48D4-CAB0-45AC-8AD9-49890CD7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341E04-5376-4540-9878-F69B3C32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04DA90-6103-4932-98F3-9875342D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8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B3B7-50C4-4497-861A-D06D72C6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1BB0EE-D6A9-48C7-A8CE-0472BBED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C629D-32A3-4759-A6AB-66F8C46C5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421F26-2365-4D3E-8C3A-07AE6273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2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AEF1DC-60A0-469D-ACE9-3280C447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902CB2-F50A-4CAC-B807-6DF16B3B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018F4-0B6C-4AEC-8DEC-2685112A0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8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93F35-E6EE-43CB-9618-015AB866E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F46F5-007E-471B-A277-DB1B14D3D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C60EF-0AEC-4EB5-BF27-F9C4F3EC07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D626A-0282-4ED6-B22C-687885030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6599F-B14A-4CB7-8E82-9B2F3352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9411D-591B-4CC7-92A2-39AA94EF1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8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8DF63-33B9-4030-A5AD-468C6B18D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0144FE-FD9F-4852-A709-5513AA500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685E5-BCA0-4DE8-B563-69C1DF46A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93E82-3BEF-4A84-AE01-DDBE9B01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B2DB4-3DF9-4650-BACD-594E6681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43945-5DA0-4DC3-A58F-E9418DA4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04F79-975E-455F-8E35-F83A55992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55890-55B3-45D0-B7EE-DA9F867AB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46855-6D2A-4FD7-B71A-9A50A690C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0B563-F494-47AC-B77E-ACCBE2ED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8BF1B-A33F-4ECB-945B-7281578F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52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4A2DE2-5E6B-4789-98E6-70AADFB3E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82EDD-6FF5-495F-B93B-F01186571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A5DCD-0C8A-4B57-B25C-0320210B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2D4C7-A6D4-4A8C-9408-73A48D2F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F8B98-30EA-4BCA-ACDE-C55C1043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2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5D104D-B6B1-427B-AC6D-6269514BD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CD0A3F-8107-45AB-A6D3-0EC00959B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721DD-B3EF-4FF2-B68F-CAE1DCD31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E821D-E621-4DA9-AC16-0E5DB0124C23}" type="datetimeFigureOut">
              <a:rPr lang="en-US" smtClean="0"/>
              <a:t>12/13/2023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5F571-CFEB-4FBA-8733-51450DBCE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C78D1-D67B-4ACC-94CA-A39884B2D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7736-D503-4FF3-BFF6-B2E40B9FD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2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cisd.net/apps/pages/index.jsp?uREC_ID=893298&amp;type=d&amp;pREC_ID=247935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with text and a shield&#10;&#10;Description automatically generated">
            <a:extLst>
              <a:ext uri="{FF2B5EF4-FFF2-40B4-BE49-F238E27FC236}">
                <a16:creationId xmlns:a16="http://schemas.microsoft.com/office/drawing/2014/main" id="{AE2260A7-A046-E849-DC31-2BA5226CC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12" b="30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6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791EBE-3C3C-4EC5-B075-EF3738B7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038" y="0"/>
            <a:ext cx="9231924" cy="6858000"/>
          </a:xfrm>
          <a:prstGeom prst="rect">
            <a:avLst/>
          </a:prstGeom>
        </p:spPr>
      </p:pic>
      <p:pic>
        <p:nvPicPr>
          <p:cNvPr id="3" name="Picture 2" descr="A yellow letter on a black background&#10;&#10;Description automatically generated">
            <a:extLst>
              <a:ext uri="{FF2B5EF4-FFF2-40B4-BE49-F238E27FC236}">
                <a16:creationId xmlns:a16="http://schemas.microsoft.com/office/drawing/2014/main" id="{E5C14CA4-001D-7EC9-304E-BC1B38CED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289" y="2857500"/>
            <a:ext cx="24288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5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1C3B50-5D33-44BC-93FF-0025393BD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9" y="47153"/>
            <a:ext cx="8827477" cy="676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8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A1F55-1A2B-4F1F-9DBF-FD78EB90E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86" y="0"/>
            <a:ext cx="6439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4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1461DA-8574-4A1B-AC48-25307844B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203" y="71348"/>
            <a:ext cx="5279594" cy="14204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B7FA4E-5B7F-4323-B357-0AB1B6B8B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27" y="2378821"/>
            <a:ext cx="2000529" cy="3820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BF4012-5D89-4782-BE6B-F913B9DFE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938" y="2626474"/>
            <a:ext cx="1981477" cy="35723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3D354F-41C7-4A75-AFAC-B7FA1D3E5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005" y="2626474"/>
            <a:ext cx="2200582" cy="3572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94C08-7E52-4F53-89E7-011692D65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5098" y="2626473"/>
            <a:ext cx="1991003" cy="3572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A1ED98-8A8B-465D-A344-FFDA23FFD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6101" y="2812236"/>
            <a:ext cx="1943371" cy="33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7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2AB9-E0E5-4083-BA4F-8A39D99DF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b="1" dirty="0"/>
              <a:t>Raptor Alert Mobile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2B2B3-A208-4D07-A69C-F7729C342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894" y="1524954"/>
            <a:ext cx="5279594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5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1C6906-366C-4493-84B6-6E6284657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148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41C11C-A8B5-4F8E-A573-B2AD8F5DD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135" y="0"/>
            <a:ext cx="410772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D7E17F-E119-4C95-A82F-4EAB76FAD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031" y="0"/>
            <a:ext cx="4080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8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41C8CB-E8A9-4624-A447-F4D4E9E3F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3487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AB692E-9B5C-4E35-9285-8305BAF9A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454" y="0"/>
            <a:ext cx="388282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8E45C7-6254-4F20-9730-C92C016E2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056" y="-45720"/>
            <a:ext cx="4159944" cy="690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87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775902-5270-459D-A71B-ACCA79FB6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0755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4BAEBA-CE9C-4503-823E-BD73A22FF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8424" y="0"/>
            <a:ext cx="393515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856A24-60B6-4D9A-8AE5-0E585ABA2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309" y="0"/>
            <a:ext cx="3983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1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C50CD0-F644-44E9-BE71-0DD79A8BD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4314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D8D61B-5008-4821-84CA-8B4402A56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355" y="0"/>
            <a:ext cx="397749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98F0F6-DCD2-444A-91C2-A3F8816E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059" y="0"/>
            <a:ext cx="400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02D428-1C41-47B2-BC07-AED6DCA2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3411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DEACAB-8B01-4D33-8208-0F56B86B4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347" y="0"/>
            <a:ext cx="401530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B28BE1-C6FA-4B09-A618-AAA8B5D86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653" y="0"/>
            <a:ext cx="4035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76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838455-5D12-4EAC-A149-980A3A167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492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266600-5241-4AF7-AF6B-29E01D735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928" y="0"/>
            <a:ext cx="6730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81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6D7C-526F-4F90-BBD7-FAA8238D5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b="1" dirty="0"/>
              <a:t>Initiating Raptor Alert via Web Browser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9044B-426E-49C0-9B58-C41D2208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203" y="1255714"/>
            <a:ext cx="5279594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8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6AEC3F-8081-43B5-8E48-FA0103DCF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5738"/>
            <a:ext cx="12192000" cy="265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12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B1DD85-5A17-474E-BEDF-2DAAA060A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7743"/>
            <a:ext cx="12192000" cy="600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01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684284-6CC0-42B4-8FD8-0D08C98C1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243"/>
            <a:ext cx="12192000" cy="612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59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5ED01-F2AB-4ECC-B9C3-2667EF80D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794"/>
            <a:ext cx="12192000" cy="63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16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5AB367-4A04-46BA-B7BE-A8A7EA343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41"/>
            <a:ext cx="12192000" cy="596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31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AB4007-C0F3-495E-A3DE-9A6D4C942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512"/>
            <a:ext cx="12192000" cy="518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9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DD70EB-DAC1-4C13-A068-F37133C22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5306"/>
            <a:ext cx="12192000" cy="414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55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4928E9-7071-4726-8F2F-80B618502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8736"/>
            <a:ext cx="12192000" cy="322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29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A93D-835A-49A9-B29A-D793DB1DB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b="1" dirty="0"/>
              <a:t>Raptor Alert Team Assist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2CD4F7-8A08-4ACF-AD8D-750F118B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203" y="2008509"/>
            <a:ext cx="5279594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D8DF0E-66C1-4CC2-9C2E-FAEB98A87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92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FB8B75-0DD3-40D1-B48A-31BC60727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2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E17D33-FE12-405E-8245-D8B4666B4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" y="0"/>
            <a:ext cx="12163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09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4C6EC7-8DDC-4E3C-B313-A62BEB2A3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8" y="0"/>
            <a:ext cx="12154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92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FAAEFD-B4AC-4CFE-8E83-487AB6FFE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51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AF7654-194D-41F5-A1E6-41E39C2E9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0"/>
            <a:ext cx="12148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53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4FBB1-AFF2-41CB-B362-C3E51EA0F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05"/>
            <a:ext cx="12192000" cy="684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17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EE81CA-6F10-4734-A1AF-2C91E949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2517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BE39EB-8403-4C25-BF93-8EAD0D229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336" y="0"/>
            <a:ext cx="428901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579E51-9413-4E31-8F49-292E331CF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7349" y="0"/>
            <a:ext cx="4014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17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A55DFB-E3FD-4023-95EC-5B744E539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"/>
            <a:ext cx="4315691" cy="69037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60CB5C-9860-44F2-AC0B-18389E6CF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303" y="-45720"/>
            <a:ext cx="419108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42C4BC-F314-4117-B518-DD75BCD9C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392" y="0"/>
            <a:ext cx="3891607" cy="681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98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313A52-1AC7-41A9-AE1A-EBEB152A9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461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BDBA3C-0EE2-43CA-B121-55AAA1E8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774" y="0"/>
            <a:ext cx="420453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A3380E-A1EA-4F30-B59C-FA29F92CA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312" y="0"/>
            <a:ext cx="4047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21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FC29F9-3AFE-452B-967C-0E399E92E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7380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19435-37C2-4DA4-9019-3A8CF0B9B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049" y="0"/>
            <a:ext cx="409790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577D78-020A-4E3A-B1E0-62BEFAF8D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951" y="0"/>
            <a:ext cx="4052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43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95155C-5E5F-4F63-BE6F-A0151D301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412" y="0"/>
            <a:ext cx="4088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906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1461DA-8574-4A1B-AC48-25307844B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203" y="71348"/>
            <a:ext cx="5279594" cy="142049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E2856-F491-413D-93CC-ABA6621E3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38" y="18778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Raptor Alert Training Videos – SBCISD PD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06FF5C-0F56-4E1E-BA0C-BE36F4BD9F32}"/>
              </a:ext>
            </a:extLst>
          </p:cNvPr>
          <p:cNvSpPr/>
          <p:nvPr/>
        </p:nvSpPr>
        <p:spPr>
          <a:xfrm>
            <a:off x="672738" y="3105835"/>
            <a:ext cx="84712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https://www.sbcisd.net/apps/pages/index.jsp?uREC_ID=893298&amp;type=d&amp;pREC_ID=2479359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99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DA62A6-F132-4CA3-AF7E-F12D6F3DA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203" y="141584"/>
            <a:ext cx="5279594" cy="1372448"/>
          </a:xfrm>
          <a:prstGeom prst="rect">
            <a:avLst/>
          </a:prstGeom>
        </p:spPr>
      </p:pic>
      <p:pic>
        <p:nvPicPr>
          <p:cNvPr id="7" name="Picture 6">
            <a:hlinkClick r:id="rId3" action="ppaction://hlinksldjump" tooltip="https://vimeo.com/805629940/689828a530"/>
            <a:extLst>
              <a:ext uri="{FF2B5EF4-FFF2-40B4-BE49-F238E27FC236}">
                <a16:creationId xmlns:a16="http://schemas.microsoft.com/office/drawing/2014/main" id="{076F2465-A1C7-432F-BFE3-4EF4B2762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523" y="2084288"/>
            <a:ext cx="6857999" cy="375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52</Words>
  <Application>Microsoft Office PowerPoint</Application>
  <PresentationFormat>Widescreen</PresentationFormat>
  <Paragraphs>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Raptor Alert Mobile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Initiating Raptor Alert via Web Browser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Raptor Alert Team Assist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Flores, Rene</dc:creator>
  <cp:lastModifiedBy>Flores, Rene</cp:lastModifiedBy>
  <cp:revision>73</cp:revision>
  <dcterms:created xsi:type="dcterms:W3CDTF">2023-02-27T22:16:45Z</dcterms:created>
  <dcterms:modified xsi:type="dcterms:W3CDTF">2023-12-13T19:33:00Z</dcterms:modified>
</cp:coreProperties>
</file>