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10287000" cx="18288000"/>
  <p:notesSz cx="6858000" cy="9144000"/>
  <p:embeddedFontLst>
    <p:embeddedFont>
      <p:font typeface="Hanuman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Hanuman-bold.fntdata"/><Relationship Id="rId16" Type="http://schemas.openxmlformats.org/officeDocument/2006/relationships/font" Target="fonts/Hanuman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6.png"/><Relationship Id="rId7" Type="http://schemas.openxmlformats.org/officeDocument/2006/relationships/image" Target="../media/image16.jp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Relationship Id="rId4" Type="http://schemas.openxmlformats.org/officeDocument/2006/relationships/image" Target="../media/image8.png"/><Relationship Id="rId5" Type="http://schemas.openxmlformats.org/officeDocument/2006/relationships/image" Target="../media/image19.png"/><Relationship Id="rId6" Type="http://schemas.openxmlformats.org/officeDocument/2006/relationships/image" Target="../media/image9.png"/><Relationship Id="rId7" Type="http://schemas.openxmlformats.org/officeDocument/2006/relationships/image" Target="../media/image6.png"/><Relationship Id="rId8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13.pn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2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hyperlink" Target="http://www.youtube.com/watch?v=EZmBQfrZU3M" TargetMode="External"/><Relationship Id="rId7" Type="http://schemas.openxmlformats.org/officeDocument/2006/relationships/image" Target="../media/image2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1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24.png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Relationship Id="rId4" Type="http://schemas.openxmlformats.org/officeDocument/2006/relationships/image" Target="../media/image8.png"/><Relationship Id="rId5" Type="http://schemas.openxmlformats.org/officeDocument/2006/relationships/image" Target="../media/image34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Relationship Id="rId5" Type="http://schemas.openxmlformats.org/officeDocument/2006/relationships/image" Target="../media/image1.png"/><Relationship Id="rId6" Type="http://schemas.openxmlformats.org/officeDocument/2006/relationships/image" Target="../media/image22.png"/><Relationship Id="rId7" Type="http://schemas.openxmlformats.org/officeDocument/2006/relationships/image" Target="../media/image3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33.png"/><Relationship Id="rId6" Type="http://schemas.openxmlformats.org/officeDocument/2006/relationships/image" Target="../media/image5.png"/><Relationship Id="rId7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D1B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1832344" y="409202"/>
            <a:ext cx="14623313" cy="9468595"/>
          </a:xfrm>
          <a:custGeom>
            <a:rect b="b" l="l" r="r" t="t"/>
            <a:pathLst>
              <a:path extrusionOk="0" h="9468595" w="14623313">
                <a:moveTo>
                  <a:pt x="0" y="0"/>
                </a:moveTo>
                <a:lnTo>
                  <a:pt x="14623312" y="0"/>
                </a:lnTo>
                <a:lnTo>
                  <a:pt x="14623312" y="9468596"/>
                </a:lnTo>
                <a:lnTo>
                  <a:pt x="0" y="94685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875023" y="2671583"/>
            <a:ext cx="1652706" cy="1652706"/>
          </a:xfrm>
          <a:custGeom>
            <a:rect b="b" l="l" r="r" t="t"/>
            <a:pathLst>
              <a:path extrusionOk="0" h="1652706" w="1652706">
                <a:moveTo>
                  <a:pt x="0" y="0"/>
                </a:moveTo>
                <a:lnTo>
                  <a:pt x="1652706" y="0"/>
                </a:lnTo>
                <a:lnTo>
                  <a:pt x="1652706" y="1652706"/>
                </a:lnTo>
                <a:lnTo>
                  <a:pt x="0" y="1652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16906341" y="6356607"/>
            <a:ext cx="1652706" cy="1652706"/>
          </a:xfrm>
          <a:custGeom>
            <a:rect b="b" l="l" r="r" t="t"/>
            <a:pathLst>
              <a:path extrusionOk="0" h="1652706" w="1652706">
                <a:moveTo>
                  <a:pt x="0" y="0"/>
                </a:moveTo>
                <a:lnTo>
                  <a:pt x="1652706" y="0"/>
                </a:lnTo>
                <a:lnTo>
                  <a:pt x="1652706" y="1652707"/>
                </a:lnTo>
                <a:lnTo>
                  <a:pt x="0" y="1652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16233665" y="-782526"/>
            <a:ext cx="2998058" cy="2383456"/>
          </a:xfrm>
          <a:custGeom>
            <a:rect b="b" l="l" r="r" t="t"/>
            <a:pathLst>
              <a:path extrusionOk="0" h="2383456" w="2998058">
                <a:moveTo>
                  <a:pt x="0" y="0"/>
                </a:moveTo>
                <a:lnTo>
                  <a:pt x="2998058" y="0"/>
                </a:lnTo>
                <a:lnTo>
                  <a:pt x="2998058" y="2383457"/>
                </a:lnTo>
                <a:lnTo>
                  <a:pt x="0" y="23834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-470329" y="8523029"/>
            <a:ext cx="2998058" cy="2383456"/>
          </a:xfrm>
          <a:custGeom>
            <a:rect b="b" l="l" r="r" t="t"/>
            <a:pathLst>
              <a:path extrusionOk="0" h="2383456" w="2998058">
                <a:moveTo>
                  <a:pt x="0" y="0"/>
                </a:moveTo>
                <a:lnTo>
                  <a:pt x="2998058" y="0"/>
                </a:lnTo>
                <a:lnTo>
                  <a:pt x="2998058" y="2383456"/>
                </a:lnTo>
                <a:lnTo>
                  <a:pt x="0" y="2383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711382" y="5497789"/>
            <a:ext cx="10582500" cy="15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b="1" i="0" lang="en-US" sz="99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GRATITUD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3452246" y="5497811"/>
            <a:ext cx="853056" cy="858781"/>
          </a:xfrm>
          <a:custGeom>
            <a:rect b="b" l="l" r="r" t="t"/>
            <a:pathLst>
              <a:path extrusionOk="0" h="858781" w="853056">
                <a:moveTo>
                  <a:pt x="0" y="0"/>
                </a:moveTo>
                <a:lnTo>
                  <a:pt x="853056" y="0"/>
                </a:lnTo>
                <a:lnTo>
                  <a:pt x="853056" y="858781"/>
                </a:lnTo>
                <a:lnTo>
                  <a:pt x="0" y="8587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3" title="BOTB banner.JPG"/>
          <p:cNvPicPr preferRelativeResize="0"/>
          <p:nvPr/>
        </p:nvPicPr>
        <p:blipFill rotWithShape="1">
          <a:blip r:embed="rId7">
            <a:alphaModFix/>
          </a:blip>
          <a:srcRect b="0" l="79" r="89" t="0"/>
          <a:stretch/>
        </p:blipFill>
        <p:spPr>
          <a:xfrm>
            <a:off x="2652764" y="2411351"/>
            <a:ext cx="12982473" cy="23834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/>
          <p:nvPr/>
        </p:nvSpPr>
        <p:spPr>
          <a:xfrm>
            <a:off x="14680193" y="3734409"/>
            <a:ext cx="853056" cy="858781"/>
          </a:xfrm>
          <a:custGeom>
            <a:rect b="b" l="l" r="r" t="t"/>
            <a:pathLst>
              <a:path extrusionOk="0" h="858781" w="853056">
                <a:moveTo>
                  <a:pt x="0" y="0"/>
                </a:moveTo>
                <a:lnTo>
                  <a:pt x="853057" y="0"/>
                </a:lnTo>
                <a:lnTo>
                  <a:pt x="853057" y="858782"/>
                </a:lnTo>
                <a:lnTo>
                  <a:pt x="0" y="8587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D1B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/>
          <p:nvPr/>
        </p:nvSpPr>
        <p:spPr>
          <a:xfrm>
            <a:off x="1707276" y="380700"/>
            <a:ext cx="13897624" cy="9184546"/>
          </a:xfrm>
          <a:custGeom>
            <a:rect b="b" l="l" r="r" t="t"/>
            <a:pathLst>
              <a:path extrusionOk="0" h="9184546" w="8461263">
                <a:moveTo>
                  <a:pt x="0" y="0"/>
                </a:moveTo>
                <a:lnTo>
                  <a:pt x="8461263" y="0"/>
                </a:lnTo>
                <a:lnTo>
                  <a:pt x="8461263" y="9184546"/>
                </a:lnTo>
                <a:lnTo>
                  <a:pt x="0" y="91845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-672391" y="7557209"/>
            <a:ext cx="1701091" cy="1701091"/>
          </a:xfrm>
          <a:custGeom>
            <a:rect b="b" l="l" r="r" t="t"/>
            <a:pathLst>
              <a:path extrusionOk="0" h="1701091" w="1701091">
                <a:moveTo>
                  <a:pt x="0" y="0"/>
                </a:moveTo>
                <a:lnTo>
                  <a:pt x="1701091" y="0"/>
                </a:lnTo>
                <a:lnTo>
                  <a:pt x="1701091" y="1701091"/>
                </a:lnTo>
                <a:lnTo>
                  <a:pt x="0" y="17010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6283477" y="7881023"/>
            <a:ext cx="1051259" cy="1053454"/>
          </a:xfrm>
          <a:custGeom>
            <a:rect b="b" l="l" r="r" t="t"/>
            <a:pathLst>
              <a:path extrusionOk="0" h="1053454" w="1051259">
                <a:moveTo>
                  <a:pt x="0" y="0"/>
                </a:moveTo>
                <a:lnTo>
                  <a:pt x="1051259" y="0"/>
                </a:lnTo>
                <a:lnTo>
                  <a:pt x="1051259" y="1053453"/>
                </a:lnTo>
                <a:lnTo>
                  <a:pt x="0" y="1053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10879549" y="176874"/>
            <a:ext cx="3187091" cy="725063"/>
          </a:xfrm>
          <a:custGeom>
            <a:rect b="b" l="l" r="r" t="t"/>
            <a:pathLst>
              <a:path extrusionOk="0" h="725063" w="3187091">
                <a:moveTo>
                  <a:pt x="0" y="0"/>
                </a:moveTo>
                <a:lnTo>
                  <a:pt x="3187091" y="0"/>
                </a:lnTo>
                <a:lnTo>
                  <a:pt x="3187091" y="725063"/>
                </a:lnTo>
                <a:lnTo>
                  <a:pt x="0" y="7250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16096107" y="1344230"/>
            <a:ext cx="1178175" cy="1186082"/>
          </a:xfrm>
          <a:custGeom>
            <a:rect b="b" l="l" r="r" t="t"/>
            <a:pathLst>
              <a:path extrusionOk="0" h="1186082" w="1178175">
                <a:moveTo>
                  <a:pt x="0" y="0"/>
                </a:moveTo>
                <a:lnTo>
                  <a:pt x="1178175" y="0"/>
                </a:lnTo>
                <a:lnTo>
                  <a:pt x="1178175" y="1186082"/>
                </a:lnTo>
                <a:lnTo>
                  <a:pt x="0" y="11860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2391525" y="2530300"/>
            <a:ext cx="10932600" cy="58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b="1" i="0" lang="en-US" sz="9999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Objetiv</a:t>
            </a:r>
            <a:r>
              <a:rPr b="1" lang="en-US" sz="9999" u="sng"/>
              <a:t>o</a:t>
            </a:r>
            <a:endParaRPr b="1" i="0" sz="9999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-US" sz="4500"/>
              <a:t>El estudiante</a:t>
            </a:r>
            <a:r>
              <a:rPr b="0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Char char="●"/>
            </a:pPr>
            <a:r>
              <a:rPr lang="en-US" sz="4500"/>
              <a:t>Entenderá las cualidades de la </a:t>
            </a:r>
            <a:r>
              <a:rPr b="0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gratitud.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Char char="●"/>
            </a:pPr>
            <a:r>
              <a:rPr b="0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Explorará formas de mostrar </a:t>
            </a:r>
            <a:r>
              <a:rPr lang="en-US" sz="4500"/>
              <a:t>g</a:t>
            </a:r>
            <a:r>
              <a:rPr b="0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ratitud.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Char char="●"/>
            </a:pPr>
            <a:r>
              <a:rPr lang="en-US" sz="4500"/>
              <a:t>Entenderá la importancia de mostrar </a:t>
            </a:r>
            <a:r>
              <a:rPr b="0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gratitud. 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16096096" y="3781254"/>
            <a:ext cx="2998058" cy="2383456"/>
          </a:xfrm>
          <a:custGeom>
            <a:rect b="b" l="l" r="r" t="t"/>
            <a:pathLst>
              <a:path extrusionOk="0" h="2383456" w="2998058">
                <a:moveTo>
                  <a:pt x="0" y="0"/>
                </a:moveTo>
                <a:lnTo>
                  <a:pt x="2998058" y="0"/>
                </a:lnTo>
                <a:lnTo>
                  <a:pt x="2998058" y="2383456"/>
                </a:lnTo>
                <a:lnTo>
                  <a:pt x="0" y="2383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164827" y="901923"/>
            <a:ext cx="1051259" cy="1053454"/>
          </a:xfrm>
          <a:custGeom>
            <a:rect b="b" l="l" r="r" t="t"/>
            <a:pathLst>
              <a:path extrusionOk="0" h="1053454" w="1051259">
                <a:moveTo>
                  <a:pt x="0" y="0"/>
                </a:moveTo>
                <a:lnTo>
                  <a:pt x="1051259" y="0"/>
                </a:lnTo>
                <a:lnTo>
                  <a:pt x="1051259" y="1053453"/>
                </a:lnTo>
                <a:lnTo>
                  <a:pt x="0" y="1053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D1B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1267733" y="1028700"/>
            <a:ext cx="15752534" cy="8230699"/>
          </a:xfrm>
          <a:custGeom>
            <a:rect b="b" l="l" r="r" t="t"/>
            <a:pathLst>
              <a:path extrusionOk="0" h="8230699" w="15752534">
                <a:moveTo>
                  <a:pt x="0" y="0"/>
                </a:moveTo>
                <a:lnTo>
                  <a:pt x="15752534" y="0"/>
                </a:lnTo>
                <a:lnTo>
                  <a:pt x="15752534" y="8230699"/>
                </a:lnTo>
                <a:lnTo>
                  <a:pt x="0" y="82306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2916857" y="2421111"/>
            <a:ext cx="12325200" cy="38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</a:pPr>
            <a:r>
              <a:rPr b="1" lang="en-US" sz="9200" u="sng"/>
              <a:t>Práctica</a:t>
            </a:r>
            <a:endParaRPr b="1" i="0" sz="92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en-US" sz="7000"/>
              <a:t>Habla con un compañero y dile qué significa para ti la gratitud</a:t>
            </a:r>
            <a:r>
              <a:rPr b="0" i="0" lang="en-US" sz="7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7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5"/>
          <p:cNvSpPr/>
          <p:nvPr/>
        </p:nvSpPr>
        <p:spPr>
          <a:xfrm>
            <a:off x="15803758" y="2079391"/>
            <a:ext cx="2043684" cy="2057400"/>
          </a:xfrm>
          <a:custGeom>
            <a:rect b="b" l="l" r="r" t="t"/>
            <a:pathLst>
              <a:path extrusionOk="0" h="2057400" w="2043684">
                <a:moveTo>
                  <a:pt x="0" y="0"/>
                </a:moveTo>
                <a:lnTo>
                  <a:pt x="2043684" y="0"/>
                </a:lnTo>
                <a:lnTo>
                  <a:pt x="204368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5"/>
          <p:cNvSpPr/>
          <p:nvPr/>
        </p:nvSpPr>
        <p:spPr>
          <a:xfrm>
            <a:off x="-1535253" y="8935302"/>
            <a:ext cx="3070506" cy="3064109"/>
          </a:xfrm>
          <a:custGeom>
            <a:rect b="b" l="l" r="r" t="t"/>
            <a:pathLst>
              <a:path extrusionOk="0" h="3064109" w="3070506">
                <a:moveTo>
                  <a:pt x="0" y="0"/>
                </a:moveTo>
                <a:lnTo>
                  <a:pt x="3070506" y="0"/>
                </a:lnTo>
                <a:lnTo>
                  <a:pt x="3070506" y="3064109"/>
                </a:lnTo>
                <a:lnTo>
                  <a:pt x="0" y="3064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15234977" y="8210091"/>
            <a:ext cx="2612464" cy="2076909"/>
          </a:xfrm>
          <a:custGeom>
            <a:rect b="b" l="l" r="r" t="t"/>
            <a:pathLst>
              <a:path extrusionOk="0" h="2076909" w="2612464">
                <a:moveTo>
                  <a:pt x="0" y="0"/>
                </a:moveTo>
                <a:lnTo>
                  <a:pt x="2612465" y="0"/>
                </a:lnTo>
                <a:lnTo>
                  <a:pt x="2612465" y="2076909"/>
                </a:lnTo>
                <a:lnTo>
                  <a:pt x="0" y="2076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715355" y="2496994"/>
            <a:ext cx="1639796" cy="1639796"/>
          </a:xfrm>
          <a:custGeom>
            <a:rect b="b" l="l" r="r" t="t"/>
            <a:pathLst>
              <a:path extrusionOk="0" h="1639796" w="1639796">
                <a:moveTo>
                  <a:pt x="0" y="0"/>
                </a:moveTo>
                <a:lnTo>
                  <a:pt x="1639796" y="0"/>
                </a:lnTo>
                <a:lnTo>
                  <a:pt x="1639796" y="1639797"/>
                </a:lnTo>
                <a:lnTo>
                  <a:pt x="0" y="16397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D1B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/>
          <p:nvPr/>
        </p:nvSpPr>
        <p:spPr>
          <a:xfrm>
            <a:off x="2332590" y="1351698"/>
            <a:ext cx="13622820" cy="8128282"/>
          </a:xfrm>
          <a:custGeom>
            <a:rect b="b" l="l" r="r" t="t"/>
            <a:pathLst>
              <a:path extrusionOk="0" h="8128282" w="13622820">
                <a:moveTo>
                  <a:pt x="0" y="0"/>
                </a:moveTo>
                <a:lnTo>
                  <a:pt x="13622820" y="0"/>
                </a:lnTo>
                <a:lnTo>
                  <a:pt x="13622820" y="8128283"/>
                </a:lnTo>
                <a:lnTo>
                  <a:pt x="0" y="8128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6"/>
          <p:cNvSpPr/>
          <p:nvPr/>
        </p:nvSpPr>
        <p:spPr>
          <a:xfrm>
            <a:off x="16342609" y="3873712"/>
            <a:ext cx="1079549" cy="1079549"/>
          </a:xfrm>
          <a:custGeom>
            <a:rect b="b" l="l" r="r" t="t"/>
            <a:pathLst>
              <a:path extrusionOk="0" h="1079549" w="1079549">
                <a:moveTo>
                  <a:pt x="0" y="0"/>
                </a:moveTo>
                <a:lnTo>
                  <a:pt x="1079549" y="0"/>
                </a:lnTo>
                <a:lnTo>
                  <a:pt x="1079549" y="1079549"/>
                </a:lnTo>
                <a:lnTo>
                  <a:pt x="0" y="10795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6"/>
          <p:cNvSpPr/>
          <p:nvPr/>
        </p:nvSpPr>
        <p:spPr>
          <a:xfrm>
            <a:off x="719873" y="8036108"/>
            <a:ext cx="1222192" cy="1222192"/>
          </a:xfrm>
          <a:custGeom>
            <a:rect b="b" l="l" r="r" t="t"/>
            <a:pathLst>
              <a:path extrusionOk="0" h="1222192" w="1222192">
                <a:moveTo>
                  <a:pt x="0" y="0"/>
                </a:moveTo>
                <a:lnTo>
                  <a:pt x="1222192" y="0"/>
                </a:lnTo>
                <a:lnTo>
                  <a:pt x="1222192" y="1222192"/>
                </a:lnTo>
                <a:lnTo>
                  <a:pt x="0" y="1222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/>
          <p:nvPr/>
        </p:nvSpPr>
        <p:spPr>
          <a:xfrm>
            <a:off x="349054" y="2660832"/>
            <a:ext cx="3098718" cy="704958"/>
          </a:xfrm>
          <a:custGeom>
            <a:rect b="b" l="l" r="r" t="t"/>
            <a:pathLst>
              <a:path extrusionOk="0" h="704958" w="3098718">
                <a:moveTo>
                  <a:pt x="0" y="0"/>
                </a:moveTo>
                <a:lnTo>
                  <a:pt x="3098718" y="0"/>
                </a:lnTo>
                <a:lnTo>
                  <a:pt x="3098718" y="704959"/>
                </a:lnTo>
                <a:lnTo>
                  <a:pt x="0" y="704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16342609" y="8308157"/>
            <a:ext cx="3098718" cy="704958"/>
          </a:xfrm>
          <a:custGeom>
            <a:rect b="b" l="l" r="r" t="t"/>
            <a:pathLst>
              <a:path extrusionOk="0" h="704958" w="3098718">
                <a:moveTo>
                  <a:pt x="0" y="0"/>
                </a:moveTo>
                <a:lnTo>
                  <a:pt x="3098718" y="0"/>
                </a:lnTo>
                <a:lnTo>
                  <a:pt x="3098718" y="704958"/>
                </a:lnTo>
                <a:lnTo>
                  <a:pt x="0" y="704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Google Shape;124;p16" title="Nov/Dec. | Gratitud | Secundario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D1B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/>
          <p:nvPr/>
        </p:nvSpPr>
        <p:spPr>
          <a:xfrm>
            <a:off x="4977093" y="67165"/>
            <a:ext cx="12284442" cy="11629272"/>
          </a:xfrm>
          <a:custGeom>
            <a:rect b="b" l="l" r="r" t="t"/>
            <a:pathLst>
              <a:path extrusionOk="0" h="11629272" w="12284442">
                <a:moveTo>
                  <a:pt x="0" y="0"/>
                </a:moveTo>
                <a:lnTo>
                  <a:pt x="12284443" y="0"/>
                </a:lnTo>
                <a:lnTo>
                  <a:pt x="12284443" y="11629271"/>
                </a:lnTo>
                <a:lnTo>
                  <a:pt x="0" y="116292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7"/>
          <p:cNvSpPr/>
          <p:nvPr/>
        </p:nvSpPr>
        <p:spPr>
          <a:xfrm>
            <a:off x="1610052" y="556421"/>
            <a:ext cx="1652706" cy="1652706"/>
          </a:xfrm>
          <a:custGeom>
            <a:rect b="b" l="l" r="r" t="t"/>
            <a:pathLst>
              <a:path extrusionOk="0" h="1652706" w="1652706">
                <a:moveTo>
                  <a:pt x="0" y="0"/>
                </a:moveTo>
                <a:lnTo>
                  <a:pt x="1652706" y="0"/>
                </a:lnTo>
                <a:lnTo>
                  <a:pt x="1652706" y="1652706"/>
                </a:lnTo>
                <a:lnTo>
                  <a:pt x="0" y="1652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4253276" y="9100386"/>
            <a:ext cx="3098718" cy="704958"/>
          </a:xfrm>
          <a:custGeom>
            <a:rect b="b" l="l" r="r" t="t"/>
            <a:pathLst>
              <a:path extrusionOk="0" h="704958" w="3098718">
                <a:moveTo>
                  <a:pt x="0" y="0"/>
                </a:moveTo>
                <a:lnTo>
                  <a:pt x="3098719" y="0"/>
                </a:lnTo>
                <a:lnTo>
                  <a:pt x="3098719" y="704958"/>
                </a:lnTo>
                <a:lnTo>
                  <a:pt x="0" y="704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13166354" y="8230672"/>
            <a:ext cx="1222192" cy="1222192"/>
          </a:xfrm>
          <a:custGeom>
            <a:rect b="b" l="l" r="r" t="t"/>
            <a:pathLst>
              <a:path extrusionOk="0" h="1222192" w="1222192">
                <a:moveTo>
                  <a:pt x="0" y="0"/>
                </a:moveTo>
                <a:lnTo>
                  <a:pt x="1222192" y="0"/>
                </a:lnTo>
                <a:lnTo>
                  <a:pt x="1222192" y="1222193"/>
                </a:lnTo>
                <a:lnTo>
                  <a:pt x="0" y="12221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6853479" y="4942811"/>
            <a:ext cx="7263600" cy="28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00"/>
              <a:buFont typeface="Arial"/>
              <a:buNone/>
            </a:pPr>
            <a:r>
              <a:rPr lang="en-US" sz="6100">
                <a:latin typeface="Hanuman"/>
                <a:ea typeface="Hanuman"/>
                <a:cs typeface="Hanuman"/>
                <a:sym typeface="Hanuman"/>
              </a:rPr>
              <a:t>La gratitud es un sentimiento de agradecimiento</a:t>
            </a:r>
            <a:r>
              <a:rPr b="0" i="0" lang="en-US" sz="6100" u="none" cap="none" strike="noStrike">
                <a:solidFill>
                  <a:srgbClr val="000000"/>
                </a:solidFill>
                <a:latin typeface="Hanuman"/>
                <a:ea typeface="Hanuman"/>
                <a:cs typeface="Hanuman"/>
                <a:sym typeface="Hanuman"/>
              </a:rPr>
              <a:t>.</a:t>
            </a:r>
            <a:r>
              <a:rPr b="0" i="0" lang="en-US" sz="3500" u="none" cap="none" strike="noStrike">
                <a:solidFill>
                  <a:srgbClr val="000000"/>
                </a:solidFill>
                <a:latin typeface="Hanuman"/>
                <a:ea typeface="Hanuman"/>
                <a:cs typeface="Hanuman"/>
                <a:sym typeface="Hanuma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5300800" y="2305925"/>
            <a:ext cx="10288800" cy="12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72"/>
              <a:buFont typeface="Arial"/>
              <a:buNone/>
            </a:pPr>
            <a:r>
              <a:rPr b="1" lang="en-US" sz="7972"/>
              <a:t>¿Qué es la g</a:t>
            </a:r>
            <a:r>
              <a:rPr b="1" i="0" lang="en-US" sz="797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ratitud?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D1B1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/>
          <p:nvPr/>
        </p:nvSpPr>
        <p:spPr>
          <a:xfrm>
            <a:off x="2866040" y="1028700"/>
            <a:ext cx="12555920" cy="8721133"/>
          </a:xfrm>
          <a:custGeom>
            <a:rect b="b" l="l" r="r" t="t"/>
            <a:pathLst>
              <a:path extrusionOk="0" h="8721133" w="12555920">
                <a:moveTo>
                  <a:pt x="0" y="0"/>
                </a:moveTo>
                <a:lnTo>
                  <a:pt x="12555920" y="0"/>
                </a:lnTo>
                <a:lnTo>
                  <a:pt x="12555920" y="8721133"/>
                </a:lnTo>
                <a:lnTo>
                  <a:pt x="0" y="87211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8"/>
          <p:cNvSpPr/>
          <p:nvPr/>
        </p:nvSpPr>
        <p:spPr>
          <a:xfrm>
            <a:off x="15759498" y="1790255"/>
            <a:ext cx="1895350" cy="1895350"/>
          </a:xfrm>
          <a:custGeom>
            <a:rect b="b" l="l" r="r" t="t"/>
            <a:pathLst>
              <a:path extrusionOk="0" h="1895350" w="1895350">
                <a:moveTo>
                  <a:pt x="0" y="0"/>
                </a:moveTo>
                <a:lnTo>
                  <a:pt x="1895349" y="0"/>
                </a:lnTo>
                <a:lnTo>
                  <a:pt x="1895349" y="1895349"/>
                </a:lnTo>
                <a:lnTo>
                  <a:pt x="0" y="18953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1897325" y="6471315"/>
            <a:ext cx="1937431" cy="1937431"/>
          </a:xfrm>
          <a:custGeom>
            <a:rect b="b" l="l" r="r" t="t"/>
            <a:pathLst>
              <a:path extrusionOk="0" h="1937431" w="1937431">
                <a:moveTo>
                  <a:pt x="0" y="0"/>
                </a:moveTo>
                <a:lnTo>
                  <a:pt x="1937430" y="0"/>
                </a:lnTo>
                <a:lnTo>
                  <a:pt x="1937430" y="1937431"/>
                </a:lnTo>
                <a:lnTo>
                  <a:pt x="0" y="19374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4189653" y="2547429"/>
            <a:ext cx="99087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1" lang="en-US" sz="6500" u="sng"/>
              <a:t>¿Por qué </a:t>
            </a:r>
            <a:r>
              <a:rPr b="1" lang="en-US" sz="6500" u="sng"/>
              <a:t>deberías</a:t>
            </a:r>
            <a:r>
              <a:rPr b="1" lang="en-US" sz="6500" u="sng"/>
              <a:t> mostrar g</a:t>
            </a:r>
            <a:r>
              <a:rPr b="1" i="0" lang="en-US" sz="65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ratitud?</a:t>
            </a:r>
            <a:endParaRPr b="1" i="0" sz="1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4695400" y="5313075"/>
            <a:ext cx="90993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anuman"/>
              <a:buChar char="●"/>
            </a:pPr>
            <a:r>
              <a:rPr lang="en-US" sz="4700">
                <a:latin typeface="Hanuman"/>
                <a:ea typeface="Hanuman"/>
                <a:cs typeface="Hanuman"/>
                <a:sym typeface="Hanuman"/>
              </a:rPr>
              <a:t>Mejora el bienestar general</a:t>
            </a:r>
            <a:endParaRPr b="0" i="0" sz="4700" u="none" cap="none" strike="noStrike">
              <a:solidFill>
                <a:srgbClr val="000000"/>
              </a:solidFill>
              <a:latin typeface="Hanuman"/>
              <a:ea typeface="Hanuman"/>
              <a:cs typeface="Hanuman"/>
              <a:sym typeface="Hanuman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anuman"/>
              <a:buChar char="●"/>
            </a:pPr>
            <a:r>
              <a:rPr lang="en-US" sz="4700">
                <a:latin typeface="Hanuman"/>
                <a:ea typeface="Hanuman"/>
                <a:cs typeface="Hanuman"/>
                <a:sym typeface="Hanuman"/>
              </a:rPr>
              <a:t>Fortalece las relaciones</a:t>
            </a:r>
            <a:endParaRPr b="0" i="0" sz="4700" u="none" cap="none" strike="noStrike">
              <a:solidFill>
                <a:srgbClr val="000000"/>
              </a:solidFill>
              <a:latin typeface="Hanuman"/>
              <a:ea typeface="Hanuman"/>
              <a:cs typeface="Hanuman"/>
              <a:sym typeface="Hanuman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Hanuman"/>
              <a:buChar char="●"/>
            </a:pPr>
            <a:r>
              <a:rPr lang="en-US" sz="4700">
                <a:latin typeface="Hanuman"/>
                <a:ea typeface="Hanuman"/>
                <a:cs typeface="Hanuman"/>
                <a:sym typeface="Hanuman"/>
              </a:rPr>
              <a:t>Fomenta una perspectiva más positiva de la vida</a:t>
            </a:r>
            <a:endParaRPr b="0" i="0" sz="4700" u="none" cap="none" strike="noStrike">
              <a:solidFill>
                <a:srgbClr val="000000"/>
              </a:solidFill>
              <a:latin typeface="Hanuman"/>
              <a:ea typeface="Hanuman"/>
              <a:cs typeface="Hanuman"/>
              <a:sym typeface="Hanuman"/>
            </a:endParaRPr>
          </a:p>
        </p:txBody>
      </p:sp>
      <p:sp>
        <p:nvSpPr>
          <p:cNvPr id="144" name="Google Shape;144;p18"/>
          <p:cNvSpPr/>
          <p:nvPr/>
        </p:nvSpPr>
        <p:spPr>
          <a:xfrm>
            <a:off x="16105488" y="7703787"/>
            <a:ext cx="3098718" cy="704958"/>
          </a:xfrm>
          <a:custGeom>
            <a:rect b="b" l="l" r="r" t="t"/>
            <a:pathLst>
              <a:path extrusionOk="0" h="704958" w="3098718">
                <a:moveTo>
                  <a:pt x="0" y="0"/>
                </a:moveTo>
                <a:lnTo>
                  <a:pt x="3098719" y="0"/>
                </a:lnTo>
                <a:lnTo>
                  <a:pt x="3098719" y="704959"/>
                </a:lnTo>
                <a:lnTo>
                  <a:pt x="0" y="704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/>
          <p:nvPr/>
        </p:nvSpPr>
        <p:spPr>
          <a:xfrm>
            <a:off x="632829" y="627962"/>
            <a:ext cx="801476" cy="801476"/>
          </a:xfrm>
          <a:custGeom>
            <a:rect b="b" l="l" r="r" t="t"/>
            <a:pathLst>
              <a:path extrusionOk="0" h="801476" w="801476">
                <a:moveTo>
                  <a:pt x="0" y="0"/>
                </a:moveTo>
                <a:lnTo>
                  <a:pt x="801477" y="0"/>
                </a:lnTo>
                <a:lnTo>
                  <a:pt x="801477" y="801476"/>
                </a:lnTo>
                <a:lnTo>
                  <a:pt x="0" y="8014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D1B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/>
          <p:nvPr/>
        </p:nvSpPr>
        <p:spPr>
          <a:xfrm>
            <a:off x="926029" y="1087662"/>
            <a:ext cx="6709021" cy="8111663"/>
          </a:xfrm>
          <a:custGeom>
            <a:rect b="b" l="l" r="r" t="t"/>
            <a:pathLst>
              <a:path extrusionOk="0" h="8111663" w="6709021">
                <a:moveTo>
                  <a:pt x="0" y="0"/>
                </a:moveTo>
                <a:lnTo>
                  <a:pt x="6709021" y="0"/>
                </a:lnTo>
                <a:lnTo>
                  <a:pt x="6709021" y="8111663"/>
                </a:lnTo>
                <a:lnTo>
                  <a:pt x="0" y="81116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1028700" y="-850546"/>
            <a:ext cx="1701091" cy="1701091"/>
          </a:xfrm>
          <a:custGeom>
            <a:rect b="b" l="l" r="r" t="t"/>
            <a:pathLst>
              <a:path extrusionOk="0" h="1701091" w="1701091">
                <a:moveTo>
                  <a:pt x="0" y="0"/>
                </a:moveTo>
                <a:lnTo>
                  <a:pt x="1701091" y="0"/>
                </a:lnTo>
                <a:lnTo>
                  <a:pt x="1701091" y="1701092"/>
                </a:lnTo>
                <a:lnTo>
                  <a:pt x="0" y="1701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6806575" y="9199324"/>
            <a:ext cx="2243197" cy="2001095"/>
          </a:xfrm>
          <a:custGeom>
            <a:rect b="b" l="l" r="r" t="t"/>
            <a:pathLst>
              <a:path extrusionOk="0" h="2425570" w="2431650">
                <a:moveTo>
                  <a:pt x="0" y="0"/>
                </a:moveTo>
                <a:lnTo>
                  <a:pt x="2431650" y="0"/>
                </a:lnTo>
                <a:lnTo>
                  <a:pt x="2431650" y="2425570"/>
                </a:lnTo>
                <a:lnTo>
                  <a:pt x="0" y="2425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/>
          <p:nvPr/>
        </p:nvSpPr>
        <p:spPr>
          <a:xfrm>
            <a:off x="16215834" y="-850546"/>
            <a:ext cx="2876694" cy="2286972"/>
          </a:xfrm>
          <a:custGeom>
            <a:rect b="b" l="l" r="r" t="t"/>
            <a:pathLst>
              <a:path extrusionOk="0" h="2286972" w="2876694">
                <a:moveTo>
                  <a:pt x="0" y="0"/>
                </a:moveTo>
                <a:lnTo>
                  <a:pt x="2876694" y="0"/>
                </a:lnTo>
                <a:lnTo>
                  <a:pt x="2876694" y="2286972"/>
                </a:lnTo>
                <a:lnTo>
                  <a:pt x="0" y="22869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8572500" y="1472375"/>
            <a:ext cx="9359100" cy="65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Char char="●"/>
            </a:pPr>
            <a:r>
              <a:rPr lang="en-US" sz="4500"/>
              <a:t>Expresa su gratitud verbalmente</a:t>
            </a:r>
            <a:r>
              <a:rPr b="0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Char char="●"/>
            </a:pPr>
            <a:r>
              <a:rPr lang="en-US" sz="4500"/>
              <a:t>Usa frases específicas (por ej., ‘esto significa mucho para mí’</a:t>
            </a:r>
            <a:r>
              <a:rPr b="0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Char char="●"/>
            </a:pPr>
            <a:r>
              <a:rPr lang="en-US" sz="4500"/>
              <a:t>Ofrece hacer algo a cambio</a:t>
            </a:r>
            <a:r>
              <a:rPr b="0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Char char="●"/>
            </a:pPr>
            <a:r>
              <a:rPr lang="en-US" sz="4500"/>
              <a:t>Haz el bien y pásalo</a:t>
            </a:r>
            <a:r>
              <a:rPr b="0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Char char="●"/>
            </a:pPr>
            <a:r>
              <a:rPr lang="en-US" sz="4500"/>
              <a:t>Dedica tiempo para pasarlo con alguien que te importe</a:t>
            </a:r>
            <a:r>
              <a:rPr b="0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Char char="●"/>
            </a:pPr>
            <a:r>
              <a:rPr lang="en-US" sz="4500"/>
              <a:t>Sé un buen amigo/oyente</a:t>
            </a:r>
            <a:r>
              <a:rPr b="0" i="0" lang="en-US" sz="4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9"/>
          <p:cNvSpPr/>
          <p:nvPr/>
        </p:nvSpPr>
        <p:spPr>
          <a:xfrm>
            <a:off x="7483434" y="198171"/>
            <a:ext cx="889484" cy="889484"/>
          </a:xfrm>
          <a:custGeom>
            <a:rect b="b" l="l" r="r" t="t"/>
            <a:pathLst>
              <a:path extrusionOk="0" h="889484" w="889484">
                <a:moveTo>
                  <a:pt x="0" y="0"/>
                </a:moveTo>
                <a:lnTo>
                  <a:pt x="889484" y="0"/>
                </a:lnTo>
                <a:lnTo>
                  <a:pt x="889484" y="889484"/>
                </a:lnTo>
                <a:lnTo>
                  <a:pt x="0" y="8894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926024" y="8902635"/>
            <a:ext cx="711330" cy="711330"/>
          </a:xfrm>
          <a:custGeom>
            <a:rect b="b" l="l" r="r" t="t"/>
            <a:pathLst>
              <a:path extrusionOk="0" h="711330" w="711330">
                <a:moveTo>
                  <a:pt x="0" y="0"/>
                </a:moveTo>
                <a:lnTo>
                  <a:pt x="711330" y="0"/>
                </a:lnTo>
                <a:lnTo>
                  <a:pt x="711330" y="711330"/>
                </a:lnTo>
                <a:lnTo>
                  <a:pt x="0" y="7113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9"/>
          <p:cNvSpPr/>
          <p:nvPr/>
        </p:nvSpPr>
        <p:spPr>
          <a:xfrm>
            <a:off x="15750727" y="8019220"/>
            <a:ext cx="2002479" cy="2002479"/>
          </a:xfrm>
          <a:custGeom>
            <a:rect b="b" l="l" r="r" t="t"/>
            <a:pathLst>
              <a:path extrusionOk="0" h="2002479" w="2002479">
                <a:moveTo>
                  <a:pt x="0" y="0"/>
                </a:moveTo>
                <a:lnTo>
                  <a:pt x="2002479" y="0"/>
                </a:lnTo>
                <a:lnTo>
                  <a:pt x="2002479" y="2002479"/>
                </a:lnTo>
                <a:lnTo>
                  <a:pt x="0" y="2002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>
            <a:off x="1081775" y="3093588"/>
            <a:ext cx="63975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0"/>
              <a:buFont typeface="Arial"/>
              <a:buNone/>
            </a:pPr>
            <a:r>
              <a:rPr b="1" lang="en-US" sz="9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Formas de mostrar</a:t>
            </a:r>
            <a:r>
              <a:rPr b="1" i="0" lang="en-US" sz="99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82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GRATITUD</a:t>
            </a:r>
            <a:endParaRPr b="1" i="0" sz="82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D1B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/>
          <p:nvPr/>
        </p:nvSpPr>
        <p:spPr>
          <a:xfrm>
            <a:off x="7845458" y="585394"/>
            <a:ext cx="9040243" cy="9116212"/>
          </a:xfrm>
          <a:custGeom>
            <a:rect b="b" l="l" r="r" t="t"/>
            <a:pathLst>
              <a:path extrusionOk="0" h="9116212" w="9040243">
                <a:moveTo>
                  <a:pt x="0" y="0"/>
                </a:moveTo>
                <a:lnTo>
                  <a:pt x="9040243" y="0"/>
                </a:lnTo>
                <a:lnTo>
                  <a:pt x="9040243" y="9116212"/>
                </a:lnTo>
                <a:lnTo>
                  <a:pt x="0" y="9116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0"/>
          <p:cNvSpPr/>
          <p:nvPr/>
        </p:nvSpPr>
        <p:spPr>
          <a:xfrm>
            <a:off x="15782728" y="910930"/>
            <a:ext cx="1765639" cy="1761224"/>
          </a:xfrm>
          <a:custGeom>
            <a:rect b="b" l="l" r="r" t="t"/>
            <a:pathLst>
              <a:path extrusionOk="0" h="1761224" w="1765639">
                <a:moveTo>
                  <a:pt x="0" y="0"/>
                </a:moveTo>
                <a:lnTo>
                  <a:pt x="1765639" y="0"/>
                </a:lnTo>
                <a:lnTo>
                  <a:pt x="1765639" y="1761225"/>
                </a:lnTo>
                <a:lnTo>
                  <a:pt x="0" y="17612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0"/>
          <p:cNvSpPr/>
          <p:nvPr/>
        </p:nvSpPr>
        <p:spPr>
          <a:xfrm rot="9521289">
            <a:off x="-657106" y="8863414"/>
            <a:ext cx="2998058" cy="2383456"/>
          </a:xfrm>
          <a:custGeom>
            <a:rect b="b" l="l" r="r" t="t"/>
            <a:pathLst>
              <a:path extrusionOk="0" h="2383456" w="2998058">
                <a:moveTo>
                  <a:pt x="0" y="0"/>
                </a:moveTo>
                <a:lnTo>
                  <a:pt x="2998058" y="0"/>
                </a:lnTo>
                <a:lnTo>
                  <a:pt x="2998058" y="2383456"/>
                </a:lnTo>
                <a:lnTo>
                  <a:pt x="0" y="2383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8460115" y="2481655"/>
            <a:ext cx="7937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Actividad</a:t>
            </a:r>
            <a:endParaRPr b="1" i="0" sz="1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8460125" y="4101425"/>
            <a:ext cx="7810800" cy="22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>
                <a:latin typeface="Hanuman"/>
                <a:ea typeface="Hanuman"/>
                <a:cs typeface="Hanuman"/>
                <a:sym typeface="Hanuman"/>
              </a:rPr>
              <a:t>Escribe algo por lo cual estés agradecido y explica por qué. Lo compartirás con la clase</a:t>
            </a:r>
            <a:r>
              <a:rPr b="0" i="0" lang="en-US" sz="4000" u="none" cap="none" strike="noStrike">
                <a:solidFill>
                  <a:srgbClr val="000000"/>
                </a:solidFill>
                <a:latin typeface="Hanuman"/>
                <a:ea typeface="Hanuman"/>
                <a:cs typeface="Hanuman"/>
                <a:sym typeface="Hanuman"/>
              </a:rPr>
              <a:t>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0"/>
          <p:cNvSpPr/>
          <p:nvPr/>
        </p:nvSpPr>
        <p:spPr>
          <a:xfrm>
            <a:off x="841923" y="2449836"/>
            <a:ext cx="1441519" cy="1441519"/>
          </a:xfrm>
          <a:custGeom>
            <a:rect b="b" l="l" r="r" t="t"/>
            <a:pathLst>
              <a:path extrusionOk="0" h="1441519" w="1441519">
                <a:moveTo>
                  <a:pt x="0" y="0"/>
                </a:moveTo>
                <a:lnTo>
                  <a:pt x="1441519" y="0"/>
                </a:lnTo>
                <a:lnTo>
                  <a:pt x="1441519" y="1441519"/>
                </a:lnTo>
                <a:lnTo>
                  <a:pt x="0" y="14415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0"/>
          <p:cNvSpPr/>
          <p:nvPr/>
        </p:nvSpPr>
        <p:spPr>
          <a:xfrm>
            <a:off x="17119394" y="8843660"/>
            <a:ext cx="857945" cy="857945"/>
          </a:xfrm>
          <a:custGeom>
            <a:rect b="b" l="l" r="r" t="t"/>
            <a:pathLst>
              <a:path extrusionOk="0" h="857945" w="857945">
                <a:moveTo>
                  <a:pt x="0" y="0"/>
                </a:moveTo>
                <a:lnTo>
                  <a:pt x="857946" y="0"/>
                </a:lnTo>
                <a:lnTo>
                  <a:pt x="857946" y="857946"/>
                </a:lnTo>
                <a:lnTo>
                  <a:pt x="0" y="8579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20"/>
          <p:cNvPicPr preferRelativeResize="0"/>
          <p:nvPr/>
        </p:nvPicPr>
        <p:blipFill rotWithShape="1">
          <a:blip r:embed="rId7">
            <a:alphaModFix amt="81000"/>
          </a:blip>
          <a:srcRect b="0" l="0" r="0" t="0"/>
          <a:stretch/>
        </p:blipFill>
        <p:spPr>
          <a:xfrm>
            <a:off x="2245009" y="735644"/>
            <a:ext cx="4654000" cy="6213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D1B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1"/>
          <p:cNvSpPr/>
          <p:nvPr/>
        </p:nvSpPr>
        <p:spPr>
          <a:xfrm>
            <a:off x="1267733" y="1028144"/>
            <a:ext cx="15752534" cy="8230699"/>
          </a:xfrm>
          <a:custGeom>
            <a:rect b="b" l="l" r="r" t="t"/>
            <a:pathLst>
              <a:path extrusionOk="0" h="8230699" w="15752534">
                <a:moveTo>
                  <a:pt x="0" y="0"/>
                </a:moveTo>
                <a:lnTo>
                  <a:pt x="15752534" y="0"/>
                </a:lnTo>
                <a:lnTo>
                  <a:pt x="15752534" y="8230699"/>
                </a:lnTo>
                <a:lnTo>
                  <a:pt x="0" y="82306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1"/>
          <p:cNvSpPr txBox="1"/>
          <p:nvPr/>
        </p:nvSpPr>
        <p:spPr>
          <a:xfrm>
            <a:off x="3537442" y="2243709"/>
            <a:ext cx="112131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en-US" sz="77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Actividad para ll</a:t>
            </a:r>
            <a:r>
              <a:rPr b="1" lang="en-US" sz="7700" u="sng"/>
              <a:t>evar</a:t>
            </a:r>
            <a:endParaRPr b="1" i="0" sz="11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1"/>
          <p:cNvSpPr/>
          <p:nvPr/>
        </p:nvSpPr>
        <p:spPr>
          <a:xfrm>
            <a:off x="15709941" y="5781919"/>
            <a:ext cx="1701091" cy="1701091"/>
          </a:xfrm>
          <a:custGeom>
            <a:rect b="b" l="l" r="r" t="t"/>
            <a:pathLst>
              <a:path extrusionOk="0" h="1701091" w="1701091">
                <a:moveTo>
                  <a:pt x="0" y="0"/>
                </a:moveTo>
                <a:lnTo>
                  <a:pt x="1701091" y="0"/>
                </a:lnTo>
                <a:lnTo>
                  <a:pt x="1701091" y="1701091"/>
                </a:lnTo>
                <a:lnTo>
                  <a:pt x="0" y="17010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1"/>
          <p:cNvSpPr/>
          <p:nvPr/>
        </p:nvSpPr>
        <p:spPr>
          <a:xfrm>
            <a:off x="398020" y="2682624"/>
            <a:ext cx="1739426" cy="1739426"/>
          </a:xfrm>
          <a:custGeom>
            <a:rect b="b" l="l" r="r" t="t"/>
            <a:pathLst>
              <a:path extrusionOk="0" h="1739426" w="1739426">
                <a:moveTo>
                  <a:pt x="0" y="0"/>
                </a:moveTo>
                <a:lnTo>
                  <a:pt x="1739426" y="0"/>
                </a:lnTo>
                <a:lnTo>
                  <a:pt x="1739426" y="1739426"/>
                </a:lnTo>
                <a:lnTo>
                  <a:pt x="0" y="17394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1"/>
          <p:cNvSpPr txBox="1"/>
          <p:nvPr/>
        </p:nvSpPr>
        <p:spPr>
          <a:xfrm>
            <a:off x="2249300" y="3841350"/>
            <a:ext cx="13134000" cy="45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anuman"/>
              <a:buChar char="●"/>
            </a:pPr>
            <a:r>
              <a:rPr lang="en-US" sz="4300">
                <a:latin typeface="Hanuman"/>
                <a:ea typeface="Hanuman"/>
                <a:cs typeface="Hanuman"/>
                <a:sym typeface="Hanuman"/>
              </a:rPr>
              <a:t>Comienza un diario personal sobre la gratitud y escribe 3 cosas por las que estés agradecido, todos los días, durante una semana</a:t>
            </a:r>
            <a:endParaRPr sz="4300">
              <a:latin typeface="Hanuman"/>
              <a:ea typeface="Hanuman"/>
              <a:cs typeface="Hanuman"/>
              <a:sym typeface="Hanuman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>
                <a:latin typeface="Hanuman"/>
                <a:ea typeface="Hanuman"/>
                <a:cs typeface="Hanuman"/>
                <a:sym typeface="Hanuman"/>
              </a:rPr>
              <a:t>O</a:t>
            </a:r>
            <a:endParaRPr sz="4300">
              <a:latin typeface="Hanuman"/>
              <a:ea typeface="Hanuman"/>
              <a:cs typeface="Hanuman"/>
              <a:sym typeface="Hanuman"/>
            </a:endParaRPr>
          </a:p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Hanuman"/>
              <a:buChar char="●"/>
            </a:pPr>
            <a:r>
              <a:rPr lang="en-US" sz="4300">
                <a:latin typeface="Hanuman"/>
                <a:ea typeface="Hanuman"/>
                <a:cs typeface="Hanuman"/>
                <a:sym typeface="Hanuman"/>
              </a:rPr>
              <a:t>Encuentra 3 formas de mostrar gratitud todos los días durante una semana</a:t>
            </a:r>
            <a:endParaRPr sz="4300">
              <a:latin typeface="Hanuman"/>
              <a:ea typeface="Hanuman"/>
              <a:cs typeface="Hanuman"/>
              <a:sym typeface="Hanuman"/>
            </a:endParaRPr>
          </a:p>
          <a:p>
            <a:pPr indent="0" lvl="0" marL="0" marR="0" rtl="0"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000000"/>
                </a:solidFill>
                <a:latin typeface="Hanuman"/>
                <a:ea typeface="Hanuman"/>
                <a:cs typeface="Hanuman"/>
                <a:sym typeface="Hanuma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1"/>
          <p:cNvSpPr/>
          <p:nvPr/>
        </p:nvSpPr>
        <p:spPr>
          <a:xfrm rot="9521289">
            <a:off x="-819964" y="8908659"/>
            <a:ext cx="2998058" cy="2383456"/>
          </a:xfrm>
          <a:custGeom>
            <a:rect b="b" l="l" r="r" t="t"/>
            <a:pathLst>
              <a:path extrusionOk="0" h="2383456" w="2998058">
                <a:moveTo>
                  <a:pt x="0" y="0"/>
                </a:moveTo>
                <a:lnTo>
                  <a:pt x="2998058" y="0"/>
                </a:lnTo>
                <a:lnTo>
                  <a:pt x="2998058" y="2383456"/>
                </a:lnTo>
                <a:lnTo>
                  <a:pt x="0" y="23834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1"/>
          <p:cNvSpPr/>
          <p:nvPr/>
        </p:nvSpPr>
        <p:spPr>
          <a:xfrm>
            <a:off x="15709941" y="323742"/>
            <a:ext cx="3098718" cy="704958"/>
          </a:xfrm>
          <a:custGeom>
            <a:rect b="b" l="l" r="r" t="t"/>
            <a:pathLst>
              <a:path extrusionOk="0" h="704958" w="3098718">
                <a:moveTo>
                  <a:pt x="0" y="0"/>
                </a:moveTo>
                <a:lnTo>
                  <a:pt x="3098718" y="0"/>
                </a:lnTo>
                <a:lnTo>
                  <a:pt x="3098718" y="704958"/>
                </a:lnTo>
                <a:lnTo>
                  <a:pt x="0" y="704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D1B1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"/>
          <p:cNvSpPr/>
          <p:nvPr/>
        </p:nvSpPr>
        <p:spPr>
          <a:xfrm>
            <a:off x="1267733" y="1028150"/>
            <a:ext cx="15752534" cy="8230699"/>
          </a:xfrm>
          <a:custGeom>
            <a:rect b="b" l="l" r="r" t="t"/>
            <a:pathLst>
              <a:path extrusionOk="0" h="8230699" w="15752534">
                <a:moveTo>
                  <a:pt x="0" y="0"/>
                </a:moveTo>
                <a:lnTo>
                  <a:pt x="15752534" y="0"/>
                </a:lnTo>
                <a:lnTo>
                  <a:pt x="15752534" y="8230700"/>
                </a:lnTo>
                <a:lnTo>
                  <a:pt x="0" y="8230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2"/>
          <p:cNvSpPr/>
          <p:nvPr/>
        </p:nvSpPr>
        <p:spPr>
          <a:xfrm>
            <a:off x="15139626" y="1822679"/>
            <a:ext cx="2837881" cy="2837881"/>
          </a:xfrm>
          <a:custGeom>
            <a:rect b="b" l="l" r="r" t="t"/>
            <a:pathLst>
              <a:path extrusionOk="0" h="2837881" w="2837881">
                <a:moveTo>
                  <a:pt x="0" y="0"/>
                </a:moveTo>
                <a:lnTo>
                  <a:pt x="2837881" y="0"/>
                </a:lnTo>
                <a:lnTo>
                  <a:pt x="2837881" y="2837881"/>
                </a:lnTo>
                <a:lnTo>
                  <a:pt x="0" y="2837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2"/>
          <p:cNvSpPr/>
          <p:nvPr/>
        </p:nvSpPr>
        <p:spPr>
          <a:xfrm>
            <a:off x="2277977" y="6481770"/>
            <a:ext cx="2002479" cy="2002479"/>
          </a:xfrm>
          <a:custGeom>
            <a:rect b="b" l="l" r="r" t="t"/>
            <a:pathLst>
              <a:path extrusionOk="0" h="2002479" w="2002479">
                <a:moveTo>
                  <a:pt x="0" y="0"/>
                </a:moveTo>
                <a:lnTo>
                  <a:pt x="2002479" y="0"/>
                </a:lnTo>
                <a:lnTo>
                  <a:pt x="2002479" y="2002479"/>
                </a:lnTo>
                <a:lnTo>
                  <a:pt x="0" y="2002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2"/>
          <p:cNvSpPr/>
          <p:nvPr/>
        </p:nvSpPr>
        <p:spPr>
          <a:xfrm>
            <a:off x="578687" y="2387000"/>
            <a:ext cx="1378093" cy="1378093"/>
          </a:xfrm>
          <a:custGeom>
            <a:rect b="b" l="l" r="r" t="t"/>
            <a:pathLst>
              <a:path extrusionOk="0" h="1378093" w="1378093">
                <a:moveTo>
                  <a:pt x="0" y="0"/>
                </a:moveTo>
                <a:lnTo>
                  <a:pt x="1378092" y="0"/>
                </a:lnTo>
                <a:lnTo>
                  <a:pt x="1378092" y="1378093"/>
                </a:lnTo>
                <a:lnTo>
                  <a:pt x="0" y="13780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2"/>
          <p:cNvSpPr txBox="1"/>
          <p:nvPr/>
        </p:nvSpPr>
        <p:spPr>
          <a:xfrm>
            <a:off x="3374475" y="3355775"/>
            <a:ext cx="11615700" cy="27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/>
              <a:t>¡Te apreciamos</a:t>
            </a:r>
            <a:r>
              <a:rPr b="0" i="0" lang="en-US" sz="8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9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/>
              <a:t>¡Que tengas un lindo día</a:t>
            </a:r>
            <a:r>
              <a:rPr b="0" i="0" lang="en-US" sz="8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2"/>
          <p:cNvSpPr txBox="1"/>
          <p:nvPr/>
        </p:nvSpPr>
        <p:spPr>
          <a:xfrm>
            <a:off x="3577223" y="5771099"/>
            <a:ext cx="11133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2"/>
          <p:cNvSpPr/>
          <p:nvPr/>
        </p:nvSpPr>
        <p:spPr>
          <a:xfrm>
            <a:off x="14661971" y="7377011"/>
            <a:ext cx="3793192" cy="862951"/>
          </a:xfrm>
          <a:custGeom>
            <a:rect b="b" l="l" r="r" t="t"/>
            <a:pathLst>
              <a:path extrusionOk="0" h="862951" w="3793192">
                <a:moveTo>
                  <a:pt x="0" y="0"/>
                </a:moveTo>
                <a:lnTo>
                  <a:pt x="3793192" y="0"/>
                </a:lnTo>
                <a:lnTo>
                  <a:pt x="3793192" y="862952"/>
                </a:lnTo>
                <a:lnTo>
                  <a:pt x="0" y="8629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2"/>
          <p:cNvSpPr txBox="1"/>
          <p:nvPr/>
        </p:nvSpPr>
        <p:spPr>
          <a:xfrm>
            <a:off x="5048918" y="7105914"/>
            <a:ext cx="7784700" cy="754200"/>
          </a:xfrm>
          <a:prstGeom prst="rect">
            <a:avLst/>
          </a:prstGeom>
          <a:solidFill>
            <a:srgbClr val="F19C86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b="1" lang="en-US" sz="4900"/>
              <a:t>Brindando lo Mejor</a:t>
            </a:r>
            <a:endParaRPr b="1" i="0" sz="4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