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1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72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0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83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837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64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214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95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13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206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88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7194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974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579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62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758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687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537C591-89D7-4E99-AEFD-AC1A00137131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F28BB-90F5-493B-87D9-C58E2708A4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319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36BDFD5-A46F-4F77-85DD-D6D10AFEE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775857"/>
            <a:ext cx="8825658" cy="2001524"/>
          </a:xfrm>
        </p:spPr>
        <p:txBody>
          <a:bodyPr/>
          <a:lstStyle/>
          <a:p>
            <a:r>
              <a:rPr lang="en-US">
                <a:solidFill>
                  <a:srgbClr val="00B0F0"/>
                </a:solidFill>
              </a:rPr>
              <a:t>Hot Standards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BF417F-7805-D0F0-1402-39AD356B23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sz="4000"/>
          </a:p>
          <a:p>
            <a:r>
              <a:rPr lang="en-US" sz="4000"/>
              <a:t>4</a:t>
            </a:r>
            <a:r>
              <a:rPr lang="en-US" sz="4000" baseline="30000"/>
              <a:t>th</a:t>
            </a:r>
            <a:r>
              <a:rPr lang="en-US" sz="4000"/>
              <a:t> Grade </a:t>
            </a:r>
          </a:p>
        </p:txBody>
      </p:sp>
    </p:spTree>
    <p:extLst>
      <p:ext uri="{BB962C8B-B14F-4D97-AF65-F5344CB8AC3E}">
        <p14:creationId xmlns:p14="http://schemas.microsoft.com/office/powerpoint/2010/main" val="238868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br>
              <a:rPr lang="en-US" sz="4000" b="1"/>
            </a:br>
            <a:br>
              <a:rPr lang="en-US" sz="4000" b="1"/>
            </a:br>
            <a:r>
              <a:rPr lang="en-US" sz="4000" b="1"/>
              <a:t>Essential Skills and Hot Standards ELA:</a:t>
            </a:r>
            <a:endParaRPr lang="en-US" sz="4000" b="1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10118063" cy="4195481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sz="1600">
              <a:cs typeface="Calibri"/>
            </a:endParaRPr>
          </a:p>
          <a:p>
            <a:r>
              <a:rPr lang="en-US"/>
              <a:t>Draw inferences to explain what the text says, </a:t>
            </a:r>
            <a:r>
              <a:rPr lang="en-US">
                <a:cs typeface="Calibri"/>
              </a:rPr>
              <a:t>u</a:t>
            </a:r>
            <a:r>
              <a:rPr lang="en-US"/>
              <a:t>nderstand the text to cite specific examples and details to support inferences.</a:t>
            </a:r>
            <a:endParaRPr lang="en-US">
              <a:cs typeface="Calibri"/>
            </a:endParaRPr>
          </a:p>
          <a:p>
            <a:r>
              <a:rPr lang="en-US"/>
              <a:t>Determine the theme or main message of the text and support the identification of the theme by giving details from the text. </a:t>
            </a:r>
            <a:endParaRPr lang="en-US">
              <a:cs typeface="Calibri"/>
            </a:endParaRPr>
          </a:p>
          <a:p>
            <a:r>
              <a:rPr lang="en-US"/>
              <a:t>Read and understand the main ideas of the text/drama and identify details and examples. Also, summarize the text.</a:t>
            </a:r>
            <a:endParaRPr lang="en-US">
              <a:cs typeface="Calibri"/>
            </a:endParaRPr>
          </a:p>
          <a:p>
            <a:r>
              <a:rPr lang="en-US"/>
              <a:t>Provide specific details when describing a character, setting or event in a story &amp; Recognize what a character says, thinks or does. Identify and describe the setting (time, place and social environment) in which the story or an event takes place. </a:t>
            </a:r>
            <a:endParaRPr lang="en-US">
              <a:cs typeface="Calibri"/>
            </a:endParaRPr>
          </a:p>
          <a:p>
            <a:endParaRPr lang="en-US" sz="1600">
              <a:cs typeface="Calibri"/>
            </a:endParaRPr>
          </a:p>
        </p:txBody>
      </p:sp>
      <p:pic>
        <p:nvPicPr>
          <p:cNvPr id="1026" name="Picture 2" descr="Reading/Language Arts / Homepage">
            <a:extLst>
              <a:ext uri="{FF2B5EF4-FFF2-40B4-BE49-F238E27FC236}">
                <a16:creationId xmlns:a16="http://schemas.microsoft.com/office/drawing/2014/main" id="{0E351F84-C350-19B8-8674-84FBF9ADD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977" y="109312"/>
            <a:ext cx="4642580" cy="119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38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EF60C-348C-B6B9-DD35-602D4B443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/>
              <a:t>Essential Skills and Hot Standards</a:t>
            </a:r>
            <a:br>
              <a:rPr lang="en-US" sz="4400" b="1"/>
            </a:br>
            <a:r>
              <a:rPr lang="en-US" sz="4400" b="1"/>
              <a:t>Math: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E1A14-A084-88E3-33E1-B389B90B9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4.NR.2.5 Solve multi-step problems using addition, subtraction, multiplication, and division involving whole numbers. Use mental computation and estimation strategies to justify the reasonableness of solutions.</a:t>
            </a:r>
          </a:p>
          <a:p>
            <a:r>
              <a:rPr lang="en-US"/>
              <a:t>4.NR.1.2 Recognize and show that a digit in one place has a value ten times greater than what it represents in the place to its right and extend this understanding to determine the value of a digit when it is shifted to the left or right, based on the relationship between multiplication and division.</a:t>
            </a:r>
          </a:p>
        </p:txBody>
      </p:sp>
    </p:spTree>
    <p:extLst>
      <p:ext uri="{BB962C8B-B14F-4D97-AF65-F5344CB8AC3E}">
        <p14:creationId xmlns:p14="http://schemas.microsoft.com/office/powerpoint/2010/main" val="4198668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7C455-64D6-6FF8-BB58-6E807A183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Literacy Activity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7F619-73E7-A30D-1799-C96F420E4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566" y="2052918"/>
            <a:ext cx="10334063" cy="419548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rgbClr val="EF53A5"/>
              </a:buClr>
            </a:pPr>
            <a:r>
              <a:rPr lang="en-US" sz="3200"/>
              <a:t>Ms. Wade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492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236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Comic Sans MS</vt:lpstr>
      <vt:lpstr>Wingdings 3</vt:lpstr>
      <vt:lpstr>Ion</vt:lpstr>
      <vt:lpstr>Hot Standards </vt:lpstr>
      <vt:lpstr>  Essential Skills and Hot Standards ELA:</vt:lpstr>
      <vt:lpstr>Essential Skills and Hot Standards Math:</vt:lpstr>
      <vt:lpstr>Literacy Activity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Ebonie Jenkins</dc:creator>
  <cp:lastModifiedBy>Carolyn Neal-stephens</cp:lastModifiedBy>
  <cp:revision>2</cp:revision>
  <dcterms:created xsi:type="dcterms:W3CDTF">2023-10-25T13:46:19Z</dcterms:created>
  <dcterms:modified xsi:type="dcterms:W3CDTF">2025-10-28T14:47:30Z</dcterms:modified>
</cp:coreProperties>
</file>