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2" r:id="rId27"/>
    <p:sldId id="283" r:id="rId28"/>
    <p:sldId id="284" r:id="rId29"/>
    <p:sldId id="293" r:id="rId30"/>
    <p:sldId id="292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8288000" cy="10287000"/>
  <p:notesSz cx="6858000" cy="9144000"/>
  <p:embeddedFontLst>
    <p:embeddedFont>
      <p:font typeface="League Spartan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5D54AE-E2FF-475C-AED7-748F44234303}" v="6" dt="2025-10-20T17:14:26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6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0F8B0-3740-E862-6FA7-18AA29D6C6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8E04-AD75-6BEE-C9A0-147AA9A21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EFAA2-06BB-EBA7-F0E5-D6C08EB5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6E7DF-5181-2D82-2469-BEA6F6B7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6F909-848B-0003-17DC-A624D86A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1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026EE-0C72-7292-72B2-76843DA2B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BEC86-6165-F135-4CFC-319848591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A70EE-508C-CAC0-B55B-CCE5177E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528E1-3957-D1A4-6D52-881E4F61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28C4A-05A7-3122-2F46-760D37F87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1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877F9-CC6B-58E4-606F-4E7BC875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D6390-479A-D484-F636-66728EF1D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AEAFB-21EC-992B-E430-724E4AA7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C7DEC-0DF3-4BDC-711E-AFFF76132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856E6-1C05-B9D4-4978-41A71C96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6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A97F6-8A51-04D1-3AAD-11669DE56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3DB15-78BB-6810-0B66-89DCAB5D8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5664E-4FB4-0FD2-0DBB-4A47B0A2C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9A1CF-1E91-5C26-D061-55D09961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B76F2-BF9D-E867-44C8-0A6905589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72025B-C89A-654B-9028-37691B39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24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AB48-0348-843F-F295-F865CE6F1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BD192-5825-5A8C-9E5C-A820D5A9A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CD759-CD2A-5CEE-3FDE-749EDBEE0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1A401-EF81-ADBA-ED4B-30B471F58B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32F37-1541-2696-1635-C27B020AFA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37452F-48B9-4998-B8ED-D0C1475D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19938-4E24-8CE6-070D-64B102EEC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21977-EFD0-A458-297B-1F20C561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C4B1A-DF7D-224E-19E0-5A2C3A461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B2A623-C388-2727-C83F-BE8C849B9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E0D63-F8DA-B89F-96E0-10BC3B2A7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059F1-5F2E-A350-80F3-D7E63917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6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2EBF74-42A6-76E2-F9C4-4FB4AC709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A08FA8-59CC-6745-F582-479F2284B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7F990-8C2C-612D-E436-4BB42618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60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F30E8-A33F-1802-47DE-9EF12E437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6F5C4-962F-C9AE-EDDF-F94CEF214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19A30-9478-9F0B-878D-7809F596D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C58C9-9E6D-D571-55E8-A023BD9B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FA83F-E92D-3B00-1A67-BE9C86D14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AD17CB-AAC9-595F-29E2-7C1E7F057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16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A69C4-80B5-A1C8-CEE1-8E411ABE0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D45BA7-B230-5D23-D8F2-99B304B75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4F2CB-9B83-0E9F-14D7-A611FE915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3EEA7A-AE7A-F2F8-A522-31ACC02A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3B210-D89A-A70E-2299-3B214C77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C4611-6B9D-9B64-5201-AFD7ABF9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16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6A08B-7177-A4ED-EC65-BE4BBED5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56A0F-2D7E-C350-3251-8D12E8684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8652E-6BD7-3DCF-9C83-13601560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6FF9C-7732-8B3F-6977-ADBC34E0A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714E-B2C0-BDA3-2EAE-72E5B7C6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2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ACAFAD-43D8-B92A-38F4-B3AC9CE66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2EA331-2EC4-C7A4-D3C0-32A3A4953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28F71-5379-0BC1-FA72-E74D8DD8E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926AD-D69F-5831-B74B-D2C6043C5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AFFB0-7E55-A3FC-BC17-D83E3C63E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BF2F54-483A-9BD7-975D-4FFAF6E0E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07408-DFE6-BAC3-8873-C38618E95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2C2AF-9DD0-D737-1FB6-26ACC65B2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00B68-F417-8ACB-0580-6880C639A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C1CCA-BBB2-0DE5-9FF3-583A865C2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89964" y="8190086"/>
            <a:ext cx="517530" cy="517530"/>
            <a:chOff x="0" y="0"/>
            <a:chExt cx="690039" cy="690039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173375" y="204025"/>
              <a:ext cx="350892" cy="281990"/>
            </a:xfrm>
            <a:custGeom>
              <a:avLst/>
              <a:gdLst/>
              <a:ahLst/>
              <a:cxnLst/>
              <a:rect l="l" t="t" r="r" b="b"/>
              <a:pathLst>
                <a:path w="350892" h="281990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8288000" cy="7616064"/>
          </a:xfrm>
          <a:custGeom>
            <a:avLst/>
            <a:gdLst/>
            <a:ahLst/>
            <a:cxnLst/>
            <a:rect l="l" t="t" r="r" b="b"/>
            <a:pathLst>
              <a:path w="18288000" h="7616064">
                <a:moveTo>
                  <a:pt x="0" y="0"/>
                </a:moveTo>
                <a:lnTo>
                  <a:pt x="18288000" y="0"/>
                </a:lnTo>
                <a:lnTo>
                  <a:pt x="18288000" y="7616064"/>
                </a:lnTo>
                <a:lnTo>
                  <a:pt x="0" y="7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50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53466" y="9236164"/>
            <a:ext cx="3268215" cy="50939"/>
            <a:chOff x="0" y="0"/>
            <a:chExt cx="1341200" cy="209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1200" cy="20904"/>
            </a:xfrm>
            <a:custGeom>
              <a:avLst/>
              <a:gdLst/>
              <a:ahLst/>
              <a:cxnLst/>
              <a:rect l="l" t="t" r="r" b="b"/>
              <a:pathLst>
                <a:path w="1341200" h="20904">
                  <a:moveTo>
                    <a:pt x="0" y="0"/>
                  </a:moveTo>
                  <a:lnTo>
                    <a:pt x="1341200" y="0"/>
                  </a:lnTo>
                  <a:lnTo>
                    <a:pt x="1341200" y="20904"/>
                  </a:lnTo>
                  <a:lnTo>
                    <a:pt x="0" y="20904"/>
                  </a:lnTo>
                  <a:close/>
                </a:path>
              </a:pathLst>
            </a:custGeom>
            <a:solidFill>
              <a:srgbClr val="4A4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41200" cy="49479"/>
            </a:xfrm>
            <a:prstGeom prst="rect">
              <a:avLst/>
            </a:prstGeom>
          </p:spPr>
          <p:txBody>
            <a:bodyPr lIns="42253" tIns="42253" rIns="42253" bIns="42253" rtlCol="0" anchor="ctr"/>
            <a:lstStyle/>
            <a:p>
              <a:pPr algn="ctr">
                <a:lnSpc>
                  <a:spcPts val="205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3466" y="7652132"/>
            <a:ext cx="8522651" cy="82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49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 UPDATE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3466" y="9921240"/>
            <a:ext cx="4076056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4"/>
              </a:lnSpc>
            </a:pPr>
            <a:r>
              <a:rPr lang="en-US" sz="17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OCTOBER 20, 2025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3466" y="8369448"/>
            <a:ext cx="4677189" cy="82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sz="48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REPORT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3466" y="9349662"/>
            <a:ext cx="9737651" cy="50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BULLARD ISD - MIDDLE SCHOOL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363520" y="7981735"/>
            <a:ext cx="6456198" cy="1689269"/>
          </a:xfrm>
          <a:custGeom>
            <a:avLst/>
            <a:gdLst/>
            <a:ahLst/>
            <a:cxnLst/>
            <a:rect l="l" t="t" r="r" b="b"/>
            <a:pathLst>
              <a:path w="6456198" h="1689269">
                <a:moveTo>
                  <a:pt x="0" y="0"/>
                </a:moveTo>
                <a:lnTo>
                  <a:pt x="6456198" y="0"/>
                </a:lnTo>
                <a:lnTo>
                  <a:pt x="6456198" y="1689270"/>
                </a:lnTo>
                <a:lnTo>
                  <a:pt x="0" y="16892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326855" y="662500"/>
            <a:ext cx="15932445" cy="8962000"/>
          </a:xfrm>
          <a:prstGeom prst="rect">
            <a:avLst/>
          </a:prstGeom>
        </p:spPr>
      </p:pic>
    </p:spTree>
  </p:cSld>
  <p:clrMapOvr>
    <a:masterClrMapping/>
  </p:clrMapOvr>
  <p:transition advClick="0" advTm="117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05000" y="1047750"/>
            <a:ext cx="14859000" cy="8191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323850"/>
            <a:ext cx="16687800" cy="9639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89964" y="8190086"/>
            <a:ext cx="517530" cy="517530"/>
            <a:chOff x="0" y="0"/>
            <a:chExt cx="690039" cy="690039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173375" y="204025"/>
              <a:ext cx="350892" cy="281990"/>
            </a:xfrm>
            <a:custGeom>
              <a:avLst/>
              <a:gdLst/>
              <a:ahLst/>
              <a:cxnLst/>
              <a:rect l="l" t="t" r="r" b="b"/>
              <a:pathLst>
                <a:path w="350892" h="281990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8288000" cy="7616064"/>
          </a:xfrm>
          <a:custGeom>
            <a:avLst/>
            <a:gdLst/>
            <a:ahLst/>
            <a:cxnLst/>
            <a:rect l="l" t="t" r="r" b="b"/>
            <a:pathLst>
              <a:path w="18288000" h="7616064">
                <a:moveTo>
                  <a:pt x="0" y="0"/>
                </a:moveTo>
                <a:lnTo>
                  <a:pt x="18288000" y="0"/>
                </a:lnTo>
                <a:lnTo>
                  <a:pt x="18288000" y="7616064"/>
                </a:lnTo>
                <a:lnTo>
                  <a:pt x="0" y="7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50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53466" y="9236164"/>
            <a:ext cx="3268215" cy="50939"/>
            <a:chOff x="0" y="0"/>
            <a:chExt cx="1341200" cy="209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1200" cy="20904"/>
            </a:xfrm>
            <a:custGeom>
              <a:avLst/>
              <a:gdLst/>
              <a:ahLst/>
              <a:cxnLst/>
              <a:rect l="l" t="t" r="r" b="b"/>
              <a:pathLst>
                <a:path w="1341200" h="20904">
                  <a:moveTo>
                    <a:pt x="0" y="0"/>
                  </a:moveTo>
                  <a:lnTo>
                    <a:pt x="1341200" y="0"/>
                  </a:lnTo>
                  <a:lnTo>
                    <a:pt x="1341200" y="20904"/>
                  </a:lnTo>
                  <a:lnTo>
                    <a:pt x="0" y="20904"/>
                  </a:lnTo>
                  <a:close/>
                </a:path>
              </a:pathLst>
            </a:custGeom>
            <a:solidFill>
              <a:srgbClr val="4A4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41200" cy="49479"/>
            </a:xfrm>
            <a:prstGeom prst="rect">
              <a:avLst/>
            </a:prstGeom>
          </p:spPr>
          <p:txBody>
            <a:bodyPr lIns="42253" tIns="42253" rIns="42253" bIns="42253" rtlCol="0" anchor="ctr"/>
            <a:lstStyle/>
            <a:p>
              <a:pPr algn="ctr">
                <a:lnSpc>
                  <a:spcPts val="205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3466" y="9349662"/>
            <a:ext cx="12636498" cy="50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BULLARD ISD - HIGH SCHOOL KITCHEN / DINING ADDITIONS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363520" y="7737857"/>
            <a:ext cx="6456198" cy="1689269"/>
          </a:xfrm>
          <a:custGeom>
            <a:avLst/>
            <a:gdLst/>
            <a:ahLst/>
            <a:cxnLst/>
            <a:rect l="l" t="t" r="r" b="b"/>
            <a:pathLst>
              <a:path w="6456198" h="1689269">
                <a:moveTo>
                  <a:pt x="0" y="0"/>
                </a:moveTo>
                <a:lnTo>
                  <a:pt x="6456198" y="0"/>
                </a:lnTo>
                <a:lnTo>
                  <a:pt x="6456198" y="1689269"/>
                </a:lnTo>
                <a:lnTo>
                  <a:pt x="0" y="1689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0" y="-697483"/>
            <a:ext cx="18288000" cy="8321040"/>
          </a:xfrm>
          <a:custGeom>
            <a:avLst/>
            <a:gdLst/>
            <a:ahLst/>
            <a:cxnLst/>
            <a:rect l="l" t="t" r="r" b="b"/>
            <a:pathLst>
              <a:path w="18288000" h="8321040">
                <a:moveTo>
                  <a:pt x="0" y="0"/>
                </a:moveTo>
                <a:lnTo>
                  <a:pt x="18288000" y="0"/>
                </a:lnTo>
                <a:lnTo>
                  <a:pt x="18288000" y="8321040"/>
                </a:lnTo>
                <a:lnTo>
                  <a:pt x="0" y="8321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53466" y="7652132"/>
            <a:ext cx="8522651" cy="82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49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 UPDATE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3466" y="9921240"/>
            <a:ext cx="4076056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4"/>
              </a:lnSpc>
            </a:pPr>
            <a:r>
              <a:rPr lang="en-US" sz="17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OCTOBER 20, 2025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3466" y="8369448"/>
            <a:ext cx="4677189" cy="82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sz="48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REPORT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metal ceiling and a person in a vest&#10;&#10;AI-generated content may be incorrect.">
            <a:extLst>
              <a:ext uri="{FF2B5EF4-FFF2-40B4-BE49-F238E27FC236}">
                <a16:creationId xmlns:a16="http://schemas.microsoft.com/office/drawing/2014/main" id="{EABD6AEB-9736-8171-FF83-1F330545D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eiling with pipes and pipes in the ceiling&#10;&#10;AI-generated content may be incorrect.">
            <a:extLst>
              <a:ext uri="{FF2B5EF4-FFF2-40B4-BE49-F238E27FC236}">
                <a16:creationId xmlns:a16="http://schemas.microsoft.com/office/drawing/2014/main" id="{5E2C3242-4A17-EA17-3104-6DE5D41A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in safety vests and helmets&#10;&#10;AI-generated content may be incorrect.">
            <a:extLst>
              <a:ext uri="{FF2B5EF4-FFF2-40B4-BE49-F238E27FC236}">
                <a16:creationId xmlns:a16="http://schemas.microsoft.com/office/drawing/2014/main" id="{E47D98C2-B010-C2A5-983E-19C9C40C6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on a floor&#10;&#10;AI-generated content may be incorrect.">
            <a:extLst>
              <a:ext uri="{FF2B5EF4-FFF2-40B4-BE49-F238E27FC236}">
                <a16:creationId xmlns:a16="http://schemas.microsoft.com/office/drawing/2014/main" id="{543DE798-78D5-36BF-9B3A-7552677D1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tile floor&#10;&#10;AI-generated content may be incorrect.">
            <a:extLst>
              <a:ext uri="{FF2B5EF4-FFF2-40B4-BE49-F238E27FC236}">
                <a16:creationId xmlns:a16="http://schemas.microsoft.com/office/drawing/2014/main" id="{14621188-A5B6-6C85-4E2F-CA26E5126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room with a pipe&#10;&#10;AI-generated content may be incorrect.">
            <a:extLst>
              <a:ext uri="{FF2B5EF4-FFF2-40B4-BE49-F238E27FC236}">
                <a16:creationId xmlns:a16="http://schemas.microsoft.com/office/drawing/2014/main" id="{89328A6A-A032-1F63-11DB-D5D7204D6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tile floor and ladder&#10;&#10;AI-generated content may be incorrect.">
            <a:extLst>
              <a:ext uri="{FF2B5EF4-FFF2-40B4-BE49-F238E27FC236}">
                <a16:creationId xmlns:a16="http://schemas.microsoft.com/office/drawing/2014/main" id="{2D67FFBA-A9E4-6670-141B-55151369B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89964" y="8190086"/>
            <a:ext cx="517530" cy="517530"/>
            <a:chOff x="0" y="0"/>
            <a:chExt cx="690039" cy="690039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173375" y="204025"/>
              <a:ext cx="350892" cy="281990"/>
            </a:xfrm>
            <a:custGeom>
              <a:avLst/>
              <a:gdLst/>
              <a:ahLst/>
              <a:cxnLst/>
              <a:rect l="l" t="t" r="r" b="b"/>
              <a:pathLst>
                <a:path w="350892" h="281990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18288000" cy="7616064"/>
          </a:xfrm>
          <a:custGeom>
            <a:avLst/>
            <a:gdLst/>
            <a:ahLst/>
            <a:cxnLst/>
            <a:rect l="l" t="t" r="r" b="b"/>
            <a:pathLst>
              <a:path w="18288000" h="7616064">
                <a:moveTo>
                  <a:pt x="0" y="0"/>
                </a:moveTo>
                <a:lnTo>
                  <a:pt x="18288000" y="0"/>
                </a:lnTo>
                <a:lnTo>
                  <a:pt x="18288000" y="7616064"/>
                </a:lnTo>
                <a:lnTo>
                  <a:pt x="0" y="7616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50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53466" y="9236164"/>
            <a:ext cx="3268215" cy="50939"/>
            <a:chOff x="0" y="0"/>
            <a:chExt cx="1341200" cy="209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1200" cy="20904"/>
            </a:xfrm>
            <a:custGeom>
              <a:avLst/>
              <a:gdLst/>
              <a:ahLst/>
              <a:cxnLst/>
              <a:rect l="l" t="t" r="r" b="b"/>
              <a:pathLst>
                <a:path w="1341200" h="20904">
                  <a:moveTo>
                    <a:pt x="0" y="0"/>
                  </a:moveTo>
                  <a:lnTo>
                    <a:pt x="1341200" y="0"/>
                  </a:lnTo>
                  <a:lnTo>
                    <a:pt x="1341200" y="20904"/>
                  </a:lnTo>
                  <a:lnTo>
                    <a:pt x="0" y="20904"/>
                  </a:lnTo>
                  <a:close/>
                </a:path>
              </a:pathLst>
            </a:custGeom>
            <a:solidFill>
              <a:srgbClr val="4A4F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41200" cy="49479"/>
            </a:xfrm>
            <a:prstGeom prst="rect">
              <a:avLst/>
            </a:prstGeom>
          </p:spPr>
          <p:txBody>
            <a:bodyPr lIns="42253" tIns="42253" rIns="42253" bIns="42253" rtlCol="0" anchor="ctr"/>
            <a:lstStyle/>
            <a:p>
              <a:pPr algn="ctr">
                <a:lnSpc>
                  <a:spcPts val="205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3466" y="9349662"/>
            <a:ext cx="12636498" cy="50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5"/>
              </a:lnSpc>
            </a:pPr>
            <a:r>
              <a:rPr lang="en-US" sz="29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BULLARD ISD - ELEMENTARY AND PRIMARY ADMIN ADDITION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363520" y="7737857"/>
            <a:ext cx="6456198" cy="1689269"/>
          </a:xfrm>
          <a:custGeom>
            <a:avLst/>
            <a:gdLst/>
            <a:ahLst/>
            <a:cxnLst/>
            <a:rect l="l" t="t" r="r" b="b"/>
            <a:pathLst>
              <a:path w="6456198" h="1689269">
                <a:moveTo>
                  <a:pt x="0" y="0"/>
                </a:moveTo>
                <a:lnTo>
                  <a:pt x="6456198" y="0"/>
                </a:lnTo>
                <a:lnTo>
                  <a:pt x="6456198" y="1689269"/>
                </a:lnTo>
                <a:lnTo>
                  <a:pt x="0" y="1689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0" y="-697483"/>
            <a:ext cx="18288000" cy="8321040"/>
          </a:xfrm>
          <a:custGeom>
            <a:avLst/>
            <a:gdLst/>
            <a:ahLst/>
            <a:cxnLst/>
            <a:rect l="l" t="t" r="r" b="b"/>
            <a:pathLst>
              <a:path w="18288000" h="8321040">
                <a:moveTo>
                  <a:pt x="0" y="0"/>
                </a:moveTo>
                <a:lnTo>
                  <a:pt x="18288000" y="0"/>
                </a:lnTo>
                <a:lnTo>
                  <a:pt x="18288000" y="8321040"/>
                </a:lnTo>
                <a:lnTo>
                  <a:pt x="0" y="8321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0" y="0"/>
            <a:ext cx="18425515" cy="7623557"/>
          </a:xfrm>
          <a:custGeom>
            <a:avLst/>
            <a:gdLst/>
            <a:ahLst/>
            <a:cxnLst/>
            <a:rect l="l" t="t" r="r" b="b"/>
            <a:pathLst>
              <a:path w="18425515" h="7623557">
                <a:moveTo>
                  <a:pt x="0" y="0"/>
                </a:moveTo>
                <a:lnTo>
                  <a:pt x="18425515" y="0"/>
                </a:lnTo>
                <a:lnTo>
                  <a:pt x="18425515" y="7623557"/>
                </a:lnTo>
                <a:lnTo>
                  <a:pt x="0" y="76235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53466" y="7652132"/>
            <a:ext cx="8522651" cy="82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49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 UPDATE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3466" y="9921240"/>
            <a:ext cx="4076056" cy="28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4"/>
              </a:lnSpc>
            </a:pPr>
            <a:r>
              <a:rPr lang="en-US" sz="1724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OCTOBER 20,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3466" y="8369448"/>
            <a:ext cx="4677189" cy="82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sz="4896">
                <a:solidFill>
                  <a:srgbClr val="4A4F5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REPORT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8800" y="228600"/>
            <a:ext cx="14859000" cy="9829800"/>
          </a:xfrm>
          <a:custGeom>
            <a:avLst/>
            <a:gdLst/>
            <a:ahLst/>
            <a:cxnLst/>
            <a:rect l="l" t="t" r="r" b="b"/>
            <a:pathLst>
              <a:path w="11595724" h="8696793">
                <a:moveTo>
                  <a:pt x="0" y="0"/>
                </a:moveTo>
                <a:lnTo>
                  <a:pt x="11595724" y="0"/>
                </a:lnTo>
                <a:lnTo>
                  <a:pt x="11595724" y="8696792"/>
                </a:lnTo>
                <a:lnTo>
                  <a:pt x="0" y="86967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3200" y="276624"/>
            <a:ext cx="13247512" cy="9733752"/>
          </a:xfrm>
          <a:custGeom>
            <a:avLst/>
            <a:gdLst/>
            <a:ahLst/>
            <a:cxnLst/>
            <a:rect l="l" t="t" r="r" b="b"/>
            <a:pathLst>
              <a:path w="12240673" h="9180505">
                <a:moveTo>
                  <a:pt x="0" y="0"/>
                </a:moveTo>
                <a:lnTo>
                  <a:pt x="12240673" y="0"/>
                </a:lnTo>
                <a:lnTo>
                  <a:pt x="12240673" y="9180504"/>
                </a:lnTo>
                <a:lnTo>
                  <a:pt x="0" y="9180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f of a building&#10;&#10;AI-generated content may be incorrect.">
            <a:extLst>
              <a:ext uri="{FF2B5EF4-FFF2-40B4-BE49-F238E27FC236}">
                <a16:creationId xmlns:a16="http://schemas.microsoft.com/office/drawing/2014/main" id="{5586D95C-36BE-3256-A2CF-AEA8E0BB1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71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building&#10;&#10;AI-generated content may be incorrect.">
            <a:extLst>
              <a:ext uri="{FF2B5EF4-FFF2-40B4-BE49-F238E27FC236}">
                <a16:creationId xmlns:a16="http://schemas.microsoft.com/office/drawing/2014/main" id="{CB3E4B81-6A45-DEE5-48A4-39560E817D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-392430"/>
            <a:ext cx="14249400" cy="1068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62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etal structure with a circular staircase&#10;&#10;AI-generated content may be incorrect.">
            <a:extLst>
              <a:ext uri="{FF2B5EF4-FFF2-40B4-BE49-F238E27FC236}">
                <a16:creationId xmlns:a16="http://schemas.microsoft.com/office/drawing/2014/main" id="{44C2A809-8735-F87B-9148-776BB4971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13716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97188" y="683391"/>
            <a:ext cx="11893623" cy="8920218"/>
          </a:xfrm>
          <a:custGeom>
            <a:avLst/>
            <a:gdLst/>
            <a:ahLst/>
            <a:cxnLst/>
            <a:rect l="l" t="t" r="r" b="b"/>
            <a:pathLst>
              <a:path w="11893623" h="8920218">
                <a:moveTo>
                  <a:pt x="0" y="0"/>
                </a:moveTo>
                <a:lnTo>
                  <a:pt x="11893624" y="0"/>
                </a:lnTo>
                <a:lnTo>
                  <a:pt x="11893624" y="8920218"/>
                </a:lnTo>
                <a:lnTo>
                  <a:pt x="0" y="8920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92591" y="475787"/>
            <a:ext cx="12447236" cy="9335427"/>
          </a:xfrm>
          <a:custGeom>
            <a:avLst/>
            <a:gdLst/>
            <a:ahLst/>
            <a:cxnLst/>
            <a:rect l="l" t="t" r="r" b="b"/>
            <a:pathLst>
              <a:path w="12447236" h="9335427">
                <a:moveTo>
                  <a:pt x="0" y="0"/>
                </a:moveTo>
                <a:lnTo>
                  <a:pt x="12447236" y="0"/>
                </a:lnTo>
                <a:lnTo>
                  <a:pt x="12447236" y="9335426"/>
                </a:lnTo>
                <a:lnTo>
                  <a:pt x="0" y="9335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" y="342900"/>
            <a:ext cx="14757760" cy="9658485"/>
          </a:xfrm>
          <a:custGeom>
            <a:avLst/>
            <a:gdLst/>
            <a:ahLst/>
            <a:cxnLst/>
            <a:rect l="l" t="t" r="r" b="b"/>
            <a:pathLst>
              <a:path w="11938360" h="8953770">
                <a:moveTo>
                  <a:pt x="0" y="0"/>
                </a:moveTo>
                <a:lnTo>
                  <a:pt x="11938360" y="0"/>
                </a:lnTo>
                <a:lnTo>
                  <a:pt x="11938360" y="8953770"/>
                </a:lnTo>
                <a:lnTo>
                  <a:pt x="0" y="8953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3200" y="266700"/>
            <a:ext cx="13335000" cy="9753600"/>
          </a:xfrm>
          <a:custGeom>
            <a:avLst/>
            <a:gdLst/>
            <a:ahLst/>
            <a:cxnLst/>
            <a:rect l="l" t="t" r="r" b="b"/>
            <a:pathLst>
              <a:path w="12283203" h="9212402">
                <a:moveTo>
                  <a:pt x="0" y="0"/>
                </a:moveTo>
                <a:lnTo>
                  <a:pt x="12283203" y="0"/>
                </a:lnTo>
                <a:lnTo>
                  <a:pt x="12283203" y="9212402"/>
                </a:lnTo>
                <a:lnTo>
                  <a:pt x="0" y="9212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05000" y="342900"/>
            <a:ext cx="13794098" cy="9815949"/>
          </a:xfrm>
          <a:custGeom>
            <a:avLst/>
            <a:gdLst/>
            <a:ahLst/>
            <a:cxnLst/>
            <a:rect l="l" t="t" r="r" b="b"/>
            <a:pathLst>
              <a:path w="12344400" h="9258300">
                <a:moveTo>
                  <a:pt x="0" y="0"/>
                </a:moveTo>
                <a:lnTo>
                  <a:pt x="12344400" y="0"/>
                </a:lnTo>
                <a:lnTo>
                  <a:pt x="123444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89964" y="8190086"/>
            <a:ext cx="517530" cy="517530"/>
            <a:chOff x="0" y="0"/>
            <a:chExt cx="690039" cy="690039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690039" cy="690039"/>
              <a:chOff x="0" y="0"/>
              <a:chExt cx="6355080" cy="63550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173375" y="204025"/>
              <a:ext cx="350892" cy="281990"/>
            </a:xfrm>
            <a:custGeom>
              <a:avLst/>
              <a:gdLst/>
              <a:ahLst/>
              <a:cxnLst/>
              <a:rect l="l" t="t" r="r" b="b"/>
              <a:pathLst>
                <a:path w="350892" h="281990">
                  <a:moveTo>
                    <a:pt x="0" y="0"/>
                  </a:moveTo>
                  <a:lnTo>
                    <a:pt x="350893" y="0"/>
                  </a:lnTo>
                  <a:lnTo>
                    <a:pt x="350893" y="281990"/>
                  </a:lnTo>
                  <a:lnTo>
                    <a:pt x="0" y="28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4495475" y="2713530"/>
            <a:ext cx="9297050" cy="4859940"/>
          </a:xfrm>
          <a:custGeom>
            <a:avLst/>
            <a:gdLst/>
            <a:ahLst/>
            <a:cxnLst/>
            <a:rect l="l" t="t" r="r" b="b"/>
            <a:pathLst>
              <a:path w="9297050" h="4859940">
                <a:moveTo>
                  <a:pt x="0" y="0"/>
                </a:moveTo>
                <a:lnTo>
                  <a:pt x="9297050" y="0"/>
                </a:lnTo>
                <a:lnTo>
                  <a:pt x="9297050" y="4859940"/>
                </a:lnTo>
                <a:lnTo>
                  <a:pt x="0" y="4859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43</Words>
  <Application>Microsoft Office PowerPoint</Application>
  <PresentationFormat>Custom</PresentationFormat>
  <Paragraphs>12</Paragraphs>
  <Slides>37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Aptos</vt:lpstr>
      <vt:lpstr>League Spartan</vt:lpstr>
      <vt:lpstr>Arial</vt:lpstr>
      <vt:lpstr>Aptos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BULLARD ISD MIDDLE SCHOOL - PROJECT UPDATE - 10.20.2025</dc:title>
  <cp:lastModifiedBy>Jack Berry</cp:lastModifiedBy>
  <cp:revision>3</cp:revision>
  <dcterms:created xsi:type="dcterms:W3CDTF">2006-08-16T00:00:00Z</dcterms:created>
  <dcterms:modified xsi:type="dcterms:W3CDTF">2025-10-20T17:14:27Z</dcterms:modified>
  <dc:identifier>DAGkn-TGEfE</dc:identifier>
</cp:coreProperties>
</file>