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1" r:id="rId4"/>
  </p:sldMasterIdLst>
  <p:notesMasterIdLst>
    <p:notesMasterId r:id="rId14"/>
  </p:notesMasterIdLst>
  <p:sldIdLst>
    <p:sldId id="256" r:id="rId5"/>
    <p:sldId id="276" r:id="rId6"/>
    <p:sldId id="280" r:id="rId7"/>
    <p:sldId id="277" r:id="rId8"/>
    <p:sldId id="266" r:id="rId9"/>
    <p:sldId id="275" r:id="rId10"/>
    <p:sldId id="278" r:id="rId11"/>
    <p:sldId id="281" r:id="rId12"/>
    <p:sldId id="264" r:id="rId13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 O'Brien" initials="PO" lastIdx="15" clrIdx="0">
    <p:extLst>
      <p:ext uri="{19B8F6BF-5375-455C-9EA6-DF929625EA0E}">
        <p15:presenceInfo xmlns:p15="http://schemas.microsoft.com/office/powerpoint/2012/main" userId="S::pobrien@fwps.org::866b4311-49c0-495f-8206-80d1aad406a0" providerId="AD"/>
      </p:ext>
    </p:extLst>
  </p:cmAuthor>
  <p:cmAuthor id="2" name="Kylin Oliphant" initials="KO" lastIdx="1" clrIdx="1">
    <p:extLst>
      <p:ext uri="{19B8F6BF-5375-455C-9EA6-DF929625EA0E}">
        <p15:presenceInfo xmlns:p15="http://schemas.microsoft.com/office/powerpoint/2012/main" userId="S::koliphant@fwps.org::f73f30d0-60ec-4d57-bc8e-0aa881d76ad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5AA"/>
    <a:srgbClr val="0096A9"/>
    <a:srgbClr val="FF6B00"/>
    <a:srgbClr val="F6B220"/>
    <a:srgbClr val="62269E"/>
    <a:srgbClr val="7DAB0A"/>
    <a:srgbClr val="4B4F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ema Higgins" userId="19bb1627-8e9d-4af6-a6b8-678ab69c2eac" providerId="ADAL" clId="{98DF43F2-BD34-4C1A-9D1A-BB9A6A87E66E}"/>
    <pc:docChg chg="undo custSel delSld modSld">
      <pc:chgData name="Prema Higgins" userId="19bb1627-8e9d-4af6-a6b8-678ab69c2eac" providerId="ADAL" clId="{98DF43F2-BD34-4C1A-9D1A-BB9A6A87E66E}" dt="2025-10-16T15:47:13.758" v="565" actId="20577"/>
      <pc:docMkLst>
        <pc:docMk/>
      </pc:docMkLst>
      <pc:sldChg chg="modSp">
        <pc:chgData name="Prema Higgins" userId="19bb1627-8e9d-4af6-a6b8-678ab69c2eac" providerId="ADAL" clId="{98DF43F2-BD34-4C1A-9D1A-BB9A6A87E66E}" dt="2025-10-09T15:45:04.774" v="94" actId="20577"/>
        <pc:sldMkLst>
          <pc:docMk/>
          <pc:sldMk cId="4272686598" sldId="256"/>
        </pc:sldMkLst>
        <pc:spChg chg="mod">
          <ac:chgData name="Prema Higgins" userId="19bb1627-8e9d-4af6-a6b8-678ab69c2eac" providerId="ADAL" clId="{98DF43F2-BD34-4C1A-9D1A-BB9A6A87E66E}" dt="2025-10-09T15:44:43.154" v="23" actId="20577"/>
          <ac:spMkLst>
            <pc:docMk/>
            <pc:sldMk cId="4272686598" sldId="256"/>
            <ac:spMk id="5" creationId="{6F38FF53-17D5-3A4D-A4B1-3EEA4A9E3BC3}"/>
          </ac:spMkLst>
        </pc:spChg>
        <pc:spChg chg="mod">
          <ac:chgData name="Prema Higgins" userId="19bb1627-8e9d-4af6-a6b8-678ab69c2eac" providerId="ADAL" clId="{98DF43F2-BD34-4C1A-9D1A-BB9A6A87E66E}" dt="2025-10-09T15:45:04.774" v="94" actId="20577"/>
          <ac:spMkLst>
            <pc:docMk/>
            <pc:sldMk cId="4272686598" sldId="256"/>
            <ac:spMk id="6" creationId="{588DB2E5-4E24-414C-980D-5AE44CE2779A}"/>
          </ac:spMkLst>
        </pc:spChg>
      </pc:sldChg>
      <pc:sldChg chg="delSp modSp">
        <pc:chgData name="Prema Higgins" userId="19bb1627-8e9d-4af6-a6b8-678ab69c2eac" providerId="ADAL" clId="{98DF43F2-BD34-4C1A-9D1A-BB9A6A87E66E}" dt="2025-10-16T15:47:13.758" v="565" actId="20577"/>
        <pc:sldMkLst>
          <pc:docMk/>
          <pc:sldMk cId="3746109199" sldId="264"/>
        </pc:sldMkLst>
        <pc:spChg chg="mod">
          <ac:chgData name="Prema Higgins" userId="19bb1627-8e9d-4af6-a6b8-678ab69c2eac" providerId="ADAL" clId="{98DF43F2-BD34-4C1A-9D1A-BB9A6A87E66E}" dt="2025-10-09T15:46:23.466" v="107" actId="20577"/>
          <ac:spMkLst>
            <pc:docMk/>
            <pc:sldMk cId="3746109199" sldId="264"/>
            <ac:spMk id="4" creationId="{9FC4BDCD-84AF-4E1C-AC93-B23879CB2D1A}"/>
          </ac:spMkLst>
        </pc:spChg>
        <pc:spChg chg="mod">
          <ac:chgData name="Prema Higgins" userId="19bb1627-8e9d-4af6-a6b8-678ab69c2eac" providerId="ADAL" clId="{98DF43F2-BD34-4C1A-9D1A-BB9A6A87E66E}" dt="2025-10-16T15:47:13.758" v="565" actId="20577"/>
          <ac:spMkLst>
            <pc:docMk/>
            <pc:sldMk cId="3746109199" sldId="264"/>
            <ac:spMk id="5" creationId="{6BCB7CB4-A7FC-4FAF-B447-7F0E93297232}"/>
          </ac:spMkLst>
        </pc:spChg>
        <pc:picChg chg="del">
          <ac:chgData name="Prema Higgins" userId="19bb1627-8e9d-4af6-a6b8-678ab69c2eac" providerId="ADAL" clId="{98DF43F2-BD34-4C1A-9D1A-BB9A6A87E66E}" dt="2025-10-09T15:46:18.486" v="97" actId="478"/>
          <ac:picMkLst>
            <pc:docMk/>
            <pc:sldMk cId="3746109199" sldId="264"/>
            <ac:picMk id="7" creationId="{589CDBBB-8811-47C6-B149-1892F2F5D30A}"/>
          </ac:picMkLst>
        </pc:picChg>
      </pc:sldChg>
      <pc:sldChg chg="modSp">
        <pc:chgData name="Prema Higgins" userId="19bb1627-8e9d-4af6-a6b8-678ab69c2eac" providerId="ADAL" clId="{98DF43F2-BD34-4C1A-9D1A-BB9A6A87E66E}" dt="2025-10-09T15:45:55.468" v="95" actId="113"/>
        <pc:sldMkLst>
          <pc:docMk/>
          <pc:sldMk cId="1236301521" sldId="281"/>
        </pc:sldMkLst>
        <pc:spChg chg="mod">
          <ac:chgData name="Prema Higgins" userId="19bb1627-8e9d-4af6-a6b8-678ab69c2eac" providerId="ADAL" clId="{98DF43F2-BD34-4C1A-9D1A-BB9A6A87E66E}" dt="2025-10-09T15:45:55.468" v="95" actId="113"/>
          <ac:spMkLst>
            <pc:docMk/>
            <pc:sldMk cId="1236301521" sldId="281"/>
            <ac:spMk id="3" creationId="{EF2DE5A0-A3B0-4C11-A05C-74F444A51F0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8ABBC-AB59-7340-8D5E-400963C451CF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6BA02-A7DA-1A4C-BF44-3A1390DE0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9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DEE4C3-89EA-9941-A1CA-A8023E24B0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17618" y="2413592"/>
            <a:ext cx="5668080" cy="1596176"/>
          </a:xfrm>
          <a:solidFill>
            <a:srgbClr val="F6B220"/>
          </a:solidFill>
        </p:spPr>
        <p:txBody>
          <a:bodyPr tIns="182880" bIns="0" anchor="ctr" anchorCtr="0">
            <a:noAutofit/>
          </a:bodyPr>
          <a:lstStyle>
            <a:lvl1pPr marL="0" indent="0" algn="l">
              <a:buNone/>
              <a:defRPr sz="5400" b="1" i="0">
                <a:solidFill>
                  <a:schemeClr val="bg1"/>
                </a:solidFill>
                <a:latin typeface="Avenir Next" panose="020B0503020202020204" pitchFamily="34" charset="0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6CA75F-DC19-374B-A557-0D4D28E55B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8323" y="4259004"/>
            <a:ext cx="5667375" cy="757238"/>
          </a:xfrm>
        </p:spPr>
        <p:txBody>
          <a:bodyPr/>
          <a:lstStyle>
            <a:lvl1pPr marL="0" indent="0">
              <a:buNone/>
              <a:defRPr b="0" i="0">
                <a:solidFill>
                  <a:srgbClr val="F6B220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(Add subheading that describes presentation topic)</a:t>
            </a:r>
          </a:p>
        </p:txBody>
      </p:sp>
    </p:spTree>
    <p:extLst>
      <p:ext uri="{BB962C8B-B14F-4D97-AF65-F5344CB8AC3E}">
        <p14:creationId xmlns:p14="http://schemas.microsoft.com/office/powerpoint/2010/main" val="373190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BEE42-B4A3-014A-8CA5-042E9D62E7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85720" y="1173163"/>
            <a:ext cx="5668080" cy="1006475"/>
          </a:xfrm>
        </p:spPr>
        <p:txBody>
          <a:bodyPr anchor="b">
            <a:normAutofit/>
          </a:bodyPr>
          <a:lstStyle>
            <a:lvl1pPr algn="l">
              <a:defRPr sz="4400" b="1" i="0">
                <a:solidFill>
                  <a:srgbClr val="F6B220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/>
              <a:t>Click to edit text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EE4C3-89EA-9941-A1CA-A8023E24B0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85720" y="2428875"/>
            <a:ext cx="5668080" cy="1751013"/>
          </a:xfrm>
          <a:solidFill>
            <a:srgbClr val="F6B220"/>
          </a:solidFill>
        </p:spPr>
        <p:txBody>
          <a:bodyPr tIns="182880" bIns="0" anchor="ctr" anchorCtr="0">
            <a:noAutofit/>
          </a:bodyPr>
          <a:lstStyle>
            <a:lvl1pPr marL="0" indent="0" algn="l">
              <a:buNone/>
              <a:defRPr sz="6300" b="1" i="0">
                <a:solidFill>
                  <a:schemeClr val="bg1"/>
                </a:solidFill>
                <a:latin typeface="Avenir Next" panose="020B0503020202020204" pitchFamily="34" charset="0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6CA75F-DC19-374B-A557-0D4D28E55B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6425" y="4429125"/>
            <a:ext cx="5667375" cy="757238"/>
          </a:xfrm>
        </p:spPr>
        <p:txBody>
          <a:bodyPr/>
          <a:lstStyle>
            <a:lvl1pPr marL="0" indent="0">
              <a:buNone/>
              <a:defRPr b="0" i="0">
                <a:solidFill>
                  <a:srgbClr val="F6B220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(Add subheading that describes presentation topic)</a:t>
            </a:r>
          </a:p>
        </p:txBody>
      </p:sp>
    </p:spTree>
    <p:extLst>
      <p:ext uri="{BB962C8B-B14F-4D97-AF65-F5344CB8AC3E}">
        <p14:creationId xmlns:p14="http://schemas.microsoft.com/office/powerpoint/2010/main" val="201876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5DEE4C3-89EA-9941-A1CA-A8023E24B0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17618" y="2413592"/>
            <a:ext cx="5668080" cy="1596176"/>
          </a:xfrm>
          <a:solidFill>
            <a:srgbClr val="F6B220"/>
          </a:solidFill>
        </p:spPr>
        <p:txBody>
          <a:bodyPr tIns="182880" bIns="0" anchor="ctr" anchorCtr="0">
            <a:noAutofit/>
          </a:bodyPr>
          <a:lstStyle>
            <a:lvl1pPr marL="0" indent="0" algn="l">
              <a:buNone/>
              <a:defRPr sz="5400" b="1" i="0">
                <a:solidFill>
                  <a:schemeClr val="bg1"/>
                </a:solidFill>
                <a:latin typeface="Avenir Next" panose="020B0503020202020204" pitchFamily="34" charset="0"/>
                <a:cs typeface="FUTURA MEDIUM" panose="020B0602020204020303" pitchFamily="34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56CA75F-DC19-374B-A557-0D4D28E55B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8323" y="4259004"/>
            <a:ext cx="5667375" cy="757238"/>
          </a:xfrm>
        </p:spPr>
        <p:txBody>
          <a:bodyPr/>
          <a:lstStyle>
            <a:lvl1pPr marL="0" indent="0">
              <a:buNone/>
              <a:defRPr b="0" i="0">
                <a:solidFill>
                  <a:srgbClr val="1825AA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(Add subheading that describes presentation topic)</a:t>
            </a:r>
          </a:p>
        </p:txBody>
      </p:sp>
    </p:spTree>
    <p:extLst>
      <p:ext uri="{BB962C8B-B14F-4D97-AF65-F5344CB8AC3E}">
        <p14:creationId xmlns:p14="http://schemas.microsoft.com/office/powerpoint/2010/main" val="61957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Goa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8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1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">
            <a:extLst>
              <a:ext uri="{FF2B5EF4-FFF2-40B4-BE49-F238E27FC236}">
                <a16:creationId xmlns:a16="http://schemas.microsoft.com/office/drawing/2014/main" id="{5AD0A140-E2FE-97E3-5AB7-651C98ABB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4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6088AC-DA83-794E-9B27-C22D8BCD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CF935F-C75B-0B4E-89E2-0FC0C8C89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931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5D87-861D-1547-B5CF-C96D98EB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A2BF-23F9-9541-B567-350D371B7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1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8E243C3-BE16-6941-B0B1-7ADA26E1B65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DEE53A-DD27-0E47-81F8-34CBDEDCD82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BB81D7-9FAC-214F-B187-772B4C62CA0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45D87-861D-1547-B5CF-C96D98EB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A2BF-23F9-9541-B567-350D371B7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338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FF6B00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46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2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AE9E12A-765A-5CB6-3D41-DF394CCB8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5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0AFDC6C-36B6-044C-8051-2C86FE0E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338524-156B-5D45-BE9A-6B0A1F2A9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260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450074-0755-7A40-BAD9-F4AC5BDBE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1F96464-104A-1D4C-A5E3-6825F50ED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903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DADD91-DE65-D544-889E-08282B029C8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425D0B-4067-0146-8F28-CE7250D7CD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7FA3258-059D-6742-9882-C196131EEAB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E94D901-1827-2943-95CF-91272FB5B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6CE61E8-CD5A-454C-9FE1-40FB9B0FD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068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96A9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5358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3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7A3B1C6-1809-8566-5AE3-B7052066E0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44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D954BEA-3C76-A64B-B265-9B57368C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E7C8B2E-73EB-5447-BDD5-73150D5D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9906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16AE6D-D435-B742-8517-0832B307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E2CAC71-CBDE-EB46-ADE5-CA57A897F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11821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3C6D27-C089-724D-B94C-43B08301B61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5B3F09-A482-3B49-8520-38D53CAAA50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44D005-F1B8-C14F-AC87-348E34B0F32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4EE8C46-DA19-CD48-B17D-1E8E3A9DF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493E05-27AD-7143-AF35-262C15B22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1015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33700-7AC3-604E-8C6A-DDAC34EF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DD0785-6E78-A549-95F4-6B4D76914C12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0FB48-80A5-5843-B5DA-F7E5B92E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DB982-7D50-2B4E-8F60-1EA2583E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91B0F7-7ACF-974B-962C-C8422102E7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62269E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8977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4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7BF6B94-D337-5589-56B8-D1D7831C3D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62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2600592-9081-AD48-8DF5-DEAC5620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 anchor="b" anchorCtr="0"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A3CFA23-11DE-8B49-8B56-124BC3507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5935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CD3AC3-3B00-DF49-95D7-AB1BDC06F77B}"/>
              </a:ext>
            </a:extLst>
          </p:cNvPr>
          <p:cNvSpPr txBox="1"/>
          <p:nvPr userDrawn="1"/>
        </p:nvSpPr>
        <p:spPr>
          <a:xfrm>
            <a:off x="3100388" y="-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E35AC9-EFB9-9746-A58D-086F3312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7E819E-B0CD-1D4D-8B01-F4ACDFBB6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3973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D60870-A8DC-9E4E-88A3-5A33638D86E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F857F7-E711-014F-A5BD-D10262ADDFE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8CAF69-C0CD-A24D-8F28-8B6DF99FA8D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EF0F7F4-09F0-CB41-8963-306F81E52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03EFEE7-3FAE-2444-92BC-E3764A852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0681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7DAB0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2672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al 5 -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9432CC3-0D07-8524-73BE-3E7405E258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055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with Caption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5D87-861D-1547-B5CF-C96D98EB1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365125"/>
            <a:ext cx="6196012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A2BF-23F9-9541-B567-350D371B7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7786" y="1825625"/>
            <a:ext cx="6196013" cy="4351338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62730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7ACEB02-75D5-DC49-95B4-F1FD1C7A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AD5C66-3541-9E49-9C47-A53B374BB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1108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9556B5-5249-784A-B3F4-AAD89E0525A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F05285D-A588-9D42-BB54-93A3845E2C6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7348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oal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3C986A-4CE8-354A-9A63-A943EC0A88E8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37FB011-4818-0D46-958F-7F6B5F0E9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916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45635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>
            <a:extLst>
              <a:ext uri="{FF2B5EF4-FFF2-40B4-BE49-F238E27FC236}">
                <a16:creationId xmlns:a16="http://schemas.microsoft.com/office/drawing/2014/main" id="{48097D88-8737-1EB8-D982-757CB23D012F}"/>
              </a:ext>
            </a:extLst>
          </p:cNvPr>
          <p:cNvSpPr/>
          <p:nvPr userDrawn="1"/>
        </p:nvSpPr>
        <p:spPr>
          <a:xfrm rot="10800000">
            <a:off x="0" y="4362496"/>
            <a:ext cx="923928" cy="1775920"/>
          </a:xfrm>
          <a:custGeom>
            <a:avLst/>
            <a:gdLst>
              <a:gd name="connsiteX0" fmla="*/ 737391 w 737391"/>
              <a:gd name="connsiteY0" fmla="*/ 0 h 1642515"/>
              <a:gd name="connsiteX1" fmla="*/ 737391 w 737391"/>
              <a:gd name="connsiteY1" fmla="*/ 1642515 h 1642515"/>
              <a:gd name="connsiteX2" fmla="*/ 663253 w 737391"/>
              <a:gd name="connsiteY2" fmla="*/ 1635041 h 1642515"/>
              <a:gd name="connsiteX3" fmla="*/ 0 w 737391"/>
              <a:gd name="connsiteY3" fmla="*/ 821257 h 1642515"/>
              <a:gd name="connsiteX4" fmla="*/ 663253 w 737391"/>
              <a:gd name="connsiteY4" fmla="*/ 7473 h 164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391" h="1642515">
                <a:moveTo>
                  <a:pt x="737391" y="0"/>
                </a:moveTo>
                <a:lnTo>
                  <a:pt x="737391" y="1642515"/>
                </a:lnTo>
                <a:lnTo>
                  <a:pt x="663253" y="1635041"/>
                </a:lnTo>
                <a:cubicBezTo>
                  <a:pt x="284735" y="1557585"/>
                  <a:pt x="0" y="1222673"/>
                  <a:pt x="0" y="821257"/>
                </a:cubicBezTo>
                <a:cubicBezTo>
                  <a:pt x="0" y="419841"/>
                  <a:pt x="284735" y="84929"/>
                  <a:pt x="663253" y="74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33700-7AC3-604E-8C6A-DDAC34EF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DD0785-6E78-A549-95F4-6B4D76914C12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0FB48-80A5-5843-B5DA-F7E5B92E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DB982-7D50-2B4E-8F60-1EA2583ED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91B0F7-7ACF-974B-962C-C8422102E72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0188" y="365125"/>
            <a:ext cx="9853611" cy="5478463"/>
          </a:xfrm>
        </p:spPr>
        <p:txBody>
          <a:bodyPr>
            <a:normAutofit/>
          </a:bodyPr>
          <a:lstStyle>
            <a:lvl1pPr>
              <a:defRPr sz="80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One powerful quote, belief, or data statement.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4E1AC5-D08A-7255-4BB9-3FEBEF306B0D}"/>
              </a:ext>
            </a:extLst>
          </p:cNvPr>
          <p:cNvSpPr txBox="1"/>
          <p:nvPr userDrawn="1"/>
        </p:nvSpPr>
        <p:spPr>
          <a:xfrm>
            <a:off x="3595816" y="-6301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88280-BD23-59AC-8EC1-0CF17A24B3B2}"/>
              </a:ext>
            </a:extLst>
          </p:cNvPr>
          <p:cNvSpPr txBox="1"/>
          <p:nvPr userDrawn="1"/>
        </p:nvSpPr>
        <p:spPr>
          <a:xfrm>
            <a:off x="-284205" y="6054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04DBF5-99A4-83F2-8E77-A4ADB5CBDD77}"/>
              </a:ext>
            </a:extLst>
          </p:cNvPr>
          <p:cNvSpPr txBox="1"/>
          <p:nvPr userDrawn="1"/>
        </p:nvSpPr>
        <p:spPr>
          <a:xfrm>
            <a:off x="172995" y="-5313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CB5A14-BCF8-2951-6047-699066308271}"/>
              </a:ext>
            </a:extLst>
          </p:cNvPr>
          <p:cNvSpPr/>
          <p:nvPr userDrawn="1"/>
        </p:nvSpPr>
        <p:spPr>
          <a:xfrm>
            <a:off x="0" y="0"/>
            <a:ext cx="923928" cy="5242419"/>
          </a:xfrm>
          <a:prstGeom prst="rect">
            <a:avLst/>
          </a:prstGeom>
          <a:solidFill>
            <a:srgbClr val="182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3C17DF-5D98-215D-5E50-8BEDE92F1DBF}"/>
              </a:ext>
            </a:extLst>
          </p:cNvPr>
          <p:cNvSpPr/>
          <p:nvPr userDrawn="1"/>
        </p:nvSpPr>
        <p:spPr>
          <a:xfrm>
            <a:off x="0" y="2710357"/>
            <a:ext cx="923928" cy="1775918"/>
          </a:xfrm>
          <a:prstGeom prst="rect">
            <a:avLst/>
          </a:prstGeom>
          <a:solidFill>
            <a:srgbClr val="62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723B69-70CF-5E1B-4B86-47D1D610B62C}"/>
              </a:ext>
            </a:extLst>
          </p:cNvPr>
          <p:cNvSpPr/>
          <p:nvPr userDrawn="1"/>
        </p:nvSpPr>
        <p:spPr>
          <a:xfrm>
            <a:off x="0" y="3300413"/>
            <a:ext cx="923928" cy="1942006"/>
          </a:xfrm>
          <a:prstGeom prst="rect">
            <a:avLst/>
          </a:prstGeom>
          <a:solidFill>
            <a:srgbClr val="7DA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D3E119-F319-46D1-168A-F6F5BBA4E464}"/>
              </a:ext>
            </a:extLst>
          </p:cNvPr>
          <p:cNvSpPr/>
          <p:nvPr userDrawn="1"/>
        </p:nvSpPr>
        <p:spPr>
          <a:xfrm>
            <a:off x="0" y="-8037"/>
            <a:ext cx="923928" cy="1293119"/>
          </a:xfrm>
          <a:prstGeom prst="rect">
            <a:avLst/>
          </a:prstGeom>
          <a:solidFill>
            <a:srgbClr val="FF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BF1A55-75D8-329F-FC1F-6688DD337D67}"/>
              </a:ext>
            </a:extLst>
          </p:cNvPr>
          <p:cNvSpPr/>
          <p:nvPr userDrawn="1"/>
        </p:nvSpPr>
        <p:spPr>
          <a:xfrm>
            <a:off x="0" y="1274465"/>
            <a:ext cx="923928" cy="558005"/>
          </a:xfrm>
          <a:prstGeom prst="rect">
            <a:avLst/>
          </a:prstGeom>
          <a:solidFill>
            <a:srgbClr val="009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35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k w/Title and Left Color 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62FD144-2A37-6441-A899-871F8C7F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318" y="365125"/>
            <a:ext cx="9692481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15485E4-3842-22D3-2983-1302B49B6AB2}"/>
              </a:ext>
            </a:extLst>
          </p:cNvPr>
          <p:cNvSpPr/>
          <p:nvPr userDrawn="1"/>
        </p:nvSpPr>
        <p:spPr>
          <a:xfrm rot="10800000">
            <a:off x="0" y="4362496"/>
            <a:ext cx="923928" cy="1775920"/>
          </a:xfrm>
          <a:custGeom>
            <a:avLst/>
            <a:gdLst>
              <a:gd name="connsiteX0" fmla="*/ 737391 w 737391"/>
              <a:gd name="connsiteY0" fmla="*/ 0 h 1642515"/>
              <a:gd name="connsiteX1" fmla="*/ 737391 w 737391"/>
              <a:gd name="connsiteY1" fmla="*/ 1642515 h 1642515"/>
              <a:gd name="connsiteX2" fmla="*/ 663253 w 737391"/>
              <a:gd name="connsiteY2" fmla="*/ 1635041 h 1642515"/>
              <a:gd name="connsiteX3" fmla="*/ 0 w 737391"/>
              <a:gd name="connsiteY3" fmla="*/ 821257 h 1642515"/>
              <a:gd name="connsiteX4" fmla="*/ 663253 w 737391"/>
              <a:gd name="connsiteY4" fmla="*/ 7473 h 164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7391" h="1642515">
                <a:moveTo>
                  <a:pt x="737391" y="0"/>
                </a:moveTo>
                <a:lnTo>
                  <a:pt x="737391" y="1642515"/>
                </a:lnTo>
                <a:lnTo>
                  <a:pt x="663253" y="1635041"/>
                </a:lnTo>
                <a:cubicBezTo>
                  <a:pt x="284735" y="1557585"/>
                  <a:pt x="0" y="1222673"/>
                  <a:pt x="0" y="821257"/>
                </a:cubicBezTo>
                <a:cubicBezTo>
                  <a:pt x="0" y="419841"/>
                  <a:pt x="284735" y="84929"/>
                  <a:pt x="663253" y="74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B525C9-B6A6-62F2-B6CF-84DE52C09BB5}"/>
              </a:ext>
            </a:extLst>
          </p:cNvPr>
          <p:cNvSpPr/>
          <p:nvPr userDrawn="1"/>
        </p:nvSpPr>
        <p:spPr>
          <a:xfrm>
            <a:off x="0" y="0"/>
            <a:ext cx="923928" cy="5242419"/>
          </a:xfrm>
          <a:prstGeom prst="rect">
            <a:avLst/>
          </a:prstGeom>
          <a:solidFill>
            <a:srgbClr val="182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326878-E725-0A65-7811-ED155C8F6096}"/>
              </a:ext>
            </a:extLst>
          </p:cNvPr>
          <p:cNvSpPr/>
          <p:nvPr userDrawn="1"/>
        </p:nvSpPr>
        <p:spPr>
          <a:xfrm>
            <a:off x="0" y="2710357"/>
            <a:ext cx="923928" cy="1775918"/>
          </a:xfrm>
          <a:prstGeom prst="rect">
            <a:avLst/>
          </a:prstGeom>
          <a:solidFill>
            <a:srgbClr val="62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7A898F-4476-FBB6-7041-42DA6555932A}"/>
              </a:ext>
            </a:extLst>
          </p:cNvPr>
          <p:cNvSpPr/>
          <p:nvPr userDrawn="1"/>
        </p:nvSpPr>
        <p:spPr>
          <a:xfrm>
            <a:off x="0" y="3300413"/>
            <a:ext cx="923928" cy="1942006"/>
          </a:xfrm>
          <a:prstGeom prst="rect">
            <a:avLst/>
          </a:prstGeom>
          <a:solidFill>
            <a:srgbClr val="7DAB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F6AE0-3468-9D0D-98E3-CACCDF3C0BF7}"/>
              </a:ext>
            </a:extLst>
          </p:cNvPr>
          <p:cNvSpPr/>
          <p:nvPr userDrawn="1"/>
        </p:nvSpPr>
        <p:spPr>
          <a:xfrm>
            <a:off x="0" y="-8037"/>
            <a:ext cx="923928" cy="1293119"/>
          </a:xfrm>
          <a:prstGeom prst="rect">
            <a:avLst/>
          </a:prstGeom>
          <a:solidFill>
            <a:srgbClr val="FF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43995-DDCA-FF83-4DE3-46576EF67814}"/>
              </a:ext>
            </a:extLst>
          </p:cNvPr>
          <p:cNvSpPr/>
          <p:nvPr userDrawn="1"/>
        </p:nvSpPr>
        <p:spPr>
          <a:xfrm>
            <a:off x="0" y="1274465"/>
            <a:ext cx="923928" cy="558005"/>
          </a:xfrm>
          <a:prstGeom prst="rect">
            <a:avLst/>
          </a:prstGeom>
          <a:solidFill>
            <a:srgbClr val="009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20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CE2A863-ADD2-1B45-ACF8-6C021378D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7767" y="2128838"/>
            <a:ext cx="2338388" cy="1285877"/>
          </a:xfrm>
        </p:spPr>
        <p:txBody>
          <a:bodyPr>
            <a:normAutofit/>
          </a:bodyPr>
          <a:lstStyle>
            <a:lvl1pPr algn="ctr">
              <a:defRPr sz="8000" b="1" i="0">
                <a:solidFill>
                  <a:srgbClr val="0096A9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XXX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07C68A-D0D2-A749-91C5-B9E7C8D9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074" y="3443285"/>
            <a:ext cx="3533774" cy="1285877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/>
              <a:t>Data statement to confirm district efforts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BB482EAA-5279-EC42-BCAC-E57E6BC44C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9113" y="3443285"/>
            <a:ext cx="3533774" cy="1285876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/>
              <a:t>Data statement to confirm district efforts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011160E-4CA9-D34E-B178-315A139A01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2907" y="3443285"/>
            <a:ext cx="3533774" cy="1285875"/>
          </a:xfrm>
        </p:spPr>
        <p:txBody>
          <a:bodyPr>
            <a:normAutofit/>
          </a:bodyPr>
          <a:lstStyle>
            <a:lvl1pPr marL="0" indent="0" algn="ctr">
              <a:buNone/>
              <a:defRPr sz="20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</a:lstStyle>
          <a:p>
            <a:pPr lvl="0"/>
            <a:r>
              <a:rPr lang="en-US"/>
              <a:t>Data statement to confirm district efforts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FC9A0-B114-2140-96EC-BB4FF743C5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30794" y="2160097"/>
            <a:ext cx="2930525" cy="1285875"/>
          </a:xfrm>
        </p:spPr>
        <p:txBody>
          <a:bodyPr>
            <a:normAutofit/>
          </a:bodyPr>
          <a:lstStyle>
            <a:lvl1pPr marL="0" indent="0" algn="ctr">
              <a:buNone/>
              <a:defRPr sz="8000" b="1" i="0">
                <a:solidFill>
                  <a:srgbClr val="FF6B00"/>
                </a:solidFill>
                <a:latin typeface="Avenir Next" panose="020B0503020202020204" pitchFamily="34" charset="0"/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95B45909-B79B-154B-8FCE-B5EE90B6F3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4531" y="2128838"/>
            <a:ext cx="2930525" cy="1285875"/>
          </a:xfrm>
        </p:spPr>
        <p:txBody>
          <a:bodyPr>
            <a:normAutofit/>
          </a:bodyPr>
          <a:lstStyle>
            <a:lvl1pPr marL="0" indent="0" algn="ctr">
              <a:buNone/>
              <a:defRPr sz="8000" b="1" i="0">
                <a:solidFill>
                  <a:srgbClr val="1825AA"/>
                </a:solidFill>
                <a:latin typeface="Avenir Next" panose="020B0503020202020204" pitchFamily="34" charset="0"/>
              </a:defRPr>
            </a:lvl1pPr>
          </a:lstStyle>
          <a:p>
            <a:pPr lvl="0"/>
            <a:r>
              <a:rPr lang="en-US"/>
              <a:t>XXX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24E28D-2221-D468-D9F7-89A751451B3D}"/>
              </a:ext>
            </a:extLst>
          </p:cNvPr>
          <p:cNvGrpSpPr/>
          <p:nvPr userDrawn="1"/>
        </p:nvGrpSpPr>
        <p:grpSpPr>
          <a:xfrm rot="16200000">
            <a:off x="2611263" y="3322809"/>
            <a:ext cx="923928" cy="6146453"/>
            <a:chOff x="0" y="-8037"/>
            <a:chExt cx="923928" cy="6146453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66D94651-BC1A-4901-3B6C-2BEDBFFBCDE7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C9D644-9D49-8D49-00AB-5EEF04CA2448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339874-B40E-D65C-6761-7D4738C89732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8D2AA1E-68B6-59C4-B27A-CDCDCB4012B1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E87D77-A5DE-7EC3-2E60-C76A1E65CACB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BFC38A3-B20A-625B-5C6C-A8D39282C9DB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9788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7B141A4-636E-AF47-A55F-BC5DBAA8855B}"/>
              </a:ext>
            </a:extLst>
          </p:cNvPr>
          <p:cNvGrpSpPr/>
          <p:nvPr userDrawn="1"/>
        </p:nvGrpSpPr>
        <p:grpSpPr>
          <a:xfrm>
            <a:off x="-1" y="6027338"/>
            <a:ext cx="6364388" cy="1661321"/>
            <a:chOff x="-1" y="6027338"/>
            <a:chExt cx="6364388" cy="16613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D720305-0AA0-2F4C-99F7-EE148A288232}"/>
                </a:ext>
              </a:extLst>
            </p:cNvPr>
            <p:cNvSpPr/>
            <p:nvPr userDrawn="1"/>
          </p:nvSpPr>
          <p:spPr>
            <a:xfrm rot="16200000">
              <a:off x="2285305" y="3750073"/>
              <a:ext cx="923928" cy="5478463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F9EB50A-E44E-BA42-BF6F-E0EA33B2A7CD}"/>
                </a:ext>
              </a:extLst>
            </p:cNvPr>
            <p:cNvSpPr/>
            <p:nvPr userDrawn="1"/>
          </p:nvSpPr>
          <p:spPr>
            <a:xfrm rot="16200000">
              <a:off x="4703068" y="6027340"/>
              <a:ext cx="1661319" cy="1661319"/>
            </a:xfrm>
            <a:prstGeom prst="ellipse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D452EDB-EBEE-9C4A-AF47-ADADA5145A94}"/>
                </a:ext>
              </a:extLst>
            </p:cNvPr>
            <p:cNvSpPr/>
            <p:nvPr userDrawn="1"/>
          </p:nvSpPr>
          <p:spPr>
            <a:xfrm rot="16200000">
              <a:off x="3144389" y="5601345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9EFB9C5-E545-3846-B1BD-6C849BE577F9}"/>
                </a:ext>
              </a:extLst>
            </p:cNvPr>
            <p:cNvSpPr/>
            <p:nvPr userDrawn="1"/>
          </p:nvSpPr>
          <p:spPr>
            <a:xfrm rot="16200000">
              <a:off x="184595" y="5842745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AC0886C-777B-FB4B-BF1E-CF598A5EE7BA}"/>
                </a:ext>
              </a:extLst>
            </p:cNvPr>
            <p:cNvSpPr/>
            <p:nvPr userDrawn="1"/>
          </p:nvSpPr>
          <p:spPr>
            <a:xfrm rot="16200000">
              <a:off x="1099541" y="6210302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B0D66B-F893-7948-96E0-78E80593932F}"/>
                </a:ext>
              </a:extLst>
            </p:cNvPr>
            <p:cNvSpPr/>
            <p:nvPr userDrawn="1"/>
          </p:nvSpPr>
          <p:spPr>
            <a:xfrm rot="16200000">
              <a:off x="4183804" y="5601343"/>
              <a:ext cx="923928" cy="1775918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7EDB5AA-34B4-BC4F-9842-9161B3FE70F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29349" y="1690688"/>
            <a:ext cx="5124453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EA92BC0-F787-9F46-9D89-C0D0D4AB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AA12A7-9685-0943-93DD-8E4BB7934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124452" cy="4038600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491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A403E9-846E-F747-9DCD-3C3A60FDAB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19837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CD3C6F-3889-0C40-BE32-C900CEC12CA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19839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174CB00-9E04-7F45-B6DD-CFAB95FF71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198" y="1825623"/>
            <a:ext cx="5033963" cy="688977"/>
          </a:xfrm>
        </p:spPr>
        <p:txBody>
          <a:bodyPr lIns="0" rIns="0"/>
          <a:lstStyle>
            <a:lvl1pPr marL="0" indent="0">
              <a:buNone/>
              <a:defRPr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BDDB5E2-1591-B047-AA0E-80635D4A9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B4BB4C8-51CE-9646-8191-BE0E7A071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600"/>
            <a:ext cx="5033963" cy="3214688"/>
          </a:xfrm>
        </p:spPr>
        <p:txBody>
          <a:bodyPr lIns="0" rIns="0"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3E7561-2457-52B5-DCA4-4D21AB484EE1}"/>
              </a:ext>
            </a:extLst>
          </p:cNvPr>
          <p:cNvGrpSpPr/>
          <p:nvPr userDrawn="1"/>
        </p:nvGrpSpPr>
        <p:grpSpPr>
          <a:xfrm rot="16200000">
            <a:off x="2611263" y="3322809"/>
            <a:ext cx="923928" cy="6146453"/>
            <a:chOff x="0" y="-8037"/>
            <a:chExt cx="923928" cy="614645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02F7F4F-72F6-37D7-6B40-B6B273299F94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F7FF30E-DDE1-AB6C-7562-6917CB8B0577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7C1B0D-4FB7-567F-3DBC-2813AC725C88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B680D33-D2D1-2934-B4CE-727039D460DC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AB67ACE-7AFE-99F6-F10E-87C4131F78CA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55D47-DDA4-EDDE-ECE4-21DB5EF1B4A6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03222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ener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5DB7303-EEC1-944A-AFE0-1BF668BAB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6D2C1D6-FD92-0347-AF0E-FB915A537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03663"/>
          </a:xfrm>
        </p:spPr>
        <p:txBody>
          <a:bodyPr>
            <a:normAutofit/>
          </a:bodyPr>
          <a:lstStyle>
            <a:lvl1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69874F-555D-BA99-F0B1-DC91C20AE03B}"/>
              </a:ext>
            </a:extLst>
          </p:cNvPr>
          <p:cNvGrpSpPr/>
          <p:nvPr userDrawn="1"/>
        </p:nvGrpSpPr>
        <p:grpSpPr>
          <a:xfrm rot="16200000">
            <a:off x="2611263" y="3322809"/>
            <a:ext cx="923928" cy="6146453"/>
            <a:chOff x="0" y="-8037"/>
            <a:chExt cx="923928" cy="614645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2BAFFFB-380C-289D-521A-DB79EB2F8946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3042D3-2263-A8F4-5B16-1BA583585ADE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715480F-737F-300B-78B4-F0E293BB019C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8CA4A3-2CD7-EA42-58DB-6CD2B07C0EE7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9F2DC8-98FD-FED5-E5B3-A6B5CAAB47EC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AC07B3A-5D41-FBCA-E9B1-325F1592082E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4808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/Color 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39A549-FDEA-6486-F577-60354383FECB}"/>
              </a:ext>
            </a:extLst>
          </p:cNvPr>
          <p:cNvGrpSpPr/>
          <p:nvPr userDrawn="1"/>
        </p:nvGrpSpPr>
        <p:grpSpPr>
          <a:xfrm rot="16200000">
            <a:off x="2611264" y="3322809"/>
            <a:ext cx="923928" cy="6146453"/>
            <a:chOff x="0" y="-8037"/>
            <a:chExt cx="923928" cy="6146453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AFB30D51-5994-6FFA-CE12-058CB53493D2}"/>
                </a:ext>
              </a:extLst>
            </p:cNvPr>
            <p:cNvSpPr/>
            <p:nvPr userDrawn="1"/>
          </p:nvSpPr>
          <p:spPr>
            <a:xfrm rot="10800000">
              <a:off x="0" y="4362496"/>
              <a:ext cx="923928" cy="1775920"/>
            </a:xfrm>
            <a:custGeom>
              <a:avLst/>
              <a:gdLst>
                <a:gd name="connsiteX0" fmla="*/ 737391 w 737391"/>
                <a:gd name="connsiteY0" fmla="*/ 0 h 1642515"/>
                <a:gd name="connsiteX1" fmla="*/ 737391 w 737391"/>
                <a:gd name="connsiteY1" fmla="*/ 1642515 h 1642515"/>
                <a:gd name="connsiteX2" fmla="*/ 663253 w 737391"/>
                <a:gd name="connsiteY2" fmla="*/ 1635041 h 1642515"/>
                <a:gd name="connsiteX3" fmla="*/ 0 w 737391"/>
                <a:gd name="connsiteY3" fmla="*/ 821257 h 1642515"/>
                <a:gd name="connsiteX4" fmla="*/ 663253 w 737391"/>
                <a:gd name="connsiteY4" fmla="*/ 7473 h 164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7391" h="1642515">
                  <a:moveTo>
                    <a:pt x="737391" y="0"/>
                  </a:moveTo>
                  <a:lnTo>
                    <a:pt x="737391" y="1642515"/>
                  </a:lnTo>
                  <a:lnTo>
                    <a:pt x="663253" y="1635041"/>
                  </a:lnTo>
                  <a:cubicBezTo>
                    <a:pt x="284735" y="1557585"/>
                    <a:pt x="0" y="1222673"/>
                    <a:pt x="0" y="821257"/>
                  </a:cubicBezTo>
                  <a:cubicBezTo>
                    <a:pt x="0" y="419841"/>
                    <a:pt x="284735" y="84929"/>
                    <a:pt x="663253" y="7473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1694021-4BAD-2A29-6B27-86C75057F166}"/>
                </a:ext>
              </a:extLst>
            </p:cNvPr>
            <p:cNvSpPr/>
            <p:nvPr userDrawn="1"/>
          </p:nvSpPr>
          <p:spPr>
            <a:xfrm>
              <a:off x="0" y="0"/>
              <a:ext cx="923928" cy="5242419"/>
            </a:xfrm>
            <a:prstGeom prst="rect">
              <a:avLst/>
            </a:prstGeom>
            <a:solidFill>
              <a:srgbClr val="18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8BBC52B-D269-BD0C-52B9-993D4C458E7B}"/>
                </a:ext>
              </a:extLst>
            </p:cNvPr>
            <p:cNvSpPr/>
            <p:nvPr userDrawn="1"/>
          </p:nvSpPr>
          <p:spPr>
            <a:xfrm>
              <a:off x="0" y="2710357"/>
              <a:ext cx="923928" cy="1775918"/>
            </a:xfrm>
            <a:prstGeom prst="rect">
              <a:avLst/>
            </a:prstGeom>
            <a:solidFill>
              <a:srgbClr val="6226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450E40-1A25-C804-F2A4-DC36F4D548DD}"/>
                </a:ext>
              </a:extLst>
            </p:cNvPr>
            <p:cNvSpPr/>
            <p:nvPr userDrawn="1"/>
          </p:nvSpPr>
          <p:spPr>
            <a:xfrm>
              <a:off x="0" y="3300413"/>
              <a:ext cx="923928" cy="1942006"/>
            </a:xfrm>
            <a:prstGeom prst="rect">
              <a:avLst/>
            </a:prstGeom>
            <a:solidFill>
              <a:srgbClr val="7DAB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2ECFD9-C0F7-1F31-0927-480468FABC56}"/>
                </a:ext>
              </a:extLst>
            </p:cNvPr>
            <p:cNvSpPr/>
            <p:nvPr userDrawn="1"/>
          </p:nvSpPr>
          <p:spPr>
            <a:xfrm>
              <a:off x="0" y="-8037"/>
              <a:ext cx="923928" cy="1293119"/>
            </a:xfrm>
            <a:prstGeom prst="rect">
              <a:avLst/>
            </a:prstGeom>
            <a:solidFill>
              <a:srgbClr val="FF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E52D15F-E1F1-220C-85A0-D5ED3CD73DFA}"/>
                </a:ext>
              </a:extLst>
            </p:cNvPr>
            <p:cNvSpPr/>
            <p:nvPr userDrawn="1"/>
          </p:nvSpPr>
          <p:spPr>
            <a:xfrm>
              <a:off x="0" y="1274465"/>
              <a:ext cx="923928" cy="558005"/>
            </a:xfrm>
            <a:prstGeom prst="rect">
              <a:avLst/>
            </a:prstGeom>
            <a:solidFill>
              <a:srgbClr val="0096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839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404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or 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2769F1-6A5B-FD42-8395-9687C7F63748}"/>
              </a:ext>
            </a:extLst>
          </p:cNvPr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CD844D2-C033-A349-9D44-CE2A380653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252" y="1715911"/>
            <a:ext cx="3957495" cy="132136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36A313-B178-9F4E-A010-A5E6D9718ED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5976" y="3315756"/>
            <a:ext cx="3496735" cy="688977"/>
          </a:xfrm>
        </p:spPr>
        <p:txBody>
          <a:bodyPr/>
          <a:lstStyle>
            <a:lvl1pPr marL="0" indent="0">
              <a:buNone/>
              <a:defRPr b="1" i="0">
                <a:solidFill>
                  <a:schemeClr val="bg1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55E318-1C58-8B48-A7AA-AF7859013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038" y="1332089"/>
            <a:ext cx="6636986" cy="5147732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1pPr>
            <a:lvl2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2pPr>
            <a:lvl3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3pPr>
            <a:lvl4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4pPr>
            <a:lvl5pPr>
              <a:defRPr sz="2400" b="0" i="0">
                <a:solidFill>
                  <a:srgbClr val="4B4F54"/>
                </a:solidFill>
                <a:latin typeface="Avenir Next Medium" panose="020B0503020202020204" pitchFamily="34" charset="0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A71AA9F-B80E-2340-97AB-FA05ACF002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99038" y="322786"/>
            <a:ext cx="6636986" cy="1009303"/>
          </a:xfr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rgbClr val="1825AA"/>
                </a:solidFill>
                <a:latin typeface="Avenir Next Demi Bold" panose="020B0503020202020204" pitchFamily="34" charset="0"/>
                <a:cs typeface="Futura Medium" panose="020B0602020204020303" pitchFamily="34" charset="-79"/>
              </a:defRPr>
            </a:lvl1pPr>
            <a:lvl2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2pPr>
            <a:lvl3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3pPr>
            <a:lvl4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4pPr>
            <a:lvl5pPr>
              <a:defRPr b="0" i="0">
                <a:latin typeface="Futura Medium" panose="020B0602020204020303" pitchFamily="34" charset="-79"/>
                <a:cs typeface="Futura Medium" panose="020B0602020204020303" pitchFamily="34" charset="-79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7747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56F88-4D28-F040-BB45-86EC6C8DD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74B11-CF2E-5046-8FEC-B4A546865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736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2" r:id="rId2"/>
    <p:sldLayoutId id="2147483990" r:id="rId3"/>
    <p:sldLayoutId id="2147483999" r:id="rId4"/>
    <p:sldLayoutId id="2147483994" r:id="rId5"/>
    <p:sldLayoutId id="2147483660" r:id="rId6"/>
    <p:sldLayoutId id="2147483663" r:id="rId7"/>
    <p:sldLayoutId id="2147483661" r:id="rId8"/>
    <p:sldLayoutId id="2147483674" r:id="rId9"/>
    <p:sldLayoutId id="2147483995" r:id="rId10"/>
    <p:sldLayoutId id="2147483662" r:id="rId11"/>
    <p:sldLayoutId id="2147483993" r:id="rId12"/>
    <p:sldLayoutId id="2147483664" r:id="rId13"/>
    <p:sldLayoutId id="2147483678" r:id="rId14"/>
    <p:sldLayoutId id="2147483996" r:id="rId15"/>
    <p:sldLayoutId id="2147483665" r:id="rId16"/>
    <p:sldLayoutId id="2147483666" r:id="rId17"/>
    <p:sldLayoutId id="2147483667" r:id="rId18"/>
    <p:sldLayoutId id="2147483677" r:id="rId19"/>
    <p:sldLayoutId id="2147483997" r:id="rId20"/>
    <p:sldLayoutId id="2147483671" r:id="rId21"/>
    <p:sldLayoutId id="2147483672" r:id="rId22"/>
    <p:sldLayoutId id="2147483673" r:id="rId23"/>
    <p:sldLayoutId id="2147483676" r:id="rId24"/>
    <p:sldLayoutId id="2147483998" r:id="rId25"/>
    <p:sldLayoutId id="2147483668" r:id="rId26"/>
    <p:sldLayoutId id="2147483669" r:id="rId27"/>
    <p:sldLayoutId id="2147483670" r:id="rId28"/>
    <p:sldLayoutId id="2147483675" r:id="rId29"/>
    <p:sldLayoutId id="2147483679" r:id="rId30"/>
    <p:sldLayoutId id="2147483680" r:id="rId31"/>
    <p:sldLayoutId id="2147483985" r:id="rId32"/>
    <p:sldLayoutId id="2147483681" r:id="rId33"/>
    <p:sldLayoutId id="2147483682" r:id="rId34"/>
    <p:sldLayoutId id="2147483986" r:id="rId35"/>
    <p:sldLayoutId id="2147483987" r:id="rId36"/>
    <p:sldLayoutId id="2147483988" r:id="rId37"/>
    <p:sldLayoutId id="2147483683" r:id="rId38"/>
    <p:sldLayoutId id="2147483984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825AA"/>
          </a:solidFill>
          <a:latin typeface="Avenir Next Demi Bold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4B4F54"/>
          </a:solidFill>
          <a:latin typeface="Avenir Next Medium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wps.org/academics/college-and-career-readiness/community-service-guide" TargetMode="Externa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tafatsaghalie.fwps.org/contact" TargetMode="External"/><Relationship Id="rId3" Type="http://schemas.openxmlformats.org/officeDocument/2006/relationships/hyperlink" Target="https://dhs.fwps.org/contact" TargetMode="External"/><Relationship Id="rId7" Type="http://schemas.openxmlformats.org/officeDocument/2006/relationships/hyperlink" Target="https://opendoors.fwps.org/contact" TargetMode="External"/><Relationship Id="rId2" Type="http://schemas.openxmlformats.org/officeDocument/2006/relationships/hyperlink" Target="https://careeracademy.fwps.org/contact" TargetMode="Externa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iacademy.fwps.org/contact" TargetMode="External"/><Relationship Id="rId5" Type="http://schemas.openxmlformats.org/officeDocument/2006/relationships/hyperlink" Target="https://fwpa.fwps.org/contact" TargetMode="External"/><Relationship Id="rId10" Type="http://schemas.openxmlformats.org/officeDocument/2006/relationships/hyperlink" Target="https://tbhs.fwps.org/contact" TargetMode="External"/><Relationship Id="rId4" Type="http://schemas.openxmlformats.org/officeDocument/2006/relationships/hyperlink" Target="https://fwhs.fwps.org/contact" TargetMode="External"/><Relationship Id="rId9" Type="http://schemas.openxmlformats.org/officeDocument/2006/relationships/hyperlink" Target="https://tjhs.fwps.org/conta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F38FF53-17D5-3A4D-A4B1-3EEA4A9E3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7618" y="1984297"/>
            <a:ext cx="5668080" cy="2025471"/>
          </a:xfrm>
        </p:spPr>
        <p:txBody>
          <a:bodyPr/>
          <a:lstStyle/>
          <a:p>
            <a:r>
              <a:rPr lang="en-US" sz="4800" dirty="0"/>
              <a:t>Community Service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8DB2E5-4E24-414C-980D-5AE44CE277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8323" y="4259004"/>
            <a:ext cx="6005591" cy="7572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Requirements, Finding Opportunities, and Logging Hours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86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1A6C-EFF5-4862-95EC-51D360757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1696"/>
            <a:ext cx="10515600" cy="1325563"/>
          </a:xfrm>
        </p:spPr>
        <p:txBody>
          <a:bodyPr/>
          <a:lstStyle/>
          <a:p>
            <a:r>
              <a:rPr lang="en-US" dirty="0"/>
              <a:t>Community Service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ED484-7A82-4B40-B863-6A5F334F9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03259"/>
          </a:xfrm>
        </p:spPr>
        <p:txBody>
          <a:bodyPr>
            <a:normAutofit/>
          </a:bodyPr>
          <a:lstStyle/>
          <a:p>
            <a:r>
              <a:rPr lang="en-US" dirty="0"/>
              <a:t>Community service is unpaid, voluntary, and benefits others outside your household</a:t>
            </a:r>
          </a:p>
          <a:p>
            <a:r>
              <a:rPr lang="en-US" dirty="0"/>
              <a:t>Students must have 24 hours of community service to graduate</a:t>
            </a:r>
          </a:p>
          <a:p>
            <a:pPr lvl="1"/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-12</a:t>
            </a:r>
            <a:r>
              <a:rPr lang="en-US" baseline="30000" dirty="0"/>
              <a:t>th</a:t>
            </a:r>
            <a:r>
              <a:rPr lang="en-US" dirty="0"/>
              <a:t> grade students must complete 24 hours before graduation </a:t>
            </a:r>
          </a:p>
          <a:p>
            <a:pPr lvl="2"/>
            <a:r>
              <a:rPr lang="en-US" dirty="0"/>
              <a:t>Check with your college and career specialist if you have not been in FWPS your entire time in high school</a:t>
            </a:r>
          </a:p>
          <a:p>
            <a:pPr lvl="1"/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grade students will be required to do 6 hours per year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5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EC43E-52AD-4918-937E-C87A50694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NOT Considered Community Service?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E3CD0-23D2-48E8-8F24-26D082C9F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Donations</a:t>
            </a:r>
          </a:p>
          <a:p>
            <a:r>
              <a:rPr lang="en-US" dirty="0"/>
              <a:t>Tasks that are required for a class grade</a:t>
            </a:r>
          </a:p>
          <a:p>
            <a:r>
              <a:rPr lang="en-US" dirty="0"/>
              <a:t>Paid work</a:t>
            </a:r>
          </a:p>
          <a:p>
            <a:r>
              <a:rPr lang="en-US" dirty="0"/>
              <a:t>Attendance at FWPS games</a:t>
            </a:r>
          </a:p>
          <a:p>
            <a:r>
              <a:rPr lang="en-US" dirty="0"/>
              <a:t>Chores/responsibilities at home</a:t>
            </a:r>
          </a:p>
        </p:txBody>
      </p:sp>
    </p:spTree>
    <p:extLst>
      <p:ext uri="{BB962C8B-B14F-4D97-AF65-F5344CB8AC3E}">
        <p14:creationId xmlns:p14="http://schemas.microsoft.com/office/powerpoint/2010/main" val="306392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1A6C-EFF5-4862-95EC-51D360757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015" y="365125"/>
            <a:ext cx="10515600" cy="1325563"/>
          </a:xfrm>
        </p:spPr>
        <p:txBody>
          <a:bodyPr/>
          <a:lstStyle/>
          <a:p>
            <a:r>
              <a:rPr lang="en-US" dirty="0"/>
              <a:t>What is Considered Community Service?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ED484-7A82-4B40-B863-6A5F334F9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015" y="1426029"/>
            <a:ext cx="10951859" cy="43032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Any volunteer work with Federal Way Public Schools</a:t>
            </a:r>
          </a:p>
          <a:p>
            <a:r>
              <a:rPr lang="en-US" dirty="0"/>
              <a:t>Any volunteer work with a church/mosque/temple/place of worship</a:t>
            </a:r>
          </a:p>
          <a:p>
            <a:r>
              <a:rPr lang="en-US" dirty="0"/>
              <a:t>Any volunteer work with the list of approved community service providers on the FWPS website: </a:t>
            </a:r>
          </a:p>
          <a:p>
            <a:pPr lvl="1"/>
            <a:r>
              <a:rPr lang="en-US" dirty="0">
                <a:hlinkClick r:id="rId2"/>
              </a:rPr>
              <a:t>https://www.fwps.org/academics/college-and-career-readiness/community-service-guide</a:t>
            </a:r>
            <a:endParaRPr lang="en-US" dirty="0"/>
          </a:p>
          <a:p>
            <a:r>
              <a:rPr lang="en-US" dirty="0"/>
              <a:t>Pre-approved independent community service (examples: helping out at a retirement center, animal shelter, etc.)</a:t>
            </a:r>
          </a:p>
          <a:p>
            <a:pPr lvl="1"/>
            <a:r>
              <a:rPr lang="en-US" dirty="0"/>
              <a:t>Check on website above or with your school counselor or college and career specialist for the pre-approval form</a:t>
            </a:r>
          </a:p>
          <a:p>
            <a:pPr lvl="1"/>
            <a:r>
              <a:rPr lang="en-US" dirty="0"/>
              <a:t>Form must be completed and signed by student and parent/guardian, then must be approved by principal, school counselor, or college and career specialist.</a:t>
            </a:r>
          </a:p>
        </p:txBody>
      </p:sp>
    </p:spTree>
    <p:extLst>
      <p:ext uri="{BB962C8B-B14F-4D97-AF65-F5344CB8AC3E}">
        <p14:creationId xmlns:p14="http://schemas.microsoft.com/office/powerpoint/2010/main" val="1582049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2D03-80C2-462F-8278-B73C6ADF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1129769"/>
            <a:ext cx="10515600" cy="1325563"/>
          </a:xfrm>
        </p:spPr>
        <p:txBody>
          <a:bodyPr/>
          <a:lstStyle/>
          <a:p>
            <a:r>
              <a:rPr lang="en-US" dirty="0"/>
              <a:t>Finding Community Service </a:t>
            </a:r>
            <a:br>
              <a:rPr lang="en-US" dirty="0"/>
            </a:br>
            <a:r>
              <a:rPr lang="en-US" dirty="0"/>
              <a:t>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B83D-697E-4EBE-9A09-18B4A94CF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2630091"/>
            <a:ext cx="4419600" cy="3903663"/>
          </a:xfrm>
        </p:spPr>
        <p:txBody>
          <a:bodyPr>
            <a:normAutofit/>
          </a:bodyPr>
          <a:lstStyle/>
          <a:p>
            <a:r>
              <a:rPr lang="en-US" dirty="0"/>
              <a:t>Click on Engage icon</a:t>
            </a:r>
          </a:p>
          <a:p>
            <a:r>
              <a:rPr lang="en-US" dirty="0"/>
              <a:t>Click on Opportunity Board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C845A-46FB-475D-9F8F-0440B42EE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587" y="734258"/>
            <a:ext cx="4419600" cy="4514850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BEC9942A-4512-4C25-80D3-7CC801C3D3B2}"/>
              </a:ext>
            </a:extLst>
          </p:cNvPr>
          <p:cNvSpPr/>
          <p:nvPr/>
        </p:nvSpPr>
        <p:spPr>
          <a:xfrm rot="5400000">
            <a:off x="7999629" y="3733878"/>
            <a:ext cx="405516" cy="48503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19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2D03-80C2-462F-8278-B73C6ADF9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278038"/>
            <a:ext cx="10515600" cy="1325563"/>
          </a:xfrm>
        </p:spPr>
        <p:txBody>
          <a:bodyPr/>
          <a:lstStyle/>
          <a:p>
            <a:r>
              <a:rPr lang="en-US" dirty="0"/>
              <a:t>Finding Community Service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B83D-697E-4EBE-9A09-18B4A94CF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254" y="1311380"/>
            <a:ext cx="2873829" cy="435406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On the top of your Opportunity Board, community service opportunities from FWPS will be pinned! </a:t>
            </a:r>
          </a:p>
          <a:p>
            <a:r>
              <a:rPr lang="en-US" b="1" dirty="0"/>
              <a:t>Please note that only opportunities with the FWPS logo are sponsored by the district</a:t>
            </a:r>
          </a:p>
          <a:p>
            <a:r>
              <a:rPr lang="en-US" dirty="0"/>
              <a:t>If you find another opportunity not listed by FWPS, make sure it’s on the community service provider list or get preapproval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0F3AC9-104C-4416-AEB2-89FE51F75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354" y="1400843"/>
            <a:ext cx="8406835" cy="4175137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5A7E70E-470B-47A2-B84B-B23BB5882736}"/>
              </a:ext>
            </a:extLst>
          </p:cNvPr>
          <p:cNvSpPr/>
          <p:nvPr/>
        </p:nvSpPr>
        <p:spPr>
          <a:xfrm rot="5400000">
            <a:off x="3721544" y="1484468"/>
            <a:ext cx="405516" cy="48503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876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F176-D2A2-48AB-9862-B0CCA038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66716" cy="1325563"/>
          </a:xfrm>
        </p:spPr>
        <p:txBody>
          <a:bodyPr/>
          <a:lstStyle/>
          <a:p>
            <a:r>
              <a:rPr lang="en-US" dirty="0"/>
              <a:t>Finding Community Service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701F-B0BB-47C8-9001-6028547FB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0081" cy="3903663"/>
          </a:xfrm>
        </p:spPr>
        <p:txBody>
          <a:bodyPr/>
          <a:lstStyle/>
          <a:p>
            <a:r>
              <a:rPr lang="en-US" dirty="0"/>
              <a:t>Add optional filters to narrow down your results, including:</a:t>
            </a:r>
          </a:p>
          <a:p>
            <a:pPr lvl="1"/>
            <a:r>
              <a:rPr lang="en-US" dirty="0"/>
              <a:t>Opportunity Type</a:t>
            </a:r>
          </a:p>
          <a:p>
            <a:pPr lvl="1"/>
            <a:r>
              <a:rPr lang="en-US" dirty="0"/>
              <a:t>Paid vs. Unpaid (community service is only unpaid)</a:t>
            </a:r>
          </a:p>
          <a:p>
            <a:pPr lvl="1"/>
            <a:r>
              <a:rPr lang="en-US" dirty="0"/>
              <a:t>Source (FWPS community service opportunities are preapproved)</a:t>
            </a:r>
          </a:p>
          <a:p>
            <a:pPr lvl="1"/>
            <a:r>
              <a:rPr lang="en-US" dirty="0"/>
              <a:t>Career Cluster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7D3EF9-BFEE-4533-859E-F390886B5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490" y="260338"/>
            <a:ext cx="4527720" cy="546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2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1C235-F6AB-4EFA-B6B3-87174F66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37" y="213065"/>
            <a:ext cx="6184038" cy="1325563"/>
          </a:xfrm>
        </p:spPr>
        <p:txBody>
          <a:bodyPr/>
          <a:lstStyle/>
          <a:p>
            <a:r>
              <a:rPr lang="en-US" dirty="0"/>
              <a:t>Entering Community Service in </a:t>
            </a:r>
            <a:r>
              <a:rPr lang="en-US" dirty="0" err="1"/>
              <a:t>SchooLinks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DE5A0-A3B0-4C11-A05C-74F444A51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726" y="1477168"/>
            <a:ext cx="5580355" cy="3903663"/>
          </a:xfrm>
        </p:spPr>
        <p:txBody>
          <a:bodyPr>
            <a:normAutofit fontScale="92500"/>
          </a:bodyPr>
          <a:lstStyle/>
          <a:p>
            <a:r>
              <a:rPr lang="en-US" dirty="0"/>
              <a:t>Click on Engage icon</a:t>
            </a:r>
          </a:p>
          <a:p>
            <a:r>
              <a:rPr lang="en-US" dirty="0"/>
              <a:t>Click on Experience Tracking</a:t>
            </a:r>
          </a:p>
          <a:p>
            <a:r>
              <a:rPr lang="en-US" dirty="0"/>
              <a:t>Click Add Entry</a:t>
            </a:r>
          </a:p>
          <a:p>
            <a:r>
              <a:rPr lang="en-US" dirty="0"/>
              <a:t>Fill out all required fields on form</a:t>
            </a:r>
          </a:p>
          <a:p>
            <a:pPr lvl="1"/>
            <a:r>
              <a:rPr lang="en-US" dirty="0"/>
              <a:t>Double check that your community service supervisor email is correct!</a:t>
            </a:r>
          </a:p>
          <a:p>
            <a:r>
              <a:rPr lang="en-US" b="1" dirty="0"/>
              <a:t>If you completed independent pre-approved community service, you must upload a copy of your completed and signed approval form</a:t>
            </a:r>
          </a:p>
          <a:p>
            <a:r>
              <a:rPr lang="en-US" dirty="0"/>
              <a:t>Click Save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89D8FB-E372-4FFC-A9F0-1B486111CA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8"/>
          <a:stretch/>
        </p:blipFill>
        <p:spPr>
          <a:xfrm>
            <a:off x="6755907" y="186432"/>
            <a:ext cx="4978367" cy="557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0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C4BDCD-84AF-4E1C-AC93-B23879CB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788" y="169681"/>
            <a:ext cx="6196012" cy="132556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CB7CB4-A7FC-4FAF-B447-7F0E93297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730" y="1362882"/>
            <a:ext cx="6837829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Reach out to your school’s college and career specialist or school counselor!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Career Academy - </a:t>
            </a:r>
            <a:r>
              <a:rPr lang="en-US" dirty="0">
                <a:hlinkClick r:id="rId2"/>
              </a:rPr>
              <a:t>https://careeracademy.fwps.org/contact</a:t>
            </a:r>
            <a:endParaRPr lang="en-US" dirty="0"/>
          </a:p>
          <a:p>
            <a:r>
              <a:rPr lang="en-US" dirty="0"/>
              <a:t>Decatur High School - </a:t>
            </a:r>
            <a:r>
              <a:rPr lang="en-US" dirty="0">
                <a:hlinkClick r:id="rId3"/>
              </a:rPr>
              <a:t>https://dhs.fwps.org/contact</a:t>
            </a:r>
            <a:r>
              <a:rPr lang="en-US" dirty="0"/>
              <a:t> </a:t>
            </a:r>
          </a:p>
          <a:p>
            <a:r>
              <a:rPr lang="en-US" dirty="0"/>
              <a:t>Federal Way High School - </a:t>
            </a:r>
            <a:r>
              <a:rPr lang="en-US" dirty="0">
                <a:hlinkClick r:id="rId4"/>
              </a:rPr>
              <a:t>https://fwhs.fwps.org/contact</a:t>
            </a:r>
            <a:endParaRPr lang="en-US" dirty="0"/>
          </a:p>
          <a:p>
            <a:r>
              <a:rPr lang="en-US" dirty="0"/>
              <a:t>Federal Way Public Academy - </a:t>
            </a:r>
            <a:r>
              <a:rPr lang="en-US" dirty="0">
                <a:hlinkClick r:id="rId5"/>
              </a:rPr>
              <a:t>https://fwpa.fwps.org/contact</a:t>
            </a:r>
            <a:endParaRPr lang="en-US" dirty="0"/>
          </a:p>
          <a:p>
            <a:r>
              <a:rPr lang="en-US" dirty="0"/>
              <a:t>Internet Academy - </a:t>
            </a:r>
            <a:r>
              <a:rPr lang="en-US" dirty="0">
                <a:hlinkClick r:id="rId6"/>
              </a:rPr>
              <a:t>https://iacademy.fwps.org/contact</a:t>
            </a:r>
            <a:r>
              <a:rPr lang="en-US" dirty="0"/>
              <a:t> </a:t>
            </a:r>
          </a:p>
          <a:p>
            <a:r>
              <a:rPr lang="en-US" dirty="0"/>
              <a:t>Open Doors at Truman - </a:t>
            </a:r>
            <a:r>
              <a:rPr lang="en-US" dirty="0">
                <a:hlinkClick r:id="rId7"/>
              </a:rPr>
              <a:t>https://opendoors.fwps.org/contact</a:t>
            </a:r>
            <a:endParaRPr lang="en-US" dirty="0"/>
          </a:p>
          <a:p>
            <a:r>
              <a:rPr lang="en-US" dirty="0" err="1"/>
              <a:t>TAF@Saghalie</a:t>
            </a:r>
            <a:r>
              <a:rPr lang="en-US" dirty="0"/>
              <a:t> - </a:t>
            </a:r>
            <a:r>
              <a:rPr lang="en-US" dirty="0">
                <a:hlinkClick r:id="rId8"/>
              </a:rPr>
              <a:t>https://tafatsaghalie.fwps.org/contact</a:t>
            </a:r>
            <a:endParaRPr lang="en-US" dirty="0"/>
          </a:p>
          <a:p>
            <a:r>
              <a:rPr lang="en-US" dirty="0"/>
              <a:t>Thomas Jefferson High School - </a:t>
            </a:r>
            <a:r>
              <a:rPr lang="en-US" dirty="0">
                <a:hlinkClick r:id="rId9"/>
              </a:rPr>
              <a:t>https://tjhs.fwps.org/contact</a:t>
            </a:r>
            <a:endParaRPr lang="en-US" dirty="0"/>
          </a:p>
          <a:p>
            <a:r>
              <a:rPr lang="en-US" dirty="0"/>
              <a:t>Todd Beamer High School </a:t>
            </a:r>
            <a:r>
              <a:rPr lang="en-US"/>
              <a:t>- </a:t>
            </a:r>
            <a:r>
              <a:rPr lang="en-US">
                <a:hlinkClick r:id="rId10"/>
              </a:rPr>
              <a:t>https://tbhs.fwps.org/contact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109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WPS Colors">
      <a:dk1>
        <a:srgbClr val="4B4F54"/>
      </a:dk1>
      <a:lt1>
        <a:srgbClr val="FFFFFF"/>
      </a:lt1>
      <a:dk2>
        <a:srgbClr val="44546A"/>
      </a:dk2>
      <a:lt2>
        <a:srgbClr val="E7E6E6"/>
      </a:lt2>
      <a:accent1>
        <a:srgbClr val="1824AA"/>
      </a:accent1>
      <a:accent2>
        <a:srgbClr val="F6B220"/>
      </a:accent2>
      <a:accent3>
        <a:srgbClr val="0096A9"/>
      </a:accent3>
      <a:accent4>
        <a:srgbClr val="7DAB0A"/>
      </a:accent4>
      <a:accent5>
        <a:srgbClr val="FF6B00"/>
      </a:accent5>
      <a:accent6>
        <a:srgbClr val="61269E"/>
      </a:accent6>
      <a:hlink>
        <a:srgbClr val="1824AA"/>
      </a:hlink>
      <a:folHlink>
        <a:srgbClr val="61269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WPS PPT Template 2021-22" id="{ACC86FC2-7C45-0649-A0E6-F5891107DF46}" vid="{04EBE1C3-4487-404C-BC90-3C97AAF596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45e9dbd-90dc-458e-a3a5-bf90e28ccc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5DF0B4F774745837359BAC7BB41C8" ma:contentTypeVersion="13" ma:contentTypeDescription="Create a new document." ma:contentTypeScope="" ma:versionID="08c638d4146c0abb5216b48a01035837">
  <xsd:schema xmlns:xsd="http://www.w3.org/2001/XMLSchema" xmlns:xs="http://www.w3.org/2001/XMLSchema" xmlns:p="http://schemas.microsoft.com/office/2006/metadata/properties" xmlns:ns3="c45e9dbd-90dc-458e-a3a5-bf90e28ccce1" targetNamespace="http://schemas.microsoft.com/office/2006/metadata/properties" ma:root="true" ma:fieldsID="ffa0466d862f64b5b1b3437d33bd9634" ns3:_="">
    <xsd:import namespace="c45e9dbd-90dc-458e-a3a5-bf90e28ccce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5e9dbd-90dc-458e-a3a5-bf90e28ccce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2194C4-9C3B-4014-82F1-1BC6DB95A75E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c45e9dbd-90dc-458e-a3a5-bf90e28ccce1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3DF8E71-906D-4D6D-9CF0-DCB313CC5F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56C249-1F0A-4E07-8A32-E3ACFE6104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5e9dbd-90dc-458e-a3a5-bf90e28ccc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21442</TotalTime>
  <Words>527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Avenir Next</vt:lpstr>
      <vt:lpstr>Avenir Next Demi Bold</vt:lpstr>
      <vt:lpstr>Avenir Next Medium</vt:lpstr>
      <vt:lpstr>Calibri</vt:lpstr>
      <vt:lpstr>Futura Medium</vt:lpstr>
      <vt:lpstr>Futura Medium</vt:lpstr>
      <vt:lpstr>Office Theme</vt:lpstr>
      <vt:lpstr>PowerPoint Presentation</vt:lpstr>
      <vt:lpstr>Community Service Requirements</vt:lpstr>
      <vt:lpstr>What is NOT Considered Community Service?</vt:lpstr>
      <vt:lpstr>What is Considered Community Service?</vt:lpstr>
      <vt:lpstr>Finding Community Service  Opportunities</vt:lpstr>
      <vt:lpstr>Finding Community Service Opportunities</vt:lpstr>
      <vt:lpstr>Finding Community Service Opportunities</vt:lpstr>
      <vt:lpstr>Entering Community Service in SchooLinks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</dc:title>
  <dc:creator>Paul O'Brien</dc:creator>
  <cp:lastModifiedBy>Prema Higgins</cp:lastModifiedBy>
  <cp:revision>11</cp:revision>
  <cp:lastPrinted>2021-11-02T14:18:57Z</cp:lastPrinted>
  <dcterms:created xsi:type="dcterms:W3CDTF">2021-09-29T23:10:58Z</dcterms:created>
  <dcterms:modified xsi:type="dcterms:W3CDTF">2025-10-16T15:47:19Z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0x0101007795DF0B4F774745837359BAC7BB41C8</vt:lpwstr>
  </property>
  <property fmtid="{D5CDD505-2E9C-101B-9397-08002B2CF9AE}" pid="3" name="MediaServiceImageTags">
    <vt:lpwstr/>
  </property>
</Properties>
</file>