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05" r:id="rId1"/>
  </p:sldMasterIdLst>
  <p:notesMasterIdLst>
    <p:notesMasterId r:id="rId12"/>
  </p:notesMasterIdLst>
  <p:sldIdLst>
    <p:sldId id="256" r:id="rId2"/>
    <p:sldId id="263" r:id="rId3"/>
    <p:sldId id="265" r:id="rId4"/>
    <p:sldId id="258" r:id="rId5"/>
    <p:sldId id="259" r:id="rId6"/>
    <p:sldId id="260" r:id="rId7"/>
    <p:sldId id="261" r:id="rId8"/>
    <p:sldId id="266" r:id="rId9"/>
    <p:sldId id="264" r:id="rId10"/>
    <p:sldId id="262"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02B519-55DC-A89E-AFB5-6E6E64F5A936}" v="47" dt="2025-10-09T13:20:12.907"/>
    <p1510:client id="{21092CE3-1EBD-2BD2-9A80-BAC7569BD726}" v="60" dt="2025-10-09T14:50:15.819"/>
    <p1510:client id="{D0FB3E9E-0BCA-BD28-1AE1-EC3C60BCF10D}" v="228" dt="2025-10-09T13:12:58.168"/>
    <p1510:client id="{DB9B172B-E83F-3745-A136-5922C4A2FD1C}" v="9" dt="2025-10-08T19:12:39.84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64"/>
    <p:restoredTop sz="94689"/>
  </p:normalViewPr>
  <p:slideViewPr>
    <p:cSldViewPr snapToGrid="0">
      <p:cViewPr varScale="1">
        <p:scale>
          <a:sx n="94" d="100"/>
          <a:sy n="94" d="100"/>
        </p:scale>
        <p:origin x="1176" y="4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173D5A2-3523-46E9-BCF9-4F486E7E9F0D}"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DE7FD5EE-C03C-46DF-BBDB-E545AFE8B881}">
      <dgm:prSet phldrT="[Text]" phldr="0"/>
      <dgm:spPr/>
      <dgm:t>
        <a:bodyPr/>
        <a:lstStyle/>
        <a:p>
          <a:pPr rtl="0"/>
          <a:r>
            <a:rPr lang="en-US">
              <a:latin typeface="Neue Haas Grotesk Text Pro"/>
            </a:rPr>
            <a:t>Self-Awareness</a:t>
          </a:r>
          <a:endParaRPr lang="en-US"/>
        </a:p>
      </dgm:t>
    </dgm:pt>
    <dgm:pt modelId="{AB63E7EE-3601-4052-AF52-627FEAFC3ABE}" type="parTrans" cxnId="{96C2A7B6-194B-434E-AEA6-8558A0920B16}">
      <dgm:prSet/>
      <dgm:spPr/>
      <dgm:t>
        <a:bodyPr/>
        <a:lstStyle/>
        <a:p>
          <a:endParaRPr lang="en-US"/>
        </a:p>
      </dgm:t>
    </dgm:pt>
    <dgm:pt modelId="{C41EE477-8738-41CF-876A-B6532E90AA51}" type="sibTrans" cxnId="{96C2A7B6-194B-434E-AEA6-8558A0920B16}">
      <dgm:prSet/>
      <dgm:spPr/>
      <dgm:t>
        <a:bodyPr/>
        <a:lstStyle/>
        <a:p>
          <a:endParaRPr lang="en-US"/>
        </a:p>
      </dgm:t>
    </dgm:pt>
    <dgm:pt modelId="{F50F29C1-C960-4452-9D2B-D8A0177AE10B}">
      <dgm:prSet phldrT="[Text]" phldr="0"/>
      <dgm:spPr/>
      <dgm:t>
        <a:bodyPr/>
        <a:lstStyle/>
        <a:p>
          <a:r>
            <a:rPr lang="en-US">
              <a:latin typeface="Neue Haas Grotesk Text Pro"/>
            </a:rPr>
            <a:t>Self-Regulation</a:t>
          </a:r>
          <a:endParaRPr lang="en-US"/>
        </a:p>
      </dgm:t>
    </dgm:pt>
    <dgm:pt modelId="{69207897-E499-4C21-A420-1DE688934145}" type="parTrans" cxnId="{22CAC671-E938-4A68-9303-7FE302DBEEED}">
      <dgm:prSet/>
      <dgm:spPr/>
      <dgm:t>
        <a:bodyPr/>
        <a:lstStyle/>
        <a:p>
          <a:endParaRPr lang="en-US"/>
        </a:p>
      </dgm:t>
    </dgm:pt>
    <dgm:pt modelId="{9CAF7A81-23F7-4BB3-A84E-A93544FFEC3B}" type="sibTrans" cxnId="{22CAC671-E938-4A68-9303-7FE302DBEEED}">
      <dgm:prSet/>
      <dgm:spPr/>
      <dgm:t>
        <a:bodyPr/>
        <a:lstStyle/>
        <a:p>
          <a:endParaRPr lang="en-US"/>
        </a:p>
      </dgm:t>
    </dgm:pt>
    <dgm:pt modelId="{8FF7ABB9-63F8-40E0-BE57-01E8071B6693}">
      <dgm:prSet phldrT="[Text]" phldr="0"/>
      <dgm:spPr/>
      <dgm:t>
        <a:bodyPr/>
        <a:lstStyle/>
        <a:p>
          <a:r>
            <a:rPr lang="en-US">
              <a:latin typeface="Neue Haas Grotesk Text Pro"/>
            </a:rPr>
            <a:t>Support</a:t>
          </a:r>
          <a:endParaRPr lang="en-US"/>
        </a:p>
      </dgm:t>
    </dgm:pt>
    <dgm:pt modelId="{1D492D7F-0B0F-4530-827A-CE26937A7FCE}" type="parTrans" cxnId="{8A0C42CA-4C35-49A1-8237-3255299678F1}">
      <dgm:prSet/>
      <dgm:spPr/>
      <dgm:t>
        <a:bodyPr/>
        <a:lstStyle/>
        <a:p>
          <a:endParaRPr lang="en-US"/>
        </a:p>
      </dgm:t>
    </dgm:pt>
    <dgm:pt modelId="{88E6EADA-D0EA-4E39-95AC-8FA8E541B062}" type="sibTrans" cxnId="{8A0C42CA-4C35-49A1-8237-3255299678F1}">
      <dgm:prSet/>
      <dgm:spPr/>
      <dgm:t>
        <a:bodyPr/>
        <a:lstStyle/>
        <a:p>
          <a:endParaRPr lang="en-US"/>
        </a:p>
      </dgm:t>
    </dgm:pt>
    <dgm:pt modelId="{2FCE1255-7CFE-47EA-8B2B-057951A13745}" type="pres">
      <dgm:prSet presAssocID="{5173D5A2-3523-46E9-BCF9-4F486E7E9F0D}" presName="linear" presStyleCnt="0">
        <dgm:presLayoutVars>
          <dgm:dir/>
          <dgm:animLvl val="lvl"/>
          <dgm:resizeHandles val="exact"/>
        </dgm:presLayoutVars>
      </dgm:prSet>
      <dgm:spPr/>
    </dgm:pt>
    <dgm:pt modelId="{49BAE044-060E-47F0-AA2C-508DC76C7CA0}" type="pres">
      <dgm:prSet presAssocID="{DE7FD5EE-C03C-46DF-BBDB-E545AFE8B881}" presName="parentLin" presStyleCnt="0"/>
      <dgm:spPr/>
    </dgm:pt>
    <dgm:pt modelId="{551063D2-BBCF-48F5-9C0A-CCE6077FA5B3}" type="pres">
      <dgm:prSet presAssocID="{DE7FD5EE-C03C-46DF-BBDB-E545AFE8B881}" presName="parentLeftMargin" presStyleLbl="node1" presStyleIdx="0" presStyleCnt="3"/>
      <dgm:spPr/>
    </dgm:pt>
    <dgm:pt modelId="{A06D0835-1CEA-495C-A33E-3B925D039443}" type="pres">
      <dgm:prSet presAssocID="{DE7FD5EE-C03C-46DF-BBDB-E545AFE8B881}" presName="parentText" presStyleLbl="node1" presStyleIdx="0" presStyleCnt="3">
        <dgm:presLayoutVars>
          <dgm:chMax val="0"/>
          <dgm:bulletEnabled val="1"/>
        </dgm:presLayoutVars>
      </dgm:prSet>
      <dgm:spPr/>
    </dgm:pt>
    <dgm:pt modelId="{4BAC18CD-F528-4F63-BF2F-998FE5247632}" type="pres">
      <dgm:prSet presAssocID="{DE7FD5EE-C03C-46DF-BBDB-E545AFE8B881}" presName="negativeSpace" presStyleCnt="0"/>
      <dgm:spPr/>
    </dgm:pt>
    <dgm:pt modelId="{9FA820AA-4638-4648-ACDC-A4A17C3DDB29}" type="pres">
      <dgm:prSet presAssocID="{DE7FD5EE-C03C-46DF-BBDB-E545AFE8B881}" presName="childText" presStyleLbl="conFgAcc1" presStyleIdx="0" presStyleCnt="3">
        <dgm:presLayoutVars>
          <dgm:bulletEnabled val="1"/>
        </dgm:presLayoutVars>
      </dgm:prSet>
      <dgm:spPr/>
    </dgm:pt>
    <dgm:pt modelId="{02964AC9-F4DF-4B17-BDFD-BE13F0405F0A}" type="pres">
      <dgm:prSet presAssocID="{C41EE477-8738-41CF-876A-B6532E90AA51}" presName="spaceBetweenRectangles" presStyleCnt="0"/>
      <dgm:spPr/>
    </dgm:pt>
    <dgm:pt modelId="{49387817-2776-46B6-915D-60EA38D20BE7}" type="pres">
      <dgm:prSet presAssocID="{F50F29C1-C960-4452-9D2B-D8A0177AE10B}" presName="parentLin" presStyleCnt="0"/>
      <dgm:spPr/>
    </dgm:pt>
    <dgm:pt modelId="{5B751444-A729-4CBB-9E57-AEDA7F77F825}" type="pres">
      <dgm:prSet presAssocID="{F50F29C1-C960-4452-9D2B-D8A0177AE10B}" presName="parentLeftMargin" presStyleLbl="node1" presStyleIdx="0" presStyleCnt="3"/>
      <dgm:spPr/>
    </dgm:pt>
    <dgm:pt modelId="{4F8CB2FA-6A67-4C64-A022-9FB61227C70A}" type="pres">
      <dgm:prSet presAssocID="{F50F29C1-C960-4452-9D2B-D8A0177AE10B}" presName="parentText" presStyleLbl="node1" presStyleIdx="1" presStyleCnt="3">
        <dgm:presLayoutVars>
          <dgm:chMax val="0"/>
          <dgm:bulletEnabled val="1"/>
        </dgm:presLayoutVars>
      </dgm:prSet>
      <dgm:spPr/>
    </dgm:pt>
    <dgm:pt modelId="{B6A0DD36-9211-49EC-BE0E-68A0A248D3C8}" type="pres">
      <dgm:prSet presAssocID="{F50F29C1-C960-4452-9D2B-D8A0177AE10B}" presName="negativeSpace" presStyleCnt="0"/>
      <dgm:spPr/>
    </dgm:pt>
    <dgm:pt modelId="{28291A79-1352-479F-A795-82D98B85CDAA}" type="pres">
      <dgm:prSet presAssocID="{F50F29C1-C960-4452-9D2B-D8A0177AE10B}" presName="childText" presStyleLbl="conFgAcc1" presStyleIdx="1" presStyleCnt="3">
        <dgm:presLayoutVars>
          <dgm:bulletEnabled val="1"/>
        </dgm:presLayoutVars>
      </dgm:prSet>
      <dgm:spPr/>
    </dgm:pt>
    <dgm:pt modelId="{82CE8294-EB75-46FD-96F8-E0C1FF7C27CA}" type="pres">
      <dgm:prSet presAssocID="{9CAF7A81-23F7-4BB3-A84E-A93544FFEC3B}" presName="spaceBetweenRectangles" presStyleCnt="0"/>
      <dgm:spPr/>
    </dgm:pt>
    <dgm:pt modelId="{4F938774-CE16-44AB-BF02-98A5237C5191}" type="pres">
      <dgm:prSet presAssocID="{8FF7ABB9-63F8-40E0-BE57-01E8071B6693}" presName="parentLin" presStyleCnt="0"/>
      <dgm:spPr/>
    </dgm:pt>
    <dgm:pt modelId="{03724317-4B27-481D-BFF1-B2DEE0EF3704}" type="pres">
      <dgm:prSet presAssocID="{8FF7ABB9-63F8-40E0-BE57-01E8071B6693}" presName="parentLeftMargin" presStyleLbl="node1" presStyleIdx="1" presStyleCnt="3"/>
      <dgm:spPr/>
    </dgm:pt>
    <dgm:pt modelId="{8CCFB611-A410-4283-8DC7-54A90F9D58BC}" type="pres">
      <dgm:prSet presAssocID="{8FF7ABB9-63F8-40E0-BE57-01E8071B6693}" presName="parentText" presStyleLbl="node1" presStyleIdx="2" presStyleCnt="3">
        <dgm:presLayoutVars>
          <dgm:chMax val="0"/>
          <dgm:bulletEnabled val="1"/>
        </dgm:presLayoutVars>
      </dgm:prSet>
      <dgm:spPr/>
    </dgm:pt>
    <dgm:pt modelId="{63A175F4-4F6C-4F3A-BDC8-502FF2E7D150}" type="pres">
      <dgm:prSet presAssocID="{8FF7ABB9-63F8-40E0-BE57-01E8071B6693}" presName="negativeSpace" presStyleCnt="0"/>
      <dgm:spPr/>
    </dgm:pt>
    <dgm:pt modelId="{1CE51855-49F6-4E8F-B24C-DBFF3585D8E9}" type="pres">
      <dgm:prSet presAssocID="{8FF7ABB9-63F8-40E0-BE57-01E8071B6693}" presName="childText" presStyleLbl="conFgAcc1" presStyleIdx="2" presStyleCnt="3">
        <dgm:presLayoutVars>
          <dgm:bulletEnabled val="1"/>
        </dgm:presLayoutVars>
      </dgm:prSet>
      <dgm:spPr/>
    </dgm:pt>
  </dgm:ptLst>
  <dgm:cxnLst>
    <dgm:cxn modelId="{5187F024-6A26-4E5C-9849-566F4E96F5B1}" type="presOf" srcId="{5173D5A2-3523-46E9-BCF9-4F486E7E9F0D}" destId="{2FCE1255-7CFE-47EA-8B2B-057951A13745}" srcOrd="0" destOrd="0" presId="urn:microsoft.com/office/officeart/2005/8/layout/list1"/>
    <dgm:cxn modelId="{B588E052-AE04-4CFA-8C5C-3A70A97F2238}" type="presOf" srcId="{F50F29C1-C960-4452-9D2B-D8A0177AE10B}" destId="{5B751444-A729-4CBB-9E57-AEDA7F77F825}" srcOrd="0" destOrd="0" presId="urn:microsoft.com/office/officeart/2005/8/layout/list1"/>
    <dgm:cxn modelId="{3CCFD767-2FD7-4C8B-A02A-22F26EFF2B2C}" type="presOf" srcId="{DE7FD5EE-C03C-46DF-BBDB-E545AFE8B881}" destId="{A06D0835-1CEA-495C-A33E-3B925D039443}" srcOrd="1" destOrd="0" presId="urn:microsoft.com/office/officeart/2005/8/layout/list1"/>
    <dgm:cxn modelId="{22CAC671-E938-4A68-9303-7FE302DBEEED}" srcId="{5173D5A2-3523-46E9-BCF9-4F486E7E9F0D}" destId="{F50F29C1-C960-4452-9D2B-D8A0177AE10B}" srcOrd="1" destOrd="0" parTransId="{69207897-E499-4C21-A420-1DE688934145}" sibTransId="{9CAF7A81-23F7-4BB3-A84E-A93544FFEC3B}"/>
    <dgm:cxn modelId="{DD014A7A-BA38-477C-93F7-4825888F211A}" type="presOf" srcId="{F50F29C1-C960-4452-9D2B-D8A0177AE10B}" destId="{4F8CB2FA-6A67-4C64-A022-9FB61227C70A}" srcOrd="1" destOrd="0" presId="urn:microsoft.com/office/officeart/2005/8/layout/list1"/>
    <dgm:cxn modelId="{51483682-BC93-4760-9210-16C362637DB5}" type="presOf" srcId="{DE7FD5EE-C03C-46DF-BBDB-E545AFE8B881}" destId="{551063D2-BBCF-48F5-9C0A-CCE6077FA5B3}" srcOrd="0" destOrd="0" presId="urn:microsoft.com/office/officeart/2005/8/layout/list1"/>
    <dgm:cxn modelId="{96C2A7B6-194B-434E-AEA6-8558A0920B16}" srcId="{5173D5A2-3523-46E9-BCF9-4F486E7E9F0D}" destId="{DE7FD5EE-C03C-46DF-BBDB-E545AFE8B881}" srcOrd="0" destOrd="0" parTransId="{AB63E7EE-3601-4052-AF52-627FEAFC3ABE}" sibTransId="{C41EE477-8738-41CF-876A-B6532E90AA51}"/>
    <dgm:cxn modelId="{40870CBE-5470-4DD2-AD10-1BC0DD6398F7}" type="presOf" srcId="{8FF7ABB9-63F8-40E0-BE57-01E8071B6693}" destId="{03724317-4B27-481D-BFF1-B2DEE0EF3704}" srcOrd="0" destOrd="0" presId="urn:microsoft.com/office/officeart/2005/8/layout/list1"/>
    <dgm:cxn modelId="{8A0C42CA-4C35-49A1-8237-3255299678F1}" srcId="{5173D5A2-3523-46E9-BCF9-4F486E7E9F0D}" destId="{8FF7ABB9-63F8-40E0-BE57-01E8071B6693}" srcOrd="2" destOrd="0" parTransId="{1D492D7F-0B0F-4530-827A-CE26937A7FCE}" sibTransId="{88E6EADA-D0EA-4E39-95AC-8FA8E541B062}"/>
    <dgm:cxn modelId="{59EA1CD4-1EA9-4200-92C2-9F94EA95D240}" type="presOf" srcId="{8FF7ABB9-63F8-40E0-BE57-01E8071B6693}" destId="{8CCFB611-A410-4283-8DC7-54A90F9D58BC}" srcOrd="1" destOrd="0" presId="urn:microsoft.com/office/officeart/2005/8/layout/list1"/>
    <dgm:cxn modelId="{88981AD9-976C-428E-B180-6736CACF380E}" type="presParOf" srcId="{2FCE1255-7CFE-47EA-8B2B-057951A13745}" destId="{49BAE044-060E-47F0-AA2C-508DC76C7CA0}" srcOrd="0" destOrd="0" presId="urn:microsoft.com/office/officeart/2005/8/layout/list1"/>
    <dgm:cxn modelId="{39741074-BBAB-496D-9C37-46881DE47929}" type="presParOf" srcId="{49BAE044-060E-47F0-AA2C-508DC76C7CA0}" destId="{551063D2-BBCF-48F5-9C0A-CCE6077FA5B3}" srcOrd="0" destOrd="0" presId="urn:microsoft.com/office/officeart/2005/8/layout/list1"/>
    <dgm:cxn modelId="{13942BDE-2B04-4ACB-9AD8-6DF46B06DFB8}" type="presParOf" srcId="{49BAE044-060E-47F0-AA2C-508DC76C7CA0}" destId="{A06D0835-1CEA-495C-A33E-3B925D039443}" srcOrd="1" destOrd="0" presId="urn:microsoft.com/office/officeart/2005/8/layout/list1"/>
    <dgm:cxn modelId="{FCBD3A94-4C8B-49FD-A6A1-2E25889CC0EB}" type="presParOf" srcId="{2FCE1255-7CFE-47EA-8B2B-057951A13745}" destId="{4BAC18CD-F528-4F63-BF2F-998FE5247632}" srcOrd="1" destOrd="0" presId="urn:microsoft.com/office/officeart/2005/8/layout/list1"/>
    <dgm:cxn modelId="{5126A6BA-5F61-44CB-8A00-674F9BC85C64}" type="presParOf" srcId="{2FCE1255-7CFE-47EA-8B2B-057951A13745}" destId="{9FA820AA-4638-4648-ACDC-A4A17C3DDB29}" srcOrd="2" destOrd="0" presId="urn:microsoft.com/office/officeart/2005/8/layout/list1"/>
    <dgm:cxn modelId="{6A7E443F-3E2A-42B1-BEAD-84C279076AEA}" type="presParOf" srcId="{2FCE1255-7CFE-47EA-8B2B-057951A13745}" destId="{02964AC9-F4DF-4B17-BDFD-BE13F0405F0A}" srcOrd="3" destOrd="0" presId="urn:microsoft.com/office/officeart/2005/8/layout/list1"/>
    <dgm:cxn modelId="{ED0D4BBC-0C22-4F31-85A5-2E8EB1F221CC}" type="presParOf" srcId="{2FCE1255-7CFE-47EA-8B2B-057951A13745}" destId="{49387817-2776-46B6-915D-60EA38D20BE7}" srcOrd="4" destOrd="0" presId="urn:microsoft.com/office/officeart/2005/8/layout/list1"/>
    <dgm:cxn modelId="{537EEE9B-3F51-45F1-AFDA-1C4F0659BE77}" type="presParOf" srcId="{49387817-2776-46B6-915D-60EA38D20BE7}" destId="{5B751444-A729-4CBB-9E57-AEDA7F77F825}" srcOrd="0" destOrd="0" presId="urn:microsoft.com/office/officeart/2005/8/layout/list1"/>
    <dgm:cxn modelId="{06D00DA0-494F-45DB-BDC3-A944078B244E}" type="presParOf" srcId="{49387817-2776-46B6-915D-60EA38D20BE7}" destId="{4F8CB2FA-6A67-4C64-A022-9FB61227C70A}" srcOrd="1" destOrd="0" presId="urn:microsoft.com/office/officeart/2005/8/layout/list1"/>
    <dgm:cxn modelId="{BD2E564B-F840-4FA0-906B-93574B09FB53}" type="presParOf" srcId="{2FCE1255-7CFE-47EA-8B2B-057951A13745}" destId="{B6A0DD36-9211-49EC-BE0E-68A0A248D3C8}" srcOrd="5" destOrd="0" presId="urn:microsoft.com/office/officeart/2005/8/layout/list1"/>
    <dgm:cxn modelId="{D6E88EAD-EEC5-4340-84F2-D4F3E59B0E86}" type="presParOf" srcId="{2FCE1255-7CFE-47EA-8B2B-057951A13745}" destId="{28291A79-1352-479F-A795-82D98B85CDAA}" srcOrd="6" destOrd="0" presId="urn:microsoft.com/office/officeart/2005/8/layout/list1"/>
    <dgm:cxn modelId="{8203785E-8C5A-439E-B5D0-0ABA2C3655C9}" type="presParOf" srcId="{2FCE1255-7CFE-47EA-8B2B-057951A13745}" destId="{82CE8294-EB75-46FD-96F8-E0C1FF7C27CA}" srcOrd="7" destOrd="0" presId="urn:microsoft.com/office/officeart/2005/8/layout/list1"/>
    <dgm:cxn modelId="{A45B68B0-AA44-49E0-9D65-10BE7AD03611}" type="presParOf" srcId="{2FCE1255-7CFE-47EA-8B2B-057951A13745}" destId="{4F938774-CE16-44AB-BF02-98A5237C5191}" srcOrd="8" destOrd="0" presId="urn:microsoft.com/office/officeart/2005/8/layout/list1"/>
    <dgm:cxn modelId="{05DC7B8A-2EA2-41D4-9C3F-9C1F1F6DB95E}" type="presParOf" srcId="{4F938774-CE16-44AB-BF02-98A5237C5191}" destId="{03724317-4B27-481D-BFF1-B2DEE0EF3704}" srcOrd="0" destOrd="0" presId="urn:microsoft.com/office/officeart/2005/8/layout/list1"/>
    <dgm:cxn modelId="{936AA5CE-A15C-47FE-8687-74745D698C40}" type="presParOf" srcId="{4F938774-CE16-44AB-BF02-98A5237C5191}" destId="{8CCFB611-A410-4283-8DC7-54A90F9D58BC}" srcOrd="1" destOrd="0" presId="urn:microsoft.com/office/officeart/2005/8/layout/list1"/>
    <dgm:cxn modelId="{25E94345-1245-43B6-9656-E60B6EE72FBE}" type="presParOf" srcId="{2FCE1255-7CFE-47EA-8B2B-057951A13745}" destId="{63A175F4-4F6C-4F3A-BDC8-502FF2E7D150}" srcOrd="9" destOrd="0" presId="urn:microsoft.com/office/officeart/2005/8/layout/list1"/>
    <dgm:cxn modelId="{953F6003-4673-454B-B838-E2219BCDB1D3}" type="presParOf" srcId="{2FCE1255-7CFE-47EA-8B2B-057951A13745}" destId="{1CE51855-49F6-4E8F-B24C-DBFF3585D8E9}"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0E805C7-91AD-4D7E-A236-4A81F2DFD880}"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26596107-EC96-4BE3-8E64-87D63635BB2C}">
      <dgm:prSet/>
      <dgm:spPr/>
      <dgm:t>
        <a:bodyPr/>
        <a:lstStyle/>
        <a:p>
          <a:r>
            <a:rPr lang="en-US"/>
            <a:t>It’s helpful to know our triggers, but how do we manage the intense thoughts and emotions that so often accompany stress?</a:t>
          </a:r>
        </a:p>
      </dgm:t>
    </dgm:pt>
    <dgm:pt modelId="{63E91151-96F9-44CB-836A-3EF0E4CCE02A}" type="parTrans" cxnId="{DA4FFBBA-6C4D-4B3A-AF20-91FC9D342354}">
      <dgm:prSet/>
      <dgm:spPr/>
      <dgm:t>
        <a:bodyPr/>
        <a:lstStyle/>
        <a:p>
          <a:endParaRPr lang="en-US"/>
        </a:p>
      </dgm:t>
    </dgm:pt>
    <dgm:pt modelId="{E25E2C89-DCB7-4CF0-95D8-36A8B8A2C071}" type="sibTrans" cxnId="{DA4FFBBA-6C4D-4B3A-AF20-91FC9D342354}">
      <dgm:prSet/>
      <dgm:spPr/>
      <dgm:t>
        <a:bodyPr/>
        <a:lstStyle/>
        <a:p>
          <a:endParaRPr lang="en-US"/>
        </a:p>
      </dgm:t>
    </dgm:pt>
    <dgm:pt modelId="{900EC229-87D5-4952-9CE2-E48FE8B48DDF}">
      <dgm:prSet/>
      <dgm:spPr/>
      <dgm:t>
        <a:bodyPr/>
        <a:lstStyle/>
        <a:p>
          <a:r>
            <a:rPr lang="en-US"/>
            <a:t>Take a moment to consider a stressful situation with your child…do any physical sensations arise? </a:t>
          </a:r>
        </a:p>
      </dgm:t>
    </dgm:pt>
    <dgm:pt modelId="{87ED6651-899A-4495-9E74-2837CEB0CFC8}" type="parTrans" cxnId="{2E52417F-D29A-4017-B324-6F3CF87C44FA}">
      <dgm:prSet/>
      <dgm:spPr/>
      <dgm:t>
        <a:bodyPr/>
        <a:lstStyle/>
        <a:p>
          <a:endParaRPr lang="en-US"/>
        </a:p>
      </dgm:t>
    </dgm:pt>
    <dgm:pt modelId="{13188F48-C1C0-4B10-BA75-48C4CDC62773}" type="sibTrans" cxnId="{2E52417F-D29A-4017-B324-6F3CF87C44FA}">
      <dgm:prSet/>
      <dgm:spPr/>
      <dgm:t>
        <a:bodyPr/>
        <a:lstStyle/>
        <a:p>
          <a:endParaRPr lang="en-US"/>
        </a:p>
      </dgm:t>
    </dgm:pt>
    <dgm:pt modelId="{84F41EA3-925D-454A-B112-D114ABABF175}">
      <dgm:prSet/>
      <dgm:spPr/>
      <dgm:t>
        <a:bodyPr/>
        <a:lstStyle/>
        <a:p>
          <a:r>
            <a:rPr lang="en-US"/>
            <a:t>What do you do when this sensation comes around? Most of us try to push it away; is there a way to notice it? Welcome it? Befriend it?</a:t>
          </a:r>
        </a:p>
      </dgm:t>
    </dgm:pt>
    <dgm:pt modelId="{4B6515B2-929D-4F0E-A3AD-8F17EB56BFD1}" type="parTrans" cxnId="{99DE4B40-6ACE-43A0-9677-E7B13A936321}">
      <dgm:prSet/>
      <dgm:spPr/>
      <dgm:t>
        <a:bodyPr/>
        <a:lstStyle/>
        <a:p>
          <a:endParaRPr lang="en-US"/>
        </a:p>
      </dgm:t>
    </dgm:pt>
    <dgm:pt modelId="{787E86C9-0815-4C94-ADEA-9F875D1258C4}" type="sibTrans" cxnId="{99DE4B40-6ACE-43A0-9677-E7B13A936321}">
      <dgm:prSet/>
      <dgm:spPr/>
      <dgm:t>
        <a:bodyPr/>
        <a:lstStyle/>
        <a:p>
          <a:endParaRPr lang="en-US"/>
        </a:p>
      </dgm:t>
    </dgm:pt>
    <dgm:pt modelId="{EF064AED-DB29-4B52-8BBE-F4BDCEBE3B3E}">
      <dgm:prSet/>
      <dgm:spPr/>
      <dgm:t>
        <a:bodyPr/>
        <a:lstStyle/>
        <a:p>
          <a:r>
            <a:rPr lang="en-US"/>
            <a:t>This practice is called mindful parenting; it’s important to remember it’s a </a:t>
          </a:r>
          <a:r>
            <a:rPr lang="en-US" u="sng"/>
            <a:t>practice</a:t>
          </a:r>
          <a:r>
            <a:rPr lang="en-US"/>
            <a:t>…</a:t>
          </a:r>
        </a:p>
      </dgm:t>
    </dgm:pt>
    <dgm:pt modelId="{996EC248-20FB-47D9-876C-65F831E46AD3}" type="parTrans" cxnId="{181F959C-D255-483A-83E6-FE6D35F2DEB2}">
      <dgm:prSet/>
      <dgm:spPr/>
      <dgm:t>
        <a:bodyPr/>
        <a:lstStyle/>
        <a:p>
          <a:endParaRPr lang="en-US"/>
        </a:p>
      </dgm:t>
    </dgm:pt>
    <dgm:pt modelId="{C394D463-BD2B-4E55-B1B1-197D9DA2527A}" type="sibTrans" cxnId="{181F959C-D255-483A-83E6-FE6D35F2DEB2}">
      <dgm:prSet/>
      <dgm:spPr/>
      <dgm:t>
        <a:bodyPr/>
        <a:lstStyle/>
        <a:p>
          <a:endParaRPr lang="en-US"/>
        </a:p>
      </dgm:t>
    </dgm:pt>
    <dgm:pt modelId="{E0106C6F-2354-4C4E-97AF-75D39C899314}" type="pres">
      <dgm:prSet presAssocID="{B0E805C7-91AD-4D7E-A236-4A81F2DFD880}" presName="vert0" presStyleCnt="0">
        <dgm:presLayoutVars>
          <dgm:dir/>
          <dgm:animOne val="branch"/>
          <dgm:animLvl val="lvl"/>
        </dgm:presLayoutVars>
      </dgm:prSet>
      <dgm:spPr/>
    </dgm:pt>
    <dgm:pt modelId="{D495B73D-5AD6-1A4F-8217-5AD88B7913B3}" type="pres">
      <dgm:prSet presAssocID="{26596107-EC96-4BE3-8E64-87D63635BB2C}" presName="thickLine" presStyleLbl="alignNode1" presStyleIdx="0" presStyleCnt="4"/>
      <dgm:spPr/>
    </dgm:pt>
    <dgm:pt modelId="{4E910F32-7A88-8347-A2B6-DE7CEB35CC76}" type="pres">
      <dgm:prSet presAssocID="{26596107-EC96-4BE3-8E64-87D63635BB2C}" presName="horz1" presStyleCnt="0"/>
      <dgm:spPr/>
    </dgm:pt>
    <dgm:pt modelId="{CB30C1D8-649F-654E-AC29-90E1AEC4617F}" type="pres">
      <dgm:prSet presAssocID="{26596107-EC96-4BE3-8E64-87D63635BB2C}" presName="tx1" presStyleLbl="revTx" presStyleIdx="0" presStyleCnt="4"/>
      <dgm:spPr/>
    </dgm:pt>
    <dgm:pt modelId="{4D202131-7DF6-9041-BA81-2EAF38BB8903}" type="pres">
      <dgm:prSet presAssocID="{26596107-EC96-4BE3-8E64-87D63635BB2C}" presName="vert1" presStyleCnt="0"/>
      <dgm:spPr/>
    </dgm:pt>
    <dgm:pt modelId="{6813BB70-2BF6-474E-92C3-E29D24A407F4}" type="pres">
      <dgm:prSet presAssocID="{900EC229-87D5-4952-9CE2-E48FE8B48DDF}" presName="thickLine" presStyleLbl="alignNode1" presStyleIdx="1" presStyleCnt="4"/>
      <dgm:spPr/>
    </dgm:pt>
    <dgm:pt modelId="{F362E944-3235-7E48-B087-E30DDDCA4D9A}" type="pres">
      <dgm:prSet presAssocID="{900EC229-87D5-4952-9CE2-E48FE8B48DDF}" presName="horz1" presStyleCnt="0"/>
      <dgm:spPr/>
    </dgm:pt>
    <dgm:pt modelId="{CCBFD8E2-B8E2-1C4D-8B55-2A01AFE090FC}" type="pres">
      <dgm:prSet presAssocID="{900EC229-87D5-4952-9CE2-E48FE8B48DDF}" presName="tx1" presStyleLbl="revTx" presStyleIdx="1" presStyleCnt="4"/>
      <dgm:spPr/>
    </dgm:pt>
    <dgm:pt modelId="{6DFACA29-72B1-DD41-B451-B06AE8FADBD4}" type="pres">
      <dgm:prSet presAssocID="{900EC229-87D5-4952-9CE2-E48FE8B48DDF}" presName="vert1" presStyleCnt="0"/>
      <dgm:spPr/>
    </dgm:pt>
    <dgm:pt modelId="{ABEC2FA8-5F27-9E49-96D1-AA1C16CFCF24}" type="pres">
      <dgm:prSet presAssocID="{84F41EA3-925D-454A-B112-D114ABABF175}" presName="thickLine" presStyleLbl="alignNode1" presStyleIdx="2" presStyleCnt="4"/>
      <dgm:spPr/>
    </dgm:pt>
    <dgm:pt modelId="{DB08C478-7CAD-DB4D-8897-217E856129ED}" type="pres">
      <dgm:prSet presAssocID="{84F41EA3-925D-454A-B112-D114ABABF175}" presName="horz1" presStyleCnt="0"/>
      <dgm:spPr/>
    </dgm:pt>
    <dgm:pt modelId="{05932982-7691-6749-8B20-9B22B048B35F}" type="pres">
      <dgm:prSet presAssocID="{84F41EA3-925D-454A-B112-D114ABABF175}" presName="tx1" presStyleLbl="revTx" presStyleIdx="2" presStyleCnt="4"/>
      <dgm:spPr/>
    </dgm:pt>
    <dgm:pt modelId="{09D5BF2B-97D4-2A42-AA66-238274EAF454}" type="pres">
      <dgm:prSet presAssocID="{84F41EA3-925D-454A-B112-D114ABABF175}" presName="vert1" presStyleCnt="0"/>
      <dgm:spPr/>
    </dgm:pt>
    <dgm:pt modelId="{F8279062-70EB-9E42-8A63-23E46DFBC599}" type="pres">
      <dgm:prSet presAssocID="{EF064AED-DB29-4B52-8BBE-F4BDCEBE3B3E}" presName="thickLine" presStyleLbl="alignNode1" presStyleIdx="3" presStyleCnt="4"/>
      <dgm:spPr/>
    </dgm:pt>
    <dgm:pt modelId="{FF0E9FB1-652A-FF4D-9B9C-3EF0C13BFCFA}" type="pres">
      <dgm:prSet presAssocID="{EF064AED-DB29-4B52-8BBE-F4BDCEBE3B3E}" presName="horz1" presStyleCnt="0"/>
      <dgm:spPr/>
    </dgm:pt>
    <dgm:pt modelId="{F0C5717B-B429-EA4C-9F32-ADE124B1A46D}" type="pres">
      <dgm:prSet presAssocID="{EF064AED-DB29-4B52-8BBE-F4BDCEBE3B3E}" presName="tx1" presStyleLbl="revTx" presStyleIdx="3" presStyleCnt="4"/>
      <dgm:spPr/>
    </dgm:pt>
    <dgm:pt modelId="{35494ACA-EA57-9D4E-B869-A04E4C5DB159}" type="pres">
      <dgm:prSet presAssocID="{EF064AED-DB29-4B52-8BBE-F4BDCEBE3B3E}" presName="vert1" presStyleCnt="0"/>
      <dgm:spPr/>
    </dgm:pt>
  </dgm:ptLst>
  <dgm:cxnLst>
    <dgm:cxn modelId="{F557E30F-57DB-1F4A-9401-EE4AC4B4DAB8}" type="presOf" srcId="{EF064AED-DB29-4B52-8BBE-F4BDCEBE3B3E}" destId="{F0C5717B-B429-EA4C-9F32-ADE124B1A46D}" srcOrd="0" destOrd="0" presId="urn:microsoft.com/office/officeart/2008/layout/LinedList"/>
    <dgm:cxn modelId="{99DE4B40-6ACE-43A0-9677-E7B13A936321}" srcId="{B0E805C7-91AD-4D7E-A236-4A81F2DFD880}" destId="{84F41EA3-925D-454A-B112-D114ABABF175}" srcOrd="2" destOrd="0" parTransId="{4B6515B2-929D-4F0E-A3AD-8F17EB56BFD1}" sibTransId="{787E86C9-0815-4C94-ADEA-9F875D1258C4}"/>
    <dgm:cxn modelId="{DF4FF44F-C489-BC48-9D49-FA6B4394345A}" type="presOf" srcId="{B0E805C7-91AD-4D7E-A236-4A81F2DFD880}" destId="{E0106C6F-2354-4C4E-97AF-75D39C899314}" srcOrd="0" destOrd="0" presId="urn:microsoft.com/office/officeart/2008/layout/LinedList"/>
    <dgm:cxn modelId="{2E52417F-D29A-4017-B324-6F3CF87C44FA}" srcId="{B0E805C7-91AD-4D7E-A236-4A81F2DFD880}" destId="{900EC229-87D5-4952-9CE2-E48FE8B48DDF}" srcOrd="1" destOrd="0" parTransId="{87ED6651-899A-4495-9E74-2837CEB0CFC8}" sibTransId="{13188F48-C1C0-4B10-BA75-48C4CDC62773}"/>
    <dgm:cxn modelId="{A8FAAE8E-C0A3-3242-A6E4-C077EF220CB5}" type="presOf" srcId="{84F41EA3-925D-454A-B112-D114ABABF175}" destId="{05932982-7691-6749-8B20-9B22B048B35F}" srcOrd="0" destOrd="0" presId="urn:microsoft.com/office/officeart/2008/layout/LinedList"/>
    <dgm:cxn modelId="{181F959C-D255-483A-83E6-FE6D35F2DEB2}" srcId="{B0E805C7-91AD-4D7E-A236-4A81F2DFD880}" destId="{EF064AED-DB29-4B52-8BBE-F4BDCEBE3B3E}" srcOrd="3" destOrd="0" parTransId="{996EC248-20FB-47D9-876C-65F831E46AD3}" sibTransId="{C394D463-BD2B-4E55-B1B1-197D9DA2527A}"/>
    <dgm:cxn modelId="{DA4FFBBA-6C4D-4B3A-AF20-91FC9D342354}" srcId="{B0E805C7-91AD-4D7E-A236-4A81F2DFD880}" destId="{26596107-EC96-4BE3-8E64-87D63635BB2C}" srcOrd="0" destOrd="0" parTransId="{63E91151-96F9-44CB-836A-3EF0E4CCE02A}" sibTransId="{E25E2C89-DCB7-4CF0-95D8-36A8B8A2C071}"/>
    <dgm:cxn modelId="{508F76C7-0702-2644-B09B-15BD9BF94189}" type="presOf" srcId="{900EC229-87D5-4952-9CE2-E48FE8B48DDF}" destId="{CCBFD8E2-B8E2-1C4D-8B55-2A01AFE090FC}" srcOrd="0" destOrd="0" presId="urn:microsoft.com/office/officeart/2008/layout/LinedList"/>
    <dgm:cxn modelId="{45F566FC-24FA-A949-8E97-E3F9AFBA0AC0}" type="presOf" srcId="{26596107-EC96-4BE3-8E64-87D63635BB2C}" destId="{CB30C1D8-649F-654E-AC29-90E1AEC4617F}" srcOrd="0" destOrd="0" presId="urn:microsoft.com/office/officeart/2008/layout/LinedList"/>
    <dgm:cxn modelId="{254E9DF8-5319-5A46-8581-22E24ADA8224}" type="presParOf" srcId="{E0106C6F-2354-4C4E-97AF-75D39C899314}" destId="{D495B73D-5AD6-1A4F-8217-5AD88B7913B3}" srcOrd="0" destOrd="0" presId="urn:microsoft.com/office/officeart/2008/layout/LinedList"/>
    <dgm:cxn modelId="{861DE81D-83FD-0548-B268-8362E569523D}" type="presParOf" srcId="{E0106C6F-2354-4C4E-97AF-75D39C899314}" destId="{4E910F32-7A88-8347-A2B6-DE7CEB35CC76}" srcOrd="1" destOrd="0" presId="urn:microsoft.com/office/officeart/2008/layout/LinedList"/>
    <dgm:cxn modelId="{18B6440C-F532-4D4C-88AE-EC52B2F437FE}" type="presParOf" srcId="{4E910F32-7A88-8347-A2B6-DE7CEB35CC76}" destId="{CB30C1D8-649F-654E-AC29-90E1AEC4617F}" srcOrd="0" destOrd="0" presId="urn:microsoft.com/office/officeart/2008/layout/LinedList"/>
    <dgm:cxn modelId="{B6663BB6-9485-FD4F-B4E3-7A9456191745}" type="presParOf" srcId="{4E910F32-7A88-8347-A2B6-DE7CEB35CC76}" destId="{4D202131-7DF6-9041-BA81-2EAF38BB8903}" srcOrd="1" destOrd="0" presId="urn:microsoft.com/office/officeart/2008/layout/LinedList"/>
    <dgm:cxn modelId="{30D67F1B-9A53-6445-9EF6-4B83E2CD70CB}" type="presParOf" srcId="{E0106C6F-2354-4C4E-97AF-75D39C899314}" destId="{6813BB70-2BF6-474E-92C3-E29D24A407F4}" srcOrd="2" destOrd="0" presId="urn:microsoft.com/office/officeart/2008/layout/LinedList"/>
    <dgm:cxn modelId="{BDAB4DF8-4164-184C-B326-EE74D8228FCA}" type="presParOf" srcId="{E0106C6F-2354-4C4E-97AF-75D39C899314}" destId="{F362E944-3235-7E48-B087-E30DDDCA4D9A}" srcOrd="3" destOrd="0" presId="urn:microsoft.com/office/officeart/2008/layout/LinedList"/>
    <dgm:cxn modelId="{FCE20BF1-1E58-F547-8669-5B1D3FE92024}" type="presParOf" srcId="{F362E944-3235-7E48-B087-E30DDDCA4D9A}" destId="{CCBFD8E2-B8E2-1C4D-8B55-2A01AFE090FC}" srcOrd="0" destOrd="0" presId="urn:microsoft.com/office/officeart/2008/layout/LinedList"/>
    <dgm:cxn modelId="{541FA6D0-E254-034A-8A3B-F970A33EAD7D}" type="presParOf" srcId="{F362E944-3235-7E48-B087-E30DDDCA4D9A}" destId="{6DFACA29-72B1-DD41-B451-B06AE8FADBD4}" srcOrd="1" destOrd="0" presId="urn:microsoft.com/office/officeart/2008/layout/LinedList"/>
    <dgm:cxn modelId="{88E23C19-98AC-7943-B75B-67C6802E5789}" type="presParOf" srcId="{E0106C6F-2354-4C4E-97AF-75D39C899314}" destId="{ABEC2FA8-5F27-9E49-96D1-AA1C16CFCF24}" srcOrd="4" destOrd="0" presId="urn:microsoft.com/office/officeart/2008/layout/LinedList"/>
    <dgm:cxn modelId="{A27FA505-49D1-FB45-94E6-06AB29CEC5FB}" type="presParOf" srcId="{E0106C6F-2354-4C4E-97AF-75D39C899314}" destId="{DB08C478-7CAD-DB4D-8897-217E856129ED}" srcOrd="5" destOrd="0" presId="urn:microsoft.com/office/officeart/2008/layout/LinedList"/>
    <dgm:cxn modelId="{23313444-581F-7B4A-AD1A-6C4B1A88705F}" type="presParOf" srcId="{DB08C478-7CAD-DB4D-8897-217E856129ED}" destId="{05932982-7691-6749-8B20-9B22B048B35F}" srcOrd="0" destOrd="0" presId="urn:microsoft.com/office/officeart/2008/layout/LinedList"/>
    <dgm:cxn modelId="{A556BCC9-FE34-FD4C-840E-237536482A94}" type="presParOf" srcId="{DB08C478-7CAD-DB4D-8897-217E856129ED}" destId="{09D5BF2B-97D4-2A42-AA66-238274EAF454}" srcOrd="1" destOrd="0" presId="urn:microsoft.com/office/officeart/2008/layout/LinedList"/>
    <dgm:cxn modelId="{13EE89D5-00C7-974A-ABB2-189A32DC31BB}" type="presParOf" srcId="{E0106C6F-2354-4C4E-97AF-75D39C899314}" destId="{F8279062-70EB-9E42-8A63-23E46DFBC599}" srcOrd="6" destOrd="0" presId="urn:microsoft.com/office/officeart/2008/layout/LinedList"/>
    <dgm:cxn modelId="{495A9C4F-A4A7-2940-AE68-B1412C8CDC91}" type="presParOf" srcId="{E0106C6F-2354-4C4E-97AF-75D39C899314}" destId="{FF0E9FB1-652A-FF4D-9B9C-3EF0C13BFCFA}" srcOrd="7" destOrd="0" presId="urn:microsoft.com/office/officeart/2008/layout/LinedList"/>
    <dgm:cxn modelId="{87A9AF5C-498D-5240-A263-D53DBEDED461}" type="presParOf" srcId="{FF0E9FB1-652A-FF4D-9B9C-3EF0C13BFCFA}" destId="{F0C5717B-B429-EA4C-9F32-ADE124B1A46D}" srcOrd="0" destOrd="0" presId="urn:microsoft.com/office/officeart/2008/layout/LinedList"/>
    <dgm:cxn modelId="{642E4ED4-C4BF-3247-8589-927E5176839B}" type="presParOf" srcId="{FF0E9FB1-652A-FF4D-9B9C-3EF0C13BFCFA}" destId="{35494ACA-EA57-9D4E-B869-A04E4C5DB159}"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A820AA-4638-4648-ACDC-A4A17C3DDB29}">
      <dsp:nvSpPr>
        <dsp:cNvPr id="0" name=""/>
        <dsp:cNvSpPr/>
      </dsp:nvSpPr>
      <dsp:spPr>
        <a:xfrm>
          <a:off x="0" y="402331"/>
          <a:ext cx="3128211" cy="529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06D0835-1CEA-495C-A33E-3B925D039443}">
      <dsp:nvSpPr>
        <dsp:cNvPr id="0" name=""/>
        <dsp:cNvSpPr/>
      </dsp:nvSpPr>
      <dsp:spPr>
        <a:xfrm>
          <a:off x="156410" y="92371"/>
          <a:ext cx="2189747" cy="6199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767" tIns="0" rIns="82767" bIns="0" numCol="1" spcCol="1270" anchor="ctr" anchorCtr="0">
          <a:noAutofit/>
        </a:bodyPr>
        <a:lstStyle/>
        <a:p>
          <a:pPr marL="0" lvl="0" indent="0" algn="l" defTabSz="933450" rtl="0">
            <a:lnSpc>
              <a:spcPct val="90000"/>
            </a:lnSpc>
            <a:spcBef>
              <a:spcPct val="0"/>
            </a:spcBef>
            <a:spcAft>
              <a:spcPct val="35000"/>
            </a:spcAft>
            <a:buNone/>
          </a:pPr>
          <a:r>
            <a:rPr lang="en-US" sz="2100" kern="1200">
              <a:latin typeface="Neue Haas Grotesk Text Pro"/>
            </a:rPr>
            <a:t>Self-Awareness</a:t>
          </a:r>
          <a:endParaRPr lang="en-US" sz="2100" kern="1200"/>
        </a:p>
      </dsp:txBody>
      <dsp:txXfrm>
        <a:off x="186672" y="122633"/>
        <a:ext cx="2129223" cy="559396"/>
      </dsp:txXfrm>
    </dsp:sp>
    <dsp:sp modelId="{28291A79-1352-479F-A795-82D98B85CDAA}">
      <dsp:nvSpPr>
        <dsp:cNvPr id="0" name=""/>
        <dsp:cNvSpPr/>
      </dsp:nvSpPr>
      <dsp:spPr>
        <a:xfrm>
          <a:off x="0" y="1354891"/>
          <a:ext cx="3128211" cy="529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F8CB2FA-6A67-4C64-A022-9FB61227C70A}">
      <dsp:nvSpPr>
        <dsp:cNvPr id="0" name=""/>
        <dsp:cNvSpPr/>
      </dsp:nvSpPr>
      <dsp:spPr>
        <a:xfrm>
          <a:off x="156410" y="1044931"/>
          <a:ext cx="2189747" cy="6199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767" tIns="0" rIns="82767" bIns="0" numCol="1" spcCol="1270" anchor="ctr" anchorCtr="0">
          <a:noAutofit/>
        </a:bodyPr>
        <a:lstStyle/>
        <a:p>
          <a:pPr marL="0" lvl="0" indent="0" algn="l" defTabSz="933450">
            <a:lnSpc>
              <a:spcPct val="90000"/>
            </a:lnSpc>
            <a:spcBef>
              <a:spcPct val="0"/>
            </a:spcBef>
            <a:spcAft>
              <a:spcPct val="35000"/>
            </a:spcAft>
            <a:buNone/>
          </a:pPr>
          <a:r>
            <a:rPr lang="en-US" sz="2100" kern="1200">
              <a:latin typeface="Neue Haas Grotesk Text Pro"/>
            </a:rPr>
            <a:t>Self-Regulation</a:t>
          </a:r>
          <a:endParaRPr lang="en-US" sz="2100" kern="1200"/>
        </a:p>
      </dsp:txBody>
      <dsp:txXfrm>
        <a:off x="186672" y="1075193"/>
        <a:ext cx="2129223" cy="559396"/>
      </dsp:txXfrm>
    </dsp:sp>
    <dsp:sp modelId="{1CE51855-49F6-4E8F-B24C-DBFF3585D8E9}">
      <dsp:nvSpPr>
        <dsp:cNvPr id="0" name=""/>
        <dsp:cNvSpPr/>
      </dsp:nvSpPr>
      <dsp:spPr>
        <a:xfrm>
          <a:off x="0" y="2307450"/>
          <a:ext cx="3128211" cy="529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CCFB611-A410-4283-8DC7-54A90F9D58BC}">
      <dsp:nvSpPr>
        <dsp:cNvPr id="0" name=""/>
        <dsp:cNvSpPr/>
      </dsp:nvSpPr>
      <dsp:spPr>
        <a:xfrm>
          <a:off x="156410" y="1997491"/>
          <a:ext cx="2189747" cy="6199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767" tIns="0" rIns="82767" bIns="0" numCol="1" spcCol="1270" anchor="ctr" anchorCtr="0">
          <a:noAutofit/>
        </a:bodyPr>
        <a:lstStyle/>
        <a:p>
          <a:pPr marL="0" lvl="0" indent="0" algn="l" defTabSz="933450">
            <a:lnSpc>
              <a:spcPct val="90000"/>
            </a:lnSpc>
            <a:spcBef>
              <a:spcPct val="0"/>
            </a:spcBef>
            <a:spcAft>
              <a:spcPct val="35000"/>
            </a:spcAft>
            <a:buNone/>
          </a:pPr>
          <a:r>
            <a:rPr lang="en-US" sz="2100" kern="1200">
              <a:latin typeface="Neue Haas Grotesk Text Pro"/>
            </a:rPr>
            <a:t>Support</a:t>
          </a:r>
          <a:endParaRPr lang="en-US" sz="2100" kern="1200"/>
        </a:p>
      </dsp:txBody>
      <dsp:txXfrm>
        <a:off x="186672" y="2027753"/>
        <a:ext cx="2129223" cy="5593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95B73D-5AD6-1A4F-8217-5AD88B7913B3}">
      <dsp:nvSpPr>
        <dsp:cNvPr id="0" name=""/>
        <dsp:cNvSpPr/>
      </dsp:nvSpPr>
      <dsp:spPr>
        <a:xfrm>
          <a:off x="0" y="0"/>
          <a:ext cx="578097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30C1D8-649F-654E-AC29-90E1AEC4617F}">
      <dsp:nvSpPr>
        <dsp:cNvPr id="0" name=""/>
        <dsp:cNvSpPr/>
      </dsp:nvSpPr>
      <dsp:spPr>
        <a:xfrm>
          <a:off x="0" y="0"/>
          <a:ext cx="5780975" cy="9646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a:t>It’s helpful to know our triggers, but how do we manage the intense thoughts and emotions that so often accompany stress?</a:t>
          </a:r>
        </a:p>
      </dsp:txBody>
      <dsp:txXfrm>
        <a:off x="0" y="0"/>
        <a:ext cx="5780975" cy="964692"/>
      </dsp:txXfrm>
    </dsp:sp>
    <dsp:sp modelId="{6813BB70-2BF6-474E-92C3-E29D24A407F4}">
      <dsp:nvSpPr>
        <dsp:cNvPr id="0" name=""/>
        <dsp:cNvSpPr/>
      </dsp:nvSpPr>
      <dsp:spPr>
        <a:xfrm>
          <a:off x="0" y="964691"/>
          <a:ext cx="578097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CBFD8E2-B8E2-1C4D-8B55-2A01AFE090FC}">
      <dsp:nvSpPr>
        <dsp:cNvPr id="0" name=""/>
        <dsp:cNvSpPr/>
      </dsp:nvSpPr>
      <dsp:spPr>
        <a:xfrm>
          <a:off x="0" y="964692"/>
          <a:ext cx="5780975" cy="9646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a:t>Take a moment to consider a stressful situation with your child…do any physical sensations arise? </a:t>
          </a:r>
        </a:p>
      </dsp:txBody>
      <dsp:txXfrm>
        <a:off x="0" y="964692"/>
        <a:ext cx="5780975" cy="964692"/>
      </dsp:txXfrm>
    </dsp:sp>
    <dsp:sp modelId="{ABEC2FA8-5F27-9E49-96D1-AA1C16CFCF24}">
      <dsp:nvSpPr>
        <dsp:cNvPr id="0" name=""/>
        <dsp:cNvSpPr/>
      </dsp:nvSpPr>
      <dsp:spPr>
        <a:xfrm>
          <a:off x="0" y="1929383"/>
          <a:ext cx="578097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5932982-7691-6749-8B20-9B22B048B35F}">
      <dsp:nvSpPr>
        <dsp:cNvPr id="0" name=""/>
        <dsp:cNvSpPr/>
      </dsp:nvSpPr>
      <dsp:spPr>
        <a:xfrm>
          <a:off x="0" y="1929384"/>
          <a:ext cx="5780975" cy="9646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a:t>What do you do when this sensation comes around? Most of us try to push it away; is there a way to notice it? Welcome it? Befriend it?</a:t>
          </a:r>
        </a:p>
      </dsp:txBody>
      <dsp:txXfrm>
        <a:off x="0" y="1929384"/>
        <a:ext cx="5780975" cy="964692"/>
      </dsp:txXfrm>
    </dsp:sp>
    <dsp:sp modelId="{F8279062-70EB-9E42-8A63-23E46DFBC599}">
      <dsp:nvSpPr>
        <dsp:cNvPr id="0" name=""/>
        <dsp:cNvSpPr/>
      </dsp:nvSpPr>
      <dsp:spPr>
        <a:xfrm>
          <a:off x="0" y="2894076"/>
          <a:ext cx="578097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C5717B-B429-EA4C-9F32-ADE124B1A46D}">
      <dsp:nvSpPr>
        <dsp:cNvPr id="0" name=""/>
        <dsp:cNvSpPr/>
      </dsp:nvSpPr>
      <dsp:spPr>
        <a:xfrm>
          <a:off x="0" y="2894076"/>
          <a:ext cx="5780975" cy="9646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a:t>This practice is called mindful parenting; it’s important to remember it’s a </a:t>
          </a:r>
          <a:r>
            <a:rPr lang="en-US" sz="1900" u="sng" kern="1200"/>
            <a:t>practice</a:t>
          </a:r>
          <a:r>
            <a:rPr lang="en-US" sz="1900" kern="1200"/>
            <a:t>…</a:t>
          </a:r>
        </a:p>
      </dsp:txBody>
      <dsp:txXfrm>
        <a:off x="0" y="2894076"/>
        <a:ext cx="5780975" cy="964692"/>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A91316-246C-E040-9356-4695B41087E8}" type="datetimeFigureOut">
              <a:rPr lang="en-US" smtClean="0"/>
              <a:t>10/9/25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7897DF-35B2-AA4E-9D75-E2BEA1A37706}" type="slidenum">
              <a:rPr lang="en-US" smtClean="0"/>
              <a:t>‹#›</a:t>
            </a:fld>
            <a:endParaRPr lang="en-US"/>
          </a:p>
        </p:txBody>
      </p:sp>
    </p:spTree>
    <p:extLst>
      <p:ext uri="{BB962C8B-B14F-4D97-AF65-F5344CB8AC3E}">
        <p14:creationId xmlns:p14="http://schemas.microsoft.com/office/powerpoint/2010/main" val="15167637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37897DF-35B2-AA4E-9D75-E2BEA1A37706}" type="slidenum">
              <a:rPr lang="en-US" smtClean="0"/>
              <a:t>2</a:t>
            </a:fld>
            <a:endParaRPr lang="en-US"/>
          </a:p>
        </p:txBody>
      </p:sp>
    </p:spTree>
    <p:extLst>
      <p:ext uri="{BB962C8B-B14F-4D97-AF65-F5344CB8AC3E}">
        <p14:creationId xmlns:p14="http://schemas.microsoft.com/office/powerpoint/2010/main" val="17257231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37897DF-35B2-AA4E-9D75-E2BEA1A37706}" type="slidenum">
              <a:rPr lang="en-US" smtClean="0"/>
              <a:t>4</a:t>
            </a:fld>
            <a:endParaRPr lang="en-US"/>
          </a:p>
        </p:txBody>
      </p:sp>
    </p:spTree>
    <p:extLst>
      <p:ext uri="{BB962C8B-B14F-4D97-AF65-F5344CB8AC3E}">
        <p14:creationId xmlns:p14="http://schemas.microsoft.com/office/powerpoint/2010/main" val="25161638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37897DF-35B2-AA4E-9D75-E2BEA1A37706}" type="slidenum">
              <a:rPr lang="en-US" smtClean="0"/>
              <a:t>6</a:t>
            </a:fld>
            <a:endParaRPr lang="en-US"/>
          </a:p>
        </p:txBody>
      </p:sp>
    </p:spTree>
    <p:extLst>
      <p:ext uri="{BB962C8B-B14F-4D97-AF65-F5344CB8AC3E}">
        <p14:creationId xmlns:p14="http://schemas.microsoft.com/office/powerpoint/2010/main" val="31743233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Photo 1">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11480"/>
            <a:ext cx="5330952" cy="3739896"/>
          </a:xfrm>
        </p:spPr>
        <p:txBody>
          <a:bodyPr vert="horz" lIns="91440" tIns="45720" rIns="91440" bIns="45720" rtlCol="0" anchor="t">
            <a:normAutofit/>
          </a:bodyPr>
          <a:lstStyle>
            <a:lvl1pPr>
              <a:defRPr lang="en-US" sz="6200" dirty="0">
                <a:solidFill>
                  <a:schemeClr val="tx2"/>
                </a:solidFill>
              </a:defRPr>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4873752"/>
            <a:ext cx="4517136" cy="1380744"/>
          </a:xfrm>
        </p:spPr>
        <p:txBody>
          <a:bodyPr vert="horz" lIns="91440" tIns="45720" rIns="91440" bIns="45720" rtlCol="0" anchor="b">
            <a:normAutofit/>
          </a:bodyPr>
          <a:lstStyle>
            <a:lvl1pPr marL="0" indent="0">
              <a:buNone/>
              <a:defRPr lang="en-US" dirty="0">
                <a:solidFill>
                  <a:schemeClr val="tx2"/>
                </a:solidFill>
              </a:defRPr>
            </a:lvl1pPr>
          </a:lstStyle>
          <a:p>
            <a:pPr lvl="0"/>
            <a:r>
              <a:rPr lang="en-US"/>
              <a:t>Click to edit Master subtitle style</a:t>
            </a:r>
          </a:p>
        </p:txBody>
      </p:sp>
      <p:sp>
        <p:nvSpPr>
          <p:cNvPr id="10" name="Picture Placeholder 6">
            <a:extLst>
              <a:ext uri="{FF2B5EF4-FFF2-40B4-BE49-F238E27FC236}">
                <a16:creationId xmlns:a16="http://schemas.microsoft.com/office/drawing/2014/main" id="{DEE3B02A-3B83-3083-3F07-26E25C6C135D}"/>
              </a:ext>
            </a:extLst>
          </p:cNvPr>
          <p:cNvSpPr>
            <a:spLocks noGrp="1"/>
          </p:cNvSpPr>
          <p:nvPr>
            <p:ph type="pic" sz="quarter" idx="13" hasCustomPrompt="1"/>
          </p:nvPr>
        </p:nvSpPr>
        <p:spPr>
          <a:xfrm>
            <a:off x="6517248" y="0"/>
            <a:ext cx="5674753" cy="6399152"/>
          </a:xfrm>
          <a:custGeom>
            <a:avLst/>
            <a:gdLst>
              <a:gd name="connsiteX0" fmla="*/ 0 w 5674753"/>
              <a:gd name="connsiteY0" fmla="*/ 0 h 6399152"/>
              <a:gd name="connsiteX1" fmla="*/ 5674753 w 5674753"/>
              <a:gd name="connsiteY1" fmla="*/ 0 h 6399152"/>
              <a:gd name="connsiteX2" fmla="*/ 5674753 w 5674753"/>
              <a:gd name="connsiteY2" fmla="*/ 6399152 h 6399152"/>
              <a:gd name="connsiteX3" fmla="*/ 601996 w 5674753"/>
              <a:gd name="connsiteY3" fmla="*/ 6399152 h 6399152"/>
              <a:gd name="connsiteX4" fmla="*/ 0 w 5674753"/>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4753" h="6399152">
                <a:moveTo>
                  <a:pt x="0" y="0"/>
                </a:moveTo>
                <a:lnTo>
                  <a:pt x="5674753" y="0"/>
                </a:lnTo>
                <a:lnTo>
                  <a:pt x="5674753" y="6399152"/>
                </a:lnTo>
                <a:lnTo>
                  <a:pt x="601996" y="6399152"/>
                </a:lnTo>
                <a:cubicBezTo>
                  <a:pt x="269523" y="6399152"/>
                  <a:pt x="0" y="6129629"/>
                  <a:pt x="0" y="5797156"/>
                </a:cubicBezTo>
                <a:close/>
              </a:path>
            </a:pathLst>
          </a:custGeom>
          <a:blipFill dpi="0" rotWithShape="1">
            <a:blip r:embed="rId2"/>
            <a:srcRect/>
            <a:stretch>
              <a:fillRect/>
            </a:stretch>
          </a:blipFill>
        </p:spPr>
        <p:txBody>
          <a:bodyPr wrap="square">
            <a:noAutofit/>
          </a:bodyPr>
          <a:lstStyle>
            <a:lvl1pPr marL="0" indent="0">
              <a:buNone/>
              <a:defRPr/>
            </a:lvl1pPr>
          </a:lstStyle>
          <a:p>
            <a:r>
              <a:rPr lang="en-US"/>
              <a: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EF118477-BA54-4B0E-9EC5-D8568300CAF2}" type="datetime1">
              <a:rPr lang="en-US" smtClean="0"/>
              <a:t>10/9/25</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451199156"/>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478E53AA-13B8-469A-87B0-FF7C74E1EADE}" type="datetime1">
              <a:rPr lang="en-US" smtClean="0"/>
              <a:t>10/9/25</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9797634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Photo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269480" y="411480"/>
            <a:ext cx="4361688" cy="3968496"/>
          </a:xfrm>
        </p:spPr>
        <p:txBody>
          <a:bodyPr vert="horz" lIns="91440" tIns="45720" rIns="91440" bIns="45720" rtlCol="0" anchor="t">
            <a:normAutofit/>
          </a:bodyPr>
          <a:lstStyle>
            <a:lvl1pPr>
              <a:defRPr lang="en-US" sz="4800" dirty="0">
                <a:solidFill>
                  <a:schemeClr val="tx2"/>
                </a:solidFill>
              </a:defRPr>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269480" y="4873752"/>
            <a:ext cx="4206240" cy="1380744"/>
          </a:xfrm>
        </p:spPr>
        <p:txBody>
          <a:bodyPr vert="horz" lIns="91440" tIns="45720" rIns="91440" bIns="45720" rtlCol="0" anchor="b">
            <a:normAutofit/>
          </a:bodyPr>
          <a:lstStyle>
            <a:lvl1pPr marL="0" indent="0">
              <a:buNone/>
              <a:defRPr lang="en-US" dirty="0">
                <a:solidFill>
                  <a:schemeClr val="tx2"/>
                </a:solidFill>
              </a:defRPr>
            </a:lvl1pPr>
          </a:lstStyle>
          <a:p>
            <a:pPr lvl="0"/>
            <a:r>
              <a:rPr lang="en-US"/>
              <a:t>Click to edit Master subtitle style</a:t>
            </a:r>
          </a:p>
        </p:txBody>
      </p:sp>
      <p:sp>
        <p:nvSpPr>
          <p:cNvPr id="11" name="Picture Placeholder 6">
            <a:extLst>
              <a:ext uri="{FF2B5EF4-FFF2-40B4-BE49-F238E27FC236}">
                <a16:creationId xmlns:a16="http://schemas.microsoft.com/office/drawing/2014/main" id="{1D6AB98B-BD95-F9FC-BB22-1A89B6EE3246}"/>
              </a:ext>
            </a:extLst>
          </p:cNvPr>
          <p:cNvSpPr>
            <a:spLocks noGrp="1"/>
          </p:cNvSpPr>
          <p:nvPr>
            <p:ph type="pic" sz="quarter" idx="13" hasCustomPrompt="1"/>
          </p:nvPr>
        </p:nvSpPr>
        <p:spPr>
          <a:xfrm>
            <a:off x="0" y="0"/>
            <a:ext cx="6604503" cy="6399152"/>
          </a:xfrm>
          <a:custGeom>
            <a:avLst/>
            <a:gdLst>
              <a:gd name="connsiteX0" fmla="*/ 0 w 6604503"/>
              <a:gd name="connsiteY0" fmla="*/ 0 h 6399152"/>
              <a:gd name="connsiteX1" fmla="*/ 6604503 w 6604503"/>
              <a:gd name="connsiteY1" fmla="*/ 0 h 6399152"/>
              <a:gd name="connsiteX2" fmla="*/ 6604503 w 6604503"/>
              <a:gd name="connsiteY2" fmla="*/ 5797156 h 6399152"/>
              <a:gd name="connsiteX3" fmla="*/ 6002507 w 6604503"/>
              <a:gd name="connsiteY3" fmla="*/ 6399152 h 6399152"/>
              <a:gd name="connsiteX4" fmla="*/ 0 w 6604503"/>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04503" h="6399152">
                <a:moveTo>
                  <a:pt x="0" y="0"/>
                </a:moveTo>
                <a:lnTo>
                  <a:pt x="6604503" y="0"/>
                </a:lnTo>
                <a:lnTo>
                  <a:pt x="6604503" y="5797156"/>
                </a:lnTo>
                <a:cubicBezTo>
                  <a:pt x="6604503" y="6129629"/>
                  <a:pt x="6334980" y="6399152"/>
                  <a:pt x="6002507" y="6399152"/>
                </a:cubicBezTo>
                <a:lnTo>
                  <a:pt x="0" y="6399152"/>
                </a:lnTo>
                <a:close/>
              </a:path>
            </a:pathLst>
          </a:custGeom>
          <a:blipFill dpi="0" rotWithShape="1">
            <a:blip r:embed="rId2">
              <a:alphaModFix amt="75000"/>
            </a:blip>
            <a:srcRect/>
            <a:stretch>
              <a:fillRect/>
            </a:stretch>
          </a:blipFill>
        </p:spPr>
        <p:txBody>
          <a:bodyPr wrap="square">
            <a:noAutofit/>
          </a:bodyPr>
          <a:lstStyle>
            <a:lvl1pPr marL="0" indent="0">
              <a:buNone/>
              <a:defRPr/>
            </a:lvl1pPr>
          </a:lstStyle>
          <a:p>
            <a:r>
              <a:rPr lang="en-US"/>
              <a: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5B3B0F7F-6AD6-4AF0-8BB1-D49CE0F9F622}" type="datetime1">
              <a:rPr lang="en-US" smtClean="0"/>
              <a:t>10/9/25</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1913715933"/>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Photo 3">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11480"/>
            <a:ext cx="4590288" cy="3739896"/>
          </a:xfrm>
        </p:spPr>
        <p:txBody>
          <a:bodyPr vert="horz" lIns="91440" tIns="45720" rIns="91440" bIns="45720" rtlCol="0" anchor="t">
            <a:normAutofit/>
          </a:bodyPr>
          <a:lstStyle>
            <a:lvl1pPr>
              <a:defRPr lang="en-US" sz="5000" dirty="0">
                <a:solidFill>
                  <a:schemeClr val="tx2"/>
                </a:solidFill>
              </a:defRPr>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4873752"/>
            <a:ext cx="4206240" cy="1380744"/>
          </a:xfrm>
        </p:spPr>
        <p:txBody>
          <a:bodyPr vert="horz" lIns="91440" tIns="45720" rIns="91440" bIns="45720" rtlCol="0" anchor="b">
            <a:normAutofit/>
          </a:bodyPr>
          <a:lstStyle>
            <a:lvl1pPr marL="0" indent="0">
              <a:buNone/>
              <a:defRPr lang="en-US" dirty="0">
                <a:solidFill>
                  <a:schemeClr val="tx2"/>
                </a:solidFill>
              </a:defRPr>
            </a:lvl1pPr>
          </a:lstStyle>
          <a:p>
            <a:pPr lvl="0"/>
            <a:r>
              <a:rPr lang="en-US"/>
              <a:t>Click to edit Master subtitle style</a:t>
            </a:r>
          </a:p>
        </p:txBody>
      </p:sp>
      <p:sp>
        <p:nvSpPr>
          <p:cNvPr id="15" name="Picture Placeholder 6">
            <a:extLst>
              <a:ext uri="{FF2B5EF4-FFF2-40B4-BE49-F238E27FC236}">
                <a16:creationId xmlns:a16="http://schemas.microsoft.com/office/drawing/2014/main" id="{3D161DAC-42AF-C3D9-37A1-04B90F30DEED}"/>
              </a:ext>
            </a:extLst>
          </p:cNvPr>
          <p:cNvSpPr>
            <a:spLocks noGrp="1"/>
          </p:cNvSpPr>
          <p:nvPr>
            <p:ph type="pic" sz="quarter" idx="13" hasCustomPrompt="1"/>
          </p:nvPr>
        </p:nvSpPr>
        <p:spPr>
          <a:xfrm>
            <a:off x="5586160" y="0"/>
            <a:ext cx="6605841" cy="6399152"/>
          </a:xfrm>
          <a:custGeom>
            <a:avLst/>
            <a:gdLst>
              <a:gd name="connsiteX0" fmla="*/ 0 w 6605841"/>
              <a:gd name="connsiteY0" fmla="*/ 0 h 6399152"/>
              <a:gd name="connsiteX1" fmla="*/ 6605841 w 6605841"/>
              <a:gd name="connsiteY1" fmla="*/ 0 h 6399152"/>
              <a:gd name="connsiteX2" fmla="*/ 6605841 w 6605841"/>
              <a:gd name="connsiteY2" fmla="*/ 6399152 h 6399152"/>
              <a:gd name="connsiteX3" fmla="*/ 601995 w 6605841"/>
              <a:gd name="connsiteY3" fmla="*/ 6399152 h 6399152"/>
              <a:gd name="connsiteX4" fmla="*/ 0 w 6605841"/>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05841" h="6399152">
                <a:moveTo>
                  <a:pt x="0" y="0"/>
                </a:moveTo>
                <a:lnTo>
                  <a:pt x="6605841" y="0"/>
                </a:lnTo>
                <a:lnTo>
                  <a:pt x="6605841" y="6399152"/>
                </a:lnTo>
                <a:lnTo>
                  <a:pt x="601995" y="6399152"/>
                </a:lnTo>
                <a:cubicBezTo>
                  <a:pt x="269522" y="6399152"/>
                  <a:pt x="0" y="6129629"/>
                  <a:pt x="0" y="5797156"/>
                </a:cubicBezTo>
                <a:close/>
              </a:path>
            </a:pathLst>
          </a:custGeom>
          <a:blipFill dpi="0" rotWithShape="1">
            <a:blip r:embed="rId2">
              <a:alphaModFix amt="75000"/>
            </a:blip>
            <a:srcRect/>
            <a:stretch>
              <a:fillRect/>
            </a:stretch>
          </a:blipFill>
        </p:spPr>
        <p:txBody>
          <a:bodyPr wrap="square">
            <a:noAutofit/>
          </a:bodyPr>
          <a:lstStyle>
            <a:lvl1pPr marL="0" indent="0">
              <a:buNone/>
              <a:defRPr/>
            </a:lvl1pPr>
          </a:lstStyle>
          <a:p>
            <a:r>
              <a:rPr lang="en-US"/>
              <a: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016F69B6-6D5E-4363-B374-18E94027D1E6}" type="datetime1">
              <a:rPr lang="en-US" smtClean="0"/>
              <a:t>10/9/25</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4261967444"/>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Photo 4">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5276088"/>
            <a:ext cx="11347704" cy="786384"/>
          </a:xfrm>
        </p:spPr>
        <p:txBody>
          <a:bodyPr vert="horz" lIns="91440" tIns="45720" rIns="91440" bIns="45720" rtlCol="0" anchor="b">
            <a:normAutofit/>
          </a:bodyPr>
          <a:lstStyle>
            <a:lvl1pPr>
              <a:defRPr lang="en-US" sz="4400" dirty="0">
                <a:solidFill>
                  <a:schemeClr val="tx2"/>
                </a:solidFill>
              </a:defRPr>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5980176"/>
            <a:ext cx="11347704" cy="530352"/>
          </a:xfrm>
        </p:spPr>
        <p:txBody>
          <a:bodyPr vert="horz" lIns="91440" tIns="45720" rIns="91440" bIns="45720" rtlCol="0" anchor="ctr">
            <a:normAutofit/>
          </a:bodyPr>
          <a:lstStyle>
            <a:lvl1pPr marL="0" indent="0">
              <a:buNone/>
              <a:defRPr lang="en-US" dirty="0">
                <a:solidFill>
                  <a:schemeClr val="tx2"/>
                </a:solidFill>
              </a:defRPr>
            </a:lvl1pPr>
          </a:lstStyle>
          <a:p>
            <a:pPr lvl="0"/>
            <a:r>
              <a:rPr lang="en-US"/>
              <a:t>Click to edit Master subtitle style</a:t>
            </a:r>
          </a:p>
        </p:txBody>
      </p:sp>
      <p:sp>
        <p:nvSpPr>
          <p:cNvPr id="9" name="Picture Placeholder 8">
            <a:extLst>
              <a:ext uri="{FF2B5EF4-FFF2-40B4-BE49-F238E27FC236}">
                <a16:creationId xmlns:a16="http://schemas.microsoft.com/office/drawing/2014/main" id="{A9E06FED-92D3-C4D6-28D7-600D842F7AC3}"/>
              </a:ext>
            </a:extLst>
          </p:cNvPr>
          <p:cNvSpPr>
            <a:spLocks noGrp="1"/>
          </p:cNvSpPr>
          <p:nvPr>
            <p:ph type="pic" sz="quarter" idx="13" hasCustomPrompt="1"/>
          </p:nvPr>
        </p:nvSpPr>
        <p:spPr>
          <a:xfrm>
            <a:off x="0" y="0"/>
            <a:ext cx="11733150" cy="5135804"/>
          </a:xfrm>
          <a:custGeom>
            <a:avLst/>
            <a:gdLst>
              <a:gd name="connsiteX0" fmla="*/ 0 w 11733150"/>
              <a:gd name="connsiteY0" fmla="*/ 0 h 5135804"/>
              <a:gd name="connsiteX1" fmla="*/ 11733150 w 11733150"/>
              <a:gd name="connsiteY1" fmla="*/ 0 h 5135804"/>
              <a:gd name="connsiteX2" fmla="*/ 11733150 w 11733150"/>
              <a:gd name="connsiteY2" fmla="*/ 4533808 h 5135804"/>
              <a:gd name="connsiteX3" fmla="*/ 11131154 w 11733150"/>
              <a:gd name="connsiteY3" fmla="*/ 5135804 h 5135804"/>
              <a:gd name="connsiteX4" fmla="*/ 0 w 11733150"/>
              <a:gd name="connsiteY4" fmla="*/ 5135804 h 51358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3150" h="5135804">
                <a:moveTo>
                  <a:pt x="0" y="0"/>
                </a:moveTo>
                <a:lnTo>
                  <a:pt x="11733150" y="0"/>
                </a:lnTo>
                <a:lnTo>
                  <a:pt x="11733150" y="4533808"/>
                </a:lnTo>
                <a:cubicBezTo>
                  <a:pt x="11733150" y="4866281"/>
                  <a:pt x="11463627" y="5135804"/>
                  <a:pt x="11131154" y="5135804"/>
                </a:cubicBezTo>
                <a:lnTo>
                  <a:pt x="0" y="5135804"/>
                </a:lnTo>
                <a:close/>
              </a:path>
            </a:pathLst>
          </a:custGeom>
          <a:blipFill dpi="0" rotWithShape="1">
            <a:blip r:embed="rId2">
              <a:alphaModFix amt="75000"/>
            </a:blip>
            <a:srcRect/>
            <a:stretch>
              <a:fillRect/>
            </a:stretch>
          </a:blipFill>
        </p:spPr>
        <p:txBody>
          <a:bodyPr wrap="square">
            <a:noAutofit/>
          </a:bodyPr>
          <a:lstStyle>
            <a:lvl1pPr marL="0" indent="0">
              <a:buNone/>
              <a:defRPr/>
            </a:lvl1pPr>
          </a:lstStyle>
          <a:p>
            <a:r>
              <a:rPr lang="en-US"/>
              <a: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37160" y="6519672"/>
            <a:ext cx="3494314" cy="365125"/>
          </a:xfrm>
        </p:spPr>
        <p:txBody>
          <a:bodyPr/>
          <a:lstStyle>
            <a:lvl1pPr>
              <a:defRPr>
                <a:solidFill>
                  <a:schemeClr val="tx2"/>
                </a:solidFill>
                <a:effectLst/>
              </a:defRPr>
            </a:lvl1pPr>
          </a:lstStyle>
          <a:p>
            <a:fld id="{4DEE5A9B-1189-4B03-AA34-8ABCB3EDCE59}" type="datetime1">
              <a:rPr lang="en-US" smtClean="0"/>
              <a:t>10/9/25</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8876521" y="6519672"/>
            <a:ext cx="2805405" cy="365125"/>
          </a:xfrm>
        </p:spPr>
        <p:txBody>
          <a:bodyPr/>
          <a:lstStyle>
            <a:lvl1pPr>
              <a:defRPr>
                <a:solidFill>
                  <a:schemeClr val="tx2"/>
                </a:solidFill>
                <a:effectLst/>
              </a:defRPr>
            </a:lvl1p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632162" y="6519672"/>
            <a:ext cx="429207" cy="365125"/>
          </a:xfrm>
        </p:spPr>
        <p:txBody>
          <a:bodyPr/>
          <a:lstStyle>
            <a:lvl1pPr>
              <a:defRPr>
                <a:solidFill>
                  <a:schemeClr val="tx2"/>
                </a:solidFill>
                <a:effectLst/>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1436961027"/>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1">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93776"/>
            <a:ext cx="8028432" cy="4325112"/>
          </a:xfrm>
        </p:spPr>
        <p:txBody>
          <a:bodyPr vert="horz" lIns="91440" tIns="45720" rIns="91440" bIns="45720" rtlCol="0" anchor="t">
            <a:normAutofit/>
          </a:bodyPr>
          <a:lstStyle>
            <a:lvl1pPr>
              <a:defRPr lang="en-US" sz="8000" dirty="0">
                <a:solidFill>
                  <a:schemeClr val="tx2"/>
                </a:solidFill>
              </a:defRPr>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5065776"/>
            <a:ext cx="5431536" cy="1188720"/>
          </a:xfrm>
        </p:spPr>
        <p:txBody>
          <a:bodyPr vert="horz" lIns="91440" tIns="45720" rIns="91440" bIns="45720" rtlCol="0" anchor="b">
            <a:normAutofit/>
          </a:bodyPr>
          <a:lstStyle>
            <a:lvl1pPr marL="0" indent="0">
              <a:buNone/>
              <a:defRPr lang="en-US" dirty="0">
                <a:solidFill>
                  <a:schemeClr val="tx2"/>
                </a:solidFill>
              </a:defRPr>
            </a:lvl1pPr>
          </a:lstStyle>
          <a:p>
            <a:pPr lvl="0"/>
            <a:r>
              <a:rPr lang="en-US"/>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defRPr>
            </a:lvl1pPr>
          </a:lstStyle>
          <a:p>
            <a:fld id="{FED32A50-3A67-42D0-AFC3-9798A621A2DF}" type="datetime1">
              <a:rPr lang="en-US" smtClean="0"/>
              <a:t>10/9/25</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3111560780"/>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408176" y="1536192"/>
            <a:ext cx="9171432" cy="2615184"/>
          </a:xfrm>
        </p:spPr>
        <p:txBody>
          <a:bodyPr anchor="ctr">
            <a:normAutofit/>
          </a:bodyPr>
          <a:lstStyle>
            <a:lvl1pPr algn="ctr">
              <a:defRPr sz="5400">
                <a:solidFill>
                  <a:schemeClr val="tx2"/>
                </a:solidFill>
              </a:defRPr>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408176" y="5111496"/>
            <a:ext cx="9171432" cy="1143000"/>
          </a:xfrm>
        </p:spPr>
        <p:txBody>
          <a:bodyPr anchor="t">
            <a:normAutofit/>
          </a:bodyPr>
          <a:lstStyle>
            <a:lvl1pPr marL="0" indent="0" algn="ctr">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defRPr>
            </a:lvl1pPr>
          </a:lstStyle>
          <a:p>
            <a:fld id="{B65698FC-C9DA-44B4-AC6C-01EEA7EAAA4C}" type="datetime1">
              <a:rPr lang="en-US" smtClean="0"/>
              <a:t>10/9/25</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2709553080"/>
      </p:ext>
    </p:extLst>
  </p:cSld>
  <p:clrMapOvr>
    <a:overrideClrMapping bg1="dk1" tx1="lt1" bg2="dk2" tx2="lt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3">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38912"/>
            <a:ext cx="11494008" cy="4654296"/>
          </a:xfrm>
        </p:spPr>
        <p:txBody>
          <a:bodyPr vert="horz" lIns="91440" tIns="45720" rIns="91440" bIns="45720" rtlCol="0" anchor="t">
            <a:normAutofit/>
          </a:bodyPr>
          <a:lstStyle>
            <a:lvl1pPr>
              <a:defRPr lang="en-US" sz="12500" dirty="0">
                <a:solidFill>
                  <a:schemeClr val="tx2"/>
                </a:solidFill>
              </a:defRPr>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5170516"/>
            <a:ext cx="4800600" cy="1083980"/>
          </a:xfrm>
        </p:spPr>
        <p:txBody>
          <a:bodyPr vert="horz" lIns="91440" tIns="45720" rIns="91440" bIns="45720" rtlCol="0" anchor="b">
            <a:normAutofit/>
          </a:bodyPr>
          <a:lstStyle>
            <a:lvl1pPr marL="0" indent="0">
              <a:buNone/>
              <a:defRPr lang="en-US" dirty="0">
                <a:solidFill>
                  <a:schemeClr val="tx2"/>
                </a:solidFill>
              </a:defRPr>
            </a:lvl1pPr>
          </a:lstStyle>
          <a:p>
            <a:pPr lvl="0"/>
            <a:r>
              <a:rPr lang="en-US"/>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defRPr>
            </a:lvl1pPr>
          </a:lstStyle>
          <a:p>
            <a:fld id="{29ECA0D2-D30D-4484-8941-E31C1541BC59}" type="datetime1">
              <a:rPr lang="en-US" smtClean="0"/>
              <a:t>10/9/25</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4111015982"/>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 Header">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27A12A6-507C-2714-2F24-09ADE11584C5}"/>
              </a:ext>
            </a:extLst>
          </p:cNvPr>
          <p:cNvSpPr/>
          <p:nvPr/>
        </p:nvSpPr>
        <p:spPr>
          <a:xfrm>
            <a:off x="0" y="0"/>
            <a:ext cx="12192000" cy="6858000"/>
          </a:xfrm>
          <a:prstGeom prst="rect">
            <a:avLst/>
          </a:prstGeom>
          <a:solidFill>
            <a:schemeClr val="accent3">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429768" y="1810512"/>
            <a:ext cx="8961120" cy="4654296"/>
          </a:xfrm>
        </p:spPr>
        <p:txBody>
          <a:bodyPr anchor="b">
            <a:normAutofit/>
          </a:bodyPr>
          <a:lstStyle>
            <a:lvl1pPr>
              <a:defRPr sz="6000">
                <a:solidFill>
                  <a:schemeClr val="accent1"/>
                </a:solidFill>
              </a:defRPr>
            </a:lvl1pPr>
          </a:lstStyle>
          <a:p>
            <a:r>
              <a:rPr lang="en-US"/>
              <a:t>Click to edit Master title style</a:t>
            </a:r>
          </a:p>
        </p:txBody>
      </p:sp>
      <p:sp>
        <p:nvSpPr>
          <p:cNvPr id="4" name="Date Placeholder 3">
            <a:extLst>
              <a:ext uri="{FF2B5EF4-FFF2-40B4-BE49-F238E27FC236}">
                <a16:creationId xmlns:a16="http://schemas.microsoft.com/office/drawing/2014/main" id="{8F845713-EE4C-7615-B812-531C14CF0CA2}"/>
              </a:ext>
            </a:extLst>
          </p:cNvPr>
          <p:cNvSpPr>
            <a:spLocks noGrp="1"/>
          </p:cNvSpPr>
          <p:nvPr>
            <p:ph type="dt" sz="half" idx="10"/>
          </p:nvPr>
        </p:nvSpPr>
        <p:spPr/>
        <p:txBody>
          <a:bodyPr/>
          <a:lstStyle>
            <a:lvl1pPr>
              <a:defRPr>
                <a:solidFill>
                  <a:schemeClr val="accent1"/>
                </a:solidFill>
              </a:defRPr>
            </a:lvl1pPr>
          </a:lstStyle>
          <a:p>
            <a:fld id="{BFA793B8-7270-4493-83ED-C07D34603133}" type="datetime1">
              <a:rPr lang="en-US" smtClean="0"/>
              <a:t>10/9/25</a:t>
            </a:fld>
            <a:endParaRPr lang="en-US"/>
          </a:p>
        </p:txBody>
      </p:sp>
      <p:sp>
        <p:nvSpPr>
          <p:cNvPr id="5" name="Footer Placeholder 4">
            <a:extLst>
              <a:ext uri="{FF2B5EF4-FFF2-40B4-BE49-F238E27FC236}">
                <a16:creationId xmlns:a16="http://schemas.microsoft.com/office/drawing/2014/main" id="{9F1849E7-8E94-3B02-239C-AAB481596BFD}"/>
              </a:ext>
            </a:extLst>
          </p:cNvPr>
          <p:cNvSpPr>
            <a:spLocks noGrp="1"/>
          </p:cNvSpPr>
          <p:nvPr>
            <p:ph type="ftr" sz="quarter" idx="11"/>
          </p:nvPr>
        </p:nvSpPr>
        <p:spPr/>
        <p:txBody>
          <a:bodyPr/>
          <a:lstStyle>
            <a:lvl1pPr>
              <a:defRPr>
                <a:solidFill>
                  <a:schemeClr val="accent1"/>
                </a:solidFill>
              </a:defRPr>
            </a:lvl1pPr>
          </a:lstStyle>
          <a:p>
            <a:r>
              <a:rPr lang="en-US"/>
              <a:t>Sample Footer Text</a:t>
            </a:r>
          </a:p>
        </p:txBody>
      </p:sp>
      <p:sp>
        <p:nvSpPr>
          <p:cNvPr id="6" name="Slide Number Placeholder 5">
            <a:extLst>
              <a:ext uri="{FF2B5EF4-FFF2-40B4-BE49-F238E27FC236}">
                <a16:creationId xmlns:a16="http://schemas.microsoft.com/office/drawing/2014/main" id="{70644BD7-C050-D052-8408-65ADAAF674FF}"/>
              </a:ext>
            </a:extLst>
          </p:cNvPr>
          <p:cNvSpPr>
            <a:spLocks noGrp="1"/>
          </p:cNvSpPr>
          <p:nvPr>
            <p:ph type="sldNum" sz="quarter" idx="12"/>
          </p:nvPr>
        </p:nvSpPr>
        <p:spPr/>
        <p:txBody>
          <a:bodyPr/>
          <a:lstStyle>
            <a:lvl1pPr>
              <a:defRPr>
                <a:solidFill>
                  <a:schemeClr val="accent1"/>
                </a:solidFill>
              </a:defRPr>
            </a:lvl1pPr>
          </a:lstStyle>
          <a:p>
            <a:fld id="{84145AC3-CC88-4C8A-A6CE-8D44921B6A23}" type="slidenum">
              <a:rPr lang="en-US" smtClean="0"/>
              <a:pPr/>
              <a:t>‹#›</a:t>
            </a:fld>
            <a:endParaRPr lang="en-US"/>
          </a:p>
        </p:txBody>
      </p:sp>
    </p:spTree>
    <p:extLst>
      <p:ext uri="{BB962C8B-B14F-4D97-AF65-F5344CB8AC3E}">
        <p14:creationId xmlns:p14="http://schemas.microsoft.com/office/powerpoint/2010/main" val="2119319239"/>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Agenda">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429768" y="411480"/>
            <a:ext cx="11045952" cy="1828800"/>
          </a:xfrm>
        </p:spPr>
        <p:txBody>
          <a:bodyPr anchor="t">
            <a:normAutofit/>
          </a:bodyPr>
          <a:lstStyle>
            <a:lvl1pPr>
              <a:defRPr sz="8000">
                <a:solidFill>
                  <a:schemeClr val="accent1"/>
                </a:solidFill>
              </a:defRPr>
            </a:lvl1pPr>
          </a:lstStyle>
          <a:p>
            <a:r>
              <a:rPr lang="en-US"/>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694744" y="2423160"/>
            <a:ext cx="5780976" cy="3858768"/>
          </a:xfrm>
        </p:spPr>
        <p:txBody>
          <a:bodyPr vert="horz" lIns="91440" tIns="45720" rIns="91440" bIns="45720" rtlCol="0">
            <a:normAutofit/>
          </a:bodyPr>
          <a:lstStyle>
            <a:lvl1pPr marL="457200" indent="-457200">
              <a:buFont typeface="+mj-lt"/>
              <a:buAutoNum type="arabicPeriod"/>
              <a:defRPr lang="en-US" dirty="0"/>
            </a:lvl1pPr>
            <a:lvl2pPr marL="571500" indent="-342900">
              <a:buFont typeface="+mj-lt"/>
              <a:buAutoNum type="arabicPeriod"/>
              <a:defRPr lang="en-US" dirty="0"/>
            </a:lvl2pPr>
            <a:lvl3pPr marL="800100" indent="-342900">
              <a:buFont typeface="+mj-lt"/>
              <a:buAutoNum type="arabicPeriod"/>
              <a:defRPr lang="en-US" dirty="0"/>
            </a:lvl3pPr>
            <a:lvl4pPr>
              <a:buFont typeface="+mj-lt"/>
              <a:buAutoNum type="arabicPeriod"/>
              <a:defRPr lang="en-US" dirty="0"/>
            </a:lvl4pPr>
            <a:lvl5pPr>
              <a:buFont typeface="+mj-lt"/>
              <a:buAutoNum type="arabicPeriod"/>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C23AD26B-DEF0-4EC5-90CD-3C7B79EC8572}" type="datetime1">
              <a:rPr lang="en-US" smtClean="0"/>
              <a:t>10/9/25</a:t>
            </a:fld>
            <a:endParaRPr lang="en-US"/>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660554368"/>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Photo">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691006" y="998230"/>
            <a:ext cx="3951469" cy="1947672"/>
          </a:xfrm>
        </p:spPr>
        <p:txBody>
          <a:bodyPr anchor="b">
            <a:normAutofit/>
          </a:bodyPr>
          <a:lstStyle>
            <a:lvl1pPr>
              <a:defRPr sz="4400">
                <a:solidFill>
                  <a:schemeClr val="accent1"/>
                </a:solidFill>
              </a:defRPr>
            </a:lvl1pPr>
          </a:lstStyle>
          <a:p>
            <a:r>
              <a:rPr lang="en-US"/>
              <a:t>Click to edit Master title style</a:t>
            </a:r>
          </a:p>
        </p:txBody>
      </p:sp>
      <p:sp>
        <p:nvSpPr>
          <p:cNvPr id="9" name="Picture Placeholder 3">
            <a:extLst>
              <a:ext uri="{FF2B5EF4-FFF2-40B4-BE49-F238E27FC236}">
                <a16:creationId xmlns:a16="http://schemas.microsoft.com/office/drawing/2014/main" id="{DD60ACDC-1760-F721-E270-0D2FC4872DF2}"/>
              </a:ext>
            </a:extLst>
          </p:cNvPr>
          <p:cNvSpPr>
            <a:spLocks noGrp="1"/>
          </p:cNvSpPr>
          <p:nvPr>
            <p:ph type="pic" sz="quarter" idx="15" hasCustomPrompt="1"/>
          </p:nvPr>
        </p:nvSpPr>
        <p:spPr>
          <a:xfrm>
            <a:off x="0" y="0"/>
            <a:ext cx="7002464" cy="6399152"/>
          </a:xfrm>
          <a:custGeom>
            <a:avLst/>
            <a:gdLst>
              <a:gd name="connsiteX0" fmla="*/ 0 w 7002464"/>
              <a:gd name="connsiteY0" fmla="*/ 0 h 6399152"/>
              <a:gd name="connsiteX1" fmla="*/ 7002464 w 7002464"/>
              <a:gd name="connsiteY1" fmla="*/ 0 h 6399152"/>
              <a:gd name="connsiteX2" fmla="*/ 7002464 w 7002464"/>
              <a:gd name="connsiteY2" fmla="*/ 5797156 h 6399152"/>
              <a:gd name="connsiteX3" fmla="*/ 6400468 w 7002464"/>
              <a:gd name="connsiteY3" fmla="*/ 6399152 h 6399152"/>
              <a:gd name="connsiteX4" fmla="*/ 0 w 7002464"/>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02464" h="6399152">
                <a:moveTo>
                  <a:pt x="0" y="0"/>
                </a:moveTo>
                <a:lnTo>
                  <a:pt x="7002464" y="0"/>
                </a:lnTo>
                <a:lnTo>
                  <a:pt x="7002464" y="5797156"/>
                </a:lnTo>
                <a:cubicBezTo>
                  <a:pt x="7002464" y="6129629"/>
                  <a:pt x="6732941" y="6399152"/>
                  <a:pt x="6400468" y="6399152"/>
                </a:cubicBezTo>
                <a:lnTo>
                  <a:pt x="0" y="6399152"/>
                </a:lnTo>
                <a:close/>
              </a:path>
            </a:pathLst>
          </a:custGeom>
          <a:blipFill dpi="0" rotWithShape="1">
            <a:blip r:embed="rId2">
              <a:alphaModFix amt="65000"/>
            </a:blip>
            <a:srcRect/>
            <a:stretch>
              <a:fillRect/>
            </a:stretch>
          </a:blipFill>
        </p:spPr>
        <p:txBody>
          <a:bodyPr wrap="square">
            <a:noAutofit/>
          </a:bodyPr>
          <a:lstStyle>
            <a:lvl1pPr marL="0" indent="0">
              <a:buNone/>
              <a:defRPr/>
            </a:lvl1pPr>
          </a:lstStyle>
          <a:p>
            <a:r>
              <a:rPr lang="en-US"/>
              <a: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7691007" y="3099815"/>
            <a:ext cx="3951469" cy="3084599"/>
          </a:xfrm>
        </p:spPr>
        <p:txBody>
          <a:bodyPr>
            <a:normAutofit/>
          </a:bodyPr>
          <a:lstStyle>
            <a:lvl1pPr marL="342900" indent="-342900">
              <a:buFont typeface="+mj-lt"/>
              <a:buAutoNum type="arabicPeriod"/>
              <a:defRPr sz="1800"/>
            </a:lvl1pPr>
            <a:lvl2pPr marL="571500" indent="-342900">
              <a:buFont typeface="+mj-lt"/>
              <a:buAutoNum type="arabicPeriod"/>
              <a:defRPr sz="1600"/>
            </a:lvl2pPr>
            <a:lvl3pPr marL="800100" indent="-342900">
              <a:buFont typeface="+mj-lt"/>
              <a:buAutoNum type="arabicPeriod"/>
              <a:defRPr sz="1400"/>
            </a:lvl3pPr>
            <a:lvl4pPr marL="914400" indent="-228600">
              <a:buFont typeface="+mj-lt"/>
              <a:buAutoNum type="arabicPeriod"/>
              <a:defRPr sz="1400"/>
            </a:lvl4pPr>
            <a:lvl5pPr marL="1143000" indent="-228600">
              <a:buFont typeface="+mj-lt"/>
              <a:buAutoNum type="arabicPeriod"/>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BCA36A28-16B8-4B74-ADBC-086BC21557C6}" type="datetime1">
              <a:rPr lang="en-US" smtClean="0"/>
              <a:t>10/9/25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202789839"/>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14984" y="2478024"/>
            <a:ext cx="4325112" cy="2454796"/>
          </a:xfrm>
        </p:spPr>
        <p:txBody>
          <a:bodyPr anchor="t">
            <a:normAutofit/>
          </a:bodyPr>
          <a:lstStyle>
            <a:lvl1pPr>
              <a:defRPr sz="4400"/>
            </a:lvl1pPr>
          </a:lstStyle>
          <a:p>
            <a:r>
              <a:rPr lang="en-US"/>
              <a:t>Click to edit Master title style</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273800" y="2478024"/>
            <a:ext cx="4325112" cy="2454796"/>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127807CC-3A12-4A50-A3BE-C6063551B4A3}" type="datetime1">
              <a:rPr lang="en-US" smtClean="0"/>
              <a:t>10/9/25</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0957796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14984" y="2039112"/>
            <a:ext cx="3813048" cy="3538728"/>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422392" y="2039112"/>
            <a:ext cx="5047488" cy="3538728"/>
          </a:xfrm>
        </p:spPr>
        <p:txBody>
          <a:bodyPr vert="horz" lIns="91440" tIns="45720" rIns="91440" bIns="45720" rtlCol="0">
            <a:normAutofit/>
          </a:bodyPr>
          <a:lstStyle>
            <a:lvl1pPr>
              <a:defRPr lang="en-US"/>
            </a:lvl1pPr>
            <a:lvl2pPr>
              <a:defRPr lang="en-US"/>
            </a:lvl2pPr>
            <a:lvl3pPr>
              <a:defRPr lang="en-US"/>
            </a:lvl3pPr>
            <a:lvl4pPr>
              <a:defRPr lang="en-US"/>
            </a:lvl4pPr>
            <a:lvl5pPr>
              <a:defRPr lang="en-US"/>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C7B40E33-4FBE-4166-8E4D-D16E2368EAF9}" type="datetime1">
              <a:rPr lang="en-US" smtClean="0"/>
              <a:t>10/9/25</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6513785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1600200"/>
            <a:ext cx="4142232" cy="4636008"/>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422392" y="1600200"/>
            <a:ext cx="5788152" cy="463600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D87688B5-3E47-407E-A4D5-0E98E41979E9}" type="datetime1">
              <a:rPr lang="en-US" smtClean="0"/>
              <a:t>10/9/25</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5956194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7" y="640079"/>
            <a:ext cx="4032505" cy="3621024"/>
          </a:xfrm>
        </p:spPr>
        <p:txBody>
          <a:bodyPr anchor="t">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5422392" y="640715"/>
            <a:ext cx="5968098" cy="57197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0E129CD1-440F-4DE5-9914-1074B1963E64}" type="datetime1">
              <a:rPr lang="en-US" smtClean="0"/>
              <a:t>10/9/25</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9233773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640080"/>
            <a:ext cx="3493008" cy="3621024"/>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425696" y="640080"/>
            <a:ext cx="7159752" cy="5724144"/>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F9155DF8-55DB-438A-B328-5A22697F5E96}" type="datetime1">
              <a:rPr lang="en-US" smtClean="0"/>
              <a:t>10/9/25</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044402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Content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550408" y="548640"/>
            <a:ext cx="6035040" cy="1143000"/>
          </a:xfrm>
        </p:spPr>
        <p:txBody>
          <a:bodyPr anchor="b"/>
          <a:lstStyle/>
          <a:p>
            <a:r>
              <a:rPr lang="en-US"/>
              <a:t>Click to edit Master title style</a:t>
            </a:r>
          </a:p>
        </p:txBody>
      </p:sp>
      <p:sp>
        <p:nvSpPr>
          <p:cNvPr id="11" name="Picture Placeholder 3">
            <a:extLst>
              <a:ext uri="{FF2B5EF4-FFF2-40B4-BE49-F238E27FC236}">
                <a16:creationId xmlns:a16="http://schemas.microsoft.com/office/drawing/2014/main" id="{C1AB8ED2-AD91-CB22-5624-BD41AB32529E}"/>
              </a:ext>
            </a:extLst>
          </p:cNvPr>
          <p:cNvSpPr>
            <a:spLocks noGrp="1"/>
          </p:cNvSpPr>
          <p:nvPr>
            <p:ph type="pic" sz="quarter" idx="15" hasCustomPrompt="1"/>
          </p:nvPr>
        </p:nvSpPr>
        <p:spPr>
          <a:xfrm>
            <a:off x="0" y="0"/>
            <a:ext cx="4844052" cy="6399152"/>
          </a:xfrm>
          <a:custGeom>
            <a:avLst/>
            <a:gdLst>
              <a:gd name="connsiteX0" fmla="*/ 0 w 4844052"/>
              <a:gd name="connsiteY0" fmla="*/ 0 h 6399152"/>
              <a:gd name="connsiteX1" fmla="*/ 4844052 w 4844052"/>
              <a:gd name="connsiteY1" fmla="*/ 0 h 6399152"/>
              <a:gd name="connsiteX2" fmla="*/ 4844052 w 4844052"/>
              <a:gd name="connsiteY2" fmla="*/ 5795922 h 6399152"/>
              <a:gd name="connsiteX3" fmla="*/ 4240822 w 4844052"/>
              <a:gd name="connsiteY3" fmla="*/ 6399152 h 6399152"/>
              <a:gd name="connsiteX4" fmla="*/ 0 w 4844052"/>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4052" h="6399152">
                <a:moveTo>
                  <a:pt x="0" y="0"/>
                </a:moveTo>
                <a:lnTo>
                  <a:pt x="4844052" y="0"/>
                </a:lnTo>
                <a:lnTo>
                  <a:pt x="4844052" y="5795922"/>
                </a:lnTo>
                <a:cubicBezTo>
                  <a:pt x="4844052" y="6129077"/>
                  <a:pt x="4573977" y="6399152"/>
                  <a:pt x="4240822" y="6399152"/>
                </a:cubicBezTo>
                <a:lnTo>
                  <a:pt x="0" y="6399152"/>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a:t>.</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550408" y="1828800"/>
            <a:ext cx="6035040" cy="44897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B9F2D74A-71A1-4609-9BED-C43EBEF2D096}" type="datetime1">
              <a:rPr lang="en-US" smtClean="0"/>
              <a:t>10/9/25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5713808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Content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48640"/>
            <a:ext cx="6135624" cy="1143000"/>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429768" y="1828800"/>
            <a:ext cx="6135624" cy="44897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3">
            <a:extLst>
              <a:ext uri="{FF2B5EF4-FFF2-40B4-BE49-F238E27FC236}">
                <a16:creationId xmlns:a16="http://schemas.microsoft.com/office/drawing/2014/main" id="{D436AA50-FCF9-9A32-68F8-A124C794908D}"/>
              </a:ext>
            </a:extLst>
          </p:cNvPr>
          <p:cNvSpPr>
            <a:spLocks noGrp="1"/>
          </p:cNvSpPr>
          <p:nvPr>
            <p:ph type="pic" sz="quarter" idx="15" hasCustomPrompt="1"/>
          </p:nvPr>
        </p:nvSpPr>
        <p:spPr>
          <a:xfrm>
            <a:off x="7353304" y="0"/>
            <a:ext cx="4838696" cy="6399152"/>
          </a:xfrm>
          <a:custGeom>
            <a:avLst/>
            <a:gdLst>
              <a:gd name="connsiteX0" fmla="*/ 0 w 4838696"/>
              <a:gd name="connsiteY0" fmla="*/ 0 h 6399152"/>
              <a:gd name="connsiteX1" fmla="*/ 4838696 w 4838696"/>
              <a:gd name="connsiteY1" fmla="*/ 0 h 6399152"/>
              <a:gd name="connsiteX2" fmla="*/ 4838696 w 4838696"/>
              <a:gd name="connsiteY2" fmla="*/ 6399152 h 6399152"/>
              <a:gd name="connsiteX3" fmla="*/ 603230 w 4838696"/>
              <a:gd name="connsiteY3" fmla="*/ 6399152 h 6399152"/>
              <a:gd name="connsiteX4" fmla="*/ 0 w 4838696"/>
              <a:gd name="connsiteY4" fmla="*/ 579592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38696" h="6399152">
                <a:moveTo>
                  <a:pt x="0" y="0"/>
                </a:moveTo>
                <a:lnTo>
                  <a:pt x="4838696" y="0"/>
                </a:lnTo>
                <a:lnTo>
                  <a:pt x="4838696" y="6399152"/>
                </a:lnTo>
                <a:lnTo>
                  <a:pt x="603230" y="6399152"/>
                </a:lnTo>
                <a:cubicBezTo>
                  <a:pt x="270075" y="6399152"/>
                  <a:pt x="0" y="6129077"/>
                  <a:pt x="0" y="5795922"/>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F79B868B-869A-478B-B17A-F3477F1ABEB8}" type="datetime1">
              <a:rPr lang="en-US" smtClean="0"/>
              <a:t>10/9/25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8685454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Content Photo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820076" y="320040"/>
            <a:ext cx="6766560" cy="932688"/>
          </a:xfrm>
        </p:spPr>
        <p:txBody>
          <a:bodyPr anchor="b"/>
          <a:lstStyle/>
          <a:p>
            <a:r>
              <a:rPr lang="en-US"/>
              <a:t>Click to edit Master title style</a:t>
            </a:r>
          </a:p>
        </p:txBody>
      </p:sp>
      <p:sp>
        <p:nvSpPr>
          <p:cNvPr id="11" name="Picture Placeholder 3">
            <a:extLst>
              <a:ext uri="{FF2B5EF4-FFF2-40B4-BE49-F238E27FC236}">
                <a16:creationId xmlns:a16="http://schemas.microsoft.com/office/drawing/2014/main" id="{1B32E518-8213-A79A-7E36-BA4D782F8ED4}"/>
              </a:ext>
            </a:extLst>
          </p:cNvPr>
          <p:cNvSpPr>
            <a:spLocks noGrp="1"/>
          </p:cNvSpPr>
          <p:nvPr>
            <p:ph type="pic" sz="quarter" idx="15" hasCustomPrompt="1"/>
          </p:nvPr>
        </p:nvSpPr>
        <p:spPr>
          <a:xfrm>
            <a:off x="0" y="0"/>
            <a:ext cx="4147926" cy="6399152"/>
          </a:xfrm>
          <a:custGeom>
            <a:avLst/>
            <a:gdLst>
              <a:gd name="connsiteX0" fmla="*/ 0 w 4147926"/>
              <a:gd name="connsiteY0" fmla="*/ 0 h 6399152"/>
              <a:gd name="connsiteX1" fmla="*/ 4147926 w 4147926"/>
              <a:gd name="connsiteY1" fmla="*/ 0 h 6399152"/>
              <a:gd name="connsiteX2" fmla="*/ 4147926 w 4147926"/>
              <a:gd name="connsiteY2" fmla="*/ 5795922 h 6399152"/>
              <a:gd name="connsiteX3" fmla="*/ 3544696 w 4147926"/>
              <a:gd name="connsiteY3" fmla="*/ 6399152 h 6399152"/>
              <a:gd name="connsiteX4" fmla="*/ 0 w 4147926"/>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7926" h="6399152">
                <a:moveTo>
                  <a:pt x="0" y="0"/>
                </a:moveTo>
                <a:lnTo>
                  <a:pt x="4147926" y="0"/>
                </a:lnTo>
                <a:lnTo>
                  <a:pt x="4147926" y="5795922"/>
                </a:lnTo>
                <a:cubicBezTo>
                  <a:pt x="4147926" y="6129077"/>
                  <a:pt x="3877851" y="6399152"/>
                  <a:pt x="3544696" y="6399152"/>
                </a:cubicBezTo>
                <a:lnTo>
                  <a:pt x="0" y="6399152"/>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a:t>.</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820076" y="1380744"/>
            <a:ext cx="6766560"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28CCA563-903D-4707-A09B-73AE7FD9F3E4}" type="datetime1">
              <a:rPr lang="en-US" smtClean="0"/>
              <a:t>10/9/25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1701859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Content Photo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320040"/>
            <a:ext cx="6858000" cy="93268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429768" y="1380744"/>
            <a:ext cx="6858000"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3">
            <a:extLst>
              <a:ext uri="{FF2B5EF4-FFF2-40B4-BE49-F238E27FC236}">
                <a16:creationId xmlns:a16="http://schemas.microsoft.com/office/drawing/2014/main" id="{22444857-0BC3-ACAE-DBB1-5D530AA35ED8}"/>
              </a:ext>
            </a:extLst>
          </p:cNvPr>
          <p:cNvSpPr>
            <a:spLocks noGrp="1"/>
          </p:cNvSpPr>
          <p:nvPr>
            <p:ph type="pic" sz="quarter" idx="15" hasCustomPrompt="1"/>
          </p:nvPr>
        </p:nvSpPr>
        <p:spPr>
          <a:xfrm>
            <a:off x="8046768" y="0"/>
            <a:ext cx="4145232" cy="6399152"/>
          </a:xfrm>
          <a:custGeom>
            <a:avLst/>
            <a:gdLst>
              <a:gd name="connsiteX0" fmla="*/ 0 w 4145232"/>
              <a:gd name="connsiteY0" fmla="*/ 0 h 6399152"/>
              <a:gd name="connsiteX1" fmla="*/ 4145232 w 4145232"/>
              <a:gd name="connsiteY1" fmla="*/ 0 h 6399152"/>
              <a:gd name="connsiteX2" fmla="*/ 4145232 w 4145232"/>
              <a:gd name="connsiteY2" fmla="*/ 6399152 h 6399152"/>
              <a:gd name="connsiteX3" fmla="*/ 603230 w 4145232"/>
              <a:gd name="connsiteY3" fmla="*/ 6399152 h 6399152"/>
              <a:gd name="connsiteX4" fmla="*/ 0 w 4145232"/>
              <a:gd name="connsiteY4" fmla="*/ 579592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5232" h="6399152">
                <a:moveTo>
                  <a:pt x="0" y="0"/>
                </a:moveTo>
                <a:lnTo>
                  <a:pt x="4145232" y="0"/>
                </a:lnTo>
                <a:lnTo>
                  <a:pt x="4145232" y="6399152"/>
                </a:lnTo>
                <a:lnTo>
                  <a:pt x="603230" y="6399152"/>
                </a:lnTo>
                <a:cubicBezTo>
                  <a:pt x="270075" y="6399152"/>
                  <a:pt x="0" y="6129077"/>
                  <a:pt x="0" y="5795922"/>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5E5F747B-DE86-4C56-A69A-2124AC6051DB}" type="datetime1">
              <a:rPr lang="en-US" smtClean="0"/>
              <a:t>10/9/25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40309998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Content Photo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196328" y="601755"/>
            <a:ext cx="4389120" cy="1527048"/>
          </a:xfrm>
        </p:spPr>
        <p:txBody>
          <a:bodyPr anchor="b"/>
          <a:lstStyle/>
          <a:p>
            <a:r>
              <a:rPr lang="en-US"/>
              <a:t>Click to edit Master title style</a:t>
            </a:r>
          </a:p>
        </p:txBody>
      </p:sp>
      <p:sp>
        <p:nvSpPr>
          <p:cNvPr id="11" name="Picture Placeholder 3">
            <a:extLst>
              <a:ext uri="{FF2B5EF4-FFF2-40B4-BE49-F238E27FC236}">
                <a16:creationId xmlns:a16="http://schemas.microsoft.com/office/drawing/2014/main" id="{6F26914B-7405-10AB-A859-8165D7B1A93C}"/>
              </a:ext>
            </a:extLst>
          </p:cNvPr>
          <p:cNvSpPr>
            <a:spLocks noGrp="1"/>
          </p:cNvSpPr>
          <p:nvPr>
            <p:ph type="pic" sz="quarter" idx="15" hasCustomPrompt="1"/>
          </p:nvPr>
        </p:nvSpPr>
        <p:spPr>
          <a:xfrm>
            <a:off x="0" y="1"/>
            <a:ext cx="6591300" cy="6410303"/>
          </a:xfrm>
          <a:custGeom>
            <a:avLst/>
            <a:gdLst>
              <a:gd name="connsiteX0" fmla="*/ 0 w 6591300"/>
              <a:gd name="connsiteY0" fmla="*/ 0 h 6410303"/>
              <a:gd name="connsiteX1" fmla="*/ 6591300 w 6591300"/>
              <a:gd name="connsiteY1" fmla="*/ 0 h 6410303"/>
              <a:gd name="connsiteX2" fmla="*/ 6591300 w 6591300"/>
              <a:gd name="connsiteY2" fmla="*/ 5807073 h 6410303"/>
              <a:gd name="connsiteX3" fmla="*/ 5988070 w 6591300"/>
              <a:gd name="connsiteY3" fmla="*/ 6410303 h 6410303"/>
              <a:gd name="connsiteX4" fmla="*/ 0 w 6591300"/>
              <a:gd name="connsiteY4" fmla="*/ 6410303 h 64103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91300" h="6410303">
                <a:moveTo>
                  <a:pt x="0" y="0"/>
                </a:moveTo>
                <a:lnTo>
                  <a:pt x="6591300" y="0"/>
                </a:lnTo>
                <a:lnTo>
                  <a:pt x="6591300" y="5807073"/>
                </a:lnTo>
                <a:cubicBezTo>
                  <a:pt x="6591300" y="6140228"/>
                  <a:pt x="6321225" y="6410303"/>
                  <a:pt x="5988070" y="6410303"/>
                </a:cubicBezTo>
                <a:lnTo>
                  <a:pt x="0" y="6410303"/>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a:t>.</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96328" y="2276856"/>
            <a:ext cx="4389120" cy="40416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3B5E8E98-97C5-4AE8-8CC9-69C51FF1A0EF}" type="datetime1">
              <a:rPr lang="en-US" smtClean="0"/>
              <a:t>10/9/25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8382615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Content Photo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4480560" cy="152704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29767" y="2276856"/>
            <a:ext cx="4480560" cy="40416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3">
            <a:extLst>
              <a:ext uri="{FF2B5EF4-FFF2-40B4-BE49-F238E27FC236}">
                <a16:creationId xmlns:a16="http://schemas.microsoft.com/office/drawing/2014/main" id="{CE823DF8-AABE-3B17-254E-81CD7CA2B5BF}"/>
              </a:ext>
            </a:extLst>
          </p:cNvPr>
          <p:cNvSpPr>
            <a:spLocks noGrp="1"/>
          </p:cNvSpPr>
          <p:nvPr>
            <p:ph type="pic" sz="quarter" idx="15" hasCustomPrompt="1"/>
          </p:nvPr>
        </p:nvSpPr>
        <p:spPr>
          <a:xfrm>
            <a:off x="5737594" y="0"/>
            <a:ext cx="6454406" cy="6399152"/>
          </a:xfrm>
          <a:custGeom>
            <a:avLst/>
            <a:gdLst>
              <a:gd name="connsiteX0" fmla="*/ 0 w 6454406"/>
              <a:gd name="connsiteY0" fmla="*/ 0 h 6399152"/>
              <a:gd name="connsiteX1" fmla="*/ 6454406 w 6454406"/>
              <a:gd name="connsiteY1" fmla="*/ 0 h 6399152"/>
              <a:gd name="connsiteX2" fmla="*/ 6454406 w 6454406"/>
              <a:gd name="connsiteY2" fmla="*/ 6399152 h 6399152"/>
              <a:gd name="connsiteX3" fmla="*/ 601995 w 6454406"/>
              <a:gd name="connsiteY3" fmla="*/ 6399152 h 6399152"/>
              <a:gd name="connsiteX4" fmla="*/ 0 w 6454406"/>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54406" h="6399152">
                <a:moveTo>
                  <a:pt x="0" y="0"/>
                </a:moveTo>
                <a:lnTo>
                  <a:pt x="6454406" y="0"/>
                </a:lnTo>
                <a:lnTo>
                  <a:pt x="6454406" y="6399152"/>
                </a:lnTo>
                <a:lnTo>
                  <a:pt x="601995" y="6399152"/>
                </a:lnTo>
                <a:cubicBezTo>
                  <a:pt x="269522" y="6399152"/>
                  <a:pt x="0" y="6129629"/>
                  <a:pt x="0" y="5797156"/>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7D524F82-DB30-4BD5-9E9D-AD825E313C84}" type="datetime1">
              <a:rPr lang="en-US" smtClean="0"/>
              <a:t>10/9/25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6544280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Content Photo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196328" y="320040"/>
            <a:ext cx="4389120" cy="932688"/>
          </a:xfrm>
        </p:spPr>
        <p:txBody>
          <a:bodyPr anchor="b"/>
          <a:lstStyle/>
          <a:p>
            <a:r>
              <a:rPr lang="en-US"/>
              <a:t>Click to edit Master title style</a:t>
            </a:r>
          </a:p>
        </p:txBody>
      </p:sp>
      <p:sp>
        <p:nvSpPr>
          <p:cNvPr id="11" name="Picture Placeholder 9">
            <a:extLst>
              <a:ext uri="{FF2B5EF4-FFF2-40B4-BE49-F238E27FC236}">
                <a16:creationId xmlns:a16="http://schemas.microsoft.com/office/drawing/2014/main" id="{6B8A8E1B-B99E-8C69-154E-2FAADB07D510}"/>
              </a:ext>
            </a:extLst>
          </p:cNvPr>
          <p:cNvSpPr>
            <a:spLocks noGrp="1"/>
          </p:cNvSpPr>
          <p:nvPr>
            <p:ph type="pic" sz="quarter" idx="15" hasCustomPrompt="1"/>
          </p:nvPr>
        </p:nvSpPr>
        <p:spPr>
          <a:xfrm>
            <a:off x="0" y="0"/>
            <a:ext cx="6591300" cy="6399152"/>
          </a:xfrm>
          <a:custGeom>
            <a:avLst/>
            <a:gdLst>
              <a:gd name="connsiteX0" fmla="*/ 0 w 6591300"/>
              <a:gd name="connsiteY0" fmla="*/ 0 h 6399152"/>
              <a:gd name="connsiteX1" fmla="*/ 6591300 w 6591300"/>
              <a:gd name="connsiteY1" fmla="*/ 0 h 6399152"/>
              <a:gd name="connsiteX2" fmla="*/ 6591300 w 6591300"/>
              <a:gd name="connsiteY2" fmla="*/ 5797156 h 6399152"/>
              <a:gd name="connsiteX3" fmla="*/ 5989304 w 6591300"/>
              <a:gd name="connsiteY3" fmla="*/ 6399152 h 6399152"/>
              <a:gd name="connsiteX4" fmla="*/ 0 w 6591300"/>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91300" h="6399152">
                <a:moveTo>
                  <a:pt x="0" y="0"/>
                </a:moveTo>
                <a:lnTo>
                  <a:pt x="6591300" y="0"/>
                </a:lnTo>
                <a:lnTo>
                  <a:pt x="6591300" y="5797156"/>
                </a:lnTo>
                <a:cubicBezTo>
                  <a:pt x="6591300" y="6129629"/>
                  <a:pt x="6321777" y="6399152"/>
                  <a:pt x="5989304" y="6399152"/>
                </a:cubicBezTo>
                <a:lnTo>
                  <a:pt x="0" y="6399152"/>
                </a:ln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a:t>.</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96328" y="1380744"/>
            <a:ext cx="4389120"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1E7477ED-8564-46ED-8FFC-DE5A509699F3}" type="datetime1">
              <a:rPr lang="en-US" smtClean="0"/>
              <a:t>10/9/25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2953918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Content Photo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7" y="320040"/>
            <a:ext cx="4573413" cy="93268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29766" y="1380744"/>
            <a:ext cx="4573413"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3">
            <a:extLst>
              <a:ext uri="{FF2B5EF4-FFF2-40B4-BE49-F238E27FC236}">
                <a16:creationId xmlns:a16="http://schemas.microsoft.com/office/drawing/2014/main" id="{2BD82EEA-7278-1A73-C95C-473F75B54048}"/>
              </a:ext>
            </a:extLst>
          </p:cNvPr>
          <p:cNvSpPr>
            <a:spLocks noGrp="1"/>
          </p:cNvSpPr>
          <p:nvPr>
            <p:ph type="pic" sz="quarter" idx="15" hasCustomPrompt="1"/>
          </p:nvPr>
        </p:nvSpPr>
        <p:spPr>
          <a:xfrm>
            <a:off x="5737593" y="0"/>
            <a:ext cx="6454407" cy="6399152"/>
          </a:xfrm>
          <a:custGeom>
            <a:avLst/>
            <a:gdLst>
              <a:gd name="connsiteX0" fmla="*/ 0 w 6454407"/>
              <a:gd name="connsiteY0" fmla="*/ 0 h 6399152"/>
              <a:gd name="connsiteX1" fmla="*/ 6454407 w 6454407"/>
              <a:gd name="connsiteY1" fmla="*/ 0 h 6399152"/>
              <a:gd name="connsiteX2" fmla="*/ 6454407 w 6454407"/>
              <a:gd name="connsiteY2" fmla="*/ 6399152 h 6399152"/>
              <a:gd name="connsiteX3" fmla="*/ 601996 w 6454407"/>
              <a:gd name="connsiteY3" fmla="*/ 6399152 h 6399152"/>
              <a:gd name="connsiteX4" fmla="*/ 0 w 6454407"/>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54407" h="6399152">
                <a:moveTo>
                  <a:pt x="0" y="0"/>
                </a:moveTo>
                <a:lnTo>
                  <a:pt x="6454407" y="0"/>
                </a:lnTo>
                <a:lnTo>
                  <a:pt x="6454407" y="6399152"/>
                </a:lnTo>
                <a:lnTo>
                  <a:pt x="601996" y="6399152"/>
                </a:lnTo>
                <a:cubicBezTo>
                  <a:pt x="269523" y="6399152"/>
                  <a:pt x="0" y="6129629"/>
                  <a:pt x="0" y="5797156"/>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90826781-2293-4754-A74B-94E6E7D7B311}" type="datetime1">
              <a:rPr lang="en-US" smtClean="0"/>
              <a:t>10/9/25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38920988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Content Photo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21040" y="603504"/>
            <a:ext cx="3401568" cy="1527048"/>
          </a:xfrm>
        </p:spPr>
        <p:txBody>
          <a:bodyPr anchor="b"/>
          <a:lstStyle/>
          <a:p>
            <a:r>
              <a:rPr lang="en-US"/>
              <a:t>Click to edit Master title style</a:t>
            </a:r>
          </a:p>
        </p:txBody>
      </p:sp>
      <p:sp>
        <p:nvSpPr>
          <p:cNvPr id="11" name="Picture Placeholder 3">
            <a:extLst>
              <a:ext uri="{FF2B5EF4-FFF2-40B4-BE49-F238E27FC236}">
                <a16:creationId xmlns:a16="http://schemas.microsoft.com/office/drawing/2014/main" id="{F44EE1A0-D83B-FE6C-4495-F55C5070D5D1}"/>
              </a:ext>
            </a:extLst>
          </p:cNvPr>
          <p:cNvSpPr>
            <a:spLocks noGrp="1"/>
          </p:cNvSpPr>
          <p:nvPr>
            <p:ph type="pic" sz="quarter" idx="15" hasCustomPrompt="1"/>
          </p:nvPr>
        </p:nvSpPr>
        <p:spPr>
          <a:xfrm>
            <a:off x="0" y="0"/>
            <a:ext cx="7734300" cy="6399152"/>
          </a:xfrm>
          <a:custGeom>
            <a:avLst/>
            <a:gdLst>
              <a:gd name="connsiteX0" fmla="*/ 0 w 7734300"/>
              <a:gd name="connsiteY0" fmla="*/ 0 h 6399152"/>
              <a:gd name="connsiteX1" fmla="*/ 7734300 w 7734300"/>
              <a:gd name="connsiteY1" fmla="*/ 0 h 6399152"/>
              <a:gd name="connsiteX2" fmla="*/ 7734300 w 7734300"/>
              <a:gd name="connsiteY2" fmla="*/ 5797156 h 6399152"/>
              <a:gd name="connsiteX3" fmla="*/ 7132304 w 7734300"/>
              <a:gd name="connsiteY3" fmla="*/ 6399152 h 6399152"/>
              <a:gd name="connsiteX4" fmla="*/ 0 w 7734300"/>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34300" h="6399152">
                <a:moveTo>
                  <a:pt x="0" y="0"/>
                </a:moveTo>
                <a:lnTo>
                  <a:pt x="7734300" y="0"/>
                </a:lnTo>
                <a:lnTo>
                  <a:pt x="7734300" y="5797156"/>
                </a:lnTo>
                <a:cubicBezTo>
                  <a:pt x="7734300" y="6129629"/>
                  <a:pt x="7464777" y="6399152"/>
                  <a:pt x="7132304" y="6399152"/>
                </a:cubicBezTo>
                <a:lnTo>
                  <a:pt x="0" y="6399152"/>
                </a:ln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a: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21040" y="2276856"/>
            <a:ext cx="3401568" cy="404164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CDFBFA6E-9D0B-474A-AFB9-4E0832448570}" type="datetime1">
              <a:rPr lang="en-US" smtClean="0"/>
              <a:t>10/9/25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2290758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Content Photo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3401568" cy="152704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429768" y="2276856"/>
            <a:ext cx="3401568" cy="404164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3">
            <a:extLst>
              <a:ext uri="{FF2B5EF4-FFF2-40B4-BE49-F238E27FC236}">
                <a16:creationId xmlns:a16="http://schemas.microsoft.com/office/drawing/2014/main" id="{58FA1BA0-D099-705F-F85E-3FBC782F7651}"/>
              </a:ext>
            </a:extLst>
          </p:cNvPr>
          <p:cNvSpPr>
            <a:spLocks noGrp="1"/>
          </p:cNvSpPr>
          <p:nvPr>
            <p:ph type="pic" sz="quarter" idx="15" hasCustomPrompt="1"/>
          </p:nvPr>
        </p:nvSpPr>
        <p:spPr>
          <a:xfrm>
            <a:off x="4502843" y="2"/>
            <a:ext cx="7689157" cy="6399151"/>
          </a:xfrm>
          <a:custGeom>
            <a:avLst/>
            <a:gdLst>
              <a:gd name="connsiteX0" fmla="*/ 0 w 7689157"/>
              <a:gd name="connsiteY0" fmla="*/ 0 h 6399151"/>
              <a:gd name="connsiteX1" fmla="*/ 7689157 w 7689157"/>
              <a:gd name="connsiteY1" fmla="*/ 0 h 6399151"/>
              <a:gd name="connsiteX2" fmla="*/ 7689157 w 7689157"/>
              <a:gd name="connsiteY2" fmla="*/ 6399151 h 6399151"/>
              <a:gd name="connsiteX3" fmla="*/ 601997 w 7689157"/>
              <a:gd name="connsiteY3" fmla="*/ 6399151 h 6399151"/>
              <a:gd name="connsiteX4" fmla="*/ 0 w 7689157"/>
              <a:gd name="connsiteY4" fmla="*/ 5797155 h 6399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89157" h="6399151">
                <a:moveTo>
                  <a:pt x="0" y="0"/>
                </a:moveTo>
                <a:lnTo>
                  <a:pt x="7689157" y="0"/>
                </a:lnTo>
                <a:lnTo>
                  <a:pt x="7689157" y="6399151"/>
                </a:lnTo>
                <a:lnTo>
                  <a:pt x="601997" y="6399151"/>
                </a:lnTo>
                <a:cubicBezTo>
                  <a:pt x="269523" y="6399151"/>
                  <a:pt x="0" y="6129628"/>
                  <a:pt x="0" y="5797155"/>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EE767648-9FB3-40F4-8072-E80887331DF3}" type="datetime1">
              <a:rPr lang="en-US" smtClean="0"/>
              <a:t>10/9/25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8774413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Content Photo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11896" y="1078992"/>
            <a:ext cx="3273552" cy="1947672"/>
          </a:xfrm>
        </p:spPr>
        <p:txBody>
          <a:bodyPr anchor="b"/>
          <a:lstStyle/>
          <a:p>
            <a:r>
              <a:rPr lang="en-US"/>
              <a:t>Click to edit Master title style</a:t>
            </a:r>
          </a:p>
        </p:txBody>
      </p:sp>
      <p:sp>
        <p:nvSpPr>
          <p:cNvPr id="11" name="Picture Placeholder 3">
            <a:extLst>
              <a:ext uri="{FF2B5EF4-FFF2-40B4-BE49-F238E27FC236}">
                <a16:creationId xmlns:a16="http://schemas.microsoft.com/office/drawing/2014/main" id="{8073E866-A871-62F7-1E54-F2A44278F834}"/>
              </a:ext>
            </a:extLst>
          </p:cNvPr>
          <p:cNvSpPr>
            <a:spLocks noGrp="1"/>
          </p:cNvSpPr>
          <p:nvPr>
            <p:ph type="pic" sz="quarter" idx="15" hasCustomPrompt="1"/>
          </p:nvPr>
        </p:nvSpPr>
        <p:spPr>
          <a:xfrm>
            <a:off x="0" y="0"/>
            <a:ext cx="7734300" cy="6399152"/>
          </a:xfrm>
          <a:custGeom>
            <a:avLst/>
            <a:gdLst>
              <a:gd name="connsiteX0" fmla="*/ 0 w 7734300"/>
              <a:gd name="connsiteY0" fmla="*/ 0 h 6399152"/>
              <a:gd name="connsiteX1" fmla="*/ 7734300 w 7734300"/>
              <a:gd name="connsiteY1" fmla="*/ 0 h 6399152"/>
              <a:gd name="connsiteX2" fmla="*/ 7734300 w 7734300"/>
              <a:gd name="connsiteY2" fmla="*/ 5797156 h 6399152"/>
              <a:gd name="connsiteX3" fmla="*/ 7132304 w 7734300"/>
              <a:gd name="connsiteY3" fmla="*/ 6399152 h 6399152"/>
              <a:gd name="connsiteX4" fmla="*/ 0 w 7734300"/>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34300" h="6399152">
                <a:moveTo>
                  <a:pt x="0" y="0"/>
                </a:moveTo>
                <a:lnTo>
                  <a:pt x="7734300" y="0"/>
                </a:lnTo>
                <a:lnTo>
                  <a:pt x="7734300" y="5797156"/>
                </a:lnTo>
                <a:cubicBezTo>
                  <a:pt x="7734300" y="6129629"/>
                  <a:pt x="7464777" y="6399152"/>
                  <a:pt x="7132304" y="6399152"/>
                </a:cubicBezTo>
                <a:lnTo>
                  <a:pt x="0" y="6399152"/>
                </a:ln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a: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11896" y="3099816"/>
            <a:ext cx="3273552" cy="2953512"/>
          </a:xfrm>
        </p:spPr>
        <p:txBody>
          <a:bodyPr>
            <a:normAutofit/>
          </a:bodyPr>
          <a:lstStyle>
            <a:lvl1pPr marL="0" indent="0">
              <a:buNone/>
              <a:defRPr sz="1600"/>
            </a:lvl1pPr>
            <a:lvl2pPr marL="228600" indent="0">
              <a:buNone/>
              <a:defRPr sz="1400"/>
            </a:lvl2pPr>
            <a:lvl3pPr marL="457200" indent="0">
              <a:buNone/>
              <a:defRPr sz="1400"/>
            </a:lvl3pPr>
            <a:lvl4pPr marL="685800" indent="0">
              <a:buNone/>
              <a:defRPr sz="1400"/>
            </a:lvl4pPr>
            <a:lvl5pPr marL="914400" inden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7007E99A-2976-4D79-B66C-833B4C12E9C9}" type="datetime1">
              <a:rPr lang="en-US" smtClean="0"/>
              <a:t>10/9/25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1420643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Content Photo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111854"/>
            <a:ext cx="3945468" cy="1389888"/>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584372" y="5111854"/>
            <a:ext cx="6168356" cy="1389888"/>
          </a:xfrm>
        </p:spPr>
        <p:txBody>
          <a:bodyPr>
            <a:normAutofit/>
          </a:bodyPr>
          <a:lstStyle>
            <a:lvl1pPr marL="0" indent="0">
              <a:buFont typeface="Arial" panose="020B0604020202020204" pitchFamily="34" charset="0"/>
              <a:buNone/>
              <a:defRPr sz="16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815B30A2-D0D1-DED2-1133-A673CEA16AE9}"/>
              </a:ext>
            </a:extLst>
          </p:cNvPr>
          <p:cNvSpPr>
            <a:spLocks noGrp="1"/>
          </p:cNvSpPr>
          <p:nvPr>
            <p:ph type="pic" sz="quarter" idx="15" hasCustomPrompt="1"/>
          </p:nvPr>
        </p:nvSpPr>
        <p:spPr>
          <a:xfrm>
            <a:off x="0" y="0"/>
            <a:ext cx="11750040" cy="4724868"/>
          </a:xfrm>
          <a:custGeom>
            <a:avLst/>
            <a:gdLst>
              <a:gd name="connsiteX0" fmla="*/ 0 w 11750040"/>
              <a:gd name="connsiteY0" fmla="*/ 0 h 4724868"/>
              <a:gd name="connsiteX1" fmla="*/ 11750040 w 11750040"/>
              <a:gd name="connsiteY1" fmla="*/ 0 h 4724868"/>
              <a:gd name="connsiteX2" fmla="*/ 11750040 w 11750040"/>
              <a:gd name="connsiteY2" fmla="*/ 4122872 h 4724868"/>
              <a:gd name="connsiteX3" fmla="*/ 11148044 w 11750040"/>
              <a:gd name="connsiteY3" fmla="*/ 4724868 h 4724868"/>
              <a:gd name="connsiteX4" fmla="*/ 0 w 11750040"/>
              <a:gd name="connsiteY4" fmla="*/ 4724868 h 4724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50040" h="4724868">
                <a:moveTo>
                  <a:pt x="0" y="0"/>
                </a:moveTo>
                <a:lnTo>
                  <a:pt x="11750040" y="0"/>
                </a:lnTo>
                <a:lnTo>
                  <a:pt x="11750040" y="4122872"/>
                </a:lnTo>
                <a:cubicBezTo>
                  <a:pt x="11750040" y="4455345"/>
                  <a:pt x="11480517" y="4724868"/>
                  <a:pt x="11148044" y="4724868"/>
                </a:cubicBezTo>
                <a:lnTo>
                  <a:pt x="0" y="4724868"/>
                </a:ln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C49DDD7D-A4A9-4042-8D3D-AF897B76225E}" type="datetime1">
              <a:rPr lang="en-US" smtClean="0"/>
              <a:t>10/9/25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5137264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Content Photo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4162318"/>
            <a:ext cx="2953618" cy="1892808"/>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4162318"/>
            <a:ext cx="7772400" cy="2240280"/>
          </a:xfrm>
        </p:spPr>
        <p:txBody>
          <a:bodyPr>
            <a:norm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400"/>
            </a:lvl4pPr>
            <a:lvl5pPr marL="1085850" indent="-171450">
              <a:buFont typeface="Arial" panose="020B0604020202020204" pitchFamily="34"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0696DEB7-ADC8-3E90-7A63-F11D6535D0E4}"/>
              </a:ext>
            </a:extLst>
          </p:cNvPr>
          <p:cNvSpPr>
            <a:spLocks noGrp="1"/>
          </p:cNvSpPr>
          <p:nvPr>
            <p:ph type="pic" sz="quarter" idx="15" hasCustomPrompt="1"/>
          </p:nvPr>
        </p:nvSpPr>
        <p:spPr>
          <a:xfrm>
            <a:off x="0" y="0"/>
            <a:ext cx="11750040" cy="3806246"/>
          </a:xfrm>
          <a:custGeom>
            <a:avLst/>
            <a:gdLst>
              <a:gd name="connsiteX0" fmla="*/ 0 w 11733150"/>
              <a:gd name="connsiteY0" fmla="*/ 0 h 3806246"/>
              <a:gd name="connsiteX1" fmla="*/ 11733150 w 11733150"/>
              <a:gd name="connsiteY1" fmla="*/ 0 h 3806246"/>
              <a:gd name="connsiteX2" fmla="*/ 11733150 w 11733150"/>
              <a:gd name="connsiteY2" fmla="*/ 3204250 h 3806246"/>
              <a:gd name="connsiteX3" fmla="*/ 11131154 w 11733150"/>
              <a:gd name="connsiteY3" fmla="*/ 3806246 h 3806246"/>
              <a:gd name="connsiteX4" fmla="*/ 0 w 11733150"/>
              <a:gd name="connsiteY4" fmla="*/ 3806246 h 38062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3150" h="3806246">
                <a:moveTo>
                  <a:pt x="0" y="0"/>
                </a:moveTo>
                <a:lnTo>
                  <a:pt x="11733150" y="0"/>
                </a:lnTo>
                <a:lnTo>
                  <a:pt x="11733150" y="3204250"/>
                </a:lnTo>
                <a:cubicBezTo>
                  <a:pt x="11733150" y="3536723"/>
                  <a:pt x="11463627" y="3806246"/>
                  <a:pt x="11131154" y="3806246"/>
                </a:cubicBezTo>
                <a:lnTo>
                  <a:pt x="0" y="3806246"/>
                </a:ln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03EA3D79-61FB-48D3-96EC-9D73986E2DB4}" type="datetime1">
              <a:rPr lang="en-US" smtClean="0"/>
              <a:t>10/9/25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21139715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Content Photo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61425"/>
            <a:ext cx="2953618" cy="1892808"/>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561425"/>
            <a:ext cx="7772400" cy="2240280"/>
          </a:xfrm>
        </p:spPr>
        <p:txBody>
          <a:bodyPr>
            <a:norm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400"/>
            </a:lvl4pPr>
            <a:lvl5pPr marL="1085850" indent="-171450">
              <a:buFont typeface="Arial" panose="020B0604020202020204" pitchFamily="34"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11">
            <a:extLst>
              <a:ext uri="{FF2B5EF4-FFF2-40B4-BE49-F238E27FC236}">
                <a16:creationId xmlns:a16="http://schemas.microsoft.com/office/drawing/2014/main" id="{20558516-7088-BB33-D6DC-15ED4C60CBAF}"/>
              </a:ext>
            </a:extLst>
          </p:cNvPr>
          <p:cNvSpPr>
            <a:spLocks noGrp="1"/>
          </p:cNvSpPr>
          <p:nvPr>
            <p:ph type="pic" sz="quarter" idx="15" hasCustomPrompt="1"/>
          </p:nvPr>
        </p:nvSpPr>
        <p:spPr>
          <a:xfrm>
            <a:off x="441960" y="3067414"/>
            <a:ext cx="11750040" cy="3790586"/>
          </a:xfrm>
          <a:custGeom>
            <a:avLst/>
            <a:gdLst>
              <a:gd name="connsiteX0" fmla="*/ 603695 w 11750040"/>
              <a:gd name="connsiteY0" fmla="*/ 0 h 3790586"/>
              <a:gd name="connsiteX1" fmla="*/ 11750040 w 11750040"/>
              <a:gd name="connsiteY1" fmla="*/ 0 h 3790586"/>
              <a:gd name="connsiteX2" fmla="*/ 11750040 w 11750040"/>
              <a:gd name="connsiteY2" fmla="*/ 3790586 h 3790586"/>
              <a:gd name="connsiteX3" fmla="*/ 0 w 11750040"/>
              <a:gd name="connsiteY3" fmla="*/ 3790586 h 3790586"/>
              <a:gd name="connsiteX4" fmla="*/ 0 w 11750040"/>
              <a:gd name="connsiteY4" fmla="*/ 603695 h 3790586"/>
              <a:gd name="connsiteX5" fmla="*/ 603695 w 11750040"/>
              <a:gd name="connsiteY5" fmla="*/ 0 h 3790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50040" h="3790586">
                <a:moveTo>
                  <a:pt x="603695" y="0"/>
                </a:moveTo>
                <a:lnTo>
                  <a:pt x="11750040" y="0"/>
                </a:lnTo>
                <a:lnTo>
                  <a:pt x="11750040" y="3790586"/>
                </a:lnTo>
                <a:lnTo>
                  <a:pt x="0" y="3790586"/>
                </a:lnTo>
                <a:lnTo>
                  <a:pt x="0" y="603695"/>
                </a:lnTo>
                <a:cubicBezTo>
                  <a:pt x="0" y="270283"/>
                  <a:pt x="270283" y="0"/>
                  <a:pt x="603695" y="0"/>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40460"/>
            <a:ext cx="3494314" cy="338328"/>
          </a:xfrm>
        </p:spPr>
        <p:txBody>
          <a:bodyPr/>
          <a:lstStyle/>
          <a:p>
            <a:fld id="{5E407E80-9270-4600-9E83-876C054EC0ED}" type="datetime1">
              <a:rPr lang="en-US" smtClean="0"/>
              <a:t>10/9/25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876521" y="40460"/>
            <a:ext cx="2805405" cy="338328"/>
          </a:xfrm>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632162" y="40460"/>
            <a:ext cx="429207" cy="338328"/>
          </a:xfrm>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1028048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Content Photo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11155680" cy="970463"/>
          </a:xfrm>
        </p:spPr>
        <p:txBody>
          <a:bodyPr anchor="ctr"/>
          <a:lstStyle/>
          <a:p>
            <a:r>
              <a:rPr lang="en-US"/>
              <a:t>Click to edit Master title style</a:t>
            </a:r>
          </a:p>
        </p:txBody>
      </p:sp>
      <p:sp>
        <p:nvSpPr>
          <p:cNvPr id="9" name="Picture Placeholder 8">
            <a:extLst>
              <a:ext uri="{FF2B5EF4-FFF2-40B4-BE49-F238E27FC236}">
                <a16:creationId xmlns:a16="http://schemas.microsoft.com/office/drawing/2014/main" id="{19C22D85-D675-737B-9F54-B9D7FC819199}"/>
              </a:ext>
            </a:extLst>
          </p:cNvPr>
          <p:cNvSpPr>
            <a:spLocks noGrp="1"/>
          </p:cNvSpPr>
          <p:nvPr>
            <p:ph type="pic" sz="quarter" idx="15" hasCustomPrompt="1"/>
          </p:nvPr>
        </p:nvSpPr>
        <p:spPr>
          <a:xfrm>
            <a:off x="0" y="1828800"/>
            <a:ext cx="6707699" cy="5029200"/>
          </a:xfrm>
          <a:custGeom>
            <a:avLst/>
            <a:gdLst>
              <a:gd name="connsiteX0" fmla="*/ 0 w 6707699"/>
              <a:gd name="connsiteY0" fmla="*/ 0 h 5029200"/>
              <a:gd name="connsiteX1" fmla="*/ 6129259 w 6707699"/>
              <a:gd name="connsiteY1" fmla="*/ 0 h 5029200"/>
              <a:gd name="connsiteX2" fmla="*/ 6707699 w 6707699"/>
              <a:gd name="connsiteY2" fmla="*/ 578440 h 5029200"/>
              <a:gd name="connsiteX3" fmla="*/ 6707699 w 6707699"/>
              <a:gd name="connsiteY3" fmla="*/ 5029200 h 5029200"/>
              <a:gd name="connsiteX4" fmla="*/ 0 w 6707699"/>
              <a:gd name="connsiteY4" fmla="*/ 5029200 h 502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7699" h="5029200">
                <a:moveTo>
                  <a:pt x="0" y="0"/>
                </a:moveTo>
                <a:lnTo>
                  <a:pt x="6129259" y="0"/>
                </a:lnTo>
                <a:cubicBezTo>
                  <a:pt x="6448723" y="0"/>
                  <a:pt x="6707699" y="258976"/>
                  <a:pt x="6707699" y="578440"/>
                </a:cubicBezTo>
                <a:lnTo>
                  <a:pt x="6707699" y="5029200"/>
                </a:lnTo>
                <a:lnTo>
                  <a:pt x="0" y="5029200"/>
                </a:ln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a:t>.</a:t>
            </a:r>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7389302" y="1828800"/>
            <a:ext cx="4196146" cy="45037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389302" y="6492240"/>
            <a:ext cx="1280160" cy="338328"/>
          </a:xfrm>
        </p:spPr>
        <p:txBody>
          <a:bodyPr/>
          <a:lstStyle/>
          <a:p>
            <a:fld id="{7A043757-40C8-48EB-A459-80D3B00F0BCB}" type="datetime1">
              <a:rPr lang="en-US" smtClean="0"/>
              <a:t>10/9/25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669462" y="6492240"/>
            <a:ext cx="2888554" cy="338328"/>
          </a:xfrm>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9961359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itle, Content Photo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48639"/>
            <a:ext cx="4855464" cy="1453896"/>
          </a:xfrm>
        </p:spPr>
        <p:txBody>
          <a:bodyPr anchor="t"/>
          <a:lstStyle/>
          <a:p>
            <a:r>
              <a:rPr lang="en-US"/>
              <a:t>Click to edit Master title style</a:t>
            </a:r>
          </a:p>
        </p:txBody>
      </p:sp>
      <p:sp>
        <p:nvSpPr>
          <p:cNvPr id="11" name="Picture Placeholder 8">
            <a:extLst>
              <a:ext uri="{FF2B5EF4-FFF2-40B4-BE49-F238E27FC236}">
                <a16:creationId xmlns:a16="http://schemas.microsoft.com/office/drawing/2014/main" id="{C202BC3A-8633-9F03-1586-99447DA1CFF3}"/>
              </a:ext>
            </a:extLst>
          </p:cNvPr>
          <p:cNvSpPr>
            <a:spLocks noGrp="1"/>
          </p:cNvSpPr>
          <p:nvPr>
            <p:ph type="pic" sz="quarter" idx="15" hasCustomPrompt="1"/>
          </p:nvPr>
        </p:nvSpPr>
        <p:spPr>
          <a:xfrm>
            <a:off x="0" y="2293496"/>
            <a:ext cx="5285232" cy="4564504"/>
          </a:xfrm>
          <a:custGeom>
            <a:avLst/>
            <a:gdLst>
              <a:gd name="connsiteX0" fmla="*/ 0 w 5285232"/>
              <a:gd name="connsiteY0" fmla="*/ 0 h 4564504"/>
              <a:gd name="connsiteX1" fmla="*/ 4706792 w 5285232"/>
              <a:gd name="connsiteY1" fmla="*/ 0 h 4564504"/>
              <a:gd name="connsiteX2" fmla="*/ 5285232 w 5285232"/>
              <a:gd name="connsiteY2" fmla="*/ 578440 h 4564504"/>
              <a:gd name="connsiteX3" fmla="*/ 5285232 w 5285232"/>
              <a:gd name="connsiteY3" fmla="*/ 4564504 h 4564504"/>
              <a:gd name="connsiteX4" fmla="*/ 0 w 5285232"/>
              <a:gd name="connsiteY4" fmla="*/ 4564504 h 45645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85232" h="4564504">
                <a:moveTo>
                  <a:pt x="0" y="0"/>
                </a:moveTo>
                <a:lnTo>
                  <a:pt x="4706792" y="0"/>
                </a:lnTo>
                <a:cubicBezTo>
                  <a:pt x="5026256" y="0"/>
                  <a:pt x="5285232" y="258976"/>
                  <a:pt x="5285232" y="578440"/>
                </a:cubicBezTo>
                <a:lnTo>
                  <a:pt x="5285232" y="4564504"/>
                </a:lnTo>
                <a:lnTo>
                  <a:pt x="0" y="4564504"/>
                </a:ln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a:t>.</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6096000" y="549275"/>
            <a:ext cx="5585925" cy="5783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6096000" y="6492240"/>
            <a:ext cx="2651760" cy="338328"/>
          </a:xfrm>
        </p:spPr>
        <p:txBody>
          <a:bodyPr/>
          <a:lstStyle/>
          <a:p>
            <a:fld id="{D0304CB2-AF95-4B6C-81FD-EF29E4F12940}" type="datetime1">
              <a:rPr lang="en-US" smtClean="0"/>
              <a:t>10/9/25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35322379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Content Photo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50218"/>
            <a:ext cx="3827439" cy="1453896"/>
          </a:xfrm>
        </p:spPr>
        <p:txBody>
          <a:bodyPr anchor="t">
            <a:normAutofit/>
          </a:bodyPr>
          <a:lstStyle>
            <a:lvl1pPr>
              <a:defRPr sz="3200"/>
            </a:lvl1pPr>
          </a:lstStyle>
          <a:p>
            <a:r>
              <a:rPr lang="en-US"/>
              <a:t>Click to edit Master title style</a:t>
            </a:r>
          </a:p>
        </p:txBody>
      </p:sp>
      <p:sp>
        <p:nvSpPr>
          <p:cNvPr id="10" name="Picture Placeholder 8">
            <a:extLst>
              <a:ext uri="{FF2B5EF4-FFF2-40B4-BE49-F238E27FC236}">
                <a16:creationId xmlns:a16="http://schemas.microsoft.com/office/drawing/2014/main" id="{E211327B-3880-6494-1C8F-EEE1BF913B81}"/>
              </a:ext>
            </a:extLst>
          </p:cNvPr>
          <p:cNvSpPr>
            <a:spLocks noGrp="1"/>
          </p:cNvSpPr>
          <p:nvPr>
            <p:ph type="pic" sz="quarter" idx="15" hasCustomPrompt="1"/>
          </p:nvPr>
        </p:nvSpPr>
        <p:spPr>
          <a:xfrm>
            <a:off x="0" y="2293494"/>
            <a:ext cx="4176819" cy="4564506"/>
          </a:xfrm>
          <a:custGeom>
            <a:avLst/>
            <a:gdLst>
              <a:gd name="connsiteX0" fmla="*/ 0 w 4176819"/>
              <a:gd name="connsiteY0" fmla="*/ 0 h 4564506"/>
              <a:gd name="connsiteX1" fmla="*/ 3598379 w 4176819"/>
              <a:gd name="connsiteY1" fmla="*/ 0 h 4564506"/>
              <a:gd name="connsiteX2" fmla="*/ 4176819 w 4176819"/>
              <a:gd name="connsiteY2" fmla="*/ 578440 h 4564506"/>
              <a:gd name="connsiteX3" fmla="*/ 4176819 w 4176819"/>
              <a:gd name="connsiteY3" fmla="*/ 4564506 h 4564506"/>
              <a:gd name="connsiteX4" fmla="*/ 0 w 4176819"/>
              <a:gd name="connsiteY4" fmla="*/ 4564506 h 4564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6819" h="4564506">
                <a:moveTo>
                  <a:pt x="0" y="0"/>
                </a:moveTo>
                <a:lnTo>
                  <a:pt x="3598379" y="0"/>
                </a:lnTo>
                <a:cubicBezTo>
                  <a:pt x="3917843" y="0"/>
                  <a:pt x="4176819" y="258976"/>
                  <a:pt x="4176819" y="578440"/>
                </a:cubicBezTo>
                <a:lnTo>
                  <a:pt x="4176819" y="4564506"/>
                </a:lnTo>
                <a:lnTo>
                  <a:pt x="0" y="4564506"/>
                </a:ln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a:t>.</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5120787" y="549275"/>
            <a:ext cx="6561138" cy="57881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5115073" y="6492240"/>
            <a:ext cx="2843784" cy="338328"/>
          </a:xfrm>
        </p:spPr>
        <p:txBody>
          <a:bodyPr/>
          <a:lstStyle/>
          <a:p>
            <a:fld id="{FD636673-28CE-4CCE-80FB-7124C935A31A}" type="datetime1">
              <a:rPr lang="en-US" smtClean="0"/>
              <a:t>10/9/25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14194015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Big Number">
    <p:bg>
      <p:bgRef idx="1001">
        <a:schemeClr val="bg2"/>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6EF0D11-5ED9-D2C8-48DF-CDDD85CEAC2D}"/>
              </a:ext>
            </a:extLst>
          </p:cNvPr>
          <p:cNvSpPr/>
          <p:nvPr/>
        </p:nvSpPr>
        <p:spPr>
          <a:xfrm>
            <a:off x="0" y="0"/>
            <a:ext cx="12192000"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3C62E16-021E-429D-57AF-0AC1B2666E43}"/>
              </a:ext>
            </a:extLst>
          </p:cNvPr>
          <p:cNvSpPr>
            <a:spLocks noGrp="1"/>
          </p:cNvSpPr>
          <p:nvPr>
            <p:ph type="title"/>
          </p:nvPr>
        </p:nvSpPr>
        <p:spPr>
          <a:xfrm>
            <a:off x="1389888" y="4809744"/>
            <a:ext cx="9345168" cy="1225296"/>
          </a:xfrm>
        </p:spPr>
        <p:txBody>
          <a:bodyPr anchor="t">
            <a:normAutofit/>
          </a:bodyPr>
          <a:lstStyle>
            <a:lvl1pPr algn="ctr">
              <a:lnSpc>
                <a:spcPct val="120000"/>
              </a:lnSpc>
              <a:defRPr sz="2800">
                <a:solidFill>
                  <a:schemeClr val="tx2"/>
                </a:solidFill>
                <a:latin typeface="+mn-lt"/>
              </a:defRPr>
            </a:lvl1pPr>
          </a:lstStyle>
          <a:p>
            <a:r>
              <a:rPr lang="en-US"/>
              <a:t>Click to edit Master title style</a:t>
            </a:r>
          </a:p>
        </p:txBody>
      </p:sp>
      <p:sp>
        <p:nvSpPr>
          <p:cNvPr id="7" name="Content Placeholder 6">
            <a:extLst>
              <a:ext uri="{FF2B5EF4-FFF2-40B4-BE49-F238E27FC236}">
                <a16:creationId xmlns:a16="http://schemas.microsoft.com/office/drawing/2014/main" id="{8D5285B4-939B-FC12-E19A-F30DFE493F08}"/>
              </a:ext>
            </a:extLst>
          </p:cNvPr>
          <p:cNvSpPr>
            <a:spLocks noGrp="1"/>
          </p:cNvSpPr>
          <p:nvPr>
            <p:ph sz="quarter" idx="13" hasCustomPrompt="1"/>
          </p:nvPr>
        </p:nvSpPr>
        <p:spPr>
          <a:xfrm>
            <a:off x="493776" y="603504"/>
            <a:ext cx="11201400" cy="4206240"/>
          </a:xfrm>
        </p:spPr>
        <p:txBody>
          <a:bodyPr anchor="b">
            <a:normAutofit/>
          </a:bodyPr>
          <a:lstStyle>
            <a:lvl1pPr marL="0" indent="0" algn="ctr">
              <a:lnSpc>
                <a:spcPct val="90000"/>
              </a:lnSpc>
              <a:buNone/>
              <a:defRPr sz="27800">
                <a:solidFill>
                  <a:schemeClr val="accent1">
                    <a:lumMod val="75000"/>
                  </a:schemeClr>
                </a:solidFill>
                <a:latin typeface="+mj-lt"/>
              </a:defRPr>
            </a:lvl1pPr>
          </a:lstStyle>
          <a:p>
            <a:pPr lvl="0"/>
            <a:r>
              <a:rPr lang="en-US"/>
              <a:t>##%</a:t>
            </a:r>
          </a:p>
        </p:txBody>
      </p:sp>
      <p:sp>
        <p:nvSpPr>
          <p:cNvPr id="3" name="Date Placeholder 2">
            <a:extLst>
              <a:ext uri="{FF2B5EF4-FFF2-40B4-BE49-F238E27FC236}">
                <a16:creationId xmlns:a16="http://schemas.microsoft.com/office/drawing/2014/main" id="{0C53913C-4E7F-A6E2-8028-C03CFD32F302}"/>
              </a:ext>
            </a:extLst>
          </p:cNvPr>
          <p:cNvSpPr>
            <a:spLocks noGrp="1"/>
          </p:cNvSpPr>
          <p:nvPr>
            <p:ph type="dt" sz="half" idx="10"/>
          </p:nvPr>
        </p:nvSpPr>
        <p:spPr/>
        <p:txBody>
          <a:bodyPr/>
          <a:lstStyle>
            <a:lvl1pPr>
              <a:defRPr>
                <a:solidFill>
                  <a:schemeClr val="tx2"/>
                </a:solidFill>
              </a:defRPr>
            </a:lvl1pPr>
          </a:lstStyle>
          <a:p>
            <a:fld id="{E8802264-EF96-4074-A671-AB5D99F5E332}" type="datetime1">
              <a:rPr lang="en-US" smtClean="0"/>
              <a:t>10/9/25</a:t>
            </a:fld>
            <a:endParaRPr lang="en-US"/>
          </a:p>
        </p:txBody>
      </p:sp>
      <p:sp>
        <p:nvSpPr>
          <p:cNvPr id="4" name="Footer Placeholder 3">
            <a:extLst>
              <a:ext uri="{FF2B5EF4-FFF2-40B4-BE49-F238E27FC236}">
                <a16:creationId xmlns:a16="http://schemas.microsoft.com/office/drawing/2014/main" id="{F0225984-1615-5B69-4A65-E3A7E6508DE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5" name="Slide Number Placeholder 4">
            <a:extLst>
              <a:ext uri="{FF2B5EF4-FFF2-40B4-BE49-F238E27FC236}">
                <a16:creationId xmlns:a16="http://schemas.microsoft.com/office/drawing/2014/main" id="{26A6A07C-51B6-897B-8C81-FBA62CFE4176}"/>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488751361"/>
      </p:ext>
    </p:extLst>
  </p:cSld>
  <p:clrMapOvr>
    <a:overrideClrMapping bg1="dk1" tx1="lt1" bg2="dk2" tx2="lt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Big Number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62E16-021E-429D-57AF-0AC1B2666E43}"/>
              </a:ext>
            </a:extLst>
          </p:cNvPr>
          <p:cNvSpPr>
            <a:spLocks noGrp="1"/>
          </p:cNvSpPr>
          <p:nvPr>
            <p:ph type="title"/>
          </p:nvPr>
        </p:nvSpPr>
        <p:spPr>
          <a:xfrm>
            <a:off x="621792" y="4873752"/>
            <a:ext cx="8439912" cy="1490472"/>
          </a:xfrm>
        </p:spPr>
        <p:txBody>
          <a:bodyPr vert="horz" lIns="91440" tIns="45720" rIns="91440" bIns="45720" rtlCol="0" anchor="t">
            <a:normAutofit/>
          </a:bodyPr>
          <a:lstStyle>
            <a:lvl1pPr>
              <a:lnSpc>
                <a:spcPct val="120000"/>
              </a:lnSpc>
              <a:defRPr lang="en-US" sz="2800" dirty="0">
                <a:solidFill>
                  <a:schemeClr val="tx2"/>
                </a:solidFill>
                <a:latin typeface="+mn-lt"/>
              </a:defRPr>
            </a:lvl1pPr>
          </a:lstStyle>
          <a:p>
            <a:pPr lvl="0"/>
            <a:r>
              <a:rPr lang="en-US"/>
              <a:t>Click to edit Master title style</a:t>
            </a:r>
          </a:p>
        </p:txBody>
      </p:sp>
      <p:sp>
        <p:nvSpPr>
          <p:cNvPr id="7" name="Content Placeholder 6">
            <a:extLst>
              <a:ext uri="{FF2B5EF4-FFF2-40B4-BE49-F238E27FC236}">
                <a16:creationId xmlns:a16="http://schemas.microsoft.com/office/drawing/2014/main" id="{8D5285B4-939B-FC12-E19A-F30DFE493F08}"/>
              </a:ext>
            </a:extLst>
          </p:cNvPr>
          <p:cNvSpPr>
            <a:spLocks noGrp="1"/>
          </p:cNvSpPr>
          <p:nvPr>
            <p:ph sz="quarter" idx="13" hasCustomPrompt="1"/>
          </p:nvPr>
        </p:nvSpPr>
        <p:spPr>
          <a:xfrm>
            <a:off x="539496" y="420624"/>
            <a:ext cx="11100816" cy="4334256"/>
          </a:xfrm>
        </p:spPr>
        <p:txBody>
          <a:bodyPr vert="horz" lIns="91440" tIns="45720" rIns="91440" bIns="45720" rtlCol="0" anchor="b">
            <a:normAutofit/>
          </a:bodyPr>
          <a:lstStyle>
            <a:lvl1pPr marL="0" indent="0">
              <a:lnSpc>
                <a:spcPct val="90000"/>
              </a:lnSpc>
              <a:buNone/>
              <a:defRPr lang="en-US" sz="27800" dirty="0">
                <a:solidFill>
                  <a:schemeClr val="accent1"/>
                </a:solidFill>
                <a:latin typeface="+mj-lt"/>
              </a:defRPr>
            </a:lvl1pPr>
          </a:lstStyle>
          <a:p>
            <a:pPr lvl="0"/>
            <a:r>
              <a:rPr lang="en-US"/>
              <a:t>##%</a:t>
            </a:r>
          </a:p>
        </p:txBody>
      </p:sp>
      <p:sp>
        <p:nvSpPr>
          <p:cNvPr id="3" name="Date Placeholder 2">
            <a:extLst>
              <a:ext uri="{FF2B5EF4-FFF2-40B4-BE49-F238E27FC236}">
                <a16:creationId xmlns:a16="http://schemas.microsoft.com/office/drawing/2014/main" id="{0C53913C-4E7F-A6E2-8028-C03CFD32F302}"/>
              </a:ext>
            </a:extLst>
          </p:cNvPr>
          <p:cNvSpPr>
            <a:spLocks noGrp="1"/>
          </p:cNvSpPr>
          <p:nvPr>
            <p:ph type="dt" sz="half" idx="10"/>
          </p:nvPr>
        </p:nvSpPr>
        <p:spPr/>
        <p:txBody>
          <a:bodyPr/>
          <a:lstStyle>
            <a:lvl1pPr>
              <a:defRPr>
                <a:solidFill>
                  <a:schemeClr val="tx2"/>
                </a:solidFill>
              </a:defRPr>
            </a:lvl1pPr>
          </a:lstStyle>
          <a:p>
            <a:fld id="{FB84F615-9106-410C-834A-3DBE51A81CC1}" type="datetime1">
              <a:rPr lang="en-US" smtClean="0"/>
              <a:t>10/9/25</a:t>
            </a:fld>
            <a:endParaRPr lang="en-US"/>
          </a:p>
        </p:txBody>
      </p:sp>
      <p:sp>
        <p:nvSpPr>
          <p:cNvPr id="4" name="Footer Placeholder 3">
            <a:extLst>
              <a:ext uri="{FF2B5EF4-FFF2-40B4-BE49-F238E27FC236}">
                <a16:creationId xmlns:a16="http://schemas.microsoft.com/office/drawing/2014/main" id="{F0225984-1615-5B69-4A65-E3A7E6508DE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5" name="Slide Number Placeholder 4">
            <a:extLst>
              <a:ext uri="{FF2B5EF4-FFF2-40B4-BE49-F238E27FC236}">
                <a16:creationId xmlns:a16="http://schemas.microsoft.com/office/drawing/2014/main" id="{26A6A07C-51B6-897B-8C81-FBA62CFE4176}"/>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2348111772"/>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Big Number 3">
    <p:bg>
      <p:bgRef idx="1001">
        <a:schemeClr val="bg1"/>
      </p:bgRef>
    </p:bg>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0EA1A10B-111C-8469-40F7-C3551BB027D0}"/>
              </a:ext>
            </a:extLst>
          </p:cNvPr>
          <p:cNvSpPr/>
          <p:nvPr/>
        </p:nvSpPr>
        <p:spPr>
          <a:xfrm>
            <a:off x="1" y="4783948"/>
            <a:ext cx="11762231" cy="2074052"/>
          </a:xfrm>
          <a:custGeom>
            <a:avLst/>
            <a:gdLst>
              <a:gd name="connsiteX0" fmla="*/ 0 w 11762231"/>
              <a:gd name="connsiteY0" fmla="*/ 0 h 2074052"/>
              <a:gd name="connsiteX1" fmla="*/ 112775 w 11762231"/>
              <a:gd name="connsiteY1" fmla="*/ 0 h 2074052"/>
              <a:gd name="connsiteX2" fmla="*/ 11102489 w 11762231"/>
              <a:gd name="connsiteY2" fmla="*/ 0 h 2074052"/>
              <a:gd name="connsiteX3" fmla="*/ 11437005 w 11762231"/>
              <a:gd name="connsiteY3" fmla="*/ 0 h 2074052"/>
              <a:gd name="connsiteX4" fmla="*/ 11762231 w 11762231"/>
              <a:gd name="connsiteY4" fmla="*/ 325226 h 2074052"/>
              <a:gd name="connsiteX5" fmla="*/ 11762231 w 11762231"/>
              <a:gd name="connsiteY5" fmla="*/ 2074052 h 2074052"/>
              <a:gd name="connsiteX6" fmla="*/ 11427715 w 11762231"/>
              <a:gd name="connsiteY6" fmla="*/ 2074052 h 2074052"/>
              <a:gd name="connsiteX7" fmla="*/ 112775 w 11762231"/>
              <a:gd name="connsiteY7" fmla="*/ 2074052 h 2074052"/>
              <a:gd name="connsiteX8" fmla="*/ 0 w 11762231"/>
              <a:gd name="connsiteY8" fmla="*/ 2074052 h 2074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62231" h="2074052">
                <a:moveTo>
                  <a:pt x="0" y="0"/>
                </a:moveTo>
                <a:lnTo>
                  <a:pt x="112775" y="0"/>
                </a:lnTo>
                <a:lnTo>
                  <a:pt x="11102489" y="0"/>
                </a:lnTo>
                <a:lnTo>
                  <a:pt x="11437005" y="0"/>
                </a:lnTo>
                <a:cubicBezTo>
                  <a:pt x="11616622" y="0"/>
                  <a:pt x="11762231" y="145609"/>
                  <a:pt x="11762231" y="325226"/>
                </a:cubicBezTo>
                <a:lnTo>
                  <a:pt x="11762231" y="2074052"/>
                </a:lnTo>
                <a:lnTo>
                  <a:pt x="11427715" y="2074052"/>
                </a:lnTo>
                <a:lnTo>
                  <a:pt x="112775" y="2074052"/>
                </a:lnTo>
                <a:lnTo>
                  <a:pt x="0" y="2074052"/>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33C62E16-021E-429D-57AF-0AC1B2666E43}"/>
              </a:ext>
            </a:extLst>
          </p:cNvPr>
          <p:cNvSpPr>
            <a:spLocks noGrp="1"/>
          </p:cNvSpPr>
          <p:nvPr>
            <p:ph type="title"/>
          </p:nvPr>
        </p:nvSpPr>
        <p:spPr>
          <a:xfrm>
            <a:off x="621792" y="4873752"/>
            <a:ext cx="8439912" cy="1591056"/>
          </a:xfrm>
        </p:spPr>
        <p:txBody>
          <a:bodyPr vert="horz" lIns="91440" tIns="45720" rIns="91440" bIns="45720" rtlCol="0" anchor="ctr">
            <a:normAutofit/>
          </a:bodyPr>
          <a:lstStyle>
            <a:lvl1pPr>
              <a:lnSpc>
                <a:spcPct val="120000"/>
              </a:lnSpc>
              <a:defRPr lang="en-US" sz="2800" dirty="0">
                <a:latin typeface="+mn-lt"/>
              </a:defRPr>
            </a:lvl1pPr>
          </a:lstStyle>
          <a:p>
            <a:pPr lvl="0"/>
            <a:r>
              <a:rPr lang="en-US"/>
              <a:t>Click to edit Master title style</a:t>
            </a:r>
          </a:p>
        </p:txBody>
      </p:sp>
      <p:sp>
        <p:nvSpPr>
          <p:cNvPr id="7" name="Content Placeholder 6">
            <a:extLst>
              <a:ext uri="{FF2B5EF4-FFF2-40B4-BE49-F238E27FC236}">
                <a16:creationId xmlns:a16="http://schemas.microsoft.com/office/drawing/2014/main" id="{8D5285B4-939B-FC12-E19A-F30DFE493F08}"/>
              </a:ext>
            </a:extLst>
          </p:cNvPr>
          <p:cNvSpPr>
            <a:spLocks noGrp="1"/>
          </p:cNvSpPr>
          <p:nvPr>
            <p:ph sz="quarter" idx="13" hasCustomPrompt="1"/>
          </p:nvPr>
        </p:nvSpPr>
        <p:spPr>
          <a:xfrm>
            <a:off x="539496" y="420624"/>
            <a:ext cx="11100816" cy="4334256"/>
          </a:xfrm>
        </p:spPr>
        <p:txBody>
          <a:bodyPr vert="horz" lIns="91440" tIns="45720" rIns="91440" bIns="45720" rtlCol="0" anchor="b">
            <a:normAutofit/>
          </a:bodyPr>
          <a:lstStyle>
            <a:lvl1pPr marL="0" indent="0">
              <a:lnSpc>
                <a:spcPct val="90000"/>
              </a:lnSpc>
              <a:buNone/>
              <a:defRPr lang="en-US" sz="27800" dirty="0">
                <a:solidFill>
                  <a:schemeClr val="accent1"/>
                </a:solidFill>
                <a:latin typeface="+mj-lt"/>
              </a:defRPr>
            </a:lvl1pPr>
          </a:lstStyle>
          <a:p>
            <a:pPr lvl="0"/>
            <a:r>
              <a:rPr lang="en-US"/>
              <a:t>##%</a:t>
            </a:r>
          </a:p>
        </p:txBody>
      </p:sp>
      <p:sp>
        <p:nvSpPr>
          <p:cNvPr id="3" name="Date Placeholder 2">
            <a:extLst>
              <a:ext uri="{FF2B5EF4-FFF2-40B4-BE49-F238E27FC236}">
                <a16:creationId xmlns:a16="http://schemas.microsoft.com/office/drawing/2014/main" id="{0C53913C-4E7F-A6E2-8028-C03CFD32F302}"/>
              </a:ext>
            </a:extLst>
          </p:cNvPr>
          <p:cNvSpPr>
            <a:spLocks noGrp="1"/>
          </p:cNvSpPr>
          <p:nvPr>
            <p:ph type="dt" sz="half" idx="10"/>
          </p:nvPr>
        </p:nvSpPr>
        <p:spPr/>
        <p:txBody>
          <a:bodyPr/>
          <a:lstStyle>
            <a:lvl1pPr>
              <a:defRPr>
                <a:solidFill>
                  <a:schemeClr val="tx2"/>
                </a:solidFill>
              </a:defRPr>
            </a:lvl1pPr>
          </a:lstStyle>
          <a:p>
            <a:fld id="{1D5A920F-C91E-4FD9-A8A8-AC96444816EA}" type="datetime1">
              <a:rPr lang="en-US" smtClean="0"/>
              <a:t>10/9/25</a:t>
            </a:fld>
            <a:endParaRPr lang="en-US"/>
          </a:p>
        </p:txBody>
      </p:sp>
      <p:sp>
        <p:nvSpPr>
          <p:cNvPr id="4" name="Footer Placeholder 3">
            <a:extLst>
              <a:ext uri="{FF2B5EF4-FFF2-40B4-BE49-F238E27FC236}">
                <a16:creationId xmlns:a16="http://schemas.microsoft.com/office/drawing/2014/main" id="{F0225984-1615-5B69-4A65-E3A7E6508DE7}"/>
              </a:ext>
            </a:extLst>
          </p:cNvPr>
          <p:cNvSpPr>
            <a:spLocks noGrp="1"/>
          </p:cNvSpPr>
          <p:nvPr>
            <p:ph type="ftr" sz="quarter" idx="11"/>
          </p:nvPr>
        </p:nvSpPr>
        <p:spPr>
          <a:xfrm>
            <a:off x="8430768" y="6492240"/>
            <a:ext cx="2660904" cy="338328"/>
          </a:xfrm>
        </p:spPr>
        <p:txBody>
          <a:bodyPr/>
          <a:lstStyle>
            <a:lvl1pPr>
              <a:defRPr>
                <a:solidFill>
                  <a:schemeClr val="tx2"/>
                </a:solidFill>
              </a:defRPr>
            </a:lvl1pPr>
          </a:lstStyle>
          <a:p>
            <a:r>
              <a:rPr lang="en-US"/>
              <a:t>Sample Footer Text</a:t>
            </a:r>
          </a:p>
        </p:txBody>
      </p:sp>
      <p:sp>
        <p:nvSpPr>
          <p:cNvPr id="5" name="Slide Number Placeholder 4">
            <a:extLst>
              <a:ext uri="{FF2B5EF4-FFF2-40B4-BE49-F238E27FC236}">
                <a16:creationId xmlns:a16="http://schemas.microsoft.com/office/drawing/2014/main" id="{26A6A07C-51B6-897B-8C81-FBA62CFE4176}"/>
              </a:ext>
            </a:extLst>
          </p:cNvPr>
          <p:cNvSpPr>
            <a:spLocks noGrp="1"/>
          </p:cNvSpPr>
          <p:nvPr>
            <p:ph type="sldNum" sz="quarter" idx="12"/>
          </p:nvPr>
        </p:nvSpPr>
        <p:spPr>
          <a:xfrm>
            <a:off x="11183112" y="6492240"/>
            <a:ext cx="457200" cy="338328"/>
          </a:xfrm>
        </p:spPr>
        <p:txBody>
          <a:bodyPr/>
          <a:lstStyle>
            <a:lvl1pPr>
              <a:defRPr>
                <a:solidFill>
                  <a:schemeClr val="tx2"/>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2124842582"/>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83FF91DA-BC67-4FFF-80B3-6A83720BA580}" type="datetime1">
              <a:rPr lang="en-US" smtClean="0"/>
              <a:t>10/9/25</a:t>
            </a:fld>
            <a:endParaRPr lang="en-US"/>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29768" y="987552"/>
            <a:ext cx="10149840" cy="4846320"/>
          </a:xfrm>
        </p:spPr>
        <p:txBody>
          <a:bodyPr anchor="ctr">
            <a:normAutofit/>
          </a:bodyPr>
          <a:lstStyle>
            <a:lvl1pPr marL="0" indent="0">
              <a:lnSpc>
                <a:spcPct val="110000"/>
              </a:lnSpc>
              <a:buNone/>
              <a:defRPr sz="4400" b="0" cap="all" baseline="0">
                <a:solidFill>
                  <a:schemeClr val="accent1"/>
                </a:solidFill>
              </a:defRPr>
            </a:lvl1pPr>
            <a:lvl2pPr marL="228600" indent="0">
              <a:lnSpc>
                <a:spcPct val="110000"/>
              </a:lnSpc>
              <a:buNone/>
              <a:defRPr sz="4000" b="0" cap="all" baseline="0">
                <a:solidFill>
                  <a:schemeClr val="accent1"/>
                </a:solidFill>
              </a:defRPr>
            </a:lvl2pPr>
            <a:lvl3pPr marL="457200" indent="0">
              <a:lnSpc>
                <a:spcPct val="110000"/>
              </a:lnSpc>
              <a:buNone/>
              <a:defRPr sz="3600" b="0" cap="all" baseline="0">
                <a:solidFill>
                  <a:schemeClr val="accent1"/>
                </a:solidFill>
              </a:defRPr>
            </a:lvl3pPr>
            <a:lvl4pPr marL="685800" indent="0">
              <a:lnSpc>
                <a:spcPct val="110000"/>
              </a:lnSpc>
              <a:buNone/>
              <a:defRPr sz="3200" b="0" cap="all" baseline="0">
                <a:solidFill>
                  <a:schemeClr val="accent1"/>
                </a:solidFill>
              </a:defRPr>
            </a:lvl4pPr>
            <a:lvl5pPr marL="914400" indent="0">
              <a:lnSpc>
                <a:spcPct val="110000"/>
              </a:lnSpc>
              <a:buNone/>
              <a:defRPr sz="2800" b="0" cap="all" baseline="0">
                <a:solidFill>
                  <a:schemeClr val="accent1"/>
                </a:solidFill>
              </a:defRPr>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9529767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Statement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accent1"/>
                </a:solidFill>
              </a:defRPr>
            </a:lvl1pPr>
          </a:lstStyle>
          <a:p>
            <a:fld id="{15565DD7-EB64-4BFE-B850-4043488A7CD8}" type="datetime1">
              <a:rPr lang="en-US" smtClean="0"/>
              <a:t>10/9/25</a:t>
            </a:fld>
            <a:endParaRPr lang="en-US"/>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accent1"/>
                </a:solidFill>
              </a:defRPr>
            </a:lvl1pPr>
          </a:lstStyle>
          <a:p>
            <a:r>
              <a:rPr lang="en-US"/>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accent1"/>
                </a:solidFill>
              </a:defRPr>
            </a:lvl1pPr>
          </a:lstStyle>
          <a:p>
            <a:fld id="{CC057153-B650-4DEB-B370-79DDCFDCE934}" type="slidenum">
              <a:rPr lang="en-US" smtClean="0"/>
              <a:pPr/>
              <a:t>‹#›</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29768" y="630936"/>
            <a:ext cx="8449056" cy="5605272"/>
          </a:xfrm>
        </p:spPr>
        <p:txBody>
          <a:bodyPr anchor="ctr">
            <a:normAutofit/>
          </a:bodyPr>
          <a:lstStyle>
            <a:lvl1pPr marL="0" indent="0">
              <a:lnSpc>
                <a:spcPct val="110000"/>
              </a:lnSpc>
              <a:buNone/>
              <a:defRPr sz="5400" b="0" cap="none" baseline="0">
                <a:solidFill>
                  <a:schemeClr val="accent1"/>
                </a:solidFill>
              </a:defRPr>
            </a:lvl1pPr>
            <a:lvl2pPr marL="228600" indent="0">
              <a:lnSpc>
                <a:spcPct val="110000"/>
              </a:lnSpc>
              <a:buNone/>
              <a:defRPr sz="4800" b="0" cap="none" baseline="0">
                <a:solidFill>
                  <a:schemeClr val="accent1"/>
                </a:solidFill>
              </a:defRPr>
            </a:lvl2pPr>
            <a:lvl3pPr marL="457200" indent="0">
              <a:lnSpc>
                <a:spcPct val="110000"/>
              </a:lnSpc>
              <a:buNone/>
              <a:defRPr sz="4400" b="0" cap="none" baseline="0">
                <a:solidFill>
                  <a:schemeClr val="accent1"/>
                </a:solidFill>
              </a:defRPr>
            </a:lvl3pPr>
            <a:lvl4pPr marL="685800" indent="0">
              <a:lnSpc>
                <a:spcPct val="110000"/>
              </a:lnSpc>
              <a:buNone/>
              <a:defRPr sz="4000" b="0" cap="none" baseline="0">
                <a:solidFill>
                  <a:schemeClr val="accent1"/>
                </a:solidFill>
              </a:defRPr>
            </a:lvl4pPr>
            <a:lvl5pPr marL="914400" indent="0">
              <a:lnSpc>
                <a:spcPct val="110000"/>
              </a:lnSpc>
              <a:buNone/>
              <a:defRPr sz="3600" b="0" cap="none" baseline="0">
                <a:solidFill>
                  <a:schemeClr val="accent1"/>
                </a:solidFill>
              </a:defRPr>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09491975"/>
      </p:ext>
    </p:extLst>
  </p:cSld>
  <p:clrMapOvr>
    <a:overrideClrMapping bg1="lt1" tx1="dk1" bg2="lt2" tx2="dk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tatement 3">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860B29AE-EBEF-71CC-AE38-3B2CD14FCA19}"/>
              </a:ext>
            </a:extLst>
          </p:cNvPr>
          <p:cNvSpPr/>
          <p:nvPr/>
        </p:nvSpPr>
        <p:spPr>
          <a:xfrm rot="5400000" flipV="1">
            <a:off x="-2566724" y="2566724"/>
            <a:ext cx="6399213" cy="1265765"/>
          </a:xfrm>
          <a:custGeom>
            <a:avLst/>
            <a:gdLst>
              <a:gd name="connsiteX0" fmla="*/ 0 w 6399213"/>
              <a:gd name="connsiteY0" fmla="*/ 0 h 1265765"/>
              <a:gd name="connsiteX1" fmla="*/ 0 w 6399213"/>
              <a:gd name="connsiteY1" fmla="*/ 1265765 h 1265765"/>
              <a:gd name="connsiteX2" fmla="*/ 5982881 w 6399213"/>
              <a:gd name="connsiteY2" fmla="*/ 1265765 h 1265765"/>
              <a:gd name="connsiteX3" fmla="*/ 6399213 w 6399213"/>
              <a:gd name="connsiteY3" fmla="*/ 849433 h 1265765"/>
              <a:gd name="connsiteX4" fmla="*/ 6399213 w 6399213"/>
              <a:gd name="connsiteY4" fmla="*/ 0 h 12657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9213" h="1265765">
                <a:moveTo>
                  <a:pt x="0" y="0"/>
                </a:moveTo>
                <a:lnTo>
                  <a:pt x="0" y="1265765"/>
                </a:lnTo>
                <a:lnTo>
                  <a:pt x="5982881" y="1265765"/>
                </a:lnTo>
                <a:cubicBezTo>
                  <a:pt x="6212815" y="1265765"/>
                  <a:pt x="6399213" y="1079367"/>
                  <a:pt x="6399213" y="849433"/>
                </a:cubicBezTo>
                <a:lnTo>
                  <a:pt x="6399213" y="0"/>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6BE2C979-2DBB-4FF5-B773-BBC906FD5969}" type="datetime1">
              <a:rPr lang="en-US" smtClean="0"/>
              <a:t>10/9/25</a:t>
            </a:fld>
            <a:endParaRPr lang="en-US"/>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798217" y="877824"/>
            <a:ext cx="8046720" cy="5065776"/>
          </a:xfrm>
        </p:spPr>
        <p:txBody>
          <a:bodyPr anchor="ctr">
            <a:normAutofit/>
          </a:bodyPr>
          <a:lstStyle>
            <a:lvl1pPr marL="0" indent="0">
              <a:lnSpc>
                <a:spcPct val="110000"/>
              </a:lnSpc>
              <a:buNone/>
              <a:defRPr sz="5400" b="0"/>
            </a:lvl1pPr>
            <a:lvl2pPr marL="228600" indent="0">
              <a:lnSpc>
                <a:spcPct val="110000"/>
              </a:lnSpc>
              <a:buNone/>
              <a:defRPr sz="4800" b="0"/>
            </a:lvl2pPr>
            <a:lvl3pPr marL="457200" indent="0">
              <a:lnSpc>
                <a:spcPct val="110000"/>
              </a:lnSpc>
              <a:buNone/>
              <a:defRPr sz="4400" b="0"/>
            </a:lvl3pPr>
            <a:lvl4pPr marL="685800" indent="0">
              <a:lnSpc>
                <a:spcPct val="110000"/>
              </a:lnSpc>
              <a:buNone/>
              <a:defRPr sz="4000" b="0"/>
            </a:lvl4pPr>
            <a:lvl5pPr marL="914400" indent="0">
              <a:lnSpc>
                <a:spcPct val="110000"/>
              </a:lnSpc>
              <a:buNone/>
              <a:defRPr sz="3600" b="0"/>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4694106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tatement 4">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1CEC059F-651D-D540-DF60-D6361D9C716B}"/>
              </a:ext>
            </a:extLst>
          </p:cNvPr>
          <p:cNvSpPr/>
          <p:nvPr/>
        </p:nvSpPr>
        <p:spPr>
          <a:xfrm flipV="1">
            <a:off x="1" y="6099048"/>
            <a:ext cx="10487111" cy="758952"/>
          </a:xfrm>
          <a:custGeom>
            <a:avLst/>
            <a:gdLst>
              <a:gd name="connsiteX0" fmla="*/ 0 w 10487111"/>
              <a:gd name="connsiteY0" fmla="*/ 758952 h 758952"/>
              <a:gd name="connsiteX1" fmla="*/ 10070779 w 10487111"/>
              <a:gd name="connsiteY1" fmla="*/ 758952 h 758952"/>
              <a:gd name="connsiteX2" fmla="*/ 10487111 w 10487111"/>
              <a:gd name="connsiteY2" fmla="*/ 342620 h 758952"/>
              <a:gd name="connsiteX3" fmla="*/ 10487111 w 10487111"/>
              <a:gd name="connsiteY3" fmla="*/ 0 h 758952"/>
              <a:gd name="connsiteX4" fmla="*/ 0 w 10487111"/>
              <a:gd name="connsiteY4" fmla="*/ 0 h 7589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87111" h="758952">
                <a:moveTo>
                  <a:pt x="0" y="758952"/>
                </a:moveTo>
                <a:lnTo>
                  <a:pt x="10070779" y="758952"/>
                </a:lnTo>
                <a:cubicBezTo>
                  <a:pt x="10300713" y="758952"/>
                  <a:pt x="10487111" y="572554"/>
                  <a:pt x="10487111" y="342620"/>
                </a:cubicBezTo>
                <a:lnTo>
                  <a:pt x="10487111" y="0"/>
                </a:lnTo>
                <a:lnTo>
                  <a:pt x="0" y="0"/>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4F5984F2-69E3-42EA-A769-C3221255F524}" type="datetime1">
              <a:rPr lang="en-US" smtClean="0"/>
              <a:t>10/9/25</a:t>
            </a:fld>
            <a:endParaRPr lang="en-US"/>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7068312" y="6492240"/>
            <a:ext cx="2660904" cy="338328"/>
          </a:xfrm>
        </p:spPr>
        <p:txBody>
          <a:bodyPr/>
          <a:lstStyle/>
          <a:p>
            <a:r>
              <a:rPr lang="en-US"/>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a:xfrm>
            <a:off x="9820656" y="6492240"/>
            <a:ext cx="457200" cy="338328"/>
          </a:xfrm>
        </p:spPr>
        <p:txBody>
          <a:bodyPr/>
          <a:lstStyle/>
          <a:p>
            <a:fld id="{CC057153-B650-4DEB-B370-79DDCFDCE934}" type="slidenum">
              <a:rPr lang="en-US" smtClean="0"/>
              <a:pPr/>
              <a:t>‹#›</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29768" y="1596767"/>
            <a:ext cx="9848088" cy="3767328"/>
          </a:xfrm>
        </p:spPr>
        <p:txBody>
          <a:bodyPr anchor="b">
            <a:normAutofit/>
          </a:bodyPr>
          <a:lstStyle>
            <a:lvl1pPr marL="0" indent="0">
              <a:lnSpc>
                <a:spcPct val="110000"/>
              </a:lnSpc>
              <a:buNone/>
              <a:defRPr sz="6000" b="0">
                <a:solidFill>
                  <a:schemeClr val="accent1"/>
                </a:solidFill>
              </a:defRPr>
            </a:lvl1pPr>
            <a:lvl2pPr marL="228600" indent="0">
              <a:lnSpc>
                <a:spcPct val="110000"/>
              </a:lnSpc>
              <a:buNone/>
              <a:defRPr sz="5400" b="0">
                <a:solidFill>
                  <a:schemeClr val="accent1"/>
                </a:solidFill>
              </a:defRPr>
            </a:lvl2pPr>
            <a:lvl3pPr marL="457200" indent="0">
              <a:lnSpc>
                <a:spcPct val="110000"/>
              </a:lnSpc>
              <a:buNone/>
              <a:defRPr sz="4800" b="0">
                <a:solidFill>
                  <a:schemeClr val="accent1"/>
                </a:solidFill>
              </a:defRPr>
            </a:lvl3pPr>
            <a:lvl4pPr marL="685800" indent="0">
              <a:lnSpc>
                <a:spcPct val="110000"/>
              </a:lnSpc>
              <a:buNone/>
              <a:defRPr sz="4400" b="0">
                <a:solidFill>
                  <a:schemeClr val="accent1"/>
                </a:solidFill>
              </a:defRPr>
            </a:lvl4pPr>
            <a:lvl5pPr marL="914400" indent="0">
              <a:lnSpc>
                <a:spcPct val="110000"/>
              </a:lnSpc>
              <a:buNone/>
              <a:defRPr sz="4000" b="0">
                <a:solidFill>
                  <a:schemeClr val="accent1"/>
                </a:solidFill>
              </a:defRPr>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2766738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B7014-5970-11E5-11F0-6B902283689F}"/>
              </a:ext>
            </a:extLst>
          </p:cNvPr>
          <p:cNvSpPr>
            <a:spLocks noGrp="1"/>
          </p:cNvSpPr>
          <p:nvPr>
            <p:ph type="title" hasCustomPrompt="1"/>
          </p:nvPr>
        </p:nvSpPr>
        <p:spPr>
          <a:xfrm>
            <a:off x="1618488" y="5376672"/>
            <a:ext cx="9079992" cy="466344"/>
          </a:xfrm>
        </p:spPr>
        <p:txBody>
          <a:bodyPr anchor="t">
            <a:normAutofit/>
          </a:bodyPr>
          <a:lstStyle>
            <a:lvl1pPr>
              <a:lnSpc>
                <a:spcPct val="120000"/>
              </a:lnSpc>
              <a:defRPr sz="2200">
                <a:latin typeface="+mn-lt"/>
              </a:defRPr>
            </a:lvl1pPr>
          </a:lstStyle>
          <a:p>
            <a:r>
              <a:rPr lang="en-US"/>
              <a:t>Quote Author</a:t>
            </a:r>
          </a:p>
        </p:txBody>
      </p:sp>
      <p:sp>
        <p:nvSpPr>
          <p:cNvPr id="3" name="Date Placeholder 2">
            <a:extLst>
              <a:ext uri="{FF2B5EF4-FFF2-40B4-BE49-F238E27FC236}">
                <a16:creationId xmlns:a16="http://schemas.microsoft.com/office/drawing/2014/main" id="{7450CCE4-9136-9EA6-8630-92DA75F38F3D}"/>
              </a:ext>
            </a:extLst>
          </p:cNvPr>
          <p:cNvSpPr>
            <a:spLocks noGrp="1"/>
          </p:cNvSpPr>
          <p:nvPr>
            <p:ph type="dt" sz="half" idx="10"/>
          </p:nvPr>
        </p:nvSpPr>
        <p:spPr/>
        <p:txBody>
          <a:bodyPr/>
          <a:lstStyle/>
          <a:p>
            <a:fld id="{A3621600-2F49-4BDF-9F00-79A81477383F}" type="datetime1">
              <a:rPr lang="en-US" smtClean="0"/>
              <a:t>10/9/25</a:t>
            </a:fld>
            <a:endParaRPr lang="en-US"/>
          </a:p>
        </p:txBody>
      </p:sp>
      <p:sp>
        <p:nvSpPr>
          <p:cNvPr id="4" name="Footer Placeholder 3">
            <a:extLst>
              <a:ext uri="{FF2B5EF4-FFF2-40B4-BE49-F238E27FC236}">
                <a16:creationId xmlns:a16="http://schemas.microsoft.com/office/drawing/2014/main" id="{CB66F519-3A11-8ACC-F11B-0C5B8388C6E7}"/>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3B677173-46BB-8B19-DE87-86D46A98F540}"/>
              </a:ext>
            </a:extLst>
          </p:cNvPr>
          <p:cNvSpPr>
            <a:spLocks noGrp="1"/>
          </p:cNvSpPr>
          <p:nvPr>
            <p:ph type="sldNum" sz="quarter" idx="12"/>
          </p:nvPr>
        </p:nvSpPr>
        <p:spPr/>
        <p:txBody>
          <a:bodyPr/>
          <a:lstStyle/>
          <a:p>
            <a:fld id="{CC057153-B650-4DEB-B370-79DDCFDCE934}" type="slidenum">
              <a:rPr lang="en-US" smtClean="0"/>
              <a:pPr/>
              <a:t>‹#›</a:t>
            </a:fld>
            <a:endParaRPr lang="en-US"/>
          </a:p>
        </p:txBody>
      </p:sp>
      <p:sp>
        <p:nvSpPr>
          <p:cNvPr id="7" name="Content Placeholder 6">
            <a:extLst>
              <a:ext uri="{FF2B5EF4-FFF2-40B4-BE49-F238E27FC236}">
                <a16:creationId xmlns:a16="http://schemas.microsoft.com/office/drawing/2014/main" id="{63EF4BD9-B936-0E90-F933-A03D5E185561}"/>
              </a:ext>
            </a:extLst>
          </p:cNvPr>
          <p:cNvSpPr>
            <a:spLocks noGrp="1"/>
          </p:cNvSpPr>
          <p:nvPr>
            <p:ph sz="quarter" idx="13" hasCustomPrompt="1"/>
          </p:nvPr>
        </p:nvSpPr>
        <p:spPr>
          <a:xfrm>
            <a:off x="1499616" y="1527048"/>
            <a:ext cx="9198864" cy="2871216"/>
          </a:xfrm>
        </p:spPr>
        <p:txBody>
          <a:bodyPr anchor="ctr">
            <a:normAutofit/>
          </a:bodyPr>
          <a:lstStyle>
            <a:lvl1pPr marL="137160" indent="-137160">
              <a:lnSpc>
                <a:spcPct val="110000"/>
              </a:lnSpc>
              <a:spcBef>
                <a:spcPts val="0"/>
              </a:spcBef>
              <a:buNone/>
              <a:defRPr sz="4000">
                <a:solidFill>
                  <a:schemeClr val="accent1"/>
                </a:solidFill>
                <a:latin typeface="+mj-lt"/>
              </a:defRPr>
            </a:lvl1pPr>
          </a:lstStyle>
          <a:p>
            <a:pPr lvl="0"/>
            <a:r>
              <a:rPr lang="en-US"/>
              <a:t>Click to edit Quote</a:t>
            </a:r>
          </a:p>
        </p:txBody>
      </p:sp>
    </p:spTree>
    <p:extLst>
      <p:ext uri="{BB962C8B-B14F-4D97-AF65-F5344CB8AC3E}">
        <p14:creationId xmlns:p14="http://schemas.microsoft.com/office/powerpoint/2010/main" val="131161454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Quote 2">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3AF1DAFD-6C43-776A-EDEF-047653131661}"/>
              </a:ext>
            </a:extLst>
          </p:cNvPr>
          <p:cNvSpPr/>
          <p:nvPr/>
        </p:nvSpPr>
        <p:spPr>
          <a:xfrm flipV="1">
            <a:off x="0" y="823828"/>
            <a:ext cx="11385608" cy="6034172"/>
          </a:xfrm>
          <a:custGeom>
            <a:avLst/>
            <a:gdLst>
              <a:gd name="connsiteX0" fmla="*/ 0 w 11385608"/>
              <a:gd name="connsiteY0" fmla="*/ 6034172 h 6034172"/>
              <a:gd name="connsiteX1" fmla="*/ 10969276 w 11385608"/>
              <a:gd name="connsiteY1" fmla="*/ 6034172 h 6034172"/>
              <a:gd name="connsiteX2" fmla="*/ 11385608 w 11385608"/>
              <a:gd name="connsiteY2" fmla="*/ 5617840 h 6034172"/>
              <a:gd name="connsiteX3" fmla="*/ 11385608 w 11385608"/>
              <a:gd name="connsiteY3" fmla="*/ 0 h 6034172"/>
              <a:gd name="connsiteX4" fmla="*/ 0 w 11385608"/>
              <a:gd name="connsiteY4" fmla="*/ 0 h 60341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5608" h="6034172">
                <a:moveTo>
                  <a:pt x="0" y="6034172"/>
                </a:moveTo>
                <a:lnTo>
                  <a:pt x="10969276" y="6034172"/>
                </a:lnTo>
                <a:cubicBezTo>
                  <a:pt x="11199210" y="6034172"/>
                  <a:pt x="11385608" y="5847774"/>
                  <a:pt x="11385608" y="5617840"/>
                </a:cubicBezTo>
                <a:lnTo>
                  <a:pt x="11385608" y="0"/>
                </a:lnTo>
                <a:lnTo>
                  <a:pt x="0" y="0"/>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297B7014-5970-11E5-11F0-6B902283689F}"/>
              </a:ext>
            </a:extLst>
          </p:cNvPr>
          <p:cNvSpPr>
            <a:spLocks noGrp="1"/>
          </p:cNvSpPr>
          <p:nvPr>
            <p:ph type="title" hasCustomPrompt="1"/>
          </p:nvPr>
        </p:nvSpPr>
        <p:spPr>
          <a:xfrm>
            <a:off x="566928" y="5148072"/>
            <a:ext cx="8366760" cy="1188720"/>
          </a:xfrm>
        </p:spPr>
        <p:txBody>
          <a:bodyPr anchor="ctr">
            <a:normAutofit/>
          </a:bodyPr>
          <a:lstStyle>
            <a:lvl1pPr>
              <a:lnSpc>
                <a:spcPct val="120000"/>
              </a:lnSpc>
              <a:defRPr sz="1800" b="1">
                <a:latin typeface="+mn-lt"/>
              </a:defRPr>
            </a:lvl1pPr>
          </a:lstStyle>
          <a:p>
            <a:r>
              <a:rPr lang="en-US"/>
              <a:t>Quote Author</a:t>
            </a:r>
          </a:p>
        </p:txBody>
      </p:sp>
      <p:sp>
        <p:nvSpPr>
          <p:cNvPr id="3" name="Date Placeholder 2">
            <a:extLst>
              <a:ext uri="{FF2B5EF4-FFF2-40B4-BE49-F238E27FC236}">
                <a16:creationId xmlns:a16="http://schemas.microsoft.com/office/drawing/2014/main" id="{7450CCE4-9136-9EA6-8630-92DA75F38F3D}"/>
              </a:ext>
            </a:extLst>
          </p:cNvPr>
          <p:cNvSpPr>
            <a:spLocks noGrp="1"/>
          </p:cNvSpPr>
          <p:nvPr>
            <p:ph type="dt" sz="half" idx="10"/>
          </p:nvPr>
        </p:nvSpPr>
        <p:spPr/>
        <p:txBody>
          <a:bodyPr/>
          <a:lstStyle/>
          <a:p>
            <a:fld id="{A2123558-A89A-4F39-900D-C4A4FDA1B2E7}" type="datetime1">
              <a:rPr lang="en-US" smtClean="0"/>
              <a:t>10/9/25</a:t>
            </a:fld>
            <a:endParaRPr lang="en-US"/>
          </a:p>
        </p:txBody>
      </p:sp>
      <p:sp>
        <p:nvSpPr>
          <p:cNvPr id="4" name="Footer Placeholder 3">
            <a:extLst>
              <a:ext uri="{FF2B5EF4-FFF2-40B4-BE49-F238E27FC236}">
                <a16:creationId xmlns:a16="http://schemas.microsoft.com/office/drawing/2014/main" id="{CB66F519-3A11-8ACC-F11B-0C5B8388C6E7}"/>
              </a:ext>
            </a:extLst>
          </p:cNvPr>
          <p:cNvSpPr>
            <a:spLocks noGrp="1"/>
          </p:cNvSpPr>
          <p:nvPr>
            <p:ph type="ftr" sz="quarter" idx="11"/>
          </p:nvPr>
        </p:nvSpPr>
        <p:spPr>
          <a:xfrm>
            <a:off x="8668512" y="6492240"/>
            <a:ext cx="2660904" cy="338328"/>
          </a:xfrm>
        </p:spPr>
        <p:txBody>
          <a:bodyPr/>
          <a:lstStyle/>
          <a:p>
            <a:r>
              <a:rPr lang="en-US"/>
              <a:t>Sample Footer Text</a:t>
            </a:r>
          </a:p>
        </p:txBody>
      </p:sp>
      <p:sp>
        <p:nvSpPr>
          <p:cNvPr id="5" name="Slide Number Placeholder 4">
            <a:extLst>
              <a:ext uri="{FF2B5EF4-FFF2-40B4-BE49-F238E27FC236}">
                <a16:creationId xmlns:a16="http://schemas.microsoft.com/office/drawing/2014/main" id="{3B677173-46BB-8B19-DE87-86D46A98F540}"/>
              </a:ext>
            </a:extLst>
          </p:cNvPr>
          <p:cNvSpPr>
            <a:spLocks noGrp="1"/>
          </p:cNvSpPr>
          <p:nvPr>
            <p:ph type="sldNum" sz="quarter" idx="12"/>
          </p:nvPr>
        </p:nvSpPr>
        <p:spPr>
          <a:xfrm>
            <a:off x="11420856" y="6492240"/>
            <a:ext cx="457200" cy="338328"/>
          </a:xfrm>
        </p:spPr>
        <p:txBody>
          <a:bodyPr/>
          <a:lstStyle/>
          <a:p>
            <a:fld id="{CC057153-B650-4DEB-B370-79DDCFDCE934}" type="slidenum">
              <a:rPr lang="en-US" smtClean="0"/>
              <a:pPr/>
              <a:t>‹#›</a:t>
            </a:fld>
            <a:endParaRPr lang="en-US"/>
          </a:p>
        </p:txBody>
      </p:sp>
      <p:sp>
        <p:nvSpPr>
          <p:cNvPr id="7" name="Content Placeholder 6">
            <a:extLst>
              <a:ext uri="{FF2B5EF4-FFF2-40B4-BE49-F238E27FC236}">
                <a16:creationId xmlns:a16="http://schemas.microsoft.com/office/drawing/2014/main" id="{63EF4BD9-B936-0E90-F933-A03D5E185561}"/>
              </a:ext>
            </a:extLst>
          </p:cNvPr>
          <p:cNvSpPr>
            <a:spLocks noGrp="1"/>
          </p:cNvSpPr>
          <p:nvPr>
            <p:ph sz="quarter" idx="13" hasCustomPrompt="1"/>
          </p:nvPr>
        </p:nvSpPr>
        <p:spPr>
          <a:xfrm>
            <a:off x="429768" y="1783080"/>
            <a:ext cx="8503920" cy="3209544"/>
          </a:xfrm>
        </p:spPr>
        <p:txBody>
          <a:bodyPr anchor="t">
            <a:normAutofit/>
          </a:bodyPr>
          <a:lstStyle>
            <a:lvl1pPr marL="137160" indent="-137160">
              <a:lnSpc>
                <a:spcPct val="100000"/>
              </a:lnSpc>
              <a:spcBef>
                <a:spcPts val="0"/>
              </a:spcBef>
              <a:buNone/>
              <a:defRPr sz="4000">
                <a:solidFill>
                  <a:schemeClr val="accent1"/>
                </a:solidFill>
                <a:latin typeface="+mj-lt"/>
              </a:defRPr>
            </a:lvl1pPr>
          </a:lstStyle>
          <a:p>
            <a:pPr lvl="0"/>
            <a:r>
              <a:rPr lang="en-US"/>
              <a:t>Click to edit Quote</a:t>
            </a:r>
          </a:p>
        </p:txBody>
      </p:sp>
    </p:spTree>
    <p:extLst>
      <p:ext uri="{BB962C8B-B14F-4D97-AF65-F5344CB8AC3E}">
        <p14:creationId xmlns:p14="http://schemas.microsoft.com/office/powerpoint/2010/main" val="321528807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Quote 3">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B25BDAC2-53C5-6F8B-7446-54D1152EB91B}"/>
              </a:ext>
            </a:extLst>
          </p:cNvPr>
          <p:cNvSpPr/>
          <p:nvPr/>
        </p:nvSpPr>
        <p:spPr>
          <a:xfrm>
            <a:off x="0" y="0"/>
            <a:ext cx="11385608" cy="5084064"/>
          </a:xfrm>
          <a:custGeom>
            <a:avLst/>
            <a:gdLst>
              <a:gd name="connsiteX0" fmla="*/ 0 w 11385608"/>
              <a:gd name="connsiteY0" fmla="*/ 0 h 5084064"/>
              <a:gd name="connsiteX1" fmla="*/ 11385608 w 11385608"/>
              <a:gd name="connsiteY1" fmla="*/ 0 h 5084064"/>
              <a:gd name="connsiteX2" fmla="*/ 11385608 w 11385608"/>
              <a:gd name="connsiteY2" fmla="*/ 4562110 h 5084064"/>
              <a:gd name="connsiteX3" fmla="*/ 10863655 w 11385608"/>
              <a:gd name="connsiteY3" fmla="*/ 5084064 h 5084064"/>
              <a:gd name="connsiteX4" fmla="*/ 0 w 11385608"/>
              <a:gd name="connsiteY4" fmla="*/ 5084064 h 50840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5608" h="5084064">
                <a:moveTo>
                  <a:pt x="0" y="0"/>
                </a:moveTo>
                <a:lnTo>
                  <a:pt x="11385608" y="0"/>
                </a:lnTo>
                <a:lnTo>
                  <a:pt x="11385608" y="4562110"/>
                </a:lnTo>
                <a:cubicBezTo>
                  <a:pt x="11385608" y="4850377"/>
                  <a:pt x="11151922" y="5084064"/>
                  <a:pt x="10863655" y="5084064"/>
                </a:cubicBezTo>
                <a:lnTo>
                  <a:pt x="0" y="5084064"/>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297B7014-5970-11E5-11F0-6B902283689F}"/>
              </a:ext>
            </a:extLst>
          </p:cNvPr>
          <p:cNvSpPr>
            <a:spLocks noGrp="1"/>
          </p:cNvSpPr>
          <p:nvPr>
            <p:ph type="title" hasCustomPrompt="1"/>
          </p:nvPr>
        </p:nvSpPr>
        <p:spPr>
          <a:xfrm>
            <a:off x="566928" y="5449824"/>
            <a:ext cx="9546336" cy="905256"/>
          </a:xfrm>
        </p:spPr>
        <p:txBody>
          <a:bodyPr anchor="ctr">
            <a:normAutofit/>
          </a:bodyPr>
          <a:lstStyle>
            <a:lvl1pPr>
              <a:lnSpc>
                <a:spcPct val="120000"/>
              </a:lnSpc>
              <a:defRPr sz="1800" b="1">
                <a:latin typeface="+mn-lt"/>
              </a:defRPr>
            </a:lvl1pPr>
          </a:lstStyle>
          <a:p>
            <a:r>
              <a:rPr lang="en-US"/>
              <a:t>Quote Author</a:t>
            </a:r>
          </a:p>
        </p:txBody>
      </p:sp>
      <p:sp>
        <p:nvSpPr>
          <p:cNvPr id="3" name="Date Placeholder 2">
            <a:extLst>
              <a:ext uri="{FF2B5EF4-FFF2-40B4-BE49-F238E27FC236}">
                <a16:creationId xmlns:a16="http://schemas.microsoft.com/office/drawing/2014/main" id="{7450CCE4-9136-9EA6-8630-92DA75F38F3D}"/>
              </a:ext>
            </a:extLst>
          </p:cNvPr>
          <p:cNvSpPr>
            <a:spLocks noGrp="1"/>
          </p:cNvSpPr>
          <p:nvPr>
            <p:ph type="dt" sz="half" idx="10"/>
          </p:nvPr>
        </p:nvSpPr>
        <p:spPr/>
        <p:txBody>
          <a:bodyPr/>
          <a:lstStyle/>
          <a:p>
            <a:fld id="{5342020B-CB60-4281-A570-6300974B7A2E}" type="datetime1">
              <a:rPr lang="en-US" smtClean="0"/>
              <a:t>10/9/25</a:t>
            </a:fld>
            <a:endParaRPr lang="en-US"/>
          </a:p>
        </p:txBody>
      </p:sp>
      <p:sp>
        <p:nvSpPr>
          <p:cNvPr id="4" name="Footer Placeholder 3">
            <a:extLst>
              <a:ext uri="{FF2B5EF4-FFF2-40B4-BE49-F238E27FC236}">
                <a16:creationId xmlns:a16="http://schemas.microsoft.com/office/drawing/2014/main" id="{CB66F519-3A11-8ACC-F11B-0C5B8388C6E7}"/>
              </a:ext>
            </a:extLst>
          </p:cNvPr>
          <p:cNvSpPr>
            <a:spLocks noGrp="1"/>
          </p:cNvSpPr>
          <p:nvPr>
            <p:ph type="ftr" sz="quarter" idx="11"/>
          </p:nvPr>
        </p:nvSpPr>
        <p:spPr>
          <a:xfrm>
            <a:off x="8668512" y="6492240"/>
            <a:ext cx="2660904" cy="338328"/>
          </a:xfrm>
        </p:spPr>
        <p:txBody>
          <a:bodyPr/>
          <a:lstStyle/>
          <a:p>
            <a:r>
              <a:rPr lang="en-US"/>
              <a:t>Sample Footer Text</a:t>
            </a:r>
          </a:p>
        </p:txBody>
      </p:sp>
      <p:sp>
        <p:nvSpPr>
          <p:cNvPr id="5" name="Slide Number Placeholder 4">
            <a:extLst>
              <a:ext uri="{FF2B5EF4-FFF2-40B4-BE49-F238E27FC236}">
                <a16:creationId xmlns:a16="http://schemas.microsoft.com/office/drawing/2014/main" id="{3B677173-46BB-8B19-DE87-86D46A98F540}"/>
              </a:ext>
            </a:extLst>
          </p:cNvPr>
          <p:cNvSpPr>
            <a:spLocks noGrp="1"/>
          </p:cNvSpPr>
          <p:nvPr>
            <p:ph type="sldNum" sz="quarter" idx="12"/>
          </p:nvPr>
        </p:nvSpPr>
        <p:spPr>
          <a:xfrm>
            <a:off x="11420856" y="6492240"/>
            <a:ext cx="457200" cy="338328"/>
          </a:xfrm>
        </p:spPr>
        <p:txBody>
          <a:bodyPr/>
          <a:lstStyle/>
          <a:p>
            <a:fld id="{CC057153-B650-4DEB-B370-79DDCFDCE934}" type="slidenum">
              <a:rPr lang="en-US" smtClean="0"/>
              <a:pPr/>
              <a:t>‹#›</a:t>
            </a:fld>
            <a:endParaRPr lang="en-US"/>
          </a:p>
        </p:txBody>
      </p:sp>
      <p:sp>
        <p:nvSpPr>
          <p:cNvPr id="7" name="Content Placeholder 6">
            <a:extLst>
              <a:ext uri="{FF2B5EF4-FFF2-40B4-BE49-F238E27FC236}">
                <a16:creationId xmlns:a16="http://schemas.microsoft.com/office/drawing/2014/main" id="{63EF4BD9-B936-0E90-F933-A03D5E185561}"/>
              </a:ext>
            </a:extLst>
          </p:cNvPr>
          <p:cNvSpPr>
            <a:spLocks noGrp="1"/>
          </p:cNvSpPr>
          <p:nvPr>
            <p:ph sz="quarter" idx="13" hasCustomPrompt="1"/>
          </p:nvPr>
        </p:nvSpPr>
        <p:spPr>
          <a:xfrm>
            <a:off x="429768" y="530352"/>
            <a:ext cx="9683496" cy="3950208"/>
          </a:xfrm>
        </p:spPr>
        <p:txBody>
          <a:bodyPr anchor="ctr">
            <a:normAutofit/>
          </a:bodyPr>
          <a:lstStyle>
            <a:lvl1pPr marL="137160" indent="-137160">
              <a:lnSpc>
                <a:spcPct val="110000"/>
              </a:lnSpc>
              <a:spcBef>
                <a:spcPts val="0"/>
              </a:spcBef>
              <a:buNone/>
              <a:defRPr sz="4400">
                <a:solidFill>
                  <a:schemeClr val="accent1"/>
                </a:solidFill>
                <a:latin typeface="+mj-lt"/>
              </a:defRPr>
            </a:lvl1pPr>
          </a:lstStyle>
          <a:p>
            <a:pPr lvl="0"/>
            <a:r>
              <a:rPr lang="en-US"/>
              <a:t>Click to edit Quote</a:t>
            </a:r>
          </a:p>
        </p:txBody>
      </p:sp>
    </p:spTree>
    <p:extLst>
      <p:ext uri="{BB962C8B-B14F-4D97-AF65-F5344CB8AC3E}">
        <p14:creationId xmlns:p14="http://schemas.microsoft.com/office/powerpoint/2010/main" val="360100809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Quote 4">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B7014-5970-11E5-11F0-6B902283689F}"/>
              </a:ext>
            </a:extLst>
          </p:cNvPr>
          <p:cNvSpPr>
            <a:spLocks noGrp="1"/>
          </p:cNvSpPr>
          <p:nvPr>
            <p:ph type="title" hasCustomPrompt="1"/>
          </p:nvPr>
        </p:nvSpPr>
        <p:spPr>
          <a:xfrm>
            <a:off x="557784" y="4965192"/>
            <a:ext cx="8339328" cy="1289304"/>
          </a:xfrm>
        </p:spPr>
        <p:txBody>
          <a:bodyPr anchor="ctr">
            <a:normAutofit/>
          </a:bodyPr>
          <a:lstStyle>
            <a:lvl1pPr>
              <a:lnSpc>
                <a:spcPct val="120000"/>
              </a:lnSpc>
              <a:defRPr sz="1800" b="0">
                <a:latin typeface="+mn-lt"/>
              </a:defRPr>
            </a:lvl1pPr>
          </a:lstStyle>
          <a:p>
            <a:r>
              <a:rPr lang="en-US"/>
              <a:t>Quote Author</a:t>
            </a:r>
          </a:p>
        </p:txBody>
      </p:sp>
      <p:sp>
        <p:nvSpPr>
          <p:cNvPr id="7" name="Content Placeholder 6">
            <a:extLst>
              <a:ext uri="{FF2B5EF4-FFF2-40B4-BE49-F238E27FC236}">
                <a16:creationId xmlns:a16="http://schemas.microsoft.com/office/drawing/2014/main" id="{63EF4BD9-B936-0E90-F933-A03D5E185561}"/>
              </a:ext>
            </a:extLst>
          </p:cNvPr>
          <p:cNvSpPr>
            <a:spLocks noGrp="1"/>
          </p:cNvSpPr>
          <p:nvPr>
            <p:ph sz="quarter" idx="13" hasCustomPrompt="1"/>
          </p:nvPr>
        </p:nvSpPr>
        <p:spPr>
          <a:xfrm>
            <a:off x="429768" y="1033272"/>
            <a:ext cx="8467344" cy="3931920"/>
          </a:xfrm>
        </p:spPr>
        <p:txBody>
          <a:bodyPr anchor="b">
            <a:normAutofit/>
          </a:bodyPr>
          <a:lstStyle>
            <a:lvl1pPr marL="137160" indent="-137160">
              <a:lnSpc>
                <a:spcPct val="110000"/>
              </a:lnSpc>
              <a:spcBef>
                <a:spcPts val="0"/>
              </a:spcBef>
              <a:buNone/>
              <a:defRPr sz="4400">
                <a:solidFill>
                  <a:schemeClr val="accent1"/>
                </a:solidFill>
                <a:latin typeface="+mj-lt"/>
              </a:defRPr>
            </a:lvl1pPr>
          </a:lstStyle>
          <a:p>
            <a:pPr lvl="0"/>
            <a:r>
              <a:rPr lang="en-US"/>
              <a:t>Click to edit Quote</a:t>
            </a:r>
          </a:p>
        </p:txBody>
      </p:sp>
      <p:sp>
        <p:nvSpPr>
          <p:cNvPr id="6" name="Date Placeholder 5">
            <a:extLst>
              <a:ext uri="{FF2B5EF4-FFF2-40B4-BE49-F238E27FC236}">
                <a16:creationId xmlns:a16="http://schemas.microsoft.com/office/drawing/2014/main" id="{1554EA42-18F1-82AE-02C3-B2B2A57AD709}"/>
              </a:ext>
            </a:extLst>
          </p:cNvPr>
          <p:cNvSpPr>
            <a:spLocks noGrp="1"/>
          </p:cNvSpPr>
          <p:nvPr>
            <p:ph type="dt" sz="half" idx="14"/>
          </p:nvPr>
        </p:nvSpPr>
        <p:spPr/>
        <p:txBody>
          <a:bodyPr/>
          <a:lstStyle/>
          <a:p>
            <a:fld id="{F55215D8-97AA-4B85-B7A0-A02F39368DA3}" type="datetime1">
              <a:rPr lang="en-US" smtClean="0"/>
              <a:t>10/9/25</a:t>
            </a:fld>
            <a:endParaRPr lang="en-US"/>
          </a:p>
        </p:txBody>
      </p:sp>
      <p:sp>
        <p:nvSpPr>
          <p:cNvPr id="9" name="Footer Placeholder 8">
            <a:extLst>
              <a:ext uri="{FF2B5EF4-FFF2-40B4-BE49-F238E27FC236}">
                <a16:creationId xmlns:a16="http://schemas.microsoft.com/office/drawing/2014/main" id="{A8AE5996-C1E5-AFF0-1C20-EFDC8711799D}"/>
              </a:ext>
            </a:extLst>
          </p:cNvPr>
          <p:cNvSpPr>
            <a:spLocks noGrp="1"/>
          </p:cNvSpPr>
          <p:nvPr>
            <p:ph type="ftr" sz="quarter" idx="15"/>
          </p:nvPr>
        </p:nvSpPr>
        <p:spPr/>
        <p:txBody>
          <a:bodyPr/>
          <a:lstStyle/>
          <a:p>
            <a:r>
              <a:rPr lang="en-US"/>
              <a:t>Sample Footer Text</a:t>
            </a:r>
          </a:p>
        </p:txBody>
      </p:sp>
      <p:sp>
        <p:nvSpPr>
          <p:cNvPr id="10" name="Slide Number Placeholder 9">
            <a:extLst>
              <a:ext uri="{FF2B5EF4-FFF2-40B4-BE49-F238E27FC236}">
                <a16:creationId xmlns:a16="http://schemas.microsoft.com/office/drawing/2014/main" id="{4A8ACF18-7D60-FEE3-1B8D-6E5F51611A84}"/>
              </a:ext>
            </a:extLst>
          </p:cNvPr>
          <p:cNvSpPr>
            <a:spLocks noGrp="1"/>
          </p:cNvSpPr>
          <p:nvPr>
            <p:ph type="sldNum" sz="quarter" idx="16"/>
          </p:nvPr>
        </p:nvSpPr>
        <p:spPr/>
        <p:txBody>
          <a:bodyPr/>
          <a:lstStyle/>
          <a:p>
            <a:fld id="{CC057153-B650-4DEB-B370-79DDCFDCE934}" type="slidenum">
              <a:rPr lang="en-US" smtClean="0"/>
              <a:pPr/>
              <a:t>‹#›</a:t>
            </a:fld>
            <a:endParaRPr lang="en-US"/>
          </a:p>
        </p:txBody>
      </p:sp>
    </p:spTree>
    <p:extLst>
      <p:ext uri="{BB962C8B-B14F-4D97-AF65-F5344CB8AC3E}">
        <p14:creationId xmlns:p14="http://schemas.microsoft.com/office/powerpoint/2010/main" val="2512633007"/>
      </p:ext>
    </p:extLst>
  </p:cSld>
  <p:clrMapOvr>
    <a:overrideClrMapping bg1="lt1" tx1="dk1" bg2="lt2" tx2="dk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7" y="294248"/>
            <a:ext cx="11164825" cy="958480"/>
          </a:xfrm>
        </p:spPr>
        <p:txBody>
          <a:bodyPr/>
          <a:lstStyle/>
          <a:p>
            <a:r>
              <a:rPr lang="en-US"/>
              <a:t>Click to edit Master title style</a:t>
            </a:r>
          </a:p>
        </p:txBody>
      </p:sp>
      <p:sp>
        <p:nvSpPr>
          <p:cNvPr id="9" name="Text Placeholder 8">
            <a:extLst>
              <a:ext uri="{FF2B5EF4-FFF2-40B4-BE49-F238E27FC236}">
                <a16:creationId xmlns:a16="http://schemas.microsoft.com/office/drawing/2014/main" id="{778C515B-8D5A-0268-9044-7B2013C87E02}"/>
              </a:ext>
            </a:extLst>
          </p:cNvPr>
          <p:cNvSpPr>
            <a:spLocks noGrp="1"/>
          </p:cNvSpPr>
          <p:nvPr>
            <p:ph type="body" sz="quarter" idx="13"/>
          </p:nvPr>
        </p:nvSpPr>
        <p:spPr>
          <a:xfrm>
            <a:off x="429767" y="2020825"/>
            <a:ext cx="5212208" cy="428472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0">
            <a:extLst>
              <a:ext uri="{FF2B5EF4-FFF2-40B4-BE49-F238E27FC236}">
                <a16:creationId xmlns:a16="http://schemas.microsoft.com/office/drawing/2014/main" id="{13C7061A-8ED7-8B72-BD2B-2DF67F8C7A75}"/>
              </a:ext>
            </a:extLst>
          </p:cNvPr>
          <p:cNvSpPr>
            <a:spLocks noGrp="1"/>
          </p:cNvSpPr>
          <p:nvPr>
            <p:ph type="body" sz="quarter" idx="14"/>
          </p:nvPr>
        </p:nvSpPr>
        <p:spPr>
          <a:xfrm>
            <a:off x="6381622" y="2020822"/>
            <a:ext cx="5212208" cy="42847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5B15CE14-1FF6-4074-BE8F-BABA3B0759C8}" type="datetime1">
              <a:rPr lang="en-US" smtClean="0"/>
              <a:t>10/9/25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31562635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429768" y="276166"/>
            <a:ext cx="11164824" cy="976562"/>
          </a:xfrm>
        </p:spPr>
        <p:txBody>
          <a:bodyPr/>
          <a:lstStyle/>
          <a:p>
            <a:r>
              <a:rPr lang="en-US"/>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429767" y="1380744"/>
            <a:ext cx="5212080"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Text Placeholder 10">
            <a:extLst>
              <a:ext uri="{FF2B5EF4-FFF2-40B4-BE49-F238E27FC236}">
                <a16:creationId xmlns:a16="http://schemas.microsoft.com/office/drawing/2014/main" id="{A211279F-0D05-3637-19CD-29468F4DD2F3}"/>
              </a:ext>
            </a:extLst>
          </p:cNvPr>
          <p:cNvSpPr>
            <a:spLocks noGrp="1"/>
          </p:cNvSpPr>
          <p:nvPr>
            <p:ph type="body" sz="quarter" idx="13"/>
          </p:nvPr>
        </p:nvSpPr>
        <p:spPr>
          <a:xfrm>
            <a:off x="430213" y="2021134"/>
            <a:ext cx="5211762" cy="43431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382512" y="1380744"/>
            <a:ext cx="5212080"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ext Placeholder 12">
            <a:extLst>
              <a:ext uri="{FF2B5EF4-FFF2-40B4-BE49-F238E27FC236}">
                <a16:creationId xmlns:a16="http://schemas.microsoft.com/office/drawing/2014/main" id="{F1B170DE-636A-B1A9-2EAB-C426DBFB3E51}"/>
              </a:ext>
            </a:extLst>
          </p:cNvPr>
          <p:cNvSpPr>
            <a:spLocks noGrp="1"/>
          </p:cNvSpPr>
          <p:nvPr>
            <p:ph type="body" sz="quarter" idx="14"/>
          </p:nvPr>
        </p:nvSpPr>
        <p:spPr>
          <a:xfrm>
            <a:off x="6381750" y="2020888"/>
            <a:ext cx="521335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68971389-0C57-4856-A530-D0CC79ABF97F}" type="datetime1">
              <a:rPr lang="en-US" smtClean="0"/>
              <a:t>10/9/25</a:t>
            </a:fld>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78396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23B13EFD-DF71-4A7D-9C47-1BBDB138B295}" type="datetime1">
              <a:rPr lang="en-US" smtClean="0"/>
              <a:t>10/9/25</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38906305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766BE319-9B1C-4A02-A60F-55C05B841F00}" type="datetime1">
              <a:rPr lang="en-US" smtClean="0"/>
              <a:t>10/9/25</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68397231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429768" y="553616"/>
            <a:ext cx="3595634" cy="1757505"/>
          </a:xfrm>
        </p:spPr>
        <p:txBody>
          <a:bodyPr anchor="t">
            <a:normAutofit/>
          </a:bodyPr>
          <a:lstStyle>
            <a:lvl1pPr>
              <a:defRPr sz="2800"/>
            </a:lvl1pPr>
          </a:lstStyle>
          <a:p>
            <a:r>
              <a:rPr lang="en-US"/>
              <a:t>Click to edit Master title style</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429769" y="2311121"/>
            <a:ext cx="3309608" cy="3993263"/>
          </a:xfrm>
        </p:spPr>
        <p:txBody>
          <a:bodyPr anchor="t">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6995" y="553616"/>
            <a:ext cx="6466741" cy="5752566"/>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60EF397E-666B-470F-A253-6BE6BC97EEBE}" type="datetime1">
              <a:rPr lang="en-US" smtClean="0"/>
              <a:t>10/9/25</a:t>
            </a:fld>
            <a:endParaRPr lang="en-US"/>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59718129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429768" y="557784"/>
            <a:ext cx="3713996" cy="2212313"/>
          </a:xfrm>
        </p:spPr>
        <p:txBody>
          <a:bodyPr anchor="t">
            <a:normAutofit/>
          </a:bodyPr>
          <a:lstStyle>
            <a:lvl1pPr>
              <a:defRPr sz="3200"/>
            </a:lvl1pPr>
          </a:lstStyle>
          <a:p>
            <a:r>
              <a:rPr lang="en-US"/>
              <a:t>Click to edit Master title style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429767" y="2826137"/>
            <a:ext cx="3310128"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3" name="Picture Placeholder 8">
            <a:extLst>
              <a:ext uri="{FF2B5EF4-FFF2-40B4-BE49-F238E27FC236}">
                <a16:creationId xmlns:a16="http://schemas.microsoft.com/office/drawing/2014/main" id="{FA23F0E6-EDAF-3A7F-5EC8-F911E9AE48EF}"/>
              </a:ext>
            </a:extLst>
          </p:cNvPr>
          <p:cNvSpPr>
            <a:spLocks noGrp="1"/>
          </p:cNvSpPr>
          <p:nvPr>
            <p:ph type="pic" sz="quarter" idx="13" hasCustomPrompt="1"/>
          </p:nvPr>
        </p:nvSpPr>
        <p:spPr>
          <a:xfrm>
            <a:off x="4502843" y="0"/>
            <a:ext cx="7689157" cy="6399152"/>
          </a:xfrm>
          <a:custGeom>
            <a:avLst/>
            <a:gdLst>
              <a:gd name="connsiteX0" fmla="*/ 0 w 7689157"/>
              <a:gd name="connsiteY0" fmla="*/ 0 h 6399152"/>
              <a:gd name="connsiteX1" fmla="*/ 7689157 w 7689157"/>
              <a:gd name="connsiteY1" fmla="*/ 0 h 6399152"/>
              <a:gd name="connsiteX2" fmla="*/ 7689157 w 7689157"/>
              <a:gd name="connsiteY2" fmla="*/ 6399152 h 6399152"/>
              <a:gd name="connsiteX3" fmla="*/ 578440 w 7689157"/>
              <a:gd name="connsiteY3" fmla="*/ 6399152 h 6399152"/>
              <a:gd name="connsiteX4" fmla="*/ 0 w 7689157"/>
              <a:gd name="connsiteY4" fmla="*/ 582071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89157" h="6399152">
                <a:moveTo>
                  <a:pt x="0" y="0"/>
                </a:moveTo>
                <a:lnTo>
                  <a:pt x="7689157" y="0"/>
                </a:lnTo>
                <a:lnTo>
                  <a:pt x="7689157" y="6399152"/>
                </a:lnTo>
                <a:lnTo>
                  <a:pt x="578440" y="6399152"/>
                </a:lnTo>
                <a:cubicBezTo>
                  <a:pt x="258976" y="6399152"/>
                  <a:pt x="0" y="6140176"/>
                  <a:pt x="0" y="5820712"/>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a:t>.</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EB2249CC-ABEB-43E4-956A-E3EA25785381}" type="datetime1">
              <a:rPr lang="en-US" smtClean="0"/>
              <a:t>10/9/25</a:t>
            </a:fld>
            <a:endParaRPr lang="en-US"/>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85622628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429768"/>
            <a:ext cx="10890374" cy="1627632"/>
          </a:xfrm>
        </p:spPr>
        <p:txBody>
          <a:bodyPr anchor="t">
            <a:normAutofit/>
          </a:bodyPr>
          <a:lstStyle>
            <a:lvl1pPr>
              <a:defRPr sz="6600">
                <a:solidFill>
                  <a:schemeClr val="accent1"/>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429768" y="3264408"/>
            <a:ext cx="10890374" cy="283464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F1FE689B-95F7-4D9F-8FA3-5EAD5F062125}" type="datetime1">
              <a:rPr lang="en-US" smtClean="0"/>
              <a:t>10/9/25</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748640536"/>
      </p:ext>
    </p:extLst>
  </p:cSld>
  <p:clrMapOvr>
    <a:overrideClrMapping bg1="lt1" tx1="dk1" bg2="lt2" tx2="dk2" accent1="accent1" accent2="accent2" accent3="accent3" accent4="accent4" accent5="accent5" accent6="accent6" hlink="hlink" folHlink="folHlink"/>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Conclusion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1627318"/>
            <a:ext cx="8430768" cy="1842020"/>
          </a:xfrm>
        </p:spPr>
        <p:txBody>
          <a:bodyPr anchor="b">
            <a:normAutofit/>
          </a:bodyPr>
          <a:lstStyle>
            <a:lvl1pPr>
              <a:defRPr sz="6000">
                <a:solidFill>
                  <a:schemeClr val="accent1"/>
                </a:solidFill>
              </a:defRPr>
            </a:lvl1pPr>
          </a:lstStyle>
          <a:p>
            <a:r>
              <a:rPr lang="en-US"/>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429768" y="3622673"/>
            <a:ext cx="8430768" cy="182880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3B9EC20F-E1D8-4943-B054-6F2B6C10D630}" type="datetime1">
              <a:rPr lang="en-US" smtClean="0"/>
              <a:t>10/9/25</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894524652"/>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429768" y="283464"/>
            <a:ext cx="10652760" cy="969264"/>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429768" y="1380744"/>
            <a:ext cx="10652760" cy="49011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429768" y="6492240"/>
            <a:ext cx="2843784" cy="338328"/>
          </a:xfrm>
          <a:prstGeom prst="rect">
            <a:avLst/>
          </a:prstGeom>
        </p:spPr>
        <p:txBody>
          <a:bodyPr vert="horz" lIns="91440" tIns="45720" rIns="91440" bIns="45720" rtlCol="0" anchor="ctr"/>
          <a:lstStyle>
            <a:lvl1pPr algn="l">
              <a:defRPr sz="800">
                <a:solidFill>
                  <a:schemeClr val="tx1"/>
                </a:solidFill>
              </a:defRPr>
            </a:lvl1pPr>
          </a:lstStyle>
          <a:p>
            <a:fld id="{F7F99000-8DC5-4FAA-962C-D38BB4F2BF7D}" type="datetime1">
              <a:rPr lang="en-US" smtClean="0"/>
              <a:t>10/9/25</a:t>
            </a:fld>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97112" y="6492240"/>
            <a:ext cx="2660904" cy="338328"/>
          </a:xfrm>
          <a:prstGeom prst="rect">
            <a:avLst/>
          </a:prstGeom>
        </p:spPr>
        <p:txBody>
          <a:bodyPr vert="horz" lIns="91440" tIns="45720" rIns="91440" bIns="45720" rtlCol="0" anchor="ctr"/>
          <a:lstStyle>
            <a:lvl1pPr algn="r">
              <a:defRPr sz="800">
                <a:solidFill>
                  <a:schemeClr val="tx1"/>
                </a:solidFill>
              </a:defRPr>
            </a:lvl1pPr>
          </a:lstStyle>
          <a:p>
            <a:r>
              <a:rPr lang="en-US"/>
              <a:t>Sample Footer Text</a:t>
            </a:r>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49456" y="6492240"/>
            <a:ext cx="457200" cy="338328"/>
          </a:xfrm>
          <a:prstGeom prst="rect">
            <a:avLst/>
          </a:prstGeom>
        </p:spPr>
        <p:txBody>
          <a:bodyPr vert="horz" lIns="91440" tIns="45720" rIns="91440" bIns="45720" rtlCol="0" anchor="ctr"/>
          <a:lstStyle>
            <a:lvl1pPr algn="r">
              <a:defRPr sz="800">
                <a:solidFill>
                  <a:schemeClr val="tx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1190245533"/>
      </p:ext>
    </p:extLst>
  </p:cSld>
  <p:clrMap bg1="lt1" tx1="dk1" bg2="lt2" tx2="dk2" accent1="accent1" accent2="accent2" accent3="accent3" accent4="accent4" accent5="accent5" accent6="accent6" hlink="hlink" folHlink="folHlink"/>
  <p:sldLayoutIdLst>
    <p:sldLayoutId id="2147483803" r:id="rId1"/>
    <p:sldLayoutId id="2147483804"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 id="2147483767" r:id="rId17"/>
    <p:sldLayoutId id="2147483768" r:id="rId18"/>
    <p:sldLayoutId id="2147483769" r:id="rId19"/>
    <p:sldLayoutId id="2147483770" r:id="rId20"/>
    <p:sldLayoutId id="2147483771" r:id="rId21"/>
    <p:sldLayoutId id="2147483772" r:id="rId22"/>
    <p:sldLayoutId id="2147483773" r:id="rId23"/>
    <p:sldLayoutId id="2147483774" r:id="rId24"/>
    <p:sldLayoutId id="2147483775" r:id="rId25"/>
    <p:sldLayoutId id="2147483776" r:id="rId26"/>
    <p:sldLayoutId id="2147483777" r:id="rId27"/>
    <p:sldLayoutId id="2147483778" r:id="rId28"/>
    <p:sldLayoutId id="2147483779" r:id="rId29"/>
    <p:sldLayoutId id="2147483780" r:id="rId30"/>
    <p:sldLayoutId id="2147483781" r:id="rId31"/>
    <p:sldLayoutId id="2147483782" r:id="rId32"/>
    <p:sldLayoutId id="2147483783" r:id="rId33"/>
    <p:sldLayoutId id="2147483784" r:id="rId34"/>
    <p:sldLayoutId id="2147483785" r:id="rId35"/>
    <p:sldLayoutId id="2147483786" r:id="rId36"/>
    <p:sldLayoutId id="2147483787" r:id="rId37"/>
    <p:sldLayoutId id="2147483788" r:id="rId38"/>
    <p:sldLayoutId id="2147483789" r:id="rId39"/>
    <p:sldLayoutId id="2147483790" r:id="rId40"/>
    <p:sldLayoutId id="2147483791" r:id="rId41"/>
    <p:sldLayoutId id="2147483792" r:id="rId42"/>
    <p:sldLayoutId id="2147483793" r:id="rId43"/>
    <p:sldLayoutId id="2147483794" r:id="rId44"/>
    <p:sldLayoutId id="2147483795" r:id="rId45"/>
    <p:sldLayoutId id="2147483796" r:id="rId46"/>
    <p:sldLayoutId id="2147483797" r:id="rId47"/>
    <p:sldLayoutId id="2147483798" r:id="rId48"/>
    <p:sldLayoutId id="2147483799" r:id="rId49"/>
    <p:sldLayoutId id="2147483800" r:id="rId50"/>
    <p:sldLayoutId id="2147483801" r:id="rId51"/>
    <p:sldLayoutId id="2147483802" r:id="rId52"/>
  </p:sldLayoutIdLst>
  <p:hf sldNum="0" hdr="0" ftr="0" dt="0"/>
  <p:txStyles>
    <p:titleStyle>
      <a:lvl1pPr algn="l" defTabSz="914400" rtl="0" eaLnBrk="1" latinLnBrk="0" hangingPunct="1">
        <a:lnSpc>
          <a:spcPct val="90000"/>
        </a:lnSpc>
        <a:spcBef>
          <a:spcPct val="0"/>
        </a:spcBef>
        <a:buNone/>
        <a:defRPr sz="3200" b="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10.xml"/><Relationship Id="rId6" Type="http://schemas.openxmlformats.org/officeDocument/2006/relationships/diagramColors" Target="../diagrams/colors2.xml"/><Relationship Id="rId5" Type="http://schemas.openxmlformats.org/officeDocument/2006/relationships/diagramQuickStyle" Target="../diagrams/quickStyle2.xml"/><Relationship Id="rId10" Type="http://schemas.openxmlformats.org/officeDocument/2006/relationships/hyperlink" Target="https://creativecommons.org/licenses/by-nc-nd/3.0/" TargetMode="External"/><Relationship Id="rId4" Type="http://schemas.openxmlformats.org/officeDocument/2006/relationships/diagramLayout" Target="../diagrams/layout2.xml"/><Relationship Id="rId9" Type="http://schemas.openxmlformats.org/officeDocument/2006/relationships/hyperlink" Target="https://www.theidearoom.net/oxygen-stat/"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slideLayout" Target="../slideLayouts/slideLayout4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7B920-2290-F19E-68CB-C350E3283971}"/>
              </a:ext>
            </a:extLst>
          </p:cNvPr>
          <p:cNvSpPr>
            <a:spLocks noGrp="1"/>
          </p:cNvSpPr>
          <p:nvPr>
            <p:ph type="ctrTitle"/>
          </p:nvPr>
        </p:nvSpPr>
        <p:spPr>
          <a:xfrm>
            <a:off x="429768" y="411480"/>
            <a:ext cx="5330952" cy="3739896"/>
          </a:xfrm>
        </p:spPr>
        <p:txBody>
          <a:bodyPr anchor="t">
            <a:normAutofit/>
          </a:bodyPr>
          <a:lstStyle/>
          <a:p>
            <a:r>
              <a:rPr lang="en-US" sz="4400"/>
              <a:t>Creating a safe and supportive environment for ourselves and our children</a:t>
            </a:r>
          </a:p>
        </p:txBody>
      </p:sp>
      <p:sp>
        <p:nvSpPr>
          <p:cNvPr id="3" name="Subtitle 2">
            <a:extLst>
              <a:ext uri="{FF2B5EF4-FFF2-40B4-BE49-F238E27FC236}">
                <a16:creationId xmlns:a16="http://schemas.microsoft.com/office/drawing/2014/main" id="{1B9CA5C4-58B8-0493-8AAC-341DDF76126C}"/>
              </a:ext>
            </a:extLst>
          </p:cNvPr>
          <p:cNvSpPr>
            <a:spLocks noGrp="1"/>
          </p:cNvSpPr>
          <p:nvPr>
            <p:ph type="subTitle" idx="1"/>
          </p:nvPr>
        </p:nvSpPr>
        <p:spPr>
          <a:xfrm>
            <a:off x="429768" y="4873752"/>
            <a:ext cx="4517136" cy="1380744"/>
          </a:xfrm>
        </p:spPr>
        <p:txBody>
          <a:bodyPr anchor="b">
            <a:normAutofit/>
          </a:bodyPr>
          <a:lstStyle/>
          <a:p>
            <a:r>
              <a:rPr lang="en-US"/>
              <a:t>Presented by Peter Bachman, LCSW-C</a:t>
            </a:r>
          </a:p>
          <a:p>
            <a:endParaRPr lang="en-US"/>
          </a:p>
        </p:txBody>
      </p:sp>
      <p:pic>
        <p:nvPicPr>
          <p:cNvPr id="4" name="Picture Placeholder 3">
            <a:extLst>
              <a:ext uri="{FF2B5EF4-FFF2-40B4-BE49-F238E27FC236}">
                <a16:creationId xmlns:a16="http://schemas.microsoft.com/office/drawing/2014/main" id="{C8AE0EDD-6122-2A42-5800-D1A9FA577529}"/>
              </a:ext>
            </a:extLst>
          </p:cNvPr>
          <p:cNvPicPr>
            <a:picLocks noGrp="1" noChangeAspect="1"/>
          </p:cNvPicPr>
          <p:nvPr>
            <p:ph type="pic" sz="quarter" idx="13"/>
          </p:nvPr>
        </p:nvPicPr>
        <p:blipFill>
          <a:blip r:embed="rId2"/>
          <a:srcRect l="20491" r="20491"/>
          <a:stretch/>
        </p:blipFill>
        <p:spPr>
          <a:xfrm>
            <a:off x="6517248" y="428781"/>
            <a:ext cx="5283456" cy="5970371"/>
          </a:xfrm>
          <a:custGeom>
            <a:avLst/>
            <a:gdLst>
              <a:gd name="connsiteX0" fmla="*/ 0 w 5674753"/>
              <a:gd name="connsiteY0" fmla="*/ 0 h 6399152"/>
              <a:gd name="connsiteX1" fmla="*/ 5674753 w 5674753"/>
              <a:gd name="connsiteY1" fmla="*/ 0 h 6399152"/>
              <a:gd name="connsiteX2" fmla="*/ 5674753 w 5674753"/>
              <a:gd name="connsiteY2" fmla="*/ 6399152 h 6399152"/>
              <a:gd name="connsiteX3" fmla="*/ 601996 w 5674753"/>
              <a:gd name="connsiteY3" fmla="*/ 6399152 h 6399152"/>
              <a:gd name="connsiteX4" fmla="*/ 0 w 5674753"/>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4753" h="6399152">
                <a:moveTo>
                  <a:pt x="0" y="0"/>
                </a:moveTo>
                <a:lnTo>
                  <a:pt x="5674753" y="0"/>
                </a:lnTo>
                <a:lnTo>
                  <a:pt x="5674753" y="6399152"/>
                </a:lnTo>
                <a:lnTo>
                  <a:pt x="601996" y="6399152"/>
                </a:lnTo>
                <a:cubicBezTo>
                  <a:pt x="269523" y="6399152"/>
                  <a:pt x="0" y="6129629"/>
                  <a:pt x="0" y="5797156"/>
                </a:cubicBezTo>
                <a:close/>
              </a:path>
            </a:pathLst>
          </a:custGeom>
          <a:blipFill dpi="0" rotWithShape="1">
            <a:blip r:embed="rId3"/>
            <a:srcRect/>
            <a:stretch>
              <a:fillRect/>
            </a:stretch>
          </a:blipFill>
        </p:spPr>
      </p:pic>
    </p:spTree>
    <p:extLst>
      <p:ext uri="{BB962C8B-B14F-4D97-AF65-F5344CB8AC3E}">
        <p14:creationId xmlns:p14="http://schemas.microsoft.com/office/powerpoint/2010/main" val="19575998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356D6-04DA-990D-65B5-03F6A5DE5DD3}"/>
              </a:ext>
            </a:extLst>
          </p:cNvPr>
          <p:cNvSpPr>
            <a:spLocks noGrp="1"/>
          </p:cNvSpPr>
          <p:nvPr>
            <p:ph type="title"/>
          </p:nvPr>
        </p:nvSpPr>
        <p:spPr>
          <a:xfrm>
            <a:off x="429768" y="411480"/>
            <a:ext cx="11045952" cy="1828800"/>
          </a:xfrm>
        </p:spPr>
        <p:txBody>
          <a:bodyPr anchor="t">
            <a:normAutofit/>
          </a:bodyPr>
          <a:lstStyle/>
          <a:p>
            <a:r>
              <a:rPr lang="en-US" sz="6200"/>
              <a:t>There’s so much!			</a:t>
            </a:r>
          </a:p>
        </p:txBody>
      </p:sp>
      <p:sp>
        <p:nvSpPr>
          <p:cNvPr id="3" name="Content Placeholder 2">
            <a:extLst>
              <a:ext uri="{FF2B5EF4-FFF2-40B4-BE49-F238E27FC236}">
                <a16:creationId xmlns:a16="http://schemas.microsoft.com/office/drawing/2014/main" id="{91A1BC0C-B2F1-2260-FF08-16EDBC500AFF}"/>
              </a:ext>
            </a:extLst>
          </p:cNvPr>
          <p:cNvSpPr>
            <a:spLocks noGrp="1"/>
          </p:cNvSpPr>
          <p:nvPr>
            <p:ph sz="quarter" idx="13"/>
          </p:nvPr>
        </p:nvSpPr>
        <p:spPr>
          <a:xfrm>
            <a:off x="5326743" y="2133600"/>
            <a:ext cx="6148977" cy="4148328"/>
          </a:xfrm>
        </p:spPr>
        <p:txBody>
          <a:bodyPr>
            <a:normAutofit/>
          </a:bodyPr>
          <a:lstStyle/>
          <a:p>
            <a:pPr>
              <a:lnSpc>
                <a:spcPct val="110000"/>
              </a:lnSpc>
            </a:pPr>
            <a:r>
              <a:rPr lang="en-US" sz="1500"/>
              <a:t>We want the best for our kids, and there are so many voices telling us how and what to do. </a:t>
            </a:r>
          </a:p>
          <a:p>
            <a:pPr>
              <a:lnSpc>
                <a:spcPct val="110000"/>
              </a:lnSpc>
            </a:pPr>
            <a:r>
              <a:rPr lang="en-US" sz="1500"/>
              <a:t>There’s a sense that if we only did more, or did better, we would have this parenting thing all figured out. </a:t>
            </a:r>
          </a:p>
          <a:p>
            <a:pPr>
              <a:lnSpc>
                <a:spcPct val="110000"/>
              </a:lnSpc>
            </a:pPr>
            <a:r>
              <a:rPr lang="en-US" sz="1500"/>
              <a:t>Our lives are stressful, our kids’ lives are busy and often more stressful than we’d like, and we want to protect them.</a:t>
            </a:r>
          </a:p>
          <a:p>
            <a:pPr>
              <a:lnSpc>
                <a:spcPct val="110000"/>
              </a:lnSpc>
            </a:pPr>
            <a:r>
              <a:rPr lang="en-US" sz="1500"/>
              <a:t>But how do we balance protecting them with letting them fail? How do we navigate the hard stuff?</a:t>
            </a:r>
          </a:p>
          <a:p>
            <a:pPr>
              <a:lnSpc>
                <a:spcPct val="110000"/>
              </a:lnSpc>
            </a:pPr>
            <a:r>
              <a:rPr lang="en-US" sz="1500"/>
              <a:t>A lot of parenting ends up doing the opposite of what you feel like doing!</a:t>
            </a:r>
          </a:p>
        </p:txBody>
      </p:sp>
      <p:pic>
        <p:nvPicPr>
          <p:cNvPr id="1026" name="Picture 2" descr="Social Media May Affect Moms ...">
            <a:extLst>
              <a:ext uri="{FF2B5EF4-FFF2-40B4-BE49-F238E27FC236}">
                <a16:creationId xmlns:a16="http://schemas.microsoft.com/office/drawing/2014/main" id="{1DE0C768-6D29-A72E-03D2-3B7B27E25E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9756" y="2133333"/>
            <a:ext cx="3683000" cy="3074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41465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306CA-007C-A256-2702-285A6CF9DD59}"/>
              </a:ext>
            </a:extLst>
          </p:cNvPr>
          <p:cNvSpPr>
            <a:spLocks noGrp="1"/>
          </p:cNvSpPr>
          <p:nvPr>
            <p:ph type="title"/>
          </p:nvPr>
        </p:nvSpPr>
        <p:spPr/>
        <p:txBody>
          <a:bodyPr>
            <a:normAutofit fontScale="90000"/>
          </a:bodyPr>
          <a:lstStyle/>
          <a:p>
            <a:r>
              <a:rPr lang="en-US" dirty="0"/>
              <a:t>Safety in this discussion...</a:t>
            </a:r>
          </a:p>
        </p:txBody>
      </p:sp>
      <p:sp>
        <p:nvSpPr>
          <p:cNvPr id="3" name="Content Placeholder 2">
            <a:extLst>
              <a:ext uri="{FF2B5EF4-FFF2-40B4-BE49-F238E27FC236}">
                <a16:creationId xmlns:a16="http://schemas.microsoft.com/office/drawing/2014/main" id="{9684E963-BB8D-0E90-A4FF-B684021B99A4}"/>
              </a:ext>
            </a:extLst>
          </p:cNvPr>
          <p:cNvSpPr>
            <a:spLocks noGrp="1"/>
          </p:cNvSpPr>
          <p:nvPr>
            <p:ph sz="quarter" idx="13"/>
          </p:nvPr>
        </p:nvSpPr>
        <p:spPr/>
        <p:txBody>
          <a:bodyPr/>
          <a:lstStyle/>
          <a:p>
            <a:endParaRPr lang="en-US"/>
          </a:p>
        </p:txBody>
      </p:sp>
    </p:spTree>
    <p:extLst>
      <p:ext uri="{BB962C8B-B14F-4D97-AF65-F5344CB8AC3E}">
        <p14:creationId xmlns:p14="http://schemas.microsoft.com/office/powerpoint/2010/main" val="21934959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C996B-A113-1D0F-8B90-B4D1C46587B4}"/>
              </a:ext>
            </a:extLst>
          </p:cNvPr>
          <p:cNvSpPr>
            <a:spLocks noGrp="1"/>
          </p:cNvSpPr>
          <p:nvPr>
            <p:ph type="title"/>
          </p:nvPr>
        </p:nvSpPr>
        <p:spPr>
          <a:xfrm>
            <a:off x="4820076" y="320040"/>
            <a:ext cx="6766560" cy="932688"/>
          </a:xfrm>
        </p:spPr>
        <p:txBody>
          <a:bodyPr anchor="b">
            <a:normAutofit/>
          </a:bodyPr>
          <a:lstStyle/>
          <a:p>
            <a:r>
              <a:rPr lang="en-US" sz="2700"/>
              <a:t>What does it really mean to “take care of ourselves?”		</a:t>
            </a:r>
          </a:p>
        </p:txBody>
      </p:sp>
      <p:sp>
        <p:nvSpPr>
          <p:cNvPr id="3" name="Content Placeholder 2">
            <a:extLst>
              <a:ext uri="{FF2B5EF4-FFF2-40B4-BE49-F238E27FC236}">
                <a16:creationId xmlns:a16="http://schemas.microsoft.com/office/drawing/2014/main" id="{75F304D4-2818-41DF-B351-7D64FFA36CED}"/>
              </a:ext>
            </a:extLst>
          </p:cNvPr>
          <p:cNvSpPr>
            <a:spLocks noGrp="1"/>
          </p:cNvSpPr>
          <p:nvPr>
            <p:ph sz="quarter" idx="14"/>
          </p:nvPr>
        </p:nvSpPr>
        <p:spPr>
          <a:xfrm>
            <a:off x="4802076" y="1587955"/>
            <a:ext cx="6784560" cy="1131480"/>
          </a:xfrm>
        </p:spPr>
        <p:txBody>
          <a:bodyPr vert="horz" lIns="91440" tIns="45720" rIns="91440" bIns="45720" rtlCol="0" anchor="t">
            <a:normAutofit/>
          </a:bodyPr>
          <a:lstStyle/>
          <a:p>
            <a:r>
              <a:rPr lang="en-US" dirty="0"/>
              <a:t>Even though it may not seem like it in intense moments, the more we can do to manage our own feelings the easier it is to access our own wisdom.</a:t>
            </a:r>
          </a:p>
          <a:p>
            <a:pPr marL="0" indent="0">
              <a:buNone/>
            </a:pPr>
            <a:endParaRPr lang="en-US" sz="1800" dirty="0"/>
          </a:p>
          <a:p>
            <a:pPr lvl="4"/>
            <a:endParaRPr lang="en-US" sz="1800" dirty="0"/>
          </a:p>
        </p:txBody>
      </p:sp>
      <p:cxnSp>
        <p:nvCxnSpPr>
          <p:cNvPr id="4" name="Straight Arrow Connector 3">
            <a:extLst>
              <a:ext uri="{FF2B5EF4-FFF2-40B4-BE49-F238E27FC236}">
                <a16:creationId xmlns:a16="http://schemas.microsoft.com/office/drawing/2014/main" id="{2600904D-49DC-4A34-0D03-FC73232B73B2}"/>
              </a:ext>
            </a:extLst>
          </p:cNvPr>
          <p:cNvCxnSpPr/>
          <p:nvPr/>
        </p:nvCxnSpPr>
        <p:spPr>
          <a:xfrm flipV="1">
            <a:off x="5241636" y="1304514"/>
            <a:ext cx="4724399" cy="28074"/>
          </a:xfrm>
          <a:prstGeom prst="straightConnector1">
            <a:avLst/>
          </a:prstGeom>
        </p:spPr>
        <p:style>
          <a:lnRef idx="1">
            <a:schemeClr val="accent1"/>
          </a:lnRef>
          <a:fillRef idx="0">
            <a:schemeClr val="accent1"/>
          </a:fillRef>
          <a:effectRef idx="0">
            <a:schemeClr val="accent1"/>
          </a:effectRef>
          <a:fontRef idx="minor">
            <a:schemeClr val="tx1"/>
          </a:fontRef>
        </p:style>
      </p:cxnSp>
      <p:sp>
        <p:nvSpPr>
          <p:cNvPr id="10" name="Picture Placeholder 9">
            <a:extLst>
              <a:ext uri="{FF2B5EF4-FFF2-40B4-BE49-F238E27FC236}">
                <a16:creationId xmlns:a16="http://schemas.microsoft.com/office/drawing/2014/main" id="{F298FB90-62F9-862E-0DA3-4AE7E3F7C3ED}"/>
              </a:ext>
            </a:extLst>
          </p:cNvPr>
          <p:cNvSpPr>
            <a:spLocks noGrp="1"/>
          </p:cNvSpPr>
          <p:nvPr>
            <p:ph type="pic" sz="quarter" idx="15"/>
          </p:nvPr>
        </p:nvSpPr>
        <p:spPr/>
        <p:txBody>
          <a:bodyPr/>
          <a:lstStyle/>
          <a:p>
            <a:endParaRPr lang="en-US" dirty="0"/>
          </a:p>
        </p:txBody>
      </p:sp>
      <p:graphicFrame>
        <p:nvGraphicFramePr>
          <p:cNvPr id="5" name="Diagram 4">
            <a:extLst>
              <a:ext uri="{FF2B5EF4-FFF2-40B4-BE49-F238E27FC236}">
                <a16:creationId xmlns:a16="http://schemas.microsoft.com/office/drawing/2014/main" id="{D1818C78-687B-6724-F003-CFFB443F7110}"/>
              </a:ext>
            </a:extLst>
          </p:cNvPr>
          <p:cNvGraphicFramePr/>
          <p:nvPr>
            <p:extLst>
              <p:ext uri="{D42A27DB-BD31-4B8C-83A1-F6EECF244321}">
                <p14:modId xmlns:p14="http://schemas.microsoft.com/office/powerpoint/2010/main" val="2545008648"/>
              </p:ext>
            </p:extLst>
          </p:nvPr>
        </p:nvGraphicFramePr>
        <p:xfrm>
          <a:off x="5772000" y="3626199"/>
          <a:ext cx="3128211" cy="29290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1" name="TextBox 20">
            <a:extLst>
              <a:ext uri="{FF2B5EF4-FFF2-40B4-BE49-F238E27FC236}">
                <a16:creationId xmlns:a16="http://schemas.microsoft.com/office/drawing/2014/main" id="{CAF9F1F6-B6EE-BEF4-8801-5888D0723C9F}"/>
              </a:ext>
            </a:extLst>
          </p:cNvPr>
          <p:cNvSpPr txBox="1"/>
          <p:nvPr/>
        </p:nvSpPr>
        <p:spPr>
          <a:xfrm>
            <a:off x="5240339" y="3203186"/>
            <a:ext cx="2479728"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t>The 3 S's:</a:t>
            </a:r>
          </a:p>
        </p:txBody>
      </p:sp>
    </p:spTree>
    <p:extLst>
      <p:ext uri="{BB962C8B-B14F-4D97-AF65-F5344CB8AC3E}">
        <p14:creationId xmlns:p14="http://schemas.microsoft.com/office/powerpoint/2010/main" val="10614476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91D63-6210-03F1-BF1D-7C0B45560ADF}"/>
              </a:ext>
            </a:extLst>
          </p:cNvPr>
          <p:cNvSpPr>
            <a:spLocks noGrp="1"/>
          </p:cNvSpPr>
          <p:nvPr>
            <p:ph type="title"/>
          </p:nvPr>
        </p:nvSpPr>
        <p:spPr>
          <a:xfrm>
            <a:off x="429768" y="640080"/>
            <a:ext cx="3720271" cy="3621024"/>
          </a:xfrm>
        </p:spPr>
        <p:txBody>
          <a:bodyPr anchor="t">
            <a:normAutofit/>
          </a:bodyPr>
          <a:lstStyle/>
          <a:p>
            <a:r>
              <a:rPr lang="en-US" sz="4200">
                <a:solidFill>
                  <a:schemeClr val="accent1"/>
                </a:solidFill>
              </a:rPr>
              <a:t>Self-awareness</a:t>
            </a:r>
            <a:r>
              <a:rPr lang="en-US" sz="4000">
                <a:solidFill>
                  <a:schemeClr val="accent1"/>
                </a:solidFill>
              </a:rPr>
              <a:t>	</a:t>
            </a:r>
          </a:p>
        </p:txBody>
      </p:sp>
      <p:sp>
        <p:nvSpPr>
          <p:cNvPr id="3" name="Content Placeholder 2">
            <a:extLst>
              <a:ext uri="{FF2B5EF4-FFF2-40B4-BE49-F238E27FC236}">
                <a16:creationId xmlns:a16="http://schemas.microsoft.com/office/drawing/2014/main" id="{9ECE97C2-C363-A311-A924-7D5CFAC506F8}"/>
              </a:ext>
            </a:extLst>
          </p:cNvPr>
          <p:cNvSpPr>
            <a:spLocks noGrp="1"/>
          </p:cNvSpPr>
          <p:nvPr>
            <p:ph sz="quarter" idx="13"/>
          </p:nvPr>
        </p:nvSpPr>
        <p:spPr>
          <a:xfrm>
            <a:off x="4425696" y="640080"/>
            <a:ext cx="7159752" cy="5724144"/>
          </a:xfrm>
        </p:spPr>
        <p:txBody>
          <a:bodyPr>
            <a:normAutofit/>
          </a:bodyPr>
          <a:lstStyle/>
          <a:p>
            <a:pPr marL="0" indent="0">
              <a:lnSpc>
                <a:spcPct val="110000"/>
              </a:lnSpc>
              <a:buNone/>
            </a:pPr>
            <a:r>
              <a:rPr lang="en-US"/>
              <a:t>How we parent is strongly impacted by our own experience growing up. Take a moment to reflect on what it was like growing up in your household. Was it calm, predictable, safe? Or was it unpredictable, volatile, unsafe?</a:t>
            </a:r>
          </a:p>
          <a:p>
            <a:pPr marL="0" indent="0">
              <a:lnSpc>
                <a:spcPct val="110000"/>
              </a:lnSpc>
              <a:buNone/>
            </a:pPr>
            <a:endParaRPr lang="en-US"/>
          </a:p>
          <a:p>
            <a:pPr marL="0" indent="0">
              <a:lnSpc>
                <a:spcPct val="110000"/>
              </a:lnSpc>
              <a:buNone/>
            </a:pPr>
            <a:r>
              <a:rPr lang="en-US"/>
              <a:t>As best you can, without judgment, consider what the impact of your experience was on how you are as a parent…Do you try to emulate the way your parents parented you? Do you try to do the opposite? Is it a combination? </a:t>
            </a:r>
          </a:p>
          <a:p>
            <a:pPr marL="0" indent="0">
              <a:lnSpc>
                <a:spcPct val="110000"/>
              </a:lnSpc>
              <a:buNone/>
            </a:pPr>
            <a:endParaRPr lang="en-US"/>
          </a:p>
          <a:p>
            <a:pPr marL="0" indent="0">
              <a:lnSpc>
                <a:spcPct val="110000"/>
              </a:lnSpc>
              <a:buNone/>
            </a:pPr>
            <a:r>
              <a:rPr lang="en-US"/>
              <a:t>If we can answer this question we can better understand why we may react the way we do and make a choice to </a:t>
            </a:r>
            <a:r>
              <a:rPr lang="en-US" i="1"/>
              <a:t>respond, </a:t>
            </a:r>
            <a:r>
              <a:rPr lang="en-US"/>
              <a:t>rather than react.</a:t>
            </a:r>
          </a:p>
          <a:p>
            <a:pPr marL="0" indent="0">
              <a:lnSpc>
                <a:spcPct val="110000"/>
              </a:lnSpc>
              <a:buNone/>
            </a:pPr>
            <a:endParaRPr lang="en-US"/>
          </a:p>
          <a:p>
            <a:pPr marL="0" indent="0">
              <a:lnSpc>
                <a:spcPct val="110000"/>
              </a:lnSpc>
              <a:buNone/>
            </a:pPr>
            <a:r>
              <a:rPr lang="en-US"/>
              <a:t>Any volunteers?</a:t>
            </a:r>
          </a:p>
          <a:p>
            <a:pPr marL="0" indent="0">
              <a:lnSpc>
                <a:spcPct val="110000"/>
              </a:lnSpc>
              <a:buNone/>
            </a:pPr>
            <a:endParaRPr lang="en-US"/>
          </a:p>
        </p:txBody>
      </p:sp>
      <p:cxnSp>
        <p:nvCxnSpPr>
          <p:cNvPr id="4" name="Straight Arrow Connector 3">
            <a:extLst>
              <a:ext uri="{FF2B5EF4-FFF2-40B4-BE49-F238E27FC236}">
                <a16:creationId xmlns:a16="http://schemas.microsoft.com/office/drawing/2014/main" id="{805AE4A5-67BD-4F1C-CFC4-CFDB02D94121}"/>
              </a:ext>
            </a:extLst>
          </p:cNvPr>
          <p:cNvCxnSpPr/>
          <p:nvPr/>
        </p:nvCxnSpPr>
        <p:spPr>
          <a:xfrm flipH="1">
            <a:off x="4137884" y="993453"/>
            <a:ext cx="1337" cy="4370137"/>
          </a:xfrm>
          <a:prstGeom prst="straightConnector1">
            <a:avLst/>
          </a:prstGeom>
        </p:spPr>
        <p:style>
          <a:lnRef idx="1">
            <a:schemeClr val="accent1"/>
          </a:lnRef>
          <a:fillRef idx="0">
            <a:schemeClr val="accent1"/>
          </a:fillRef>
          <a:effectRef idx="0">
            <a:schemeClr val="accent1"/>
          </a:effectRef>
          <a:fontRef idx="minor">
            <a:schemeClr val="tx1"/>
          </a:fontRef>
        </p:style>
      </p:cxnSp>
      <p:pic>
        <p:nvPicPr>
          <p:cNvPr id="5" name="Picture 4" descr="How Leaders Build a Strong Self-Awareness | Maxwell Leadership">
            <a:extLst>
              <a:ext uri="{FF2B5EF4-FFF2-40B4-BE49-F238E27FC236}">
                <a16:creationId xmlns:a16="http://schemas.microsoft.com/office/drawing/2014/main" id="{65EC4917-434B-1F12-CD09-290123695559}"/>
              </a:ext>
            </a:extLst>
          </p:cNvPr>
          <p:cNvPicPr>
            <a:picLocks noChangeAspect="1"/>
          </p:cNvPicPr>
          <p:nvPr/>
        </p:nvPicPr>
        <p:blipFill>
          <a:blip r:embed="rId2"/>
          <a:stretch>
            <a:fillRect/>
          </a:stretch>
        </p:blipFill>
        <p:spPr>
          <a:xfrm>
            <a:off x="152400" y="2233407"/>
            <a:ext cx="3826041" cy="2538240"/>
          </a:xfrm>
          <a:prstGeom prst="rect">
            <a:avLst/>
          </a:prstGeom>
        </p:spPr>
      </p:pic>
    </p:spTree>
    <p:extLst>
      <p:ext uri="{BB962C8B-B14F-4D97-AF65-F5344CB8AC3E}">
        <p14:creationId xmlns:p14="http://schemas.microsoft.com/office/powerpoint/2010/main" val="35462963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7E81E-86F3-71D5-4106-06717AC4BA63}"/>
              </a:ext>
            </a:extLst>
          </p:cNvPr>
          <p:cNvSpPr>
            <a:spLocks noGrp="1"/>
          </p:cNvSpPr>
          <p:nvPr>
            <p:ph type="title"/>
          </p:nvPr>
        </p:nvSpPr>
        <p:spPr>
          <a:xfrm>
            <a:off x="429768" y="411480"/>
            <a:ext cx="11045952" cy="1828800"/>
          </a:xfrm>
        </p:spPr>
        <p:txBody>
          <a:bodyPr anchor="t">
            <a:normAutofit/>
          </a:bodyPr>
          <a:lstStyle/>
          <a:p>
            <a:r>
              <a:rPr lang="en-US"/>
              <a:t>Self-regulation	</a:t>
            </a:r>
          </a:p>
        </p:txBody>
      </p:sp>
      <p:graphicFrame>
        <p:nvGraphicFramePr>
          <p:cNvPr id="5" name="Content Placeholder 2">
            <a:extLst>
              <a:ext uri="{FF2B5EF4-FFF2-40B4-BE49-F238E27FC236}">
                <a16:creationId xmlns:a16="http://schemas.microsoft.com/office/drawing/2014/main" id="{F57AAFAA-6B75-D138-FE8A-54A8E3216B18}"/>
              </a:ext>
            </a:extLst>
          </p:cNvPr>
          <p:cNvGraphicFramePr>
            <a:graphicFrameLocks noGrp="1"/>
          </p:cNvGraphicFramePr>
          <p:nvPr>
            <p:ph sz="quarter" idx="13"/>
            <p:extLst>
              <p:ext uri="{D42A27DB-BD31-4B8C-83A1-F6EECF244321}">
                <p14:modId xmlns:p14="http://schemas.microsoft.com/office/powerpoint/2010/main" val="3128644103"/>
              </p:ext>
            </p:extLst>
          </p:nvPr>
        </p:nvGraphicFramePr>
        <p:xfrm>
          <a:off x="5694744" y="2423160"/>
          <a:ext cx="5780976" cy="38587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Placeholder 4" descr="A person wearing a mask&#10;&#10;AI-generated content may be incorrect.">
            <a:extLst>
              <a:ext uri="{FF2B5EF4-FFF2-40B4-BE49-F238E27FC236}">
                <a16:creationId xmlns:a16="http://schemas.microsoft.com/office/drawing/2014/main" id="{565C1E16-27CB-0956-A89C-74778D5C184E}"/>
              </a:ext>
            </a:extLst>
          </p:cNvPr>
          <p:cNvPicPr>
            <a:picLocks noChangeAspect="1"/>
          </p:cNvPicPr>
          <p:nvPr/>
        </p:nvPicPr>
        <p:blipFill>
          <a:blip r:embed="rId8">
            <a:extLst>
              <a:ext uri="{837473B0-CC2E-450A-ABE3-18F120FF3D39}">
                <a1611:picAttrSrcUrl xmlns:a1611="http://schemas.microsoft.com/office/drawing/2016/11/main" r:id="rId9"/>
              </a:ext>
            </a:extLst>
          </a:blip>
          <a:srcRect t="9314" b="9314"/>
          <a:stretch>
            <a:fillRect/>
          </a:stretch>
        </p:blipFill>
        <p:spPr>
          <a:xfrm>
            <a:off x="856343" y="2035764"/>
            <a:ext cx="3911796" cy="4410756"/>
          </a:xfrm>
          <a:prstGeom prst="rect">
            <a:avLst/>
          </a:prstGeom>
        </p:spPr>
      </p:pic>
      <p:sp>
        <p:nvSpPr>
          <p:cNvPr id="6" name="TextBox 5">
            <a:extLst>
              <a:ext uri="{FF2B5EF4-FFF2-40B4-BE49-F238E27FC236}">
                <a16:creationId xmlns:a16="http://schemas.microsoft.com/office/drawing/2014/main" id="{0E87F538-B2DA-9479-542D-5E592EB6318F}"/>
              </a:ext>
            </a:extLst>
          </p:cNvPr>
          <p:cNvSpPr txBox="1"/>
          <p:nvPr/>
        </p:nvSpPr>
        <p:spPr>
          <a:xfrm>
            <a:off x="856343" y="6518246"/>
            <a:ext cx="3744686" cy="230832"/>
          </a:xfrm>
          <a:prstGeom prst="rect">
            <a:avLst/>
          </a:prstGeom>
          <a:noFill/>
        </p:spPr>
        <p:txBody>
          <a:bodyPr wrap="square" rtlCol="0">
            <a:spAutoFit/>
          </a:bodyPr>
          <a:lstStyle/>
          <a:p>
            <a:r>
              <a:rPr lang="en-US" sz="900">
                <a:hlinkClick r:id="rId9" tooltip="https://www.theidearoom.net/oxygen-stat/"/>
              </a:rPr>
              <a:t>This Photo</a:t>
            </a:r>
            <a:r>
              <a:rPr lang="en-US" sz="900"/>
              <a:t> by Unknown Author is licensed under </a:t>
            </a:r>
            <a:r>
              <a:rPr lang="en-US" sz="900">
                <a:hlinkClick r:id="rId10" tooltip="https://creativecommons.org/licenses/by-nc-nd/3.0/"/>
              </a:rPr>
              <a:t>CC BY-NC-ND</a:t>
            </a:r>
            <a:endParaRPr lang="en-US" sz="900"/>
          </a:p>
        </p:txBody>
      </p:sp>
    </p:spTree>
    <p:extLst>
      <p:ext uri="{BB962C8B-B14F-4D97-AF65-F5344CB8AC3E}">
        <p14:creationId xmlns:p14="http://schemas.microsoft.com/office/powerpoint/2010/main" val="13502459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1DC02-127A-9D68-D14C-814D3A4F0C6D}"/>
              </a:ext>
            </a:extLst>
          </p:cNvPr>
          <p:cNvSpPr>
            <a:spLocks noGrp="1"/>
          </p:cNvSpPr>
          <p:nvPr>
            <p:ph type="title"/>
          </p:nvPr>
        </p:nvSpPr>
        <p:spPr>
          <a:xfrm>
            <a:off x="475872" y="2019341"/>
            <a:ext cx="4954926" cy="3580919"/>
          </a:xfrm>
        </p:spPr>
        <p:txBody>
          <a:bodyPr anchor="t">
            <a:normAutofit/>
          </a:bodyPr>
          <a:lstStyle/>
          <a:p>
            <a:r>
              <a:rPr lang="en-US" sz="6000">
                <a:solidFill>
                  <a:schemeClr val="accent1"/>
                </a:solidFill>
              </a:rPr>
              <a:t>Support</a:t>
            </a:r>
          </a:p>
        </p:txBody>
      </p:sp>
      <p:sp>
        <p:nvSpPr>
          <p:cNvPr id="3" name="Content Placeholder 2">
            <a:extLst>
              <a:ext uri="{FF2B5EF4-FFF2-40B4-BE49-F238E27FC236}">
                <a16:creationId xmlns:a16="http://schemas.microsoft.com/office/drawing/2014/main" id="{9B06C328-6616-5930-241F-45005B965143}"/>
              </a:ext>
            </a:extLst>
          </p:cNvPr>
          <p:cNvSpPr>
            <a:spLocks noGrp="1"/>
          </p:cNvSpPr>
          <p:nvPr>
            <p:ph sz="quarter" idx="13"/>
          </p:nvPr>
        </p:nvSpPr>
        <p:spPr>
          <a:xfrm>
            <a:off x="5429076" y="1315820"/>
            <a:ext cx="5968098" cy="5719763"/>
          </a:xfrm>
        </p:spPr>
        <p:txBody>
          <a:bodyPr>
            <a:normAutofit/>
          </a:bodyPr>
          <a:lstStyle/>
          <a:p>
            <a:r>
              <a:rPr lang="en-US" sz="2400"/>
              <a:t>Often we have a spouse, partner, or supportive co-parent to help us in difficult moments, though it’s quite challenging sometimes to see them as support sometimes. There are LOTS of potential reasons for this.</a:t>
            </a:r>
          </a:p>
          <a:p>
            <a:r>
              <a:rPr lang="en-US" sz="2400"/>
              <a:t>Do you have a supportive co-parent? If so, what are the ways in which that person helps? If not, what gets in the way?</a:t>
            </a:r>
          </a:p>
        </p:txBody>
      </p:sp>
      <p:cxnSp>
        <p:nvCxnSpPr>
          <p:cNvPr id="5" name="Straight Arrow Connector 4">
            <a:extLst>
              <a:ext uri="{FF2B5EF4-FFF2-40B4-BE49-F238E27FC236}">
                <a16:creationId xmlns:a16="http://schemas.microsoft.com/office/drawing/2014/main" id="{173CEC00-05DD-EE4E-B272-58F6C45C2708}"/>
              </a:ext>
            </a:extLst>
          </p:cNvPr>
          <p:cNvCxnSpPr/>
          <p:nvPr/>
        </p:nvCxnSpPr>
        <p:spPr>
          <a:xfrm>
            <a:off x="4981432" y="908453"/>
            <a:ext cx="5348" cy="4898189"/>
          </a:xfrm>
          <a:prstGeom prst="straightConnector1">
            <a:avLst/>
          </a:prstGeom>
        </p:spPr>
        <p:style>
          <a:lnRef idx="1">
            <a:schemeClr val="accent1"/>
          </a:lnRef>
          <a:fillRef idx="0">
            <a:schemeClr val="accent1"/>
          </a:fillRef>
          <a:effectRef idx="0">
            <a:schemeClr val="accent1"/>
          </a:effectRef>
          <a:fontRef idx="minor">
            <a:schemeClr val="tx1"/>
          </a:fontRef>
        </p:style>
      </p:cxnSp>
      <p:pic>
        <p:nvPicPr>
          <p:cNvPr id="7" name="Picture 6" descr="A red and yellow cubes balancing on a red and blue ball&#10;&#10;AI-generated content may be incorrect.">
            <a:extLst>
              <a:ext uri="{FF2B5EF4-FFF2-40B4-BE49-F238E27FC236}">
                <a16:creationId xmlns:a16="http://schemas.microsoft.com/office/drawing/2014/main" id="{D88A915B-EAA7-55CA-0806-7EC6E58DFE88}"/>
              </a:ext>
            </a:extLst>
          </p:cNvPr>
          <p:cNvPicPr>
            <a:picLocks noChangeAspect="1"/>
          </p:cNvPicPr>
          <p:nvPr/>
        </p:nvPicPr>
        <p:blipFill>
          <a:blip r:embed="rId2"/>
          <a:stretch>
            <a:fillRect/>
          </a:stretch>
        </p:blipFill>
        <p:spPr>
          <a:xfrm>
            <a:off x="602501" y="3359789"/>
            <a:ext cx="3549317" cy="2379580"/>
          </a:xfrm>
          <a:prstGeom prst="rect">
            <a:avLst/>
          </a:prstGeom>
        </p:spPr>
      </p:pic>
    </p:spTree>
    <p:extLst>
      <p:ext uri="{BB962C8B-B14F-4D97-AF65-F5344CB8AC3E}">
        <p14:creationId xmlns:p14="http://schemas.microsoft.com/office/powerpoint/2010/main" val="40414371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82A45-A7CF-DC46-46B1-6A1493950530}"/>
              </a:ext>
            </a:extLst>
          </p:cNvPr>
          <p:cNvSpPr>
            <a:spLocks noGrp="1"/>
          </p:cNvSpPr>
          <p:nvPr>
            <p:ph type="title"/>
          </p:nvPr>
        </p:nvSpPr>
        <p:spPr>
          <a:xfrm>
            <a:off x="4820076" y="320040"/>
            <a:ext cx="6766560" cy="932688"/>
          </a:xfrm>
        </p:spPr>
        <p:txBody>
          <a:bodyPr anchor="b">
            <a:normAutofit/>
          </a:bodyPr>
          <a:lstStyle/>
          <a:p>
            <a:r>
              <a:rPr lang="en-US" sz="3000"/>
              <a:t>Previously Submitted questions:</a:t>
            </a:r>
          </a:p>
        </p:txBody>
      </p:sp>
      <p:sp>
        <p:nvSpPr>
          <p:cNvPr id="9" name="Picture Placeholder 2">
            <a:extLst>
              <a:ext uri="{FF2B5EF4-FFF2-40B4-BE49-F238E27FC236}">
                <a16:creationId xmlns:a16="http://schemas.microsoft.com/office/drawing/2014/main" id="{DF6DA2CE-6356-9805-9087-4AAE7E67DDB8}"/>
              </a:ext>
            </a:extLst>
          </p:cNvPr>
          <p:cNvSpPr>
            <a:spLocks noGrp="1"/>
          </p:cNvSpPr>
          <p:nvPr>
            <p:ph type="pic" sz="quarter" idx="15"/>
          </p:nvPr>
        </p:nvSpPr>
        <p:spPr>
          <a:xfrm>
            <a:off x="0" y="0"/>
            <a:ext cx="4147926" cy="6399152"/>
          </a:xfrm>
        </p:spPr>
        <p:txBody>
          <a:bodyPr/>
          <a:lstStyle/>
          <a:p>
            <a:endParaRPr lang="en-US"/>
          </a:p>
        </p:txBody>
      </p:sp>
      <p:sp>
        <p:nvSpPr>
          <p:cNvPr id="4" name="Rectangle 1">
            <a:extLst>
              <a:ext uri="{FF2B5EF4-FFF2-40B4-BE49-F238E27FC236}">
                <a16:creationId xmlns:a16="http://schemas.microsoft.com/office/drawing/2014/main" id="{6ACAB914-46AC-AA67-41DC-6127B4C59E4F}"/>
              </a:ext>
            </a:extLst>
          </p:cNvPr>
          <p:cNvSpPr>
            <a:spLocks noGrp="1" noChangeArrowheads="1"/>
          </p:cNvSpPr>
          <p:nvPr>
            <p:ph sz="quarter" idx="14"/>
          </p:nvPr>
        </p:nvSpPr>
        <p:spPr bwMode="auto">
          <a:xfrm>
            <a:off x="4820076" y="1380744"/>
            <a:ext cx="6766560" cy="498348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fontScale="92500" lnSpcReduction="20000"/>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R="0" lvl="0" defTabSz="914400" rtl="0" eaLnBrk="0" fontAlgn="base" latinLnBrk="0" hangingPunct="0">
              <a:spcBef>
                <a:spcPct val="0"/>
              </a:spcBef>
              <a:spcAft>
                <a:spcPts val="600"/>
              </a:spcAft>
              <a:buClrTx/>
              <a:buSzTx/>
              <a:buFont typeface="+mj-lt"/>
              <a:buAutoNum type="arabicPeriod"/>
              <a:tabLst/>
            </a:pPr>
            <a:r>
              <a:rPr kumimoji="0" lang="en-US" altLang="en-US" b="0" i="0" u="none" strike="noStrike" cap="none" normalizeH="0" baseline="0" dirty="0">
                <a:ln>
                  <a:noFill/>
                </a:ln>
                <a:effectLst/>
              </a:rPr>
              <a:t>How can we get our daughter to stop biting her lip? We have tried various methods, including explaining the consequences of biting her lip. We are looking for more effective ways to help correct this behavior.</a:t>
            </a:r>
          </a:p>
          <a:p>
            <a:pPr marR="0" lvl="0" defTabSz="914400" rtl="0" eaLnBrk="0" fontAlgn="base" latinLnBrk="0" hangingPunct="0">
              <a:spcBef>
                <a:spcPct val="0"/>
              </a:spcBef>
              <a:spcAft>
                <a:spcPts val="600"/>
              </a:spcAft>
              <a:buClrTx/>
              <a:buSzTx/>
              <a:buFont typeface="+mj-lt"/>
              <a:buAutoNum type="arabicPeriod"/>
              <a:tabLst/>
            </a:pPr>
            <a:r>
              <a:rPr kumimoji="0" lang="en-US" altLang="en-US" b="0" i="0" u="none" strike="noStrike" cap="none" normalizeH="0" baseline="0" dirty="0">
                <a:ln>
                  <a:noFill/>
                </a:ln>
                <a:effectLst/>
              </a:rPr>
              <a:t>How do you get teenagers to eat, sleep, and do all homework?</a:t>
            </a:r>
          </a:p>
          <a:p>
            <a:pPr marR="0" lvl="0" defTabSz="914400" rtl="0" eaLnBrk="0" fontAlgn="base" latinLnBrk="0" hangingPunct="0">
              <a:spcBef>
                <a:spcPct val="0"/>
              </a:spcBef>
              <a:spcAft>
                <a:spcPts val="600"/>
              </a:spcAft>
              <a:buClrTx/>
              <a:buSzTx/>
              <a:buFont typeface="+mj-lt"/>
              <a:buAutoNum type="arabicPeriod"/>
              <a:tabLst/>
            </a:pPr>
            <a:r>
              <a:rPr kumimoji="0" lang="en-US" altLang="en-US" b="0" i="0" u="none" strike="noStrike" cap="none" normalizeH="0" baseline="0" dirty="0">
                <a:ln>
                  <a:noFill/>
                </a:ln>
                <a:effectLst/>
              </a:rPr>
              <a:t>What advice do you have about discussing inappropriate content on the internet between parents and children?</a:t>
            </a:r>
          </a:p>
          <a:p>
            <a:pPr marR="0" lvl="0" defTabSz="914400" rtl="0" eaLnBrk="0" fontAlgn="base" latinLnBrk="0" hangingPunct="0">
              <a:spcBef>
                <a:spcPct val="0"/>
              </a:spcBef>
              <a:spcAft>
                <a:spcPts val="600"/>
              </a:spcAft>
              <a:buClrTx/>
              <a:buSzTx/>
              <a:buFont typeface="+mj-lt"/>
              <a:buAutoNum type="arabicPeriod"/>
              <a:tabLst/>
            </a:pPr>
            <a:r>
              <a:rPr kumimoji="0" lang="en-US" altLang="en-US" b="0" i="0" u="none" strike="noStrike" cap="none" normalizeH="0" baseline="0" dirty="0">
                <a:ln>
                  <a:noFill/>
                </a:ln>
                <a:effectLst/>
              </a:rPr>
              <a:t>Encouragement versus pressure around sports/activities. Wanting to expose child to new things and balancing the pushback of “no I don’t want to” or “I’m not good at that”</a:t>
            </a:r>
          </a:p>
          <a:p>
            <a:pPr marR="0" lvl="0" defTabSz="914400" rtl="0" eaLnBrk="0" fontAlgn="base" latinLnBrk="0" hangingPunct="0">
              <a:spcBef>
                <a:spcPct val="0"/>
              </a:spcBef>
              <a:spcAft>
                <a:spcPts val="600"/>
              </a:spcAft>
              <a:buClrTx/>
              <a:buSzTx/>
              <a:buFont typeface="+mj-lt"/>
              <a:buAutoNum type="arabicPeriod"/>
              <a:tabLst/>
            </a:pPr>
            <a:r>
              <a:rPr kumimoji="0" lang="en-US" altLang="en-US" b="0" i="0" u="none" strike="noStrike" cap="none" normalizeH="0" baseline="0" dirty="0">
                <a:ln>
                  <a:noFill/>
                </a:ln>
                <a:effectLst/>
              </a:rPr>
              <a:t>Comparison to peers. When child says so and so is good at that I’m bad at that. Helping them believe in themselves, at the level they currently are at.</a:t>
            </a:r>
          </a:p>
          <a:p>
            <a:pPr lvl="0">
              <a:spcAft>
                <a:spcPts val="600"/>
              </a:spcAft>
              <a:buFont typeface="+mj-lt"/>
              <a:buAutoNum type="arabicPeriod"/>
            </a:pPr>
            <a:r>
              <a:rPr lang="en-US" dirty="0"/>
              <a:t>I'd love some advice on how to handle sibling rivalry especially between kids that are strong willed and don't like to give in to each other (they will compromise well with other kids)</a:t>
            </a:r>
            <a:endParaRPr kumimoji="0" lang="en-US" altLang="en-US" b="0" i="0" u="none" strike="noStrike" cap="none" normalizeH="0" baseline="0" dirty="0">
              <a:ln>
                <a:noFill/>
              </a:ln>
              <a:effectLst/>
            </a:endParaRPr>
          </a:p>
        </p:txBody>
      </p:sp>
    </p:spTree>
    <p:extLst>
      <p:ext uri="{BB962C8B-B14F-4D97-AF65-F5344CB8AC3E}">
        <p14:creationId xmlns:p14="http://schemas.microsoft.com/office/powerpoint/2010/main" val="35404640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77576-0AFB-93B1-431E-B14D75BB091B}"/>
              </a:ext>
            </a:extLst>
          </p:cNvPr>
          <p:cNvSpPr>
            <a:spLocks noGrp="1"/>
          </p:cNvSpPr>
          <p:nvPr>
            <p:ph type="title"/>
          </p:nvPr>
        </p:nvSpPr>
        <p:spPr/>
        <p:txBody>
          <a:bodyPr/>
          <a:lstStyle/>
          <a:p>
            <a:r>
              <a:rPr lang="en-US"/>
              <a:t>Questions, specific situations to discuss?</a:t>
            </a:r>
          </a:p>
        </p:txBody>
      </p:sp>
      <p:pic>
        <p:nvPicPr>
          <p:cNvPr id="4" name="Content Placeholder 3" descr="A white question mark on a blue background&#10;&#10;AI-generated content may be incorrect.">
            <a:extLst>
              <a:ext uri="{FF2B5EF4-FFF2-40B4-BE49-F238E27FC236}">
                <a16:creationId xmlns:a16="http://schemas.microsoft.com/office/drawing/2014/main" id="{1CC5261C-A13C-AF32-DE75-4E431980F121}"/>
              </a:ext>
            </a:extLst>
          </p:cNvPr>
          <p:cNvPicPr>
            <a:picLocks noGrp="1" noChangeAspect="1"/>
          </p:cNvPicPr>
          <p:nvPr>
            <p:ph idx="1"/>
          </p:nvPr>
        </p:nvPicPr>
        <p:blipFill>
          <a:blip r:embed="rId2"/>
          <a:stretch>
            <a:fillRect/>
          </a:stretch>
        </p:blipFill>
        <p:spPr>
          <a:xfrm>
            <a:off x="6856369" y="2850094"/>
            <a:ext cx="4229769" cy="3172327"/>
          </a:xfrm>
          <a:prstGeom prst="rect">
            <a:avLst/>
          </a:prstGeom>
        </p:spPr>
      </p:pic>
    </p:spTree>
    <p:extLst>
      <p:ext uri="{BB962C8B-B14F-4D97-AF65-F5344CB8AC3E}">
        <p14:creationId xmlns:p14="http://schemas.microsoft.com/office/powerpoint/2010/main" val="35771248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BE2BF74-0125-9C9C-90F0-05A7E2171FD7}"/>
              </a:ext>
            </a:extLst>
          </p:cNvPr>
          <p:cNvPicPr>
            <a:picLocks noGrp="1" noChangeAspect="1"/>
          </p:cNvPicPr>
          <p:nvPr>
            <p:ph idx="4294967295"/>
          </p:nvPr>
        </p:nvPicPr>
        <p:blipFill>
          <a:blip r:embed="rId2"/>
          <a:stretch>
            <a:fillRect/>
          </a:stretch>
        </p:blipFill>
        <p:spPr>
          <a:xfrm>
            <a:off x="708527" y="153736"/>
            <a:ext cx="5433011" cy="6567739"/>
          </a:xfrm>
        </p:spPr>
      </p:pic>
      <p:pic>
        <p:nvPicPr>
          <p:cNvPr id="6" name="Picture 5">
            <a:extLst>
              <a:ext uri="{FF2B5EF4-FFF2-40B4-BE49-F238E27FC236}">
                <a16:creationId xmlns:a16="http://schemas.microsoft.com/office/drawing/2014/main" id="{A84AEFA7-3CD8-1E33-4FEC-0C9B1555C799}"/>
              </a:ext>
            </a:extLst>
          </p:cNvPr>
          <p:cNvPicPr>
            <a:picLocks noChangeAspect="1"/>
          </p:cNvPicPr>
          <p:nvPr/>
        </p:nvPicPr>
        <p:blipFill>
          <a:blip r:embed="rId3"/>
          <a:stretch>
            <a:fillRect/>
          </a:stretch>
        </p:blipFill>
        <p:spPr>
          <a:xfrm>
            <a:off x="6146187" y="153059"/>
            <a:ext cx="5332785" cy="6581220"/>
          </a:xfrm>
          <a:prstGeom prst="rect">
            <a:avLst/>
          </a:prstGeom>
        </p:spPr>
      </p:pic>
    </p:spTree>
    <p:extLst>
      <p:ext uri="{BB962C8B-B14F-4D97-AF65-F5344CB8AC3E}">
        <p14:creationId xmlns:p14="http://schemas.microsoft.com/office/powerpoint/2010/main" val="1396052275"/>
      </p:ext>
    </p:extLst>
  </p:cSld>
  <p:clrMapOvr>
    <a:masterClrMapping/>
  </p:clrMapOvr>
</p:sld>
</file>

<file path=ppt/theme/theme1.xml><?xml version="1.0" encoding="utf-8"?>
<a:theme xmlns:a="http://schemas.openxmlformats.org/drawingml/2006/main" name="Oasis">
  <a:themeElements>
    <a:clrScheme name="Oasis">
      <a:dk1>
        <a:srgbClr val="131313"/>
      </a:dk1>
      <a:lt1>
        <a:sysClr val="window" lastClr="FFFFFF"/>
      </a:lt1>
      <a:dk2>
        <a:srgbClr val="2D2A27"/>
      </a:dk2>
      <a:lt2>
        <a:srgbClr val="F0EBE6"/>
      </a:lt2>
      <a:accent1>
        <a:srgbClr val="9F7667"/>
      </a:accent1>
      <a:accent2>
        <a:srgbClr val="BE8856"/>
      </a:accent2>
      <a:accent3>
        <a:srgbClr val="BD9075"/>
      </a:accent3>
      <a:accent4>
        <a:srgbClr val="939081"/>
      </a:accent4>
      <a:accent5>
        <a:srgbClr val="A16D4C"/>
      </a:accent5>
      <a:accent6>
        <a:srgbClr val="8C8662"/>
      </a:accent6>
      <a:hlink>
        <a:srgbClr val="A57361"/>
      </a:hlink>
      <a:folHlink>
        <a:srgbClr val="8C8662"/>
      </a:folHlink>
    </a:clrScheme>
    <a:fontScheme name="Oasis Font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asis" id="{F87D57D1-6595-40EA-BD1E-F0C34D0EF910}" vid="{ECA7DBCD-4BC8-40F2-8EF4-7A6D942FA19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678</Words>
  <Application>Microsoft Macintosh PowerPoint</Application>
  <PresentationFormat>Widescreen</PresentationFormat>
  <Paragraphs>43</Paragraphs>
  <Slides>10</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Aptos</vt:lpstr>
      <vt:lpstr>Arial</vt:lpstr>
      <vt:lpstr>Neue Haas Grotesk Text Pro</vt:lpstr>
      <vt:lpstr>Oasis</vt:lpstr>
      <vt:lpstr>Creating a safe and supportive environment for ourselves and our children</vt:lpstr>
      <vt:lpstr>There’s so much!   </vt:lpstr>
      <vt:lpstr>Safety in this discussion...</vt:lpstr>
      <vt:lpstr>What does it really mean to “take care of ourselves?”  </vt:lpstr>
      <vt:lpstr>Self-awareness </vt:lpstr>
      <vt:lpstr>Self-regulation </vt:lpstr>
      <vt:lpstr>Support</vt:lpstr>
      <vt:lpstr>Previously Submitted questions:</vt:lpstr>
      <vt:lpstr>Questions, specific situations to discuss?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Peter Bachman</dc:creator>
  <cp:lastModifiedBy>Peter Bachman</cp:lastModifiedBy>
  <cp:revision>66</cp:revision>
  <dcterms:created xsi:type="dcterms:W3CDTF">2025-10-06T15:31:22Z</dcterms:created>
  <dcterms:modified xsi:type="dcterms:W3CDTF">2025-10-09T17:47:41Z</dcterms:modified>
</cp:coreProperties>
</file>