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0" r:id="rId4"/>
  </p:sldMasterIdLst>
  <p:notesMasterIdLst>
    <p:notesMasterId r:id="rId18"/>
  </p:notesMasterIdLst>
  <p:handoutMasterIdLst>
    <p:handoutMasterId r:id="rId19"/>
  </p:handoutMasterIdLst>
  <p:sldIdLst>
    <p:sldId id="2561" r:id="rId5"/>
    <p:sldId id="2564" r:id="rId6"/>
    <p:sldId id="2562" r:id="rId7"/>
    <p:sldId id="2579" r:id="rId8"/>
    <p:sldId id="2580" r:id="rId9"/>
    <p:sldId id="2566" r:id="rId10"/>
    <p:sldId id="2563" r:id="rId11"/>
    <p:sldId id="2578" r:id="rId12"/>
    <p:sldId id="2565" r:id="rId13"/>
    <p:sldId id="2567" r:id="rId14"/>
    <p:sldId id="2568" r:id="rId15"/>
    <p:sldId id="2569" r:id="rId16"/>
    <p:sldId id="257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apital Improvement Project Update – Hastings-on-Hudson UFSD" id="{2808AB10-9F24-49D3-90F4-9C3708DD6871}">
          <p14:sldIdLst>
            <p14:sldId id="2561"/>
          </p14:sldIdLst>
        </p14:section>
        <p14:section name="Project Introduction" id="{B50E8B7C-5266-41D8-A976-6E403D97594E}">
          <p14:sldIdLst>
            <p14:sldId id="2564"/>
            <p14:sldId id="2562"/>
            <p14:sldId id="2579"/>
            <p14:sldId id="2580"/>
            <p14:sldId id="2566"/>
            <p14:sldId id="2563"/>
          </p14:sldIdLst>
        </p14:section>
        <p14:section name="Team Introductions" id="{04F6D340-4A07-4ED2-AF56-AE1131BDFB08}">
          <p14:sldIdLst>
            <p14:sldId id="2578"/>
            <p14:sldId id="2565"/>
          </p14:sldIdLst>
        </p14:section>
        <p14:section name="Project Scope and Background" id="{AC81FBE3-AE99-4D4A-A642-BEC360E13303}">
          <p14:sldIdLst>
            <p14:sldId id="2567"/>
          </p14:sldIdLst>
        </p14:section>
        <p14:section name="Current Project Status" id="{25AA45B2-D24C-49AD-958D-17DE8C0B8F8B}">
          <p14:sldIdLst>
            <p14:sldId id="2568"/>
            <p14:sldId id="2569"/>
          </p14:sldIdLst>
        </p14:section>
        <p14:section name="Closing" id="{AA467462-C609-4549-AEC2-E709E0B410FC}">
          <p14:sldIdLst>
            <p14:sldId id="257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A5B2"/>
    <a:srgbClr val="BDBDBD"/>
    <a:srgbClr val="F5F1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6603" autoAdjust="0"/>
  </p:normalViewPr>
  <p:slideViewPr>
    <p:cSldViewPr snapToGrid="0">
      <p:cViewPr varScale="1">
        <p:scale>
          <a:sx n="107" d="100"/>
          <a:sy n="107" d="100"/>
        </p:scale>
        <p:origin x="342"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9/26/2025</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2548009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2</a:t>
            </a:fld>
            <a:endParaRPr lang="en-US"/>
          </a:p>
        </p:txBody>
      </p:sp>
    </p:spTree>
    <p:extLst>
      <p:ext uri="{BB962C8B-B14F-4D97-AF65-F5344CB8AC3E}">
        <p14:creationId xmlns:p14="http://schemas.microsoft.com/office/powerpoint/2010/main" val="1529296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3</a:t>
            </a:fld>
            <a:endParaRPr lang="en-US"/>
          </a:p>
        </p:txBody>
      </p:sp>
    </p:spTree>
    <p:extLst>
      <p:ext uri="{BB962C8B-B14F-4D97-AF65-F5344CB8AC3E}">
        <p14:creationId xmlns:p14="http://schemas.microsoft.com/office/powerpoint/2010/main" val="1219067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750BD-CE90-0758-62DD-9DA05A83F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03898-49A6-948E-F8DA-CCD9E58326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23C52-229F-F4DE-1FF6-FA84758096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210FF6-CEA0-C5BC-4BB5-28A14A11FB29}"/>
              </a:ext>
            </a:extLst>
          </p:cNvPr>
          <p:cNvSpPr>
            <a:spLocks noGrp="1"/>
          </p:cNvSpPr>
          <p:nvPr>
            <p:ph type="sldNum" sz="quarter" idx="5"/>
          </p:nvPr>
        </p:nvSpPr>
        <p:spPr/>
        <p:txBody>
          <a:bodyPr/>
          <a:lstStyle/>
          <a:p>
            <a:fld id="{38EFF46E-6B43-41F9-9272-B566D03A251C}" type="slidenum">
              <a:rPr lang="en-US" smtClean="0"/>
              <a:t>4</a:t>
            </a:fld>
            <a:endParaRPr lang="en-US"/>
          </a:p>
        </p:txBody>
      </p:sp>
    </p:spTree>
    <p:extLst>
      <p:ext uri="{BB962C8B-B14F-4D97-AF65-F5344CB8AC3E}">
        <p14:creationId xmlns:p14="http://schemas.microsoft.com/office/powerpoint/2010/main" val="546353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601E8-8AD7-842E-15AE-26F03C349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65DCD-CAE6-F170-F65F-B6559257EC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16A28-6DEE-5C59-6CE4-035A91DFCF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848426-79B7-B04F-FEA7-D905DAF6977D}"/>
              </a:ext>
            </a:extLst>
          </p:cNvPr>
          <p:cNvSpPr>
            <a:spLocks noGrp="1"/>
          </p:cNvSpPr>
          <p:nvPr>
            <p:ph type="sldNum" sz="quarter" idx="5"/>
          </p:nvPr>
        </p:nvSpPr>
        <p:spPr/>
        <p:txBody>
          <a:bodyPr/>
          <a:lstStyle/>
          <a:p>
            <a:fld id="{38EFF46E-6B43-41F9-9272-B566D03A251C}" type="slidenum">
              <a:rPr lang="en-US" smtClean="0"/>
              <a:t>5</a:t>
            </a:fld>
            <a:endParaRPr lang="en-US"/>
          </a:p>
        </p:txBody>
      </p:sp>
    </p:spTree>
    <p:extLst>
      <p:ext uri="{BB962C8B-B14F-4D97-AF65-F5344CB8AC3E}">
        <p14:creationId xmlns:p14="http://schemas.microsoft.com/office/powerpoint/2010/main" val="1358796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6</a:t>
            </a:fld>
            <a:endParaRPr lang="en-US"/>
          </a:p>
        </p:txBody>
      </p:sp>
    </p:spTree>
    <p:extLst>
      <p:ext uri="{BB962C8B-B14F-4D97-AF65-F5344CB8AC3E}">
        <p14:creationId xmlns:p14="http://schemas.microsoft.com/office/powerpoint/2010/main" val="2564204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Hastings-on-Hudson Union Free School District has embarked on a comprehensive Capital Improvement Project aimed at modernizing and enhancing its educational facilities. This initiative reflects the district’s commitment to providing high-quality learning environments for students and staff. The project encompasses multiple propositions approved by voters, each targeting specific infrastructure and educational needs. </a:t>
            </a:r>
          </a:p>
        </p:txBody>
      </p:sp>
      <p:sp>
        <p:nvSpPr>
          <p:cNvPr id="4" name="Slide Number Placeholder 3"/>
          <p:cNvSpPr>
            <a:spLocks noGrp="1"/>
          </p:cNvSpPr>
          <p:nvPr>
            <p:ph type="sldNum" sz="quarter" idx="5"/>
          </p:nvPr>
        </p:nvSpPr>
        <p:spPr/>
        <p:txBody>
          <a:bodyPr/>
          <a:lstStyle/>
          <a:p>
            <a:fld id="{38EFF46E-6B43-41F9-9272-B566D03A251C}" type="slidenum">
              <a:rPr lang="en-US" smtClean="0"/>
              <a:t>7</a:t>
            </a:fld>
            <a:endParaRPr lang="en-US"/>
          </a:p>
        </p:txBody>
      </p:sp>
    </p:spTree>
    <p:extLst>
      <p:ext uri="{BB962C8B-B14F-4D97-AF65-F5344CB8AC3E}">
        <p14:creationId xmlns:p14="http://schemas.microsoft.com/office/powerpoint/2010/main" val="2862145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91CDC-001D-2A06-CEA1-94C38EFCE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1B2EA-C6C0-E384-D318-79F9E34B4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CAFD6-3F06-DED3-3F3D-C767D28CE0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6474FC-F3DD-8667-90D7-D3E5A5936681}"/>
              </a:ext>
            </a:extLst>
          </p:cNvPr>
          <p:cNvSpPr>
            <a:spLocks noGrp="1"/>
          </p:cNvSpPr>
          <p:nvPr>
            <p:ph type="sldNum" sz="quarter" idx="5"/>
          </p:nvPr>
        </p:nvSpPr>
        <p:spPr/>
        <p:txBody>
          <a:bodyPr/>
          <a:lstStyle/>
          <a:p>
            <a:fld id="{38EFF46E-6B43-41F9-9272-B566D03A251C}" type="slidenum">
              <a:rPr lang="en-US" smtClean="0"/>
              <a:t>8</a:t>
            </a:fld>
            <a:endParaRPr lang="en-US"/>
          </a:p>
        </p:txBody>
      </p:sp>
    </p:spTree>
    <p:extLst>
      <p:ext uri="{BB962C8B-B14F-4D97-AF65-F5344CB8AC3E}">
        <p14:creationId xmlns:p14="http://schemas.microsoft.com/office/powerpoint/2010/main" val="3594380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Capital Improvement Project is supported by a multidisciplinary team comprising representatives from the Hastings-on-Hudson </a:t>
            </a:r>
            <a:r>
              <a:rPr lang="en-US" dirty="0" err="1"/>
              <a:t>UFSD</a:t>
            </a:r>
            <a:r>
              <a:rPr lang="en-US" dirty="0"/>
              <a:t>, architectural firms, and construction management professionals. Triton Construction has officially joined the project as the Construction Manager, bringing extensive experience in educational facility upgrades. This slide introduces the core team members, including district officials, architects, and Triton representatives. </a:t>
            </a:r>
          </a:p>
        </p:txBody>
      </p:sp>
      <p:sp>
        <p:nvSpPr>
          <p:cNvPr id="4" name="Slide Number Placeholder 3"/>
          <p:cNvSpPr>
            <a:spLocks noGrp="1"/>
          </p:cNvSpPr>
          <p:nvPr>
            <p:ph type="sldNum" sz="quarter" idx="5"/>
          </p:nvPr>
        </p:nvSpPr>
        <p:spPr/>
        <p:txBody>
          <a:bodyPr/>
          <a:lstStyle/>
          <a:p>
            <a:fld id="{38EFF46E-6B43-41F9-9272-B566D03A251C}" type="slidenum">
              <a:rPr lang="en-US" smtClean="0"/>
              <a:t>9</a:t>
            </a:fld>
            <a:endParaRPr lang="en-US"/>
          </a:p>
        </p:txBody>
      </p:sp>
    </p:spTree>
    <p:extLst>
      <p:ext uri="{BB962C8B-B14F-4D97-AF65-F5344CB8AC3E}">
        <p14:creationId xmlns:p14="http://schemas.microsoft.com/office/powerpoint/2010/main" val="4329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Capital Improvement Project is structured around three key propositions that were approved by the community. </a:t>
            </a:r>
          </a:p>
        </p:txBody>
      </p:sp>
      <p:sp>
        <p:nvSpPr>
          <p:cNvPr id="4" name="Slide Number Placeholder 3"/>
          <p:cNvSpPr>
            <a:spLocks noGrp="1"/>
          </p:cNvSpPr>
          <p:nvPr>
            <p:ph type="sldNum" sz="quarter" idx="5"/>
          </p:nvPr>
        </p:nvSpPr>
        <p:spPr/>
        <p:txBody>
          <a:bodyPr/>
          <a:lstStyle/>
          <a:p>
            <a:fld id="{38EFF46E-6B43-41F9-9272-B566D03A251C}" type="slidenum">
              <a:rPr lang="en-US" smtClean="0"/>
              <a:t>10</a:t>
            </a:fld>
            <a:endParaRPr lang="en-US"/>
          </a:p>
        </p:txBody>
      </p:sp>
    </p:spTree>
    <p:extLst>
      <p:ext uri="{BB962C8B-B14F-4D97-AF65-F5344CB8AC3E}">
        <p14:creationId xmlns:p14="http://schemas.microsoft.com/office/powerpoint/2010/main" val="3819401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Progress and Milestones</a:t>
            </a:r>
          </a:p>
        </p:txBody>
      </p:sp>
      <p:sp>
        <p:nvSpPr>
          <p:cNvPr id="4" name="Slide Number Placeholder 3"/>
          <p:cNvSpPr>
            <a:spLocks noGrp="1"/>
          </p:cNvSpPr>
          <p:nvPr>
            <p:ph type="sldNum" sz="quarter" idx="5"/>
          </p:nvPr>
        </p:nvSpPr>
        <p:spPr/>
        <p:txBody>
          <a:bodyPr/>
          <a:lstStyle/>
          <a:p>
            <a:fld id="{38EFF46E-6B43-41F9-9272-B566D03A251C}" type="slidenum">
              <a:rPr lang="en-US" smtClean="0"/>
              <a:t>11</a:t>
            </a:fld>
            <a:endParaRPr lang="en-US"/>
          </a:p>
        </p:txBody>
      </p:sp>
    </p:spTree>
    <p:extLst>
      <p:ext uri="{BB962C8B-B14F-4D97-AF65-F5344CB8AC3E}">
        <p14:creationId xmlns:p14="http://schemas.microsoft.com/office/powerpoint/2010/main" val="2802024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Since the approval of the Capital Improvement Project, significant progress has been made. </a:t>
            </a:r>
          </a:p>
        </p:txBody>
      </p:sp>
      <p:sp>
        <p:nvSpPr>
          <p:cNvPr id="4" name="Slide Number Placeholder 3"/>
          <p:cNvSpPr>
            <a:spLocks noGrp="1"/>
          </p:cNvSpPr>
          <p:nvPr>
            <p:ph type="sldNum" sz="quarter" idx="5"/>
          </p:nvPr>
        </p:nvSpPr>
        <p:spPr/>
        <p:txBody>
          <a:bodyPr/>
          <a:lstStyle/>
          <a:p>
            <a:fld id="{38EFF46E-6B43-41F9-9272-B566D03A251C}" type="slidenum">
              <a:rPr lang="en-US" smtClean="0"/>
              <a:t>12</a:t>
            </a:fld>
            <a:endParaRPr lang="en-US"/>
          </a:p>
        </p:txBody>
      </p:sp>
    </p:spTree>
    <p:extLst>
      <p:ext uri="{BB962C8B-B14F-4D97-AF65-F5344CB8AC3E}">
        <p14:creationId xmlns:p14="http://schemas.microsoft.com/office/powerpoint/2010/main" val="3786199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13</a:t>
            </a:fld>
            <a:endParaRPr lang="en-US"/>
          </a:p>
        </p:txBody>
      </p:sp>
    </p:spTree>
    <p:extLst>
      <p:ext uri="{BB962C8B-B14F-4D97-AF65-F5344CB8AC3E}">
        <p14:creationId xmlns:p14="http://schemas.microsoft.com/office/powerpoint/2010/main" val="3981267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989445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89608039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5492316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F4F7BB-A1DF-4BD2-8D5B-CA9EB40127CE}" type="datetime1">
              <a:rPr lang="en-US" smtClean="0"/>
              <a:pPr/>
              <a:t>9/26/2025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98224441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F4F7BB-A1DF-4BD2-8D5B-CA9EB40127CE}" type="datetime1">
              <a:rPr lang="en-US" smtClean="0"/>
              <a:pPr/>
              <a:t>9/26/2025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211545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7B15FB-E45F-4977-9C40-BB6531CE6EA6}" type="datetime1">
              <a:rPr lang="en-US" smtClean="0"/>
              <a:t>9/26/2025</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995087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F4F7BB-A1DF-4BD2-8D5B-CA9EB40127CE}" type="datetime1">
              <a:rPr lang="en-US" smtClean="0"/>
              <a:pPr/>
              <a:t>9/26/2025</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80019727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D94988-488B-40CC-9623-27A54F95F7B4}" type="datetime1">
              <a:rPr lang="en-US" smtClean="0"/>
              <a:t>9/26/2025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8949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FA3C7011-18F0-49E4-85C9-3E22BE44E3EB}" type="datetime1">
              <a:rPr lang="en-US" smtClean="0"/>
              <a:t>9/26/2025</a:t>
            </a:fld>
            <a:endParaRPr lang="en-US"/>
          </a:p>
        </p:txBody>
      </p:sp>
      <p:sp>
        <p:nvSpPr>
          <p:cNvPr id="6" name="Footer Placeholder 5"/>
          <p:cNvSpPr>
            <a:spLocks noGrp="1"/>
          </p:cNvSpPr>
          <p:nvPr>
            <p:ph type="ftr" sz="quarter" idx="11"/>
          </p:nvPr>
        </p:nvSpPr>
        <p:spPr>
          <a:xfrm>
            <a:off x="1141412" y="5883275"/>
            <a:ext cx="5105400" cy="365125"/>
          </a:xfrm>
        </p:spPr>
        <p:txBody>
          <a:bodyPr/>
          <a:lstStyle/>
          <a:p>
            <a:r>
              <a:rPr lang="en-US"/>
              <a:t>Sample Footer Text</a:t>
            </a:r>
          </a:p>
        </p:txBody>
      </p:sp>
      <p:sp>
        <p:nvSpPr>
          <p:cNvPr id="7" name="Slide Number Placeholder 6"/>
          <p:cNvSpPr>
            <a:spLocks noGrp="1"/>
          </p:cNvSpPr>
          <p:nvPr>
            <p:ph type="sldNum" sz="quarter" idx="12"/>
          </p:nvPr>
        </p:nvSpPr>
        <p:spPr>
          <a:xfrm>
            <a:off x="10742612" y="5883275"/>
            <a:ext cx="322567"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688657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F4F7BB-A1DF-4BD2-8D5B-CA9EB40127CE}" type="datetime1">
              <a:rPr lang="en-US" smtClean="0"/>
              <a:pPr/>
              <a:t>9/26/2025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79800020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898626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215907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31566965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17964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15600676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14402489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F4F7BB-A1DF-4BD2-8D5B-CA9EB40127CE}" type="datetime1">
              <a:rPr lang="en-US" smtClean="0"/>
              <a:pPr/>
              <a:t>9/26/2025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753890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04076" y="685801"/>
            <a:ext cx="4872227" cy="27432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02552" y="5277548"/>
            <a:ext cx="4873752" cy="894639"/>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18" name="Picture Placeholder 17">
            <a:extLst>
              <a:ext uri="{FF2B5EF4-FFF2-40B4-BE49-F238E27FC236}">
                <a16:creationId xmlns:a16="http://schemas.microsoft.com/office/drawing/2014/main" id="{74A0A082-71CB-3C57-3B74-102869C0CAC7}"/>
              </a:ext>
            </a:extLst>
          </p:cNvPr>
          <p:cNvSpPr>
            <a:spLocks noGrp="1"/>
          </p:cNvSpPr>
          <p:nvPr>
            <p:ph type="pic" sz="quarter" idx="13"/>
          </p:nvPr>
        </p:nvSpPr>
        <p:spPr>
          <a:xfrm>
            <a:off x="0" y="0"/>
            <a:ext cx="6096000" cy="6858000"/>
          </a:xfrm>
          <a:blipFill>
            <a:blip r:embed="rId2">
              <a:alphaModFix amt="60000"/>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702552" y="6343955"/>
            <a:ext cx="2100482" cy="365125"/>
          </a:xfrm>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noAutofit/>
          </a:bodyPr>
          <a:lstStyle>
            <a:lvl1pPr>
              <a:defRPr>
                <a:solidFill>
                  <a:schemeClr val="bg1"/>
                </a:solidFill>
                <a:effectLst/>
              </a:defRPr>
            </a:lvl1pPr>
          </a:lstStyle>
          <a:p>
            <a:fld id="{1F92EF8E-B9EB-49F8-83E1-F362FA442011}" type="datetime1">
              <a:rPr lang="en-US" smtClean="0"/>
              <a:pPr/>
              <a:t>9/26/2025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0" name="Straight Connector 9">
            <a:extLst>
              <a:ext uri="{FF2B5EF4-FFF2-40B4-BE49-F238E27FC236}">
                <a16:creationId xmlns:a16="http://schemas.microsoft.com/office/drawing/2014/main" id="{0D373E34-3B51-EAD4-B8AB-256ACA4B8D8C}"/>
              </a:ext>
            </a:extLst>
          </p:cNvPr>
          <p:cNvCxnSpPr>
            <a:cxnSpLocks/>
          </p:cNvCxnSpPr>
          <p:nvPr userDrawn="1"/>
        </p:nvCxnSpPr>
        <p:spPr>
          <a:xfrm>
            <a:off x="6704076" y="4876800"/>
            <a:ext cx="487375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3584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685800"/>
            <a:ext cx="10055354" cy="4007406"/>
          </a:xfrm>
        </p:spPr>
        <p:txBody>
          <a:bodyPr vert="horz" lIns="91440" tIns="45720" rIns="91440" bIns="45720" rtlCol="0" anchor="t">
            <a:noAutofit/>
          </a:bodyPr>
          <a:lstStyle>
            <a:lvl1pPr>
              <a:defRPr lang="en-US" sz="9000" dirty="0">
                <a:solidFill>
                  <a:schemeClr val="bg2"/>
                </a:solidFill>
              </a:defRPr>
            </a:lvl1pPr>
          </a:lstStyle>
          <a:p>
            <a:pPr lvl="0"/>
            <a:r>
              <a:rPr lang="en-US"/>
              <a:t>Click to edit Master title style</a:t>
            </a:r>
          </a:p>
        </p:txBody>
      </p:sp>
      <p:sp>
        <p:nvSpPr>
          <p:cNvPr id="14" name="Subtitle 2">
            <a:extLst>
              <a:ext uri="{FF2B5EF4-FFF2-40B4-BE49-F238E27FC236}">
                <a16:creationId xmlns:a16="http://schemas.microsoft.com/office/drawing/2014/main" id="{29A3647E-D38D-4EA6-ADC1-75AA53F8988F}"/>
              </a:ext>
            </a:extLst>
          </p:cNvPr>
          <p:cNvSpPr>
            <a:spLocks noGrp="1"/>
          </p:cNvSpPr>
          <p:nvPr>
            <p:ph type="subTitle" idx="1"/>
          </p:nvPr>
        </p:nvSpPr>
        <p:spPr>
          <a:xfrm>
            <a:off x="609598" y="5427002"/>
            <a:ext cx="9144001" cy="745198"/>
          </a:xfrm>
        </p:spPr>
        <p:txBody>
          <a:bodyPr vert="horz" lIns="91440" tIns="45720" rIns="91440" bIns="45720" rtlCol="0" anchor="t">
            <a:noAutofit/>
          </a:bodyPr>
          <a:lstStyle>
            <a:lvl1pPr>
              <a:defRPr lang="en-US" dirty="0">
                <a:solidFill>
                  <a:schemeClr val="bg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1"/>
                </a:solidFill>
              </a:defRPr>
            </a:lvl1pPr>
          </a:lstStyle>
          <a:p>
            <a:fld id="{77EA5D59-5512-467D-834D-D04827A6AF83}" type="datetime1">
              <a:rPr lang="en-US" smtClean="0"/>
              <a:pPr/>
              <a:t>9/26/2025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7" name="Freeform: Shape 6">
            <a:extLst>
              <a:ext uri="{FF2B5EF4-FFF2-40B4-BE49-F238E27FC236}">
                <a16:creationId xmlns:a16="http://schemas.microsoft.com/office/drawing/2014/main" id="{50459DEE-913E-5261-4E77-AF3657E3AE0B}"/>
              </a:ext>
            </a:extLst>
          </p:cNvPr>
          <p:cNvSpPr/>
          <p:nvPr/>
        </p:nvSpPr>
        <p:spPr>
          <a:xfrm>
            <a:off x="11250895" y="4648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2F9BC4F-9D44-3587-056B-336E1457A6E2}"/>
              </a:ext>
            </a:extLst>
          </p:cNvPr>
          <p:cNvSpPr/>
          <p:nvPr/>
        </p:nvSpPr>
        <p:spPr>
          <a:xfrm>
            <a:off x="685800" y="4998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09D5EC-E7EA-22BC-7C88-C33F509CB5CF}"/>
              </a:ext>
            </a:extLst>
          </p:cNvPr>
          <p:cNvSpPr/>
          <p:nvPr/>
        </p:nvSpPr>
        <p:spPr>
          <a:xfrm>
            <a:off x="10998565" y="4730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8E9758-F942-96A0-231D-A25933E4CA82}"/>
              </a:ext>
            </a:extLst>
          </p:cNvPr>
          <p:cNvSpPr/>
          <p:nvPr/>
        </p:nvSpPr>
        <p:spPr>
          <a:xfrm>
            <a:off x="10976145" y="4730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263271339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6858000" cy="1111532"/>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noAutofit/>
          </a:bodyPr>
          <a:lstStyle/>
          <a:p>
            <a:fld id="{A7F72289-EB8A-47CA-A283-A769C9E761BF}" type="datetime1">
              <a:rPr lang="en-US" smtClean="0"/>
              <a:t>9/26/2025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noAutofit/>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60000"/>
            </a:blip>
            <a:stretch>
              <a:fillRect/>
            </a:stretch>
          </a:blipFill>
        </p:spPr>
        <p:txBody>
          <a:bodyPr/>
          <a:lstStyle>
            <a:lvl1pPr marL="0" indent="0">
              <a:buNone/>
              <a:defRPr/>
            </a:lvl1pPr>
          </a:lstStyle>
          <a:p>
            <a:r>
              <a:rPr lang="en-US"/>
              <a:t>.</a:t>
            </a:r>
          </a:p>
        </p:txBody>
      </p:sp>
    </p:spTree>
    <p:extLst>
      <p:ext uri="{BB962C8B-B14F-4D97-AF65-F5344CB8AC3E}">
        <p14:creationId xmlns:p14="http://schemas.microsoft.com/office/powerpoint/2010/main" val="1987866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lvl1pPr>
          </a:lstStyle>
          <a:p>
            <a:pPr lvl="0"/>
            <a:r>
              <a:rPr lang="en-US"/>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p>
            <a:fld id="{76FC08D9-20DE-421C-BE4E-310427BB699B}" type="datetime1">
              <a:rPr lang="en-US" smtClean="0"/>
              <a:t>9/26/2025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41600140"/>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C6C0090-085A-1FB3-B3B7-D8DA73A125FE}"/>
              </a:ext>
            </a:extLst>
          </p:cNvPr>
          <p:cNvSpPr>
            <a:spLocks noGrp="1"/>
          </p:cNvSpPr>
          <p:nvPr>
            <p:ph type="ctrTitle"/>
          </p:nvPr>
        </p:nvSpPr>
        <p:spPr>
          <a:xfrm>
            <a:off x="614172" y="4419600"/>
            <a:ext cx="10963657" cy="1352245"/>
          </a:xfrm>
        </p:spPr>
        <p:txBody>
          <a:bodyPr vert="horz" lIns="91440" tIns="45720" rIns="91440" bIns="45720" rtlCol="0" anchor="b">
            <a:noAutofit/>
          </a:bodyPr>
          <a:lstStyle>
            <a:lvl1pPr>
              <a:defRPr lang="en-US" sz="7000" dirty="0">
                <a:solidFill>
                  <a:schemeClr val="bg2"/>
                </a:solidFill>
              </a:defRPr>
            </a:lvl1pPr>
          </a:lstStyle>
          <a:p>
            <a:pPr lvl="0"/>
            <a:r>
              <a:rPr lang="en-US"/>
              <a:t>Click to edit Master title style</a:t>
            </a:r>
          </a:p>
        </p:txBody>
      </p:sp>
      <p:sp>
        <p:nvSpPr>
          <p:cNvPr id="10" name="Subtitle 2">
            <a:extLst>
              <a:ext uri="{FF2B5EF4-FFF2-40B4-BE49-F238E27FC236}">
                <a16:creationId xmlns:a16="http://schemas.microsoft.com/office/drawing/2014/main" id="{76834447-947D-F9FA-98D1-8BF0FC477ABA}"/>
              </a:ext>
            </a:extLst>
          </p:cNvPr>
          <p:cNvSpPr>
            <a:spLocks noGrp="1"/>
          </p:cNvSpPr>
          <p:nvPr>
            <p:ph type="subTitle" idx="1"/>
          </p:nvPr>
        </p:nvSpPr>
        <p:spPr>
          <a:xfrm>
            <a:off x="614172" y="5943600"/>
            <a:ext cx="10963657" cy="609600"/>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15" name="Picture Placeholder 14">
            <a:extLst>
              <a:ext uri="{FF2B5EF4-FFF2-40B4-BE49-F238E27FC236}">
                <a16:creationId xmlns:a16="http://schemas.microsoft.com/office/drawing/2014/main" id="{2573ACD2-30C7-6922-D14F-66F23CBA3774}"/>
              </a:ext>
            </a:extLst>
          </p:cNvPr>
          <p:cNvSpPr>
            <a:spLocks noGrp="1"/>
          </p:cNvSpPr>
          <p:nvPr>
            <p:ph type="pic" sz="quarter" idx="17"/>
          </p:nvPr>
        </p:nvSpPr>
        <p:spPr>
          <a:xfrm>
            <a:off x="0" y="0"/>
            <a:ext cx="12192000" cy="41148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2309385213"/>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with Picture 2">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813B312-A2CE-16E4-D28B-8DDFF5527304}"/>
              </a:ext>
            </a:extLst>
          </p:cNvPr>
          <p:cNvSpPr>
            <a:spLocks noGrp="1"/>
          </p:cNvSpPr>
          <p:nvPr>
            <p:ph type="ctrTitle"/>
          </p:nvPr>
        </p:nvSpPr>
        <p:spPr>
          <a:xfrm>
            <a:off x="4476746"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p>
        </p:txBody>
      </p:sp>
      <p:sp>
        <p:nvSpPr>
          <p:cNvPr id="16" name="Subtitle 2">
            <a:extLst>
              <a:ext uri="{FF2B5EF4-FFF2-40B4-BE49-F238E27FC236}">
                <a16:creationId xmlns:a16="http://schemas.microsoft.com/office/drawing/2014/main" id="{4846D76D-B1D3-9330-420A-6ED740BDB970}"/>
              </a:ext>
            </a:extLst>
          </p:cNvPr>
          <p:cNvSpPr>
            <a:spLocks noGrp="1"/>
          </p:cNvSpPr>
          <p:nvPr>
            <p:ph type="subTitle" idx="1"/>
          </p:nvPr>
        </p:nvSpPr>
        <p:spPr>
          <a:xfrm>
            <a:off x="44767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14" name="Picture Placeholder 25">
            <a:extLst>
              <a:ext uri="{FF2B5EF4-FFF2-40B4-BE49-F238E27FC236}">
                <a16:creationId xmlns:a16="http://schemas.microsoft.com/office/drawing/2014/main" id="{982E949F-6B9B-8268-EB83-127C78D43502}"/>
              </a:ext>
            </a:extLst>
          </p:cNvPr>
          <p:cNvSpPr>
            <a:spLocks noGrp="1"/>
          </p:cNvSpPr>
          <p:nvPr>
            <p:ph type="pic" sz="quarter" idx="17"/>
          </p:nvPr>
        </p:nvSpPr>
        <p:spPr>
          <a:xfrm>
            <a:off x="0" y="0"/>
            <a:ext cx="3889251" cy="6858000"/>
          </a:xfrm>
          <a:blipFill>
            <a:blip r:embed="rId2">
              <a:alphaModFix amt="60000"/>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76746" y="6343955"/>
            <a:ext cx="2100482" cy="365125"/>
          </a:xfrm>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noAutofit/>
          </a:bodyPr>
          <a:lstStyle>
            <a:lvl1pPr>
              <a:defRPr>
                <a:solidFill>
                  <a:schemeClr val="bg1"/>
                </a:solidFill>
                <a:effectLst/>
              </a:defRPr>
            </a:lvl1pPr>
          </a:lstStyle>
          <a:p>
            <a:fld id="{BFE899EF-3666-4EAB-A626-E7AA02E66CC1}" type="datetime1">
              <a:rPr lang="en-US" smtClean="0"/>
              <a:pPr/>
              <a:t>9/26/2025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8" name="Straight Connector 17">
            <a:extLst>
              <a:ext uri="{FF2B5EF4-FFF2-40B4-BE49-F238E27FC236}">
                <a16:creationId xmlns:a16="http://schemas.microsoft.com/office/drawing/2014/main" id="{DD53745E-5DC2-F332-24A5-4F8F509E820B}"/>
              </a:ext>
            </a:extLst>
          </p:cNvPr>
          <p:cNvCxnSpPr/>
          <p:nvPr userDrawn="1"/>
        </p:nvCxnSpPr>
        <p:spPr>
          <a:xfrm>
            <a:off x="4479797"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7020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52BC951B-4746-1854-C399-682CFE142A50}"/>
              </a:ext>
            </a:extLst>
          </p:cNvPr>
          <p:cNvCxnSpPr/>
          <p:nvPr userDrawn="1"/>
        </p:nvCxnSpPr>
        <p:spPr>
          <a:xfrm>
            <a:off x="612646"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12646" y="6338703"/>
            <a:ext cx="2070484" cy="365125"/>
          </a:xfrm>
        </p:spPr>
        <p:txBody>
          <a:bodyPr>
            <a:noAutofit/>
          </a:bodyPr>
          <a:lstStyle>
            <a:lvl1pPr>
              <a:defRPr>
                <a:solidFill>
                  <a:schemeClr val="bg1"/>
                </a:solidFill>
              </a:defRPr>
            </a:lvl1pPr>
          </a:lstStyle>
          <a:p>
            <a:r>
              <a:rPr lang="en-US"/>
              <a:t>Sample Footer Text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5887367" y="6338703"/>
            <a:ext cx="1392578" cy="365125"/>
          </a:xfrm>
        </p:spPr>
        <p:txBody>
          <a:bodyPr>
            <a:noAutofit/>
          </a:bodyPr>
          <a:lstStyle>
            <a:lvl1pPr>
              <a:defRPr>
                <a:solidFill>
                  <a:schemeClr val="bg1"/>
                </a:solidFill>
              </a:defRPr>
            </a:lvl1pPr>
          </a:lstStyle>
          <a:p>
            <a:fld id="{BC9EEDB3-BC19-4021-830F-B822E1DE9789}" type="datetime1">
              <a:rPr lang="en-US" smtClean="0"/>
              <a:pPr/>
              <a:t>9/26/2025</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7279945" y="6342301"/>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26" name="Picture Placeholder 25">
            <a:extLst>
              <a:ext uri="{FF2B5EF4-FFF2-40B4-BE49-F238E27FC236}">
                <a16:creationId xmlns:a16="http://schemas.microsoft.com/office/drawing/2014/main" id="{E193964F-665E-F49A-D553-C01524CDE0CA}"/>
              </a:ext>
            </a:extLst>
          </p:cNvPr>
          <p:cNvSpPr>
            <a:spLocks noGrp="1"/>
          </p:cNvSpPr>
          <p:nvPr>
            <p:ph type="pic" sz="quarter" idx="17"/>
          </p:nvPr>
        </p:nvSpPr>
        <p:spPr>
          <a:xfrm>
            <a:off x="8302749" y="0"/>
            <a:ext cx="3889251"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296361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D384F42E-A74C-773B-7B96-F942975CEC14}"/>
              </a:ext>
            </a:extLst>
          </p:cNvPr>
          <p:cNvSpPr/>
          <p:nvPr/>
        </p:nvSpPr>
        <p:spPr>
          <a:xfrm>
            <a:off x="11250895" y="5144929"/>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441727F-19A3-14E1-5EAC-C550CEB6A0D1}"/>
              </a:ext>
            </a:extLst>
          </p:cNvPr>
          <p:cNvSpPr/>
          <p:nvPr/>
        </p:nvSpPr>
        <p:spPr>
          <a:xfrm>
            <a:off x="685800" y="5495424"/>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38F4BC9-7EC1-BB35-827A-12F5DE411031}"/>
              </a:ext>
            </a:extLst>
          </p:cNvPr>
          <p:cNvSpPr/>
          <p:nvPr/>
        </p:nvSpPr>
        <p:spPr>
          <a:xfrm>
            <a:off x="10998565" y="5227361"/>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4B01422-D65E-4B59-B62B-467B2E896592}"/>
              </a:ext>
            </a:extLst>
          </p:cNvPr>
          <p:cNvSpPr/>
          <p:nvPr/>
        </p:nvSpPr>
        <p:spPr>
          <a:xfrm>
            <a:off x="10976145" y="5227366"/>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600200"/>
            <a:ext cx="10483927" cy="3492875"/>
          </a:xfrm>
        </p:spPr>
        <p:txBody>
          <a:bodyPr vert="horz" lIns="91440" tIns="45720" rIns="91440" bIns="45720" rtlCol="0" anchor="b">
            <a:noAutofit/>
          </a:bodyPr>
          <a:lstStyle>
            <a:lvl1pPr>
              <a:defRPr lang="en-US" sz="9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31314"/>
            <a:ext cx="10483927" cy="816864"/>
          </a:xfrm>
        </p:spPr>
        <p:txBody>
          <a:bodyPr vert="horz" lIns="91440" tIns="45720" rIns="91440" bIns="45720" rtlCol="0">
            <a:noAutofit/>
          </a:bodyPr>
          <a:lstStyle>
            <a:lvl1pPr marL="0" indent="0">
              <a:buNone/>
              <a:defRPr lang="en-US" sz="180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234111"/>
            <a:ext cx="2805405"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234111"/>
            <a:ext cx="2875064" cy="365125"/>
          </a:xfrm>
        </p:spPr>
        <p:txBody>
          <a:bodyPr>
            <a:noAutofit/>
          </a:bodyPr>
          <a:lstStyle/>
          <a:p>
            <a:fld id="{014DD65C-314F-4399-90A8-B6DFCAF21BE4}" type="datetime1">
              <a:rPr lang="en-US" smtClean="0"/>
              <a:t>9/26/2025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234111"/>
            <a:ext cx="429207" cy="365125"/>
          </a:xfrm>
        </p:spPr>
        <p:txBody>
          <a:bodyPr>
            <a:noAutofit/>
          </a:bodyPr>
          <a:lstStyle/>
          <a:p>
            <a:fld id="{AEAA3239-9EA4-4A65-A281-97F994456D9F}" type="slidenum">
              <a:rPr lang="en-US" smtClean="0"/>
              <a:t>‹#›</a:t>
            </a:fld>
            <a:endParaRPr lang="en-US"/>
          </a:p>
        </p:txBody>
      </p:sp>
      <p:pic>
        <p:nvPicPr>
          <p:cNvPr id="13" name="Line">
            <a:extLst>
              <a:ext uri="{FF2B5EF4-FFF2-40B4-BE49-F238E27FC236}">
                <a16:creationId xmlns:a16="http://schemas.microsoft.com/office/drawing/2014/main" id="{92FB147E-E273-E8B6-AD8E-67F305FC22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71802" y="4038600"/>
            <a:ext cx="10923934" cy="745198"/>
          </a:xfrm>
          <a:prstGeom prst="rect">
            <a:avLst/>
          </a:prstGeom>
        </p:spPr>
      </p:pic>
    </p:spTree>
    <p:extLst>
      <p:ext uri="{BB962C8B-B14F-4D97-AF65-F5344CB8AC3E}">
        <p14:creationId xmlns:p14="http://schemas.microsoft.com/office/powerpoint/2010/main" val="6989312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8BBA50F-B667-1177-26B1-7D22AB66A6BE}"/>
              </a:ext>
            </a:extLst>
          </p:cNvPr>
          <p:cNvSpPr/>
          <p:nvPr/>
        </p:nvSpPr>
        <p:spPr>
          <a:xfrm>
            <a:off x="11250895" y="464515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ABC7F5-2293-EB7F-52E5-80715C8DB858}"/>
              </a:ext>
            </a:extLst>
          </p:cNvPr>
          <p:cNvSpPr/>
          <p:nvPr/>
        </p:nvSpPr>
        <p:spPr>
          <a:xfrm>
            <a:off x="685800" y="499564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6A8C943-7CF3-88D6-95B0-95E7B412DE0F}"/>
              </a:ext>
            </a:extLst>
          </p:cNvPr>
          <p:cNvSpPr/>
          <p:nvPr/>
        </p:nvSpPr>
        <p:spPr>
          <a:xfrm>
            <a:off x="10998565" y="472758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FB0A8E7-2867-2D3A-F6B7-15ED02236CE8}"/>
              </a:ext>
            </a:extLst>
          </p:cNvPr>
          <p:cNvSpPr/>
          <p:nvPr/>
        </p:nvSpPr>
        <p:spPr>
          <a:xfrm>
            <a:off x="10976145" y="472758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598" y="5431536"/>
            <a:ext cx="9144001" cy="745198"/>
          </a:xfrm>
        </p:spPr>
        <p:txBody>
          <a:bodyPr vert="horz" lIns="91440" tIns="45720" rIns="91440" bIns="45720" rtlCol="0" anchor="t">
            <a:noAutofit/>
          </a:bodyPr>
          <a:lstStyle>
            <a:lvl1pPr>
              <a:defRPr lang="en-US" dirty="0">
                <a:solidFill>
                  <a:schemeClr val="bg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2"/>
                </a:solidFill>
              </a:defRPr>
            </a:lvl1pPr>
          </a:lstStyle>
          <a:p>
            <a:fld id="{D07A3B59-4DAC-4AFE-874D-3A86EC3801A0}" type="datetime1">
              <a:rPr lang="en-US" smtClean="0"/>
              <a:pPr/>
              <a:t>9/26/2025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2"/>
                </a:solidFill>
              </a:defRPr>
            </a:lvl1pPr>
          </a:lstStyle>
          <a:p>
            <a:fld id="{AEAA3239-9EA4-4A65-A281-97F994456D9F}" type="slidenum">
              <a:rPr lang="en-US" smtClean="0"/>
              <a:pPr/>
              <a:t>‹#›</a:t>
            </a:fld>
            <a:endParaRPr lang="en-US"/>
          </a:p>
        </p:txBody>
      </p:sp>
      <p:sp>
        <p:nvSpPr>
          <p:cNvPr id="7" name="Title 6">
            <a:extLst>
              <a:ext uri="{FF2B5EF4-FFF2-40B4-BE49-F238E27FC236}">
                <a16:creationId xmlns:a16="http://schemas.microsoft.com/office/drawing/2014/main" id="{B53A7BE5-EAB2-BB8C-D7FC-D78B8A5AFACF}"/>
              </a:ext>
            </a:extLst>
          </p:cNvPr>
          <p:cNvSpPr>
            <a:spLocks noGrp="1"/>
          </p:cNvSpPr>
          <p:nvPr>
            <p:ph type="title"/>
          </p:nvPr>
        </p:nvSpPr>
        <p:spPr>
          <a:xfrm>
            <a:off x="612648" y="685798"/>
            <a:ext cx="10058400" cy="3355848"/>
          </a:xfrm>
        </p:spPr>
        <p:txBody>
          <a:bodyPr vert="horz" lIns="91440" tIns="45720" rIns="91440" bIns="45720" rtlCol="0" anchor="t">
            <a:noAutofit/>
          </a:bodyPr>
          <a:lstStyle>
            <a:lvl1pPr>
              <a:defRPr lang="en-US" sz="9000">
                <a:solidFill>
                  <a:schemeClr val="bg2"/>
                </a:solidFill>
              </a:defRPr>
            </a:lvl1pPr>
          </a:lstStyle>
          <a:p>
            <a:pPr lvl="0"/>
            <a:r>
              <a:rPr lang="en-US"/>
              <a:t>Click to edit Master title style</a:t>
            </a:r>
          </a:p>
        </p:txBody>
      </p:sp>
    </p:spTree>
    <p:extLst>
      <p:ext uri="{BB962C8B-B14F-4D97-AF65-F5344CB8AC3E}">
        <p14:creationId xmlns:p14="http://schemas.microsoft.com/office/powerpoint/2010/main" val="24893934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FADE904-3C65-5E48-6B12-22998C2ADF5E}"/>
              </a:ext>
            </a:extLst>
          </p:cNvPr>
          <p:cNvSpPr/>
          <p:nvPr/>
        </p:nvSpPr>
        <p:spPr>
          <a:xfrm>
            <a:off x="11250895" y="217232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16963C8-87F3-6B42-F30F-1915935FA752}"/>
              </a:ext>
            </a:extLst>
          </p:cNvPr>
          <p:cNvSpPr/>
          <p:nvPr/>
        </p:nvSpPr>
        <p:spPr>
          <a:xfrm>
            <a:off x="685800" y="252281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F0C119A-1D9E-D43F-8A7E-D24C1B551326}"/>
              </a:ext>
            </a:extLst>
          </p:cNvPr>
          <p:cNvSpPr/>
          <p:nvPr/>
        </p:nvSpPr>
        <p:spPr>
          <a:xfrm>
            <a:off x="10998565" y="225475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2018CE4-7594-0746-8B7E-8DEC95CB8822}"/>
              </a:ext>
            </a:extLst>
          </p:cNvPr>
          <p:cNvSpPr/>
          <p:nvPr/>
        </p:nvSpPr>
        <p:spPr>
          <a:xfrm>
            <a:off x="10976145" y="225475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12185" y="685800"/>
            <a:ext cx="9141415" cy="1532788"/>
          </a:xfrm>
        </p:spPr>
        <p:txBody>
          <a:bodyPr anchor="t">
            <a:noAutofit/>
          </a:bodyPr>
          <a:lstStyle>
            <a:lvl1pPr>
              <a:defRPr sz="9000"/>
            </a:lvl1pPr>
          </a:lstStyle>
          <a:p>
            <a:r>
              <a:rPr lang="en-US"/>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185" y="2958705"/>
            <a:ext cx="9141415" cy="3213494"/>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marL="914400" indent="0">
              <a:lnSpc>
                <a:spcPct val="150000"/>
              </a:lnSpc>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noAutofit/>
          </a:bodyPr>
          <a:lstStyle/>
          <a:p>
            <a:fld id="{4F1AC263-88EE-42CC-B640-B12BA856CF71}" type="datetime1">
              <a:rPr lang="en-US" smtClean="0"/>
              <a:t>9/26/2025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68432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5999" y="685800"/>
            <a:ext cx="5480304" cy="1818050"/>
          </a:xfrm>
        </p:spPr>
        <p:txBody>
          <a:bodyPr anchor="t">
            <a:noAutofit/>
          </a:bodyPr>
          <a:lstStyle>
            <a:lvl1pPr>
              <a:defRPr sz="9000"/>
            </a:lvl1pPr>
          </a:lstStyle>
          <a:p>
            <a:r>
              <a:rPr lang="en-US"/>
              <a:t>Agenda</a:t>
            </a:r>
          </a:p>
        </p:txBody>
      </p:sp>
      <p:sp>
        <p:nvSpPr>
          <p:cNvPr id="11" name="Picture Placeholder 10">
            <a:extLst>
              <a:ext uri="{FF2B5EF4-FFF2-40B4-BE49-F238E27FC236}">
                <a16:creationId xmlns:a16="http://schemas.microsoft.com/office/drawing/2014/main" id="{FAF861DB-D5EF-3FC9-7595-570C8498D757}"/>
              </a:ext>
            </a:extLst>
          </p:cNvPr>
          <p:cNvSpPr>
            <a:spLocks noGrp="1"/>
          </p:cNvSpPr>
          <p:nvPr>
            <p:ph type="pic" sz="quarter" idx="14"/>
          </p:nvPr>
        </p:nvSpPr>
        <p:spPr>
          <a:xfrm>
            <a:off x="0" y="0"/>
            <a:ext cx="5477256" cy="6858000"/>
          </a:xfrm>
          <a:blipFill>
            <a:blip r:embed="rId2">
              <a:alphaModFix amt="60000"/>
            </a:blip>
            <a:stretch>
              <a:fillRect/>
            </a:stretch>
          </a:blipFill>
        </p:spPr>
        <p:txBody>
          <a:body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3189770"/>
            <a:ext cx="5480304" cy="2982429"/>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a:lnSpc>
                <a:spcPct val="150000"/>
              </a:lnSpc>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79C1A172-F829-D2DE-BDB2-B86E6ACE1886}"/>
              </a:ext>
            </a:extLst>
          </p:cNvPr>
          <p:cNvCxnSpPr>
            <a:cxnSpLocks/>
          </p:cNvCxnSpPr>
          <p:nvPr userDrawn="1"/>
        </p:nvCxnSpPr>
        <p:spPr>
          <a:xfrm>
            <a:off x="6095999" y="2743200"/>
            <a:ext cx="54772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096000" y="6343955"/>
            <a:ext cx="2985400" cy="365125"/>
          </a:xfrm>
        </p:spPr>
        <p:txBody>
          <a:bodyPr>
            <a:noAutofit/>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noAutofit/>
          </a:bodyPr>
          <a:lstStyle/>
          <a:p>
            <a:fld id="{68A32F6A-E7E2-4607-B207-B787B539B854}" type="datetime1">
              <a:rPr lang="en-US" smtClean="0"/>
              <a:t>9/26/2025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870176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824824"/>
            <a:ext cx="6397753" cy="1527976"/>
          </a:xfrm>
        </p:spPr>
        <p:txBody>
          <a:bodyPr vert="horz" lIns="91440" tIns="45720" rIns="91440" bIns="45720" rtlCol="0" anchor="b">
            <a:no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12647" y="3505200"/>
            <a:ext cx="4568953" cy="1645198"/>
          </a:xfrm>
        </p:spPr>
        <p:txBody>
          <a:bodyPr vert="horz" lIns="91440" tIns="45720" rIns="91440" bIns="45720" rtlCol="0">
            <a:noAutofit/>
          </a:bodyPr>
          <a:lstStyle>
            <a:lvl1pPr>
              <a:defRPr lang="en-US" sz="1400" dirty="0"/>
            </a:lvl1pPr>
            <a:lvl2pPr>
              <a:defRPr lang="en-US" sz="1400"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9467FC12-63BB-4A63-9424-BFBF8E1D71D9}"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889251BE-373D-9B13-B9E2-73DFEBE40118}"/>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698E032-CDEE-AA9B-44A7-CE5EBB6948C0}"/>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78913-9F6C-8FDD-B123-16048004EC56}"/>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6283179-133D-0E64-C08A-4D59C8B2F9D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5605455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85B71F7-9EDC-DB6C-D713-7ACE3A2EADC0}"/>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842DDA-AD76-0064-2B85-CB145F4CE540}"/>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E58AC6-620E-20FA-E8F5-375DA2977A43}"/>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EA14E2E-5098-2800-A72C-138A5840365C}"/>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685800"/>
            <a:ext cx="3652523" cy="4102460"/>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81600" y="685800"/>
            <a:ext cx="6394703" cy="5455003"/>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A892AD61-D199-4B74-B80B-2001400510FA}"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562417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881EABF-B6BB-1FBF-962C-A6A6C8C2418A}"/>
              </a:ext>
            </a:extLst>
          </p:cNvPr>
          <p:cNvCxnSpPr/>
          <p:nvPr userDrawn="1"/>
        </p:nvCxnSpPr>
        <p:spPr>
          <a:xfrm>
            <a:off x="612647" y="2359152"/>
            <a:ext cx="633679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4"/>
            <a:ext cx="6391374" cy="1371996"/>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3" y="2742645"/>
            <a:ext cx="6391247" cy="3429551"/>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noAutofit/>
          </a:bodyPr>
          <a:lstStyle/>
          <a:p>
            <a:r>
              <a:rPr lang="en-US"/>
              <a:t>Sample Footer Text</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noAutofit/>
          </a:bodyPr>
          <a:lstStyle/>
          <a:p>
            <a:fld id="{27C7479B-2077-4468-85E0-F9294B46DEAE}" type="datetime1">
              <a:rPr lang="en-US" smtClean="0"/>
              <a:t>9/26/2025</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noAutofit/>
          </a:bodyPr>
          <a:lstStyle/>
          <a:p>
            <a:fld id="{AEAA3239-9EA4-4A65-A281-97F994456D9F}" type="slidenum">
              <a:rPr lang="en-US" smtClean="0"/>
              <a:t>‹#›</a:t>
            </a:fld>
            <a:endParaRPr lang="en-US"/>
          </a:p>
        </p:txBody>
      </p:sp>
      <p:sp>
        <p:nvSpPr>
          <p:cNvPr id="4" name="Picture Placeholder 13">
            <a:extLst>
              <a:ext uri="{FF2B5EF4-FFF2-40B4-BE49-F238E27FC236}">
                <a16:creationId xmlns:a16="http://schemas.microsoft.com/office/drawing/2014/main" id="{35EC8126-6431-465A-8AC3-0118DD8825B5}"/>
              </a:ext>
            </a:extLst>
          </p:cNvPr>
          <p:cNvSpPr>
            <a:spLocks noGrp="1"/>
          </p:cNvSpPr>
          <p:nvPr>
            <p:ph type="pic" sz="quarter" idx="13" hasCustomPrompt="1"/>
          </p:nvPr>
        </p:nvSpPr>
        <p:spPr>
          <a:xfrm>
            <a:off x="7631546"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a:t>
            </a:r>
          </a:p>
        </p:txBody>
      </p:sp>
    </p:spTree>
    <p:extLst>
      <p:ext uri="{BB962C8B-B14F-4D97-AF65-F5344CB8AC3E}">
        <p14:creationId xmlns:p14="http://schemas.microsoft.com/office/powerpoint/2010/main" val="3498542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3" y="685800"/>
            <a:ext cx="6858000" cy="1111532"/>
          </a:xfrm>
        </p:spPr>
        <p:txBody>
          <a:bodyPr anchor="b">
            <a:noAutofit/>
          </a:bodyPr>
          <a:lstStyle/>
          <a:p>
            <a:r>
              <a:rPr lang="en-US"/>
              <a:t>Click to edit Master title style</a:t>
            </a:r>
          </a:p>
        </p:txBody>
      </p:sp>
      <p:sp>
        <p:nvSpPr>
          <p:cNvPr id="5" name="Picture Placeholder 10">
            <a:extLst>
              <a:ext uri="{FF2B5EF4-FFF2-40B4-BE49-F238E27FC236}">
                <a16:creationId xmlns:a16="http://schemas.microsoft.com/office/drawing/2014/main" id="{D2B02E8B-EB97-8158-B585-0E0E95CF40CC}"/>
              </a:ext>
            </a:extLst>
          </p:cNvPr>
          <p:cNvSpPr>
            <a:spLocks noGrp="1"/>
          </p:cNvSpPr>
          <p:nvPr>
            <p:ph type="pic" sz="quarter" idx="13" hasCustomPrompt="1"/>
          </p:nvPr>
        </p:nvSpPr>
        <p:spPr>
          <a:xfrm>
            <a:off x="0" y="0"/>
            <a:ext cx="4100267" cy="6858000"/>
          </a:xfrm>
          <a:blipFill>
            <a:blip r:embed="rId2">
              <a:alphaModFix amt="60000"/>
            </a:blip>
            <a:stretch>
              <a:fillRect/>
            </a:stretch>
          </a:blipFill>
        </p:spPr>
        <p:txBody>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3"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724397" y="6343954"/>
            <a:ext cx="3422906" cy="365125"/>
          </a:xfrm>
        </p:spPr>
        <p:txBody>
          <a:bodyPr>
            <a:noAutofit/>
          </a:bodyPr>
          <a:lstStyle/>
          <a:p>
            <a:r>
              <a:rPr lang="en-US"/>
              <a:t>Sample Footer Text</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noAutofit/>
          </a:bodyPr>
          <a:lstStyle/>
          <a:p>
            <a:fld id="{28E9021D-675F-4984-8FE0-04DA4F4E22F1}" type="datetime1">
              <a:rPr lang="en-US" smtClean="0"/>
              <a:t>9/26/2025</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626216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685800"/>
            <a:ext cx="4561665" cy="1371264"/>
          </a:xfrm>
        </p:spPr>
        <p:txBody>
          <a:bodyPr anchor="b">
            <a:noAutofit/>
          </a:bodyPr>
          <a:lstStyle>
            <a:lvl1pPr>
              <a:defRPr sz="5400"/>
            </a:lvl1pPr>
          </a:lstStyle>
          <a:p>
            <a:r>
              <a:rPr lang="en-US"/>
              <a:t>Click to edit Master title style</a:t>
            </a:r>
          </a:p>
        </p:txBody>
      </p:sp>
      <p:sp>
        <p:nvSpPr>
          <p:cNvPr id="12" name="Picture Placeholder 11">
            <a:extLst>
              <a:ext uri="{FF2B5EF4-FFF2-40B4-BE49-F238E27FC236}">
                <a16:creationId xmlns:a16="http://schemas.microsoft.com/office/drawing/2014/main" id="{EEEFBBBB-A526-5A93-34B8-A377087586AE}"/>
              </a:ext>
            </a:extLst>
          </p:cNvPr>
          <p:cNvSpPr>
            <a:spLocks noGrp="1"/>
          </p:cNvSpPr>
          <p:nvPr>
            <p:ph type="pic" sz="quarter" idx="15"/>
          </p:nvPr>
        </p:nvSpPr>
        <p:spPr>
          <a:xfrm>
            <a:off x="1" y="0"/>
            <a:ext cx="6390464" cy="68580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20736" y="2286000"/>
            <a:ext cx="4561665" cy="38862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020736" y="6343955"/>
            <a:ext cx="2105099"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noAutofit/>
          </a:bodyPr>
          <a:lstStyle>
            <a:lvl1pPr>
              <a:defRPr>
                <a:solidFill>
                  <a:schemeClr val="tx1"/>
                </a:solidFill>
                <a:effectLst/>
              </a:defRPr>
            </a:lvl1pPr>
          </a:lstStyle>
          <a:p>
            <a:fld id="{74049900-C118-46F7-B9EF-5F7C1F0005B2}"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0466992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72002" cy="1371264"/>
          </a:xfrm>
        </p:spPr>
        <p:txBody>
          <a:bodyPr anchor="b">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09599" y="2286000"/>
            <a:ext cx="4561666" cy="38862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5">
            <a:extLst>
              <a:ext uri="{FF2B5EF4-FFF2-40B4-BE49-F238E27FC236}">
                <a16:creationId xmlns:a16="http://schemas.microsoft.com/office/drawing/2014/main" id="{3C6055EC-0CB7-A026-AE8C-74A36F768BEB}"/>
              </a:ext>
            </a:extLst>
          </p:cNvPr>
          <p:cNvSpPr>
            <a:spLocks noGrp="1"/>
          </p:cNvSpPr>
          <p:nvPr>
            <p:ph type="ftr" sz="quarter" idx="11"/>
          </p:nvPr>
        </p:nvSpPr>
        <p:spPr>
          <a:xfrm>
            <a:off x="609599" y="6343955"/>
            <a:ext cx="2105099" cy="365125"/>
          </a:xfrm>
        </p:spPr>
        <p:txBody>
          <a:bodyPr>
            <a:noAutofit/>
          </a:bodyPr>
          <a:lstStyle/>
          <a:p>
            <a:r>
              <a:rPr lang="en-US"/>
              <a:t>Sample Footer Text</a:t>
            </a:r>
          </a:p>
        </p:txBody>
      </p:sp>
      <p:sp>
        <p:nvSpPr>
          <p:cNvPr id="13" name="Date Placeholder 4">
            <a:extLst>
              <a:ext uri="{FF2B5EF4-FFF2-40B4-BE49-F238E27FC236}">
                <a16:creationId xmlns:a16="http://schemas.microsoft.com/office/drawing/2014/main" id="{AE86096B-57D4-1243-A86D-1D5E7DC3A755}"/>
              </a:ext>
            </a:extLst>
          </p:cNvPr>
          <p:cNvSpPr>
            <a:spLocks noGrp="1"/>
          </p:cNvSpPr>
          <p:nvPr>
            <p:ph type="dt" sz="half" idx="10"/>
          </p:nvPr>
        </p:nvSpPr>
        <p:spPr>
          <a:xfrm>
            <a:off x="2963930" y="6343955"/>
            <a:ext cx="1772029" cy="365125"/>
          </a:xfrm>
        </p:spPr>
        <p:txBody>
          <a:bodyPr>
            <a:noAutofit/>
          </a:bodyPr>
          <a:lstStyle>
            <a:lvl1pPr>
              <a:defRPr>
                <a:solidFill>
                  <a:schemeClr val="tx1"/>
                </a:solidFill>
                <a:effectLst/>
              </a:defRPr>
            </a:lvl1pPr>
          </a:lstStyle>
          <a:p>
            <a:fld id="{74049900-C118-46F7-B9EF-5F7C1F0005B2}" type="datetime1">
              <a:rPr lang="en-US" smtClean="0"/>
              <a:t>9/26/2025</a:t>
            </a:fld>
            <a:endParaRPr lang="en-US"/>
          </a:p>
        </p:txBody>
      </p:sp>
      <p:sp>
        <p:nvSpPr>
          <p:cNvPr id="15" name="Slide Number Placeholder 6">
            <a:extLst>
              <a:ext uri="{FF2B5EF4-FFF2-40B4-BE49-F238E27FC236}">
                <a16:creationId xmlns:a16="http://schemas.microsoft.com/office/drawing/2014/main" id="{A98A8E55-200E-96B4-1462-6DA457A20CE9}"/>
              </a:ext>
            </a:extLst>
          </p:cNvPr>
          <p:cNvSpPr>
            <a:spLocks noGrp="1"/>
          </p:cNvSpPr>
          <p:nvPr>
            <p:ph type="sldNum" sz="quarter" idx="12"/>
          </p:nvPr>
        </p:nvSpPr>
        <p:spPr>
          <a:xfrm>
            <a:off x="4735959" y="6343955"/>
            <a:ext cx="429207" cy="365125"/>
          </a:xfrm>
        </p:spPr>
        <p:txBody>
          <a:bodyPr>
            <a:noAutofit/>
          </a:bodyPr>
          <a:lstStyle/>
          <a:p>
            <a:fld id="{AEAA3239-9EA4-4A65-A281-97F994456D9F}" type="slidenum">
              <a:rPr lang="en-US" smtClean="0"/>
              <a:t>‹#›</a:t>
            </a:fld>
            <a:endParaRPr lang="en-US"/>
          </a:p>
        </p:txBody>
      </p:sp>
      <p:sp>
        <p:nvSpPr>
          <p:cNvPr id="3" name="Picture Placeholder 11">
            <a:extLst>
              <a:ext uri="{FF2B5EF4-FFF2-40B4-BE49-F238E27FC236}">
                <a16:creationId xmlns:a16="http://schemas.microsoft.com/office/drawing/2014/main" id="{48233842-32AB-C53C-CA20-8101D4E63DC5}"/>
              </a:ext>
            </a:extLst>
          </p:cNvPr>
          <p:cNvSpPr>
            <a:spLocks noGrp="1"/>
          </p:cNvSpPr>
          <p:nvPr>
            <p:ph type="pic" sz="quarter" idx="15"/>
          </p:nvPr>
        </p:nvSpPr>
        <p:spPr>
          <a:xfrm>
            <a:off x="5801536" y="0"/>
            <a:ext cx="6390464"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9470453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8" y="685800"/>
            <a:ext cx="3364992" cy="1996301"/>
          </a:xfrm>
        </p:spPr>
        <p:txBody>
          <a:bodyPr anchor="b">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698" y="2880360"/>
            <a:ext cx="3364992" cy="3234856"/>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8">
            <a:extLst>
              <a:ext uri="{FF2B5EF4-FFF2-40B4-BE49-F238E27FC236}">
                <a16:creationId xmlns:a16="http://schemas.microsoft.com/office/drawing/2014/main" id="{C119522C-433C-CA02-AD5B-2ABB39A41622}"/>
              </a:ext>
            </a:extLst>
          </p:cNvPr>
          <p:cNvSpPr>
            <a:spLocks noGrp="1"/>
          </p:cNvSpPr>
          <p:nvPr>
            <p:ph type="ftr" sz="quarter" idx="16"/>
          </p:nvPr>
        </p:nvSpPr>
        <p:spPr>
          <a:xfrm>
            <a:off x="615698" y="6343955"/>
            <a:ext cx="2012061" cy="365125"/>
          </a:xfrm>
        </p:spPr>
        <p:txBody>
          <a:bodyPr>
            <a:noAutofit/>
          </a:bodyPr>
          <a:lstStyle/>
          <a:p>
            <a:r>
              <a:rPr lang="en-US"/>
              <a:t>Sample Footer Text</a:t>
            </a:r>
          </a:p>
        </p:txBody>
      </p:sp>
      <p:sp>
        <p:nvSpPr>
          <p:cNvPr id="7" name="Date Placeholder 3">
            <a:extLst>
              <a:ext uri="{FF2B5EF4-FFF2-40B4-BE49-F238E27FC236}">
                <a16:creationId xmlns:a16="http://schemas.microsoft.com/office/drawing/2014/main" id="{E76C67AD-99A1-8DF0-C332-BB3E0C537172}"/>
              </a:ext>
            </a:extLst>
          </p:cNvPr>
          <p:cNvSpPr>
            <a:spLocks noGrp="1"/>
          </p:cNvSpPr>
          <p:nvPr>
            <p:ph type="dt" sz="half" idx="15"/>
          </p:nvPr>
        </p:nvSpPr>
        <p:spPr>
          <a:xfrm>
            <a:off x="2627759" y="6343955"/>
            <a:ext cx="922372" cy="365125"/>
          </a:xfrm>
        </p:spPr>
        <p:txBody>
          <a:bodyPr>
            <a:noAutofit/>
          </a:bodyPr>
          <a:lstStyle/>
          <a:p>
            <a:fld id="{0B4A3A31-ACEE-4A00-9ED7-D579651BDB0B}" type="datetime1">
              <a:rPr lang="en-US" smtClean="0"/>
              <a:t>9/26/2025</a:t>
            </a:fld>
            <a:endParaRPr lang="en-US"/>
          </a:p>
        </p:txBody>
      </p:sp>
      <p:sp>
        <p:nvSpPr>
          <p:cNvPr id="13" name="Slide Number Placeholder 9">
            <a:extLst>
              <a:ext uri="{FF2B5EF4-FFF2-40B4-BE49-F238E27FC236}">
                <a16:creationId xmlns:a16="http://schemas.microsoft.com/office/drawing/2014/main" id="{C8D2CF7B-FF7A-7960-DB96-2B1846DA41A0}"/>
              </a:ext>
            </a:extLst>
          </p:cNvPr>
          <p:cNvSpPr>
            <a:spLocks noGrp="1"/>
          </p:cNvSpPr>
          <p:nvPr>
            <p:ph type="sldNum" sz="quarter" idx="17"/>
          </p:nvPr>
        </p:nvSpPr>
        <p:spPr>
          <a:xfrm>
            <a:off x="3550131" y="6343955"/>
            <a:ext cx="429207" cy="365125"/>
          </a:xfrm>
        </p:spPr>
        <p:txBody>
          <a:bodyPr>
            <a:noAutofit/>
          </a:bodyPr>
          <a:lstStyle/>
          <a:p>
            <a:fld id="{AEAA3239-9EA4-4A65-A281-97F994456D9F}" type="slidenum">
              <a:rPr lang="en-US" smtClean="0"/>
              <a:t>‹#›</a:t>
            </a:fld>
            <a:endParaRPr lang="en-US"/>
          </a:p>
        </p:txBody>
      </p:sp>
      <p:sp>
        <p:nvSpPr>
          <p:cNvPr id="4" name="Picture Placeholder 10">
            <a:extLst>
              <a:ext uri="{FF2B5EF4-FFF2-40B4-BE49-F238E27FC236}">
                <a16:creationId xmlns:a16="http://schemas.microsoft.com/office/drawing/2014/main" id="{B08A763A-F1F9-D459-6C34-397656627599}"/>
              </a:ext>
            </a:extLst>
          </p:cNvPr>
          <p:cNvSpPr>
            <a:spLocks noGrp="1"/>
          </p:cNvSpPr>
          <p:nvPr>
            <p:ph type="pic" sz="quarter" idx="13" hasCustomPrompt="1"/>
          </p:nvPr>
        </p:nvSpPr>
        <p:spPr>
          <a:xfrm>
            <a:off x="4607856" y="0"/>
            <a:ext cx="7584144" cy="6858000"/>
          </a:xfrm>
          <a:blipFill>
            <a:blip r:embed="rId2">
              <a:alphaModFix amt="60000"/>
            </a:blip>
            <a:stretch>
              <a:fillRect/>
            </a:stretch>
          </a:blipFill>
        </p:spPr>
        <p:txBody>
          <a:bodyPr/>
          <a:lstStyle>
            <a:lvl1pPr marL="0" indent="0">
              <a:buNone/>
              <a:defRPr/>
            </a:lvl1pPr>
          </a:lstStyle>
          <a:p>
            <a:r>
              <a:rPr lang="en-US"/>
              <a:t>.</a:t>
            </a:r>
          </a:p>
        </p:txBody>
      </p:sp>
    </p:spTree>
    <p:extLst>
      <p:ext uri="{BB962C8B-B14F-4D97-AF65-F5344CB8AC3E}">
        <p14:creationId xmlns:p14="http://schemas.microsoft.com/office/powerpoint/2010/main" val="21819643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9200" y="685800"/>
            <a:ext cx="2748115" cy="2743200"/>
          </a:xfrm>
          <a:noFill/>
        </p:spPr>
        <p:txBody>
          <a:bodyPr anchor="t">
            <a:noAutofit/>
          </a:bodyPr>
          <a:lstStyle/>
          <a:p>
            <a:r>
              <a:rPr lang="en-US"/>
              <a:t>Click to edit Master title style</a:t>
            </a:r>
          </a:p>
        </p:txBody>
      </p:sp>
      <p:sp>
        <p:nvSpPr>
          <p:cNvPr id="4" name="Picture Placeholder 3">
            <a:extLst>
              <a:ext uri="{FF2B5EF4-FFF2-40B4-BE49-F238E27FC236}">
                <a16:creationId xmlns:a16="http://schemas.microsoft.com/office/drawing/2014/main" id="{5487E718-4223-B4DB-C92A-99E891E642B8}"/>
              </a:ext>
            </a:extLst>
          </p:cNvPr>
          <p:cNvSpPr>
            <a:spLocks noGrp="1"/>
          </p:cNvSpPr>
          <p:nvPr>
            <p:ph type="pic" sz="quarter" idx="15"/>
          </p:nvPr>
        </p:nvSpPr>
        <p:spPr>
          <a:xfrm>
            <a:off x="0" y="0"/>
            <a:ext cx="8229600" cy="68580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9200" y="3703320"/>
            <a:ext cx="2743201" cy="2476061"/>
          </a:xfrm>
          <a:noFill/>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39200" y="6343955"/>
            <a:ext cx="1404460" cy="365125"/>
          </a:xfrm>
          <a:noFill/>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noFill/>
        </p:spPr>
        <p:txBody>
          <a:bodyPr>
            <a:noAutofit/>
          </a:bodyPr>
          <a:lstStyle>
            <a:lvl1pPr>
              <a:defRPr>
                <a:solidFill>
                  <a:schemeClr val="tx1"/>
                </a:solidFill>
                <a:effectLst/>
              </a:defRPr>
            </a:lvl1pPr>
          </a:lstStyle>
          <a:p>
            <a:fld id="{FAD7B7F7-7F90-4F0B-A996-5443656EFF4A}"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noFill/>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69549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685800"/>
            <a:ext cx="2748114" cy="2743200"/>
          </a:xfrm>
        </p:spPr>
        <p:txBody>
          <a:bodyPr anchor="t">
            <a:noAutofit/>
          </a:bodyPr>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703320"/>
            <a:ext cx="2743200" cy="247606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5">
            <a:extLst>
              <a:ext uri="{FF2B5EF4-FFF2-40B4-BE49-F238E27FC236}">
                <a16:creationId xmlns:a16="http://schemas.microsoft.com/office/drawing/2014/main" id="{644F6AEF-CB45-AC6F-F205-7AB277670F4E}"/>
              </a:ext>
            </a:extLst>
          </p:cNvPr>
          <p:cNvSpPr>
            <a:spLocks noGrp="1"/>
          </p:cNvSpPr>
          <p:nvPr>
            <p:ph type="ftr" sz="quarter" idx="11"/>
          </p:nvPr>
        </p:nvSpPr>
        <p:spPr>
          <a:xfrm>
            <a:off x="615697" y="6343955"/>
            <a:ext cx="1404460" cy="365125"/>
          </a:xfrm>
        </p:spPr>
        <p:txBody>
          <a:bodyPr>
            <a:noAutofit/>
          </a:bodyPr>
          <a:lstStyle/>
          <a:p>
            <a:r>
              <a:rPr lang="en-US"/>
              <a:t>Sample Footer Text</a:t>
            </a:r>
          </a:p>
        </p:txBody>
      </p:sp>
      <p:sp>
        <p:nvSpPr>
          <p:cNvPr id="14" name="Date Placeholder 4">
            <a:extLst>
              <a:ext uri="{FF2B5EF4-FFF2-40B4-BE49-F238E27FC236}">
                <a16:creationId xmlns:a16="http://schemas.microsoft.com/office/drawing/2014/main" id="{980DDA2F-B408-A7AF-463F-3F6ED55C1A9C}"/>
              </a:ext>
            </a:extLst>
          </p:cNvPr>
          <p:cNvSpPr>
            <a:spLocks noGrp="1"/>
          </p:cNvSpPr>
          <p:nvPr>
            <p:ph type="dt" sz="half" idx="10"/>
          </p:nvPr>
        </p:nvSpPr>
        <p:spPr>
          <a:xfrm>
            <a:off x="2069019" y="6343955"/>
            <a:ext cx="854573" cy="365125"/>
          </a:xfrm>
        </p:spPr>
        <p:txBody>
          <a:bodyPr>
            <a:noAutofit/>
          </a:bodyPr>
          <a:lstStyle>
            <a:lvl1pPr>
              <a:defRPr>
                <a:solidFill>
                  <a:schemeClr val="tx1"/>
                </a:solidFill>
                <a:effectLst/>
              </a:defRPr>
            </a:lvl1pPr>
          </a:lstStyle>
          <a:p>
            <a:fld id="{FAD7B7F7-7F90-4F0B-A996-5443656EFF4A}" type="datetime1">
              <a:rPr lang="en-US" smtClean="0"/>
              <a:t>9/26/2025</a:t>
            </a:fld>
            <a:endParaRPr lang="en-US"/>
          </a:p>
        </p:txBody>
      </p:sp>
      <p:sp>
        <p:nvSpPr>
          <p:cNvPr id="16" name="Slide Number Placeholder 6">
            <a:extLst>
              <a:ext uri="{FF2B5EF4-FFF2-40B4-BE49-F238E27FC236}">
                <a16:creationId xmlns:a16="http://schemas.microsoft.com/office/drawing/2014/main" id="{9C6A3F52-E7A3-B732-2650-C47F8BE25FF4}"/>
              </a:ext>
            </a:extLst>
          </p:cNvPr>
          <p:cNvSpPr>
            <a:spLocks noGrp="1"/>
          </p:cNvSpPr>
          <p:nvPr>
            <p:ph type="sldNum" sz="quarter" idx="12"/>
          </p:nvPr>
        </p:nvSpPr>
        <p:spPr>
          <a:xfrm>
            <a:off x="2923593" y="6343955"/>
            <a:ext cx="429207" cy="365125"/>
          </a:xfrm>
        </p:spPr>
        <p:txBody>
          <a:bodyPr>
            <a:noAutofit/>
          </a:bodyPr>
          <a:lstStyle/>
          <a:p>
            <a:fld id="{AEAA3239-9EA4-4A65-A281-97F994456D9F}" type="slidenum">
              <a:rPr lang="en-US" smtClean="0"/>
              <a:t>‹#›</a:t>
            </a:fld>
            <a:endParaRPr lang="en-US"/>
          </a:p>
        </p:txBody>
      </p:sp>
      <p:sp>
        <p:nvSpPr>
          <p:cNvPr id="5" name="Picture Placeholder 3">
            <a:extLst>
              <a:ext uri="{FF2B5EF4-FFF2-40B4-BE49-F238E27FC236}">
                <a16:creationId xmlns:a16="http://schemas.microsoft.com/office/drawing/2014/main" id="{80894EEF-95B5-F8FE-9FBB-D5DFD413C066}"/>
              </a:ext>
            </a:extLst>
          </p:cNvPr>
          <p:cNvSpPr>
            <a:spLocks noGrp="1"/>
          </p:cNvSpPr>
          <p:nvPr>
            <p:ph type="pic" sz="quarter" idx="15"/>
          </p:nvPr>
        </p:nvSpPr>
        <p:spPr>
          <a:xfrm>
            <a:off x="3962400" y="0"/>
            <a:ext cx="8229600"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42611547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343400"/>
            <a:ext cx="4019522" cy="1159931"/>
          </a:xfrm>
        </p:spPr>
        <p:txBody>
          <a:bodyPr anchor="t">
            <a:noAutofit/>
          </a:bodyPr>
          <a:lstStyle>
            <a:lvl1pPr>
              <a:defRPr sz="5400"/>
            </a:lvl1pPr>
          </a:lstStyle>
          <a:p>
            <a:r>
              <a:rPr lang="en-US"/>
              <a:t>Click to edit Master title style</a:t>
            </a:r>
          </a:p>
        </p:txBody>
      </p:sp>
      <p:sp>
        <p:nvSpPr>
          <p:cNvPr id="4" name="Picture Placeholder 3">
            <a:extLst>
              <a:ext uri="{FF2B5EF4-FFF2-40B4-BE49-F238E27FC236}">
                <a16:creationId xmlns:a16="http://schemas.microsoft.com/office/drawing/2014/main" id="{0E0CE544-3552-FE00-5B00-942E522A2A5A}"/>
              </a:ext>
            </a:extLst>
          </p:cNvPr>
          <p:cNvSpPr>
            <a:spLocks noGrp="1"/>
          </p:cNvSpPr>
          <p:nvPr>
            <p:ph type="pic" sz="quarter" idx="15"/>
          </p:nvPr>
        </p:nvSpPr>
        <p:spPr>
          <a:xfrm>
            <a:off x="0" y="0"/>
            <a:ext cx="12192000" cy="38862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81600" y="4343400"/>
            <a:ext cx="6400800" cy="115993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2086C921-50A5-4289-8B96-30101E64A548}"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6011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6200"/>
            <a:ext cx="3044954" cy="2245126"/>
          </a:xfrm>
        </p:spPr>
        <p:txBody>
          <a:bodyPr anchor="b">
            <a:noAutofit/>
          </a:bodyPr>
          <a:lstStyle>
            <a:lvl1pPr>
              <a:defRPr sz="5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60000"/>
            </a:blip>
            <a:stretch>
              <a:fillRect/>
            </a:stretch>
          </a:blipFill>
        </p:spPr>
        <p:txBody>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7200" y="3886200"/>
            <a:ext cx="7315199" cy="2245127"/>
          </a:xfrm>
        </p:spPr>
        <p:txBody>
          <a:bodyPr vert="horz" lIns="91440" tIns="45720" rIns="91440" bIns="45720" rtlCol="0">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1B948B66-4D7B-4FF2-9F42-B85226272225}"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98660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3044954" cy="2035724"/>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9158" y="685800"/>
            <a:ext cx="7315199" cy="2014665"/>
          </a:xfrm>
        </p:spPr>
        <p:txBody>
          <a:bodyPr vert="horz" lIns="91440" tIns="45720" rIns="91440" bIns="45720" rtlCol="0" anchor="b">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2896372"/>
            <a:ext cx="2791027"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2896372"/>
            <a:ext cx="1559379" cy="365125"/>
          </a:xfrm>
        </p:spPr>
        <p:txBody>
          <a:bodyPr>
            <a:noAutofit/>
          </a:bodyPr>
          <a:lstStyle/>
          <a:p>
            <a:fld id="{6D1D18D0-7308-42C5-B784-8892F327ABD3}"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2896372"/>
            <a:ext cx="429207" cy="365125"/>
          </a:xfrm>
        </p:spPr>
        <p:txBody>
          <a:bodyPr>
            <a:noAutofit/>
          </a:bodyPr>
          <a:lstStyle/>
          <a:p>
            <a:fld id="{AEAA3239-9EA4-4A65-A281-97F994456D9F}" type="slidenum">
              <a:rPr lang="en-US" smtClean="0"/>
              <a:t>‹#›</a:t>
            </a:fld>
            <a:endParaRPr lang="en-US"/>
          </a:p>
        </p:txBody>
      </p:sp>
      <p:sp>
        <p:nvSpPr>
          <p:cNvPr id="3" name="Picture Placeholder 10">
            <a:extLst>
              <a:ext uri="{FF2B5EF4-FFF2-40B4-BE49-F238E27FC236}">
                <a16:creationId xmlns:a16="http://schemas.microsoft.com/office/drawing/2014/main" id="{4178283B-8F20-CAA0-928D-318B857F9592}"/>
              </a:ext>
            </a:extLst>
          </p:cNvPr>
          <p:cNvSpPr>
            <a:spLocks noGrp="1"/>
          </p:cNvSpPr>
          <p:nvPr>
            <p:ph type="pic" sz="quarter" idx="13" hasCustomPrompt="1"/>
          </p:nvPr>
        </p:nvSpPr>
        <p:spPr>
          <a:xfrm>
            <a:off x="-1" y="3414669"/>
            <a:ext cx="12192000" cy="3443331"/>
          </a:xfrm>
          <a:blipFill>
            <a:blip r:embed="rId2">
              <a:alphaModFix amt="60000"/>
            </a:blip>
            <a:stretch>
              <a:fillRect/>
            </a:stretch>
          </a:blipFill>
        </p:spPr>
        <p:txBody>
          <a:bodyPr/>
          <a:lstStyle>
            <a:lvl1pPr marL="0" indent="0">
              <a:buNone/>
              <a:defRPr/>
            </a:lvl1pPr>
          </a:lstStyle>
          <a:p>
            <a:r>
              <a:rPr lang="en-US"/>
              <a:t>.</a:t>
            </a:r>
          </a:p>
        </p:txBody>
      </p:sp>
    </p:spTree>
    <p:extLst>
      <p:ext uri="{BB962C8B-B14F-4D97-AF65-F5344CB8AC3E}">
        <p14:creationId xmlns:p14="http://schemas.microsoft.com/office/powerpoint/2010/main" val="42076729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8"/>
            <a:ext cx="5483353" cy="1388318"/>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2651760"/>
            <a:ext cx="5483352" cy="352185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AB12E0E-A617-768A-7E0E-472481185B12}"/>
              </a:ext>
            </a:extLst>
          </p:cNvPr>
          <p:cNvSpPr>
            <a:spLocks noGrp="1"/>
          </p:cNvSpPr>
          <p:nvPr>
            <p:ph type="pic" sz="quarter" idx="18"/>
          </p:nvPr>
        </p:nvSpPr>
        <p:spPr>
          <a:xfrm>
            <a:off x="6717792" y="685807"/>
            <a:ext cx="4864608" cy="5486377"/>
          </a:xfrm>
          <a:blipFill>
            <a:blip r:embed="rId2">
              <a:alphaModFix amt="60000"/>
            </a:blip>
            <a:stretch>
              <a:fillRect/>
            </a:stretch>
          </a:blipFill>
        </p:spPr>
        <p:txBody>
          <a:bodyPr/>
          <a:lstStyle/>
          <a:p>
            <a:endParaRPr lang="en-US"/>
          </a:p>
        </p:txBody>
      </p:sp>
      <p:cxnSp>
        <p:nvCxnSpPr>
          <p:cNvPr id="3" name="Straight Connector 2">
            <a:extLst>
              <a:ext uri="{FF2B5EF4-FFF2-40B4-BE49-F238E27FC236}">
                <a16:creationId xmlns:a16="http://schemas.microsoft.com/office/drawing/2014/main" id="{EC1D70B4-629A-1A3A-D1BB-D35C3AED4BAD}"/>
              </a:ext>
            </a:extLst>
          </p:cNvPr>
          <p:cNvCxnSpPr>
            <a:cxnSpLocks/>
          </p:cNvCxnSpPr>
          <p:nvPr userDrawn="1"/>
        </p:nvCxnSpPr>
        <p:spPr>
          <a:xfrm>
            <a:off x="609600" y="236222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8F922763-A12B-44C2-4F2D-AAD3B317EC9A}"/>
              </a:ext>
            </a:extLst>
          </p:cNvPr>
          <p:cNvSpPr>
            <a:spLocks noGrp="1"/>
          </p:cNvSpPr>
          <p:nvPr>
            <p:ph type="ftr" sz="quarter" idx="15"/>
          </p:nvPr>
        </p:nvSpPr>
        <p:spPr>
          <a:xfrm>
            <a:off x="612647" y="6343955"/>
            <a:ext cx="2805405" cy="365125"/>
          </a:xfrm>
        </p:spPr>
        <p:txBody>
          <a:bodyPr>
            <a:noAutofit/>
          </a:bodyPr>
          <a:lstStyle/>
          <a:p>
            <a:r>
              <a:rPr lang="en-US"/>
              <a:t>Sample Footer Text</a:t>
            </a:r>
          </a:p>
        </p:txBody>
      </p:sp>
      <p:sp>
        <p:nvSpPr>
          <p:cNvPr id="11" name="Date Placeholder 6">
            <a:extLst>
              <a:ext uri="{FF2B5EF4-FFF2-40B4-BE49-F238E27FC236}">
                <a16:creationId xmlns:a16="http://schemas.microsoft.com/office/drawing/2014/main" id="{88D44AB0-B4BD-5097-DB6C-0B96B75B1DA6}"/>
              </a:ext>
            </a:extLst>
          </p:cNvPr>
          <p:cNvSpPr>
            <a:spLocks noGrp="1"/>
          </p:cNvSpPr>
          <p:nvPr>
            <p:ph type="dt" sz="half" idx="19"/>
          </p:nvPr>
        </p:nvSpPr>
        <p:spPr>
          <a:xfrm>
            <a:off x="8893929" y="6343955"/>
            <a:ext cx="2202644" cy="365125"/>
          </a:xfrm>
        </p:spPr>
        <p:txBody>
          <a:bodyPr>
            <a:noAutofit/>
          </a:bodyPr>
          <a:lstStyle/>
          <a:p>
            <a:fld id="{5888334B-5C34-4E7E-A4B0-3A19575F6DD8}" type="datetime1">
              <a:rPr lang="en-US" smtClean="0"/>
              <a:t>9/26/2025</a:t>
            </a:fld>
            <a:endParaRPr lang="en-US"/>
          </a:p>
        </p:txBody>
      </p:sp>
      <p:sp>
        <p:nvSpPr>
          <p:cNvPr id="14" name="Slide Number Placeholder 8">
            <a:extLst>
              <a:ext uri="{FF2B5EF4-FFF2-40B4-BE49-F238E27FC236}">
                <a16:creationId xmlns:a16="http://schemas.microsoft.com/office/drawing/2014/main" id="{8EA9CC9C-E71E-C316-0680-F4BD6EDC87C1}"/>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2334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9753" cy="898525"/>
          </a:xfrm>
        </p:spPr>
        <p:txBody>
          <a:bodyPr anchor="b">
            <a:noAutofit/>
          </a:bodyPr>
          <a:lstStyle/>
          <a:p>
            <a:r>
              <a:rPr lang="en-US"/>
              <a:t>Click to edit Master title style</a:t>
            </a:r>
          </a:p>
        </p:txBody>
      </p:sp>
      <p:cxnSp>
        <p:nvCxnSpPr>
          <p:cNvPr id="7" name="Straight Connector 6">
            <a:extLst>
              <a:ext uri="{FF2B5EF4-FFF2-40B4-BE49-F238E27FC236}">
                <a16:creationId xmlns:a16="http://schemas.microsoft.com/office/drawing/2014/main" id="{54E15E62-FEF2-298A-EC8D-72D59188CB27}"/>
              </a:ext>
            </a:extLst>
          </p:cNvPr>
          <p:cNvCxnSpPr>
            <a:cxnSpLocks/>
          </p:cNvCxnSpPr>
          <p:nvPr userDrawn="1"/>
        </p:nvCxnSpPr>
        <p:spPr>
          <a:xfrm>
            <a:off x="609600" y="1905000"/>
            <a:ext cx="109728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9600" y="2286012"/>
            <a:ext cx="5479474" cy="298765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C4892D5B-0772-8929-54F9-AA16EED38E2B}"/>
              </a:ext>
            </a:extLst>
          </p:cNvPr>
          <p:cNvSpPr>
            <a:spLocks noGrp="1"/>
          </p:cNvSpPr>
          <p:nvPr>
            <p:ph type="pic" sz="quarter" idx="18"/>
          </p:nvPr>
        </p:nvSpPr>
        <p:spPr>
          <a:xfrm>
            <a:off x="6715575" y="2285301"/>
            <a:ext cx="4863778" cy="3886188"/>
          </a:xfrm>
          <a:blipFill>
            <a:blip r:embed="rId2">
              <a:alphaModFix amt="60000"/>
            </a:blip>
            <a:stretch>
              <a:fillRect/>
            </a:stretch>
          </a:blipFill>
        </p:spPr>
        <p:txBody>
          <a:bodyPr/>
          <a:lstStyle/>
          <a:p>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noAutofit/>
          </a:bodyPr>
          <a:lstStyle/>
          <a:p>
            <a:fld id="{6C46EC71-0129-40A3-85CE-244216EACC39}" type="datetime1">
              <a:rPr lang="en-US" smtClean="0"/>
              <a:t>9/26/2025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8424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89903" y="685807"/>
            <a:ext cx="5486400" cy="1388302"/>
          </a:xfrm>
        </p:spPr>
        <p:txBody>
          <a:bodyPr anchor="b">
            <a:noAutofit/>
          </a:bodyPr>
          <a:lstStyle/>
          <a:p>
            <a:r>
              <a:rPr lang="en-US"/>
              <a:t>Click to edit Master title style</a:t>
            </a:r>
          </a:p>
        </p:txBody>
      </p:sp>
      <p:sp>
        <p:nvSpPr>
          <p:cNvPr id="16" name="Picture Placeholder 5">
            <a:extLst>
              <a:ext uri="{FF2B5EF4-FFF2-40B4-BE49-F238E27FC236}">
                <a16:creationId xmlns:a16="http://schemas.microsoft.com/office/drawing/2014/main" id="{3F8ACB4F-E132-97B5-797E-ADFB9AC83456}"/>
              </a:ext>
            </a:extLst>
          </p:cNvPr>
          <p:cNvSpPr>
            <a:spLocks noGrp="1"/>
          </p:cNvSpPr>
          <p:nvPr>
            <p:ph type="pic" sz="quarter" idx="18"/>
          </p:nvPr>
        </p:nvSpPr>
        <p:spPr>
          <a:xfrm>
            <a:off x="616658" y="685807"/>
            <a:ext cx="4864608" cy="5486377"/>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89903" y="2650330"/>
            <a:ext cx="5486400" cy="3521854"/>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60415657-C9CC-A8DC-C841-09A42AC901EC}"/>
              </a:ext>
            </a:extLst>
          </p:cNvPr>
          <p:cNvCxnSpPr>
            <a:cxnSpLocks/>
          </p:cNvCxnSpPr>
          <p:nvPr userDrawn="1"/>
        </p:nvCxnSpPr>
        <p:spPr>
          <a:xfrm>
            <a:off x="6089903" y="236221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7">
            <a:extLst>
              <a:ext uri="{FF2B5EF4-FFF2-40B4-BE49-F238E27FC236}">
                <a16:creationId xmlns:a16="http://schemas.microsoft.com/office/drawing/2014/main" id="{D65827FC-FBF0-2A7B-2AE9-11D916DB970C}"/>
              </a:ext>
            </a:extLst>
          </p:cNvPr>
          <p:cNvSpPr>
            <a:spLocks noGrp="1"/>
          </p:cNvSpPr>
          <p:nvPr>
            <p:ph type="ftr" sz="quarter" idx="15"/>
          </p:nvPr>
        </p:nvSpPr>
        <p:spPr>
          <a:xfrm>
            <a:off x="612647" y="6343955"/>
            <a:ext cx="2805405" cy="365125"/>
          </a:xfrm>
        </p:spPr>
        <p:txBody>
          <a:bodyPr>
            <a:noAutofit/>
          </a:bodyPr>
          <a:lstStyle/>
          <a:p>
            <a:r>
              <a:rPr lang="en-US"/>
              <a:t>Sample Footer Text</a:t>
            </a:r>
          </a:p>
        </p:txBody>
      </p:sp>
      <p:sp>
        <p:nvSpPr>
          <p:cNvPr id="3" name="Date Placeholder 6">
            <a:extLst>
              <a:ext uri="{FF2B5EF4-FFF2-40B4-BE49-F238E27FC236}">
                <a16:creationId xmlns:a16="http://schemas.microsoft.com/office/drawing/2014/main" id="{7D3F37AD-0904-9EC0-EFEE-899B457A4536}"/>
              </a:ext>
            </a:extLst>
          </p:cNvPr>
          <p:cNvSpPr>
            <a:spLocks noGrp="1"/>
          </p:cNvSpPr>
          <p:nvPr>
            <p:ph type="dt" sz="half" idx="19"/>
          </p:nvPr>
        </p:nvSpPr>
        <p:spPr>
          <a:xfrm>
            <a:off x="8893929" y="6343955"/>
            <a:ext cx="2202644" cy="365125"/>
          </a:xfrm>
        </p:spPr>
        <p:txBody>
          <a:bodyPr>
            <a:noAutofit/>
          </a:bodyPr>
          <a:lstStyle/>
          <a:p>
            <a:fld id="{5888334B-5C34-4E7E-A4B0-3A19575F6DD8}" type="datetime1">
              <a:rPr lang="en-US" smtClean="0"/>
              <a:t>9/26/2025</a:t>
            </a:fld>
            <a:endParaRPr lang="en-US"/>
          </a:p>
        </p:txBody>
      </p:sp>
      <p:sp>
        <p:nvSpPr>
          <p:cNvPr id="6" name="Slide Number Placeholder 8">
            <a:extLst>
              <a:ext uri="{FF2B5EF4-FFF2-40B4-BE49-F238E27FC236}">
                <a16:creationId xmlns:a16="http://schemas.microsoft.com/office/drawing/2014/main" id="{655EC9E8-1A84-6C33-ADB3-D40020F50907}"/>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425829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64763" cy="1426798"/>
          </a:xfrm>
        </p:spPr>
        <p:txBody>
          <a:bodyPr anchor="b">
            <a:noAutofit/>
          </a:bodyPr>
          <a:lstStyle>
            <a:lvl1pPr>
              <a:defRPr sz="5400"/>
            </a:lvl1pPr>
          </a:lstStyle>
          <a:p>
            <a:r>
              <a:rPr lang="en-US"/>
              <a:t>Click to edit Master title style</a:t>
            </a:r>
          </a:p>
        </p:txBody>
      </p:sp>
      <p:sp>
        <p:nvSpPr>
          <p:cNvPr id="4" name="Picture Placeholder 3">
            <a:extLst>
              <a:ext uri="{FF2B5EF4-FFF2-40B4-BE49-F238E27FC236}">
                <a16:creationId xmlns:a16="http://schemas.microsoft.com/office/drawing/2014/main" id="{45580E71-5349-7975-EE00-1D48FBB45527}"/>
              </a:ext>
            </a:extLst>
          </p:cNvPr>
          <p:cNvSpPr>
            <a:spLocks noGrp="1"/>
          </p:cNvSpPr>
          <p:nvPr>
            <p:ph type="pic" sz="quarter" idx="15"/>
          </p:nvPr>
        </p:nvSpPr>
        <p:spPr>
          <a:xfrm>
            <a:off x="609599" y="2514600"/>
            <a:ext cx="4564763" cy="3636598"/>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90060" y="685800"/>
            <a:ext cx="5792341" cy="5465398"/>
          </a:xfrm>
        </p:spPr>
        <p:txBody>
          <a:bodyPr anchor="b">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3CC8FB4D-92F2-4C28-8BFC-2AE0229C3E9A}"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097962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891102"/>
          </a:xfrm>
        </p:spPr>
        <p:txBody>
          <a:bodyPr anchor="b">
            <a:noAutofit/>
          </a:bodyPr>
          <a:lstStyle>
            <a:lvl1pPr>
              <a:defRPr sz="5400"/>
            </a:lvl1pPr>
          </a:lstStyle>
          <a:p>
            <a:r>
              <a:rPr lang="en-US"/>
              <a:t>Click to edit Master title style</a:t>
            </a:r>
          </a:p>
        </p:txBody>
      </p:sp>
      <p:sp>
        <p:nvSpPr>
          <p:cNvPr id="9" name="Picture Placeholder 8">
            <a:extLst>
              <a:ext uri="{FF2B5EF4-FFF2-40B4-BE49-F238E27FC236}">
                <a16:creationId xmlns:a16="http://schemas.microsoft.com/office/drawing/2014/main" id="{2EC4665C-5805-BDA9-0EA4-387D86C88ABA}"/>
              </a:ext>
            </a:extLst>
          </p:cNvPr>
          <p:cNvSpPr>
            <a:spLocks noGrp="1"/>
          </p:cNvSpPr>
          <p:nvPr>
            <p:ph type="pic" sz="quarter" idx="15"/>
          </p:nvPr>
        </p:nvSpPr>
        <p:spPr>
          <a:xfrm>
            <a:off x="612647" y="2057400"/>
            <a:ext cx="2740153" cy="4091502"/>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810001" y="2057400"/>
            <a:ext cx="7766302" cy="4091502"/>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7B708C30-1428-4C16-AD49-DE42CFEA37BF}"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850194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1DA757D-A9AE-985A-6EEE-C02E46D45DC9}"/>
              </a:ext>
            </a:extLst>
          </p:cNvPr>
          <p:cNvSpPr/>
          <p:nvPr/>
        </p:nvSpPr>
        <p:spPr>
          <a:xfrm>
            <a:off x="11250895" y="43434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4"/>
            </a:solidFill>
            <a:prstDash val="solid"/>
            <a:miter/>
          </a:ln>
        </p:spPr>
        <p:txBody>
          <a:bodyPr rtlCol="0" anchor="ctr"/>
          <a:lstStyle/>
          <a:p>
            <a:pPr algn="l" rtl="0"/>
            <a:endParaRPr lang="en-US"/>
          </a:p>
        </p:txBody>
      </p:sp>
      <p:sp>
        <p:nvSpPr>
          <p:cNvPr id="8" name="Freeform: Shape 7">
            <a:extLst>
              <a:ext uri="{FF2B5EF4-FFF2-40B4-BE49-F238E27FC236}">
                <a16:creationId xmlns:a16="http://schemas.microsoft.com/office/drawing/2014/main" id="{271E517F-7D77-FEA1-94A2-D8522A1BF181}"/>
              </a:ext>
            </a:extLst>
          </p:cNvPr>
          <p:cNvSpPr/>
          <p:nvPr/>
        </p:nvSpPr>
        <p:spPr>
          <a:xfrm>
            <a:off x="685800" y="46938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4"/>
            </a:solidFill>
            <a:prstDash val="solid"/>
            <a:miter/>
          </a:ln>
        </p:spPr>
        <p:txBody>
          <a:bodyPr rtlCol="0" anchor="ctr"/>
          <a:lstStyle/>
          <a:p>
            <a:pPr algn="l" rtl="0"/>
            <a:endParaRPr lang="en-US"/>
          </a:p>
        </p:txBody>
      </p:sp>
      <p:sp>
        <p:nvSpPr>
          <p:cNvPr id="11" name="Freeform: Shape 10">
            <a:extLst>
              <a:ext uri="{FF2B5EF4-FFF2-40B4-BE49-F238E27FC236}">
                <a16:creationId xmlns:a16="http://schemas.microsoft.com/office/drawing/2014/main" id="{562EAE4C-19D0-A0E4-1FDC-967BD2694E6F}"/>
              </a:ext>
            </a:extLst>
          </p:cNvPr>
          <p:cNvSpPr/>
          <p:nvPr/>
        </p:nvSpPr>
        <p:spPr>
          <a:xfrm>
            <a:off x="10998565" y="44258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4"/>
            </a:solidFill>
            <a:prstDash val="solid"/>
            <a:miter/>
          </a:ln>
        </p:spPr>
        <p:txBody>
          <a:bodyPr rtlCol="0" anchor="ctr"/>
          <a:lstStyle/>
          <a:p>
            <a:pPr algn="l" rtl="0"/>
            <a:endParaRPr lang="en-US"/>
          </a:p>
        </p:txBody>
      </p:sp>
      <p:sp>
        <p:nvSpPr>
          <p:cNvPr id="12" name="Freeform: Shape 11">
            <a:extLst>
              <a:ext uri="{FF2B5EF4-FFF2-40B4-BE49-F238E27FC236}">
                <a16:creationId xmlns:a16="http://schemas.microsoft.com/office/drawing/2014/main" id="{77E35C93-E0FF-6186-7502-985D78DA9B28}"/>
              </a:ext>
            </a:extLst>
          </p:cNvPr>
          <p:cNvSpPr/>
          <p:nvPr/>
        </p:nvSpPr>
        <p:spPr>
          <a:xfrm>
            <a:off x="10976145" y="44258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4"/>
            </a:solidFill>
            <a:prstDash val="solid"/>
            <a:miter/>
          </a:ln>
        </p:spPr>
        <p:txBody>
          <a:bodyPr rtlCol="0" anchor="ctr"/>
          <a:lstStyle/>
          <a:p>
            <a:pPr algn="l" rtl="0"/>
            <a:endParaRPr lang="en-US"/>
          </a:p>
        </p:txBody>
      </p:sp>
      <p:sp>
        <p:nvSpPr>
          <p:cNvPr id="15" name="Title 14">
            <a:extLst>
              <a:ext uri="{FF2B5EF4-FFF2-40B4-BE49-F238E27FC236}">
                <a16:creationId xmlns:a16="http://schemas.microsoft.com/office/drawing/2014/main" id="{D4E889F8-D8CB-1564-17A8-26A2F4258445}"/>
              </a:ext>
            </a:extLst>
          </p:cNvPr>
          <p:cNvSpPr>
            <a:spLocks noGrp="1"/>
          </p:cNvSpPr>
          <p:nvPr>
            <p:ph type="title"/>
          </p:nvPr>
        </p:nvSpPr>
        <p:spPr>
          <a:xfrm>
            <a:off x="612649" y="502546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3" name="Content Placeholder 12">
            <a:extLst>
              <a:ext uri="{FF2B5EF4-FFF2-40B4-BE49-F238E27FC236}">
                <a16:creationId xmlns:a16="http://schemas.microsoft.com/office/drawing/2014/main" id="{13B51AE5-91E2-069A-7DF2-EB394DA25E2D}"/>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lgn="l" rtl="0">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lgn="r" rtl="0">
              <a:defRPr>
                <a:solidFill>
                  <a:schemeClr val="tx1"/>
                </a:solidFill>
              </a:defRPr>
            </a:lvl1pPr>
          </a:lstStyle>
          <a:p>
            <a:fld id="{DCE8854E-90F8-4761-A9B8-18B1C5A3D25C}" type="datetime1">
              <a:rPr lang="en-US" smtClean="0"/>
              <a:pPr/>
              <a:t>9/26/2025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lgn="r" rtl="0">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511203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FE73F6F-B481-328B-CE64-8485DC66B8EA}"/>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57D968F-BFC6-694E-9A7C-A113E7DEBF65}"/>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77A14AD-A403-0816-9FED-F4E7BB405B17}"/>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5DE6E3-5C5B-04A2-6D84-63D852F6062A}"/>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13" name="Title 12">
            <a:extLst>
              <a:ext uri="{FF2B5EF4-FFF2-40B4-BE49-F238E27FC236}">
                <a16:creationId xmlns:a16="http://schemas.microsoft.com/office/drawing/2014/main" id="{6D258FD5-5B6B-DBB1-0F00-D02C71197F95}"/>
              </a:ext>
            </a:extLst>
          </p:cNvPr>
          <p:cNvSpPr>
            <a:spLocks noGrp="1"/>
          </p:cNvSpPr>
          <p:nvPr>
            <p:ph type="title"/>
          </p:nvPr>
        </p:nvSpPr>
        <p:spPr>
          <a:xfrm>
            <a:off x="612648" y="4859867"/>
            <a:ext cx="9144000" cy="1097280"/>
          </a:xfrm>
        </p:spPr>
        <p:txBody>
          <a:bodyPr anchor="t">
            <a:normAutofit/>
          </a:bodyPr>
          <a:lstStyle>
            <a:lvl1pPr>
              <a:lnSpc>
                <a:spcPct val="110000"/>
              </a:lnSpc>
              <a:defRPr sz="1800" cap="none" baseline="0"/>
            </a:lvl1pPr>
          </a:lstStyle>
          <a:p>
            <a:r>
              <a:rPr lang="en-US"/>
              <a:t>Click to edit Master title style</a:t>
            </a:r>
          </a:p>
        </p:txBody>
      </p:sp>
      <p:sp>
        <p:nvSpPr>
          <p:cNvPr id="8" name="Content Placeholder 12">
            <a:extLst>
              <a:ext uri="{FF2B5EF4-FFF2-40B4-BE49-F238E27FC236}">
                <a16:creationId xmlns:a16="http://schemas.microsoft.com/office/drawing/2014/main" id="{196BB08E-5668-89FF-C0AE-D8A83C783F77}"/>
              </a:ext>
            </a:extLst>
          </p:cNvPr>
          <p:cNvSpPr>
            <a:spLocks noGrp="1"/>
          </p:cNvSpPr>
          <p:nvPr>
            <p:ph sz="quarter" idx="15" hasCustomPrompt="1"/>
          </p:nvPr>
        </p:nvSpPr>
        <p:spPr>
          <a:xfrm>
            <a:off x="582484" y="1600199"/>
            <a:ext cx="9171115" cy="3259668"/>
          </a:xfrm>
        </p:spPr>
        <p:txBody>
          <a:bodyPr anchor="ctr">
            <a:noAutofit/>
          </a:bodyPr>
          <a:lstStyle>
            <a:lvl1pPr>
              <a:lnSpc>
                <a:spcPct val="90000"/>
              </a:lnSpc>
              <a:defRPr sz="28000"/>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defRPr>
                <a:solidFill>
                  <a:schemeClr val="tx1"/>
                </a:solidFill>
              </a:defRPr>
            </a:lvl1pPr>
          </a:lstStyle>
          <a:p>
            <a:fld id="{53DF09C0-6535-4055-81CC-988E059C8EEC}" type="datetime1">
              <a:rPr lang="en-US" smtClean="0"/>
              <a:t>9/26/2025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7274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32C402C-8B4C-3690-6875-FE157681B853}"/>
              </a:ext>
            </a:extLst>
          </p:cNvPr>
          <p:cNvSpPr>
            <a:spLocks noGrp="1"/>
          </p:cNvSpPr>
          <p:nvPr>
            <p:ph type="title"/>
          </p:nvPr>
        </p:nvSpPr>
        <p:spPr>
          <a:xfrm>
            <a:off x="612648" y="525780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4" name="Content Placeholder 12">
            <a:extLst>
              <a:ext uri="{FF2B5EF4-FFF2-40B4-BE49-F238E27FC236}">
                <a16:creationId xmlns:a16="http://schemas.microsoft.com/office/drawing/2014/main" id="{C80DC0CF-9044-3D55-7D8F-4CD97232E3E8}"/>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p>
            <a:fld id="{B85187EE-7BBC-405E-B3F5-9C3E88970356}" type="datetime1">
              <a:rPr lang="en-US" smtClean="0"/>
              <a:t>9/26/2025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6" name="Freeform: Shape 5">
            <a:extLst>
              <a:ext uri="{FF2B5EF4-FFF2-40B4-BE49-F238E27FC236}">
                <a16:creationId xmlns:a16="http://schemas.microsoft.com/office/drawing/2014/main" id="{1B480B90-B64C-0559-ACB2-7DBB57135C77}"/>
              </a:ext>
            </a:extLst>
          </p:cNvPr>
          <p:cNvSpPr/>
          <p:nvPr/>
        </p:nvSpPr>
        <p:spPr>
          <a:xfrm>
            <a:off x="11250895" y="456206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2"/>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D2E866D-D29F-1CC5-14B2-BB24F10745FE}"/>
              </a:ext>
            </a:extLst>
          </p:cNvPr>
          <p:cNvSpPr/>
          <p:nvPr/>
        </p:nvSpPr>
        <p:spPr>
          <a:xfrm>
            <a:off x="685800" y="491255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FA0DC7F-E416-CA3E-E389-945D5FA32CC9}"/>
              </a:ext>
            </a:extLst>
          </p:cNvPr>
          <p:cNvSpPr/>
          <p:nvPr/>
        </p:nvSpPr>
        <p:spPr>
          <a:xfrm>
            <a:off x="10998565" y="464449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2D9CC5C-2252-AB09-49B5-FD1BE0E74E30}"/>
              </a:ext>
            </a:extLst>
          </p:cNvPr>
          <p:cNvSpPr/>
          <p:nvPr/>
        </p:nvSpPr>
        <p:spPr>
          <a:xfrm>
            <a:off x="10976145" y="464449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1080051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22479" y="685800"/>
            <a:ext cx="9140953" cy="2699775"/>
          </a:xfrm>
        </p:spPr>
        <p:txBody>
          <a:bodyPr anchor="t">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4A6891D2-C712-4357-A4F9-7362E459A272}" type="datetime1">
              <a:rPr lang="en-US" smtClean="0"/>
              <a:pPr/>
              <a:t>9/26/2025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8" name="Freeform: Shape 7">
            <a:extLst>
              <a:ext uri="{FF2B5EF4-FFF2-40B4-BE49-F238E27FC236}">
                <a16:creationId xmlns:a16="http://schemas.microsoft.com/office/drawing/2014/main" id="{FE594965-EF4A-40C0-FED1-CF5564CED970}"/>
              </a:ext>
            </a:extLst>
          </p:cNvPr>
          <p:cNvSpPr/>
          <p:nvPr/>
        </p:nvSpPr>
        <p:spPr>
          <a:xfrm>
            <a:off x="11250895" y="456206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9DE90F9-432C-AEEC-88D5-177A0E299391}"/>
              </a:ext>
            </a:extLst>
          </p:cNvPr>
          <p:cNvSpPr/>
          <p:nvPr/>
        </p:nvSpPr>
        <p:spPr>
          <a:xfrm>
            <a:off x="685800" y="491255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8ECD3CD-C697-A46B-71F2-D64BD77C395C}"/>
              </a:ext>
            </a:extLst>
          </p:cNvPr>
          <p:cNvSpPr/>
          <p:nvPr/>
        </p:nvSpPr>
        <p:spPr>
          <a:xfrm>
            <a:off x="10998565" y="464449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46793A7-6512-567E-DAFF-BB4A63B89DC3}"/>
              </a:ext>
            </a:extLst>
          </p:cNvPr>
          <p:cNvSpPr/>
          <p:nvPr/>
        </p:nvSpPr>
        <p:spPr>
          <a:xfrm>
            <a:off x="10976145" y="464449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6" name="Title 5">
            <a:extLst>
              <a:ext uri="{FF2B5EF4-FFF2-40B4-BE49-F238E27FC236}">
                <a16:creationId xmlns:a16="http://schemas.microsoft.com/office/drawing/2014/main" id="{A66A0D5A-6B2D-15B8-4FC0-30535DF01217}"/>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a:t>Quote Author</a:t>
            </a:r>
          </a:p>
        </p:txBody>
      </p:sp>
    </p:spTree>
    <p:extLst>
      <p:ext uri="{BB962C8B-B14F-4D97-AF65-F5344CB8AC3E}">
        <p14:creationId xmlns:p14="http://schemas.microsoft.com/office/powerpoint/2010/main" val="17991821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D86F34B-87C2-AC58-5483-78C0E5DB477C}"/>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6B59A7-7C3C-7431-CC9A-51EFBA257959}"/>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2D0661-BB9A-E751-A4EB-2C95BF96A560}"/>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bg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9A5AB9-86E5-2BD1-8EFC-49C204619282}"/>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bg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1600200"/>
            <a:ext cx="10055353" cy="3657601"/>
          </a:xfrm>
        </p:spPr>
        <p:txBody>
          <a:bodyPr anchor="b">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234566FD-24FB-4338-A35C-D9AE347B4F66}" type="datetime1">
              <a:rPr lang="en-US" smtClean="0"/>
              <a:pPr/>
              <a:t>9/26/2025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5">
            <a:extLst>
              <a:ext uri="{FF2B5EF4-FFF2-40B4-BE49-F238E27FC236}">
                <a16:creationId xmlns:a16="http://schemas.microsoft.com/office/drawing/2014/main" id="{A4A8879E-F637-BA38-C325-517B59E125EE}"/>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a:t>Quote Author</a:t>
            </a:r>
          </a:p>
        </p:txBody>
      </p:sp>
    </p:spTree>
    <p:extLst>
      <p:ext uri="{BB962C8B-B14F-4D97-AF65-F5344CB8AC3E}">
        <p14:creationId xmlns:p14="http://schemas.microsoft.com/office/powerpoint/2010/main" val="21602196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0ED10B2-4172-93C9-B408-242DDBA504A8}"/>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F4AA95-C597-81F0-35EA-96B5BA7A12BB}"/>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37871-D86F-9BA6-1D96-9B3392C2F247}"/>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203EFA-FE43-9B63-5768-4A3FD1509639}"/>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868680"/>
            <a:ext cx="9140952" cy="3660746"/>
          </a:xfrm>
        </p:spPr>
        <p:txBody>
          <a:bodyPr anchor="ctr">
            <a:noAutofit/>
          </a:bodyPr>
          <a:lstStyle>
            <a:lvl1pPr marL="164592" indent="-164592">
              <a:lnSpc>
                <a:spcPct val="110000"/>
              </a:lnSpc>
              <a:spcBef>
                <a:spcPts val="0"/>
              </a:spcBef>
              <a:buNone/>
              <a:defRPr sz="5400" b="0" i="0" cap="all" baseline="0">
                <a:solidFill>
                  <a:schemeClr val="bg2"/>
                </a:solidFill>
                <a:latin typeface="+mj-lt"/>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02BF1DD-1BF4-406D-9906-B4846BCC8D55}" type="datetime1">
              <a:rPr lang="en-US" smtClean="0"/>
              <a:pPr/>
              <a:t>9/26/2025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12">
            <a:extLst>
              <a:ext uri="{FF2B5EF4-FFF2-40B4-BE49-F238E27FC236}">
                <a16:creationId xmlns:a16="http://schemas.microsoft.com/office/drawing/2014/main" id="{F259B8E5-883A-B6CE-4C6C-F6F48B038CDE}"/>
              </a:ext>
            </a:extLst>
          </p:cNvPr>
          <p:cNvSpPr>
            <a:spLocks noGrp="1"/>
          </p:cNvSpPr>
          <p:nvPr>
            <p:ph type="title" hasCustomPrompt="1"/>
          </p:nvPr>
        </p:nvSpPr>
        <p:spPr>
          <a:xfrm>
            <a:off x="612648" y="4617720"/>
            <a:ext cx="9140951" cy="788609"/>
          </a:xfrm>
        </p:spPr>
        <p:txBody>
          <a:bodyPr anchor="t">
            <a:normAutofit/>
          </a:bodyPr>
          <a:lstStyle>
            <a:lvl1pPr>
              <a:lnSpc>
                <a:spcPct val="120000"/>
              </a:lnSpc>
              <a:defRPr sz="1800" cap="none" baseline="0">
                <a:solidFill>
                  <a:schemeClr val="bg2"/>
                </a:solidFill>
              </a:defRPr>
            </a:lvl1pPr>
          </a:lstStyle>
          <a:p>
            <a:r>
              <a:rPr lang="en-US"/>
              <a:t>Quote Author</a:t>
            </a:r>
          </a:p>
        </p:txBody>
      </p:sp>
    </p:spTree>
    <p:extLst>
      <p:ext uri="{BB962C8B-B14F-4D97-AF65-F5344CB8AC3E}">
        <p14:creationId xmlns:p14="http://schemas.microsoft.com/office/powerpoint/2010/main" val="22918804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A77448-F1DA-CAC1-9B05-8F5CE65586ED}"/>
              </a:ext>
            </a:extLst>
          </p:cNvPr>
          <p:cNvSpPr>
            <a:spLocks noGrp="1"/>
          </p:cNvSpPr>
          <p:nvPr>
            <p:ph type="title"/>
          </p:nvPr>
        </p:nvSpPr>
        <p:spPr>
          <a:xfrm>
            <a:off x="612647" y="685800"/>
            <a:ext cx="10963655" cy="1133170"/>
          </a:xfrm>
        </p:spPr>
        <p:txBody>
          <a:bodyPr anchor="b">
            <a:noAutofit/>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40080" y="1878566"/>
            <a:ext cx="5074920"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97572" y="1878566"/>
            <a:ext cx="5075556"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514600"/>
            <a:ext cx="5075238" cy="36591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497572" y="2514600"/>
            <a:ext cx="5075556" cy="36591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noAutofit/>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noAutofit/>
          </a:bodyPr>
          <a:lstStyle/>
          <a:p>
            <a:fld id="{2E9CE581-A048-42A8-B14C-488A3338D2F0}" type="datetime1">
              <a:rPr lang="en-US" smtClean="0"/>
              <a:t>9/26/2025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853536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5184-1DAA-DFF4-A408-3D5DD1517148}"/>
              </a:ext>
            </a:extLst>
          </p:cNvPr>
          <p:cNvSpPr>
            <a:spLocks noGrp="1"/>
          </p:cNvSpPr>
          <p:nvPr>
            <p:ph type="title"/>
          </p:nvPr>
        </p:nvSpPr>
        <p:spPr>
          <a:xfrm>
            <a:off x="612647" y="685800"/>
            <a:ext cx="10963655" cy="1133170"/>
          </a:xfrm>
        </p:spPr>
        <p:txBody>
          <a:bodyPr anchor="b">
            <a:noAutofit/>
          </a:body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noAutofit/>
          </a:bodyPr>
          <a:lstStyle/>
          <a:p>
            <a:fld id="{F37B15FB-E45F-4977-9C40-BB6531CE6EA6}" type="datetime1">
              <a:rPr lang="en-US" smtClean="0"/>
              <a:t>9/26/2025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81525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A9EA653-B766-E096-036C-1C173E2991BD}"/>
              </a:ext>
            </a:extLst>
          </p:cNvPr>
          <p:cNvSpPr>
            <a:spLocks noGrp="1"/>
          </p:cNvSpPr>
          <p:nvPr>
            <p:ph type="title"/>
          </p:nvPr>
        </p:nvSpPr>
        <p:spPr>
          <a:xfrm>
            <a:off x="612647" y="685800"/>
            <a:ext cx="3654553" cy="3643916"/>
          </a:xfrm>
        </p:spPr>
        <p:txBody>
          <a:bodyPr anchor="t">
            <a:noAutofit/>
          </a:bodyPr>
          <a:lstStyle>
            <a:lvl1pPr>
              <a:defRPr sz="5400"/>
            </a:lvl1pPr>
          </a:lstStyle>
          <a:p>
            <a:r>
              <a:rPr lang="en-US"/>
              <a:t>Click to edit Master title style</a:t>
            </a:r>
          </a:p>
        </p:txBody>
      </p:sp>
      <p:sp>
        <p:nvSpPr>
          <p:cNvPr id="9" name="Text Placeholder 3">
            <a:extLst>
              <a:ext uri="{FF2B5EF4-FFF2-40B4-BE49-F238E27FC236}">
                <a16:creationId xmlns:a16="http://schemas.microsoft.com/office/drawing/2014/main" id="{31845593-CC30-27D6-3F82-E2BA784C49F2}"/>
              </a:ext>
            </a:extLst>
          </p:cNvPr>
          <p:cNvSpPr>
            <a:spLocks noGrp="1"/>
          </p:cNvSpPr>
          <p:nvPr>
            <p:ph type="body" sz="half" idx="2"/>
          </p:nvPr>
        </p:nvSpPr>
        <p:spPr>
          <a:xfrm>
            <a:off x="612647" y="4526280"/>
            <a:ext cx="3654553" cy="1621111"/>
          </a:xfrm>
        </p:spPr>
        <p:txBody>
          <a:bodyPr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76801" y="685800"/>
            <a:ext cx="6699502" cy="5486400"/>
          </a:xfrm>
        </p:spPr>
        <p:txBody>
          <a:bodyPr vert="horz" lIns="91440" tIns="45720" rIns="91440" bIns="45720" rtlCol="0">
            <a:no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noAutofit/>
          </a:bodyPr>
          <a:lstStyle/>
          <a:p>
            <a:fld id="{81D94988-488B-40CC-9623-27A54F95F7B4}" type="datetime1">
              <a:rPr lang="en-US" smtClean="0"/>
              <a:t>9/26/2025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736543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85800"/>
            <a:ext cx="3654553" cy="3643916"/>
          </a:xfrm>
        </p:spPr>
        <p:txBody>
          <a:bodyPr anchor="t">
            <a:noAutofit/>
          </a:bodyPr>
          <a:lstStyle>
            <a:lvl1pPr>
              <a:defRPr sz="54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7" y="4526280"/>
            <a:ext cx="3654553" cy="1621111"/>
          </a:xfrm>
        </p:spPr>
        <p:txBody>
          <a:bodyPr anchor="b">
            <a:no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872039" y="685800"/>
            <a:ext cx="6699502" cy="5442639"/>
          </a:xfr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noAutofit/>
          </a:bodyPr>
          <a:lstStyle/>
          <a:p>
            <a:fld id="{FA3C7011-18F0-49E4-85C9-3E22BE44E3EB}" type="datetime1">
              <a:rPr lang="en-US" smtClean="0"/>
              <a:t>9/26/2025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318831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7DF4F7BB-A1DF-4BD2-8D5B-CA9EB40127CE}" type="datetime1">
              <a:rPr lang="en-US" smtClean="0"/>
              <a:pPr/>
              <a:t>9/26/2025</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r>
              <a:rPr lang="en-US"/>
              <a:t>Sample Footer Text</a:t>
            </a:r>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066145237"/>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173" r:id="rId3"/>
    <p:sldLayoutId id="2147484174" r:id="rId4"/>
    <p:sldLayoutId id="2147484175" r:id="rId5"/>
    <p:sldLayoutId id="2147484176" r:id="rId6"/>
    <p:sldLayoutId id="2147484177" r:id="rId7"/>
    <p:sldLayoutId id="2147484178" r:id="rId8"/>
    <p:sldLayoutId id="2147484179" r:id="rId9"/>
    <p:sldLayoutId id="2147484180" r:id="rId10"/>
    <p:sldLayoutId id="2147484181" r:id="rId11"/>
    <p:sldLayoutId id="2147484182" r:id="rId12"/>
    <p:sldLayoutId id="2147484183" r:id="rId13"/>
    <p:sldLayoutId id="2147484184" r:id="rId14"/>
    <p:sldLayoutId id="2147484185" r:id="rId15"/>
    <p:sldLayoutId id="2147484186" r:id="rId16"/>
    <p:sldLayoutId id="2147484187" r:id="rId17"/>
    <p:sldLayoutId id="2147484188" r:id="rId18"/>
    <p:sldLayoutId id="2147484189" r:id="rId19"/>
    <p:sldLayoutId id="2147484190" r:id="rId20"/>
    <p:sldLayoutId id="2147484191" r:id="rId21"/>
    <p:sldLayoutId id="2147484114" r:id="rId22"/>
    <p:sldLayoutId id="2147484116" r:id="rId23"/>
    <p:sldLayoutId id="2147484118" r:id="rId24"/>
    <p:sldLayoutId id="2147484120" r:id="rId25"/>
    <p:sldLayoutId id="2147484121" r:id="rId26"/>
    <p:sldLayoutId id="2147484124" r:id="rId27"/>
    <p:sldLayoutId id="2147484125" r:id="rId28"/>
    <p:sldLayoutId id="2147484126" r:id="rId29"/>
    <p:sldLayoutId id="2147484129" r:id="rId30"/>
    <p:sldLayoutId id="2147484132" r:id="rId31"/>
    <p:sldLayoutId id="2147484133" r:id="rId32"/>
    <p:sldLayoutId id="2147484135" r:id="rId33"/>
    <p:sldLayoutId id="2147484136" r:id="rId34"/>
    <p:sldLayoutId id="2147484138" r:id="rId35"/>
    <p:sldLayoutId id="2147484139" r:id="rId36"/>
    <p:sldLayoutId id="2147484140" r:id="rId37"/>
    <p:sldLayoutId id="2147484141" r:id="rId38"/>
    <p:sldLayoutId id="2147484142" r:id="rId39"/>
    <p:sldLayoutId id="2147484143" r:id="rId40"/>
    <p:sldLayoutId id="2147484144" r:id="rId41"/>
    <p:sldLayoutId id="2147484145" r:id="rId42"/>
    <p:sldLayoutId id="2147484146" r:id="rId43"/>
    <p:sldLayoutId id="2147484147" r:id="rId44"/>
    <p:sldLayoutId id="2147484148" r:id="rId45"/>
    <p:sldLayoutId id="2147484149" r:id="rId46"/>
    <p:sldLayoutId id="2147484150" r:id="rId47"/>
    <p:sldLayoutId id="2147484152" r:id="rId48"/>
    <p:sldLayoutId id="2147484158" r:id="rId49"/>
    <p:sldLayoutId id="2147484159" r:id="rId50"/>
    <p:sldLayoutId id="2147484160" r:id="rId51"/>
    <p:sldLayoutId id="2147484162" r:id="rId52"/>
    <p:sldLayoutId id="2147484163" r:id="rId53"/>
    <p:sldLayoutId id="2147484165" r:id="rId54"/>
    <p:sldLayoutId id="2147484166" r:id="rId55"/>
  </p:sldLayoutIdLs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hyperlink" Target="https://lanassociates.com/" TargetMode="External"/><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hyperlink" Target="https://www.tritonconstruction.net/home/" TargetMode="External"/><Relationship Id="rId5" Type="http://schemas.openxmlformats.org/officeDocument/2006/relationships/hyperlink" Target="https://www.thelagroup.com/" TargetMode="External"/><Relationship Id="rId4" Type="http://schemas.openxmlformats.org/officeDocument/2006/relationships/hyperlink" Target="https://www.pbdw.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62164E-4528-40DB-BC26-D6DDE216A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rgbClr val="363D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F30007FA-C6A2-43A0-8045-7016AEF81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322895"/>
          </a:xfrm>
          <a:custGeom>
            <a:avLst/>
            <a:gdLst>
              <a:gd name="connsiteX0" fmla="*/ 0 w 12192000"/>
              <a:gd name="connsiteY0" fmla="*/ 0 h 5322895"/>
              <a:gd name="connsiteX1" fmla="*/ 12192000 w 12192000"/>
              <a:gd name="connsiteY1" fmla="*/ 0 h 5322895"/>
              <a:gd name="connsiteX2" fmla="*/ 12192000 w 12192000"/>
              <a:gd name="connsiteY2" fmla="*/ 213719 h 5322895"/>
              <a:gd name="connsiteX3" fmla="*/ 12192000 w 12192000"/>
              <a:gd name="connsiteY3" fmla="*/ 471948 h 5322895"/>
              <a:gd name="connsiteX4" fmla="*/ 12192000 w 12192000"/>
              <a:gd name="connsiteY4" fmla="*/ 3571886 h 5322895"/>
              <a:gd name="connsiteX5" fmla="*/ 12192000 w 12192000"/>
              <a:gd name="connsiteY5" fmla="*/ 3753332 h 5322895"/>
              <a:gd name="connsiteX6" fmla="*/ 12192000 w 12192000"/>
              <a:gd name="connsiteY6" fmla="*/ 4806077 h 5322895"/>
              <a:gd name="connsiteX7" fmla="*/ 11957522 w 12192000"/>
              <a:gd name="connsiteY7" fmla="*/ 4849979 h 5322895"/>
              <a:gd name="connsiteX8" fmla="*/ 11679973 w 12192000"/>
              <a:gd name="connsiteY8" fmla="*/ 4899723 h 5322895"/>
              <a:gd name="connsiteX9" fmla="*/ 11401197 w 12192000"/>
              <a:gd name="connsiteY9" fmla="*/ 4948416 h 5322895"/>
              <a:gd name="connsiteX10" fmla="*/ 11121192 w 12192000"/>
              <a:gd name="connsiteY10" fmla="*/ 4990102 h 5322895"/>
              <a:gd name="connsiteX11" fmla="*/ 10842416 w 12192000"/>
              <a:gd name="connsiteY11" fmla="*/ 5032139 h 5322895"/>
              <a:gd name="connsiteX12" fmla="*/ 10562411 w 12192000"/>
              <a:gd name="connsiteY12" fmla="*/ 5071374 h 5322895"/>
              <a:gd name="connsiteX13" fmla="*/ 10286091 w 12192000"/>
              <a:gd name="connsiteY13" fmla="*/ 5105003 h 5322895"/>
              <a:gd name="connsiteX14" fmla="*/ 10006086 w 12192000"/>
              <a:gd name="connsiteY14" fmla="*/ 5136881 h 5322895"/>
              <a:gd name="connsiteX15" fmla="*/ 9727310 w 12192000"/>
              <a:gd name="connsiteY15" fmla="*/ 5165957 h 5322895"/>
              <a:gd name="connsiteX16" fmla="*/ 9453445 w 12192000"/>
              <a:gd name="connsiteY16" fmla="*/ 5191179 h 5322895"/>
              <a:gd name="connsiteX17" fmla="*/ 9175897 w 12192000"/>
              <a:gd name="connsiteY17" fmla="*/ 5216401 h 5322895"/>
              <a:gd name="connsiteX18" fmla="*/ 8902033 w 12192000"/>
              <a:gd name="connsiteY18" fmla="*/ 5237420 h 5322895"/>
              <a:gd name="connsiteX19" fmla="*/ 8628169 w 12192000"/>
              <a:gd name="connsiteY19" fmla="*/ 5253884 h 5322895"/>
              <a:gd name="connsiteX20" fmla="*/ 8355533 w 12192000"/>
              <a:gd name="connsiteY20" fmla="*/ 5271050 h 5322895"/>
              <a:gd name="connsiteX21" fmla="*/ 8085353 w 12192000"/>
              <a:gd name="connsiteY21" fmla="*/ 5285412 h 5322895"/>
              <a:gd name="connsiteX22" fmla="*/ 7817629 w 12192000"/>
              <a:gd name="connsiteY22" fmla="*/ 5295571 h 5322895"/>
              <a:gd name="connsiteX23" fmla="*/ 7549905 w 12192000"/>
              <a:gd name="connsiteY23" fmla="*/ 5304329 h 5322895"/>
              <a:gd name="connsiteX24" fmla="*/ 7284638 w 12192000"/>
              <a:gd name="connsiteY24" fmla="*/ 5312736 h 5322895"/>
              <a:gd name="connsiteX25" fmla="*/ 7023055 w 12192000"/>
              <a:gd name="connsiteY25" fmla="*/ 5316590 h 5322895"/>
              <a:gd name="connsiteX26" fmla="*/ 6761472 w 12192000"/>
              <a:gd name="connsiteY26" fmla="*/ 5320793 h 5322895"/>
              <a:gd name="connsiteX27" fmla="*/ 6503573 w 12192000"/>
              <a:gd name="connsiteY27" fmla="*/ 5322895 h 5322895"/>
              <a:gd name="connsiteX28" fmla="*/ 6248130 w 12192000"/>
              <a:gd name="connsiteY28" fmla="*/ 5320793 h 5322895"/>
              <a:gd name="connsiteX29" fmla="*/ 5995144 w 12192000"/>
              <a:gd name="connsiteY29" fmla="*/ 5320793 h 5322895"/>
              <a:gd name="connsiteX30" fmla="*/ 5744613 w 12192000"/>
              <a:gd name="connsiteY30" fmla="*/ 5316590 h 5322895"/>
              <a:gd name="connsiteX31" fmla="*/ 5498995 w 12192000"/>
              <a:gd name="connsiteY31" fmla="*/ 5310284 h 5322895"/>
              <a:gd name="connsiteX32" fmla="*/ 5255834 w 12192000"/>
              <a:gd name="connsiteY32" fmla="*/ 5304329 h 5322895"/>
              <a:gd name="connsiteX33" fmla="*/ 5017584 w 12192000"/>
              <a:gd name="connsiteY33" fmla="*/ 5297673 h 5322895"/>
              <a:gd name="connsiteX34" fmla="*/ 4780562 w 12192000"/>
              <a:gd name="connsiteY34" fmla="*/ 5287514 h 5322895"/>
              <a:gd name="connsiteX35" fmla="*/ 4547227 w 12192000"/>
              <a:gd name="connsiteY35" fmla="*/ 5276654 h 5322895"/>
              <a:gd name="connsiteX36" fmla="*/ 4318800 w 12192000"/>
              <a:gd name="connsiteY36" fmla="*/ 5266846 h 5322895"/>
              <a:gd name="connsiteX37" fmla="*/ 3873004 w 12192000"/>
              <a:gd name="connsiteY37" fmla="*/ 5239171 h 5322895"/>
              <a:gd name="connsiteX38" fmla="*/ 3445628 w 12192000"/>
              <a:gd name="connsiteY38" fmla="*/ 5209746 h 5322895"/>
              <a:gd name="connsiteX39" fmla="*/ 3035446 w 12192000"/>
              <a:gd name="connsiteY39" fmla="*/ 5178918 h 5322895"/>
              <a:gd name="connsiteX40" fmla="*/ 2647370 w 12192000"/>
              <a:gd name="connsiteY40" fmla="*/ 5144939 h 5322895"/>
              <a:gd name="connsiteX41" fmla="*/ 2276487 w 12192000"/>
              <a:gd name="connsiteY41" fmla="*/ 5109557 h 5322895"/>
              <a:gd name="connsiteX42" fmla="*/ 1932621 w 12192000"/>
              <a:gd name="connsiteY42" fmla="*/ 5071374 h 5322895"/>
              <a:gd name="connsiteX43" fmla="*/ 1609634 w 12192000"/>
              <a:gd name="connsiteY43" fmla="*/ 5033891 h 5322895"/>
              <a:gd name="connsiteX44" fmla="*/ 1312435 w 12192000"/>
              <a:gd name="connsiteY44" fmla="*/ 4996408 h 5322895"/>
              <a:gd name="connsiteX45" fmla="*/ 1039799 w 12192000"/>
              <a:gd name="connsiteY45" fmla="*/ 4961027 h 5322895"/>
              <a:gd name="connsiteX46" fmla="*/ 797865 w 12192000"/>
              <a:gd name="connsiteY46" fmla="*/ 4927397 h 5322895"/>
              <a:gd name="connsiteX47" fmla="*/ 579265 w 12192000"/>
              <a:gd name="connsiteY47" fmla="*/ 4895519 h 5322895"/>
              <a:gd name="connsiteX48" fmla="*/ 395052 w 12192000"/>
              <a:gd name="connsiteY48" fmla="*/ 4868896 h 5322895"/>
              <a:gd name="connsiteX49" fmla="*/ 240312 w 12192000"/>
              <a:gd name="connsiteY49" fmla="*/ 4843673 h 5322895"/>
              <a:gd name="connsiteX50" fmla="*/ 27853 w 12192000"/>
              <a:gd name="connsiteY50" fmla="*/ 4807592 h 5322895"/>
              <a:gd name="connsiteX51" fmla="*/ 0 w 12192000"/>
              <a:gd name="connsiteY51" fmla="*/ 4802879 h 5322895"/>
              <a:gd name="connsiteX52" fmla="*/ 0 w 12192000"/>
              <a:gd name="connsiteY52" fmla="*/ 3753332 h 5322895"/>
              <a:gd name="connsiteX53" fmla="*/ 0 w 12192000"/>
              <a:gd name="connsiteY53" fmla="*/ 3571886 h 5322895"/>
              <a:gd name="connsiteX54" fmla="*/ 0 w 12192000"/>
              <a:gd name="connsiteY54" fmla="*/ 471948 h 5322895"/>
              <a:gd name="connsiteX55" fmla="*/ 0 w 12192000"/>
              <a:gd name="connsiteY55" fmla="*/ 213719 h 5322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000" h="5322895">
                <a:moveTo>
                  <a:pt x="0" y="0"/>
                </a:moveTo>
                <a:lnTo>
                  <a:pt x="12192000" y="0"/>
                </a:lnTo>
                <a:lnTo>
                  <a:pt x="12192000" y="213719"/>
                </a:lnTo>
                <a:lnTo>
                  <a:pt x="12192000" y="471948"/>
                </a:lnTo>
                <a:lnTo>
                  <a:pt x="12192000" y="3571886"/>
                </a:lnTo>
                <a:lnTo>
                  <a:pt x="12192000" y="3753332"/>
                </a:lnTo>
                <a:lnTo>
                  <a:pt x="12192000" y="4806077"/>
                </a:lnTo>
                <a:lnTo>
                  <a:pt x="11957522" y="4849979"/>
                </a:lnTo>
                <a:lnTo>
                  <a:pt x="11679973" y="4899723"/>
                </a:lnTo>
                <a:lnTo>
                  <a:pt x="11401197" y="4948416"/>
                </a:lnTo>
                <a:lnTo>
                  <a:pt x="11121192" y="4990102"/>
                </a:lnTo>
                <a:lnTo>
                  <a:pt x="10842416" y="5032139"/>
                </a:lnTo>
                <a:lnTo>
                  <a:pt x="10562411" y="5071374"/>
                </a:lnTo>
                <a:lnTo>
                  <a:pt x="10286091" y="5105003"/>
                </a:lnTo>
                <a:lnTo>
                  <a:pt x="10006086" y="5136881"/>
                </a:lnTo>
                <a:lnTo>
                  <a:pt x="9727310" y="5165957"/>
                </a:lnTo>
                <a:lnTo>
                  <a:pt x="9453445" y="5191179"/>
                </a:lnTo>
                <a:lnTo>
                  <a:pt x="9175897" y="5216401"/>
                </a:lnTo>
                <a:lnTo>
                  <a:pt x="8902033" y="5237420"/>
                </a:lnTo>
                <a:lnTo>
                  <a:pt x="8628169" y="5253884"/>
                </a:lnTo>
                <a:lnTo>
                  <a:pt x="8355533" y="5271050"/>
                </a:lnTo>
                <a:lnTo>
                  <a:pt x="8085353" y="5285412"/>
                </a:lnTo>
                <a:lnTo>
                  <a:pt x="7817629" y="5295571"/>
                </a:lnTo>
                <a:lnTo>
                  <a:pt x="7549905" y="5304329"/>
                </a:lnTo>
                <a:lnTo>
                  <a:pt x="7284638" y="5312736"/>
                </a:lnTo>
                <a:lnTo>
                  <a:pt x="7023055" y="5316590"/>
                </a:lnTo>
                <a:lnTo>
                  <a:pt x="6761472" y="5320793"/>
                </a:lnTo>
                <a:lnTo>
                  <a:pt x="6503573" y="5322895"/>
                </a:lnTo>
                <a:lnTo>
                  <a:pt x="6248130" y="5320793"/>
                </a:lnTo>
                <a:lnTo>
                  <a:pt x="5995144" y="5320793"/>
                </a:lnTo>
                <a:lnTo>
                  <a:pt x="5744613" y="5316590"/>
                </a:lnTo>
                <a:lnTo>
                  <a:pt x="5498995" y="5310284"/>
                </a:lnTo>
                <a:lnTo>
                  <a:pt x="5255834" y="5304329"/>
                </a:lnTo>
                <a:lnTo>
                  <a:pt x="5017584" y="5297673"/>
                </a:lnTo>
                <a:lnTo>
                  <a:pt x="4780562" y="5287514"/>
                </a:lnTo>
                <a:lnTo>
                  <a:pt x="4547227" y="5276654"/>
                </a:lnTo>
                <a:lnTo>
                  <a:pt x="4318800" y="5266846"/>
                </a:lnTo>
                <a:lnTo>
                  <a:pt x="3873004" y="5239171"/>
                </a:lnTo>
                <a:lnTo>
                  <a:pt x="3445628" y="5209746"/>
                </a:lnTo>
                <a:lnTo>
                  <a:pt x="3035446" y="5178918"/>
                </a:lnTo>
                <a:lnTo>
                  <a:pt x="2647370" y="5144939"/>
                </a:lnTo>
                <a:lnTo>
                  <a:pt x="2276487" y="5109557"/>
                </a:lnTo>
                <a:lnTo>
                  <a:pt x="1932621" y="5071374"/>
                </a:lnTo>
                <a:lnTo>
                  <a:pt x="1609634" y="5033891"/>
                </a:lnTo>
                <a:lnTo>
                  <a:pt x="1312435" y="4996408"/>
                </a:lnTo>
                <a:lnTo>
                  <a:pt x="1039799" y="4961027"/>
                </a:lnTo>
                <a:lnTo>
                  <a:pt x="797865" y="4927397"/>
                </a:lnTo>
                <a:lnTo>
                  <a:pt x="579265" y="4895519"/>
                </a:lnTo>
                <a:lnTo>
                  <a:pt x="395052" y="4868896"/>
                </a:lnTo>
                <a:lnTo>
                  <a:pt x="240312" y="4843673"/>
                </a:lnTo>
                <a:lnTo>
                  <a:pt x="27853" y="4807592"/>
                </a:lnTo>
                <a:lnTo>
                  <a:pt x="0" y="4802879"/>
                </a:lnTo>
                <a:lnTo>
                  <a:pt x="0" y="3753332"/>
                </a:lnTo>
                <a:lnTo>
                  <a:pt x="0" y="3571886"/>
                </a:lnTo>
                <a:lnTo>
                  <a:pt x="0" y="471948"/>
                </a:lnTo>
                <a:lnTo>
                  <a:pt x="0" y="213719"/>
                </a:lnTo>
                <a:close/>
              </a:path>
            </a:pathLst>
          </a:custGeom>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60000"/>
              </a:prstClr>
            </a:outerShdw>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CCC929D-50BD-2289-3889-3713EEFA08C2}"/>
              </a:ext>
            </a:extLst>
          </p:cNvPr>
          <p:cNvSpPr>
            <a:spLocks noGrp="1"/>
          </p:cNvSpPr>
          <p:nvPr>
            <p:ph type="ctrTitle"/>
          </p:nvPr>
        </p:nvSpPr>
        <p:spPr>
          <a:xfrm>
            <a:off x="132080" y="865974"/>
            <a:ext cx="11785600" cy="3643822"/>
          </a:xfrm>
        </p:spPr>
        <p:txBody>
          <a:bodyPr vert="horz" lIns="91440" tIns="45720" rIns="91440" bIns="45720" rtlCol="0" anchor="ctr">
            <a:normAutofit/>
          </a:bodyPr>
          <a:lstStyle/>
          <a:p>
            <a:pPr algn="ctr">
              <a:lnSpc>
                <a:spcPct val="90000"/>
              </a:lnSpc>
            </a:pPr>
            <a:r>
              <a:rPr lang="en-US" sz="5600" dirty="0">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Capital Improvement Project – bond Update – </a:t>
            </a:r>
            <a:br>
              <a:rPr lang="en-US" sz="5600" dirty="0">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br>
            <a:r>
              <a:rPr lang="en-US" sz="5600" dirty="0">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Hastings-on-Hudson </a:t>
            </a:r>
            <a:r>
              <a:rPr lang="en-US" sz="5600" dirty="0" err="1">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UFSD</a:t>
            </a:r>
            <a:endParaRPr lang="en-US" sz="5600" dirty="0">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
        <p:nvSpPr>
          <p:cNvPr id="3" name="Subtitle 2">
            <a:extLst>
              <a:ext uri="{FF2B5EF4-FFF2-40B4-BE49-F238E27FC236}">
                <a16:creationId xmlns:a16="http://schemas.microsoft.com/office/drawing/2014/main" id="{38582B11-1DF6-DF87-B162-21B4513D209F}"/>
              </a:ext>
            </a:extLst>
          </p:cNvPr>
          <p:cNvSpPr>
            <a:spLocks noGrp="1"/>
          </p:cNvSpPr>
          <p:nvPr>
            <p:ph type="subTitle" idx="1"/>
          </p:nvPr>
        </p:nvSpPr>
        <p:spPr>
          <a:xfrm>
            <a:off x="1757889" y="5677896"/>
            <a:ext cx="8676222" cy="628260"/>
          </a:xfrm>
        </p:spPr>
        <p:txBody>
          <a:bodyPr vert="horz" lIns="91440" tIns="45720" rIns="91440" bIns="45720" rtlCol="0" anchor="t">
            <a:normAutofit/>
          </a:bodyPr>
          <a:lstStyle/>
          <a:p>
            <a:pPr algn="ctr">
              <a:lnSpc>
                <a:spcPct val="90000"/>
              </a:lnSpc>
            </a:pPr>
            <a:r>
              <a:rPr lang="en-US" sz="2400" dirty="0">
                <a:solidFill>
                  <a:srgbClr val="E6E6E6"/>
                </a:solidFill>
              </a:rPr>
              <a:t>Latest developments in capital improvement project</a:t>
            </a:r>
          </a:p>
        </p:txBody>
      </p:sp>
      <p:pic>
        <p:nvPicPr>
          <p:cNvPr id="6" name="Picture 5" descr="A cartoon bee with a black background&#10;&#10;AI-generated content may be incorrect.">
            <a:extLst>
              <a:ext uri="{FF2B5EF4-FFF2-40B4-BE49-F238E27FC236}">
                <a16:creationId xmlns:a16="http://schemas.microsoft.com/office/drawing/2014/main" id="{A3A1ADA3-C0F9-45DA-8F4B-E024125A9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7459" y="5439692"/>
            <a:ext cx="1071193" cy="1104668"/>
          </a:xfrm>
          <a:prstGeom prst="rect">
            <a:avLst/>
          </a:prstGeom>
        </p:spPr>
      </p:pic>
    </p:spTree>
    <p:extLst>
      <p:ext uri="{BB962C8B-B14F-4D97-AF65-F5344CB8AC3E}">
        <p14:creationId xmlns:p14="http://schemas.microsoft.com/office/powerpoint/2010/main" val="180611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9AD2C-8861-43DD-5BB8-D3D6F39C4194}"/>
              </a:ext>
            </a:extLst>
          </p:cNvPr>
          <p:cNvSpPr>
            <a:spLocks noGrp="1"/>
          </p:cNvSpPr>
          <p:nvPr>
            <p:ph type="ctrTitle"/>
          </p:nvPr>
        </p:nvSpPr>
        <p:spPr/>
        <p:txBody>
          <a:bodyPr anchor="b">
            <a:normAutofit/>
          </a:bodyPr>
          <a:lstStyle/>
          <a:p>
            <a:r>
              <a:rPr lang="en-US" sz="9600" dirty="0"/>
              <a:t>Team Introductions</a:t>
            </a:r>
          </a:p>
        </p:txBody>
      </p:sp>
    </p:spTree>
    <p:extLst>
      <p:ext uri="{BB962C8B-B14F-4D97-AF65-F5344CB8AC3E}">
        <p14:creationId xmlns:p14="http://schemas.microsoft.com/office/powerpoint/2010/main" val="19936399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EB599-0A10-5E31-A164-B8C1E1A74FF8}"/>
              </a:ext>
            </a:extLst>
          </p:cNvPr>
          <p:cNvSpPr>
            <a:spLocks noGrp="1"/>
          </p:cNvSpPr>
          <p:nvPr>
            <p:ph type="ctrTitle"/>
          </p:nvPr>
        </p:nvSpPr>
        <p:spPr>
          <a:xfrm>
            <a:off x="329380" y="1061545"/>
            <a:ext cx="11533240" cy="3642851"/>
          </a:xfrm>
        </p:spPr>
        <p:txBody>
          <a:bodyPr vert="horz" lIns="91440" tIns="45720" rIns="91440" bIns="45720" rtlCol="0" anchor="b">
            <a:normAutofit/>
          </a:bodyPr>
          <a:lstStyle/>
          <a:p>
            <a:pPr algn="ctr"/>
            <a:r>
              <a:rPr lang="en-US" sz="4800" dirty="0">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rPr>
              <a:t>construction management team</a:t>
            </a:r>
          </a:p>
        </p:txBody>
      </p:sp>
      <p:pic>
        <p:nvPicPr>
          <p:cNvPr id="5" name="Picture 4" descr="A black and orange sign with white text&#10;&#10;AI-generated content may be incorrect.">
            <a:extLst>
              <a:ext uri="{FF2B5EF4-FFF2-40B4-BE49-F238E27FC236}">
                <a16:creationId xmlns:a16="http://schemas.microsoft.com/office/drawing/2014/main" id="{1556B9DE-8853-055E-486C-8715282C2A61}"/>
              </a:ext>
            </a:extLst>
          </p:cNvPr>
          <p:cNvPicPr>
            <a:picLocks noChangeAspect="1"/>
          </p:cNvPicPr>
          <p:nvPr/>
        </p:nvPicPr>
        <p:blipFill>
          <a:blip r:embed="rId3">
            <a:alphaModFix amt="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8559945" y="5540417"/>
            <a:ext cx="3302675" cy="1056524"/>
          </a:xfrm>
          <a:prstGeom prst="rect">
            <a:avLst/>
          </a:prstGeom>
        </p:spPr>
      </p:pic>
      <p:pic>
        <p:nvPicPr>
          <p:cNvPr id="12" name="Picture 11">
            <a:extLst>
              <a:ext uri="{FF2B5EF4-FFF2-40B4-BE49-F238E27FC236}">
                <a16:creationId xmlns:a16="http://schemas.microsoft.com/office/drawing/2014/main" id="{303D99E0-D25B-903A-EFD2-BFB8B72739BE}"/>
              </a:ext>
            </a:extLst>
          </p:cNvPr>
          <p:cNvPicPr>
            <a:picLocks noChangeAspect="1"/>
          </p:cNvPicPr>
          <p:nvPr/>
        </p:nvPicPr>
        <p:blipFill>
          <a:blip r:embed="rId5"/>
          <a:stretch>
            <a:fillRect/>
          </a:stretch>
        </p:blipFill>
        <p:spPr>
          <a:xfrm>
            <a:off x="854201" y="1419998"/>
            <a:ext cx="1466265" cy="1461084"/>
          </a:xfrm>
          <a:prstGeom prst="rect">
            <a:avLst/>
          </a:prstGeom>
        </p:spPr>
      </p:pic>
      <p:pic>
        <p:nvPicPr>
          <p:cNvPr id="17" name="Picture 16">
            <a:extLst>
              <a:ext uri="{FF2B5EF4-FFF2-40B4-BE49-F238E27FC236}">
                <a16:creationId xmlns:a16="http://schemas.microsoft.com/office/drawing/2014/main" id="{4351B0BE-ED0B-6B04-E2CA-7E0E86191D6C}"/>
              </a:ext>
            </a:extLst>
          </p:cNvPr>
          <p:cNvPicPr>
            <a:picLocks noChangeAspect="1"/>
          </p:cNvPicPr>
          <p:nvPr/>
        </p:nvPicPr>
        <p:blipFill>
          <a:blip r:embed="rId6"/>
          <a:stretch>
            <a:fillRect/>
          </a:stretch>
        </p:blipFill>
        <p:spPr>
          <a:xfrm>
            <a:off x="5280977" y="1419998"/>
            <a:ext cx="1466265" cy="1461084"/>
          </a:xfrm>
          <a:prstGeom prst="rect">
            <a:avLst/>
          </a:prstGeom>
        </p:spPr>
      </p:pic>
      <p:grpSp>
        <p:nvGrpSpPr>
          <p:cNvPr id="23" name="Group 22">
            <a:extLst>
              <a:ext uri="{FF2B5EF4-FFF2-40B4-BE49-F238E27FC236}">
                <a16:creationId xmlns:a16="http://schemas.microsoft.com/office/drawing/2014/main" id="{094C5A3C-AA3A-EEBB-6A41-6A5E55B02DB5}"/>
              </a:ext>
            </a:extLst>
          </p:cNvPr>
          <p:cNvGrpSpPr/>
          <p:nvPr/>
        </p:nvGrpSpPr>
        <p:grpSpPr>
          <a:xfrm>
            <a:off x="7494365" y="1419998"/>
            <a:ext cx="1466265" cy="1461085"/>
            <a:chOff x="6517616" y="1061543"/>
            <a:chExt cx="1714317" cy="1708260"/>
          </a:xfrm>
        </p:grpSpPr>
        <p:sp>
          <p:nvSpPr>
            <p:cNvPr id="21" name="Rectangle 20">
              <a:extLst>
                <a:ext uri="{FF2B5EF4-FFF2-40B4-BE49-F238E27FC236}">
                  <a16:creationId xmlns:a16="http://schemas.microsoft.com/office/drawing/2014/main" id="{769D9905-4B99-FE59-7BBE-7BFA1160FA16}"/>
                </a:ext>
              </a:extLst>
            </p:cNvPr>
            <p:cNvSpPr/>
            <p:nvPr/>
          </p:nvSpPr>
          <p:spPr>
            <a:xfrm>
              <a:off x="6517616" y="1061544"/>
              <a:ext cx="1714317" cy="1708259"/>
            </a:xfrm>
            <a:prstGeom prst="rect">
              <a:avLst/>
            </a:prstGeom>
            <a:solidFill>
              <a:srgbClr val="BDB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7CD41778-51C4-498E-A754-C68401DBE68F" descr="JPEG image-4E23-A65A-F0-0.JPEG">
              <a:extLst>
                <a:ext uri="{FF2B5EF4-FFF2-40B4-BE49-F238E27FC236}">
                  <a16:creationId xmlns:a16="http://schemas.microsoft.com/office/drawing/2014/main" id="{4E18F117-3243-7C1B-B142-5DF6A2614856}"/>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9961" b="99805" l="6426" r="95582">
                          <a14:foregroundMark x1="48996" y1="79590" x2="48996" y2="79590"/>
                          <a14:foregroundMark x1="54217" y1="72656" x2="54217" y2="72656"/>
                          <a14:foregroundMark x1="75100" y1="92090" x2="80054" y2="70996"/>
                          <a14:foregroundMark x1="66533" y1="74316" x2="90495" y2="90430"/>
                          <a14:foregroundMark x1="87149" y1="84961" x2="82865" y2="99805"/>
                          <a14:foregroundMark x1="88353" y1="95508" x2="6426" y2="97754"/>
                          <a14:foregroundMark x1="34672" y1="60254" x2="57296" y2="76270"/>
                          <a14:foregroundMark x1="61981" y1="86816" x2="63454" y2="91309"/>
                          <a14:foregroundMark x1="95047" y1="83203" x2="95582" y2="96289"/>
                        </a14:backgroundRemoval>
                      </a14:imgEffect>
                      <a14:imgEffect>
                        <a14:colorTemperature colorTemp="6495"/>
                      </a14:imgEffect>
                      <a14:imgEffect>
                        <a14:saturation sat="90000"/>
                      </a14:imgEffect>
                    </a14:imgLayer>
                  </a14:imgProps>
                </a:ext>
                <a:ext uri="{28A0092B-C50C-407E-A947-70E740481C1C}">
                  <a14:useLocalDpi xmlns:a14="http://schemas.microsoft.com/office/drawing/2010/main" val="0"/>
                </a:ext>
              </a:extLst>
            </a:blip>
            <a:srcRect l="-14894" t="6915" r="-13132" b="-1"/>
            <a:stretch>
              <a:fillRect/>
            </a:stretch>
          </p:blipFill>
          <p:spPr bwMode="auto">
            <a:xfrm>
              <a:off x="6517616" y="1061543"/>
              <a:ext cx="1714317" cy="170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25">
            <a:extLst>
              <a:ext uri="{FF2B5EF4-FFF2-40B4-BE49-F238E27FC236}">
                <a16:creationId xmlns:a16="http://schemas.microsoft.com/office/drawing/2014/main" id="{23FBDF33-7E56-D825-51F5-76314F38F068}"/>
              </a:ext>
            </a:extLst>
          </p:cNvPr>
          <p:cNvSpPr txBox="1"/>
          <p:nvPr/>
        </p:nvSpPr>
        <p:spPr>
          <a:xfrm>
            <a:off x="439988" y="3038704"/>
            <a:ext cx="2194560" cy="500161"/>
          </a:xfrm>
          <a:prstGeom prst="rect">
            <a:avLst/>
          </a:prstGeom>
          <a:noFill/>
        </p:spPr>
        <p:txBody>
          <a:bodyPr wrap="square">
            <a:spAutoFit/>
          </a:bodyPr>
          <a:lstStyle/>
          <a:p>
            <a:pPr marL="0" indent="0" algn="ctr">
              <a:spcBef>
                <a:spcPts val="2500"/>
              </a:spcBef>
              <a:buFont typeface="Arial" panose="020B0604020202020204" pitchFamily="34" charset="0"/>
              <a:buNone/>
            </a:pPr>
            <a:r>
              <a:rPr lang="en-US" b="1" dirty="0"/>
              <a:t>Chris Pearson </a:t>
            </a:r>
          </a:p>
          <a:p>
            <a:pPr marL="0" lvl="1" indent="0" algn="ctr">
              <a:buFont typeface="Arial" panose="020B0604020202020204" pitchFamily="34" charset="0"/>
              <a:buNone/>
            </a:pPr>
            <a:r>
              <a:rPr lang="en-US" sz="1400" dirty="0"/>
              <a:t>SVP | Preconstruction </a:t>
            </a:r>
          </a:p>
        </p:txBody>
      </p:sp>
      <p:sp>
        <p:nvSpPr>
          <p:cNvPr id="27" name="TextBox 26">
            <a:extLst>
              <a:ext uri="{FF2B5EF4-FFF2-40B4-BE49-F238E27FC236}">
                <a16:creationId xmlns:a16="http://schemas.microsoft.com/office/drawing/2014/main" id="{CA245E38-23C2-9199-E2B0-2FE5C2F2E348}"/>
              </a:ext>
            </a:extLst>
          </p:cNvPr>
          <p:cNvSpPr txBox="1"/>
          <p:nvPr/>
        </p:nvSpPr>
        <p:spPr>
          <a:xfrm>
            <a:off x="4867214" y="3038704"/>
            <a:ext cx="2194560" cy="500161"/>
          </a:xfrm>
          <a:prstGeom prst="rect">
            <a:avLst/>
          </a:prstGeom>
          <a:noFill/>
        </p:spPr>
        <p:txBody>
          <a:bodyPr wrap="square">
            <a:spAutoFit/>
          </a:bodyPr>
          <a:lstStyle/>
          <a:p>
            <a:pPr marL="0" indent="0" algn="ctr">
              <a:spcBef>
                <a:spcPts val="2500"/>
              </a:spcBef>
              <a:buFont typeface="Arial" panose="020B0604020202020204" pitchFamily="34" charset="0"/>
              <a:buNone/>
            </a:pPr>
            <a:r>
              <a:rPr lang="en-US" b="1" dirty="0"/>
              <a:t>Kevin Sawyer</a:t>
            </a:r>
          </a:p>
          <a:p>
            <a:pPr marL="0" lvl="1" indent="0" algn="ctr">
              <a:buFont typeface="Arial" panose="020B0604020202020204" pitchFamily="34" charset="0"/>
              <a:buNone/>
            </a:pPr>
            <a:r>
              <a:rPr lang="en-US" sz="1400" dirty="0"/>
              <a:t>VP | K-12 Construction</a:t>
            </a:r>
          </a:p>
        </p:txBody>
      </p:sp>
      <p:sp>
        <p:nvSpPr>
          <p:cNvPr id="28" name="TextBox 27">
            <a:extLst>
              <a:ext uri="{FF2B5EF4-FFF2-40B4-BE49-F238E27FC236}">
                <a16:creationId xmlns:a16="http://schemas.microsoft.com/office/drawing/2014/main" id="{1FCFF080-B591-D81B-6323-DBE695B4A8B7}"/>
              </a:ext>
            </a:extLst>
          </p:cNvPr>
          <p:cNvSpPr txBox="1"/>
          <p:nvPr/>
        </p:nvSpPr>
        <p:spPr>
          <a:xfrm>
            <a:off x="7080827" y="3038704"/>
            <a:ext cx="2194560" cy="500161"/>
          </a:xfrm>
          <a:prstGeom prst="rect">
            <a:avLst/>
          </a:prstGeom>
          <a:noFill/>
        </p:spPr>
        <p:txBody>
          <a:bodyPr wrap="square">
            <a:spAutoFit/>
          </a:bodyPr>
          <a:lstStyle/>
          <a:p>
            <a:pPr marL="0" indent="0" algn="ctr">
              <a:spcBef>
                <a:spcPts val="2500"/>
              </a:spcBef>
              <a:buFont typeface="Arial" panose="020B0604020202020204" pitchFamily="34" charset="0"/>
              <a:buNone/>
            </a:pPr>
            <a:r>
              <a:rPr lang="en-US" b="1" dirty="0"/>
              <a:t>John Hansen</a:t>
            </a:r>
          </a:p>
          <a:p>
            <a:pPr marL="0" lvl="1" indent="0" algn="ctr">
              <a:buFont typeface="Arial" panose="020B0604020202020204" pitchFamily="34" charset="0"/>
              <a:buNone/>
            </a:pPr>
            <a:r>
              <a:rPr lang="en-US" sz="1400" dirty="0"/>
              <a:t>Pre-construction Manager</a:t>
            </a:r>
          </a:p>
        </p:txBody>
      </p:sp>
      <p:sp>
        <p:nvSpPr>
          <p:cNvPr id="42" name="TextBox 41">
            <a:extLst>
              <a:ext uri="{FF2B5EF4-FFF2-40B4-BE49-F238E27FC236}">
                <a16:creationId xmlns:a16="http://schemas.microsoft.com/office/drawing/2014/main" id="{005492A8-56BF-E090-E6C6-15C82C772BCB}"/>
              </a:ext>
            </a:extLst>
          </p:cNvPr>
          <p:cNvSpPr txBox="1"/>
          <p:nvPr/>
        </p:nvSpPr>
        <p:spPr>
          <a:xfrm>
            <a:off x="9294440" y="3038704"/>
            <a:ext cx="2194560" cy="584775"/>
          </a:xfrm>
          <a:prstGeom prst="rect">
            <a:avLst/>
          </a:prstGeom>
          <a:noFill/>
        </p:spPr>
        <p:txBody>
          <a:bodyPr wrap="square">
            <a:spAutoFit/>
          </a:bodyPr>
          <a:lstStyle/>
          <a:p>
            <a:pPr marL="0" indent="0" algn="ctr">
              <a:spcBef>
                <a:spcPts val="2500"/>
              </a:spcBef>
              <a:buFont typeface="Arial" panose="020B0604020202020204" pitchFamily="34" charset="0"/>
              <a:buNone/>
            </a:pPr>
            <a:r>
              <a:rPr lang="en-US" b="1" dirty="0"/>
              <a:t>Redi Gjecka</a:t>
            </a:r>
          </a:p>
          <a:p>
            <a:pPr marL="0" lvl="1" indent="0" algn="ctr">
              <a:buFont typeface="Arial" panose="020B0604020202020204" pitchFamily="34" charset="0"/>
              <a:buNone/>
            </a:pPr>
            <a:r>
              <a:rPr lang="en-US" sz="1400" dirty="0"/>
              <a:t>Project Manager</a:t>
            </a:r>
          </a:p>
        </p:txBody>
      </p:sp>
      <p:sp>
        <p:nvSpPr>
          <p:cNvPr id="43" name="TextBox 42">
            <a:extLst>
              <a:ext uri="{FF2B5EF4-FFF2-40B4-BE49-F238E27FC236}">
                <a16:creationId xmlns:a16="http://schemas.microsoft.com/office/drawing/2014/main" id="{7E843064-4BDD-300F-7AF6-FAF6EA5233F4}"/>
              </a:ext>
            </a:extLst>
          </p:cNvPr>
          <p:cNvSpPr txBox="1"/>
          <p:nvPr/>
        </p:nvSpPr>
        <p:spPr>
          <a:xfrm>
            <a:off x="2653601" y="3038704"/>
            <a:ext cx="2194560" cy="584775"/>
          </a:xfrm>
          <a:prstGeom prst="rect">
            <a:avLst/>
          </a:prstGeom>
          <a:noFill/>
        </p:spPr>
        <p:txBody>
          <a:bodyPr wrap="square">
            <a:spAutoFit/>
          </a:bodyPr>
          <a:lstStyle/>
          <a:p>
            <a:pPr marL="0" indent="0" algn="ctr">
              <a:spcBef>
                <a:spcPts val="2500"/>
              </a:spcBef>
              <a:buFont typeface="Arial" panose="020B0604020202020204" pitchFamily="34" charset="0"/>
              <a:buNone/>
            </a:pPr>
            <a:r>
              <a:rPr lang="en-US" b="1" dirty="0"/>
              <a:t>Teddy Tsiboukis</a:t>
            </a:r>
          </a:p>
          <a:p>
            <a:pPr marL="0" lvl="1" indent="0" algn="ctr">
              <a:buFont typeface="Arial" panose="020B0604020202020204" pitchFamily="34" charset="0"/>
              <a:buNone/>
            </a:pPr>
            <a:r>
              <a:rPr lang="en-US" sz="1400" dirty="0"/>
              <a:t>VP | Estimating</a:t>
            </a:r>
          </a:p>
        </p:txBody>
      </p:sp>
      <p:pic>
        <p:nvPicPr>
          <p:cNvPr id="44" name="Picture 43">
            <a:extLst>
              <a:ext uri="{FF2B5EF4-FFF2-40B4-BE49-F238E27FC236}">
                <a16:creationId xmlns:a16="http://schemas.microsoft.com/office/drawing/2014/main" id="{EE2AB1F6-7563-9959-D824-B9C1B57D052E}"/>
              </a:ext>
            </a:extLst>
          </p:cNvPr>
          <p:cNvPicPr>
            <a:picLocks noChangeAspect="1"/>
          </p:cNvPicPr>
          <p:nvPr/>
        </p:nvPicPr>
        <p:blipFill>
          <a:blip r:embed="rId9"/>
          <a:stretch>
            <a:fillRect/>
          </a:stretch>
        </p:blipFill>
        <p:spPr>
          <a:xfrm>
            <a:off x="3067589" y="1419998"/>
            <a:ext cx="1466265" cy="1459806"/>
          </a:xfrm>
          <a:prstGeom prst="rect">
            <a:avLst/>
          </a:prstGeom>
        </p:spPr>
      </p:pic>
      <p:pic>
        <p:nvPicPr>
          <p:cNvPr id="52" name="Picture 51" descr="A person in a suit and tie&#10;&#10;AI-generated content may be incorrect.">
            <a:extLst>
              <a:ext uri="{FF2B5EF4-FFF2-40B4-BE49-F238E27FC236}">
                <a16:creationId xmlns:a16="http://schemas.microsoft.com/office/drawing/2014/main" id="{344EF746-B524-3524-A19B-D5F46582FA91}"/>
              </a:ext>
            </a:extLst>
          </p:cNvPr>
          <p:cNvPicPr>
            <a:picLocks noChangeAspect="1"/>
          </p:cNvPicPr>
          <p:nvPr/>
        </p:nvPicPr>
        <p:blipFill>
          <a:blip r:embed="rId10">
            <a:extLst>
              <a:ext uri="{28A0092B-C50C-407E-A947-70E740481C1C}">
                <a14:useLocalDpi xmlns:a14="http://schemas.microsoft.com/office/drawing/2010/main" val="0"/>
              </a:ext>
            </a:extLst>
          </a:blip>
          <a:srcRect l="3138" r="7923"/>
          <a:stretch>
            <a:fillRect/>
          </a:stretch>
        </p:blipFill>
        <p:spPr>
          <a:xfrm>
            <a:off x="9707753" y="1419998"/>
            <a:ext cx="1466265" cy="1455417"/>
          </a:xfrm>
          <a:prstGeom prst="rect">
            <a:avLst/>
          </a:prstGeom>
        </p:spPr>
      </p:pic>
    </p:spTree>
    <p:extLst>
      <p:ext uri="{BB962C8B-B14F-4D97-AF65-F5344CB8AC3E}">
        <p14:creationId xmlns:p14="http://schemas.microsoft.com/office/powerpoint/2010/main" val="3978893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89E53-2335-D3D9-E3A3-D90523135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3ED6E5-45F7-1BAD-72BC-C7BB62C697DF}"/>
              </a:ext>
            </a:extLst>
          </p:cNvPr>
          <p:cNvSpPr>
            <a:spLocks noGrp="1"/>
          </p:cNvSpPr>
          <p:nvPr>
            <p:ph type="ctrTitle"/>
          </p:nvPr>
        </p:nvSpPr>
        <p:spPr>
          <a:xfrm>
            <a:off x="285510" y="585486"/>
            <a:ext cx="12099401" cy="901810"/>
          </a:xfrm>
        </p:spPr>
        <p:txBody>
          <a:bodyPr anchor="b">
            <a:noAutofit/>
          </a:bodyPr>
          <a:lstStyle/>
          <a:p>
            <a:r>
              <a:rPr lang="en-US" sz="3600" b="1" dirty="0"/>
              <a:t>Construction Manager – Key Roles &amp; Responsibilities</a:t>
            </a:r>
          </a:p>
        </p:txBody>
      </p:sp>
      <p:sp>
        <p:nvSpPr>
          <p:cNvPr id="54" name="TextBox 53">
            <a:extLst>
              <a:ext uri="{FF2B5EF4-FFF2-40B4-BE49-F238E27FC236}">
                <a16:creationId xmlns:a16="http://schemas.microsoft.com/office/drawing/2014/main" id="{F6ACCCEC-EB17-8619-C4D5-1BC915D2FBEB}"/>
              </a:ext>
            </a:extLst>
          </p:cNvPr>
          <p:cNvSpPr txBox="1"/>
          <p:nvPr/>
        </p:nvSpPr>
        <p:spPr>
          <a:xfrm>
            <a:off x="2133601" y="2123516"/>
            <a:ext cx="7745506" cy="3477875"/>
          </a:xfrm>
          <a:prstGeom prst="rect">
            <a:avLst/>
          </a:prstGeom>
          <a:ln/>
          <a:effectLst>
            <a:outerShdw blurRad="63500" sx="102000" sy="102000" algn="ctr"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a:spAutoFit/>
          </a:bodyPr>
          <a:lstStyle>
            <a:defPPr>
              <a:defRPr lang="en-US"/>
            </a:defPPr>
            <a:lvl1pPr>
              <a:buNone/>
              <a:defRPr sz="1400" b="1"/>
            </a:lvl1pPr>
          </a:lstStyle>
          <a:p>
            <a:pPr algn="ctr"/>
            <a:endParaRPr lang="en-US" sz="2000" u="sng" dirty="0">
              <a:effectLst>
                <a:outerShdw blurRad="38100" dist="38100" dir="2700000" algn="tl">
                  <a:srgbClr val="000000">
                    <a:alpha val="43137"/>
                  </a:srgbClr>
                </a:outerShdw>
              </a:effectLst>
            </a:endParaRPr>
          </a:p>
          <a:p>
            <a:pPr algn="ctr"/>
            <a:r>
              <a:rPr lang="en-US" sz="2000" u="sng" dirty="0">
                <a:effectLst>
                  <a:outerShdw blurRad="38100" dist="38100" dir="2700000" algn="tl">
                    <a:srgbClr val="000000">
                      <a:alpha val="43137"/>
                    </a:srgbClr>
                  </a:outerShdw>
                </a:effectLst>
              </a:rPr>
              <a:t>Overall Goal:</a:t>
            </a:r>
            <a:br>
              <a:rPr lang="en-US" sz="2000" dirty="0">
                <a:effectLst>
                  <a:outerShdw blurRad="38100" dist="38100" dir="2700000" algn="tl">
                    <a:srgbClr val="000000">
                      <a:alpha val="43137"/>
                    </a:srgbClr>
                  </a:outerShdw>
                </a:effectLst>
              </a:rPr>
            </a:br>
            <a:r>
              <a:rPr lang="en-US" sz="2000" b="0" dirty="0">
                <a:effectLst>
                  <a:outerShdw blurRad="38100" dist="38100" dir="2700000" algn="tl">
                    <a:srgbClr val="000000">
                      <a:alpha val="43137"/>
                    </a:srgbClr>
                  </a:outerShdw>
                </a:effectLst>
              </a:rPr>
              <a:t>To ensure the successful delivery of the District’s capital bond projects by serving as the central coordinator among all project stakeholders—including architects, engineers, and testing agencies—while maintaining strict adherence to schedule, budget, and regulatory compliance. Our role is to proactively manage design, bidding, construction, and closeout phases to achieve high-quality outcomes that meet the District’s educational and operational goals.</a:t>
            </a:r>
          </a:p>
          <a:p>
            <a:pPr algn="ctr"/>
            <a:endParaRPr lang="en-US" sz="2000" b="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79049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985DD-48C7-E5C2-BB29-B95F5C71C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D5705-DCF8-23E3-E311-47C614F670AB}"/>
              </a:ext>
            </a:extLst>
          </p:cNvPr>
          <p:cNvSpPr>
            <a:spLocks noGrp="1"/>
          </p:cNvSpPr>
          <p:nvPr>
            <p:ph type="ctrTitle"/>
          </p:nvPr>
        </p:nvSpPr>
        <p:spPr>
          <a:xfrm>
            <a:off x="285510" y="585486"/>
            <a:ext cx="12099401" cy="901810"/>
          </a:xfrm>
        </p:spPr>
        <p:txBody>
          <a:bodyPr anchor="b">
            <a:noAutofit/>
          </a:bodyPr>
          <a:lstStyle/>
          <a:p>
            <a:r>
              <a:rPr lang="en-US" sz="3600" b="1" dirty="0"/>
              <a:t>Construction Manager – Key Roles &amp; Responsibilities</a:t>
            </a:r>
          </a:p>
        </p:txBody>
      </p:sp>
      <p:sp>
        <p:nvSpPr>
          <p:cNvPr id="6" name="TextBox 5">
            <a:extLst>
              <a:ext uri="{FF2B5EF4-FFF2-40B4-BE49-F238E27FC236}">
                <a16:creationId xmlns:a16="http://schemas.microsoft.com/office/drawing/2014/main" id="{2767E073-B610-C73E-F8C6-D86A9F4B8FB2}"/>
              </a:ext>
            </a:extLst>
          </p:cNvPr>
          <p:cNvSpPr txBox="1"/>
          <p:nvPr/>
        </p:nvSpPr>
        <p:spPr>
          <a:xfrm>
            <a:off x="297085" y="1755962"/>
            <a:ext cx="6369933" cy="95410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pPr>
              <a:buNone/>
            </a:pPr>
            <a:r>
              <a:rPr lang="en-US" sz="1400" b="1" dirty="0"/>
              <a:t>1. Design Phase</a:t>
            </a:r>
            <a:endParaRPr lang="en-US" sz="1400" dirty="0"/>
          </a:p>
          <a:p>
            <a:pPr marL="285750" indent="-285750">
              <a:buFont typeface="Arial" panose="020B0604020202020204" pitchFamily="34" charset="0"/>
              <a:buChar char="•"/>
            </a:pPr>
            <a:r>
              <a:rPr lang="en-US" sz="1400" dirty="0"/>
              <a:t>Provide cost estimates at each design stage.</a:t>
            </a:r>
          </a:p>
          <a:p>
            <a:pPr marL="285750" indent="-285750">
              <a:buFont typeface="Arial" panose="020B0604020202020204" pitchFamily="34" charset="0"/>
              <a:buChar char="•"/>
            </a:pPr>
            <a:r>
              <a:rPr lang="en-US" sz="1400" dirty="0"/>
              <a:t>Perform value engineering &amp; constructability reviews.</a:t>
            </a:r>
          </a:p>
          <a:p>
            <a:pPr marL="285750" indent="-285750">
              <a:buFont typeface="Arial" panose="020B0604020202020204" pitchFamily="34" charset="0"/>
              <a:buChar char="•"/>
            </a:pPr>
            <a:r>
              <a:rPr lang="en-US" sz="1400" dirty="0"/>
              <a:t>Review bid documents for coordination and budget alignment.</a:t>
            </a:r>
          </a:p>
        </p:txBody>
      </p:sp>
      <p:sp>
        <p:nvSpPr>
          <p:cNvPr id="8" name="TextBox 7">
            <a:extLst>
              <a:ext uri="{FF2B5EF4-FFF2-40B4-BE49-F238E27FC236}">
                <a16:creationId xmlns:a16="http://schemas.microsoft.com/office/drawing/2014/main" id="{89D11F02-D787-B3A9-5594-16C8D9D27520}"/>
              </a:ext>
            </a:extLst>
          </p:cNvPr>
          <p:cNvSpPr txBox="1"/>
          <p:nvPr/>
        </p:nvSpPr>
        <p:spPr>
          <a:xfrm>
            <a:off x="297085" y="3295655"/>
            <a:ext cx="5798915" cy="95410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defPPr>
              <a:defRPr lang="en-US"/>
            </a:defPPr>
            <a:lvl1pPr>
              <a:buNone/>
              <a:defRPr sz="1400" b="1"/>
            </a:lvl1pPr>
          </a:lstStyle>
          <a:p>
            <a:r>
              <a:rPr lang="en-US" dirty="0"/>
              <a:t>2. Bidding Phase</a:t>
            </a:r>
          </a:p>
          <a:p>
            <a:pPr marL="285750" indent="-285750">
              <a:buFont typeface="Arial" panose="020B0604020202020204" pitchFamily="34" charset="0"/>
              <a:buChar char="•"/>
            </a:pPr>
            <a:r>
              <a:rPr lang="en-US" b="0" dirty="0"/>
              <a:t>Develop bid packages &amp; project schedule.</a:t>
            </a:r>
          </a:p>
          <a:p>
            <a:pPr marL="285750" indent="-285750">
              <a:buFont typeface="Arial" panose="020B0604020202020204" pitchFamily="34" charset="0"/>
              <a:buChar char="•"/>
            </a:pPr>
            <a:r>
              <a:rPr lang="en-US" b="0" dirty="0"/>
              <a:t>Participate in pre-bid meetings; vet contractors.</a:t>
            </a:r>
          </a:p>
          <a:p>
            <a:pPr marL="285750" indent="-285750">
              <a:buFont typeface="Arial" panose="020B0604020202020204" pitchFamily="34" charset="0"/>
              <a:buChar char="•"/>
            </a:pPr>
            <a:r>
              <a:rPr lang="en-US" b="0" dirty="0"/>
              <a:t>Analyze bids &amp; recommend awards</a:t>
            </a:r>
            <a:r>
              <a:rPr lang="en-US" dirty="0"/>
              <a:t>.</a:t>
            </a:r>
          </a:p>
        </p:txBody>
      </p:sp>
      <p:sp>
        <p:nvSpPr>
          <p:cNvPr id="10" name="TextBox 9">
            <a:extLst>
              <a:ext uri="{FF2B5EF4-FFF2-40B4-BE49-F238E27FC236}">
                <a16:creationId xmlns:a16="http://schemas.microsoft.com/office/drawing/2014/main" id="{BD6EFD0C-725E-554C-0B3F-9DCAD4E36BEA}"/>
              </a:ext>
            </a:extLst>
          </p:cNvPr>
          <p:cNvSpPr txBox="1"/>
          <p:nvPr/>
        </p:nvSpPr>
        <p:spPr>
          <a:xfrm>
            <a:off x="6500661" y="1755962"/>
            <a:ext cx="6092140" cy="1384995"/>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defPPr>
              <a:defRPr lang="en-US"/>
            </a:defPPr>
            <a:lvl1pPr>
              <a:buNone/>
              <a:defRPr sz="1400" b="1"/>
            </a:lvl1pPr>
          </a:lstStyle>
          <a:p>
            <a:r>
              <a:rPr lang="en-US" dirty="0"/>
              <a:t>3. Construction Phase</a:t>
            </a:r>
          </a:p>
          <a:p>
            <a:pPr marL="285750" indent="-285750">
              <a:buFont typeface="Arial" panose="020B0604020202020204" pitchFamily="34" charset="0"/>
              <a:buChar char="•"/>
            </a:pPr>
            <a:r>
              <a:rPr lang="en-US" b="0" dirty="0"/>
              <a:t>Oversee all contractors &amp; site activities.</a:t>
            </a:r>
          </a:p>
          <a:p>
            <a:pPr marL="285750" indent="-285750">
              <a:buFont typeface="Arial" panose="020B0604020202020204" pitchFamily="34" charset="0"/>
              <a:buChar char="•"/>
            </a:pPr>
            <a:r>
              <a:rPr lang="en-US" b="0" dirty="0"/>
              <a:t>Maintain schedule, logs, and project documentation.</a:t>
            </a:r>
          </a:p>
          <a:p>
            <a:pPr marL="285750" indent="-285750">
              <a:buFont typeface="Arial" panose="020B0604020202020204" pitchFamily="34" charset="0"/>
              <a:buChar char="•"/>
            </a:pPr>
            <a:r>
              <a:rPr lang="en-US" b="0" dirty="0"/>
              <a:t>Manage communications, change orders, claims, and payments.</a:t>
            </a:r>
          </a:p>
          <a:p>
            <a:pPr marL="285750" indent="-285750">
              <a:buFont typeface="Arial" panose="020B0604020202020204" pitchFamily="34" charset="0"/>
              <a:buChar char="•"/>
            </a:pPr>
            <a:r>
              <a:rPr lang="en-US" b="0" dirty="0"/>
              <a:t>Ensure safety compliance and issue directives as needed.</a:t>
            </a:r>
          </a:p>
        </p:txBody>
      </p:sp>
      <p:sp>
        <p:nvSpPr>
          <p:cNvPr id="12" name="TextBox 11">
            <a:extLst>
              <a:ext uri="{FF2B5EF4-FFF2-40B4-BE49-F238E27FC236}">
                <a16:creationId xmlns:a16="http://schemas.microsoft.com/office/drawing/2014/main" id="{4365FE06-BB42-9EB0-7698-27B39DA2459C}"/>
              </a:ext>
            </a:extLst>
          </p:cNvPr>
          <p:cNvSpPr txBox="1"/>
          <p:nvPr/>
        </p:nvSpPr>
        <p:spPr>
          <a:xfrm>
            <a:off x="3788327" y="4977994"/>
            <a:ext cx="5177741" cy="1600438"/>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defPPr>
              <a:defRPr lang="en-US"/>
            </a:defPPr>
            <a:lvl1pPr>
              <a:buNone/>
              <a:defRPr sz="1400" b="1"/>
            </a:lvl1pPr>
          </a:lstStyle>
          <a:p>
            <a:r>
              <a:rPr lang="en-US" dirty="0"/>
              <a:t>Continuous Responsibilities</a:t>
            </a:r>
          </a:p>
          <a:p>
            <a:pPr marL="285750" indent="-285750">
              <a:buFont typeface="Arial" panose="020B0604020202020204" pitchFamily="34" charset="0"/>
              <a:buChar char="•"/>
            </a:pPr>
            <a:r>
              <a:rPr lang="en-US" b="0" dirty="0"/>
              <a:t>Budget &amp; cash flow tracking.</a:t>
            </a:r>
          </a:p>
          <a:p>
            <a:pPr marL="285750" indent="-285750">
              <a:buFont typeface="Arial" panose="020B0604020202020204" pitchFamily="34" charset="0"/>
              <a:buChar char="•"/>
            </a:pPr>
            <a:r>
              <a:rPr lang="en-US" b="0" dirty="0"/>
              <a:t>Monthly progress and financial reporting.</a:t>
            </a:r>
          </a:p>
          <a:p>
            <a:pPr marL="285750" indent="-285750">
              <a:buFont typeface="Arial" panose="020B0604020202020204" pitchFamily="34" charset="0"/>
              <a:buChar char="•"/>
            </a:pPr>
            <a:r>
              <a:rPr lang="en-US" b="0" dirty="0"/>
              <a:t>Compliance with NYSED regulations, safety standards, and district policies</a:t>
            </a:r>
            <a:r>
              <a:rPr lang="en-US" dirty="0"/>
              <a:t>.</a:t>
            </a:r>
            <a:endParaRPr lang="en-US" b="0" dirty="0"/>
          </a:p>
          <a:p>
            <a:pPr marL="285750" indent="-285750">
              <a:buFont typeface="Arial" panose="020B0604020202020204" pitchFamily="34" charset="0"/>
              <a:buChar char="•"/>
            </a:pPr>
            <a:r>
              <a:rPr lang="en-US" b="0" dirty="0"/>
              <a:t>Community updates </a:t>
            </a:r>
          </a:p>
          <a:p>
            <a:pPr marL="285750" indent="-28575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729A012A-90F4-4654-802D-4AEE806983F7}"/>
              </a:ext>
            </a:extLst>
          </p:cNvPr>
          <p:cNvSpPr txBox="1"/>
          <p:nvPr/>
        </p:nvSpPr>
        <p:spPr>
          <a:xfrm>
            <a:off x="6500661" y="3295655"/>
            <a:ext cx="4930815" cy="95410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defPPr>
              <a:defRPr lang="en-US"/>
            </a:defPPr>
            <a:lvl1pPr>
              <a:buNone/>
              <a:defRPr sz="1400" b="1"/>
            </a:lvl1pPr>
          </a:lstStyle>
          <a:p>
            <a:r>
              <a:rPr lang="en-US" dirty="0"/>
              <a:t>4. Post-Construction</a:t>
            </a:r>
          </a:p>
          <a:p>
            <a:pPr marL="285750" indent="-285750">
              <a:buFont typeface="Arial" panose="020B0604020202020204" pitchFamily="34" charset="0"/>
              <a:buChar char="•"/>
            </a:pPr>
            <a:r>
              <a:rPr lang="en-US" b="0" dirty="0"/>
              <a:t>Manage punch list completion &amp; close-out.</a:t>
            </a:r>
          </a:p>
          <a:p>
            <a:pPr marL="285750" indent="-285750">
              <a:buFont typeface="Arial" panose="020B0604020202020204" pitchFamily="34" charset="0"/>
              <a:buChar char="•"/>
            </a:pPr>
            <a:r>
              <a:rPr lang="en-US" b="0" dirty="0"/>
              <a:t>Collect as-built documents &amp; warranties.</a:t>
            </a:r>
          </a:p>
          <a:p>
            <a:pPr marL="285750" indent="-285750">
              <a:buFont typeface="Arial" panose="020B0604020202020204" pitchFamily="34" charset="0"/>
              <a:buChar char="•"/>
            </a:pPr>
            <a:r>
              <a:rPr lang="en-US" b="0" dirty="0"/>
              <a:t>Oversee warranty work during the warranty period.</a:t>
            </a:r>
          </a:p>
        </p:txBody>
      </p:sp>
    </p:spTree>
    <p:extLst>
      <p:ext uri="{BB962C8B-B14F-4D97-AF65-F5344CB8AC3E}">
        <p14:creationId xmlns:p14="http://schemas.microsoft.com/office/powerpoint/2010/main" val="158953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3AAA5-0A6A-C97E-77BD-484049DE54ED}"/>
              </a:ext>
            </a:extLst>
          </p:cNvPr>
          <p:cNvSpPr>
            <a:spLocks noGrp="1"/>
          </p:cNvSpPr>
          <p:nvPr>
            <p:ph type="ctrTitle"/>
          </p:nvPr>
        </p:nvSpPr>
        <p:spPr/>
        <p:txBody>
          <a:bodyPr anchor="b">
            <a:normAutofit/>
          </a:bodyPr>
          <a:lstStyle/>
          <a:p>
            <a:r>
              <a:rPr lang="en-US" dirty="0"/>
              <a:t>How did we get here…</a:t>
            </a:r>
          </a:p>
        </p:txBody>
      </p:sp>
    </p:spTree>
    <p:extLst>
      <p:ext uri="{BB962C8B-B14F-4D97-AF65-F5344CB8AC3E}">
        <p14:creationId xmlns:p14="http://schemas.microsoft.com/office/powerpoint/2010/main" val="1328036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7E28-8B75-F3EC-7D50-B40427E6501C}"/>
              </a:ext>
            </a:extLst>
          </p:cNvPr>
          <p:cNvSpPr>
            <a:spLocks noGrp="1"/>
          </p:cNvSpPr>
          <p:nvPr>
            <p:ph type="title"/>
          </p:nvPr>
        </p:nvSpPr>
        <p:spPr>
          <a:xfrm>
            <a:off x="612647" y="369277"/>
            <a:ext cx="6858000" cy="1111532"/>
          </a:xfrm>
        </p:spPr>
        <p:txBody>
          <a:bodyPr anchor="b">
            <a:normAutofit fontScale="90000"/>
          </a:bodyPr>
          <a:lstStyle/>
          <a:p>
            <a:r>
              <a:rPr lang="en-US" sz="3800" dirty="0"/>
              <a:t>Capital Improvement Project Overview</a:t>
            </a:r>
          </a:p>
        </p:txBody>
      </p:sp>
      <p:sp>
        <p:nvSpPr>
          <p:cNvPr id="4" name="Content Placeholder 3">
            <a:extLst>
              <a:ext uri="{FF2B5EF4-FFF2-40B4-BE49-F238E27FC236}">
                <a16:creationId xmlns:a16="http://schemas.microsoft.com/office/drawing/2014/main" id="{2C09EF73-3E54-EF42-94CE-A48D8C6BF52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8826" y="3338683"/>
            <a:ext cx="6501573" cy="2958828"/>
          </a:xfrm>
        </p:spPr>
        <p:txBody>
          <a:bodyPr>
            <a:noAutofit/>
          </a:bodyPr>
          <a:lstStyle/>
          <a:p>
            <a:pPr marL="0" indent="0">
              <a:spcBef>
                <a:spcPts val="2500"/>
              </a:spcBef>
              <a:buFont typeface="Arial" panose="020B0604020202020204" pitchFamily="34" charset="0"/>
              <a:buNone/>
            </a:pPr>
            <a:r>
              <a:rPr lang="en-US" b="1" dirty="0"/>
              <a:t>Voter Approval and Propositions </a:t>
            </a:r>
          </a:p>
          <a:p>
            <a:pPr marL="0" lvl="1" indent="0">
              <a:buFont typeface="Arial" panose="020B0604020202020204" pitchFamily="34" charset="0"/>
              <a:buNone/>
            </a:pPr>
            <a:r>
              <a:rPr lang="en-US" sz="1200" dirty="0"/>
              <a:t>The community passed all </a:t>
            </a:r>
            <a:r>
              <a:rPr lang="en-US" sz="1200" b="1" dirty="0"/>
              <a:t>three Propositions totaling </a:t>
            </a:r>
            <a:r>
              <a:rPr lang="en-US" sz="1200" b="1" u="sng" dirty="0">
                <a:solidFill>
                  <a:schemeClr val="tx1"/>
                </a:solidFill>
              </a:rPr>
              <a:t>$38,475,500</a:t>
            </a:r>
            <a:r>
              <a:rPr lang="en-US" sz="1200" dirty="0"/>
              <a:t>: </a:t>
            </a:r>
          </a:p>
          <a:p>
            <a:pPr>
              <a:buFont typeface="+mj-lt"/>
              <a:buAutoNum type="arabicPeriod"/>
            </a:pPr>
            <a:r>
              <a:rPr lang="en-US" sz="1200" b="1" dirty="0"/>
              <a:t>Building Conditions Survey (BCS) Items </a:t>
            </a:r>
            <a:r>
              <a:rPr lang="en-US" sz="1200" dirty="0"/>
              <a:t>– District-wide replacement of outdated mechanical, electrical, and plumbing systems for code compliance, safety, and efficiency. </a:t>
            </a:r>
            <a:r>
              <a:rPr lang="en-US" sz="1200" i="1" dirty="0"/>
              <a:t>$11,254,780</a:t>
            </a:r>
            <a:endParaRPr lang="en-US" sz="1200" dirty="0"/>
          </a:p>
          <a:p>
            <a:pPr>
              <a:buFont typeface="+mj-lt"/>
              <a:buAutoNum type="arabicPeriod"/>
            </a:pPr>
            <a:r>
              <a:rPr lang="en-US" sz="1200" b="1" dirty="0"/>
              <a:t>Farragut Complex Addition &amp; Instructional Space </a:t>
            </a:r>
            <a:r>
              <a:rPr lang="en-US" sz="1200" dirty="0"/>
              <a:t>– New classrooms and special ed spaces; cafeteria relocated via courtyard addition; new main entrance; code and accessibility upgrades. </a:t>
            </a:r>
            <a:r>
              <a:rPr lang="en-US" sz="1200" i="1" dirty="0"/>
              <a:t>$19,049,461</a:t>
            </a:r>
            <a:endParaRPr lang="en-US" sz="1200" dirty="0"/>
          </a:p>
          <a:p>
            <a:pPr>
              <a:buFont typeface="+mj-lt"/>
              <a:buAutoNum type="arabicPeriod"/>
            </a:pPr>
            <a:r>
              <a:rPr lang="en-US" sz="1200" b="1" dirty="0"/>
              <a:t>Athletic Fields and Site Work at Burke Estate </a:t>
            </a:r>
            <a:r>
              <a:rPr lang="en-US" sz="1200" dirty="0"/>
              <a:t>– Two new turf fields (multi-sport and softball) with related site work. </a:t>
            </a:r>
            <a:r>
              <a:rPr lang="en-US" sz="1200" i="1" dirty="0"/>
              <a:t>$8,171,259</a:t>
            </a:r>
            <a:endParaRPr lang="en-US" sz="1200" dirty="0"/>
          </a:p>
          <a:p>
            <a:endParaRPr lang="en-US" sz="800" dirty="0">
              <a:effectLst/>
            </a:endParaRPr>
          </a:p>
        </p:txBody>
      </p:sp>
      <p:pic>
        <p:nvPicPr>
          <p:cNvPr id="6" name="Picture 5" descr="A person standing outside of a school&#10;&#10;AI-generated content may be incorrect.">
            <a:extLst>
              <a:ext uri="{FF2B5EF4-FFF2-40B4-BE49-F238E27FC236}">
                <a16:creationId xmlns:a16="http://schemas.microsoft.com/office/drawing/2014/main" id="{5C995D8A-1C73-D401-ADB9-EB589CD50696}"/>
              </a:ext>
            </a:extLst>
          </p:cNvPr>
          <p:cNvPicPr>
            <a:picLocks noChangeAspect="1"/>
          </p:cNvPicPr>
          <p:nvPr/>
        </p:nvPicPr>
        <p:blipFill>
          <a:blip r:embed="rId3">
            <a:extLst>
              <a:ext uri="{28A0092B-C50C-407E-A947-70E740481C1C}">
                <a14:useLocalDpi xmlns:a14="http://schemas.microsoft.com/office/drawing/2010/main" val="0"/>
              </a:ext>
            </a:extLst>
          </a:blip>
          <a:srcRect l="44334" r="17668"/>
          <a:stretch>
            <a:fillRect/>
          </a:stretch>
        </p:blipFill>
        <p:spPr>
          <a:xfrm>
            <a:off x="7559040" y="-111760"/>
            <a:ext cx="4632960" cy="6855229"/>
          </a:xfrm>
          <a:prstGeom prst="rect">
            <a:avLst/>
          </a:prstGeom>
        </p:spPr>
      </p:pic>
      <p:sp>
        <p:nvSpPr>
          <p:cNvPr id="12" name="TextBox 11">
            <a:extLst>
              <a:ext uri="{FF2B5EF4-FFF2-40B4-BE49-F238E27FC236}">
                <a16:creationId xmlns:a16="http://schemas.microsoft.com/office/drawing/2014/main" id="{841F8D09-B651-B061-853F-8C86BE6722F3}"/>
              </a:ext>
            </a:extLst>
          </p:cNvPr>
          <p:cNvSpPr txBox="1"/>
          <p:nvPr/>
        </p:nvSpPr>
        <p:spPr>
          <a:xfrm>
            <a:off x="504173" y="2391671"/>
            <a:ext cx="1463040" cy="62324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t>Referendum Presented to BoE</a:t>
            </a:r>
          </a:p>
          <a:p>
            <a:pPr algn="ctr"/>
            <a:r>
              <a:rPr lang="en-US" sz="1000" dirty="0"/>
              <a:t>November 2024 </a:t>
            </a:r>
          </a:p>
        </p:txBody>
      </p:sp>
      <p:sp>
        <p:nvSpPr>
          <p:cNvPr id="13" name="TextBox 12">
            <a:extLst>
              <a:ext uri="{FF2B5EF4-FFF2-40B4-BE49-F238E27FC236}">
                <a16:creationId xmlns:a16="http://schemas.microsoft.com/office/drawing/2014/main" id="{BFE3A16A-74E3-5AF0-E915-286C1E9BA70F}"/>
              </a:ext>
            </a:extLst>
          </p:cNvPr>
          <p:cNvSpPr txBox="1"/>
          <p:nvPr/>
        </p:nvSpPr>
        <p:spPr>
          <a:xfrm>
            <a:off x="2171902" y="2391671"/>
            <a:ext cx="1463040" cy="62324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err="1"/>
              <a:t>SEQR</a:t>
            </a:r>
            <a:r>
              <a:rPr lang="en-US" sz="1200" b="1" dirty="0"/>
              <a:t> PROCESS STARTED </a:t>
            </a:r>
          </a:p>
          <a:p>
            <a:pPr algn="ctr"/>
            <a:r>
              <a:rPr lang="en-US" sz="1000" dirty="0"/>
              <a:t>January 2025 </a:t>
            </a:r>
          </a:p>
        </p:txBody>
      </p:sp>
      <p:sp>
        <p:nvSpPr>
          <p:cNvPr id="14" name="TextBox 13">
            <a:extLst>
              <a:ext uri="{FF2B5EF4-FFF2-40B4-BE49-F238E27FC236}">
                <a16:creationId xmlns:a16="http://schemas.microsoft.com/office/drawing/2014/main" id="{C637031E-B690-A791-4EFB-5E3345E2DF56}"/>
              </a:ext>
            </a:extLst>
          </p:cNvPr>
          <p:cNvSpPr txBox="1"/>
          <p:nvPr/>
        </p:nvSpPr>
        <p:spPr>
          <a:xfrm>
            <a:off x="3839631" y="2391671"/>
            <a:ext cx="1463040" cy="62324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t>BOND VOTE PUBLISHED</a:t>
            </a:r>
          </a:p>
          <a:p>
            <a:pPr algn="ctr"/>
            <a:r>
              <a:rPr lang="en-US" sz="1000" dirty="0"/>
              <a:t>April 2025 </a:t>
            </a:r>
          </a:p>
        </p:txBody>
      </p:sp>
      <p:sp>
        <p:nvSpPr>
          <p:cNvPr id="15" name="TextBox 14">
            <a:extLst>
              <a:ext uri="{FF2B5EF4-FFF2-40B4-BE49-F238E27FC236}">
                <a16:creationId xmlns:a16="http://schemas.microsoft.com/office/drawing/2014/main" id="{66B6462C-9860-3735-1AE7-270C9C9BBDF7}"/>
              </a:ext>
            </a:extLst>
          </p:cNvPr>
          <p:cNvSpPr txBox="1"/>
          <p:nvPr/>
        </p:nvSpPr>
        <p:spPr>
          <a:xfrm>
            <a:off x="5507359" y="2397612"/>
            <a:ext cx="1463040" cy="62324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200" b="1" dirty="0"/>
              <a:t>BOND VOTE </a:t>
            </a:r>
          </a:p>
          <a:p>
            <a:pPr algn="ctr"/>
            <a:r>
              <a:rPr lang="en-US" sz="1200" b="1" dirty="0"/>
              <a:t>PASSED</a:t>
            </a:r>
          </a:p>
          <a:p>
            <a:pPr algn="ctr"/>
            <a:r>
              <a:rPr lang="en-US" sz="1000" dirty="0"/>
              <a:t>June 2025 </a:t>
            </a:r>
          </a:p>
        </p:txBody>
      </p:sp>
      <p:sp>
        <p:nvSpPr>
          <p:cNvPr id="17" name="TextBox 16">
            <a:extLst>
              <a:ext uri="{FF2B5EF4-FFF2-40B4-BE49-F238E27FC236}">
                <a16:creationId xmlns:a16="http://schemas.microsoft.com/office/drawing/2014/main" id="{8F80B916-8A8C-290B-DF1E-1E4AC40FAEAD}"/>
              </a:ext>
            </a:extLst>
          </p:cNvPr>
          <p:cNvSpPr txBox="1"/>
          <p:nvPr/>
        </p:nvSpPr>
        <p:spPr>
          <a:xfrm>
            <a:off x="2124171" y="1961941"/>
            <a:ext cx="6097464" cy="307777"/>
          </a:xfrm>
          <a:prstGeom prst="rect">
            <a:avLst/>
          </a:prstGeom>
          <a:noFill/>
        </p:spPr>
        <p:txBody>
          <a:bodyPr wrap="square">
            <a:spAutoFit/>
          </a:bodyPr>
          <a:lstStyle/>
          <a:p>
            <a:pPr marL="0" indent="0">
              <a:spcBef>
                <a:spcPts val="2500"/>
              </a:spcBef>
              <a:buFont typeface="Arial" panose="020B0604020202020204" pitchFamily="34" charset="0"/>
              <a:buNone/>
            </a:pPr>
            <a:r>
              <a:rPr lang="en-US" sz="1400" b="1" dirty="0"/>
              <a:t>Project Pre-Referendum Timeline</a:t>
            </a:r>
          </a:p>
        </p:txBody>
      </p:sp>
      <p:sp>
        <p:nvSpPr>
          <p:cNvPr id="18" name="Arrow: Right 17">
            <a:extLst>
              <a:ext uri="{FF2B5EF4-FFF2-40B4-BE49-F238E27FC236}">
                <a16:creationId xmlns:a16="http://schemas.microsoft.com/office/drawing/2014/main" id="{99738166-3180-CFA3-6B3D-2964E4C90F38}"/>
              </a:ext>
            </a:extLst>
          </p:cNvPr>
          <p:cNvSpPr/>
          <p:nvPr/>
        </p:nvSpPr>
        <p:spPr>
          <a:xfrm>
            <a:off x="1957117" y="2647459"/>
            <a:ext cx="334108" cy="2110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E1D89A71-AE87-8EAF-E8AE-81E2DB419E06}"/>
              </a:ext>
            </a:extLst>
          </p:cNvPr>
          <p:cNvSpPr/>
          <p:nvPr/>
        </p:nvSpPr>
        <p:spPr>
          <a:xfrm>
            <a:off x="3605477" y="2651107"/>
            <a:ext cx="334108" cy="2110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6C71172C-4976-70DF-7C90-CC2E72FC982B}"/>
              </a:ext>
            </a:extLst>
          </p:cNvPr>
          <p:cNvSpPr/>
          <p:nvPr/>
        </p:nvSpPr>
        <p:spPr>
          <a:xfrm>
            <a:off x="5253836" y="2651107"/>
            <a:ext cx="334108" cy="2110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5578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09A04-8884-84A6-835A-8E20D3BF01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17340-9AC6-FA2B-3FB8-A46E0B7D543B}"/>
              </a:ext>
            </a:extLst>
          </p:cNvPr>
          <p:cNvSpPr>
            <a:spLocks noGrp="1"/>
          </p:cNvSpPr>
          <p:nvPr>
            <p:ph type="ctrTitle"/>
          </p:nvPr>
        </p:nvSpPr>
        <p:spPr/>
        <p:txBody>
          <a:bodyPr anchor="b">
            <a:normAutofit/>
          </a:bodyPr>
          <a:lstStyle/>
          <a:p>
            <a:r>
              <a:rPr lang="en-US" dirty="0"/>
              <a:t>WHERE WE ARE NOW…</a:t>
            </a:r>
          </a:p>
        </p:txBody>
      </p:sp>
    </p:spTree>
    <p:extLst>
      <p:ext uri="{BB962C8B-B14F-4D97-AF65-F5344CB8AC3E}">
        <p14:creationId xmlns:p14="http://schemas.microsoft.com/office/powerpoint/2010/main" val="36690924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3B9C-23AF-DFEA-5B4B-9474F940E230}"/>
              </a:ext>
            </a:extLst>
          </p:cNvPr>
          <p:cNvSpPr>
            <a:spLocks noGrp="1"/>
          </p:cNvSpPr>
          <p:nvPr>
            <p:ph type="title"/>
          </p:nvPr>
        </p:nvSpPr>
        <p:spPr/>
        <p:txBody>
          <a:bodyPr anchor="b">
            <a:normAutofit/>
          </a:bodyPr>
          <a:lstStyle/>
          <a:p>
            <a:r>
              <a:rPr lang="en-US" sz="3800" dirty="0"/>
              <a:t>WHERE WE ARE NOW</a:t>
            </a:r>
          </a:p>
        </p:txBody>
      </p:sp>
      <p:sp>
        <p:nvSpPr>
          <p:cNvPr id="4" name="Content Placeholder 3">
            <a:extLst>
              <a:ext uri="{FF2B5EF4-FFF2-40B4-BE49-F238E27FC236}">
                <a16:creationId xmlns:a16="http://schemas.microsoft.com/office/drawing/2014/main" id="{1E4CC54D-0E1E-0901-34C7-9A952876C4A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9342" y="1905364"/>
            <a:ext cx="6527934" cy="4200198"/>
          </a:xfrm>
        </p:spPr>
        <p:txBody>
          <a:bodyPr>
            <a:normAutofit/>
          </a:bodyPr>
          <a:lstStyle/>
          <a:p>
            <a:pPr marL="0" indent="0">
              <a:spcBef>
                <a:spcPts val="2500"/>
              </a:spcBef>
              <a:buFont typeface="Arial" panose="020B0604020202020204" pitchFamily="34" charset="0"/>
              <a:buNone/>
            </a:pPr>
            <a:r>
              <a:rPr lang="en-US" sz="1200" b="1" dirty="0"/>
              <a:t>Professional Services </a:t>
            </a:r>
          </a:p>
          <a:p>
            <a:pPr marL="457200" lvl="2"/>
            <a:r>
              <a:rPr lang="en-US" sz="1200" b="1" dirty="0">
                <a:solidFill>
                  <a:srgbClr val="0070C0"/>
                </a:solidFill>
                <a:effectLst/>
                <a:hlinkClick r:id="rId3">
                  <a:extLst>
                    <a:ext uri="{A12FA001-AC4F-418D-AE19-62706E023703}">
                      <ahyp:hlinkClr xmlns:ahyp="http://schemas.microsoft.com/office/drawing/2018/hyperlinkcolor" val="tx"/>
                    </a:ext>
                  </a:extLst>
                </a:hlinkClick>
              </a:rPr>
              <a:t>LAN</a:t>
            </a:r>
            <a:r>
              <a:rPr lang="en-US" sz="1200" dirty="0">
                <a:effectLst/>
              </a:rPr>
              <a:t> Prop #1, #2 and #3 </a:t>
            </a:r>
            <a:r>
              <a:rPr lang="en-US" sz="1200" dirty="0">
                <a:solidFill>
                  <a:schemeClr val="tx1"/>
                </a:solidFill>
                <a:effectLst/>
              </a:rPr>
              <a:t>as Production Architect</a:t>
            </a:r>
          </a:p>
          <a:p>
            <a:pPr marL="457200" lvl="2"/>
            <a:r>
              <a:rPr lang="en-US" sz="1200" b="1" dirty="0" err="1">
                <a:solidFill>
                  <a:srgbClr val="0070C0"/>
                </a:solidFill>
                <a:effectLst/>
                <a:hlinkClick r:id="rId4">
                  <a:extLst>
                    <a:ext uri="{A12FA001-AC4F-418D-AE19-62706E023703}">
                      <ahyp:hlinkClr xmlns:ahyp="http://schemas.microsoft.com/office/drawing/2018/hyperlinkcolor" val="tx"/>
                    </a:ext>
                  </a:extLst>
                </a:hlinkClick>
              </a:rPr>
              <a:t>PBDW</a:t>
            </a:r>
            <a:r>
              <a:rPr lang="en-US" sz="1200" dirty="0">
                <a:solidFill>
                  <a:srgbClr val="0070C0"/>
                </a:solidFill>
                <a:effectLst/>
                <a:hlinkClick r:id="rId4">
                  <a:extLst>
                    <a:ext uri="{A12FA001-AC4F-418D-AE19-62706E023703}">
                      <ahyp:hlinkClr xmlns:ahyp="http://schemas.microsoft.com/office/drawing/2018/hyperlinkcolor" val="tx"/>
                    </a:ext>
                  </a:extLst>
                </a:hlinkClick>
              </a:rPr>
              <a:t> </a:t>
            </a:r>
            <a:r>
              <a:rPr lang="en-US" sz="1200" dirty="0">
                <a:effectLst/>
              </a:rPr>
              <a:t>Prop #2 as Design Architect</a:t>
            </a:r>
          </a:p>
          <a:p>
            <a:pPr marL="457200" lvl="2"/>
            <a:r>
              <a:rPr lang="en-US" sz="1200" b="1" dirty="0">
                <a:solidFill>
                  <a:srgbClr val="0070C0"/>
                </a:solidFill>
                <a:effectLst/>
                <a:hlinkClick r:id="rId5">
                  <a:extLst>
                    <a:ext uri="{A12FA001-AC4F-418D-AE19-62706E023703}">
                      <ahyp:hlinkClr xmlns:ahyp="http://schemas.microsoft.com/office/drawing/2018/hyperlinkcolor" val="tx"/>
                    </a:ext>
                  </a:extLst>
                </a:hlinkClick>
              </a:rPr>
              <a:t>LA Group </a:t>
            </a:r>
            <a:r>
              <a:rPr lang="en-US" sz="1200" dirty="0">
                <a:effectLst/>
              </a:rPr>
              <a:t>Prop #3  as Civil/ Site Services Engineer</a:t>
            </a:r>
          </a:p>
          <a:p>
            <a:pPr marL="457200" lvl="2"/>
            <a:r>
              <a:rPr lang="en-US" sz="1200" b="1" dirty="0">
                <a:solidFill>
                  <a:srgbClr val="0070C0"/>
                </a:solidFill>
                <a:effectLst/>
                <a:hlinkClick r:id="rId6">
                  <a:extLst>
                    <a:ext uri="{A12FA001-AC4F-418D-AE19-62706E023703}">
                      <ahyp:hlinkClr xmlns:ahyp="http://schemas.microsoft.com/office/drawing/2018/hyperlinkcolor" val="tx"/>
                    </a:ext>
                  </a:extLst>
                </a:hlinkClick>
              </a:rPr>
              <a:t>Triton Construction</a:t>
            </a:r>
            <a:r>
              <a:rPr lang="en-US" sz="1200" b="1" dirty="0">
                <a:solidFill>
                  <a:srgbClr val="0070C0"/>
                </a:solidFill>
                <a:effectLst/>
              </a:rPr>
              <a:t> </a:t>
            </a:r>
            <a:r>
              <a:rPr lang="en-US" sz="1200" dirty="0" err="1">
                <a:effectLst/>
              </a:rPr>
              <a:t>Construction</a:t>
            </a:r>
            <a:r>
              <a:rPr lang="en-US" sz="1200" dirty="0">
                <a:effectLst/>
              </a:rPr>
              <a:t> Management Services</a:t>
            </a:r>
          </a:p>
          <a:p>
            <a:pPr marL="0" lvl="2" indent="0">
              <a:buNone/>
            </a:pPr>
            <a:endParaRPr lang="en-US" sz="1200" b="1" dirty="0"/>
          </a:p>
          <a:p>
            <a:pPr marL="0" lvl="2" indent="0">
              <a:buNone/>
            </a:pPr>
            <a:r>
              <a:rPr lang="en-US" sz="1200" b="1" dirty="0"/>
              <a:t>Current Progression </a:t>
            </a:r>
            <a:endParaRPr lang="en-US" sz="1200" dirty="0">
              <a:effectLst/>
            </a:endParaRPr>
          </a:p>
          <a:p>
            <a:pPr marL="457200" lvl="1"/>
            <a:r>
              <a:rPr lang="en-US" sz="1200" dirty="0">
                <a:effectLst/>
              </a:rPr>
              <a:t>Advancing Designs from Conceptual Design to Schematic Design Drawings</a:t>
            </a:r>
          </a:p>
          <a:p>
            <a:pPr marL="800100" lvl="3"/>
            <a:r>
              <a:rPr lang="en-US" sz="1200" dirty="0">
                <a:effectLst/>
              </a:rPr>
              <a:t>Engineers site walk-thru of mechanical systems (prop #1)</a:t>
            </a:r>
          </a:p>
          <a:p>
            <a:pPr marL="800100" lvl="3"/>
            <a:r>
              <a:rPr lang="en-US" sz="1200" dirty="0">
                <a:effectLst/>
              </a:rPr>
              <a:t>User group meetings </a:t>
            </a:r>
            <a:r>
              <a:rPr lang="en-US" sz="1200" dirty="0">
                <a:solidFill>
                  <a:schemeClr val="tx1"/>
                </a:solidFill>
                <a:effectLst/>
              </a:rPr>
              <a:t>– Proposition #2 &amp; Proposition #3</a:t>
            </a:r>
          </a:p>
          <a:p>
            <a:pPr marL="457200" lvl="1"/>
            <a:r>
              <a:rPr lang="en-US" sz="1200" dirty="0">
                <a:effectLst/>
              </a:rPr>
              <a:t>Schematic Design Drawings Estimating  - In Progress</a:t>
            </a:r>
            <a:r>
              <a:rPr lang="en-US" sz="1200" dirty="0">
                <a:solidFill>
                  <a:srgbClr val="FF0000"/>
                </a:solidFill>
                <a:effectLst/>
              </a:rPr>
              <a:t> </a:t>
            </a:r>
          </a:p>
          <a:p>
            <a:pPr marL="457200" lvl="1"/>
            <a:r>
              <a:rPr lang="en-US" sz="1200" dirty="0">
                <a:effectLst/>
              </a:rPr>
              <a:t>Set up regular High-Level discussions with Team (OACM Meetings)</a:t>
            </a:r>
          </a:p>
          <a:p>
            <a:pPr marL="457200" lvl="1"/>
            <a:r>
              <a:rPr lang="en-US" sz="1200" dirty="0">
                <a:effectLst/>
              </a:rPr>
              <a:t>Financing – Developing Cash Flow for Borrowing </a:t>
            </a:r>
          </a:p>
          <a:p>
            <a:pPr marL="171450" lvl="2" indent="0">
              <a:buNone/>
            </a:pPr>
            <a:endParaRPr lang="en-US" sz="1200" dirty="0">
              <a:effectLst/>
            </a:endParaRPr>
          </a:p>
        </p:txBody>
      </p:sp>
      <p:pic>
        <p:nvPicPr>
          <p:cNvPr id="6" name="Picture 5" descr="A room with tables and people&#10;&#10;AI-generated content may be incorrect.">
            <a:extLst>
              <a:ext uri="{FF2B5EF4-FFF2-40B4-BE49-F238E27FC236}">
                <a16:creationId xmlns:a16="http://schemas.microsoft.com/office/drawing/2014/main" id="{F846C0B1-E466-A903-C914-3C142CE64447}"/>
              </a:ext>
            </a:extLst>
          </p:cNvPr>
          <p:cNvPicPr>
            <a:picLocks noChangeAspect="1"/>
          </p:cNvPicPr>
          <p:nvPr/>
        </p:nvPicPr>
        <p:blipFill>
          <a:blip r:embed="rId7">
            <a:extLst>
              <a:ext uri="{28A0092B-C50C-407E-A947-70E740481C1C}">
                <a14:useLocalDpi xmlns:a14="http://schemas.microsoft.com/office/drawing/2010/main" val="0"/>
              </a:ext>
            </a:extLst>
          </a:blip>
          <a:srcRect l="50690" r="10415"/>
          <a:stretch>
            <a:fillRect/>
          </a:stretch>
        </p:blipFill>
        <p:spPr>
          <a:xfrm>
            <a:off x="7451835" y="0"/>
            <a:ext cx="4740165" cy="6858000"/>
          </a:xfrm>
          <a:prstGeom prst="rect">
            <a:avLst/>
          </a:prstGeom>
        </p:spPr>
      </p:pic>
    </p:spTree>
    <p:extLst>
      <p:ext uri="{BB962C8B-B14F-4D97-AF65-F5344CB8AC3E}">
        <p14:creationId xmlns:p14="http://schemas.microsoft.com/office/powerpoint/2010/main" val="2442666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5445-1AF6-E40C-0D6B-315B9AF99E67}"/>
              </a:ext>
            </a:extLst>
          </p:cNvPr>
          <p:cNvSpPr>
            <a:spLocks noGrp="1"/>
          </p:cNvSpPr>
          <p:nvPr>
            <p:ph type="title"/>
          </p:nvPr>
        </p:nvSpPr>
        <p:spPr>
          <a:xfrm>
            <a:off x="612647" y="197490"/>
            <a:ext cx="10759044" cy="757832"/>
          </a:xfrm>
        </p:spPr>
        <p:txBody>
          <a:bodyPr anchor="b">
            <a:normAutofit/>
          </a:bodyPr>
          <a:lstStyle/>
          <a:p>
            <a:r>
              <a:rPr lang="en-US" sz="3800" dirty="0"/>
              <a:t>Where we are now (Schedule overview)</a:t>
            </a:r>
          </a:p>
        </p:txBody>
      </p:sp>
      <p:sp>
        <p:nvSpPr>
          <p:cNvPr id="8" name="ProjectBar-Left-Label">
            <a:extLst>
              <a:ext uri="{FF2B5EF4-FFF2-40B4-BE49-F238E27FC236}">
                <a16:creationId xmlns:a16="http://schemas.microsoft.com/office/drawing/2014/main" id="{65DB7D4A-C902-020C-7B00-748F68161132}"/>
              </a:ext>
            </a:extLst>
          </p:cNvPr>
          <p:cNvSpPr txBox="1"/>
          <p:nvPr/>
        </p:nvSpPr>
        <p:spPr>
          <a:xfrm>
            <a:off x="0" y="1048542"/>
            <a:ext cx="874685" cy="35629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r" rtl="0"/>
            <a:r>
              <a:rPr lang="en-US" sz="800" b="0" i="0" dirty="0">
                <a:solidFill>
                  <a:srgbClr val="444444"/>
                </a:solidFill>
                <a:latin typeface="Segoe UI"/>
              </a:rPr>
              <a:t>Start</a:t>
            </a:r>
            <a:br>
              <a:rPr dirty="0"/>
            </a:br>
            <a:r>
              <a:rPr lang="en-US" sz="800" b="0" i="0" dirty="0">
                <a:solidFill>
                  <a:srgbClr val="444444"/>
                </a:solidFill>
                <a:latin typeface="Segoe UI"/>
              </a:rPr>
              <a:t>6/18/25</a:t>
            </a:r>
          </a:p>
        </p:txBody>
      </p:sp>
      <p:sp>
        <p:nvSpPr>
          <p:cNvPr id="9" name="ProjectBar-Right-Label">
            <a:extLst>
              <a:ext uri="{FF2B5EF4-FFF2-40B4-BE49-F238E27FC236}">
                <a16:creationId xmlns:a16="http://schemas.microsoft.com/office/drawing/2014/main" id="{7619BC7C-5D47-285A-88BE-177CADDA792C}"/>
              </a:ext>
            </a:extLst>
          </p:cNvPr>
          <p:cNvSpPr txBox="1"/>
          <p:nvPr/>
        </p:nvSpPr>
        <p:spPr>
          <a:xfrm>
            <a:off x="11374683" y="1048542"/>
            <a:ext cx="615013" cy="35629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l" rtl="0"/>
            <a:r>
              <a:rPr lang="en-US" sz="800" b="0" i="0" dirty="0">
                <a:solidFill>
                  <a:srgbClr val="444444"/>
                </a:solidFill>
                <a:latin typeface="Segoe UI"/>
              </a:rPr>
              <a:t>Finish</a:t>
            </a:r>
            <a:br>
              <a:rPr dirty="0"/>
            </a:br>
            <a:r>
              <a:rPr lang="en-US" sz="800" b="0" i="0" dirty="0">
                <a:solidFill>
                  <a:srgbClr val="444444"/>
                </a:solidFill>
                <a:latin typeface="Segoe UI"/>
              </a:rPr>
              <a:t>3/3/28</a:t>
            </a:r>
          </a:p>
        </p:txBody>
      </p:sp>
      <p:sp>
        <p:nvSpPr>
          <p:cNvPr id="11" name="TimescaleTextBox">
            <a:extLst>
              <a:ext uri="{FF2B5EF4-FFF2-40B4-BE49-F238E27FC236}">
                <a16:creationId xmlns:a16="http://schemas.microsoft.com/office/drawing/2014/main" id="{439BBB14-32B0-725E-AFB3-66FA5A191B2A}"/>
              </a:ext>
            </a:extLst>
          </p:cNvPr>
          <p:cNvSpPr txBox="1"/>
          <p:nvPr/>
        </p:nvSpPr>
        <p:spPr>
          <a:xfrm>
            <a:off x="1093356" y="1195817"/>
            <a:ext cx="1052356" cy="195959"/>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0" i="0" dirty="0">
                <a:solidFill>
                  <a:srgbClr val="444444"/>
                </a:solidFill>
                <a:latin typeface="Segoe UI"/>
              </a:rPr>
              <a:t>Half 2, 2025</a:t>
            </a:r>
          </a:p>
        </p:txBody>
      </p:sp>
      <p:cxnSp>
        <p:nvCxnSpPr>
          <p:cNvPr id="12" name="TimescaleLine">
            <a:extLst>
              <a:ext uri="{FF2B5EF4-FFF2-40B4-BE49-F238E27FC236}">
                <a16:creationId xmlns:a16="http://schemas.microsoft.com/office/drawing/2014/main" id="{5BC817F3-7B61-D16C-5FFA-DF3FABDEFEB2}"/>
              </a:ext>
            </a:extLst>
          </p:cNvPr>
          <p:cNvCxnSpPr/>
          <p:nvPr/>
        </p:nvCxnSpPr>
        <p:spPr>
          <a:xfrm flipH="1" flipV="1">
            <a:off x="1093356" y="1267075"/>
            <a:ext cx="0" cy="124701"/>
          </a:xfrm>
          <a:prstGeom prst="line">
            <a:avLst/>
          </a:prstGeom>
          <a:ln w="12700">
            <a:solidFill>
              <a:srgbClr val="444444"/>
            </a:solidFill>
          </a:ln>
        </p:spPr>
        <p:style>
          <a:lnRef idx="0">
            <a:scrgbClr r="0" g="0" b="0"/>
          </a:lnRef>
          <a:fillRef idx="0">
            <a:scrgbClr r="0" g="0" b="0"/>
          </a:fillRef>
          <a:effectRef idx="0">
            <a:scrgbClr r="0" g="0" b="0"/>
          </a:effectRef>
          <a:fontRef idx="none"/>
        </p:style>
      </p:cxnSp>
      <p:sp>
        <p:nvSpPr>
          <p:cNvPr id="13" name="TimescaleTextBox">
            <a:extLst>
              <a:ext uri="{FF2B5EF4-FFF2-40B4-BE49-F238E27FC236}">
                <a16:creationId xmlns:a16="http://schemas.microsoft.com/office/drawing/2014/main" id="{823803BB-0AF0-5A9F-A265-2F48CC1051EE}"/>
              </a:ext>
            </a:extLst>
          </p:cNvPr>
          <p:cNvSpPr txBox="1"/>
          <p:nvPr/>
        </p:nvSpPr>
        <p:spPr>
          <a:xfrm>
            <a:off x="3020397" y="1195817"/>
            <a:ext cx="1052356" cy="195959"/>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0" i="0" dirty="0">
                <a:solidFill>
                  <a:srgbClr val="444444"/>
                </a:solidFill>
                <a:latin typeface="Segoe UI"/>
              </a:rPr>
              <a:t>Half 1, 2026</a:t>
            </a:r>
          </a:p>
        </p:txBody>
      </p:sp>
      <p:cxnSp>
        <p:nvCxnSpPr>
          <p:cNvPr id="14" name="TimescaleLine">
            <a:extLst>
              <a:ext uri="{FF2B5EF4-FFF2-40B4-BE49-F238E27FC236}">
                <a16:creationId xmlns:a16="http://schemas.microsoft.com/office/drawing/2014/main" id="{F317E8CC-2574-BBB3-2354-174D03694758}"/>
              </a:ext>
            </a:extLst>
          </p:cNvPr>
          <p:cNvCxnSpPr/>
          <p:nvPr/>
        </p:nvCxnSpPr>
        <p:spPr>
          <a:xfrm flipH="1" flipV="1">
            <a:off x="3020397" y="1267075"/>
            <a:ext cx="0" cy="124701"/>
          </a:xfrm>
          <a:prstGeom prst="line">
            <a:avLst/>
          </a:prstGeom>
          <a:ln w="12700">
            <a:solidFill>
              <a:srgbClr val="444444"/>
            </a:solidFill>
          </a:ln>
        </p:spPr>
        <p:style>
          <a:lnRef idx="0">
            <a:scrgbClr r="0" g="0" b="0"/>
          </a:lnRef>
          <a:fillRef idx="0">
            <a:scrgbClr r="0" g="0" b="0"/>
          </a:fillRef>
          <a:effectRef idx="0">
            <a:scrgbClr r="0" g="0" b="0"/>
          </a:effectRef>
          <a:fontRef idx="none"/>
        </p:style>
      </p:cxnSp>
      <p:sp>
        <p:nvSpPr>
          <p:cNvPr id="7" name="ProjectBarRectangle">
            <a:extLst>
              <a:ext uri="{FF2B5EF4-FFF2-40B4-BE49-F238E27FC236}">
                <a16:creationId xmlns:a16="http://schemas.microsoft.com/office/drawing/2014/main" id="{AA0855D2-3EDC-49AF-D772-FE106CBBF3E2}"/>
              </a:ext>
            </a:extLst>
          </p:cNvPr>
          <p:cNvSpPr/>
          <p:nvPr/>
        </p:nvSpPr>
        <p:spPr>
          <a:xfrm>
            <a:off x="678824" y="1400684"/>
            <a:ext cx="10696748" cy="4890075"/>
          </a:xfrm>
          <a:prstGeom prst="rect">
            <a:avLst/>
          </a:prstGeom>
          <a:solidFill>
            <a:srgbClr val="FFFFFF">
              <a:alpha val="100000"/>
            </a:srgbClr>
          </a:solidFill>
          <a:ln w="12700">
            <a:solidFill>
              <a:srgbClr val="444444"/>
            </a:solid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15" name="TimescaleTextBox">
            <a:extLst>
              <a:ext uri="{FF2B5EF4-FFF2-40B4-BE49-F238E27FC236}">
                <a16:creationId xmlns:a16="http://schemas.microsoft.com/office/drawing/2014/main" id="{9812890F-E7B5-210A-B8A6-F1CD0EA0E35F}"/>
              </a:ext>
            </a:extLst>
          </p:cNvPr>
          <p:cNvSpPr txBox="1"/>
          <p:nvPr/>
        </p:nvSpPr>
        <p:spPr>
          <a:xfrm>
            <a:off x="4920104" y="1195817"/>
            <a:ext cx="1052356" cy="195959"/>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0" i="0" dirty="0">
                <a:solidFill>
                  <a:srgbClr val="444444"/>
                </a:solidFill>
                <a:latin typeface="Segoe UI"/>
              </a:rPr>
              <a:t>Half 2, 2026</a:t>
            </a:r>
          </a:p>
        </p:txBody>
      </p:sp>
      <p:cxnSp>
        <p:nvCxnSpPr>
          <p:cNvPr id="16" name="TimescaleLine">
            <a:extLst>
              <a:ext uri="{FF2B5EF4-FFF2-40B4-BE49-F238E27FC236}">
                <a16:creationId xmlns:a16="http://schemas.microsoft.com/office/drawing/2014/main" id="{8A0E9959-98B7-8972-384B-28026067BEA2}"/>
              </a:ext>
            </a:extLst>
          </p:cNvPr>
          <p:cNvCxnSpPr/>
          <p:nvPr/>
        </p:nvCxnSpPr>
        <p:spPr>
          <a:xfrm flipH="1" flipV="1">
            <a:off x="4920104" y="1267075"/>
            <a:ext cx="0" cy="124701"/>
          </a:xfrm>
          <a:prstGeom prst="line">
            <a:avLst/>
          </a:prstGeom>
          <a:ln w="12700">
            <a:solidFill>
              <a:srgbClr val="444444"/>
            </a:solidFill>
          </a:ln>
        </p:spPr>
        <p:style>
          <a:lnRef idx="0">
            <a:scrgbClr r="0" g="0" b="0"/>
          </a:lnRef>
          <a:fillRef idx="0">
            <a:scrgbClr r="0" g="0" b="0"/>
          </a:fillRef>
          <a:effectRef idx="0">
            <a:scrgbClr r="0" g="0" b="0"/>
          </a:effectRef>
          <a:fontRef idx="none"/>
        </p:style>
      </p:cxnSp>
      <p:sp>
        <p:nvSpPr>
          <p:cNvPr id="17" name="TimescaleTextBox">
            <a:extLst>
              <a:ext uri="{FF2B5EF4-FFF2-40B4-BE49-F238E27FC236}">
                <a16:creationId xmlns:a16="http://schemas.microsoft.com/office/drawing/2014/main" id="{6CA8D159-152A-9986-DDEC-6AE26144ACEF}"/>
              </a:ext>
            </a:extLst>
          </p:cNvPr>
          <p:cNvSpPr txBox="1"/>
          <p:nvPr/>
        </p:nvSpPr>
        <p:spPr>
          <a:xfrm>
            <a:off x="6860811" y="1195817"/>
            <a:ext cx="1052356" cy="195959"/>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0" i="0" dirty="0">
                <a:solidFill>
                  <a:srgbClr val="444444"/>
                </a:solidFill>
                <a:latin typeface="Segoe UI"/>
              </a:rPr>
              <a:t>Half 1, 2027</a:t>
            </a:r>
          </a:p>
        </p:txBody>
      </p:sp>
      <p:cxnSp>
        <p:nvCxnSpPr>
          <p:cNvPr id="18" name="TimescaleLine">
            <a:extLst>
              <a:ext uri="{FF2B5EF4-FFF2-40B4-BE49-F238E27FC236}">
                <a16:creationId xmlns:a16="http://schemas.microsoft.com/office/drawing/2014/main" id="{50FA3196-8556-2D03-0F7F-3B718354427B}"/>
              </a:ext>
            </a:extLst>
          </p:cNvPr>
          <p:cNvCxnSpPr/>
          <p:nvPr/>
        </p:nvCxnSpPr>
        <p:spPr>
          <a:xfrm flipH="1" flipV="1">
            <a:off x="6860811" y="1267075"/>
            <a:ext cx="0" cy="124701"/>
          </a:xfrm>
          <a:prstGeom prst="line">
            <a:avLst/>
          </a:prstGeom>
          <a:ln w="12700">
            <a:solidFill>
              <a:srgbClr val="444444"/>
            </a:solidFill>
          </a:ln>
        </p:spPr>
        <p:style>
          <a:lnRef idx="0">
            <a:scrgbClr r="0" g="0" b="0"/>
          </a:lnRef>
          <a:fillRef idx="0">
            <a:scrgbClr r="0" g="0" b="0"/>
          </a:fillRef>
          <a:effectRef idx="0">
            <a:scrgbClr r="0" g="0" b="0"/>
          </a:effectRef>
          <a:fontRef idx="none"/>
        </p:style>
      </p:cxnSp>
      <p:sp>
        <p:nvSpPr>
          <p:cNvPr id="19" name="TimescaleTextBox">
            <a:extLst>
              <a:ext uri="{FF2B5EF4-FFF2-40B4-BE49-F238E27FC236}">
                <a16:creationId xmlns:a16="http://schemas.microsoft.com/office/drawing/2014/main" id="{CF9B98EF-7B44-C738-A639-AA67DAA25EE0}"/>
              </a:ext>
            </a:extLst>
          </p:cNvPr>
          <p:cNvSpPr txBox="1"/>
          <p:nvPr/>
        </p:nvSpPr>
        <p:spPr>
          <a:xfrm>
            <a:off x="8760518" y="1195817"/>
            <a:ext cx="1052356" cy="195959"/>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0" i="0" dirty="0">
                <a:solidFill>
                  <a:srgbClr val="444444"/>
                </a:solidFill>
                <a:latin typeface="Segoe UI"/>
              </a:rPr>
              <a:t>Half 2, 2027</a:t>
            </a:r>
          </a:p>
        </p:txBody>
      </p:sp>
      <p:cxnSp>
        <p:nvCxnSpPr>
          <p:cNvPr id="20" name="TimescaleLine">
            <a:extLst>
              <a:ext uri="{FF2B5EF4-FFF2-40B4-BE49-F238E27FC236}">
                <a16:creationId xmlns:a16="http://schemas.microsoft.com/office/drawing/2014/main" id="{72E93E1B-6871-7325-94F5-7454BA9A9CE9}"/>
              </a:ext>
            </a:extLst>
          </p:cNvPr>
          <p:cNvCxnSpPr/>
          <p:nvPr/>
        </p:nvCxnSpPr>
        <p:spPr>
          <a:xfrm flipH="1" flipV="1">
            <a:off x="8760518" y="1267075"/>
            <a:ext cx="0" cy="124701"/>
          </a:xfrm>
          <a:prstGeom prst="line">
            <a:avLst/>
          </a:prstGeom>
          <a:ln w="12700">
            <a:solidFill>
              <a:srgbClr val="444444"/>
            </a:solidFill>
          </a:ln>
        </p:spPr>
        <p:style>
          <a:lnRef idx="0">
            <a:scrgbClr r="0" g="0" b="0"/>
          </a:lnRef>
          <a:fillRef idx="0">
            <a:scrgbClr r="0" g="0" b="0"/>
          </a:fillRef>
          <a:effectRef idx="0">
            <a:scrgbClr r="0" g="0" b="0"/>
          </a:effectRef>
          <a:fontRef idx="none"/>
        </p:style>
      </p:cxnSp>
      <p:sp>
        <p:nvSpPr>
          <p:cNvPr id="21" name="TimescaleTextBox">
            <a:extLst>
              <a:ext uri="{FF2B5EF4-FFF2-40B4-BE49-F238E27FC236}">
                <a16:creationId xmlns:a16="http://schemas.microsoft.com/office/drawing/2014/main" id="{19BC5AB3-04E4-1F5B-B2D6-E99D748F6560}"/>
              </a:ext>
            </a:extLst>
          </p:cNvPr>
          <p:cNvSpPr txBox="1"/>
          <p:nvPr/>
        </p:nvSpPr>
        <p:spPr>
          <a:xfrm>
            <a:off x="10701225" y="1195817"/>
            <a:ext cx="1052356" cy="195959"/>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0" i="0" dirty="0">
                <a:solidFill>
                  <a:srgbClr val="444444"/>
                </a:solidFill>
                <a:latin typeface="Segoe UI"/>
              </a:rPr>
              <a:t>Half 1, 2028</a:t>
            </a:r>
          </a:p>
        </p:txBody>
      </p:sp>
      <p:cxnSp>
        <p:nvCxnSpPr>
          <p:cNvPr id="22" name="TimescaleLine">
            <a:extLst>
              <a:ext uri="{FF2B5EF4-FFF2-40B4-BE49-F238E27FC236}">
                <a16:creationId xmlns:a16="http://schemas.microsoft.com/office/drawing/2014/main" id="{49ED2964-CA9F-62BA-166C-D2922B6394CD}"/>
              </a:ext>
            </a:extLst>
          </p:cNvPr>
          <p:cNvCxnSpPr/>
          <p:nvPr/>
        </p:nvCxnSpPr>
        <p:spPr>
          <a:xfrm flipH="1" flipV="1">
            <a:off x="10701225" y="1267075"/>
            <a:ext cx="0" cy="124701"/>
          </a:xfrm>
          <a:prstGeom prst="line">
            <a:avLst/>
          </a:prstGeom>
          <a:ln w="12700">
            <a:solidFill>
              <a:srgbClr val="444444"/>
            </a:solidFill>
          </a:ln>
        </p:spPr>
        <p:style>
          <a:lnRef idx="0">
            <a:scrgbClr r="0" g="0" b="0"/>
          </a:lnRef>
          <a:fillRef idx="0">
            <a:scrgbClr r="0" g="0" b="0"/>
          </a:fillRef>
          <a:effectRef idx="0">
            <a:scrgbClr r="0" g="0" b="0"/>
          </a:effectRef>
          <a:fontRef idx="none"/>
        </p:style>
      </p:cxnSp>
      <p:cxnSp>
        <p:nvCxnSpPr>
          <p:cNvPr id="58" name="Straight Connector 57">
            <a:extLst>
              <a:ext uri="{FF2B5EF4-FFF2-40B4-BE49-F238E27FC236}">
                <a16:creationId xmlns:a16="http://schemas.microsoft.com/office/drawing/2014/main" id="{D123426E-53BF-88BE-2883-F5200E8FA9C5}"/>
              </a:ext>
            </a:extLst>
          </p:cNvPr>
          <p:cNvCxnSpPr>
            <a:cxnSpLocks/>
            <a:stCxn id="17" idx="1"/>
          </p:cNvCxnSpPr>
          <p:nvPr/>
        </p:nvCxnSpPr>
        <p:spPr>
          <a:xfrm>
            <a:off x="6860811" y="1293797"/>
            <a:ext cx="41001" cy="4961333"/>
          </a:xfrm>
          <a:prstGeom prst="line">
            <a:avLst/>
          </a:prstGeom>
          <a:ln>
            <a:prstDash val="sysDash"/>
          </a:ln>
        </p:spPr>
        <p:style>
          <a:lnRef idx="1">
            <a:schemeClr val="accent2"/>
          </a:lnRef>
          <a:fillRef idx="0">
            <a:schemeClr val="accent2"/>
          </a:fillRef>
          <a:effectRef idx="0">
            <a:schemeClr val="accent2"/>
          </a:effectRef>
          <a:fontRef idx="minor">
            <a:schemeClr val="tx1"/>
          </a:fontRef>
        </p:style>
      </p:cxnSp>
      <p:cxnSp>
        <p:nvCxnSpPr>
          <p:cNvPr id="61" name="Straight Connector 60">
            <a:extLst>
              <a:ext uri="{FF2B5EF4-FFF2-40B4-BE49-F238E27FC236}">
                <a16:creationId xmlns:a16="http://schemas.microsoft.com/office/drawing/2014/main" id="{D24FFC6D-C79E-E4AE-DF8D-20EF92072BAC}"/>
              </a:ext>
            </a:extLst>
          </p:cNvPr>
          <p:cNvCxnSpPr>
            <a:cxnSpLocks/>
          </p:cNvCxnSpPr>
          <p:nvPr/>
        </p:nvCxnSpPr>
        <p:spPr>
          <a:xfrm>
            <a:off x="3028080" y="1293797"/>
            <a:ext cx="41001" cy="4961333"/>
          </a:xfrm>
          <a:prstGeom prst="line">
            <a:avLst/>
          </a:prstGeom>
          <a:ln>
            <a:prstDash val="sysDash"/>
          </a:ln>
        </p:spPr>
        <p:style>
          <a:lnRef idx="1">
            <a:schemeClr val="accent2"/>
          </a:lnRef>
          <a:fillRef idx="0">
            <a:schemeClr val="accent2"/>
          </a:fillRef>
          <a:effectRef idx="0">
            <a:schemeClr val="accent2"/>
          </a:effectRef>
          <a:fontRef idx="minor">
            <a:schemeClr val="tx1"/>
          </a:fontRef>
        </p:style>
      </p:cxnSp>
      <p:cxnSp>
        <p:nvCxnSpPr>
          <p:cNvPr id="62" name="Straight Connector 61">
            <a:extLst>
              <a:ext uri="{FF2B5EF4-FFF2-40B4-BE49-F238E27FC236}">
                <a16:creationId xmlns:a16="http://schemas.microsoft.com/office/drawing/2014/main" id="{C2A986CE-F343-29FC-E2D3-A8214A20903C}"/>
              </a:ext>
            </a:extLst>
          </p:cNvPr>
          <p:cNvCxnSpPr>
            <a:cxnSpLocks/>
          </p:cNvCxnSpPr>
          <p:nvPr/>
        </p:nvCxnSpPr>
        <p:spPr>
          <a:xfrm>
            <a:off x="10687558" y="1293797"/>
            <a:ext cx="41001" cy="4961333"/>
          </a:xfrm>
          <a:prstGeom prst="line">
            <a:avLst/>
          </a:prstGeom>
          <a:ln>
            <a:prstDash val="sysDash"/>
          </a:ln>
        </p:spPr>
        <p:style>
          <a:lnRef idx="1">
            <a:schemeClr val="accent2"/>
          </a:lnRef>
          <a:fillRef idx="0">
            <a:schemeClr val="accent2"/>
          </a:fillRef>
          <a:effectRef idx="0">
            <a:schemeClr val="accent2"/>
          </a:effectRef>
          <a:fontRef idx="minor">
            <a:schemeClr val="tx1"/>
          </a:fontRef>
        </p:style>
      </p:cxnSp>
      <p:sp>
        <p:nvSpPr>
          <p:cNvPr id="53" name="TodayMarkerBackground">
            <a:extLst>
              <a:ext uri="{FF2B5EF4-FFF2-40B4-BE49-F238E27FC236}">
                <a16:creationId xmlns:a16="http://schemas.microsoft.com/office/drawing/2014/main" id="{5C405A83-98FF-137E-B1AD-C018C0AE8F3B}"/>
              </a:ext>
            </a:extLst>
          </p:cNvPr>
          <p:cNvSpPr/>
          <p:nvPr/>
        </p:nvSpPr>
        <p:spPr>
          <a:xfrm>
            <a:off x="1653702" y="955322"/>
            <a:ext cx="792683" cy="178145"/>
          </a:xfrm>
          <a:prstGeom prst="rect">
            <a:avLst/>
          </a:prstGeom>
          <a:solidFill>
            <a:srgbClr val="31752F">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77500" lnSpcReduction="20000"/>
          </a:bodyPr>
          <a:lstStyle/>
          <a:p>
            <a:pPr algn="ctr"/>
            <a:endParaRPr lang="en-US"/>
          </a:p>
        </p:txBody>
      </p:sp>
      <p:sp>
        <p:nvSpPr>
          <p:cNvPr id="54" name="TodayMarkerLabel">
            <a:extLst>
              <a:ext uri="{FF2B5EF4-FFF2-40B4-BE49-F238E27FC236}">
                <a16:creationId xmlns:a16="http://schemas.microsoft.com/office/drawing/2014/main" id="{A174D78E-EAC5-51AF-7A01-94659C63C78B}"/>
              </a:ext>
            </a:extLst>
          </p:cNvPr>
          <p:cNvSpPr txBox="1"/>
          <p:nvPr/>
        </p:nvSpPr>
        <p:spPr>
          <a:xfrm>
            <a:off x="1653702" y="955322"/>
            <a:ext cx="792683" cy="178145"/>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rtl="0"/>
            <a:r>
              <a:rPr lang="en-US" sz="800" b="1" i="0" dirty="0">
                <a:solidFill>
                  <a:srgbClr val="FFFFFF"/>
                </a:solidFill>
                <a:latin typeface="Segoe UI"/>
              </a:rPr>
              <a:t>Today</a:t>
            </a:r>
          </a:p>
        </p:txBody>
      </p:sp>
      <p:sp>
        <p:nvSpPr>
          <p:cNvPr id="10" name="ProjectBar-SummaryTask-Label">
            <a:extLst>
              <a:ext uri="{FF2B5EF4-FFF2-40B4-BE49-F238E27FC236}">
                <a16:creationId xmlns:a16="http://schemas.microsoft.com/office/drawing/2014/main" id="{5E3E0FE3-95C8-2C8E-5749-5A0F1F079236}"/>
              </a:ext>
            </a:extLst>
          </p:cNvPr>
          <p:cNvSpPr txBox="1"/>
          <p:nvPr/>
        </p:nvSpPr>
        <p:spPr>
          <a:xfrm>
            <a:off x="956687" y="6308573"/>
            <a:ext cx="287006" cy="97980"/>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fontScale="40000" lnSpcReduction="20000"/>
          </a:bodyPr>
          <a:lstStyle/>
          <a:p>
            <a:pPr algn="l" rtl="0"/>
            <a:endParaRPr/>
          </a:p>
        </p:txBody>
      </p:sp>
      <p:sp>
        <p:nvSpPr>
          <p:cNvPr id="23" name="Taskrect">
            <a:extLst>
              <a:ext uri="{FF2B5EF4-FFF2-40B4-BE49-F238E27FC236}">
                <a16:creationId xmlns:a16="http://schemas.microsoft.com/office/drawing/2014/main" id="{BB5CB1B1-1E15-A674-DA78-A76CE1C15233}"/>
              </a:ext>
            </a:extLst>
          </p:cNvPr>
          <p:cNvSpPr/>
          <p:nvPr/>
        </p:nvSpPr>
        <p:spPr>
          <a:xfrm>
            <a:off x="4741569" y="3030709"/>
            <a:ext cx="2119242" cy="534434"/>
          </a:xfrm>
          <a:prstGeom prst="rect">
            <a:avLst/>
          </a:prstGeom>
          <a:solidFill>
            <a:srgbClr val="FEE59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24" name="TaskProgressRect">
            <a:extLst>
              <a:ext uri="{FF2B5EF4-FFF2-40B4-BE49-F238E27FC236}">
                <a16:creationId xmlns:a16="http://schemas.microsoft.com/office/drawing/2014/main" id="{E306DD73-1073-A858-9FC6-7E70D121B031}"/>
              </a:ext>
            </a:extLst>
          </p:cNvPr>
          <p:cNvSpPr/>
          <p:nvPr/>
        </p:nvSpPr>
        <p:spPr>
          <a:xfrm>
            <a:off x="3567075" y="3030709"/>
            <a:ext cx="0" cy="534434"/>
          </a:xfrm>
          <a:prstGeom prst="rect">
            <a:avLst/>
          </a:prstGeom>
          <a:solidFill>
            <a:srgbClr val="FDD355">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25" name="Shape19">
            <a:extLst>
              <a:ext uri="{FF2B5EF4-FFF2-40B4-BE49-F238E27FC236}">
                <a16:creationId xmlns:a16="http://schemas.microsoft.com/office/drawing/2014/main" id="{81ED1C35-54EB-4C21-9CD0-9E7474E0B7E4}"/>
              </a:ext>
            </a:extLst>
          </p:cNvPr>
          <p:cNvSpPr txBox="1"/>
          <p:nvPr/>
        </p:nvSpPr>
        <p:spPr>
          <a:xfrm>
            <a:off x="4758904" y="3029992"/>
            <a:ext cx="1285558"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Burke Field Upgrades - Construction</a:t>
            </a:r>
            <a:br>
              <a:rPr dirty="0"/>
            </a:br>
            <a:r>
              <a:rPr lang="en-US" sz="800" dirty="0"/>
              <a:t>6</a:t>
            </a:r>
            <a:r>
              <a:rPr lang="en-US" sz="800" b="0" i="0" dirty="0">
                <a:solidFill>
                  <a:srgbClr val="444444"/>
                </a:solidFill>
                <a:latin typeface="Segoe UI"/>
              </a:rPr>
              <a:t>/1/26 - 12/31/26</a:t>
            </a:r>
          </a:p>
        </p:txBody>
      </p:sp>
      <p:sp>
        <p:nvSpPr>
          <p:cNvPr id="26" name="Taskrect">
            <a:extLst>
              <a:ext uri="{FF2B5EF4-FFF2-40B4-BE49-F238E27FC236}">
                <a16:creationId xmlns:a16="http://schemas.microsoft.com/office/drawing/2014/main" id="{4DEF23BC-7A84-F953-36A5-CEF87FE8FFFF}"/>
              </a:ext>
            </a:extLst>
          </p:cNvPr>
          <p:cNvSpPr/>
          <p:nvPr/>
        </p:nvSpPr>
        <p:spPr>
          <a:xfrm>
            <a:off x="4892770" y="3574051"/>
            <a:ext cx="4523762" cy="534434"/>
          </a:xfrm>
          <a:prstGeom prst="rect">
            <a:avLst/>
          </a:prstGeom>
          <a:solidFill>
            <a:srgbClr val="C5E0B3">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27" name="TaskProgressRect">
            <a:extLst>
              <a:ext uri="{FF2B5EF4-FFF2-40B4-BE49-F238E27FC236}">
                <a16:creationId xmlns:a16="http://schemas.microsoft.com/office/drawing/2014/main" id="{AA0566CE-72E6-18AC-7E8B-5E61DA7C7477}"/>
              </a:ext>
            </a:extLst>
          </p:cNvPr>
          <p:cNvSpPr/>
          <p:nvPr/>
        </p:nvSpPr>
        <p:spPr>
          <a:xfrm>
            <a:off x="4892770" y="3574051"/>
            <a:ext cx="0" cy="534434"/>
          </a:xfrm>
          <a:prstGeom prst="rect">
            <a:avLst/>
          </a:prstGeom>
          <a:solidFill>
            <a:srgbClr val="A0CC82">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28" name="Shape22">
            <a:extLst>
              <a:ext uri="{FF2B5EF4-FFF2-40B4-BE49-F238E27FC236}">
                <a16:creationId xmlns:a16="http://schemas.microsoft.com/office/drawing/2014/main" id="{C062B83D-5ABE-59D9-9CB6-05DF07417257}"/>
              </a:ext>
            </a:extLst>
          </p:cNvPr>
          <p:cNvSpPr txBox="1"/>
          <p:nvPr/>
        </p:nvSpPr>
        <p:spPr>
          <a:xfrm>
            <a:off x="4892770" y="3574051"/>
            <a:ext cx="2514720"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District-Wide Infrastructure - Construction</a:t>
            </a:r>
            <a:br>
              <a:rPr dirty="0"/>
            </a:br>
            <a:r>
              <a:rPr lang="en-US" sz="800" b="0" i="0" dirty="0">
                <a:solidFill>
                  <a:srgbClr val="444444"/>
                </a:solidFill>
                <a:latin typeface="Segoe UI"/>
              </a:rPr>
              <a:t>6/26/26 - 8/31/27</a:t>
            </a:r>
          </a:p>
        </p:txBody>
      </p:sp>
      <p:sp>
        <p:nvSpPr>
          <p:cNvPr id="29" name="Taskrect">
            <a:extLst>
              <a:ext uri="{FF2B5EF4-FFF2-40B4-BE49-F238E27FC236}">
                <a16:creationId xmlns:a16="http://schemas.microsoft.com/office/drawing/2014/main" id="{61359329-0698-9415-5BF6-22A739BB2CDE}"/>
              </a:ext>
            </a:extLst>
          </p:cNvPr>
          <p:cNvSpPr/>
          <p:nvPr/>
        </p:nvSpPr>
        <p:spPr>
          <a:xfrm>
            <a:off x="5535117" y="4117392"/>
            <a:ext cx="3881415" cy="534434"/>
          </a:xfrm>
          <a:prstGeom prst="rect">
            <a:avLst/>
          </a:prstGeom>
          <a:solidFill>
            <a:srgbClr val="DFEBF7">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0" name="TaskProgressRect">
            <a:extLst>
              <a:ext uri="{FF2B5EF4-FFF2-40B4-BE49-F238E27FC236}">
                <a16:creationId xmlns:a16="http://schemas.microsoft.com/office/drawing/2014/main" id="{576A06DE-C209-4D39-0AA2-D6F607969B31}"/>
              </a:ext>
            </a:extLst>
          </p:cNvPr>
          <p:cNvSpPr/>
          <p:nvPr/>
        </p:nvSpPr>
        <p:spPr>
          <a:xfrm>
            <a:off x="5535117" y="4117392"/>
            <a:ext cx="0" cy="534434"/>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1" name="Shape25">
            <a:extLst>
              <a:ext uri="{FF2B5EF4-FFF2-40B4-BE49-F238E27FC236}">
                <a16:creationId xmlns:a16="http://schemas.microsoft.com/office/drawing/2014/main" id="{C89906B3-E5F0-86A3-A593-28B22ACBD426}"/>
              </a:ext>
            </a:extLst>
          </p:cNvPr>
          <p:cNvSpPr txBox="1"/>
          <p:nvPr/>
        </p:nvSpPr>
        <p:spPr>
          <a:xfrm>
            <a:off x="5535117" y="4117392"/>
            <a:ext cx="1722036"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Farragut Additions - Construction</a:t>
            </a:r>
            <a:br>
              <a:rPr dirty="0"/>
            </a:br>
            <a:r>
              <a:rPr lang="en-US" sz="800" b="0" i="0" dirty="0">
                <a:solidFill>
                  <a:srgbClr val="444444"/>
                </a:solidFill>
                <a:latin typeface="Segoe UI"/>
              </a:rPr>
              <a:t>8/27/26 - 8/31/27</a:t>
            </a:r>
          </a:p>
        </p:txBody>
      </p:sp>
      <p:sp>
        <p:nvSpPr>
          <p:cNvPr id="32" name="Taskrect">
            <a:extLst>
              <a:ext uri="{FF2B5EF4-FFF2-40B4-BE49-F238E27FC236}">
                <a16:creationId xmlns:a16="http://schemas.microsoft.com/office/drawing/2014/main" id="{D639ED85-BD15-C315-F1AB-C4B8DA0B4FA3}"/>
              </a:ext>
            </a:extLst>
          </p:cNvPr>
          <p:cNvSpPr/>
          <p:nvPr/>
        </p:nvSpPr>
        <p:spPr>
          <a:xfrm>
            <a:off x="9430199" y="4117392"/>
            <a:ext cx="1298361" cy="534434"/>
          </a:xfrm>
          <a:prstGeom prst="rect">
            <a:avLst/>
          </a:prstGeom>
          <a:solidFill>
            <a:srgbClr val="DFEBF7">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3" name="TaskProgressRect">
            <a:extLst>
              <a:ext uri="{FF2B5EF4-FFF2-40B4-BE49-F238E27FC236}">
                <a16:creationId xmlns:a16="http://schemas.microsoft.com/office/drawing/2014/main" id="{9498F095-986E-2583-6F3C-FEF1633704F8}"/>
              </a:ext>
            </a:extLst>
          </p:cNvPr>
          <p:cNvSpPr/>
          <p:nvPr/>
        </p:nvSpPr>
        <p:spPr>
          <a:xfrm>
            <a:off x="9430199" y="4117392"/>
            <a:ext cx="0" cy="534434"/>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4" name="Shape28">
            <a:extLst>
              <a:ext uri="{FF2B5EF4-FFF2-40B4-BE49-F238E27FC236}">
                <a16:creationId xmlns:a16="http://schemas.microsoft.com/office/drawing/2014/main" id="{78B33483-8411-3FB2-CB94-226EF929DACA}"/>
              </a:ext>
            </a:extLst>
          </p:cNvPr>
          <p:cNvSpPr txBox="1"/>
          <p:nvPr/>
        </p:nvSpPr>
        <p:spPr>
          <a:xfrm>
            <a:off x="9430199" y="4117392"/>
            <a:ext cx="1298361"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Farragut Renovations</a:t>
            </a:r>
            <a:br/>
            <a:r>
              <a:rPr lang="en-US" sz="800" b="0" i="0" dirty="0">
                <a:solidFill>
                  <a:srgbClr val="444444"/>
                </a:solidFill>
                <a:latin typeface="Segoe UI"/>
              </a:rPr>
              <a:t>9/1/27 - 1/3/28</a:t>
            </a:r>
          </a:p>
        </p:txBody>
      </p:sp>
      <p:sp>
        <p:nvSpPr>
          <p:cNvPr id="35" name="Taskrect">
            <a:extLst>
              <a:ext uri="{FF2B5EF4-FFF2-40B4-BE49-F238E27FC236}">
                <a16:creationId xmlns:a16="http://schemas.microsoft.com/office/drawing/2014/main" id="{184B936F-0F19-A1CF-3B05-78C7B710664A}"/>
              </a:ext>
            </a:extLst>
          </p:cNvPr>
          <p:cNvSpPr/>
          <p:nvPr/>
        </p:nvSpPr>
        <p:spPr>
          <a:xfrm>
            <a:off x="6901812" y="4660734"/>
            <a:ext cx="615013" cy="534434"/>
          </a:xfrm>
          <a:prstGeom prst="rect">
            <a:avLst/>
          </a:prstGeom>
          <a:solidFill>
            <a:srgbClr val="FEE59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6" name="TaskProgressRect">
            <a:extLst>
              <a:ext uri="{FF2B5EF4-FFF2-40B4-BE49-F238E27FC236}">
                <a16:creationId xmlns:a16="http://schemas.microsoft.com/office/drawing/2014/main" id="{147AC2BD-2403-2807-6B2E-8D595D9D0C66}"/>
              </a:ext>
            </a:extLst>
          </p:cNvPr>
          <p:cNvSpPr/>
          <p:nvPr/>
        </p:nvSpPr>
        <p:spPr>
          <a:xfrm>
            <a:off x="6901812" y="4660734"/>
            <a:ext cx="0" cy="534434"/>
          </a:xfrm>
          <a:prstGeom prst="rect">
            <a:avLst/>
          </a:prstGeom>
          <a:solidFill>
            <a:srgbClr val="FDD355">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7" name="Shape31">
            <a:extLst>
              <a:ext uri="{FF2B5EF4-FFF2-40B4-BE49-F238E27FC236}">
                <a16:creationId xmlns:a16="http://schemas.microsoft.com/office/drawing/2014/main" id="{1481C04E-CB80-CECE-4BCB-C19D22BB9353}"/>
              </a:ext>
            </a:extLst>
          </p:cNvPr>
          <p:cNvSpPr txBox="1"/>
          <p:nvPr/>
        </p:nvSpPr>
        <p:spPr>
          <a:xfrm>
            <a:off x="6901812" y="4660734"/>
            <a:ext cx="615013"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Fields Closeout</a:t>
            </a:r>
            <a:br/>
            <a:r>
              <a:rPr lang="en-US" sz="800" b="0" i="0" dirty="0">
                <a:solidFill>
                  <a:srgbClr val="444444"/>
                </a:solidFill>
                <a:latin typeface="Segoe UI"/>
              </a:rPr>
              <a:t>1/4/27 - 3/4/27</a:t>
            </a:r>
          </a:p>
        </p:txBody>
      </p:sp>
      <p:sp>
        <p:nvSpPr>
          <p:cNvPr id="38" name="Taskrect">
            <a:extLst>
              <a:ext uri="{FF2B5EF4-FFF2-40B4-BE49-F238E27FC236}">
                <a16:creationId xmlns:a16="http://schemas.microsoft.com/office/drawing/2014/main" id="{FBC0C362-CE2C-34F3-0150-233BDA83C345}"/>
              </a:ext>
            </a:extLst>
          </p:cNvPr>
          <p:cNvSpPr/>
          <p:nvPr/>
        </p:nvSpPr>
        <p:spPr>
          <a:xfrm>
            <a:off x="9430199" y="5204076"/>
            <a:ext cx="628680" cy="534434"/>
          </a:xfrm>
          <a:prstGeom prst="rect">
            <a:avLst/>
          </a:prstGeom>
          <a:solidFill>
            <a:srgbClr val="C5E0B3">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39" name="TaskProgressRect">
            <a:extLst>
              <a:ext uri="{FF2B5EF4-FFF2-40B4-BE49-F238E27FC236}">
                <a16:creationId xmlns:a16="http://schemas.microsoft.com/office/drawing/2014/main" id="{4CD4BCF1-69C5-5EDA-07E9-465FEE957C94}"/>
              </a:ext>
            </a:extLst>
          </p:cNvPr>
          <p:cNvSpPr/>
          <p:nvPr/>
        </p:nvSpPr>
        <p:spPr>
          <a:xfrm>
            <a:off x="9430199" y="5204076"/>
            <a:ext cx="0" cy="534434"/>
          </a:xfrm>
          <a:prstGeom prst="rect">
            <a:avLst/>
          </a:prstGeom>
          <a:solidFill>
            <a:srgbClr val="A0CC82">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0" name="Shape34">
            <a:extLst>
              <a:ext uri="{FF2B5EF4-FFF2-40B4-BE49-F238E27FC236}">
                <a16:creationId xmlns:a16="http://schemas.microsoft.com/office/drawing/2014/main" id="{D2C48129-295A-92A0-0C00-1D3A1E8FE6C2}"/>
              </a:ext>
            </a:extLst>
          </p:cNvPr>
          <p:cNvSpPr txBox="1"/>
          <p:nvPr/>
        </p:nvSpPr>
        <p:spPr>
          <a:xfrm>
            <a:off x="9430199" y="5204076"/>
            <a:ext cx="628680"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fontScale="92500"/>
          </a:bodyPr>
          <a:lstStyle/>
          <a:p>
            <a:pPr algn="l" rtl="0"/>
            <a:r>
              <a:rPr lang="en-US" sz="800" b="1" i="0" dirty="0">
                <a:solidFill>
                  <a:srgbClr val="444444"/>
                </a:solidFill>
                <a:latin typeface="Segoe UI"/>
              </a:rPr>
              <a:t>District-Wide Closeout</a:t>
            </a:r>
            <a:br/>
            <a:r>
              <a:rPr lang="en-US" sz="800" b="0" i="0" dirty="0">
                <a:solidFill>
                  <a:srgbClr val="444444"/>
                </a:solidFill>
                <a:latin typeface="Segoe UI"/>
              </a:rPr>
              <a:t>9/1/27 - 11/1/27</a:t>
            </a:r>
          </a:p>
        </p:txBody>
      </p:sp>
      <p:sp>
        <p:nvSpPr>
          <p:cNvPr id="41" name="Taskrect">
            <a:extLst>
              <a:ext uri="{FF2B5EF4-FFF2-40B4-BE49-F238E27FC236}">
                <a16:creationId xmlns:a16="http://schemas.microsoft.com/office/drawing/2014/main" id="{E48F689F-16B8-6BB9-D964-B0C42CFCDDCB}"/>
              </a:ext>
            </a:extLst>
          </p:cNvPr>
          <p:cNvSpPr/>
          <p:nvPr/>
        </p:nvSpPr>
        <p:spPr>
          <a:xfrm>
            <a:off x="10742226" y="5747417"/>
            <a:ext cx="615013" cy="534434"/>
          </a:xfrm>
          <a:prstGeom prst="rect">
            <a:avLst/>
          </a:prstGeom>
          <a:solidFill>
            <a:srgbClr val="DFEBF7">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2" name="TaskProgressRect">
            <a:extLst>
              <a:ext uri="{FF2B5EF4-FFF2-40B4-BE49-F238E27FC236}">
                <a16:creationId xmlns:a16="http://schemas.microsoft.com/office/drawing/2014/main" id="{67A907FE-3F3B-89FB-D744-CF2498DC55DA}"/>
              </a:ext>
            </a:extLst>
          </p:cNvPr>
          <p:cNvSpPr/>
          <p:nvPr/>
        </p:nvSpPr>
        <p:spPr>
          <a:xfrm>
            <a:off x="10742226" y="5747417"/>
            <a:ext cx="0" cy="534434"/>
          </a:xfrm>
          <a:prstGeom prst="rect">
            <a:avLst/>
          </a:prstGeom>
          <a:solidFill>
            <a:srgbClr val="A8C9E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3" name="Shape37">
            <a:extLst>
              <a:ext uri="{FF2B5EF4-FFF2-40B4-BE49-F238E27FC236}">
                <a16:creationId xmlns:a16="http://schemas.microsoft.com/office/drawing/2014/main" id="{4A4D2877-F543-FC47-DE6F-DC164781C182}"/>
              </a:ext>
            </a:extLst>
          </p:cNvPr>
          <p:cNvSpPr txBox="1"/>
          <p:nvPr/>
        </p:nvSpPr>
        <p:spPr>
          <a:xfrm>
            <a:off x="10742226" y="5747417"/>
            <a:ext cx="615013"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Farragut Closeout</a:t>
            </a:r>
            <a:br>
              <a:rPr dirty="0"/>
            </a:br>
            <a:r>
              <a:rPr lang="en-US" sz="800" b="0" i="0" dirty="0">
                <a:solidFill>
                  <a:srgbClr val="444444"/>
                </a:solidFill>
                <a:latin typeface="Segoe UI"/>
              </a:rPr>
              <a:t>1/4/28 - 3/3/28</a:t>
            </a:r>
          </a:p>
        </p:txBody>
      </p:sp>
      <p:sp>
        <p:nvSpPr>
          <p:cNvPr id="44" name="Taskrect">
            <a:extLst>
              <a:ext uri="{FF2B5EF4-FFF2-40B4-BE49-F238E27FC236}">
                <a16:creationId xmlns:a16="http://schemas.microsoft.com/office/drawing/2014/main" id="{3961CC06-8FED-CD27-9938-ABBEA298E0B9}"/>
              </a:ext>
            </a:extLst>
          </p:cNvPr>
          <p:cNvSpPr/>
          <p:nvPr/>
        </p:nvSpPr>
        <p:spPr>
          <a:xfrm>
            <a:off x="970354" y="2487367"/>
            <a:ext cx="4551096" cy="534434"/>
          </a:xfrm>
          <a:prstGeom prst="rect">
            <a:avLst/>
          </a:prstGeom>
          <a:solidFill>
            <a:srgbClr val="DEEBF6">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5" name="TaskProgressRect">
            <a:extLst>
              <a:ext uri="{FF2B5EF4-FFF2-40B4-BE49-F238E27FC236}">
                <a16:creationId xmlns:a16="http://schemas.microsoft.com/office/drawing/2014/main" id="{AECAFFC0-94A1-029C-540D-15038DB7093F}"/>
              </a:ext>
            </a:extLst>
          </p:cNvPr>
          <p:cNvSpPr/>
          <p:nvPr/>
        </p:nvSpPr>
        <p:spPr>
          <a:xfrm>
            <a:off x="970354" y="2487367"/>
            <a:ext cx="0" cy="534434"/>
          </a:xfrm>
          <a:prstGeom prst="rect">
            <a:avLst/>
          </a:prstGeom>
          <a:solidFill>
            <a:srgbClr val="A8CAE7">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6" name="Shape40">
            <a:extLst>
              <a:ext uri="{FF2B5EF4-FFF2-40B4-BE49-F238E27FC236}">
                <a16:creationId xmlns:a16="http://schemas.microsoft.com/office/drawing/2014/main" id="{E65C22EA-F4F8-BB2E-F758-F4490CEE9B18}"/>
              </a:ext>
            </a:extLst>
          </p:cNvPr>
          <p:cNvSpPr txBox="1"/>
          <p:nvPr/>
        </p:nvSpPr>
        <p:spPr>
          <a:xfrm>
            <a:off x="970354" y="2487367"/>
            <a:ext cx="2842727"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Farragut - Design Development</a:t>
            </a:r>
            <a:r>
              <a:rPr lang="en-US" sz="800" b="1" dirty="0">
                <a:solidFill>
                  <a:srgbClr val="444444"/>
                </a:solidFill>
                <a:latin typeface="Segoe UI"/>
              </a:rPr>
              <a:t>, Permitting &amp; Award</a:t>
            </a:r>
            <a:br>
              <a:rPr dirty="0"/>
            </a:br>
            <a:r>
              <a:rPr lang="en-US" sz="800" b="0" i="0" dirty="0">
                <a:solidFill>
                  <a:srgbClr val="444444"/>
                </a:solidFill>
                <a:latin typeface="Segoe UI"/>
              </a:rPr>
              <a:t>6/18/25 - 8/26/26</a:t>
            </a:r>
          </a:p>
        </p:txBody>
      </p:sp>
      <p:sp>
        <p:nvSpPr>
          <p:cNvPr id="47" name="Taskrect">
            <a:extLst>
              <a:ext uri="{FF2B5EF4-FFF2-40B4-BE49-F238E27FC236}">
                <a16:creationId xmlns:a16="http://schemas.microsoft.com/office/drawing/2014/main" id="{DE61CC0A-DE8E-737B-2E13-12FA252A75A5}"/>
              </a:ext>
            </a:extLst>
          </p:cNvPr>
          <p:cNvSpPr/>
          <p:nvPr/>
        </p:nvSpPr>
        <p:spPr>
          <a:xfrm>
            <a:off x="970354" y="1944026"/>
            <a:ext cx="3744746" cy="534434"/>
          </a:xfrm>
          <a:prstGeom prst="rect">
            <a:avLst/>
          </a:prstGeom>
          <a:solidFill>
            <a:srgbClr val="C5E0B3">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8" name="TaskProgressRect">
            <a:extLst>
              <a:ext uri="{FF2B5EF4-FFF2-40B4-BE49-F238E27FC236}">
                <a16:creationId xmlns:a16="http://schemas.microsoft.com/office/drawing/2014/main" id="{ABD4E44A-9FB2-17B9-4082-443063EB84A7}"/>
              </a:ext>
            </a:extLst>
          </p:cNvPr>
          <p:cNvSpPr/>
          <p:nvPr/>
        </p:nvSpPr>
        <p:spPr>
          <a:xfrm>
            <a:off x="970354" y="1944026"/>
            <a:ext cx="0" cy="534434"/>
          </a:xfrm>
          <a:prstGeom prst="rect">
            <a:avLst/>
          </a:prstGeom>
          <a:solidFill>
            <a:srgbClr val="A0CC82">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49" name="Shape43">
            <a:extLst>
              <a:ext uri="{FF2B5EF4-FFF2-40B4-BE49-F238E27FC236}">
                <a16:creationId xmlns:a16="http://schemas.microsoft.com/office/drawing/2014/main" id="{8AD1D14E-FBD4-06AF-48DD-F74D857CEE49}"/>
              </a:ext>
            </a:extLst>
          </p:cNvPr>
          <p:cNvSpPr txBox="1"/>
          <p:nvPr/>
        </p:nvSpPr>
        <p:spPr>
          <a:xfrm>
            <a:off x="970354" y="1944026"/>
            <a:ext cx="3225401"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District-wide - Design Development, Permitting &amp; Award</a:t>
            </a:r>
            <a:br>
              <a:rPr dirty="0"/>
            </a:br>
            <a:r>
              <a:rPr lang="en-US" sz="800" b="0" i="0" dirty="0">
                <a:solidFill>
                  <a:srgbClr val="444444"/>
                </a:solidFill>
                <a:latin typeface="Segoe UI"/>
              </a:rPr>
              <a:t>6/18/25 - 6/10/26</a:t>
            </a:r>
          </a:p>
        </p:txBody>
      </p:sp>
      <p:sp>
        <p:nvSpPr>
          <p:cNvPr id="50" name="Taskrect">
            <a:extLst>
              <a:ext uri="{FF2B5EF4-FFF2-40B4-BE49-F238E27FC236}">
                <a16:creationId xmlns:a16="http://schemas.microsoft.com/office/drawing/2014/main" id="{C94148CE-DD13-6256-8274-20381532D9E8}"/>
              </a:ext>
            </a:extLst>
          </p:cNvPr>
          <p:cNvSpPr/>
          <p:nvPr/>
        </p:nvSpPr>
        <p:spPr>
          <a:xfrm>
            <a:off x="970354" y="1400684"/>
            <a:ext cx="2569387" cy="534434"/>
          </a:xfrm>
          <a:prstGeom prst="rect">
            <a:avLst/>
          </a:prstGeom>
          <a:solidFill>
            <a:srgbClr val="FEE599">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51" name="TaskProgressRect">
            <a:extLst>
              <a:ext uri="{FF2B5EF4-FFF2-40B4-BE49-F238E27FC236}">
                <a16:creationId xmlns:a16="http://schemas.microsoft.com/office/drawing/2014/main" id="{CCFDE953-5D45-CD3B-9AF4-F129E77DC852}"/>
              </a:ext>
            </a:extLst>
          </p:cNvPr>
          <p:cNvSpPr/>
          <p:nvPr/>
        </p:nvSpPr>
        <p:spPr>
          <a:xfrm>
            <a:off x="970354" y="1400684"/>
            <a:ext cx="0" cy="534434"/>
          </a:xfrm>
          <a:prstGeom prst="rect">
            <a:avLst/>
          </a:prstGeom>
          <a:solidFill>
            <a:srgbClr val="FDD355">
              <a:alpha val="100000"/>
            </a:srgbClr>
          </a:solidFill>
          <a:ln>
            <a:noFill/>
          </a:ln>
        </p:spPr>
        <p:style>
          <a:lnRef idx="0">
            <a:scrgbClr r="0" g="0" b="0"/>
          </a:lnRef>
          <a:fillRef idx="0">
            <a:scrgbClr r="0" g="0" b="0"/>
          </a:fillRef>
          <a:effectRef idx="0">
            <a:scrgbClr r="0" g="0" b="0"/>
          </a:effectRef>
          <a:fontRef idx="none"/>
        </p:style>
        <p:txBody>
          <a:bodyPr rot="0" spcFirstLastPara="0" vert="horz" wrap="square" lIns="0" tIns="0" rIns="0" bIns="0" spcCol="0" rtlCol="0" anchor="ctr" forceAA="0" compatLnSpc="1">
            <a:prstTxWarp prst="textNoShape">
              <a:avLst/>
            </a:prstTxWarp>
            <a:normAutofit/>
          </a:bodyPr>
          <a:lstStyle/>
          <a:p>
            <a:pPr algn="ctr"/>
            <a:endParaRPr lang="en-US"/>
          </a:p>
        </p:txBody>
      </p:sp>
      <p:sp>
        <p:nvSpPr>
          <p:cNvPr id="52" name="Shape46">
            <a:extLst>
              <a:ext uri="{FF2B5EF4-FFF2-40B4-BE49-F238E27FC236}">
                <a16:creationId xmlns:a16="http://schemas.microsoft.com/office/drawing/2014/main" id="{3921F7D8-AA0E-C982-5C70-493C05E0DBCD}"/>
              </a:ext>
            </a:extLst>
          </p:cNvPr>
          <p:cNvSpPr txBox="1"/>
          <p:nvPr/>
        </p:nvSpPr>
        <p:spPr>
          <a:xfrm>
            <a:off x="970354" y="1400684"/>
            <a:ext cx="2569387" cy="534434"/>
          </a:xfrm>
          <a:prstGeom prst="rect">
            <a:avLst/>
          </a:prstGeom>
          <a:ln>
            <a:noFill/>
          </a:ln>
        </p:spPr>
        <p:style>
          <a:lnRef idx="0">
            <a:scrgbClr r="0" g="0" b="0"/>
          </a:lnRef>
          <a:fillRef idx="0">
            <a:scrgbClr r="0" g="0" b="0"/>
          </a:fillRef>
          <a:effectRef idx="0">
            <a:scrgbClr r="0" g="0" b="0"/>
          </a:effectRef>
          <a:fontRef idx="none"/>
        </p:style>
        <p:txBody>
          <a:bodyPr rot="0" spcFirstLastPara="0" vert="horz" wrap="square" lIns="22860" tIns="0" rIns="0" bIns="0" spcCol="0" rtlCol="0" anchor="ctr" forceAA="0" compatLnSpc="1">
            <a:prstTxWarp prst="textNoShape">
              <a:avLst/>
            </a:prstTxWarp>
            <a:normAutofit/>
          </a:bodyPr>
          <a:lstStyle/>
          <a:p>
            <a:pPr algn="l" rtl="0"/>
            <a:r>
              <a:rPr lang="en-US" sz="800" b="1" i="0" dirty="0">
                <a:solidFill>
                  <a:srgbClr val="444444"/>
                </a:solidFill>
                <a:latin typeface="Segoe UI"/>
              </a:rPr>
              <a:t>Burke Fields - Design Development</a:t>
            </a:r>
            <a:r>
              <a:rPr lang="en-US" sz="800" b="1" dirty="0">
                <a:solidFill>
                  <a:srgbClr val="444444"/>
                </a:solidFill>
                <a:latin typeface="Segoe UI"/>
              </a:rPr>
              <a:t>, Permitting &amp; Award</a:t>
            </a:r>
            <a:r>
              <a:rPr lang="en-US" sz="800" b="1" i="0" dirty="0">
                <a:solidFill>
                  <a:srgbClr val="444444"/>
                </a:solidFill>
                <a:latin typeface="Segoe UI"/>
              </a:rPr>
              <a:t> </a:t>
            </a:r>
            <a:br>
              <a:rPr dirty="0"/>
            </a:br>
            <a:r>
              <a:rPr lang="en-US" sz="800" b="0" i="0" dirty="0">
                <a:solidFill>
                  <a:srgbClr val="444444"/>
                </a:solidFill>
                <a:latin typeface="Segoe UI"/>
              </a:rPr>
              <a:t>6/18/25 - 2/19/26</a:t>
            </a:r>
          </a:p>
        </p:txBody>
      </p:sp>
      <p:cxnSp>
        <p:nvCxnSpPr>
          <p:cNvPr id="64" name="Straight Connector 63">
            <a:extLst>
              <a:ext uri="{FF2B5EF4-FFF2-40B4-BE49-F238E27FC236}">
                <a16:creationId xmlns:a16="http://schemas.microsoft.com/office/drawing/2014/main" id="{617D82E8-5220-2CB8-1597-5830AE1A81AF}"/>
              </a:ext>
            </a:extLst>
          </p:cNvPr>
          <p:cNvCxnSpPr/>
          <p:nvPr/>
        </p:nvCxnSpPr>
        <p:spPr>
          <a:xfrm>
            <a:off x="940777" y="3021084"/>
            <a:ext cx="104188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02101F7-D1B1-562B-D301-90EA3FAC4EF1}"/>
              </a:ext>
            </a:extLst>
          </p:cNvPr>
          <p:cNvCxnSpPr/>
          <p:nvPr/>
        </p:nvCxnSpPr>
        <p:spPr>
          <a:xfrm>
            <a:off x="940777" y="4660733"/>
            <a:ext cx="10418885"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D04B1747-3A51-F9C3-AB7A-32D7B15CC3E5}"/>
              </a:ext>
            </a:extLst>
          </p:cNvPr>
          <p:cNvSpPr txBox="1"/>
          <p:nvPr/>
        </p:nvSpPr>
        <p:spPr>
          <a:xfrm rot="16200000">
            <a:off x="16222" y="2085253"/>
            <a:ext cx="1602208" cy="276998"/>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dirty="0"/>
              <a:t>DESIGN &amp; AWARD</a:t>
            </a:r>
          </a:p>
        </p:txBody>
      </p:sp>
      <p:sp>
        <p:nvSpPr>
          <p:cNvPr id="67" name="TextBox 66">
            <a:extLst>
              <a:ext uri="{FF2B5EF4-FFF2-40B4-BE49-F238E27FC236}">
                <a16:creationId xmlns:a16="http://schemas.microsoft.com/office/drawing/2014/main" id="{3E7C2AD8-84B2-F1A0-D274-6FBA1992BEBA}"/>
              </a:ext>
            </a:extLst>
          </p:cNvPr>
          <p:cNvSpPr txBox="1"/>
          <p:nvPr/>
        </p:nvSpPr>
        <p:spPr>
          <a:xfrm rot="16200000">
            <a:off x="5238" y="3702409"/>
            <a:ext cx="1624173" cy="276999"/>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dirty="0"/>
              <a:t>CONSTRUCTION</a:t>
            </a:r>
          </a:p>
        </p:txBody>
      </p:sp>
      <p:sp>
        <p:nvSpPr>
          <p:cNvPr id="68" name="TextBox 67">
            <a:extLst>
              <a:ext uri="{FF2B5EF4-FFF2-40B4-BE49-F238E27FC236}">
                <a16:creationId xmlns:a16="http://schemas.microsoft.com/office/drawing/2014/main" id="{CEB6330C-27DD-DFFA-971A-544F11B17C76}"/>
              </a:ext>
            </a:extLst>
          </p:cNvPr>
          <p:cNvSpPr txBox="1"/>
          <p:nvPr/>
        </p:nvSpPr>
        <p:spPr>
          <a:xfrm rot="16200000">
            <a:off x="5238" y="5329582"/>
            <a:ext cx="1624173" cy="276999"/>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200" dirty="0"/>
              <a:t>CLOSEOUT</a:t>
            </a:r>
          </a:p>
        </p:txBody>
      </p:sp>
      <p:sp>
        <p:nvSpPr>
          <p:cNvPr id="69" name="TextBox 68">
            <a:extLst>
              <a:ext uri="{FF2B5EF4-FFF2-40B4-BE49-F238E27FC236}">
                <a16:creationId xmlns:a16="http://schemas.microsoft.com/office/drawing/2014/main" id="{8702DEE5-1D40-F811-3C4C-387BD85A832F}"/>
              </a:ext>
            </a:extLst>
          </p:cNvPr>
          <p:cNvSpPr txBox="1"/>
          <p:nvPr/>
        </p:nvSpPr>
        <p:spPr>
          <a:xfrm>
            <a:off x="8334510" y="6262868"/>
            <a:ext cx="5430444" cy="276999"/>
          </a:xfrm>
          <a:prstGeom prst="rect">
            <a:avLst/>
          </a:prstGeom>
          <a:noFill/>
        </p:spPr>
        <p:txBody>
          <a:bodyPr wrap="square" rtlCol="0">
            <a:spAutoFit/>
          </a:bodyPr>
          <a:lstStyle/>
          <a:p>
            <a:r>
              <a:rPr lang="en-US" sz="1200" dirty="0"/>
              <a:t>*Subject to change as project develops. </a:t>
            </a:r>
          </a:p>
        </p:txBody>
      </p:sp>
      <p:sp>
        <p:nvSpPr>
          <p:cNvPr id="70" name="Rectangle 69">
            <a:extLst>
              <a:ext uri="{FF2B5EF4-FFF2-40B4-BE49-F238E27FC236}">
                <a16:creationId xmlns:a16="http://schemas.microsoft.com/office/drawing/2014/main" id="{2FA5FCEC-0B2C-4E89-6A4C-13923DBA4455}"/>
              </a:ext>
            </a:extLst>
          </p:cNvPr>
          <p:cNvSpPr/>
          <p:nvPr/>
        </p:nvSpPr>
        <p:spPr>
          <a:xfrm>
            <a:off x="678824" y="1418498"/>
            <a:ext cx="10692867" cy="487057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hape49">
            <a:extLst>
              <a:ext uri="{FF2B5EF4-FFF2-40B4-BE49-F238E27FC236}">
                <a16:creationId xmlns:a16="http://schemas.microsoft.com/office/drawing/2014/main" id="{0DCFA55B-88F9-4DB8-B44F-24E1A3F9A993}"/>
              </a:ext>
            </a:extLst>
          </p:cNvPr>
          <p:cNvCxnSpPr/>
          <p:nvPr/>
        </p:nvCxnSpPr>
        <p:spPr>
          <a:xfrm>
            <a:off x="2050043" y="1133467"/>
            <a:ext cx="0" cy="5157292"/>
          </a:xfrm>
          <a:prstGeom prst="line">
            <a:avLst/>
          </a:prstGeom>
          <a:ln w="12700">
            <a:solidFill>
              <a:srgbClr val="000000"/>
            </a:solidFill>
          </a:ln>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9640019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9E8E8-29AC-9B0B-A651-D80A781C6B59}"/>
              </a:ext>
            </a:extLst>
          </p:cNvPr>
          <p:cNvSpPr>
            <a:spLocks noGrp="1"/>
          </p:cNvSpPr>
          <p:nvPr>
            <p:ph type="ctrTitle"/>
          </p:nvPr>
        </p:nvSpPr>
        <p:spPr/>
        <p:txBody>
          <a:bodyPr anchor="b">
            <a:normAutofit/>
          </a:bodyPr>
          <a:lstStyle/>
          <a:p>
            <a:r>
              <a:rPr lang="en-US" dirty="0"/>
              <a:t>NEXT STEPS…</a:t>
            </a:r>
          </a:p>
        </p:txBody>
      </p:sp>
    </p:spTree>
    <p:extLst>
      <p:ext uri="{BB962C8B-B14F-4D97-AF65-F5344CB8AC3E}">
        <p14:creationId xmlns:p14="http://schemas.microsoft.com/office/powerpoint/2010/main" val="2365932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019F4-EFF4-71D8-4B24-BE4153EDD299}"/>
              </a:ext>
            </a:extLst>
          </p:cNvPr>
          <p:cNvSpPr>
            <a:spLocks noGrp="1"/>
          </p:cNvSpPr>
          <p:nvPr>
            <p:ph type="title"/>
          </p:nvPr>
        </p:nvSpPr>
        <p:spPr/>
        <p:txBody>
          <a:bodyPr anchor="b">
            <a:normAutofit/>
          </a:bodyPr>
          <a:lstStyle/>
          <a:p>
            <a:r>
              <a:rPr lang="en-US" sz="3800" dirty="0"/>
              <a:t>NEXT STEPS…</a:t>
            </a:r>
          </a:p>
        </p:txBody>
      </p:sp>
      <p:sp>
        <p:nvSpPr>
          <p:cNvPr id="4" name="Content Placeholder 3">
            <a:extLst>
              <a:ext uri="{FF2B5EF4-FFF2-40B4-BE49-F238E27FC236}">
                <a16:creationId xmlns:a16="http://schemas.microsoft.com/office/drawing/2014/main" id="{1863340B-100B-587E-C695-8D84A18A574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2458330"/>
            <a:ext cx="6858000" cy="2175217"/>
          </a:xfrm>
        </p:spPr>
        <p:txBody>
          <a:bodyPr>
            <a:noAutofit/>
          </a:bodyPr>
          <a:lstStyle/>
          <a:p>
            <a:pPr marL="0" lvl="1" indent="0">
              <a:spcBef>
                <a:spcPts val="2500"/>
              </a:spcBef>
              <a:buNone/>
            </a:pPr>
            <a:r>
              <a:rPr lang="en-US" b="1" dirty="0"/>
              <a:t>Set up regular BOE/ Community project status update presentations</a:t>
            </a:r>
          </a:p>
          <a:p>
            <a:pPr marL="285750" lvl="1"/>
            <a:r>
              <a:rPr lang="en-US" dirty="0"/>
              <a:t>Team presents update in </a:t>
            </a:r>
            <a:r>
              <a:rPr lang="en-US" b="1" dirty="0"/>
              <a:t>community forums </a:t>
            </a:r>
            <a:r>
              <a:rPr lang="en-US" dirty="0"/>
              <a:t>on Prop. 3 – by End of October/ Early November </a:t>
            </a:r>
          </a:p>
          <a:p>
            <a:pPr marL="285750" lvl="1"/>
            <a:r>
              <a:rPr lang="en-US" dirty="0"/>
              <a:t>Team to present </a:t>
            </a:r>
            <a:r>
              <a:rPr lang="en-US" b="1" dirty="0"/>
              <a:t>updated design </a:t>
            </a:r>
            <a:r>
              <a:rPr lang="en-US" dirty="0"/>
              <a:t>on all projects in a </a:t>
            </a:r>
            <a:r>
              <a:rPr lang="en-US" b="1" dirty="0"/>
              <a:t>future BOE meetings </a:t>
            </a:r>
            <a:r>
              <a:rPr lang="en-US" dirty="0"/>
              <a:t>– Early November 2025 through remainder of project</a:t>
            </a:r>
          </a:p>
          <a:p>
            <a:pPr marL="0" lvl="1" indent="0">
              <a:spcBef>
                <a:spcPts val="2500"/>
              </a:spcBef>
              <a:buNone/>
            </a:pPr>
            <a:r>
              <a:rPr lang="en-US" b="1" dirty="0"/>
              <a:t>Establish a Master Budget and provide regular updates with more details</a:t>
            </a:r>
          </a:p>
          <a:p>
            <a:pPr marL="0" lvl="1" indent="0">
              <a:spcBef>
                <a:spcPts val="2500"/>
              </a:spcBef>
              <a:buNone/>
            </a:pPr>
            <a:r>
              <a:rPr lang="en-US" b="1" dirty="0"/>
              <a:t>Establish a Master Schedule and provide regular updates with more details</a:t>
            </a:r>
          </a:p>
        </p:txBody>
      </p:sp>
      <p:pic>
        <p:nvPicPr>
          <p:cNvPr id="6" name="Picture 5" descr="A baseball field with trees and a fence&#10;&#10;AI-generated content may be incorrect.">
            <a:extLst>
              <a:ext uri="{FF2B5EF4-FFF2-40B4-BE49-F238E27FC236}">
                <a16:creationId xmlns:a16="http://schemas.microsoft.com/office/drawing/2014/main" id="{2CE15AE6-DA68-369D-BD0E-0F9004846C93}"/>
              </a:ext>
            </a:extLst>
          </p:cNvPr>
          <p:cNvPicPr>
            <a:picLocks noChangeAspect="1"/>
          </p:cNvPicPr>
          <p:nvPr/>
        </p:nvPicPr>
        <p:blipFill>
          <a:blip r:embed="rId3">
            <a:extLst>
              <a:ext uri="{28A0092B-C50C-407E-A947-70E740481C1C}">
                <a14:useLocalDpi xmlns:a14="http://schemas.microsoft.com/office/drawing/2010/main" val="0"/>
              </a:ext>
            </a:extLst>
          </a:blip>
          <a:srcRect l="6023" r="60346"/>
          <a:stretch>
            <a:fillRect/>
          </a:stretch>
        </p:blipFill>
        <p:spPr>
          <a:xfrm>
            <a:off x="8081223" y="0"/>
            <a:ext cx="4100268" cy="6858000"/>
          </a:xfrm>
          <a:prstGeom prst="rect">
            <a:avLst/>
          </a:prstGeom>
        </p:spPr>
      </p:pic>
    </p:spTree>
    <p:extLst>
      <p:ext uri="{BB962C8B-B14F-4D97-AF65-F5344CB8AC3E}">
        <p14:creationId xmlns:p14="http://schemas.microsoft.com/office/powerpoint/2010/main" val="14656940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57447-5301-7E58-D0D2-9CAD13E42885}"/>
              </a:ext>
            </a:extLst>
          </p:cNvPr>
          <p:cNvSpPr>
            <a:spLocks noGrp="1"/>
          </p:cNvSpPr>
          <p:nvPr>
            <p:ph type="ctrTitle"/>
          </p:nvPr>
        </p:nvSpPr>
        <p:spPr/>
        <p:txBody>
          <a:bodyPr anchor="b">
            <a:normAutofit/>
          </a:bodyPr>
          <a:lstStyle/>
          <a:p>
            <a:r>
              <a:rPr lang="en-US" dirty="0"/>
              <a:t>QUESTIONS </a:t>
            </a:r>
          </a:p>
        </p:txBody>
      </p:sp>
    </p:spTree>
    <p:extLst>
      <p:ext uri="{BB962C8B-B14F-4D97-AF65-F5344CB8AC3E}">
        <p14:creationId xmlns:p14="http://schemas.microsoft.com/office/powerpoint/2010/main" val="562665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DF10072-02C4-49CD-A62E-A2D45571E05B}">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DE0AE46-2EED-447A-8B24-DFD65B70D448}">
  <ds:schemaRefs>
    <ds:schemaRef ds:uri="http://schemas.microsoft.com/sharepoint/v3/contenttype/forms"/>
  </ds:schemaRefs>
</ds:datastoreItem>
</file>

<file path=customXml/itemProps3.xml><?xml version="1.0" encoding="utf-8"?>
<ds:datastoreItem xmlns:ds="http://schemas.openxmlformats.org/officeDocument/2006/customXml" ds:itemID="{EEA42C18-4C38-43BB-8CE3-C963EDA9CBBA}">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TM10001115[[fn=Parcel]]</Template>
  <TotalTime>1769</TotalTime>
  <Words>909</Words>
  <Application>Microsoft Office PowerPoint</Application>
  <PresentationFormat>Widescreen</PresentationFormat>
  <Paragraphs>123</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Arial</vt:lpstr>
      <vt:lpstr>Century Gothic</vt:lpstr>
      <vt:lpstr>Segoe UI</vt:lpstr>
      <vt:lpstr>Mesh</vt:lpstr>
      <vt:lpstr>Capital Improvement Project – bond Update –  Hastings-on-Hudson UFSD</vt:lpstr>
      <vt:lpstr>Team Introductions</vt:lpstr>
      <vt:lpstr>construction management team</vt:lpstr>
      <vt:lpstr>Construction Manager – Key Roles &amp; Responsibilities</vt:lpstr>
      <vt:lpstr>Construction Manager – Key Roles &amp; Responsibilities</vt:lpstr>
      <vt:lpstr>How did we get here…</vt:lpstr>
      <vt:lpstr>Capital Improvement Project Overview</vt:lpstr>
      <vt:lpstr>WHERE WE ARE NOW…</vt:lpstr>
      <vt:lpstr>WHERE WE ARE NOW</vt:lpstr>
      <vt:lpstr>Where we are now (Schedule overview)</vt:lpstr>
      <vt:lpstr>NEXT STEPS…</vt:lpstr>
      <vt:lpstr>NEXT STEPS…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Hansen</dc:creator>
  <cp:lastModifiedBy>John Hansen</cp:lastModifiedBy>
  <cp:revision>8</cp:revision>
  <dcterms:created xsi:type="dcterms:W3CDTF">2025-08-04T03:17:32Z</dcterms:created>
  <dcterms:modified xsi:type="dcterms:W3CDTF">2025-10-01T21:00:06Z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