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 id="2147483907" r:id="rId2"/>
  </p:sldMasterIdLst>
  <p:notesMasterIdLst>
    <p:notesMasterId r:id="rId19"/>
  </p:notesMasterIdLst>
  <p:handoutMasterIdLst>
    <p:handoutMasterId r:id="rId20"/>
  </p:handoutMasterIdLst>
  <p:sldIdLst>
    <p:sldId id="256" r:id="rId3"/>
    <p:sldId id="278" r:id="rId4"/>
    <p:sldId id="288" r:id="rId5"/>
    <p:sldId id="291" r:id="rId6"/>
    <p:sldId id="303" r:id="rId7"/>
    <p:sldId id="304" r:id="rId8"/>
    <p:sldId id="305" r:id="rId9"/>
    <p:sldId id="306" r:id="rId10"/>
    <p:sldId id="293" r:id="rId11"/>
    <p:sldId id="294" r:id="rId12"/>
    <p:sldId id="300" r:id="rId13"/>
    <p:sldId id="295" r:id="rId14"/>
    <p:sldId id="297" r:id="rId15"/>
    <p:sldId id="301" r:id="rId16"/>
    <p:sldId id="299" r:id="rId17"/>
    <p:sldId id="308" r:id="rId1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6164B66-D404-41FA-84F6-A9BB05FE4E48}">
          <p14:sldIdLst>
            <p14:sldId id="256"/>
            <p14:sldId id="278"/>
            <p14:sldId id="288"/>
            <p14:sldId id="291"/>
            <p14:sldId id="303"/>
            <p14:sldId id="304"/>
            <p14:sldId id="305"/>
            <p14:sldId id="306"/>
            <p14:sldId id="293"/>
            <p14:sldId id="294"/>
            <p14:sldId id="300"/>
            <p14:sldId id="295"/>
            <p14:sldId id="297"/>
            <p14:sldId id="301"/>
            <p14:sldId id="299"/>
            <p14:sldId id="308"/>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E6CD"/>
    <a:srgbClr val="69FF69"/>
    <a:srgbClr val="006600"/>
    <a:srgbClr val="339966"/>
    <a:srgbClr val="75D1A3"/>
    <a:srgbClr val="E4C6CF"/>
    <a:srgbClr val="D5A7B4"/>
    <a:srgbClr val="00F6F0"/>
    <a:srgbClr val="00C5C0"/>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6" autoAdjust="0"/>
    <p:restoredTop sz="91111" autoAdjust="0"/>
  </p:normalViewPr>
  <p:slideViewPr>
    <p:cSldViewPr snapToGrid="0">
      <p:cViewPr varScale="1">
        <p:scale>
          <a:sx n="115" d="100"/>
          <a:sy n="115" d="100"/>
        </p:scale>
        <p:origin x="1116" y="114"/>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25" d="100"/>
          <a:sy n="125" d="100"/>
        </p:scale>
        <p:origin x="2868" y="-17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578"/>
          </a:xfrm>
          <a:prstGeom prst="rect">
            <a:avLst/>
          </a:prstGeom>
        </p:spPr>
        <p:txBody>
          <a:bodyPr vert="horz" lIns="91440" tIns="45720" rIns="91440" bIns="45720" rtlCol="0"/>
          <a:lstStyle>
            <a:lvl1pPr algn="r">
              <a:defRPr sz="1200"/>
            </a:lvl1pPr>
          </a:lstStyle>
          <a:p>
            <a:fld id="{1886069D-C96B-48E4-B97A-F7F697A3BCBF}" type="datetimeFigureOut">
              <a:rPr lang="en-US" smtClean="0"/>
              <a:t>8/1/2023</a:t>
            </a:fld>
            <a:endParaRPr lang="en-US"/>
          </a:p>
        </p:txBody>
      </p:sp>
      <p:sp>
        <p:nvSpPr>
          <p:cNvPr id="4" name="Footer Placeholder 3"/>
          <p:cNvSpPr>
            <a:spLocks noGrp="1"/>
          </p:cNvSpPr>
          <p:nvPr>
            <p:ph type="ftr" sz="quarter" idx="2"/>
          </p:nvPr>
        </p:nvSpPr>
        <p:spPr>
          <a:xfrm>
            <a:off x="0" y="8829822"/>
            <a:ext cx="3037840"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822"/>
            <a:ext cx="3037840" cy="466578"/>
          </a:xfrm>
          <a:prstGeom prst="rect">
            <a:avLst/>
          </a:prstGeom>
        </p:spPr>
        <p:txBody>
          <a:bodyPr vert="horz" lIns="91440" tIns="45720" rIns="91440" bIns="45720" rtlCol="0" anchor="b"/>
          <a:lstStyle>
            <a:lvl1pPr algn="r">
              <a:defRPr sz="1200"/>
            </a:lvl1pPr>
          </a:lstStyle>
          <a:p>
            <a:fld id="{A9843C7D-4EDE-4F26-B0DB-075955621577}" type="slidenum">
              <a:rPr lang="en-US" smtClean="0"/>
              <a:t>‹#›</a:t>
            </a:fld>
            <a:endParaRPr lang="en-US"/>
          </a:p>
        </p:txBody>
      </p:sp>
    </p:spTree>
    <p:extLst>
      <p:ext uri="{BB962C8B-B14F-4D97-AF65-F5344CB8AC3E}">
        <p14:creationId xmlns:p14="http://schemas.microsoft.com/office/powerpoint/2010/main" val="201406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92339290-E607-4B21-AFE2-7F962369D4D3}" type="datetimeFigureOut">
              <a:rPr lang="en-US" smtClean="0"/>
              <a:t>8/1/2023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6"/>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2"/>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2"/>
            <a:ext cx="3037840" cy="466433"/>
          </a:xfrm>
          <a:prstGeom prst="rect">
            <a:avLst/>
          </a:prstGeom>
        </p:spPr>
        <p:txBody>
          <a:bodyPr vert="horz" lIns="93164" tIns="46582" rIns="93164" bIns="46582" rtlCol="0" anchor="b"/>
          <a:lstStyle>
            <a:lvl1pPr algn="r">
              <a:defRPr sz="1200"/>
            </a:lvl1pPr>
          </a:lstStyle>
          <a:p>
            <a:fld id="{EFDBED1A-2AB2-45E8-9405-68CB7FF74F7A}" type="slidenum">
              <a:rPr lang="en-US" smtClean="0"/>
              <a:t>‹#›</a:t>
            </a:fld>
            <a:endParaRPr lang="en-US"/>
          </a:p>
        </p:txBody>
      </p:sp>
    </p:spTree>
    <p:extLst>
      <p:ext uri="{BB962C8B-B14F-4D97-AF65-F5344CB8AC3E}">
        <p14:creationId xmlns:p14="http://schemas.microsoft.com/office/powerpoint/2010/main" val="415904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701040" y="4473892"/>
            <a:ext cx="5608320" cy="4151948"/>
          </a:xfrm>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1</a:t>
            </a:fld>
            <a:endParaRPr lang="en-US"/>
          </a:p>
        </p:txBody>
      </p:sp>
    </p:spTree>
    <p:extLst>
      <p:ext uri="{BB962C8B-B14F-4D97-AF65-F5344CB8AC3E}">
        <p14:creationId xmlns:p14="http://schemas.microsoft.com/office/powerpoint/2010/main" val="1511560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g"/><Relationship Id="rId1" Type="http://schemas.openxmlformats.org/officeDocument/2006/relationships/slideMaster" Target="../slideMasters/slideMaster2.xml"/><Relationship Id="rId4" Type="http://schemas.openxmlformats.org/officeDocument/2006/relationships/image" Target="../media/image13.jpe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9" r="1557" b="31121"/>
          <a:stretch/>
        </p:blipFill>
        <p:spPr>
          <a:xfrm>
            <a:off x="0" y="-25050"/>
            <a:ext cx="9144000" cy="4609576"/>
          </a:xfrm>
          <a:prstGeom prst="rect">
            <a:avLst/>
          </a:prstGeom>
        </p:spPr>
      </p:pic>
    </p:spTree>
    <p:extLst>
      <p:ext uri="{BB962C8B-B14F-4D97-AF65-F5344CB8AC3E}">
        <p14:creationId xmlns:p14="http://schemas.microsoft.com/office/powerpoint/2010/main" val="287529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 b="165"/>
          <a:stretch/>
        </p:blipFill>
        <p:spPr bwMode="auto">
          <a:xfrm>
            <a:off x="12696" y="-413360"/>
            <a:ext cx="9131304" cy="498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4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110"/>
          <a:stretch/>
        </p:blipFill>
        <p:spPr>
          <a:xfrm>
            <a:off x="-1" y="-1"/>
            <a:ext cx="9157394" cy="4572001"/>
          </a:xfrm>
          <a:prstGeom prst="rect">
            <a:avLst/>
          </a:prstGeom>
        </p:spPr>
      </p:pic>
    </p:spTree>
    <p:extLst>
      <p:ext uri="{BB962C8B-B14F-4D97-AF65-F5344CB8AC3E}">
        <p14:creationId xmlns:p14="http://schemas.microsoft.com/office/powerpoint/2010/main" val="3179114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66" b="18472"/>
          <a:stretch/>
        </p:blipFill>
        <p:spPr>
          <a:xfrm>
            <a:off x="0" y="1"/>
            <a:ext cx="9141210" cy="4684733"/>
          </a:xfrm>
          <a:prstGeom prst="rect">
            <a:avLst/>
          </a:prstGeom>
        </p:spPr>
      </p:pic>
    </p:spTree>
    <p:extLst>
      <p:ext uri="{BB962C8B-B14F-4D97-AF65-F5344CB8AC3E}">
        <p14:creationId xmlns:p14="http://schemas.microsoft.com/office/powerpoint/2010/main" val="245889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6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87718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4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43AB5E-CB7F-44C5-A4EA-57639DF27480}"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3265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43AB5E-CB7F-44C5-A4EA-57639DF27480}" type="datetimeFigureOut">
              <a:rPr lang="en-US" smtClean="0"/>
              <a:t>8/1/2023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1522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43AB5E-CB7F-44C5-A4EA-57639DF27480}" type="datetimeFigureOut">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88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AB5E-CB7F-44C5-A4EA-57639DF27480}" type="datetimeFigureOut">
              <a:rPr lang="en-US" smtClean="0"/>
              <a:t>8/1/2023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320206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18477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39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133250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120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2" name="Picture 11"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557" b="489"/>
          <a:stretch/>
        </p:blipFill>
        <p:spPr>
          <a:xfrm>
            <a:off x="0" y="-1"/>
            <a:ext cx="6314303" cy="4559154"/>
          </a:xfrm>
          <a:prstGeom prst="rect">
            <a:avLst/>
          </a:prstGeom>
        </p:spPr>
      </p:pic>
    </p:spTree>
    <p:extLst>
      <p:ext uri="{BB962C8B-B14F-4D97-AF65-F5344CB8AC3E}">
        <p14:creationId xmlns:p14="http://schemas.microsoft.com/office/powerpoint/2010/main" val="226407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teacher assisting a young elementary school student with her project.  The student is biting her lip in deep concentration."/>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92" t="-89" b="202"/>
          <a:stretch/>
        </p:blipFill>
        <p:spPr>
          <a:xfrm>
            <a:off x="-1" y="-1"/>
            <a:ext cx="6292363" cy="4575505"/>
          </a:xfrm>
          <a:prstGeom prst="rect">
            <a:avLst/>
          </a:prstGeom>
        </p:spPr>
      </p:pic>
    </p:spTree>
    <p:extLst>
      <p:ext uri="{BB962C8B-B14F-4D97-AF65-F5344CB8AC3E}">
        <p14:creationId xmlns:p14="http://schemas.microsoft.com/office/powerpoint/2010/main" val="290187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0" name="Picture 9" descr="A group of high school students performing with violins in a traditional mariachi costume. "/>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8" r="5289" b="112"/>
          <a:stretch/>
        </p:blipFill>
        <p:spPr>
          <a:xfrm>
            <a:off x="8093" y="-8092"/>
            <a:ext cx="6303695" cy="4580092"/>
          </a:xfrm>
          <a:prstGeom prst="rect">
            <a:avLst/>
          </a:prstGeom>
        </p:spPr>
      </p:pic>
    </p:spTree>
    <p:extLst>
      <p:ext uri="{BB962C8B-B14F-4D97-AF65-F5344CB8AC3E}">
        <p14:creationId xmlns:p14="http://schemas.microsoft.com/office/powerpoint/2010/main" val="2798097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3" cstate="print">
            <a:extLst>
              <a:ext uri="{28A0092B-C50C-407E-A947-70E740481C1C}">
                <a14:useLocalDpi xmlns:a14="http://schemas.microsoft.com/office/drawing/2010/main" val="0"/>
              </a:ext>
            </a:extLst>
          </a:blip>
          <a:srcRect t="9956" b="-1"/>
          <a:stretch/>
        </p:blipFill>
        <p:spPr>
          <a:xfrm>
            <a:off x="0" y="-5976"/>
            <a:ext cx="6356195" cy="4578777"/>
          </a:xfrm>
          <a:prstGeom prst="rect">
            <a:avLst/>
          </a:prstGeom>
        </p:spPr>
      </p:pic>
    </p:spTree>
    <p:extLst>
      <p:ext uri="{BB962C8B-B14F-4D97-AF65-F5344CB8AC3E}">
        <p14:creationId xmlns:p14="http://schemas.microsoft.com/office/powerpoint/2010/main" val="3384639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0884E9E5-1A7F-054A-A5BE-BE39F89DF0C1}"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557" b="24551"/>
          <a:stretch/>
        </p:blipFill>
        <p:spPr>
          <a:xfrm>
            <a:off x="0" y="-1"/>
            <a:ext cx="6263640" cy="4572000"/>
          </a:xfrm>
          <a:prstGeom prst="rect">
            <a:avLst/>
          </a:prstGeom>
        </p:spPr>
      </p:pic>
      <p:pic>
        <p:nvPicPr>
          <p:cNvPr id="13" name="Picture 12"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645292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7" name="Rectangle 6"/>
          <p:cNvSpPr/>
          <p:nvPr userDrawn="1"/>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146CDAAD-6C80-AA4C-ACED-1B6B5A9D0A60}"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teacher assisting a young elementary school student with her project.  The student is biting her lip in deep concentration."/>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7732" b="5591"/>
          <a:stretch/>
        </p:blipFill>
        <p:spPr>
          <a:xfrm>
            <a:off x="1" y="1"/>
            <a:ext cx="6261599"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1039034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96AC75C8-25B3-B944-9376-32E5E70BB1A8}"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t="20338" b="10689"/>
          <a:stretch/>
        </p:blipFill>
        <p:spPr>
          <a:xfrm>
            <a:off x="0" y="8"/>
            <a:ext cx="6281651" cy="4571993"/>
          </a:xfrm>
          <a:prstGeom prst="rect">
            <a:avLst/>
          </a:prstGeom>
        </p:spPr>
      </p:pic>
    </p:spTree>
    <p:extLst>
      <p:ext uri="{BB962C8B-B14F-4D97-AF65-F5344CB8AC3E}">
        <p14:creationId xmlns:p14="http://schemas.microsoft.com/office/powerpoint/2010/main" val="2316935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EC837716-3B0F-9E4F-8339-39946BD3BBB7}"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3" cstate="hqprint">
            <a:extLst>
              <a:ext uri="{28A0092B-C50C-407E-A947-70E740481C1C}">
                <a14:useLocalDpi xmlns:a14="http://schemas.microsoft.com/office/drawing/2010/main" val="0"/>
              </a:ext>
            </a:extLst>
          </a:blip>
          <a:srcRect r="16696" b="32013"/>
          <a:stretch/>
        </p:blipFill>
        <p:spPr>
          <a:xfrm>
            <a:off x="-52753" y="-25222"/>
            <a:ext cx="6337055" cy="4597222"/>
          </a:xfrm>
          <a:prstGeom prst="rect">
            <a:avLst/>
          </a:prstGeom>
        </p:spPr>
      </p:pic>
    </p:spTree>
    <p:extLst>
      <p:ext uri="{BB962C8B-B14F-4D97-AF65-F5344CB8AC3E}">
        <p14:creationId xmlns:p14="http://schemas.microsoft.com/office/powerpoint/2010/main" val="499789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C93DAEBB-5A77-0440-BD4E-85BDFAEE7079}"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4" y="8646"/>
            <a:ext cx="6367471" cy="4563354"/>
          </a:xfrm>
          <a:prstGeom prst="rect">
            <a:avLst/>
          </a:prstGeom>
        </p:spPr>
      </p:pic>
    </p:spTree>
    <p:extLst>
      <p:ext uri="{BB962C8B-B14F-4D97-AF65-F5344CB8AC3E}">
        <p14:creationId xmlns:p14="http://schemas.microsoft.com/office/powerpoint/2010/main" val="12091693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564542EE-2D8B-8D48-8B22-252AB3DA4369}"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18089"/>
          <a:stretch/>
        </p:blipFill>
        <p:spPr>
          <a:xfrm>
            <a:off x="0" y="0"/>
            <a:ext cx="6279356" cy="4572000"/>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2584284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AC652B80-9E4D-8A46-B2EC-57A8391E0F96}"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spTree>
    <p:extLst>
      <p:ext uri="{BB962C8B-B14F-4D97-AF65-F5344CB8AC3E}">
        <p14:creationId xmlns:p14="http://schemas.microsoft.com/office/powerpoint/2010/main" val="3499390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2BCC6E16-3D24-6246-BC88-89475F97EE6A}"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13656"/>
          <a:stretch/>
        </p:blipFill>
        <p:spPr>
          <a:xfrm>
            <a:off x="0" y="1"/>
            <a:ext cx="6277571" cy="4571999"/>
          </a:xfrm>
          <a:prstGeom prst="rect">
            <a:avLst/>
          </a:prstGeom>
        </p:spPr>
      </p:pic>
      <p:pic>
        <p:nvPicPr>
          <p:cNvPr id="14" name="Picture 13" descr="A close up of a logo&#10;&#10;Description generated with very high confidence">
            <a:extLst>
              <a:ext uri="{FF2B5EF4-FFF2-40B4-BE49-F238E27FC236}">
                <a16:creationId xmlns:a16="http://schemas.microsoft.com/office/drawing/2014/main" id="{305DC49F-431D-4C70-AF0D-F032F68E528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715125" y="4933564"/>
            <a:ext cx="1918608" cy="1574242"/>
          </a:xfrm>
          <a:prstGeom prst="rect">
            <a:avLst/>
          </a:prstGeom>
        </p:spPr>
      </p:pic>
      <p:pic>
        <p:nvPicPr>
          <p:cNvPr id="2" name="Picture 1"/>
          <p:cNvPicPr>
            <a:picLocks noChangeAspect="1"/>
          </p:cNvPicPr>
          <p:nvPr userDrawn="1"/>
        </p:nvPicPr>
        <p:blipFill rotWithShape="1">
          <a:blip r:embed="rId4" cstate="print">
            <a:extLst>
              <a:ext uri="{28A0092B-C50C-407E-A947-70E740481C1C}">
                <a14:useLocalDpi xmlns:a14="http://schemas.microsoft.com/office/drawing/2010/main" val="0"/>
              </a:ext>
            </a:extLst>
          </a:blip>
          <a:srcRect b="18067"/>
          <a:stretch/>
        </p:blipFill>
        <p:spPr>
          <a:xfrm>
            <a:off x="0" y="7"/>
            <a:ext cx="6277709" cy="4571994"/>
          </a:xfrm>
          <a:prstGeom prst="rect">
            <a:avLst/>
          </a:prstGeom>
        </p:spPr>
      </p:pic>
    </p:spTree>
    <p:extLst>
      <p:ext uri="{BB962C8B-B14F-4D97-AF65-F5344CB8AC3E}">
        <p14:creationId xmlns:p14="http://schemas.microsoft.com/office/powerpoint/2010/main" val="183660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8C481EA2-BD24-A648-9728-00C7499BC488}"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Picture 10"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5304" r="1557" b="43014"/>
          <a:stretch/>
        </p:blipFill>
        <p:spPr>
          <a:xfrm>
            <a:off x="0" y="-2"/>
            <a:ext cx="9144000" cy="4572001"/>
          </a:xfrm>
          <a:prstGeom prst="rect">
            <a:avLst/>
          </a:prstGeom>
        </p:spPr>
      </p:pic>
    </p:spTree>
    <p:extLst>
      <p:ext uri="{BB962C8B-B14F-4D97-AF65-F5344CB8AC3E}">
        <p14:creationId xmlns:p14="http://schemas.microsoft.com/office/powerpoint/2010/main" val="2994970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5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31BFEBC6-A8ED-AE43-B433-239666D69429}"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 name="Picture 9"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8065" b="35115"/>
          <a:stretch/>
        </p:blipFill>
        <p:spPr>
          <a:xfrm>
            <a:off x="0" y="0"/>
            <a:ext cx="9154793" cy="4572000"/>
          </a:xfrm>
          <a:prstGeom prst="rect">
            <a:avLst/>
          </a:prstGeom>
        </p:spPr>
      </p:pic>
    </p:spTree>
    <p:extLst>
      <p:ext uri="{BB962C8B-B14F-4D97-AF65-F5344CB8AC3E}">
        <p14:creationId xmlns:p14="http://schemas.microsoft.com/office/powerpoint/2010/main" val="889825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6_Title Slide">
    <p:spTree>
      <p:nvGrpSpPr>
        <p:cNvPr id="1" name=""/>
        <p:cNvGrpSpPr/>
        <p:nvPr/>
      </p:nvGrpSpPr>
      <p:grpSpPr>
        <a:xfrm>
          <a:off x="0" y="0"/>
          <a:ext cx="0" cy="0"/>
          <a:chOff x="0" y="0"/>
          <a:chExt cx="0" cy="0"/>
        </a:xfrm>
      </p:grpSpPr>
      <p:pic>
        <p:nvPicPr>
          <p:cNvPr id="12" name="Picture 11"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b="43833"/>
          <a:stretch/>
        </p:blipFill>
        <p:spPr>
          <a:xfrm>
            <a:off x="0" y="1"/>
            <a:ext cx="9157394" cy="4571999"/>
          </a:xfrm>
          <a:prstGeom prst="rect">
            <a:avLst/>
          </a:prstGeom>
        </p:spPr>
      </p:pic>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5C535D1-096F-ED40-811F-4F1496263DE1}"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823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41802AB8-CD26-B647-B7E0-CEEE829A912D}"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0108" b="32761"/>
          <a:stretch/>
        </p:blipFill>
        <p:spPr>
          <a:xfrm>
            <a:off x="0" y="8803"/>
            <a:ext cx="9157394" cy="4554405"/>
          </a:xfrm>
          <a:prstGeom prst="rect">
            <a:avLst/>
          </a:prstGeom>
        </p:spPr>
      </p:pic>
    </p:spTree>
    <p:extLst>
      <p:ext uri="{BB962C8B-B14F-4D97-AF65-F5344CB8AC3E}">
        <p14:creationId xmlns:p14="http://schemas.microsoft.com/office/powerpoint/2010/main" val="4031382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9AEB4D6-3AD2-AD4F-952D-A79BAF8F31A0}"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spTree>
    <p:extLst>
      <p:ext uri="{BB962C8B-B14F-4D97-AF65-F5344CB8AC3E}">
        <p14:creationId xmlns:p14="http://schemas.microsoft.com/office/powerpoint/2010/main" val="3513301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13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A815C605-691F-D946-8332-F64D890CB366}"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spTree>
    <p:extLst>
      <p:ext uri="{BB962C8B-B14F-4D97-AF65-F5344CB8AC3E}">
        <p14:creationId xmlns:p14="http://schemas.microsoft.com/office/powerpoint/2010/main" val="322240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5F766DF6-916B-0A43-A487-A38EBE50130F}"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t="9183" b="21419"/>
          <a:stretch/>
        </p:blipFill>
        <p:spPr>
          <a:xfrm>
            <a:off x="-13191" y="1"/>
            <a:ext cx="9157394" cy="4554415"/>
          </a:xfrm>
          <a:prstGeom prst="rect">
            <a:avLst/>
          </a:prstGeom>
        </p:spPr>
      </p:pic>
      <p:pic>
        <p:nvPicPr>
          <p:cNvPr id="9" name="Picture 8"/>
          <p:cNvPicPr>
            <a:picLocks noChangeAspect="1"/>
          </p:cNvPicPr>
          <p:nvPr userDrawn="1"/>
        </p:nvPicPr>
        <p:blipFill rotWithShape="1">
          <a:blip r:embed="rId3" cstate="hqprint">
            <a:extLst>
              <a:ext uri="{28A0092B-C50C-407E-A947-70E740481C1C}">
                <a14:useLocalDpi xmlns:a14="http://schemas.microsoft.com/office/drawing/2010/main" val="0"/>
              </a:ext>
            </a:extLst>
          </a:blip>
          <a:srcRect b="31181"/>
          <a:stretch/>
        </p:blipFill>
        <p:spPr>
          <a:xfrm>
            <a:off x="-13192" y="-1047265"/>
            <a:ext cx="9157192" cy="5601680"/>
          </a:xfrm>
          <a:prstGeom prst="rect">
            <a:avLst/>
          </a:prstGeom>
        </p:spPr>
      </p:pic>
      <p:pic>
        <p:nvPicPr>
          <p:cNvPr id="10" name="Picture 9"/>
          <p:cNvPicPr>
            <a:picLocks noChangeAspect="1"/>
          </p:cNvPicPr>
          <p:nvPr userDrawn="1"/>
        </p:nvPicPr>
        <p:blipFill rotWithShape="1">
          <a:blip r:embed="rId4" cstate="print">
            <a:extLst>
              <a:ext uri="{28A0092B-C50C-407E-A947-70E740481C1C}">
                <a14:useLocalDpi xmlns:a14="http://schemas.microsoft.com/office/drawing/2010/main" val="0"/>
              </a:ext>
            </a:extLst>
          </a:blip>
          <a:srcRect b="35429"/>
          <a:stretch/>
        </p:blipFill>
        <p:spPr>
          <a:xfrm>
            <a:off x="-13396" y="-701610"/>
            <a:ext cx="9157395" cy="5256025"/>
          </a:xfrm>
          <a:prstGeom prst="rect">
            <a:avLst/>
          </a:prstGeom>
        </p:spPr>
      </p:pic>
    </p:spTree>
    <p:extLst>
      <p:ext uri="{BB962C8B-B14F-4D97-AF65-F5344CB8AC3E}">
        <p14:creationId xmlns:p14="http://schemas.microsoft.com/office/powerpoint/2010/main" val="22056816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7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4960137"/>
            <a:ext cx="5829300" cy="1463040"/>
          </a:xfrm>
        </p:spPr>
        <p:txBody>
          <a:bodyPr anchor="ctr">
            <a:normAutofit/>
          </a:bodyPr>
          <a:lstStyle>
            <a:lvl1pPr algn="r">
              <a:defRPr sz="3750" spc="150" baseline="0"/>
            </a:lvl1pPr>
          </a:lstStyle>
          <a:p>
            <a:r>
              <a:rPr lang="en-US" dirty="0"/>
              <a:t>Click to edit Master title style</a:t>
            </a:r>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350">
                <a:solidFill>
                  <a:schemeClr val="tx1">
                    <a:lumMod val="90000"/>
                    <a:lumOff val="10000"/>
                  </a:schemeClr>
                </a:solidFill>
              </a:defRPr>
            </a:lvl1pPr>
            <a:lvl2pPr marL="342900" indent="0" algn="ctr">
              <a:buNone/>
              <a:defRPr sz="1350"/>
            </a:lvl2pPr>
            <a:lvl3pPr marL="685800" indent="0" algn="ctr">
              <a:buNone/>
              <a:defRPr sz="1350"/>
            </a:lvl3pPr>
            <a:lvl4pPr marL="1028700" indent="0" algn="ctr">
              <a:buNone/>
              <a:defRPr sz="1350"/>
            </a:lvl4pPr>
            <a:lvl5pPr marL="1371600" indent="0" algn="ctr">
              <a:buNone/>
              <a:defRPr sz="1350"/>
            </a:lvl5pPr>
            <a:lvl6pPr marL="1714500" indent="0" algn="ctr">
              <a:buNone/>
              <a:defRPr sz="1350"/>
            </a:lvl6pPr>
            <a:lvl7pPr marL="2057400" indent="0" algn="ctr">
              <a:buNone/>
              <a:defRPr sz="1350"/>
            </a:lvl7pPr>
            <a:lvl8pPr marL="2400300" indent="0" algn="ctr">
              <a:buNone/>
              <a:defRPr sz="1350"/>
            </a:lvl8pPr>
            <a:lvl9pPr marL="2743200" indent="0" algn="ctr">
              <a:buNone/>
              <a:defRPr sz="1350"/>
            </a:lvl9pPr>
          </a:lstStyle>
          <a:p>
            <a:r>
              <a:rPr lang="en-US" dirty="0"/>
              <a:t>Click to edit Master subtitle style</a:t>
            </a:r>
          </a:p>
        </p:txBody>
      </p:sp>
      <p:sp>
        <p:nvSpPr>
          <p:cNvPr id="4" name="Date Placeholder 3"/>
          <p:cNvSpPr>
            <a:spLocks noGrp="1"/>
          </p:cNvSpPr>
          <p:nvPr>
            <p:ph type="dt" sz="half" idx="10"/>
          </p:nvPr>
        </p:nvSpPr>
        <p:spPr/>
        <p:txBody>
          <a:bodyPr/>
          <a:lstStyle>
            <a:lvl1pPr algn="l">
              <a:defRPr/>
            </a:lvl1pPr>
          </a:lstStyle>
          <a:p>
            <a:fld id="{0CC39D9E-8098-1442-B77B-E92336F90981}"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5977" b="15549"/>
          <a:stretch/>
        </p:blipFill>
        <p:spPr bwMode="auto">
          <a:xfrm>
            <a:off x="9522" y="1"/>
            <a:ext cx="9147872" cy="45719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643430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FDD1E7-9686-864F-A11A-05DE6DEA627C}" type="datetime1">
              <a:rPr lang="en-US" smtClean="0"/>
              <a:t>8/1/2023</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73938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3000" b="0" spc="150" baseline="0"/>
            </a:lvl1pPr>
          </a:lstStyle>
          <a:p>
            <a:r>
              <a:rPr lang="en-US" dirty="0"/>
              <a:t>Click to edit Master title style</a:t>
            </a:r>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8CB668B0-621C-034B-BAB1-A325C1E9A05F}"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13253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dirty="0"/>
              <a:t>Click to edit Master title style</a:t>
            </a:r>
          </a:p>
        </p:txBody>
      </p:sp>
      <p:sp>
        <p:nvSpPr>
          <p:cNvPr id="3" name="Content Placeholder 2"/>
          <p:cNvSpPr>
            <a:spLocks noGrp="1"/>
          </p:cNvSpPr>
          <p:nvPr>
            <p:ph sz="half" idx="1"/>
          </p:nvPr>
        </p:nvSpPr>
        <p:spPr>
          <a:xfrm>
            <a:off x="768096"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491990" y="2286000"/>
            <a:ext cx="3566160" cy="402336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A0BE420-428D-0E42-8858-EF12C0E3B8D6}" type="datetime1">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9205024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dirty="0"/>
              <a:t>Click to edit Master title style</a:t>
            </a:r>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1725" b="0" cap="none" baseline="0">
                <a:solidFill>
                  <a:schemeClr val="accent2">
                    <a:lumMod val="75000"/>
                  </a:schemeClr>
                </a:solidFill>
                <a:latin typeface="Garamond" panose="02020404030301010803"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768096"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1725" b="0" kern="1200" cap="none" baseline="0" dirty="0">
                <a:solidFill>
                  <a:schemeClr val="accent2">
                    <a:lumMod val="75000"/>
                  </a:schemeClr>
                </a:solidFill>
                <a:latin typeface="Garamond" panose="02020404030301010803" pitchFamily="18" charset="0"/>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90000"/>
              </a:lnSpc>
              <a:spcBef>
                <a:spcPts val="1350"/>
              </a:spcBef>
              <a:buNone/>
            </a:pPr>
            <a:r>
              <a:rPr lang="en-US" dirty="0"/>
              <a:t>Edit Master text styles</a:t>
            </a:r>
          </a:p>
        </p:txBody>
      </p:sp>
      <p:sp>
        <p:nvSpPr>
          <p:cNvPr id="6" name="Content Placeholder 5"/>
          <p:cNvSpPr>
            <a:spLocks noGrp="1"/>
          </p:cNvSpPr>
          <p:nvPr>
            <p:ph sz="quarter" idx="4"/>
          </p:nvPr>
        </p:nvSpPr>
        <p:spPr>
          <a:xfrm>
            <a:off x="4491990" y="2967788"/>
            <a:ext cx="3566160" cy="3341572"/>
          </a:xfrm>
        </p:spPr>
        <p:txBody>
          <a:bodyPr lIns="45720" rIns="4572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B4698E6-4AC5-4145-9C89-D4B551B0B108}" type="datetime1">
              <a:rPr lang="en-US" smtClean="0"/>
              <a:t>8/1/2023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621820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263427C1-1400-2148-B856-2FA052FD50B9}" type="datetime1">
              <a:rPr lang="en-US" smtClean="0"/>
              <a:t>8/1/2023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9460768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27FCA1-28E7-FD40-B8F9-394E1A8BA9D4}" type="datetime1">
              <a:rPr lang="en-US" smtClean="0"/>
              <a:t>8/1/2023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7115056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000"/>
            </a:lvl1pPr>
          </a:lstStyle>
          <a:p>
            <a:r>
              <a:rPr lang="en-US" dirty="0"/>
              <a:t>Click to edit Master title style</a:t>
            </a:r>
          </a:p>
        </p:txBody>
      </p:sp>
      <p:sp>
        <p:nvSpPr>
          <p:cNvPr id="3" name="Content Placeholder 2"/>
          <p:cNvSpPr>
            <a:spLocks noGrp="1"/>
          </p:cNvSpPr>
          <p:nvPr>
            <p:ph idx="1"/>
          </p:nvPr>
        </p:nvSpPr>
        <p:spPr>
          <a:xfrm>
            <a:off x="4286250" y="822960"/>
            <a:ext cx="4258818" cy="5184648"/>
          </a:xfrm>
        </p:spPr>
        <p:txBody>
          <a:bodyPr/>
          <a:lstStyle>
            <a:lvl1pPr>
              <a:defRPr sz="1800"/>
            </a:lvl1pPr>
            <a:lvl2pPr>
              <a:defRPr sz="15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45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Edit Master text styles</a:t>
            </a:r>
          </a:p>
        </p:txBody>
      </p:sp>
      <p:sp>
        <p:nvSpPr>
          <p:cNvPr id="5" name="Date Placeholder 4"/>
          <p:cNvSpPr>
            <a:spLocks noGrp="1"/>
          </p:cNvSpPr>
          <p:nvPr>
            <p:ph type="dt" sz="half" idx="10"/>
          </p:nvPr>
        </p:nvSpPr>
        <p:spPr/>
        <p:txBody>
          <a:bodyPr/>
          <a:lstStyle/>
          <a:p>
            <a:fld id="{F0515F30-19A3-E248-9EED-74CEDC3066D8}" type="datetime1">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659050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3000" spc="150" baseline="0"/>
            </a:lvl1pPr>
          </a:lstStyle>
          <a:p>
            <a:r>
              <a:rPr lang="en-US" dirty="0"/>
              <a:t>Click to edit Master title style</a:t>
            </a:r>
          </a:p>
        </p:txBody>
      </p:sp>
      <p:sp>
        <p:nvSpPr>
          <p:cNvPr id="3" name="Picture Placeholder 2"/>
          <p:cNvSpPr>
            <a:spLocks noGrp="1" noChangeAspect="1"/>
          </p:cNvSpPr>
          <p:nvPr>
            <p:ph type="pic" idx="1"/>
          </p:nvPr>
        </p:nvSpPr>
        <p:spPr>
          <a:xfrm>
            <a:off x="0" y="-1"/>
            <a:ext cx="9141714" cy="4572000"/>
          </a:xfrm>
          <a:solidFill>
            <a:srgbClr val="5588BB"/>
          </a:solidFill>
        </p:spPr>
        <p:txBody>
          <a:bodyPr lIns="457200" tIns="365760" rIns="45720" bIns="4572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35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5" name="Date Placeholder 4"/>
          <p:cNvSpPr>
            <a:spLocks noGrp="1"/>
          </p:cNvSpPr>
          <p:nvPr>
            <p:ph type="dt" sz="half" idx="10"/>
          </p:nvPr>
        </p:nvSpPr>
        <p:spPr/>
        <p:txBody>
          <a:bodyPr/>
          <a:lstStyle/>
          <a:p>
            <a:fld id="{ADA29393-DEC4-8340-8069-8DDB6D8D0CA2}" type="datetime1">
              <a:rPr lang="en-US" smtClean="0"/>
              <a:t>8/1/2023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81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392F65-927A-E743-A3BC-C11E9A662ADE}"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5637492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971675" cy="5410200"/>
          </a:xfrm>
        </p:spPr>
        <p:txBody>
          <a:bodyPr vert="eaVert" lIns="45720" tIns="91440" rIns="45720" bIns="91440"/>
          <a:lstStyle/>
          <a:p>
            <a:r>
              <a:rPr lang="en-US" dirty="0"/>
              <a:t>Click to edit Master title style</a:t>
            </a:r>
          </a:p>
        </p:txBody>
      </p:sp>
      <p:sp>
        <p:nvSpPr>
          <p:cNvPr id="3" name="Vertical Text Placeholder 2"/>
          <p:cNvSpPr>
            <a:spLocks noGrp="1"/>
          </p:cNvSpPr>
          <p:nvPr>
            <p:ph type="body" orient="vert" idx="1"/>
          </p:nvPr>
        </p:nvSpPr>
        <p:spPr>
          <a:xfrm>
            <a:off x="742950" y="762000"/>
            <a:ext cx="5686425" cy="5410200"/>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98A929B-24D3-A94E-92C3-803155972A40}" type="datetime1">
              <a:rPr lang="en-US" smtClean="0"/>
              <a:t>8/1/2023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9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643AB5E-CB7F-44C5-A4EA-57639DF27480}" type="datetimeFigureOut">
              <a:rPr lang="en-US" smtClean="0"/>
              <a:pPr/>
              <a:t>8/1/2023</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93316"/>
      </p:ext>
    </p:extLst>
  </p:cSld>
  <p:clrMap bg1="lt1" tx1="dk1" bg2="lt2" tx2="dk2" accent1="accent1" accent2="accent2" accent3="accent3" accent4="accent4" accent5="accent5" accent6="accent6" hlink="hlink" folHlink="folHlink"/>
  <p:sldLayoutIdLst>
    <p:sldLayoutId id="2147483888" r:id="rId1"/>
    <p:sldLayoutId id="2147483900" r:id="rId2"/>
    <p:sldLayoutId id="2147483901" r:id="rId3"/>
    <p:sldLayoutId id="2147483902" r:id="rId4"/>
    <p:sldLayoutId id="2147483906"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3" r:id="rId17"/>
    <p:sldLayoutId id="2147483904" r:id="rId18"/>
    <p:sldLayoutId id="2147483905" r:id="rId19"/>
  </p:sldLayoutIdLst>
  <p:txStyles>
    <p:titleStyle>
      <a:lvl1pPr algn="l" defTabSz="914377"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8097" y="2286000"/>
            <a:ext cx="7290053" cy="4023360"/>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8096" y="6470704"/>
            <a:ext cx="1615607"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FC3F1444-6BA1-D944-BB0A-69CB8893370E}" type="datetime1">
              <a:rPr lang="en-US" smtClean="0"/>
              <a:t>8/1/2023</a:t>
            </a:fld>
            <a:endParaRPr lang="en-US" dirty="0"/>
          </a:p>
        </p:txBody>
      </p:sp>
      <p:sp>
        <p:nvSpPr>
          <p:cNvPr id="5" name="Footer Placeholder 4"/>
          <p:cNvSpPr>
            <a:spLocks noGrp="1"/>
          </p:cNvSpPr>
          <p:nvPr>
            <p:ph type="ftr" sz="quarter" idx="3"/>
          </p:nvPr>
        </p:nvSpPr>
        <p:spPr>
          <a:xfrm>
            <a:off x="3632199" y="6470704"/>
            <a:ext cx="4426094" cy="274320"/>
          </a:xfrm>
          <a:prstGeom prst="rect">
            <a:avLst/>
          </a:prstGeom>
        </p:spPr>
        <p:txBody>
          <a:bodyPr vert="horz" lIns="91440" tIns="45720" rIns="91440" bIns="45720" rtlCol="0" anchor="ctr"/>
          <a:lstStyle>
            <a:lvl1pPr algn="r">
              <a:defRPr sz="750" cap="all" baseline="0">
                <a:solidFill>
                  <a:schemeClr val="tx1">
                    <a:lumMod val="90000"/>
                    <a:lumOff val="10000"/>
                  </a:schemeClr>
                </a:solidFill>
                <a:latin typeface="Garamond" panose="02020404030301010803" pitchFamily="18" charset="0"/>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750">
                <a:solidFill>
                  <a:schemeClr val="tx1">
                    <a:lumMod val="90000"/>
                    <a:lumOff val="10000"/>
                  </a:schemeClr>
                </a:solidFill>
                <a:latin typeface="Garamond" panose="02020404030301010803" pitchFamily="18" charset="0"/>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70304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Lst>
  <p:hf hdr="0" ftr="0" dt="0"/>
  <p:txStyles>
    <p:titleStyle>
      <a:lvl1pPr algn="l" defTabSz="685800" rtl="0" eaLnBrk="1" latinLnBrk="0" hangingPunct="1">
        <a:lnSpc>
          <a:spcPct val="80000"/>
        </a:lnSpc>
        <a:spcBef>
          <a:spcPct val="0"/>
        </a:spcBef>
        <a:buNone/>
        <a:defRPr sz="3000" kern="1200" cap="all" spc="75" baseline="0">
          <a:solidFill>
            <a:schemeClr val="tx1">
              <a:lumMod val="90000"/>
              <a:lumOff val="10000"/>
            </a:schemeClr>
          </a:solidFill>
          <a:latin typeface="Century Gothic" panose="020B0502020202020204" pitchFamily="34" charset="0"/>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2"/>
        </a:buClr>
        <a:buSzPct val="100000"/>
        <a:buFont typeface="Tw Cen MT" panose="020B0602020104020603" pitchFamily="34" charset="0"/>
        <a:buChar char=" "/>
        <a:defRPr sz="1650" kern="1200">
          <a:solidFill>
            <a:schemeClr val="tx1"/>
          </a:solidFill>
          <a:latin typeface="Garamond" panose="02020404030301010803" pitchFamily="18" charset="0"/>
          <a:ea typeface="+mn-ea"/>
          <a:cs typeface="+mn-cs"/>
        </a:defRPr>
      </a:lvl1pPr>
      <a:lvl2pPr marL="19888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350" kern="1200">
          <a:solidFill>
            <a:schemeClr val="tx1"/>
          </a:solidFill>
          <a:latin typeface="Garamond" panose="02020404030301010803" pitchFamily="18" charset="0"/>
          <a:ea typeface="+mn-ea"/>
          <a:cs typeface="+mn-cs"/>
        </a:defRPr>
      </a:lvl2pPr>
      <a:lvl3pPr marL="3360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3pPr>
      <a:lvl4pPr marL="44577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4pPr>
      <a:lvl5pPr marL="58293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Garamond" panose="02020404030301010803" pitchFamily="18" charset="0"/>
          <a:ea typeface="+mn-ea"/>
          <a:cs typeface="+mn-cs"/>
        </a:defRPr>
      </a:lvl5pPr>
      <a:lvl6pPr marL="685800"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6pPr>
      <a:lvl7pPr marL="795528"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7pPr>
      <a:lvl8pPr marL="912114"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8pPr>
      <a:lvl9pPr marL="1021842" indent="-102870" algn="l" defTabSz="685800" rtl="0" eaLnBrk="1" latinLnBrk="0" hangingPunct="1">
        <a:lnSpc>
          <a:spcPct val="90000"/>
        </a:lnSpc>
        <a:spcBef>
          <a:spcPts val="150"/>
        </a:spcBef>
        <a:spcAft>
          <a:spcPts val="300"/>
        </a:spcAft>
        <a:buClr>
          <a:schemeClr val="accent2"/>
        </a:buClr>
        <a:buFont typeface="Wingdings 3" pitchFamily="18" charset="2"/>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5.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1.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7E68446-4038-49B5-B8A1-4A76145B2593}"/>
              </a:ext>
            </a:extLst>
          </p:cNvPr>
          <p:cNvSpPr txBox="1">
            <a:spLocks/>
          </p:cNvSpPr>
          <p:nvPr/>
        </p:nvSpPr>
        <p:spPr>
          <a:xfrm>
            <a:off x="435429" y="4887686"/>
            <a:ext cx="5690507" cy="1451667"/>
          </a:xfrm>
          <a:prstGeom prst="rect">
            <a:avLst/>
          </a:prstGeom>
        </p:spPr>
        <p:txBody>
          <a:bodyPr vert="horz" lIns="68580" tIns="34290" rIns="68580" bIns="34290" rtlCol="0" anchor="ctr">
            <a:norm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Garamond" panose="02020404030301010803" pitchFamily="18" charset="0"/>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pPr algn="r"/>
            <a:r>
              <a:rPr lang="en-US" sz="2325" dirty="0"/>
              <a:t> </a:t>
            </a:r>
            <a:r>
              <a:rPr lang="en-US" sz="2800" dirty="0" smtClean="0">
                <a:latin typeface="Franklin Gothic Demi" panose="020B0703020102020204" pitchFamily="34" charset="0"/>
              </a:rPr>
              <a:t>School/</a:t>
            </a:r>
            <a:r>
              <a:rPr lang="en-US" sz="2800" dirty="0" err="1" smtClean="0">
                <a:latin typeface="Franklin Gothic Demi" panose="020B0703020102020204" pitchFamily="34" charset="0"/>
              </a:rPr>
              <a:t>Escuela</a:t>
            </a:r>
            <a:r>
              <a:rPr lang="en-US" sz="2800" dirty="0" smtClean="0">
                <a:latin typeface="Franklin Gothic Demi" panose="020B0703020102020204" pitchFamily="34" charset="0"/>
              </a:rPr>
              <a:t>:  McMillan ES</a:t>
            </a:r>
            <a:endParaRPr lang="en-US" sz="2800" dirty="0">
              <a:latin typeface="Franklin Gothic Demi" panose="020B0703020102020204" pitchFamily="34" charset="0"/>
            </a:endParaRPr>
          </a:p>
          <a:p>
            <a:pPr algn="r"/>
            <a:r>
              <a:rPr lang="en-US" sz="2800" dirty="0">
                <a:latin typeface="Franklin Gothic Demi" panose="020B0703020102020204" pitchFamily="34" charset="0"/>
              </a:rPr>
              <a:t>Date/</a:t>
            </a:r>
            <a:r>
              <a:rPr lang="en-US" sz="2800" dirty="0" err="1">
                <a:latin typeface="Franklin Gothic Demi" panose="020B0703020102020204" pitchFamily="34" charset="0"/>
              </a:rPr>
              <a:t>Fecha</a:t>
            </a:r>
            <a:r>
              <a:rPr lang="en-US" sz="2800" dirty="0" smtClean="0">
                <a:latin typeface="Franklin Gothic Demi" panose="020B0703020102020204" pitchFamily="34" charset="0"/>
              </a:rPr>
              <a:t>:  8-2-2023</a:t>
            </a:r>
            <a:endParaRPr lang="en-US" sz="2800" dirty="0">
              <a:latin typeface="Franklin Gothic Demi" panose="020B0703020102020204" pitchFamily="34" charset="0"/>
            </a:endParaRPr>
          </a:p>
          <a:p>
            <a:pPr algn="r"/>
            <a:r>
              <a:rPr lang="en-US" sz="2800" dirty="0">
                <a:latin typeface="Franklin Gothic Demi" panose="020B0703020102020204" pitchFamily="34" charset="0"/>
              </a:rPr>
              <a:t>Time/Hora</a:t>
            </a:r>
            <a:r>
              <a:rPr lang="en-US" sz="2800" dirty="0" smtClean="0">
                <a:latin typeface="Franklin Gothic Demi" panose="020B0703020102020204" pitchFamily="34" charset="0"/>
              </a:rPr>
              <a:t>:  5:30p.m. – 6:00p.m.</a:t>
            </a:r>
            <a:endParaRPr lang="en-US" sz="2800" dirty="0" smtClean="0">
              <a:latin typeface="Franklin Gothic Demi" panose="020B0703020102020204" pitchFamily="34" charset="0"/>
            </a:endParaRPr>
          </a:p>
        </p:txBody>
      </p:sp>
      <p:sp>
        <p:nvSpPr>
          <p:cNvPr id="3" name="Title 1">
            <a:extLst>
              <a:ext uri="{FF2B5EF4-FFF2-40B4-BE49-F238E27FC236}">
                <a16:creationId xmlns:a16="http://schemas.microsoft.com/office/drawing/2014/main" id="{7FB9CBFE-D626-4E14-8995-469CEB216559}"/>
              </a:ext>
            </a:extLst>
          </p:cNvPr>
          <p:cNvSpPr txBox="1">
            <a:spLocks/>
          </p:cNvSpPr>
          <p:nvPr/>
        </p:nvSpPr>
        <p:spPr>
          <a:xfrm>
            <a:off x="6400800" y="327546"/>
            <a:ext cx="2743199" cy="3875592"/>
          </a:xfrm>
          <a:prstGeom prst="rect">
            <a:avLst/>
          </a:prstGeom>
        </p:spPr>
        <p:txBody>
          <a:bodyPr vert="horz" lIns="68580" tIns="34290" rIns="68580" bIns="34290" rtlCol="0" anchor="ctr">
            <a:noAutofit/>
          </a:bodyPr>
          <a:lstStyle>
            <a:lvl1pPr algn="l" defTabSz="914400"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a:lstStyle>
          <a:p>
            <a:r>
              <a:rPr lang="en-US" sz="3600" b="1" dirty="0" smtClean="0">
                <a:solidFill>
                  <a:schemeClr val="bg1"/>
                </a:solidFill>
                <a:latin typeface="Franklin Gothic Demi" panose="020B0703020102020204" pitchFamily="34" charset="0"/>
              </a:rPr>
              <a:t>TITLE I Annual </a:t>
            </a:r>
          </a:p>
          <a:p>
            <a:r>
              <a:rPr lang="en-US" sz="3600" b="1" dirty="0" smtClean="0">
                <a:solidFill>
                  <a:schemeClr val="bg1"/>
                </a:solidFill>
                <a:latin typeface="Franklin Gothic Demi" panose="020B0703020102020204" pitchFamily="34" charset="0"/>
              </a:rPr>
              <a:t>Parent Meeting </a:t>
            </a:r>
            <a:r>
              <a:rPr lang="en-US" sz="3600" b="1" dirty="0">
                <a:solidFill>
                  <a:schemeClr val="bg1"/>
                </a:solidFill>
                <a:latin typeface="Franklin Gothic Demi" panose="020B0703020102020204" pitchFamily="34" charset="0"/>
              </a:rPr>
              <a:t/>
            </a:r>
            <a:br>
              <a:rPr lang="en-US" sz="3600" b="1" dirty="0">
                <a:solidFill>
                  <a:schemeClr val="bg1"/>
                </a:solidFill>
                <a:latin typeface="Franklin Gothic Demi" panose="020B0703020102020204" pitchFamily="34" charset="0"/>
              </a:rPr>
            </a:br>
            <a:r>
              <a:rPr lang="en-US" sz="2400" b="1" dirty="0">
                <a:solidFill>
                  <a:schemeClr val="bg1"/>
                </a:solidFill>
              </a:rPr>
              <a:t/>
            </a:r>
            <a:br>
              <a:rPr lang="en-US" sz="2400" b="1" dirty="0">
                <a:solidFill>
                  <a:schemeClr val="bg1"/>
                </a:solidFill>
              </a:rPr>
            </a:br>
            <a:r>
              <a:rPr lang="en-US" sz="2800" b="1" dirty="0">
                <a:solidFill>
                  <a:schemeClr val="bg1"/>
                </a:solidFill>
                <a:latin typeface="Franklin Gothic Demi" panose="020B0703020102020204" pitchFamily="34" charset="0"/>
              </a:rPr>
              <a:t>(</a:t>
            </a:r>
            <a:r>
              <a:rPr lang="en-US" sz="2800" b="1" dirty="0" err="1">
                <a:solidFill>
                  <a:schemeClr val="bg1"/>
                </a:solidFill>
                <a:latin typeface="Franklin Gothic Demi" panose="020B0703020102020204" pitchFamily="34" charset="0"/>
              </a:rPr>
              <a:t>Reunión</a:t>
            </a:r>
            <a:r>
              <a:rPr lang="en-US" sz="2800" b="1" dirty="0">
                <a:solidFill>
                  <a:schemeClr val="bg1"/>
                </a:solidFill>
                <a:latin typeface="Franklin Gothic Demi" panose="020B0703020102020204" pitchFamily="34" charset="0"/>
              </a:rPr>
              <a:t> </a:t>
            </a:r>
            <a:r>
              <a:rPr lang="en-US" sz="2800" b="1" dirty="0" err="1">
                <a:solidFill>
                  <a:schemeClr val="bg1"/>
                </a:solidFill>
                <a:latin typeface="Franklin Gothic Demi" panose="020B0703020102020204" pitchFamily="34" charset="0"/>
              </a:rPr>
              <a:t>Anual</a:t>
            </a:r>
            <a:r>
              <a:rPr lang="en-US" sz="2800" b="1" dirty="0">
                <a:solidFill>
                  <a:schemeClr val="bg1"/>
                </a:solidFill>
                <a:latin typeface="Franklin Gothic Demi" panose="020B0703020102020204" pitchFamily="34" charset="0"/>
              </a:rPr>
              <a:t> de Padres de </a:t>
            </a:r>
            <a:r>
              <a:rPr lang="en-US" sz="2800" b="1" dirty="0" err="1">
                <a:solidFill>
                  <a:schemeClr val="bg1"/>
                </a:solidFill>
                <a:latin typeface="Franklin Gothic Demi" panose="020B0703020102020204" pitchFamily="34" charset="0"/>
              </a:rPr>
              <a:t>Titulo</a:t>
            </a:r>
            <a:r>
              <a:rPr lang="en-US" sz="2800" b="1" dirty="0">
                <a:solidFill>
                  <a:schemeClr val="bg1"/>
                </a:solidFill>
                <a:latin typeface="Franklin Gothic Demi" panose="020B0703020102020204" pitchFamily="34" charset="0"/>
              </a:rPr>
              <a:t> I)</a:t>
            </a:r>
          </a:p>
        </p:txBody>
      </p:sp>
    </p:spTree>
    <p:extLst>
      <p:ext uri="{BB962C8B-B14F-4D97-AF65-F5344CB8AC3E}">
        <p14:creationId xmlns:p14="http://schemas.microsoft.com/office/powerpoint/2010/main" val="3764114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3553533" cy="4023360"/>
          </a:xfrm>
        </p:spPr>
        <p:txBody>
          <a:bodyPr>
            <a:normAutofit lnSpcReduction="10000"/>
          </a:bodyPr>
          <a:lstStyle/>
          <a:p>
            <a:pPr marL="457200" lvl="1" indent="-457200">
              <a:buClr>
                <a:srgbClr val="5588BB"/>
              </a:buClr>
              <a:buFont typeface="Wingdings" panose="05000000000000000000" pitchFamily="2" charset="2"/>
              <a:buChar char="§"/>
            </a:pPr>
            <a:r>
              <a:rPr lang="en-US" altLang="en-US" sz="2100" dirty="0" smtClean="0">
                <a:latin typeface="Franklin Gothic Book" panose="020B0503020102020204" pitchFamily="34" charset="0"/>
              </a:rPr>
              <a:t>Federal </a:t>
            </a:r>
            <a:r>
              <a:rPr lang="en-US" altLang="en-US" sz="2100" dirty="0">
                <a:latin typeface="Franklin Gothic Book" panose="020B0503020102020204" pitchFamily="34" charset="0"/>
              </a:rPr>
              <a:t>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p:txBody>
      </p:sp>
      <p:sp>
        <p:nvSpPr>
          <p:cNvPr id="6" name="Content Placeholder 4"/>
          <p:cNvSpPr txBox="1">
            <a:spLocks/>
          </p:cNvSpPr>
          <p:nvPr/>
        </p:nvSpPr>
        <p:spPr>
          <a:xfrm>
            <a:off x="4824894" y="2275114"/>
            <a:ext cx="3553533" cy="4023360"/>
          </a:xfrm>
          <a:prstGeom prst="rect">
            <a:avLst/>
          </a:prstGeom>
        </p:spPr>
        <p:txBody>
          <a:bodyPr vert="horz" lIns="45720" tIns="45720" rIns="45720" bIns="45720" rtlCol="0">
            <a:normAutofit lnSpcReduction="10000"/>
          </a:bodyPr>
          <a:lst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marL="457200" indent="-457200">
              <a:buClr>
                <a:srgbClr val="5588BB"/>
              </a:buClr>
              <a:buFont typeface="Wingdings" panose="05000000000000000000" pitchFamily="2" charset="2"/>
              <a:buChar char="§"/>
            </a:pPr>
            <a:r>
              <a:rPr lang="es-ES" sz="2100" i="1" dirty="0">
                <a:solidFill>
                  <a:schemeClr val="accent1">
                    <a:lumMod val="75000"/>
                  </a:schemeClr>
                </a:solidFill>
                <a:latin typeface="Franklin Gothic Book" panose="020B0503020102020204" pitchFamily="34" charset="0"/>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p:txBody>
      </p:sp>
      <p:sp>
        <p:nvSpPr>
          <p:cNvPr id="9" name="Rectangle 8"/>
          <p:cNvSpPr/>
          <p:nvPr/>
        </p:nvSpPr>
        <p:spPr>
          <a:xfrm>
            <a:off x="859970" y="824377"/>
            <a:ext cx="7518457" cy="830997"/>
          </a:xfrm>
          <a:prstGeom prst="rect">
            <a:avLst/>
          </a:prstGeom>
        </p:spPr>
        <p:txBody>
          <a:bodyPr wrap="square">
            <a:spAutoFit/>
          </a:bodyPr>
          <a:lstStyle/>
          <a:p>
            <a:pPr algn="ct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Every </a:t>
            </a:r>
            <a:r>
              <a:rPr lang="en-US" sz="2800" b="1" cap="all" spc="100" dirty="0">
                <a:ln w="500">
                  <a:solidFill>
                    <a:schemeClr val="tx2">
                      <a:shade val="20000"/>
                      <a:satMod val="120000"/>
                    </a:schemeClr>
                  </a:solidFill>
                </a:ln>
                <a:latin typeface="Franklin Gothic Book" panose="020B0503020102020204" pitchFamily="34" charset="0"/>
                <a:ea typeface="+mj-ea"/>
                <a:cs typeface="+mj-cs"/>
              </a:rPr>
              <a:t>Student Succeeds Act (ESSA</a:t>
            </a:r>
            <a:r>
              <a:rPr lang="en-US" sz="2800" b="1" cap="all" spc="100" dirty="0" smtClean="0">
                <a:ln w="500">
                  <a:solidFill>
                    <a:schemeClr val="tx2">
                      <a:shade val="20000"/>
                      <a:satMod val="120000"/>
                    </a:schemeClr>
                  </a:solidFill>
                </a:ln>
                <a:latin typeface="Franklin Gothic Book" panose="020B0503020102020204" pitchFamily="34" charset="0"/>
                <a:ea typeface="+mj-ea"/>
                <a:cs typeface="+mj-cs"/>
              </a:rPr>
              <a:t>) </a:t>
            </a:r>
            <a:r>
              <a:rPr lang="en-US" sz="2400" dirty="0">
                <a:solidFill>
                  <a:srgbClr val="422C16"/>
                </a:solidFill>
                <a:latin typeface="Franklin Gothic Book" panose="020B0503020102020204" pitchFamily="34" charset="0"/>
              </a:rPr>
              <a:t/>
            </a:r>
            <a:br>
              <a:rPr lang="en-US" sz="2400" dirty="0">
                <a:solidFill>
                  <a:srgbClr val="422C16"/>
                </a:solidFill>
                <a:latin typeface="Franklin Gothic Book" panose="020B0503020102020204" pitchFamily="34" charset="0"/>
              </a:rPr>
            </a:br>
            <a:r>
              <a:rPr lang="en-US" sz="2000" i="1" dirty="0">
                <a:solidFill>
                  <a:schemeClr val="accent1">
                    <a:lumMod val="75000"/>
                  </a:schemeClr>
                </a:solidFill>
                <a:latin typeface="Franklin Gothic Book" panose="020B0503020102020204" pitchFamily="34" charset="0"/>
              </a:rPr>
              <a:t>(La Ley-</a:t>
            </a:r>
            <a:r>
              <a:rPr lang="en-US" sz="2000" i="1" dirty="0" err="1">
                <a:solidFill>
                  <a:schemeClr val="accent1">
                    <a:lumMod val="75000"/>
                  </a:schemeClr>
                </a:solidFill>
                <a:latin typeface="Franklin Gothic Book" panose="020B0503020102020204" pitchFamily="34" charset="0"/>
              </a:rPr>
              <a:t>cada</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estudiante</a:t>
            </a:r>
            <a:r>
              <a:rPr lang="en-US" sz="2000" i="1" dirty="0">
                <a:solidFill>
                  <a:schemeClr val="accent1">
                    <a:lumMod val="75000"/>
                  </a:schemeClr>
                </a:solidFill>
                <a:latin typeface="Franklin Gothic Book" panose="020B0503020102020204" pitchFamily="34" charset="0"/>
              </a:rPr>
              <a:t> </a:t>
            </a:r>
            <a:r>
              <a:rPr lang="en-US" sz="2000" i="1" dirty="0" err="1">
                <a:solidFill>
                  <a:schemeClr val="accent1">
                    <a:lumMod val="75000"/>
                  </a:schemeClr>
                </a:solidFill>
                <a:latin typeface="Franklin Gothic Book" panose="020B0503020102020204" pitchFamily="34" charset="0"/>
              </a:rPr>
              <a:t>tenga</a:t>
            </a:r>
            <a:r>
              <a:rPr lang="en-US" sz="2000" i="1" dirty="0">
                <a:solidFill>
                  <a:schemeClr val="accent1">
                    <a:lumMod val="75000"/>
                  </a:schemeClr>
                </a:solidFill>
                <a:latin typeface="Franklin Gothic Book" panose="020B0503020102020204" pitchFamily="34" charset="0"/>
              </a:rPr>
              <a:t> </a:t>
            </a:r>
            <a:r>
              <a:rPr lang="en-US" sz="2000" i="1" dirty="0" err="1" smtClean="0">
                <a:solidFill>
                  <a:schemeClr val="accent1">
                    <a:lumMod val="75000"/>
                  </a:schemeClr>
                </a:solidFill>
                <a:latin typeface="Franklin Gothic Book" panose="020B0503020102020204" pitchFamily="34" charset="0"/>
              </a:rPr>
              <a:t>exito</a:t>
            </a:r>
            <a:r>
              <a:rPr lang="es-ES" sz="2000" i="1" dirty="0" smtClean="0">
                <a:solidFill>
                  <a:schemeClr val="accent1">
                    <a:lumMod val="75000"/>
                  </a:schemeClr>
                </a:solidFill>
                <a:latin typeface="Franklin Gothic Book" panose="020B0503020102020204" pitchFamily="34" charset="0"/>
              </a:rPr>
              <a:t> ESSA </a:t>
            </a:r>
            <a:r>
              <a:rPr lang="es-ES" sz="2000" i="1" dirty="0">
                <a:solidFill>
                  <a:schemeClr val="accent1">
                    <a:lumMod val="75000"/>
                  </a:schemeClr>
                </a:solidFill>
                <a:latin typeface="Franklin Gothic Book" panose="020B0503020102020204" pitchFamily="34" charset="0"/>
              </a:rPr>
              <a:t>por sus siglas en ingles</a:t>
            </a:r>
            <a:r>
              <a:rPr lang="en-US" sz="2000" i="1" dirty="0">
                <a:solidFill>
                  <a:schemeClr val="accent1">
                    <a:lumMod val="75000"/>
                  </a:schemeClr>
                </a:solidFill>
                <a:latin typeface="Franklin Gothic Book" panose="020B0503020102020204" pitchFamily="34" charset="0"/>
              </a:rPr>
              <a:t>)</a:t>
            </a:r>
          </a:p>
        </p:txBody>
      </p:sp>
    </p:spTree>
    <p:extLst>
      <p:ext uri="{BB962C8B-B14F-4D97-AF65-F5344CB8AC3E}">
        <p14:creationId xmlns:p14="http://schemas.microsoft.com/office/powerpoint/2010/main" val="368300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1910687"/>
            <a:ext cx="7788075" cy="4398673"/>
          </a:xfrm>
        </p:spPr>
        <p:txBody>
          <a:bodyPr>
            <a:normAutofit/>
          </a:bodyPr>
          <a:lstStyle/>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n-US" sz="3200" dirty="0">
                <a:latin typeface="Franklin Gothic Demi Cond" panose="020B0706030402020204" pitchFamily="34" charset="0"/>
              </a:rPr>
              <a:t>Title I is a </a:t>
            </a:r>
            <a:r>
              <a:rPr lang="en-US" sz="3200" dirty="0" smtClean="0">
                <a:latin typeface="Franklin Gothic Demi Cond" panose="020B0706030402020204" pitchFamily="34" charset="0"/>
              </a:rPr>
              <a:t>federally </a:t>
            </a:r>
            <a:r>
              <a:rPr lang="en-US" sz="3200" dirty="0">
                <a:latin typeface="Franklin Gothic Demi Cond" panose="020B0706030402020204" pitchFamily="34" charset="0"/>
              </a:rPr>
              <a:t>funded </a:t>
            </a:r>
            <a:r>
              <a:rPr lang="en-US" sz="3200" dirty="0" smtClean="0">
                <a:latin typeface="Franklin Gothic Demi Cond" panose="020B0706030402020204" pitchFamily="34" charset="0"/>
              </a:rPr>
              <a:t>academic </a:t>
            </a:r>
            <a:r>
              <a:rPr lang="en-US" sz="3200" dirty="0">
                <a:latin typeface="Franklin Gothic Demi Cond" panose="020B0706030402020204" pitchFamily="34" charset="0"/>
              </a:rPr>
              <a:t>assistance program for schools.</a:t>
            </a:r>
            <a:r>
              <a:rPr lang="en-US" sz="2800" dirty="0">
                <a:solidFill>
                  <a:srgbClr val="54381C"/>
                </a:solidFill>
                <a:latin typeface="Franklin Gothic Demi Cond" panose="020B0706030402020204" pitchFamily="34" charset="0"/>
              </a:rPr>
              <a:t> </a:t>
            </a:r>
            <a:endParaRPr lang="en-US" sz="2800" dirty="0" smtClean="0">
              <a:solidFill>
                <a:srgbClr val="54381C"/>
              </a:solidFill>
              <a:latin typeface="Franklin Gothic Demi Cond" panose="020B0706030402020204" pitchFamily="34" charset="0"/>
            </a:endParaRPr>
          </a:p>
          <a:p>
            <a:pPr marL="283464" indent="0" defTabSz="457200">
              <a:lnSpc>
                <a:spcPct val="100000"/>
              </a:lnSpc>
              <a:spcBef>
                <a:spcPts val="0"/>
              </a:spcBef>
              <a:spcAft>
                <a:spcPts val="600"/>
              </a:spcAft>
              <a:buClr>
                <a:schemeClr val="accent1">
                  <a:lumMod val="40000"/>
                  <a:lumOff val="60000"/>
                </a:schemeClr>
              </a:buClr>
              <a:buSzPct val="115000"/>
              <a:buNone/>
              <a:defRPr/>
            </a:pPr>
            <a:r>
              <a:rPr lang="en-US" sz="2600" dirty="0" smtClean="0">
                <a:solidFill>
                  <a:schemeClr val="accent1">
                    <a:lumMod val="75000"/>
                  </a:schemeClr>
                </a:solidFill>
                <a:latin typeface="Franklin Gothic Demi Cond" panose="020B0706030402020204" pitchFamily="34" charset="0"/>
              </a:rPr>
              <a:t>		</a:t>
            </a:r>
            <a:r>
              <a:rPr lang="en-US"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un programa de fondos Federales para la </a:t>
            </a:r>
            <a:r>
              <a:rPr lang="es-MX" sz="2600" i="1" dirty="0" smtClean="0">
                <a:solidFill>
                  <a:schemeClr val="accent1">
                    <a:lumMod val="75000"/>
                  </a:schemeClr>
                </a:solidFill>
                <a:latin typeface="Franklin Gothic Demi Cond" panose="020B0706030402020204" pitchFamily="34" charset="0"/>
              </a:rPr>
              <a:t>		asistencia </a:t>
            </a:r>
            <a:r>
              <a:rPr lang="es-MX" sz="2600" i="1" dirty="0">
                <a:solidFill>
                  <a:schemeClr val="accent1">
                    <a:lumMod val="75000"/>
                  </a:schemeClr>
                </a:solidFill>
                <a:latin typeface="Franklin Gothic Demi Cond" panose="020B0706030402020204" pitchFamily="34" charset="0"/>
              </a:rPr>
              <a:t>académica de las escuelas</a:t>
            </a:r>
            <a:r>
              <a:rPr lang="es-MX" sz="2600" i="1" dirty="0" smtClean="0">
                <a:solidFill>
                  <a:schemeClr val="accent1">
                    <a:lumMod val="75000"/>
                  </a:schemeClr>
                </a:solidFill>
                <a:latin typeface="Franklin Gothic Demi Cond" panose="020B0706030402020204" pitchFamily="34" charset="0"/>
              </a:rPr>
              <a:t>.)</a:t>
            </a:r>
          </a:p>
          <a:p>
            <a:pPr marL="283464" indent="0" defTabSz="457200">
              <a:lnSpc>
                <a:spcPct val="100000"/>
              </a:lnSpc>
              <a:spcBef>
                <a:spcPts val="0"/>
              </a:spcBef>
              <a:spcAft>
                <a:spcPts val="600"/>
              </a:spcAft>
              <a:buClr>
                <a:schemeClr val="accent1">
                  <a:lumMod val="40000"/>
                  <a:lumOff val="60000"/>
                </a:schemeClr>
              </a:buClr>
              <a:buSzPct val="115000"/>
              <a:buNone/>
              <a:defRPr/>
            </a:pPr>
            <a:endParaRPr lang="es-MX" sz="2600" dirty="0" smtClean="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s-MX" sz="3200" dirty="0" err="1">
                <a:latin typeface="Franklin Gothic Demi Cond" panose="020B0706030402020204" pitchFamily="34" charset="0"/>
              </a:rPr>
              <a:t>The</a:t>
            </a:r>
            <a:r>
              <a:rPr lang="es-MX" sz="3200" dirty="0">
                <a:latin typeface="Franklin Gothic Demi Cond" panose="020B0706030402020204" pitchFamily="34" charset="0"/>
              </a:rPr>
              <a:t> </a:t>
            </a:r>
            <a:r>
              <a:rPr lang="es-MX" sz="3200" dirty="0" err="1">
                <a:latin typeface="Franklin Gothic Demi Cond" panose="020B0706030402020204" pitchFamily="34" charset="0"/>
              </a:rPr>
              <a:t>goal</a:t>
            </a:r>
            <a:r>
              <a:rPr lang="es-MX" sz="3200" dirty="0">
                <a:latin typeface="Franklin Gothic Demi Cond" panose="020B0706030402020204" pitchFamily="34" charset="0"/>
              </a:rPr>
              <a:t> of </a:t>
            </a:r>
            <a:r>
              <a:rPr lang="es-MX" sz="3200" dirty="0" err="1">
                <a:latin typeface="Franklin Gothic Demi Cond" panose="020B0706030402020204" pitchFamily="34" charset="0"/>
              </a:rPr>
              <a:t>Title</a:t>
            </a:r>
            <a:r>
              <a:rPr lang="es-MX" sz="3200" dirty="0">
                <a:latin typeface="Franklin Gothic Demi Cond" panose="020B0706030402020204" pitchFamily="34" charset="0"/>
              </a:rPr>
              <a:t> I </a:t>
            </a:r>
            <a:r>
              <a:rPr lang="es-MX" sz="3200" dirty="0" err="1">
                <a:latin typeface="Franklin Gothic Demi Cond" panose="020B0706030402020204" pitchFamily="34" charset="0"/>
              </a:rPr>
              <a:t>is</a:t>
            </a:r>
            <a:r>
              <a:rPr lang="es-MX" sz="3200" dirty="0">
                <a:latin typeface="Franklin Gothic Demi Cond" panose="020B0706030402020204" pitchFamily="34" charset="0"/>
              </a:rPr>
              <a:t> to </a:t>
            </a:r>
            <a:r>
              <a:rPr lang="es-MX" sz="3200" dirty="0" err="1" smtClean="0">
                <a:latin typeface="Franklin Gothic Demi Cond" panose="020B0706030402020204" pitchFamily="34" charset="0"/>
              </a:rPr>
              <a:t>ensure</a:t>
            </a:r>
            <a:r>
              <a:rPr lang="es-MX" sz="3200" dirty="0" smtClean="0">
                <a:latin typeface="Franklin Gothic Demi Cond" panose="020B0706030402020204" pitchFamily="34" charset="0"/>
              </a:rPr>
              <a:t> a </a:t>
            </a:r>
            <a:r>
              <a:rPr lang="es-MX" sz="3200" dirty="0" err="1">
                <a:latin typeface="Franklin Gothic Demi Cond" panose="020B0706030402020204" pitchFamily="34" charset="0"/>
              </a:rPr>
              <a:t>high</a:t>
            </a:r>
            <a:r>
              <a:rPr lang="es-MX" sz="3200" dirty="0">
                <a:latin typeface="Franklin Gothic Demi Cond" panose="020B0706030402020204" pitchFamily="34" charset="0"/>
              </a:rPr>
              <a:t> </a:t>
            </a:r>
            <a:r>
              <a:rPr lang="es-MX" sz="3200" dirty="0" err="1">
                <a:latin typeface="Franklin Gothic Demi Cond" panose="020B0706030402020204" pitchFamily="34" charset="0"/>
              </a:rPr>
              <a:t>quality</a:t>
            </a:r>
            <a:r>
              <a:rPr lang="es-MX" sz="3200" dirty="0">
                <a:latin typeface="Franklin Gothic Demi Cond" panose="020B0706030402020204" pitchFamily="34" charset="0"/>
              </a:rPr>
              <a:t> </a:t>
            </a:r>
            <a:r>
              <a:rPr lang="es-MX" sz="3200" dirty="0" err="1">
                <a:latin typeface="Franklin Gothic Demi Cond" panose="020B0706030402020204" pitchFamily="34" charset="0"/>
              </a:rPr>
              <a:t>well-rounded</a:t>
            </a:r>
            <a:r>
              <a:rPr lang="es-MX" sz="3200" dirty="0">
                <a:latin typeface="Franklin Gothic Demi Cond" panose="020B0706030402020204" pitchFamily="34" charset="0"/>
              </a:rPr>
              <a:t> </a:t>
            </a:r>
            <a:r>
              <a:rPr lang="es-MX" sz="3200" dirty="0" err="1">
                <a:latin typeface="Franklin Gothic Demi Cond" panose="020B0706030402020204" pitchFamily="34" charset="0"/>
              </a:rPr>
              <a:t>education</a:t>
            </a:r>
            <a:r>
              <a:rPr lang="es-MX" sz="3200" dirty="0">
                <a:latin typeface="Franklin Gothic Demi Cond" panose="020B0706030402020204" pitchFamily="34" charset="0"/>
              </a:rPr>
              <a:t> </a:t>
            </a:r>
            <a:r>
              <a:rPr lang="es-MX" sz="3200" dirty="0" err="1">
                <a:latin typeface="Franklin Gothic Demi Cond" panose="020B0706030402020204" pitchFamily="34" charset="0"/>
              </a:rPr>
              <a:t>for</a:t>
            </a:r>
            <a:r>
              <a:rPr lang="es-MX" sz="3200" dirty="0">
                <a:latin typeface="Franklin Gothic Demi Cond" panose="020B0706030402020204" pitchFamily="34" charset="0"/>
              </a:rPr>
              <a:t> </a:t>
            </a:r>
            <a:r>
              <a:rPr lang="es-MX" sz="3200" dirty="0" err="1">
                <a:latin typeface="Franklin Gothic Demi Cond" panose="020B0706030402020204" pitchFamily="34" charset="0"/>
              </a:rPr>
              <a:t>every</a:t>
            </a:r>
            <a:r>
              <a:rPr lang="es-MX" sz="3200" dirty="0">
                <a:latin typeface="Franklin Gothic Demi Cond" panose="020B0706030402020204" pitchFamily="34" charset="0"/>
              </a:rPr>
              <a:t> </a:t>
            </a:r>
            <a:r>
              <a:rPr lang="es-MX" sz="3200" dirty="0" err="1">
                <a:latin typeface="Franklin Gothic Demi Cond" panose="020B0706030402020204" pitchFamily="34" charset="0"/>
              </a:rPr>
              <a:t>child</a:t>
            </a:r>
            <a:r>
              <a:rPr lang="es-MX" sz="3200" dirty="0">
                <a:latin typeface="Franklin Gothic Demi Cond" panose="020B0706030402020204" pitchFamily="34" charset="0"/>
              </a:rPr>
              <a:t>. </a:t>
            </a:r>
            <a:r>
              <a:rPr lang="es-MX" sz="3200" dirty="0" smtClean="0">
                <a:latin typeface="Franklin Gothic Demi Cond" panose="020B0706030402020204" pitchFamily="34" charset="0"/>
              </a:rPr>
              <a:t>       </a:t>
            </a:r>
            <a:r>
              <a:rPr lang="es-MX" sz="2600" i="1" dirty="0" smtClean="0">
                <a:solidFill>
                  <a:schemeClr val="accent1">
                    <a:lumMod val="75000"/>
                  </a:schemeClr>
                </a:solidFill>
                <a:latin typeface="Franklin Gothic Demi Cond" panose="020B0706030402020204" pitchFamily="34" charset="0"/>
              </a:rPr>
              <a:t>(</a:t>
            </a:r>
            <a:r>
              <a:rPr lang="es-MX" sz="2600" i="1" dirty="0">
                <a:solidFill>
                  <a:schemeClr val="accent1">
                    <a:lumMod val="75000"/>
                  </a:schemeClr>
                </a:solidFill>
                <a:latin typeface="Franklin Gothic Demi Cond" panose="020B0706030402020204" pitchFamily="34" charset="0"/>
              </a:rPr>
              <a:t>La meta de Titulo </a:t>
            </a:r>
            <a:r>
              <a:rPr lang="es-MX" sz="2600" i="1" dirty="0" smtClean="0">
                <a:solidFill>
                  <a:schemeClr val="accent1">
                    <a:lumMod val="75000"/>
                  </a:schemeClr>
                </a:solidFill>
                <a:latin typeface="Franklin Gothic Demi Cond" panose="020B0706030402020204" pitchFamily="34" charset="0"/>
              </a:rPr>
              <a:t>I - </a:t>
            </a:r>
            <a:r>
              <a:rPr lang="es-MX" sz="2600" i="1" dirty="0">
                <a:solidFill>
                  <a:schemeClr val="accent1">
                    <a:lumMod val="75000"/>
                  </a:schemeClr>
                </a:solidFill>
                <a:latin typeface="Franklin Gothic Demi Cond" panose="020B0706030402020204" pitchFamily="34" charset="0"/>
              </a:rPr>
              <a:t>es asegurar una alta educación de alta calidad para cada uno de los </a:t>
            </a:r>
            <a:r>
              <a:rPr lang="es-MX" sz="2600" i="1" dirty="0" smtClean="0">
                <a:solidFill>
                  <a:schemeClr val="accent1">
                    <a:lumMod val="75000"/>
                  </a:schemeClr>
                </a:solidFill>
                <a:latin typeface="Franklin Gothic Demi Cond" panose="020B0706030402020204" pitchFamily="34" charset="0"/>
              </a:rPr>
              <a:t>niños/as.)</a:t>
            </a:r>
            <a:endParaRPr lang="es-MX" sz="2600" i="1" dirty="0">
              <a:solidFill>
                <a:schemeClr val="accent1">
                  <a:lumMod val="75000"/>
                </a:schemeClr>
              </a:solidFill>
              <a:latin typeface="Franklin Gothic Demi Cond" panose="020B0706030402020204" pitchFamily="34" charset="0"/>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84061" y="770605"/>
            <a:ext cx="7356143" cy="707886"/>
          </a:xfrm>
          <a:prstGeom prst="rect">
            <a:avLst/>
          </a:prstGeom>
        </p:spPr>
        <p:txBody>
          <a:bodyPr wrap="square">
            <a:spAutoFit/>
          </a:bodyPr>
          <a:lstStyle/>
          <a:p>
            <a:r>
              <a:rPr lang="en-US" sz="4000" b="1" cap="all" spc="100" dirty="0">
                <a:ln w="500">
                  <a:solidFill>
                    <a:schemeClr val="tx2">
                      <a:shade val="20000"/>
                      <a:satMod val="120000"/>
                    </a:schemeClr>
                  </a:solidFill>
                </a:ln>
                <a:latin typeface="Candara" pitchFamily="34" charset="0"/>
                <a:ea typeface="+mj-ea"/>
                <a:cs typeface="+mj-cs"/>
              </a:rPr>
              <a:t>What is Title I? </a:t>
            </a:r>
            <a:r>
              <a:rPr lang="en-US" sz="2800" i="1" cap="all" dirty="0" smtClean="0">
                <a:solidFill>
                  <a:schemeClr val="accent1">
                    <a:lumMod val="75000"/>
                  </a:schemeClr>
                </a:solidFill>
                <a:latin typeface="Franklin Gothic Demi" panose="020B0703020102020204" pitchFamily="34" charset="0"/>
              </a:rPr>
              <a:t>(</a:t>
            </a:r>
            <a:r>
              <a:rPr lang="es-MX" sz="2800" i="1" cap="all" dirty="0">
                <a:solidFill>
                  <a:schemeClr val="accent1">
                    <a:lumMod val="75000"/>
                  </a:schemeClr>
                </a:solidFill>
                <a:latin typeface="Franklin Gothic Demi" panose="020B0703020102020204" pitchFamily="34" charset="0"/>
              </a:rPr>
              <a:t>¿Qué es Titulo I</a:t>
            </a:r>
            <a:r>
              <a:rPr lang="en-US" sz="2800" i="1" cap="all" dirty="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496919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86210" y="2893326"/>
            <a:ext cx="7788075" cy="2856476"/>
          </a:xfrm>
        </p:spPr>
        <p:txBody>
          <a:bodyPr>
            <a:normAutofit lnSpcReduction="10000"/>
          </a:bodyPr>
          <a:lstStyle/>
          <a:p>
            <a:pPr lvl="0" defTabSz="457200">
              <a:lnSpc>
                <a:spcPct val="100000"/>
              </a:lnSpc>
              <a:spcBef>
                <a:spcPct val="0"/>
              </a:spcBef>
              <a:spcAft>
                <a:spcPts val="600"/>
              </a:spcAft>
              <a:buClr>
                <a:srgbClr val="5588BB"/>
              </a:buClr>
              <a:buSzPct val="115000"/>
              <a:buFont typeface="Wingdings" panose="05000000000000000000" pitchFamily="2" charset="2"/>
              <a:buChar char="§"/>
              <a:defRPr/>
            </a:pPr>
            <a:endParaRPr lang="es-MX" altLang="en-US" sz="2200" dirty="0">
              <a:solidFill>
                <a:srgbClr val="5588BB"/>
              </a:solidFill>
              <a:latin typeface="Garamond"/>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n-US" altLang="en-US" sz="3000" dirty="0">
                <a:latin typeface="Franklin Gothic Demi" panose="020B0703020102020204" pitchFamily="34" charset="0"/>
              </a:rPr>
              <a:t>Funds are used for: </a:t>
            </a: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Los fondos se utilizan para</a:t>
            </a:r>
            <a:r>
              <a:rPr lang="es-MX" altLang="en-US" sz="2400" dirty="0" smtClean="0">
                <a:solidFill>
                  <a:schemeClr val="accent1">
                    <a:lumMod val="75000"/>
                  </a:schemeClr>
                </a:solidFill>
                <a:latin typeface="Franklin Gothic Demi" panose="020B0703020102020204" pitchFamily="34" charset="0"/>
              </a:rPr>
              <a:t>)</a:t>
            </a:r>
            <a:endParaRPr lang="en-US" altLang="en-US" sz="3500" dirty="0" smtClean="0">
              <a:latin typeface="Franklin Gothic Book" panose="020B0503020102020204" pitchFamily="34" charset="0"/>
            </a:endParaRPr>
          </a:p>
          <a:p>
            <a:pPr lvl="8">
              <a:lnSpc>
                <a:spcPct val="80000"/>
              </a:lnSpc>
              <a:buClr>
                <a:srgbClr val="5588BB"/>
              </a:buClr>
              <a:buFont typeface="Wingdings" panose="05000000000000000000" pitchFamily="2" charset="2"/>
              <a:buChar char="§"/>
              <a:defRPr/>
            </a:pPr>
            <a:r>
              <a:rPr lang="en-US" altLang="en-US" sz="2400" dirty="0" smtClean="0">
                <a:latin typeface="Franklin Gothic Book" panose="020B0503020102020204" pitchFamily="34" charset="0"/>
              </a:rPr>
              <a:t>Additional teachers for K-3</a:t>
            </a:r>
            <a:endParaRPr lang="en-US" altLang="en-US" sz="2400" dirty="0" smtClean="0">
              <a:latin typeface="Franklin Gothic Book" panose="020B0503020102020204" pitchFamily="34" charset="0"/>
            </a:endParaRPr>
          </a:p>
          <a:p>
            <a:pPr lvl="8">
              <a:lnSpc>
                <a:spcPct val="80000"/>
              </a:lnSpc>
              <a:buClr>
                <a:srgbClr val="5588BB"/>
              </a:buClr>
              <a:buFont typeface="Wingdings" panose="05000000000000000000" pitchFamily="2" charset="2"/>
              <a:buChar char="§"/>
              <a:defRPr/>
            </a:pPr>
            <a:r>
              <a:rPr lang="en-US" altLang="en-US" sz="2400" dirty="0" smtClean="0">
                <a:latin typeface="Franklin Gothic Book" panose="020B0503020102020204" pitchFamily="34" charset="0"/>
              </a:rPr>
              <a:t>Poster Maker, </a:t>
            </a:r>
            <a:r>
              <a:rPr lang="en-US" altLang="en-US" sz="2400" dirty="0" err="1" smtClean="0">
                <a:latin typeface="Franklin Gothic Book" panose="020B0503020102020204" pitchFamily="34" charset="0"/>
              </a:rPr>
              <a:t>Lexia</a:t>
            </a:r>
            <a:endParaRPr lang="en-US" altLang="en-US" sz="2400" dirty="0" smtClean="0">
              <a:latin typeface="Franklin Gothic Book" panose="020B0503020102020204" pitchFamily="34" charset="0"/>
            </a:endParaRPr>
          </a:p>
          <a:p>
            <a:pPr lvl="8">
              <a:lnSpc>
                <a:spcPct val="80000"/>
              </a:lnSpc>
              <a:buClr>
                <a:srgbClr val="5588BB"/>
              </a:buClr>
              <a:buFont typeface="Wingdings" panose="05000000000000000000" pitchFamily="2" charset="2"/>
              <a:buChar char="§"/>
              <a:defRPr/>
            </a:pPr>
            <a:r>
              <a:rPr lang="en-US" altLang="en-US" sz="2400" dirty="0" smtClean="0">
                <a:latin typeface="Franklin Gothic Book" panose="020B0503020102020204" pitchFamily="34" charset="0"/>
              </a:rPr>
              <a:t>After School Tutoring</a:t>
            </a:r>
            <a:endParaRPr lang="en-US" altLang="en-US" sz="2400" dirty="0" smtClean="0">
              <a:latin typeface="Franklin Gothic Book" panose="020B0503020102020204" pitchFamily="34" charset="0"/>
            </a:endParaRPr>
          </a:p>
          <a:p>
            <a:pPr lvl="8">
              <a:lnSpc>
                <a:spcPct val="80000"/>
              </a:lnSpc>
              <a:buClr>
                <a:srgbClr val="5588BB"/>
              </a:buClr>
              <a:buFont typeface="Wingdings" panose="05000000000000000000" pitchFamily="2" charset="2"/>
              <a:buChar char="§"/>
              <a:defRPr/>
            </a:pPr>
            <a:r>
              <a:rPr lang="en-US" altLang="en-US" sz="2400" dirty="0" smtClean="0">
                <a:latin typeface="Franklin Gothic Book" panose="020B0503020102020204" pitchFamily="34" charset="0"/>
              </a:rPr>
              <a:t>Website</a:t>
            </a:r>
            <a:endParaRPr lang="en-US" altLang="en-US" sz="2400" dirty="0" smtClean="0">
              <a:latin typeface="Franklin Gothic Book" panose="020B0503020102020204" pitchFamily="34" charset="0"/>
            </a:endParaRPr>
          </a:p>
          <a:p>
            <a:pPr marL="1225299" lvl="8" indent="0">
              <a:lnSpc>
                <a:spcPct val="80000"/>
              </a:lnSpc>
              <a:buClr>
                <a:srgbClr val="5588BB"/>
              </a:buClr>
              <a:buNone/>
              <a:defRPr/>
            </a:pPr>
            <a:endParaRPr lang="en-US" altLang="en-US" sz="2400" b="1" i="1" dirty="0">
              <a:latin typeface="Franklin Gothic Book" panose="020B0503020102020204" pitchFamily="34" charset="0"/>
            </a:endParaRPr>
          </a:p>
          <a:p>
            <a:pPr lvl="8">
              <a:lnSpc>
                <a:spcPct val="80000"/>
              </a:lnSpc>
              <a:buClr>
                <a:srgbClr val="5588BB"/>
              </a:buClr>
              <a:buFont typeface="Wingdings" panose="05000000000000000000" pitchFamily="2" charset="2"/>
              <a:buChar char="§"/>
              <a:defRPr/>
            </a:pPr>
            <a:endParaRPr lang="en-US" altLang="en-US" sz="2400" dirty="0">
              <a:solidFill>
                <a:srgbClr val="FF0000"/>
              </a:solidFill>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38932" y="591073"/>
            <a:ext cx="7181486" cy="2185214"/>
          </a:xfrm>
          <a:prstGeom prst="rect">
            <a:avLst/>
          </a:prstGeom>
        </p:spPr>
        <p:txBody>
          <a:bodyPr wrap="square">
            <a:spAutoFit/>
          </a:bodyPr>
          <a:lstStyle/>
          <a:p>
            <a:pPr algn="ctr"/>
            <a:r>
              <a:rPr lang="en-US" altLang="en-US" sz="4000" dirty="0" smtClean="0">
                <a:latin typeface="Franklin Gothic Demi" panose="020B0703020102020204" pitchFamily="34" charset="0"/>
              </a:rPr>
              <a:t>WHAT DOES TITLE I PROVIDE AT MY CHILD’S SCHOOL? </a:t>
            </a:r>
          </a:p>
          <a:p>
            <a:pPr algn="ct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Qué es  lo que Titulo I le provee a la escuela de mi hijo/a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8904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134402"/>
          </a:xfrm>
          <a:solidFill>
            <a:schemeClr val="tx2">
              <a:lumMod val="20000"/>
              <a:lumOff val="80000"/>
            </a:schemeClr>
          </a:solidFill>
        </p:spPr>
        <p:txBody>
          <a:bodyPr>
            <a:normAutofit/>
          </a:bodyPr>
          <a:lstStyle/>
          <a:p>
            <a:r>
              <a:rPr lang="en-US" dirty="0" smtClean="0">
                <a:latin typeface="Franklin Gothic Demi" panose="020B0703020102020204" pitchFamily="34" charset="0"/>
              </a:rPr>
              <a:t>FOR SCHOOLS, ESSA:</a:t>
            </a:r>
            <a:br>
              <a:rPr lang="en-US" dirty="0" smtClean="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smtClean="0">
                <a:solidFill>
                  <a:schemeClr val="accent1">
                    <a:lumMod val="75000"/>
                  </a:schemeClr>
                </a:solidFill>
                <a:latin typeface="Franklin Gothic Demi" panose="020B0703020102020204" pitchFamily="34" charset="0"/>
              </a:rPr>
              <a:t>Escuelas</a:t>
            </a:r>
            <a:r>
              <a:rPr lang="en-US" sz="3200" i="1" dirty="0" smtClean="0">
                <a:solidFill>
                  <a:schemeClr val="accent1">
                    <a:lumMod val="75000"/>
                  </a:schemeClr>
                </a:solidFill>
                <a:latin typeface="Franklin Gothic Demi" panose="020B0703020102020204" pitchFamily="34" charset="0"/>
              </a:rPr>
              <a:t>)</a:t>
            </a:r>
            <a:endParaRPr lang="en-US" sz="3200" i="1" dirty="0">
              <a:latin typeface="Franklin Gothic Demi" panose="020B0703020102020204" pitchFamily="34" charset="0"/>
            </a:endParaRPr>
          </a:p>
        </p:txBody>
      </p:sp>
      <p:sp>
        <p:nvSpPr>
          <p:cNvPr id="3" name="Content Placeholder 2"/>
          <p:cNvSpPr>
            <a:spLocks noGrp="1"/>
          </p:cNvSpPr>
          <p:nvPr>
            <p:ph sz="half" idx="1"/>
          </p:nvPr>
        </p:nvSpPr>
        <p:spPr>
          <a:xfrm>
            <a:off x="768096" y="2286000"/>
            <a:ext cx="3353528" cy="4023360"/>
          </a:xfrm>
          <a:solidFill>
            <a:schemeClr val="tx2">
              <a:lumMod val="20000"/>
              <a:lumOff val="80000"/>
            </a:schemeClr>
          </a:solidFill>
        </p:spPr>
        <p:txBody>
          <a:bodyPr>
            <a:normAutofit/>
          </a:bodyPr>
          <a:lstStyle/>
          <a:p>
            <a:r>
              <a:rPr lang="en-US" altLang="en-US" sz="2800" dirty="0" smtClean="0">
                <a:latin typeface="Franklin Gothic Demi" panose="020B0703020102020204" pitchFamily="34" charset="0"/>
              </a:rPr>
              <a:t>Ensures </a:t>
            </a:r>
            <a:r>
              <a:rPr lang="en-US" altLang="en-US" sz="2800" dirty="0">
                <a:latin typeface="Franklin Gothic Demi" panose="020B0703020102020204" pitchFamily="34" charset="0"/>
              </a:rPr>
              <a:t>schools measure student progress using approved tests. </a:t>
            </a:r>
          </a:p>
          <a:p>
            <a:pPr marL="0" lvl="0" indent="0" defTabSz="914400">
              <a:buNone/>
              <a:defRPr/>
            </a:pPr>
            <a:endParaRPr lang="en-US" altLang="en-US" dirty="0">
              <a:solidFill>
                <a:srgbClr val="5588BB"/>
              </a:solidFill>
              <a:latin typeface="Franklin Gothic Demi" panose="020B0703020102020204" pitchFamily="34" charset="0"/>
            </a:endParaRPr>
          </a:p>
          <a:p>
            <a:pPr lvl="0" defTabSz="914400">
              <a:defRPr/>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midan el progreso de los estudiantes utilizando exámenes aprobados.)</a:t>
            </a:r>
            <a:endParaRPr lang="en-US" altLang="en-US" sz="2400" i="1" dirty="0">
              <a:solidFill>
                <a:schemeClr val="accent1">
                  <a:lumMod val="75000"/>
                </a:schemeClr>
              </a:solidFill>
              <a:latin typeface="Franklin Gothic Demi" panose="020B0703020102020204" pitchFamily="34" charset="0"/>
            </a:endParaRPr>
          </a:p>
          <a:p>
            <a:endParaRPr lang="en-US" dirty="0"/>
          </a:p>
        </p:txBody>
      </p:sp>
      <p:sp>
        <p:nvSpPr>
          <p:cNvPr id="4" name="Content Placeholder 3"/>
          <p:cNvSpPr>
            <a:spLocks noGrp="1"/>
          </p:cNvSpPr>
          <p:nvPr>
            <p:ph sz="half" idx="2"/>
          </p:nvPr>
        </p:nvSpPr>
        <p:spPr>
          <a:xfrm>
            <a:off x="4640238" y="2286000"/>
            <a:ext cx="3417911" cy="4023360"/>
          </a:xfrm>
          <a:solidFill>
            <a:schemeClr val="tx2">
              <a:lumMod val="20000"/>
              <a:lumOff val="80000"/>
            </a:schemeClr>
          </a:solidFill>
        </p:spPr>
        <p:txBody>
          <a:bodyPr>
            <a:normAutofit/>
          </a:bodyPr>
          <a:lstStyle/>
          <a:p>
            <a:pPr>
              <a:lnSpc>
                <a:spcPct val="80000"/>
              </a:lnSpc>
            </a:pPr>
            <a:r>
              <a:rPr lang="en-US" altLang="en-US" sz="2800" dirty="0">
                <a:latin typeface="Franklin Gothic Demi" panose="020B0703020102020204" pitchFamily="34" charset="0"/>
              </a:rPr>
              <a:t>Ensures schools issue reports charting school performance. </a:t>
            </a:r>
          </a:p>
          <a:p>
            <a:pPr marL="0" lvl="0" indent="0">
              <a:lnSpc>
                <a:spcPct val="80000"/>
              </a:lnSpc>
              <a:buNone/>
            </a:pPr>
            <a:endParaRPr lang="en-US" altLang="en-US" dirty="0">
              <a:solidFill>
                <a:srgbClr val="5588BB"/>
              </a:solidFill>
              <a:latin typeface="Franklin Gothic Demi" panose="020B0703020102020204" pitchFamily="34" charset="0"/>
            </a:endParaRPr>
          </a:p>
          <a:p>
            <a:pPr lvl="0">
              <a:lnSpc>
                <a:spcPct val="80000"/>
              </a:lnSpc>
            </a:pPr>
            <a:r>
              <a:rPr lang="en-US" altLang="en-US" sz="2400" i="1" dirty="0">
                <a:solidFill>
                  <a:schemeClr val="accent1">
                    <a:lumMod val="75000"/>
                  </a:schemeClr>
                </a:solidFill>
                <a:latin typeface="Franklin Gothic Demi" panose="020B0703020102020204" pitchFamily="34" charset="0"/>
              </a:rPr>
              <a:t>(</a:t>
            </a:r>
            <a:r>
              <a:rPr lang="es-MX" altLang="en-US" sz="2400" i="1" dirty="0">
                <a:solidFill>
                  <a:schemeClr val="accent1">
                    <a:lumMod val="75000"/>
                  </a:schemeClr>
                </a:solidFill>
                <a:latin typeface="Franklin Gothic Demi" panose="020B0703020102020204" pitchFamily="34" charset="0"/>
              </a:rPr>
              <a:t>Asegura que las escuelas distribuyan reportes del rendimiento escolar</a:t>
            </a:r>
            <a:r>
              <a:rPr lang="es-MX" altLang="en-US" sz="2400" i="1" dirty="0" smtClean="0">
                <a:solidFill>
                  <a:schemeClr val="accent1">
                    <a:lumMod val="75000"/>
                  </a:schemeClr>
                </a:solidFill>
                <a:latin typeface="Franklin Gothic Demi" panose="020B0703020102020204" pitchFamily="34" charset="0"/>
              </a:rPr>
              <a:t>.)</a:t>
            </a:r>
            <a:endParaRPr lang="en-US" altLang="en-US" sz="24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0226936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lstStyle/>
          <a:p>
            <a:r>
              <a:rPr lang="en-US" dirty="0">
                <a:latin typeface="Franklin Gothic Demi" panose="020B0703020102020204" pitchFamily="34" charset="0"/>
              </a:rPr>
              <a:t>FOR SCHOOLS, ESSA:</a:t>
            </a:r>
            <a:br>
              <a:rPr lang="en-US" dirty="0">
                <a:latin typeface="Franklin Gothic Demi" panose="020B0703020102020204" pitchFamily="34" charset="0"/>
              </a:rPr>
            </a:br>
            <a:r>
              <a:rPr lang="en-US" sz="3200" i="1" dirty="0">
                <a:solidFill>
                  <a:schemeClr val="accent1">
                    <a:lumMod val="75000"/>
                  </a:schemeClr>
                </a:solidFill>
                <a:latin typeface="Franklin Gothic Demi" panose="020B0703020102020204" pitchFamily="34" charset="0"/>
              </a:rPr>
              <a:t>(ESSA Para Las </a:t>
            </a:r>
            <a:r>
              <a:rPr lang="en-US" sz="3200" i="1" dirty="0" err="1">
                <a:solidFill>
                  <a:schemeClr val="accent1">
                    <a:lumMod val="75000"/>
                  </a:schemeClr>
                </a:solidFill>
                <a:latin typeface="Franklin Gothic Demi" panose="020B0703020102020204" pitchFamily="34" charset="0"/>
              </a:rPr>
              <a:t>Escuelas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415655"/>
            <a:ext cx="7290055" cy="3753134"/>
          </a:xfrm>
          <a:solidFill>
            <a:schemeClr val="tx2">
              <a:lumMod val="20000"/>
              <a:lumOff val="80000"/>
            </a:schemeClr>
          </a:solidFill>
        </p:spPr>
        <p:txBody>
          <a:bodyPr/>
          <a:lstStyle/>
          <a:p>
            <a:pPr defTabSz="914400">
              <a:defRPr/>
            </a:pPr>
            <a:endParaRPr lang="en-US" altLang="en-US" sz="1100" dirty="0" smtClean="0">
              <a:latin typeface="Franklin Gothic Demi" panose="020B0703020102020204" pitchFamily="34" charset="0"/>
            </a:endParaRPr>
          </a:p>
          <a:p>
            <a:pPr defTabSz="914400">
              <a:defRPr/>
            </a:pPr>
            <a:r>
              <a:rPr lang="en-US" altLang="en-US" sz="3200" dirty="0" smtClean="0">
                <a:latin typeface="Franklin Gothic Demi" panose="020B0703020102020204" pitchFamily="34" charset="0"/>
              </a:rPr>
              <a:t>Provides </a:t>
            </a:r>
            <a:r>
              <a:rPr lang="en-US" altLang="en-US" sz="3200" dirty="0">
                <a:latin typeface="Franklin Gothic Demi" panose="020B0703020102020204" pitchFamily="34" charset="0"/>
              </a:rPr>
              <a:t>teacher training and professional development to improve instruction. </a:t>
            </a:r>
          </a:p>
          <a:p>
            <a:pPr lvl="0" defTabSz="914400">
              <a:defRPr/>
            </a:pPr>
            <a:endParaRPr lang="en-US" altLang="en-US" sz="1050" dirty="0">
              <a:solidFill>
                <a:srgbClr val="54381C"/>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entrenamiento y capacitación profesional a los maestros para mejorar la enseñanza</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7586336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5"/>
            <a:ext cx="7290054" cy="1393709"/>
          </a:xfrm>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smtClean="0">
                <a:solidFill>
                  <a:schemeClr val="accent1">
                    <a:lumMod val="75000"/>
                  </a:schemeClr>
                </a:solidFill>
                <a:latin typeface="Franklin Gothic Demi" panose="020B0703020102020204" pitchFamily="34" charset="0"/>
              </a:rPr>
              <a:t>)</a:t>
            </a:r>
            <a:endParaRPr lang="en-US" sz="3200" i="1" dirty="0"/>
          </a:p>
        </p:txBody>
      </p:sp>
      <p:sp>
        <p:nvSpPr>
          <p:cNvPr id="3" name="Content Placeholder 2"/>
          <p:cNvSpPr>
            <a:spLocks noGrp="1"/>
          </p:cNvSpPr>
          <p:nvPr>
            <p:ph sz="half" idx="1"/>
          </p:nvPr>
        </p:nvSpPr>
        <p:spPr>
          <a:solidFill>
            <a:srgbClr val="E4C6CF"/>
          </a:solidFill>
        </p:spPr>
        <p:txBody>
          <a:bodyPr>
            <a:normAutofit/>
          </a:bodyPr>
          <a:lstStyle/>
          <a:p>
            <a:pPr defTabSz="914400">
              <a:defRPr/>
            </a:pPr>
            <a:r>
              <a:rPr lang="en-US" altLang="en-US" sz="3200" dirty="0">
                <a:latin typeface="Franklin Gothic Demi" panose="020B0703020102020204" pitchFamily="34" charset="0"/>
              </a:rPr>
              <a:t>Sets high expectations for academic achievement. </a:t>
            </a:r>
          </a:p>
          <a:p>
            <a:pPr defTabSz="914400">
              <a:defRPr/>
            </a:pPr>
            <a:endParaRPr lang="en-US" altLang="en-US" dirty="0">
              <a:solidFill>
                <a:srgbClr val="54381C"/>
              </a:solidFill>
              <a:latin typeface="Franklin Gothic Demi" panose="020B0703020102020204" pitchFamily="34" charset="0"/>
            </a:endParaRPr>
          </a:p>
          <a:p>
            <a:pPr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Fija expectativas altas para el logro académico</a:t>
            </a:r>
            <a:r>
              <a:rPr lang="es-MX" altLang="en-US" sz="2800" i="1" dirty="0" smtClean="0">
                <a:solidFill>
                  <a:schemeClr val="accent1">
                    <a:lumMod val="75000"/>
                  </a:schemeClr>
                </a:solidFill>
                <a:latin typeface="Franklin Gothic Demi" panose="020B0703020102020204" pitchFamily="34" charset="0"/>
              </a:rPr>
              <a:t>.)</a:t>
            </a:r>
            <a:endParaRPr lang="en-US" altLang="en-US" sz="2800" i="1" dirty="0">
              <a:solidFill>
                <a:schemeClr val="accent1">
                  <a:lumMod val="75000"/>
                </a:schemeClr>
              </a:solidFill>
              <a:latin typeface="Franklin Gothic Demi" panose="020B0703020102020204" pitchFamily="34" charset="0"/>
            </a:endParaRPr>
          </a:p>
        </p:txBody>
      </p:sp>
      <p:sp>
        <p:nvSpPr>
          <p:cNvPr id="4" name="Content Placeholder 3"/>
          <p:cNvSpPr>
            <a:spLocks noGrp="1"/>
          </p:cNvSpPr>
          <p:nvPr>
            <p:ph sz="half" idx="2"/>
          </p:nvPr>
        </p:nvSpPr>
        <p:spPr>
          <a:solidFill>
            <a:srgbClr val="E4C6CF"/>
          </a:solidFill>
        </p:spPr>
        <p:txBody>
          <a:bodyPr>
            <a:normAutofit/>
          </a:bodyPr>
          <a:lstStyle/>
          <a:p>
            <a:pPr lvl="0" defTabSz="914400">
              <a:defRPr/>
            </a:pPr>
            <a:r>
              <a:rPr lang="en-US" sz="3200" dirty="0">
                <a:latin typeface="Franklin Gothic Demi" panose="020B0703020102020204" pitchFamily="34" charset="0"/>
              </a:rPr>
              <a:t>Requires yearly testing for Grades 3-8 and High School. </a:t>
            </a:r>
          </a:p>
          <a:p>
            <a:pPr lvl="0" defTabSz="914400">
              <a:defRPr/>
            </a:pPr>
            <a:endParaRPr lang="en-US" dirty="0">
              <a:solidFill>
                <a:srgbClr val="54381C"/>
              </a:solidFill>
              <a:latin typeface="Franklin Gothic Demi" panose="020B0703020102020204" pitchFamily="34" charset="0"/>
            </a:endParaRPr>
          </a:p>
          <a:p>
            <a:pPr lvl="0" defTabSz="914400">
              <a:defRPr/>
            </a:pPr>
            <a:r>
              <a:rPr lang="en-US" sz="2800" i="1" dirty="0">
                <a:solidFill>
                  <a:schemeClr val="accent1">
                    <a:lumMod val="75000"/>
                  </a:schemeClr>
                </a:solidFill>
                <a:latin typeface="Franklin Gothic Demi" panose="020B0703020102020204" pitchFamily="34" charset="0"/>
              </a:rPr>
              <a:t>(</a:t>
            </a:r>
            <a:r>
              <a:rPr lang="es-MX" sz="2800" i="1" dirty="0">
                <a:solidFill>
                  <a:schemeClr val="accent1">
                    <a:lumMod val="75000"/>
                  </a:schemeClr>
                </a:solidFill>
                <a:latin typeface="Franklin Gothic Demi" panose="020B0703020102020204" pitchFamily="34" charset="0"/>
              </a:rPr>
              <a:t>Requiere exámenes anualmente para los Grados 3ro al 8to y la preparatoria</a:t>
            </a:r>
            <a:r>
              <a:rPr lang="es-MX" sz="2800" i="1" dirty="0" smtClean="0">
                <a:solidFill>
                  <a:schemeClr val="accent1">
                    <a:lumMod val="75000"/>
                  </a:schemeClr>
                </a:solidFill>
                <a:latin typeface="Franklin Gothic Demi" panose="020B0703020102020204" pitchFamily="34" charset="0"/>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30135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E4C6CF"/>
          </a:solidFill>
        </p:spPr>
        <p:txBody>
          <a:bodyPr>
            <a:normAutofit/>
          </a:bodyPr>
          <a:lstStyle/>
          <a:p>
            <a:r>
              <a:rPr lang="en-US" dirty="0">
                <a:ln w="500">
                  <a:solidFill>
                    <a:schemeClr val="tx2">
                      <a:shade val="20000"/>
                      <a:satMod val="120000"/>
                    </a:schemeClr>
                  </a:solidFill>
                </a:ln>
                <a:solidFill>
                  <a:schemeClr val="tx1"/>
                </a:solidFill>
                <a:latin typeface="Franklin Gothic Demi" panose="020B0703020102020204" pitchFamily="34" charset="0"/>
              </a:rPr>
              <a:t>For Students, ESSA:</a:t>
            </a:r>
            <a:r>
              <a:rPr lang="en-US" b="1" dirty="0">
                <a:ln w="500">
                  <a:solidFill>
                    <a:schemeClr val="tx2">
                      <a:shade val="20000"/>
                      <a:satMod val="120000"/>
                    </a:schemeClr>
                  </a:solidFill>
                </a:ln>
                <a:solidFill>
                  <a:srgbClr val="54381C"/>
                </a:solidFill>
                <a:latin typeface="Candara" pitchFamily="34" charset="0"/>
              </a:rPr>
              <a:t/>
            </a:r>
            <a:br>
              <a:rPr lang="en-US" b="1" dirty="0">
                <a:ln w="500">
                  <a:solidFill>
                    <a:schemeClr val="tx2">
                      <a:shade val="20000"/>
                      <a:satMod val="120000"/>
                    </a:schemeClr>
                  </a:solidFill>
                </a:ln>
                <a:solidFill>
                  <a:srgbClr val="54381C"/>
                </a:solidFill>
                <a:latin typeface="Candara" pitchFamily="34" charset="0"/>
              </a:rPr>
            </a:br>
            <a:r>
              <a:rPr lang="en-US" sz="3200" i="1" dirty="0">
                <a:solidFill>
                  <a:schemeClr val="accent1">
                    <a:lumMod val="75000"/>
                  </a:schemeClr>
                </a:solidFill>
                <a:latin typeface="Franklin Gothic Demi" panose="020B0703020102020204" pitchFamily="34" charset="0"/>
              </a:rPr>
              <a:t>(ESSA Para Los </a:t>
            </a:r>
            <a:r>
              <a:rPr lang="en-US" sz="3200" i="1" dirty="0" err="1">
                <a:solidFill>
                  <a:schemeClr val="accent1">
                    <a:lumMod val="75000"/>
                  </a:schemeClr>
                </a:solidFill>
                <a:latin typeface="Franklin Gothic Demi" panose="020B0703020102020204" pitchFamily="34" charset="0"/>
              </a:rPr>
              <a:t>Estudiantes</a:t>
            </a:r>
            <a:r>
              <a:rPr lang="en-US" sz="3200" i="1" dirty="0">
                <a:solidFill>
                  <a:schemeClr val="accent1">
                    <a:lumMod val="75000"/>
                  </a:schemeClr>
                </a:solidFill>
                <a:latin typeface="Franklin Gothic Demi" panose="020B0703020102020204" pitchFamily="34" charset="0"/>
              </a:rPr>
              <a:t>)</a:t>
            </a:r>
            <a:endParaRPr lang="en-US" sz="3200" dirty="0"/>
          </a:p>
        </p:txBody>
      </p:sp>
      <p:sp>
        <p:nvSpPr>
          <p:cNvPr id="3" name="Content Placeholder 2"/>
          <p:cNvSpPr>
            <a:spLocks noGrp="1"/>
          </p:cNvSpPr>
          <p:nvPr>
            <p:ph idx="1"/>
          </p:nvPr>
        </p:nvSpPr>
        <p:spPr>
          <a:xfrm>
            <a:off x="768096" y="2729552"/>
            <a:ext cx="7290055" cy="3493827"/>
          </a:xfrm>
          <a:solidFill>
            <a:srgbClr val="E4C6CF"/>
          </a:solidFill>
        </p:spPr>
        <p:txBody>
          <a:bodyPr>
            <a:normAutofit lnSpcReduction="10000"/>
          </a:bodyPr>
          <a:lstStyle/>
          <a:p>
            <a:endParaRPr lang="en-US" dirty="0" smtClean="0"/>
          </a:p>
          <a:p>
            <a:pPr lvl="0" defTabSz="914400">
              <a:defRPr/>
            </a:pPr>
            <a:r>
              <a:rPr lang="en-US" altLang="en-US" sz="3200" dirty="0">
                <a:latin typeface="Franklin Gothic Demi" panose="020B0703020102020204" pitchFamily="34" charset="0"/>
              </a:rPr>
              <a:t>Provides teachers who are licensed by the state of Nevada and use proven teaching methods. </a:t>
            </a:r>
          </a:p>
          <a:p>
            <a:pPr lvl="0" defTabSz="914400">
              <a:defRPr/>
            </a:pPr>
            <a:endParaRPr lang="en-US" altLang="en-US" sz="1200" dirty="0">
              <a:solidFill>
                <a:srgbClr val="5588BB"/>
              </a:solidFill>
              <a:latin typeface="Franklin Gothic Demi" panose="020B0703020102020204" pitchFamily="34" charset="0"/>
            </a:endParaRPr>
          </a:p>
          <a:p>
            <a:pPr lvl="0" defTabSz="914400">
              <a:defRPr/>
            </a:pPr>
            <a:r>
              <a:rPr lang="en-US" altLang="en-US" sz="2800" i="1" dirty="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Provee maestros con licencia por el estado de Nevada los cuales utilizan métodos de enseñanza aprobados</a:t>
            </a:r>
            <a:r>
              <a:rPr lang="es-MX" altLang="en-US" sz="2800" i="1" dirty="0" smtClean="0">
                <a:solidFill>
                  <a:schemeClr val="accent1">
                    <a:lumMod val="75000"/>
                  </a:schemeClr>
                </a:solidFill>
                <a:latin typeface="Franklin Gothic Demi" panose="020B0703020102020204" pitchFamily="34" charset="0"/>
              </a:rPr>
              <a:t>.)</a:t>
            </a:r>
            <a:endParaRPr lang="es-MX" alt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2675304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033516"/>
            <a:ext cx="7420561" cy="4275844"/>
          </a:xfrm>
          <a:solidFill>
            <a:srgbClr val="B4E6CD"/>
          </a:solidFill>
        </p:spPr>
        <p:txBody>
          <a:bodyPr>
            <a:normAutofit/>
          </a:bodyPr>
          <a:lstStyle/>
          <a:p>
            <a:pPr marL="0" indent="0">
              <a:spcAft>
                <a:spcPts val="0"/>
              </a:spcAft>
              <a:buNone/>
              <a:defRPr/>
            </a:pPr>
            <a:endParaRPr lang="en-US" sz="1050" dirty="0">
              <a:solidFill>
                <a:srgbClr val="5588BB"/>
              </a:solidFill>
            </a:endParaRPr>
          </a:p>
          <a:p>
            <a:pPr marL="630936" lvl="1" indent="-457200">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receive periodic progress reports on the child and the school.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El </a:t>
            </a:r>
            <a:r>
              <a:rPr lang="es-ES" sz="2600" i="1" u="sng" dirty="0">
                <a:solidFill>
                  <a:schemeClr val="accent1">
                    <a:lumMod val="75000"/>
                  </a:schemeClr>
                </a:solidFill>
                <a:latin typeface="Franklin Gothic Demi" panose="020B0703020102020204" pitchFamily="34" charset="0"/>
              </a:rPr>
              <a:t>derecho</a:t>
            </a:r>
            <a:r>
              <a:rPr lang="es-ES" sz="2600" i="1" dirty="0">
                <a:solidFill>
                  <a:schemeClr val="accent1">
                    <a:lumMod val="75000"/>
                  </a:schemeClr>
                </a:solidFill>
                <a:latin typeface="Franklin Gothic Demi" panose="020B0703020102020204" pitchFamily="34" charset="0"/>
              </a:rPr>
              <a:t> de recibir informes de progreso académico del niño/a y de la escuela periódicamente</a:t>
            </a:r>
            <a:r>
              <a:rPr lang="es-ES" sz="2600" i="1" dirty="0" smtClean="0">
                <a:solidFill>
                  <a:schemeClr val="accent1">
                    <a:lumMod val="75000"/>
                  </a:schemeClr>
                </a:solidFill>
                <a:latin typeface="Franklin Gothic Demi" panose="020B0703020102020204" pitchFamily="34" charset="0"/>
              </a:rPr>
              <a:t>.)</a:t>
            </a:r>
            <a:endParaRPr lang="es-ES" sz="2600" i="1" dirty="0">
              <a:solidFill>
                <a:schemeClr val="accent1">
                  <a:lumMod val="75000"/>
                </a:schemeClr>
              </a:solidFill>
              <a:latin typeface="Franklin Gothic Demi" panose="020B0703020102020204" pitchFamily="34" charset="0"/>
            </a:endParaRPr>
          </a:p>
          <a:p>
            <a:pPr marL="173736" lvl="1" indent="0">
              <a:buNone/>
              <a:defRPr/>
            </a:pPr>
            <a:endParaRPr lang="es-ES" sz="2600" dirty="0">
              <a:solidFill>
                <a:srgbClr val="5588BB"/>
              </a:solidFill>
              <a:latin typeface="Franklin Gothic Demi" panose="020B0703020102020204" pitchFamily="34" charset="0"/>
            </a:endParaRPr>
          </a:p>
          <a:p>
            <a:pPr marL="630936" lvl="1" indent="-457200">
              <a:buFont typeface="Wingdings" panose="05000000000000000000" pitchFamily="2" charset="2"/>
              <a:buChar char="§"/>
              <a:defRPr/>
            </a:pPr>
            <a:r>
              <a:rPr lang="en-US" sz="2800" dirty="0">
                <a:latin typeface="Franklin Gothic Demi" panose="020B0703020102020204" pitchFamily="34" charset="0"/>
              </a:rPr>
              <a:t>The </a:t>
            </a:r>
            <a:r>
              <a:rPr lang="en-US" sz="2800" u="sng" dirty="0">
                <a:latin typeface="Franklin Gothic Demi" panose="020B0703020102020204" pitchFamily="34" charset="0"/>
              </a:rPr>
              <a:t>right</a:t>
            </a:r>
            <a:r>
              <a:rPr lang="en-US" sz="2800" dirty="0">
                <a:latin typeface="Franklin Gothic Demi" panose="020B0703020102020204" pitchFamily="34" charset="0"/>
              </a:rPr>
              <a:t> to request information about the qualifications of their child’s teacher.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solicitar información acerca de </a:t>
            </a:r>
            <a:r>
              <a:rPr lang="es-MX" sz="2600" i="1" dirty="0" smtClean="0">
                <a:solidFill>
                  <a:schemeClr val="accent1">
                    <a:lumMod val="75000"/>
                  </a:schemeClr>
                </a:solidFill>
                <a:latin typeface="Franklin Gothic Demi" panose="020B0703020102020204" pitchFamily="34" charset="0"/>
              </a:rPr>
              <a:t> las </a:t>
            </a:r>
            <a:r>
              <a:rPr lang="es-MX" sz="2600" i="1" dirty="0">
                <a:solidFill>
                  <a:schemeClr val="accent1">
                    <a:lumMod val="75000"/>
                  </a:schemeClr>
                </a:solidFill>
                <a:latin typeface="Franklin Gothic Demi" panose="020B0703020102020204" pitchFamily="34" charset="0"/>
              </a:rPr>
              <a:t>credenciales del maestro de su hijo/a</a:t>
            </a:r>
            <a:r>
              <a:rPr lang="es-MX"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p:txBody>
      </p:sp>
      <p:sp>
        <p:nvSpPr>
          <p:cNvPr id="8" name="Rectangle 7"/>
          <p:cNvSpPr/>
          <p:nvPr/>
        </p:nvSpPr>
        <p:spPr>
          <a:xfrm>
            <a:off x="768096" y="394479"/>
            <a:ext cx="7420561" cy="1138773"/>
          </a:xfrm>
          <a:prstGeom prst="rect">
            <a:avLst/>
          </a:prstGeom>
          <a:solidFill>
            <a:srgbClr val="B4E6CD"/>
          </a:solidFill>
        </p:spPr>
        <p:txBody>
          <a:bodyPr wrap="square">
            <a:spAutoFit/>
          </a:bodyPr>
          <a:lstStyle/>
          <a:p>
            <a:pPr algn="ctr">
              <a:defRPr/>
            </a:pPr>
            <a:r>
              <a:rPr lang="en-US" sz="4000" dirty="0">
                <a:latin typeface="Franklin Gothic Demi Cond" panose="020B0706030402020204" pitchFamily="34" charset="0"/>
              </a:rPr>
              <a:t>P</a:t>
            </a:r>
            <a:r>
              <a:rPr lang="en-US" sz="4000" dirty="0" smtClean="0">
                <a:latin typeface="Franklin Gothic Demi Cond" panose="020B0706030402020204" pitchFamily="34" charset="0"/>
              </a:rPr>
              <a:t>arents</a:t>
            </a:r>
            <a:r>
              <a:rPr lang="en-US" sz="4000" dirty="0">
                <a:latin typeface="Franklin Gothic Demi Cond" panose="020B0706030402020204" pitchFamily="34" charset="0"/>
              </a:rPr>
              <a:t>’ </a:t>
            </a:r>
            <a:r>
              <a:rPr lang="en-US" sz="4000" dirty="0" smtClean="0">
                <a:latin typeface="Franklin Gothic Demi Cond" panose="020B0706030402020204" pitchFamily="34" charset="0"/>
              </a:rPr>
              <a:t>Rights </a:t>
            </a:r>
            <a:r>
              <a:rPr lang="en-US" sz="4000" dirty="0">
                <a:latin typeface="Franklin Gothic Demi Cond" panose="020B0706030402020204" pitchFamily="34" charset="0"/>
              </a:rPr>
              <a:t>and </a:t>
            </a:r>
            <a:r>
              <a:rPr lang="en-US" sz="4000" dirty="0" smtClean="0">
                <a:latin typeface="Franklin Gothic Demi Cond" panose="020B0706030402020204" pitchFamily="34" charset="0"/>
              </a:rPr>
              <a:t>Responsibilities </a:t>
            </a:r>
            <a:r>
              <a:rPr lang="es-MX" sz="2800" i="1" dirty="0" smtClean="0">
                <a:solidFill>
                  <a:schemeClr val="accent1">
                    <a:lumMod val="75000"/>
                  </a:schemeClr>
                </a:solidFill>
                <a:latin typeface="Franklin Gothic Demi Cond" panose="020B0706030402020204" pitchFamily="34" charset="0"/>
              </a:rPr>
              <a:t>(Derechos </a:t>
            </a:r>
            <a:r>
              <a:rPr lang="es-MX" sz="2800" i="1" dirty="0">
                <a:solidFill>
                  <a:schemeClr val="accent1">
                    <a:lumMod val="75000"/>
                  </a:schemeClr>
                </a:solidFill>
                <a:latin typeface="Franklin Gothic Demi Cond" panose="020B0706030402020204" pitchFamily="34" charset="0"/>
              </a:rPr>
              <a:t>de los padres y sus </a:t>
            </a:r>
            <a:r>
              <a:rPr lang="es-MX" sz="2800" i="1" dirty="0" smtClean="0">
                <a:solidFill>
                  <a:schemeClr val="accent1">
                    <a:lumMod val="75000"/>
                  </a:schemeClr>
                </a:solidFill>
                <a:latin typeface="Franklin Gothic Demi Cond" panose="020B0706030402020204" pitchFamily="34" charset="0"/>
              </a:rPr>
              <a:t>responsabilidades</a:t>
            </a:r>
            <a:r>
              <a:rPr lang="en-US" sz="2800" i="1" dirty="0" smtClean="0">
                <a:solidFill>
                  <a:schemeClr val="accent1">
                    <a:lumMod val="75000"/>
                  </a:schemeClr>
                </a:solidFill>
                <a:latin typeface="Franklin Gothic Demi Cond" panose="020B0706030402020204" pitchFamily="34" charset="0"/>
              </a:rPr>
              <a:t>)</a:t>
            </a:r>
            <a:endParaRPr lang="en-US" sz="2800" i="1" dirty="0">
              <a:solidFill>
                <a:schemeClr val="accent1">
                  <a:lumMod val="75000"/>
                </a:schemeClr>
              </a:solidFill>
              <a:latin typeface="Franklin Gothic Demi Cond" panose="020B0706030402020204" pitchFamily="34" charset="0"/>
            </a:endParaRPr>
          </a:p>
        </p:txBody>
      </p:sp>
    </p:spTree>
    <p:extLst>
      <p:ext uri="{BB962C8B-B14F-4D97-AF65-F5344CB8AC3E}">
        <p14:creationId xmlns:p14="http://schemas.microsoft.com/office/powerpoint/2010/main" val="1264083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3" y="859809"/>
            <a:ext cx="7788075" cy="5242723"/>
          </a:xfrm>
          <a:solidFill>
            <a:srgbClr val="B4E6CD"/>
          </a:solidFill>
        </p:spPr>
        <p:txBody>
          <a:bodyPr>
            <a:noAutofit/>
          </a:bodyPr>
          <a:lstStyle/>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help decide if the school’s Title I program is meeting the needs of their child.</a:t>
            </a:r>
            <a:r>
              <a:rPr lang="en-US" sz="2800" dirty="0">
                <a:latin typeface="Franklin Gothic Demi" panose="020B0703020102020204" pitchFamily="34" charset="0"/>
              </a:rPr>
              <a:t> </a:t>
            </a:r>
            <a:r>
              <a:rPr lang="en-US" sz="28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ayudar a decidir si el programa de Titulo I dentro de la escuela esta llenando las necesidades de su hijo/a</a:t>
            </a:r>
            <a:r>
              <a:rPr lang="es-MX" sz="2600" i="1" dirty="0" smtClean="0">
                <a:solidFill>
                  <a:schemeClr val="accent1">
                    <a:lumMod val="75000"/>
                  </a:schemeClr>
                </a:solidFill>
                <a:latin typeface="Franklin Gothic Demi" panose="020B0703020102020204" pitchFamily="34" charset="0"/>
              </a:rPr>
              <a:t>.)</a:t>
            </a:r>
          </a:p>
          <a:p>
            <a:pPr marL="235458" lvl="1" indent="0" defTabSz="457200">
              <a:spcBef>
                <a:spcPct val="20000"/>
              </a:spcBef>
              <a:spcAft>
                <a:spcPts val="0"/>
              </a:spcAft>
              <a:buClr>
                <a:srgbClr val="5588BB"/>
              </a:buClr>
              <a:buSzPct val="115000"/>
              <a:buNone/>
              <a:defRPr/>
            </a:pPr>
            <a:endParaRPr lang="en-US" sz="1000" dirty="0" smtClean="0">
              <a:solidFill>
                <a:srgbClr val="A8BF4D"/>
              </a:solidFill>
              <a:latin typeface="Franklin Gothic Demi" panose="020B0703020102020204" pitchFamily="34" charset="0"/>
            </a:endParaRPr>
          </a:p>
          <a:p>
            <a:pPr marL="235458" lvl="1" indent="0" defTabSz="457200">
              <a:spcBef>
                <a:spcPct val="20000"/>
              </a:spcBef>
              <a:spcAft>
                <a:spcPts val="0"/>
              </a:spcAft>
              <a:buClr>
                <a:srgbClr val="5588BB"/>
              </a:buClr>
              <a:buSzPct val="115000"/>
              <a:buNone/>
              <a:defRPr/>
            </a:pPr>
            <a:endParaRPr lang="en-US" sz="1000" dirty="0">
              <a:solidFill>
                <a:srgbClr val="A8BF4D"/>
              </a:solidFill>
              <a:latin typeface="Franklin Gothic Demi" panose="020B07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3000" dirty="0">
                <a:latin typeface="Franklin Gothic Demi" panose="020B0703020102020204" pitchFamily="34" charset="0"/>
              </a:rPr>
              <a:t>The </a:t>
            </a:r>
            <a:r>
              <a:rPr lang="en-US" sz="3000" u="sng" dirty="0">
                <a:latin typeface="Franklin Gothic Demi" panose="020B0703020102020204" pitchFamily="34" charset="0"/>
              </a:rPr>
              <a:t>right</a:t>
            </a:r>
            <a:r>
              <a:rPr lang="en-US" sz="3000" dirty="0">
                <a:latin typeface="Franklin Gothic Demi" panose="020B0703020102020204" pitchFamily="34" charset="0"/>
              </a:rPr>
              <a:t> to offer suggestions for academic improvement and increased parental involvement. </a:t>
            </a:r>
            <a:r>
              <a:rPr lang="en-US" sz="3000" dirty="0" smtClean="0">
                <a:latin typeface="Franklin Gothic Demi" panose="020B0703020102020204" pitchFamily="34" charset="0"/>
              </a:rPr>
              <a:t>                                 </a:t>
            </a:r>
            <a:r>
              <a:rPr lang="en-US" sz="2600" i="1" dirty="0" smtClean="0">
                <a:solidFill>
                  <a:schemeClr val="accent1">
                    <a:lumMod val="75000"/>
                  </a:schemeClr>
                </a:solidFill>
                <a:latin typeface="Franklin Gothic Demi" panose="020B0703020102020204" pitchFamily="34" charset="0"/>
              </a:rPr>
              <a:t>(</a:t>
            </a:r>
            <a:r>
              <a:rPr lang="es-MX" sz="2600" i="1" dirty="0">
                <a:solidFill>
                  <a:schemeClr val="accent1">
                    <a:lumMod val="75000"/>
                  </a:schemeClr>
                </a:solidFill>
                <a:latin typeface="Franklin Gothic Demi" panose="020B0703020102020204" pitchFamily="34" charset="0"/>
              </a:rPr>
              <a:t>El </a:t>
            </a:r>
            <a:r>
              <a:rPr lang="es-MX" sz="2600" i="1" u="sng" dirty="0">
                <a:solidFill>
                  <a:schemeClr val="accent1">
                    <a:lumMod val="75000"/>
                  </a:schemeClr>
                </a:solidFill>
                <a:latin typeface="Franklin Gothic Demi" panose="020B0703020102020204" pitchFamily="34" charset="0"/>
              </a:rPr>
              <a:t>derecho</a:t>
            </a:r>
            <a:r>
              <a:rPr lang="es-MX" sz="2600" i="1" dirty="0">
                <a:solidFill>
                  <a:schemeClr val="accent1">
                    <a:lumMod val="75000"/>
                  </a:schemeClr>
                </a:solidFill>
                <a:latin typeface="Franklin Gothic Demi" panose="020B0703020102020204" pitchFamily="34" charset="0"/>
              </a:rPr>
              <a:t> de ofrecer sugerencias para un mejoramiento académico y aumentar la participación de los padres.)</a:t>
            </a: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41458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4" y="668741"/>
            <a:ext cx="7360608" cy="5677468"/>
          </a:xfrm>
          <a:solidFill>
            <a:srgbClr val="B4E6CD"/>
          </a:solidFill>
        </p:spPr>
        <p:txBody>
          <a:bodyPr>
            <a:noAutofit/>
          </a:bodyPr>
          <a:lstStyle/>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share information with the teacher about their child’s interests and abilities</a:t>
            </a:r>
            <a:r>
              <a:rPr lang="en-US" sz="2600" dirty="0">
                <a:latin typeface="Franklin Gothic Book" panose="020B0503020102020204" pitchFamily="34" charset="0"/>
              </a:rPr>
              <a:t>.</a:t>
            </a:r>
            <a:r>
              <a:rPr lang="en-US" sz="2600" dirty="0">
                <a:solidFill>
                  <a:srgbClr val="422C16"/>
                </a:solidFill>
                <a:latin typeface="Franklin Gothic Book" panose="020B0503020102020204" pitchFamily="34" charset="0"/>
              </a:rPr>
              <a:t> </a:t>
            </a:r>
            <a:r>
              <a:rPr lang="en-US" sz="2600" dirty="0" smtClean="0">
                <a:solidFill>
                  <a:srgbClr val="422C16"/>
                </a:solidFill>
                <a:latin typeface="Franklin Gothic Book" panose="020B0503020102020204" pitchFamily="34" charset="0"/>
              </a:rPr>
              <a:t>                                                             </a:t>
            </a:r>
            <a:r>
              <a:rPr lang="en-US" sz="2400" i="1" dirty="0" smtClean="0">
                <a:solidFill>
                  <a:schemeClr val="accent1">
                    <a:lumMod val="75000"/>
                  </a:schemeClr>
                </a:solidFill>
                <a:latin typeface="Franklin Gothic Demi" panose="020B0703020102020204" pitchFamily="34" charset="0"/>
              </a:rPr>
              <a:t>(</a:t>
            </a:r>
            <a:r>
              <a:rPr lang="es-MX" sz="2400" i="1" dirty="0">
                <a:solidFill>
                  <a:schemeClr val="accent1">
                    <a:lumMod val="75000"/>
                  </a:schemeClr>
                </a:solidFill>
                <a:latin typeface="Franklin Gothic Demi" panose="020B0703020102020204" pitchFamily="34" charset="0"/>
              </a:rPr>
              <a:t>La </a:t>
            </a:r>
            <a:r>
              <a:rPr lang="es-MX" sz="2400" i="1" u="sng" dirty="0">
                <a:solidFill>
                  <a:schemeClr val="accent1">
                    <a:lumMod val="75000"/>
                  </a:schemeClr>
                </a:solidFill>
                <a:latin typeface="Franklin Gothic Demi" panose="020B0703020102020204" pitchFamily="34" charset="0"/>
              </a:rPr>
              <a:t>responsabilidad</a:t>
            </a:r>
            <a:r>
              <a:rPr lang="es-MX" sz="2400" i="1" dirty="0">
                <a:solidFill>
                  <a:schemeClr val="accent1">
                    <a:lumMod val="75000"/>
                  </a:schemeClr>
                </a:solidFill>
                <a:latin typeface="Franklin Gothic Demi" panose="020B0703020102020204" pitchFamily="34" charset="0"/>
              </a:rPr>
              <a:t> de compartir información con el maestro tocante a los intereses y las habilidades del niño/a</a:t>
            </a:r>
            <a:r>
              <a:rPr lang="es-MX" sz="2400" i="1" dirty="0" smtClean="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s-MX" sz="2400" dirty="0">
              <a:solidFill>
                <a:srgbClr val="5588BB"/>
              </a:solidFill>
              <a:latin typeface="Franklin Gothic Book" panose="020B0503020102020204" pitchFamily="34" charset="0"/>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600" dirty="0">
                <a:latin typeface="Franklin Gothic Demi" panose="020B0703020102020204" pitchFamily="34" charset="0"/>
              </a:rPr>
              <a:t>The </a:t>
            </a:r>
            <a:r>
              <a:rPr lang="en-US" sz="2600" u="sng" dirty="0">
                <a:latin typeface="Franklin Gothic Demi" panose="020B0703020102020204" pitchFamily="34" charset="0"/>
              </a:rPr>
              <a:t>responsibility</a:t>
            </a:r>
            <a:r>
              <a:rPr lang="en-US" sz="2600" dirty="0">
                <a:latin typeface="Franklin Gothic Demi" panose="020B0703020102020204" pitchFamily="34" charset="0"/>
              </a:rPr>
              <a:t> to attend parent conferences and to communicate regularly with the school concerning their child’s academic progress. </a:t>
            </a:r>
            <a:r>
              <a:rPr lang="en-US" sz="2600" dirty="0" smtClean="0">
                <a:latin typeface="Franklin Gothic Demi" panose="020B0703020102020204" pitchFamily="34" charset="0"/>
              </a:rPr>
              <a:t> </a:t>
            </a:r>
            <a:r>
              <a:rPr lang="en-US" sz="2600" dirty="0" smtClean="0"/>
              <a:t>                                            </a:t>
            </a:r>
            <a:r>
              <a:rPr lang="en-US" sz="2400" i="1" dirty="0" smtClean="0">
                <a:solidFill>
                  <a:schemeClr val="accent1">
                    <a:lumMod val="75000"/>
                  </a:schemeClr>
                </a:solidFill>
                <a:latin typeface="Franklin Gothic Demi" panose="020B0703020102020204" pitchFamily="34" charset="0"/>
              </a:rPr>
              <a:t>(</a:t>
            </a:r>
            <a:r>
              <a:rPr lang="en-US" sz="2400" i="1" dirty="0">
                <a:solidFill>
                  <a:schemeClr val="accent1">
                    <a:lumMod val="75000"/>
                  </a:schemeClr>
                </a:solidFill>
                <a:latin typeface="Franklin Gothic Demi" panose="020B0703020102020204" pitchFamily="34" charset="0"/>
              </a:rPr>
              <a:t>La </a:t>
            </a:r>
            <a:r>
              <a:rPr lang="es-ES" sz="2400" i="1" u="sng" dirty="0">
                <a:solidFill>
                  <a:schemeClr val="accent1">
                    <a:lumMod val="75000"/>
                  </a:schemeClr>
                </a:solidFill>
                <a:latin typeface="Franklin Gothic Demi" panose="020B0703020102020204" pitchFamily="34" charset="0"/>
              </a:rPr>
              <a:t>responsabilidad</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asistir</a:t>
            </a:r>
            <a:r>
              <a:rPr lang="en-US" sz="2400" i="1" dirty="0">
                <a:solidFill>
                  <a:schemeClr val="accent1">
                    <a:lumMod val="75000"/>
                  </a:schemeClr>
                </a:solidFill>
                <a:latin typeface="Franklin Gothic Demi" panose="020B0703020102020204" pitchFamily="34" charset="0"/>
              </a:rPr>
              <a:t> a </a:t>
            </a:r>
            <a:r>
              <a:rPr lang="es-ES" sz="2400" i="1" dirty="0">
                <a:solidFill>
                  <a:schemeClr val="accent1">
                    <a:lumMod val="75000"/>
                  </a:schemeClr>
                </a:solidFill>
                <a:latin typeface="Franklin Gothic Demi" panose="020B0703020102020204" pitchFamily="34" charset="0"/>
              </a:rPr>
              <a:t>conferencias</a:t>
            </a:r>
            <a:r>
              <a:rPr lang="en-US" sz="2400" i="1" dirty="0">
                <a:solidFill>
                  <a:schemeClr val="accent1">
                    <a:lumMod val="75000"/>
                  </a:schemeClr>
                </a:solidFill>
                <a:latin typeface="Franklin Gothic Demi" panose="020B0703020102020204" pitchFamily="34" charset="0"/>
              </a:rPr>
              <a:t> de padres y de </a:t>
            </a:r>
            <a:r>
              <a:rPr lang="es-ES" sz="2400" i="1" dirty="0">
                <a:solidFill>
                  <a:schemeClr val="accent1">
                    <a:lumMod val="75000"/>
                  </a:schemeClr>
                </a:solidFill>
                <a:latin typeface="Franklin Gothic Demi" panose="020B0703020102020204" pitchFamily="34" charset="0"/>
              </a:rPr>
              <a:t>comunicarse</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regularmente</a:t>
            </a:r>
            <a:r>
              <a:rPr lang="en-US" sz="2400" i="1" dirty="0">
                <a:solidFill>
                  <a:schemeClr val="accent1">
                    <a:lumMod val="75000"/>
                  </a:schemeClr>
                </a:solidFill>
                <a:latin typeface="Franklin Gothic Demi" panose="020B0703020102020204" pitchFamily="34" charset="0"/>
              </a:rPr>
              <a:t> con la </a:t>
            </a:r>
            <a:r>
              <a:rPr lang="es-ES" sz="2400" i="1" dirty="0">
                <a:solidFill>
                  <a:schemeClr val="accent1">
                    <a:lumMod val="75000"/>
                  </a:schemeClr>
                </a:solidFill>
                <a:latin typeface="Franklin Gothic Demi" panose="020B0703020102020204" pitchFamily="34" charset="0"/>
              </a:rPr>
              <a:t>escuela</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acerca del</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progreso</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académico</a:t>
            </a:r>
            <a:r>
              <a:rPr lang="en-US" sz="2400" i="1" dirty="0">
                <a:solidFill>
                  <a:schemeClr val="accent1">
                    <a:lumMod val="75000"/>
                  </a:schemeClr>
                </a:solidFill>
                <a:latin typeface="Franklin Gothic Demi" panose="020B0703020102020204" pitchFamily="34" charset="0"/>
              </a:rPr>
              <a:t> de </a:t>
            </a:r>
            <a:r>
              <a:rPr lang="es-ES" sz="2400" i="1" dirty="0">
                <a:solidFill>
                  <a:schemeClr val="accent1">
                    <a:lumMod val="75000"/>
                  </a:schemeClr>
                </a:solidFill>
                <a:latin typeface="Franklin Gothic Demi" panose="020B0703020102020204" pitchFamily="34" charset="0"/>
              </a:rPr>
              <a:t>sus</a:t>
            </a:r>
            <a:r>
              <a:rPr lang="en-US" sz="2400" i="1" dirty="0">
                <a:solidFill>
                  <a:schemeClr val="accent1">
                    <a:lumMod val="75000"/>
                  </a:schemeClr>
                </a:solidFill>
                <a:latin typeface="Franklin Gothic Demi" panose="020B0703020102020204" pitchFamily="34" charset="0"/>
              </a:rPr>
              <a:t> </a:t>
            </a:r>
            <a:r>
              <a:rPr lang="es-ES" sz="2400" i="1" dirty="0">
                <a:solidFill>
                  <a:schemeClr val="accent1">
                    <a:lumMod val="75000"/>
                  </a:schemeClr>
                </a:solidFill>
                <a:latin typeface="Franklin Gothic Demi" panose="020B0703020102020204" pitchFamily="34" charset="0"/>
              </a:rPr>
              <a:t>niños</a:t>
            </a:r>
            <a:r>
              <a:rPr lang="en-US" sz="2400" i="1" dirty="0">
                <a:solidFill>
                  <a:schemeClr val="accent1">
                    <a:lumMod val="75000"/>
                  </a:schemeClr>
                </a:solidFill>
                <a:latin typeface="Franklin Gothic Demi" panose="020B0703020102020204" pitchFamily="34" charset="0"/>
              </a:rPr>
              <a:t>.)</a:t>
            </a:r>
          </a:p>
          <a:p>
            <a:pPr marL="578358" lvl="1" indent="-342900" defTabSz="457200">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Franklin Gothic Book" panose="020B0503020102020204" pitchFamily="34" charset="0"/>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Tree>
    <p:extLst>
      <p:ext uri="{BB962C8B-B14F-4D97-AF65-F5344CB8AC3E}">
        <p14:creationId xmlns:p14="http://schemas.microsoft.com/office/powerpoint/2010/main" val="38689600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58914" y="1009934"/>
            <a:ext cx="7788075" cy="5090617"/>
          </a:xfrm>
          <a:solidFill>
            <a:srgbClr val="B4E6CD"/>
          </a:solidFill>
        </p:spPr>
        <p:txBody>
          <a:bodyPr>
            <a:normAutofit/>
          </a:bodyPr>
          <a:lstStyle/>
          <a:p>
            <a:pPr marL="692658" lvl="1" indent="-457200">
              <a:spcAft>
                <a:spcPts val="0"/>
              </a:spcAft>
              <a:buClr>
                <a:srgbClr val="5588BB"/>
              </a:buClr>
              <a:buFont typeface="Wingdings" panose="05000000000000000000" pitchFamily="2" charset="2"/>
              <a:buChar char="§"/>
              <a:defRPr/>
            </a:pPr>
            <a:r>
              <a:rPr lang="en-US" sz="3200" dirty="0">
                <a:latin typeface="Franklin Gothic Demi" panose="020B0703020102020204" pitchFamily="34" charset="0"/>
              </a:rPr>
              <a:t>The </a:t>
            </a:r>
            <a:r>
              <a:rPr lang="en-US" sz="3200" u="sng" dirty="0">
                <a:latin typeface="Franklin Gothic Demi" panose="020B0703020102020204" pitchFamily="34" charset="0"/>
              </a:rPr>
              <a:t>responsibility</a:t>
            </a:r>
            <a:r>
              <a:rPr lang="en-US" sz="3200" dirty="0">
                <a:latin typeface="Franklin Gothic Demi" panose="020B0703020102020204" pitchFamily="34" charset="0"/>
              </a:rPr>
              <a:t> to ensure their child attends school regularly, completes all homework and classroom assignments, and adheres to the </a:t>
            </a:r>
            <a:r>
              <a:rPr lang="en-US" sz="3200" dirty="0" smtClean="0">
                <a:latin typeface="Franklin Gothic Demi" panose="020B0703020102020204" pitchFamily="34" charset="0"/>
              </a:rPr>
              <a:t>District’s </a:t>
            </a:r>
            <a:r>
              <a:rPr lang="en-US" sz="3200" dirty="0">
                <a:latin typeface="Franklin Gothic Demi" panose="020B0703020102020204" pitchFamily="34" charset="0"/>
              </a:rPr>
              <a:t>Educational Accord, Honor Code, and school behavior policies. </a:t>
            </a:r>
            <a:r>
              <a:rPr lang="en-US" sz="3200" dirty="0" smtClean="0">
                <a:latin typeface="Franklin Gothic Demi" panose="020B0703020102020204" pitchFamily="34" charset="0"/>
              </a:rPr>
              <a:t>   </a:t>
            </a:r>
          </a:p>
          <a:p>
            <a:pPr marL="235458" lvl="1" indent="0">
              <a:spcAft>
                <a:spcPts val="0"/>
              </a:spcAft>
              <a:buClr>
                <a:srgbClr val="5588BB"/>
              </a:buClr>
              <a:buNone/>
              <a:defRPr/>
            </a:pPr>
            <a:endParaRPr lang="en-US" sz="2400" i="1" dirty="0">
              <a:solidFill>
                <a:schemeClr val="accent1">
                  <a:lumMod val="75000"/>
                </a:schemeClr>
              </a:solidFill>
              <a:latin typeface="Franklin Gothic Demi" panose="020B0703020102020204" pitchFamily="34" charset="0"/>
            </a:endParaRPr>
          </a:p>
          <a:p>
            <a:pPr marL="235458" lvl="1" indent="0">
              <a:spcAft>
                <a:spcPts val="0"/>
              </a:spcAft>
              <a:buClr>
                <a:srgbClr val="5588BB"/>
              </a:buClr>
              <a:buNone/>
              <a:defRPr/>
            </a:pPr>
            <a:r>
              <a:rPr lang="en-US" sz="2600" i="1" dirty="0" smtClean="0">
                <a:solidFill>
                  <a:schemeClr val="accent1">
                    <a:lumMod val="75000"/>
                  </a:schemeClr>
                </a:solidFill>
                <a:latin typeface="Franklin Gothic Demi" panose="020B0703020102020204" pitchFamily="34" charset="0"/>
              </a:rPr>
              <a:t>(</a:t>
            </a:r>
            <a:r>
              <a:rPr lang="es-ES" sz="2600" i="1" dirty="0">
                <a:solidFill>
                  <a:schemeClr val="accent1">
                    <a:lumMod val="75000"/>
                  </a:schemeClr>
                </a:solidFill>
                <a:latin typeface="Franklin Gothic Demi" panose="020B0703020102020204" pitchFamily="34" charset="0"/>
              </a:rPr>
              <a:t>La </a:t>
            </a:r>
            <a:r>
              <a:rPr lang="es-ES" sz="2600" i="1" u="sng" dirty="0">
                <a:solidFill>
                  <a:schemeClr val="accent1">
                    <a:lumMod val="75000"/>
                  </a:schemeClr>
                </a:solidFill>
                <a:latin typeface="Franklin Gothic Demi" panose="020B0703020102020204" pitchFamily="34" charset="0"/>
              </a:rPr>
              <a:t>responsabilidad</a:t>
            </a:r>
            <a:r>
              <a:rPr lang="es-ES" sz="2600" i="1" dirty="0">
                <a:solidFill>
                  <a:schemeClr val="accent1">
                    <a:lumMod val="75000"/>
                  </a:schemeClr>
                </a:solidFill>
                <a:latin typeface="Franklin Gothic Demi" panose="020B0703020102020204" pitchFamily="34" charset="0"/>
              </a:rPr>
              <a:t> de asegurar que sus hijos </a:t>
            </a:r>
            <a:r>
              <a:rPr lang="es-ES" sz="2600" i="1" dirty="0" smtClean="0">
                <a:solidFill>
                  <a:schemeClr val="accent1">
                    <a:lumMod val="75000"/>
                  </a:schemeClr>
                </a:solidFill>
                <a:latin typeface="Franklin Gothic Demi" panose="020B0703020102020204" pitchFamily="34" charset="0"/>
              </a:rPr>
              <a:t>asistan </a:t>
            </a:r>
            <a:r>
              <a:rPr lang="es-ES" sz="2600" i="1" dirty="0">
                <a:solidFill>
                  <a:schemeClr val="accent1">
                    <a:lumMod val="75000"/>
                  </a:schemeClr>
                </a:solidFill>
                <a:latin typeface="Franklin Gothic Demi" panose="020B0703020102020204" pitchFamily="34" charset="0"/>
              </a:rPr>
              <a:t>a la escuela regularmente, completen todas las tareas y en las del aula, y se adhiere al Acuerdo de la Educación del distrito, código de </a:t>
            </a:r>
            <a:r>
              <a:rPr lang="es-ES" sz="2600" i="1" dirty="0" smtClean="0">
                <a:solidFill>
                  <a:schemeClr val="accent1">
                    <a:lumMod val="75000"/>
                  </a:schemeClr>
                </a:solidFill>
                <a:latin typeface="Franklin Gothic Demi" panose="020B0703020102020204" pitchFamily="34" charset="0"/>
              </a:rPr>
              <a:t>honor</a:t>
            </a:r>
            <a:r>
              <a:rPr lang="es-ES" sz="2600" i="1" dirty="0">
                <a:solidFill>
                  <a:schemeClr val="accent1">
                    <a:lumMod val="75000"/>
                  </a:schemeClr>
                </a:solidFill>
                <a:latin typeface="Franklin Gothic Demi" panose="020B0703020102020204" pitchFamily="34" charset="0"/>
              </a:rPr>
              <a:t>, y las normas de conducta en la escuela</a:t>
            </a:r>
            <a:r>
              <a:rPr lang="es-ES" sz="2600" i="1" dirty="0" smtClean="0">
                <a:solidFill>
                  <a:schemeClr val="accent1">
                    <a:lumMod val="75000"/>
                  </a:schemeClr>
                </a:solidFill>
                <a:latin typeface="Franklin Gothic Demi" panose="020B0703020102020204" pitchFamily="34" charset="0"/>
              </a:rPr>
              <a:t>.)</a:t>
            </a:r>
            <a:endParaRPr lang="en-US" sz="2600" i="1" dirty="0">
              <a:solidFill>
                <a:schemeClr val="accent1">
                  <a:lumMod val="75000"/>
                </a:schemeClr>
              </a:solidFill>
              <a:latin typeface="Franklin Gothic Demi" panose="020B0703020102020204" pitchFamily="34" charset="0"/>
            </a:endParaRPr>
          </a:p>
          <a:p>
            <a:pPr marL="841251" lvl="1" indent="-457200">
              <a:spcAft>
                <a:spcPts val="0"/>
              </a:spcAft>
              <a:buClr>
                <a:srgbClr val="5588BB"/>
              </a:buClr>
              <a:buFont typeface="Wingdings" panose="05000000000000000000" pitchFamily="2" charset="2"/>
              <a:buChar char="§"/>
              <a:defRPr/>
            </a:pPr>
            <a:endParaRPr lang="es-MX" sz="2600" dirty="0">
              <a:solidFill>
                <a:srgbClr val="422C16"/>
              </a:solidFill>
            </a:endParaRPr>
          </a:p>
          <a:p>
            <a:pPr lvl="0" defTabSz="457200">
              <a:lnSpc>
                <a:spcPct val="100000"/>
              </a:lnSpc>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Garamond"/>
            </a:endParaRPr>
          </a:p>
        </p:txBody>
      </p:sp>
    </p:spTree>
    <p:extLst>
      <p:ext uri="{BB962C8B-B14F-4D97-AF65-F5344CB8AC3E}">
        <p14:creationId xmlns:p14="http://schemas.microsoft.com/office/powerpoint/2010/main" val="10408055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647666"/>
            <a:ext cx="7788075" cy="3661694"/>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3600" b="1" dirty="0">
                <a:latin typeface="Franklin Gothic Demi" panose="020B0703020102020204" pitchFamily="34" charset="0"/>
              </a:rPr>
              <a:t>Last year’s survey </a:t>
            </a:r>
            <a:r>
              <a:rPr lang="en-US" altLang="en-US" sz="3600" b="1" dirty="0" smtClean="0">
                <a:latin typeface="Franklin Gothic Demi" panose="020B0703020102020204" pitchFamily="34" charset="0"/>
              </a:rPr>
              <a:t>results: </a:t>
            </a:r>
            <a:endParaRPr lang="en-US" altLang="en-US" sz="3600" b="1" dirty="0">
              <a:latin typeface="Franklin Gothic Demi" panose="020B0703020102020204" pitchFamily="34" charset="0"/>
            </a:endParaRPr>
          </a:p>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768096" y="635590"/>
            <a:ext cx="7696201" cy="1200329"/>
          </a:xfrm>
          <a:prstGeom prst="rect">
            <a:avLst/>
          </a:prstGeom>
        </p:spPr>
        <p:txBody>
          <a:bodyPr wrap="square">
            <a:spAutoFit/>
          </a:bodyPr>
          <a:lstStyle/>
          <a:p>
            <a:r>
              <a:rPr lang="en-US" sz="4000" b="1" cap="all" dirty="0" smtClean="0">
                <a:ln w="500">
                  <a:solidFill>
                    <a:srgbClr val="DADADA">
                      <a:shade val="20000"/>
                      <a:satMod val="120000"/>
                    </a:srgbClr>
                  </a:solidFill>
                </a:ln>
                <a:latin typeface="Franklin Gothic Demi" panose="020B0703020102020204" pitchFamily="34" charset="0"/>
                <a:ea typeface="+mj-ea"/>
                <a:cs typeface="+mj-cs"/>
              </a:rPr>
              <a:t>Districtwide Survey </a:t>
            </a:r>
            <a:r>
              <a:rPr lang="en-US" sz="4000" b="1" cap="all" dirty="0">
                <a:ln w="500">
                  <a:solidFill>
                    <a:srgbClr val="DADADA">
                      <a:shade val="20000"/>
                      <a:satMod val="120000"/>
                    </a:srgbClr>
                  </a:solidFill>
                </a:ln>
                <a:latin typeface="Franklin Gothic Demi" panose="020B0703020102020204" pitchFamily="34" charset="0"/>
                <a:ea typeface="+mj-ea"/>
                <a:cs typeface="+mj-cs"/>
              </a:rPr>
              <a:t>results</a:t>
            </a:r>
            <a:r>
              <a:rPr lang="en-US" sz="3000" b="1" cap="all" dirty="0">
                <a:ln w="500">
                  <a:solidFill>
                    <a:srgbClr val="DADADA">
                      <a:shade val="20000"/>
                      <a:satMod val="120000"/>
                    </a:srgbClr>
                  </a:solidFill>
                </a:ln>
                <a:latin typeface="Candara" pitchFamily="34" charset="0"/>
                <a:ea typeface="+mj-ea"/>
                <a:cs typeface="+mj-cs"/>
              </a:rPr>
              <a:t> </a:t>
            </a:r>
            <a:endParaRPr lang="en-US" sz="3000" b="1" cap="all" dirty="0" smtClean="0">
              <a:ln w="500">
                <a:solidFill>
                  <a:srgbClr val="DADADA">
                    <a:shade val="20000"/>
                    <a:satMod val="120000"/>
                  </a:srgbClr>
                </a:solidFill>
              </a:ln>
              <a:latin typeface="Candara" pitchFamily="34" charset="0"/>
              <a:ea typeface="+mj-ea"/>
              <a:cs typeface="+mj-cs"/>
            </a:endParaRPr>
          </a:p>
          <a:p>
            <a:pPr algn="ctr"/>
            <a:r>
              <a:rPr lang="en-US" sz="3200" i="1" dirty="0" smtClean="0">
                <a:ln w="3175" cmpd="sng">
                  <a:noFill/>
                </a:ln>
                <a:solidFill>
                  <a:schemeClr val="accent1">
                    <a:lumMod val="75000"/>
                  </a:schemeClr>
                </a:solidFill>
                <a:latin typeface="Franklin Gothic Demi" panose="020B0703020102020204" pitchFamily="34" charset="0"/>
                <a:ea typeface="+mj-ea"/>
                <a:cs typeface="+mj-cs"/>
              </a:rPr>
              <a:t>(</a:t>
            </a:r>
            <a:r>
              <a:rPr lang="es-ES" sz="3200" i="1" dirty="0">
                <a:ln w="3175" cmpd="sng">
                  <a:noFill/>
                </a:ln>
                <a:solidFill>
                  <a:schemeClr val="accent1">
                    <a:lumMod val="75000"/>
                  </a:schemeClr>
                </a:solidFill>
                <a:latin typeface="Franklin Gothic Demi" panose="020B0703020102020204" pitchFamily="34" charset="0"/>
                <a:ea typeface="+mj-ea"/>
                <a:cs typeface="+mj-cs"/>
              </a:rPr>
              <a:t>Los resultados del estudio </a:t>
            </a:r>
            <a:r>
              <a:rPr lang="es-ES" sz="3200" i="1" dirty="0" smtClean="0">
                <a:ln w="3175" cmpd="sng">
                  <a:noFill/>
                </a:ln>
                <a:solidFill>
                  <a:schemeClr val="accent1">
                    <a:lumMod val="75000"/>
                  </a:schemeClr>
                </a:solidFill>
                <a:latin typeface="Franklin Gothic Demi" panose="020B0703020102020204" pitchFamily="34" charset="0"/>
                <a:ea typeface="+mj-ea"/>
                <a:cs typeface="+mj-cs"/>
              </a:rPr>
              <a:t>del?</a:t>
            </a:r>
            <a:r>
              <a:rPr lang="en-US" sz="3200" i="1" dirty="0">
                <a:ln w="3175" cmpd="sng">
                  <a:noFill/>
                </a:ln>
                <a:solidFill>
                  <a:schemeClr val="accent1">
                    <a:lumMod val="75000"/>
                  </a:schemeClr>
                </a:solidFill>
                <a:latin typeface="Franklin Gothic Demi" panose="020B0703020102020204" pitchFamily="34" charset="0"/>
                <a:ea typeface="+mj-ea"/>
                <a:cs typeface="+mj-cs"/>
              </a:rPr>
              <a:t>)</a:t>
            </a:r>
            <a:endParaRPr lang="en-US" sz="3200" i="1" dirty="0">
              <a:solidFill>
                <a:schemeClr val="accent1">
                  <a:lumMod val="75000"/>
                </a:schemeClr>
              </a:solidFill>
              <a:latin typeface="Franklin Gothic Demi" panose="020B0703020102020204"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099093254"/>
              </p:ext>
            </p:extLst>
          </p:nvPr>
        </p:nvGraphicFramePr>
        <p:xfrm>
          <a:off x="5977255" y="2521077"/>
          <a:ext cx="2871788" cy="4064000"/>
        </p:xfrm>
        <a:graphic>
          <a:graphicData uri="http://schemas.openxmlformats.org/presentationml/2006/ole">
            <mc:AlternateContent xmlns:mc="http://schemas.openxmlformats.org/markup-compatibility/2006">
              <mc:Choice xmlns:v="urn:schemas-microsoft-com:vml" Requires="v">
                <p:oleObj spid="_x0000_s1026" name="Acrobat Document" r:id="rId3" imgW="5667480" imgH="8020080" progId="Acrobat.Document.DC">
                  <p:embed/>
                </p:oleObj>
              </mc:Choice>
              <mc:Fallback>
                <p:oleObj name="Acrobat Document" r:id="rId3" imgW="5667480" imgH="8020080" progId="Acrobat.Document.DC">
                  <p:embed/>
                  <p:pic>
                    <p:nvPicPr>
                      <p:cNvPr id="0" name=""/>
                      <p:cNvPicPr/>
                      <p:nvPr/>
                    </p:nvPicPr>
                    <p:blipFill>
                      <a:blip r:embed="rId4"/>
                      <a:stretch>
                        <a:fillRect/>
                      </a:stretch>
                    </p:blipFill>
                    <p:spPr>
                      <a:xfrm>
                        <a:off x="5977255" y="2521077"/>
                        <a:ext cx="2871788" cy="4064000"/>
                      </a:xfrm>
                      <a:prstGeom prst="rect">
                        <a:avLst/>
                      </a:prstGeom>
                    </p:spPr>
                  </p:pic>
                </p:oleObj>
              </mc:Fallback>
            </mc:AlternateContent>
          </a:graphicData>
        </a:graphic>
      </p:graphicFrame>
    </p:spTree>
    <p:extLst>
      <p:ext uri="{BB962C8B-B14F-4D97-AF65-F5344CB8AC3E}">
        <p14:creationId xmlns:p14="http://schemas.microsoft.com/office/powerpoint/2010/main" val="2237587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3016154"/>
            <a:ext cx="7788075" cy="3293205"/>
          </a:xfrm>
        </p:spPr>
        <p:txBody>
          <a:bodyPr>
            <a:normAutofit/>
          </a:bodyPr>
          <a:lstStyle/>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600"/>
              </a:spcAft>
              <a:buClr>
                <a:srgbClr val="83992A"/>
              </a:buClr>
              <a:buSzPct val="115000"/>
              <a:buNone/>
              <a:defRPr/>
            </a:pPr>
            <a:r>
              <a:rPr lang="en-US" altLang="en-US" sz="3200" dirty="0">
                <a:latin typeface="Franklin Gothic Demi" panose="020B0703020102020204" pitchFamily="34" charset="0"/>
              </a:rPr>
              <a:t>Let’s review the Parent and Family Engagement Policy currently in place. </a:t>
            </a:r>
            <a:endParaRPr lang="en-US" altLang="en-US" sz="3200" dirty="0" smtClean="0">
              <a:latin typeface="Franklin Gothic Demi" panose="020B0703020102020204" pitchFamily="34" charset="0"/>
            </a:endParaRPr>
          </a:p>
          <a:p>
            <a:pPr marL="0" lvl="0" indent="0" defTabSz="457200">
              <a:lnSpc>
                <a:spcPct val="100000"/>
              </a:lnSpc>
              <a:spcBef>
                <a:spcPct val="20000"/>
              </a:spcBef>
              <a:spcAft>
                <a:spcPts val="600"/>
              </a:spcAft>
              <a:buClr>
                <a:srgbClr val="83992A"/>
              </a:buClr>
              <a:buSzPct val="115000"/>
              <a:buNone/>
              <a:defRPr/>
            </a:pPr>
            <a:r>
              <a:rPr lang="en-US" altLang="en-US" sz="2800" i="1" dirty="0" smtClean="0">
                <a:solidFill>
                  <a:schemeClr val="accent1">
                    <a:lumMod val="75000"/>
                  </a:schemeClr>
                </a:solidFill>
                <a:latin typeface="Franklin Gothic Demi" panose="020B0703020102020204" pitchFamily="34" charset="0"/>
              </a:rPr>
              <a:t>(</a:t>
            </a:r>
            <a:r>
              <a:rPr lang="es-MX" altLang="en-US" sz="2800" i="1" dirty="0">
                <a:solidFill>
                  <a:schemeClr val="accent1">
                    <a:lumMod val="75000"/>
                  </a:schemeClr>
                </a:solidFill>
                <a:latin typeface="Franklin Gothic Demi" panose="020B0703020102020204" pitchFamily="34" charset="0"/>
              </a:rPr>
              <a:t>Revisemos la Norma de Participación de los Padres actualmente implementada.)</a:t>
            </a:r>
            <a:endParaRPr lang="en-US" altLang="en-US" sz="2800" i="1" dirty="0">
              <a:solidFill>
                <a:schemeClr val="accent1">
                  <a:lumMod val="75000"/>
                </a:schemeClr>
              </a:solidFill>
              <a:latin typeface="Franklin Gothic Demi" panose="020B0703020102020204" pitchFamily="34" charset="0"/>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859971" y="716340"/>
            <a:ext cx="7164914" cy="1815882"/>
          </a:xfrm>
          <a:prstGeom prst="rect">
            <a:avLst/>
          </a:prstGeom>
        </p:spPr>
        <p:txBody>
          <a:bodyPr wrap="square">
            <a:spAutoFit/>
          </a:bodyPr>
          <a:lstStyle/>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Parent </a:t>
            </a:r>
            <a:r>
              <a:rPr lang="en-US" sz="4400" b="1" cap="all" dirty="0">
                <a:ln w="500">
                  <a:solidFill>
                    <a:srgbClr val="DADADA">
                      <a:shade val="20000"/>
                      <a:satMod val="120000"/>
                    </a:srgbClr>
                  </a:solidFill>
                </a:ln>
                <a:latin typeface="Franklin Gothic Demi" panose="020B0703020102020204" pitchFamily="34" charset="0"/>
                <a:ea typeface="+mj-ea"/>
                <a:cs typeface="+mj-cs"/>
              </a:rPr>
              <a:t>And Family </a:t>
            </a:r>
            <a:endParaRPr lang="en-US" sz="4400" b="1" cap="all" dirty="0" smtClean="0">
              <a:ln w="500">
                <a:solidFill>
                  <a:srgbClr val="DADADA">
                    <a:shade val="20000"/>
                    <a:satMod val="120000"/>
                  </a:srgbClr>
                </a:solidFill>
              </a:ln>
              <a:latin typeface="Franklin Gothic Demi" panose="020B0703020102020204" pitchFamily="34" charset="0"/>
              <a:ea typeface="+mj-ea"/>
              <a:cs typeface="+mj-cs"/>
            </a:endParaRPr>
          </a:p>
          <a:p>
            <a:pPr algn="ctr"/>
            <a:r>
              <a:rPr lang="en-US" sz="4400" b="1" cap="all" dirty="0" smtClean="0">
                <a:ln w="500">
                  <a:solidFill>
                    <a:srgbClr val="DADADA">
                      <a:shade val="20000"/>
                      <a:satMod val="120000"/>
                    </a:srgbClr>
                  </a:solidFill>
                </a:ln>
                <a:latin typeface="Franklin Gothic Demi" panose="020B0703020102020204" pitchFamily="34" charset="0"/>
                <a:ea typeface="+mj-ea"/>
                <a:cs typeface="+mj-cs"/>
              </a:rPr>
              <a:t>Engagement Policy </a:t>
            </a:r>
            <a:r>
              <a:rPr lang="en-US" sz="3200" dirty="0">
                <a:ln w="3175" cmpd="sng">
                  <a:noFill/>
                </a:ln>
                <a:solidFill>
                  <a:srgbClr val="83992A">
                    <a:lumMod val="75000"/>
                  </a:srgbClr>
                </a:solidFill>
                <a:latin typeface="Franklin Gothic Demi" panose="020B0703020102020204" pitchFamily="34" charset="0"/>
                <a:ea typeface="+mj-ea"/>
                <a:cs typeface="+mj-cs"/>
              </a:rPr>
              <a:t/>
            </a:r>
            <a:br>
              <a:rPr lang="en-US" sz="3200" dirty="0">
                <a:ln w="3175" cmpd="sng">
                  <a:noFill/>
                </a:ln>
                <a:solidFill>
                  <a:srgbClr val="83992A">
                    <a:lumMod val="75000"/>
                  </a:srgbClr>
                </a:solidFill>
                <a:latin typeface="Franklin Gothic Demi" panose="020B0703020102020204" pitchFamily="34" charset="0"/>
                <a:ea typeface="+mj-ea"/>
                <a:cs typeface="+mj-cs"/>
              </a:rPr>
            </a:br>
            <a:r>
              <a:rPr lang="en-US" sz="2400" i="1" dirty="0" smtClean="0">
                <a:ln w="3175" cmpd="sng">
                  <a:noFill/>
                </a:ln>
                <a:solidFill>
                  <a:schemeClr val="accent1">
                    <a:lumMod val="75000"/>
                  </a:schemeClr>
                </a:solidFill>
                <a:latin typeface="Franklin Gothic Demi" panose="020B0703020102020204" pitchFamily="34" charset="0"/>
                <a:ea typeface="+mj-ea"/>
                <a:cs typeface="+mj-cs"/>
              </a:rPr>
              <a:t>(</a:t>
            </a:r>
            <a:r>
              <a:rPr lang="es-ES" sz="2400" i="1" dirty="0" smtClean="0">
                <a:ln w="3175" cmpd="sng">
                  <a:noFill/>
                </a:ln>
                <a:solidFill>
                  <a:schemeClr val="accent1">
                    <a:lumMod val="75000"/>
                  </a:schemeClr>
                </a:solidFill>
                <a:latin typeface="Franklin Gothic Demi" panose="020B0703020102020204" pitchFamily="34" charset="0"/>
                <a:ea typeface="+mj-ea"/>
                <a:cs typeface="+mj-cs"/>
              </a:rPr>
              <a:t>la </a:t>
            </a:r>
            <a:r>
              <a:rPr lang="es-ES" sz="2400" i="1" dirty="0">
                <a:ln w="3175" cmpd="sng">
                  <a:noFill/>
                </a:ln>
                <a:solidFill>
                  <a:schemeClr val="accent1">
                    <a:lumMod val="75000"/>
                  </a:schemeClr>
                </a:solidFill>
                <a:latin typeface="Franklin Gothic Demi" panose="020B0703020102020204" pitchFamily="34" charset="0"/>
                <a:ea typeface="+mj-ea"/>
                <a:cs typeface="+mj-cs"/>
              </a:rPr>
              <a:t>Póliza de Participación de Padres de la escuela?</a:t>
            </a:r>
            <a:r>
              <a:rPr lang="en-US" sz="2400" i="1" dirty="0">
                <a:ln w="3175" cmpd="sng">
                  <a:noFill/>
                </a:ln>
                <a:solidFill>
                  <a:schemeClr val="accent1">
                    <a:lumMod val="75000"/>
                  </a:schemeClr>
                </a:solidFill>
                <a:latin typeface="Franklin Gothic Demi" panose="020B0703020102020204" pitchFamily="34" charset="0"/>
                <a:ea typeface="+mj-ea"/>
                <a:cs typeface="+mj-cs"/>
              </a:rPr>
              <a:t>)</a:t>
            </a:r>
            <a:endParaRPr lang="en-US" sz="2800" i="1" dirty="0">
              <a:solidFill>
                <a:schemeClr val="accent1">
                  <a:lumMod val="75000"/>
                </a:schemeClr>
              </a:solidFill>
              <a:latin typeface="Franklin Gothic Demi" panose="020B0703020102020204" pitchFamily="34" charset="0"/>
            </a:endParaRPr>
          </a:p>
        </p:txBody>
      </p:sp>
    </p:spTree>
    <p:extLst>
      <p:ext uri="{BB962C8B-B14F-4D97-AF65-F5344CB8AC3E}">
        <p14:creationId xmlns:p14="http://schemas.microsoft.com/office/powerpoint/2010/main" val="34152582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spc="0" dirty="0">
                <a:ln w="500">
                  <a:solidFill>
                    <a:srgbClr val="DADADA">
                      <a:shade val="20000"/>
                      <a:satMod val="120000"/>
                    </a:srgbClr>
                  </a:solidFill>
                </a:ln>
                <a:solidFill>
                  <a:schemeClr val="tx1"/>
                </a:solidFill>
                <a:latin typeface="Franklin Gothic Demi" panose="020B0703020102020204" pitchFamily="34" charset="0"/>
              </a:rPr>
              <a:t>Thank you for attending</a:t>
            </a:r>
            <a:r>
              <a:rPr lang="en-US" sz="4400" cap="none" spc="0" dirty="0">
                <a:ln w="3175" cmpd="sng">
                  <a:noFill/>
                </a:ln>
                <a:solidFill>
                  <a:srgbClr val="83992A">
                    <a:lumMod val="75000"/>
                  </a:srgbClr>
                </a:solidFill>
                <a:latin typeface="Franklin Gothic Demi" panose="020B0703020102020204" pitchFamily="34" charset="0"/>
              </a:rPr>
              <a:t/>
            </a:r>
            <a:br>
              <a:rPr lang="en-US" sz="4400" cap="none" spc="0" dirty="0">
                <a:ln w="3175" cmpd="sng">
                  <a:noFill/>
                </a:ln>
                <a:solidFill>
                  <a:srgbClr val="83992A">
                    <a:lumMod val="75000"/>
                  </a:srgbClr>
                </a:solidFill>
                <a:latin typeface="Franklin Gothic Demi" panose="020B0703020102020204" pitchFamily="34" charset="0"/>
              </a:rPr>
            </a:br>
            <a:r>
              <a:rPr lang="en-US" sz="3100" i="1" cap="none" spc="0" dirty="0">
                <a:ln w="3175" cmpd="sng">
                  <a:noFill/>
                </a:ln>
                <a:solidFill>
                  <a:schemeClr val="accent1">
                    <a:lumMod val="75000"/>
                  </a:schemeClr>
                </a:solidFill>
                <a:latin typeface="Franklin Gothic Demi" panose="020B0703020102020204" pitchFamily="34" charset="0"/>
              </a:rPr>
              <a:t>(Gracias </a:t>
            </a:r>
            <a:r>
              <a:rPr lang="en-US" sz="3100" i="1" cap="none" spc="0" dirty="0" err="1">
                <a:ln w="3175" cmpd="sng">
                  <a:noFill/>
                </a:ln>
                <a:solidFill>
                  <a:schemeClr val="accent1">
                    <a:lumMod val="75000"/>
                  </a:schemeClr>
                </a:solidFill>
                <a:latin typeface="Franklin Gothic Demi" panose="020B0703020102020204" pitchFamily="34" charset="0"/>
              </a:rPr>
              <a:t>por</a:t>
            </a:r>
            <a:r>
              <a:rPr lang="en-US" sz="3100" i="1" cap="none" spc="0" dirty="0">
                <a:ln w="3175" cmpd="sng">
                  <a:noFill/>
                </a:ln>
                <a:solidFill>
                  <a:schemeClr val="accent1">
                    <a:lumMod val="75000"/>
                  </a:schemeClr>
                </a:solidFill>
                <a:latin typeface="Franklin Gothic Demi" panose="020B0703020102020204" pitchFamily="34" charset="0"/>
              </a:rPr>
              <a:t> </a:t>
            </a:r>
            <a:r>
              <a:rPr lang="es-ES" sz="3100" i="1" cap="none" spc="0" dirty="0">
                <a:ln w="3175" cmpd="sng">
                  <a:noFill/>
                </a:ln>
                <a:solidFill>
                  <a:schemeClr val="accent1">
                    <a:lumMod val="75000"/>
                  </a:schemeClr>
                </a:solidFill>
                <a:latin typeface="Franklin Gothic Demi" panose="020B0703020102020204" pitchFamily="34" charset="0"/>
              </a:rPr>
              <a:t>Asistir</a:t>
            </a:r>
            <a:r>
              <a:rPr lang="en-US" sz="3100" i="1" cap="none" spc="0" dirty="0">
                <a:ln w="3175" cmpd="sng">
                  <a:noFill/>
                </a:ln>
                <a:solidFill>
                  <a:schemeClr val="accent1">
                    <a:lumMod val="75000"/>
                  </a:schemeClr>
                </a:solidFill>
                <a:latin typeface="Franklin Gothic Demi" panose="020B0703020102020204" pitchFamily="34" charset="0"/>
              </a:rPr>
              <a:t>)</a:t>
            </a:r>
            <a:endParaRPr lang="en-US" sz="3100" i="1" dirty="0">
              <a:solidFill>
                <a:schemeClr val="accent1">
                  <a:lumMod val="75000"/>
                </a:schemeClr>
              </a:solidFill>
              <a:latin typeface="Franklin Gothic Demi" panose="020B0703020102020204" pitchFamily="34" charset="0"/>
            </a:endParaRPr>
          </a:p>
        </p:txBody>
      </p:sp>
      <p:sp>
        <p:nvSpPr>
          <p:cNvPr id="3" name="Content Placeholder 2"/>
          <p:cNvSpPr>
            <a:spLocks noGrp="1"/>
          </p:cNvSpPr>
          <p:nvPr>
            <p:ph idx="1"/>
          </p:nvPr>
        </p:nvSpPr>
        <p:spPr/>
        <p:txBody>
          <a:bodyPr/>
          <a:lstStyle/>
          <a:p>
            <a:pPr marL="285750" lvl="0" indent="-285750" algn="ctr" defTabSz="457200">
              <a:lnSpc>
                <a:spcPct val="80000"/>
              </a:lnSpc>
              <a:spcBef>
                <a:spcPct val="20000"/>
              </a:spcBef>
              <a:spcAft>
                <a:spcPts val="600"/>
              </a:spcAft>
              <a:buClr>
                <a:srgbClr val="83992A"/>
              </a:buClr>
              <a:buSzPct val="115000"/>
              <a:buNone/>
              <a:defRPr/>
            </a:pPr>
            <a:endParaRPr lang="en-US" altLang="en-US" sz="2200" dirty="0">
              <a:solidFill>
                <a:srgbClr val="83992A">
                  <a:lumMod val="75000"/>
                </a:srgbClr>
              </a:solidFill>
              <a:latin typeface="Garamond"/>
            </a:endParaRPr>
          </a:p>
          <a:p>
            <a:pPr marL="285750" indent="-285750" algn="ctr" defTabSz="457200">
              <a:lnSpc>
                <a:spcPct val="80000"/>
              </a:lnSpc>
              <a:spcBef>
                <a:spcPct val="20000"/>
              </a:spcBef>
              <a:spcAft>
                <a:spcPts val="600"/>
              </a:spcAft>
              <a:buClr>
                <a:srgbClr val="83992A"/>
              </a:buClr>
              <a:buSzPct val="115000"/>
              <a:buNone/>
              <a:defRPr/>
            </a:pPr>
            <a:endParaRPr lang="en-US" altLang="en-US" sz="2200" dirty="0">
              <a:solidFill>
                <a:srgbClr val="54381C"/>
              </a:solidFill>
              <a:latin typeface="Garamond"/>
            </a:endParaRP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For questions, please call:</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Title I </a:t>
            </a:r>
            <a:r>
              <a:rPr lang="en-US" altLang="en-US" sz="4000" dirty="0" smtClean="0">
                <a:latin typeface="Franklin Gothic Demi" panose="020B0703020102020204" pitchFamily="34" charset="0"/>
              </a:rPr>
              <a:t>Services</a:t>
            </a:r>
          </a:p>
          <a:p>
            <a:pPr marL="285750" indent="-285750" algn="ctr" defTabSz="457200">
              <a:lnSpc>
                <a:spcPct val="80000"/>
              </a:lnSpc>
              <a:spcBef>
                <a:spcPct val="20000"/>
              </a:spcBef>
              <a:spcAft>
                <a:spcPts val="600"/>
              </a:spcAft>
              <a:buClr>
                <a:srgbClr val="83992A"/>
              </a:buClr>
              <a:buSzPct val="115000"/>
              <a:buNone/>
              <a:defRPr/>
            </a:pPr>
            <a:r>
              <a:rPr lang="en-US" altLang="en-US" sz="4000" dirty="0" smtClean="0">
                <a:latin typeface="Franklin Gothic Demi" panose="020B0703020102020204" pitchFamily="34" charset="0"/>
              </a:rPr>
              <a:t>Clark </a:t>
            </a:r>
            <a:r>
              <a:rPr lang="en-US" altLang="en-US" sz="4000" dirty="0">
                <a:latin typeface="Franklin Gothic Demi" panose="020B0703020102020204" pitchFamily="34" charset="0"/>
              </a:rPr>
              <a:t>County School District</a:t>
            </a:r>
          </a:p>
          <a:p>
            <a:pPr marL="285750" indent="-285750" algn="ctr" defTabSz="457200">
              <a:lnSpc>
                <a:spcPct val="80000"/>
              </a:lnSpc>
              <a:spcBef>
                <a:spcPct val="20000"/>
              </a:spcBef>
              <a:spcAft>
                <a:spcPts val="600"/>
              </a:spcAft>
              <a:buClr>
                <a:srgbClr val="83992A"/>
              </a:buClr>
              <a:buSzPct val="115000"/>
              <a:buNone/>
              <a:defRPr/>
            </a:pPr>
            <a:r>
              <a:rPr lang="en-US" altLang="en-US" sz="4000" dirty="0">
                <a:latin typeface="Franklin Gothic Demi" panose="020B0703020102020204" pitchFamily="34" charset="0"/>
              </a:rPr>
              <a:t>702-799-3850</a:t>
            </a:r>
          </a:p>
        </p:txBody>
      </p:sp>
    </p:spTree>
    <p:extLst>
      <p:ext uri="{BB962C8B-B14F-4D97-AF65-F5344CB8AC3E}">
        <p14:creationId xmlns:p14="http://schemas.microsoft.com/office/powerpoint/2010/main" val="2882392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defTabSz="342900"/>
            <a:fld id="{47120FE0-A6D1-4A26-8843-D9DA9385EB3A}" type="slidenum">
              <a:rPr lang="en-US">
                <a:solidFill>
                  <a:srgbClr val="000000">
                    <a:lumMod val="90000"/>
                    <a:lumOff val="10000"/>
                  </a:srgbClr>
                </a:solidFill>
              </a:rPr>
              <a:pPr defTabSz="342900"/>
              <a:t>16</a:t>
            </a:fld>
            <a:endParaRPr lang="en-US">
              <a:solidFill>
                <a:srgbClr val="000000">
                  <a:lumMod val="90000"/>
                  <a:lumOff val="10000"/>
                </a:srgbClr>
              </a:solidFill>
            </a:endParaRPr>
          </a:p>
        </p:txBody>
      </p:sp>
      <p:pic>
        <p:nvPicPr>
          <p:cNvPr id="3" name="Picture 2"/>
          <p:cNvPicPr>
            <a:picLocks noChangeAspect="1"/>
          </p:cNvPicPr>
          <p:nvPr/>
        </p:nvPicPr>
        <p:blipFill>
          <a:blip r:embed="rId2"/>
          <a:stretch>
            <a:fillRect/>
          </a:stretch>
        </p:blipFill>
        <p:spPr>
          <a:xfrm>
            <a:off x="3224113" y="7466"/>
            <a:ext cx="2717439" cy="1834013"/>
          </a:xfrm>
          <a:prstGeom prst="rect">
            <a:avLst/>
          </a:prstGeom>
        </p:spPr>
      </p:pic>
      <p:pic>
        <p:nvPicPr>
          <p:cNvPr id="2" name="Picture 1"/>
          <p:cNvPicPr>
            <a:picLocks noChangeAspect="1"/>
          </p:cNvPicPr>
          <p:nvPr/>
        </p:nvPicPr>
        <p:blipFill>
          <a:blip r:embed="rId3"/>
          <a:stretch>
            <a:fillRect/>
          </a:stretch>
        </p:blipFill>
        <p:spPr>
          <a:xfrm>
            <a:off x="486510" y="1967188"/>
            <a:ext cx="8192643" cy="205768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009" y="4891929"/>
            <a:ext cx="2686425" cy="91452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1751" y="4646559"/>
            <a:ext cx="1125342" cy="1470744"/>
          </a:xfrm>
          <a:prstGeom prst="rect">
            <a:avLst/>
          </a:prstGeom>
        </p:spPr>
      </p:pic>
    </p:spTree>
    <p:extLst>
      <p:ext uri="{BB962C8B-B14F-4D97-AF65-F5344CB8AC3E}">
        <p14:creationId xmlns:p14="http://schemas.microsoft.com/office/powerpoint/2010/main" val="39573497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CSD Brand">
      <a:dk1>
        <a:sysClr val="windowText" lastClr="000000"/>
      </a:dk1>
      <a:lt1>
        <a:sysClr val="window" lastClr="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1_Integral">
  <a:themeElements>
    <a:clrScheme name="CCSD Brand">
      <a:dk1>
        <a:srgbClr val="000000"/>
      </a:dk1>
      <a:lt1>
        <a:sysClr val="window" lastClr="FFFFFF"/>
      </a:lt1>
      <a:dk2>
        <a:srgbClr val="052C49"/>
      </a:dk2>
      <a:lt2>
        <a:srgbClr val="D9D8D6"/>
      </a:lt2>
      <a:accent1>
        <a:srgbClr val="052C49"/>
      </a:accent1>
      <a:accent2>
        <a:srgbClr val="1771B7"/>
      </a:accent2>
      <a:accent3>
        <a:srgbClr val="3BBFAD"/>
      </a:accent3>
      <a:accent4>
        <a:srgbClr val="691F74"/>
      </a:accent4>
      <a:accent5>
        <a:srgbClr val="3E5874"/>
      </a:accent5>
      <a:accent6>
        <a:srgbClr val="C8D6EB"/>
      </a:accent6>
      <a:hlink>
        <a:srgbClr val="1771B7"/>
      </a:hlink>
      <a:folHlink>
        <a:srgbClr val="DDDDDD"/>
      </a:folHlink>
    </a:clrScheme>
    <a:fontScheme name="Brand Fonts">
      <a:majorFont>
        <a:latin typeface="Century Gothic"/>
        <a:ea typeface=""/>
        <a:cs typeface=""/>
      </a:majorFont>
      <a:minorFont>
        <a:latin typeface="Garamond"/>
        <a:ea typeface=""/>
        <a:cs typeface=""/>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3612</TotalTime>
  <Words>877</Words>
  <Application>Microsoft Office PowerPoint</Application>
  <PresentationFormat>On-screen Show (4:3)</PresentationFormat>
  <Paragraphs>79</Paragraphs>
  <Slides>16</Slides>
  <Notes>1</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31" baseType="lpstr">
      <vt:lpstr>Arial</vt:lpstr>
      <vt:lpstr>Calibri</vt:lpstr>
      <vt:lpstr>Candara</vt:lpstr>
      <vt:lpstr>Century Gothic</vt:lpstr>
      <vt:lpstr>Franklin Gothic Book</vt:lpstr>
      <vt:lpstr>Franklin Gothic Demi</vt:lpstr>
      <vt:lpstr>Franklin Gothic Demi Cond</vt:lpstr>
      <vt:lpstr>Garamond</vt:lpstr>
      <vt:lpstr>Tw Cen MT</vt:lpstr>
      <vt:lpstr>Tw Cen MT Condensed</vt:lpstr>
      <vt:lpstr>Wingdings</vt:lpstr>
      <vt:lpstr>Wingdings 3</vt:lpstr>
      <vt:lpstr>Integral</vt:lpstr>
      <vt:lpstr>1_Integral</vt:lpstr>
      <vt:lpstr>Adobe Acrobat Document</vt:lpstr>
      <vt:lpstr>PowerPoint Presentation</vt:lpstr>
      <vt:lpstr>PowerPoint Presentation</vt:lpstr>
      <vt:lpstr>PowerPoint Presentation</vt:lpstr>
      <vt:lpstr>PowerPoint Presentation</vt:lpstr>
      <vt:lpstr>FOR SCHOOLS, ESSA: (ESSA Para Las Escuelas)</vt:lpstr>
      <vt:lpstr>FOR SCHOOLS, ESSA: (ESSA Para Las Escuelas)</vt:lpstr>
      <vt:lpstr>For Students, ESSA: (ESSA Para Los Estudiantes)</vt:lpstr>
      <vt:lpstr>For Students, ESSA: (ESSA Para Los Estudiantes)</vt:lpstr>
      <vt:lpstr>PowerPoint Presentation</vt:lpstr>
      <vt:lpstr>PowerPoint Presentation</vt:lpstr>
      <vt:lpstr>PowerPoint Presentation</vt:lpstr>
      <vt:lpstr>PowerPoint Presentation</vt:lpstr>
      <vt:lpstr>PowerPoint Presentation</vt:lpstr>
      <vt:lpstr>PowerPoint Presentation</vt:lpstr>
      <vt:lpstr>Thank you for attending (Gracias por Asistir)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Reorganization of the Clark County School District</dc:title>
  <dc:creator>Ballard, Kellie</dc:creator>
  <cp:lastModifiedBy>Windows User</cp:lastModifiedBy>
  <cp:revision>122</cp:revision>
  <cp:lastPrinted>2019-08-05T03:47:46Z</cp:lastPrinted>
  <dcterms:created xsi:type="dcterms:W3CDTF">2018-07-16T15:51:20Z</dcterms:created>
  <dcterms:modified xsi:type="dcterms:W3CDTF">2023-08-02T00:17:35Z</dcterms:modified>
</cp:coreProperties>
</file>