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8" r:id="rId2"/>
    <p:sldId id="279" r:id="rId3"/>
    <p:sldId id="280" r:id="rId4"/>
    <p:sldId id="281" r:id="rId5"/>
    <p:sldId id="275" r:id="rId6"/>
    <p:sldId id="262" r:id="rId7"/>
    <p:sldId id="277" r:id="rId8"/>
    <p:sldId id="276" r:id="rId9"/>
    <p:sldId id="278" r:id="rId10"/>
    <p:sldId id="264" r:id="rId11"/>
    <p:sldId id="266" r:id="rId12"/>
    <p:sldId id="274"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D4094"/>
    <a:srgbClr val="58AC44"/>
    <a:srgbClr val="00A94F"/>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B7D1299-A89B-43F2-ADE4-FFBD44B940BF}" v="8" dt="2025-10-07T18:01:38.61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5" d="100"/>
          <a:sy n="105" d="100"/>
        </p:scale>
        <p:origin x="83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3005AF5-786B-4B32-B6BC-30DB17C66021}" type="datetimeFigureOut">
              <a:rPr lang="en-US" smtClean="0"/>
              <a:t>10/9/2025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BF53E18-E264-4F63-80C3-AFEF79CC494B}" type="slidenum">
              <a:rPr lang="en-US" smtClean="0"/>
              <a:t>‹#›</a:t>
            </a:fld>
            <a:endParaRPr lang="en-US"/>
          </a:p>
        </p:txBody>
      </p:sp>
    </p:spTree>
    <p:extLst>
      <p:ext uri="{BB962C8B-B14F-4D97-AF65-F5344CB8AC3E}">
        <p14:creationId xmlns:p14="http://schemas.microsoft.com/office/powerpoint/2010/main" val="22609668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BF53E18-E264-4F63-80C3-AFEF79CC494B}" type="slidenum">
              <a:rPr lang="en-US" smtClean="0"/>
              <a:t>1</a:t>
            </a:fld>
            <a:endParaRPr lang="en-US"/>
          </a:p>
        </p:txBody>
      </p:sp>
    </p:spTree>
    <p:extLst>
      <p:ext uri="{BB962C8B-B14F-4D97-AF65-F5344CB8AC3E}">
        <p14:creationId xmlns:p14="http://schemas.microsoft.com/office/powerpoint/2010/main" val="3705205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BF53E18-E264-4F63-80C3-AFEF79CC494B}" type="slidenum">
              <a:rPr lang="en-US" smtClean="0"/>
              <a:t>6</a:t>
            </a:fld>
            <a:endParaRPr lang="en-US"/>
          </a:p>
        </p:txBody>
      </p:sp>
    </p:spTree>
    <p:extLst>
      <p:ext uri="{BB962C8B-B14F-4D97-AF65-F5344CB8AC3E}">
        <p14:creationId xmlns:p14="http://schemas.microsoft.com/office/powerpoint/2010/main" val="42059018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BF53E18-E264-4F63-80C3-AFEF79CC494B}" type="slidenum">
              <a:rPr lang="en-US" smtClean="0"/>
              <a:t>10</a:t>
            </a:fld>
            <a:endParaRPr lang="en-US"/>
          </a:p>
        </p:txBody>
      </p:sp>
    </p:spTree>
    <p:extLst>
      <p:ext uri="{BB962C8B-B14F-4D97-AF65-F5344CB8AC3E}">
        <p14:creationId xmlns:p14="http://schemas.microsoft.com/office/powerpoint/2010/main" val="7546312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BF53E18-E264-4F63-80C3-AFEF79CC494B}" type="slidenum">
              <a:rPr lang="en-US" smtClean="0"/>
              <a:t>11</a:t>
            </a:fld>
            <a:endParaRPr lang="en-US"/>
          </a:p>
        </p:txBody>
      </p:sp>
    </p:spTree>
    <p:extLst>
      <p:ext uri="{BB962C8B-B14F-4D97-AF65-F5344CB8AC3E}">
        <p14:creationId xmlns:p14="http://schemas.microsoft.com/office/powerpoint/2010/main" val="38552025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8A3084-CB7D-96A4-9C99-65DFDBBCCB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5CECE7-90B0-C1D5-BBB3-45CE3417A8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ADAB8E-F584-1D31-46D9-D15E2DD899A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E6CB084-4296-8013-2ED4-5E0CC464304F}"/>
              </a:ext>
            </a:extLst>
          </p:cNvPr>
          <p:cNvSpPr>
            <a:spLocks noGrp="1"/>
          </p:cNvSpPr>
          <p:nvPr>
            <p:ph type="sldNum" sz="quarter" idx="5"/>
          </p:nvPr>
        </p:nvSpPr>
        <p:spPr/>
        <p:txBody>
          <a:bodyPr/>
          <a:lstStyle/>
          <a:p>
            <a:fld id="{CBF53E18-E264-4F63-80C3-AFEF79CC494B}" type="slidenum">
              <a:rPr lang="en-US" smtClean="0"/>
              <a:t>12</a:t>
            </a:fld>
            <a:endParaRPr lang="en-US"/>
          </a:p>
        </p:txBody>
      </p:sp>
    </p:spTree>
    <p:extLst>
      <p:ext uri="{BB962C8B-B14F-4D97-AF65-F5344CB8AC3E}">
        <p14:creationId xmlns:p14="http://schemas.microsoft.com/office/powerpoint/2010/main" val="20975059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412318-BC3D-AFB7-DCC9-BBA736EE44D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990F1F2-639D-F1DC-BF66-0C1872A8D2E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A6B64C7-DF74-AA74-5319-D114EBE610C7}"/>
              </a:ext>
            </a:extLst>
          </p:cNvPr>
          <p:cNvSpPr>
            <a:spLocks noGrp="1"/>
          </p:cNvSpPr>
          <p:nvPr>
            <p:ph type="dt" sz="half" idx="10"/>
          </p:nvPr>
        </p:nvSpPr>
        <p:spPr/>
        <p:txBody>
          <a:bodyPr/>
          <a:lstStyle/>
          <a:p>
            <a:fld id="{8411408C-DD62-4CFB-896C-0B5294423B6A}" type="datetimeFigureOut">
              <a:rPr lang="en-US" smtClean="0"/>
              <a:t>10/9/2025</a:t>
            </a:fld>
            <a:endParaRPr lang="en-US"/>
          </a:p>
        </p:txBody>
      </p:sp>
      <p:sp>
        <p:nvSpPr>
          <p:cNvPr id="5" name="Footer Placeholder 4">
            <a:extLst>
              <a:ext uri="{FF2B5EF4-FFF2-40B4-BE49-F238E27FC236}">
                <a16:creationId xmlns:a16="http://schemas.microsoft.com/office/drawing/2014/main" id="{4216B98A-C975-737F-E0B7-D8A116F4F09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D8B51D4-8099-6A5A-3A12-B5C20EB180E8}"/>
              </a:ext>
            </a:extLst>
          </p:cNvPr>
          <p:cNvSpPr>
            <a:spLocks noGrp="1"/>
          </p:cNvSpPr>
          <p:nvPr>
            <p:ph type="sldNum" sz="quarter" idx="12"/>
          </p:nvPr>
        </p:nvSpPr>
        <p:spPr/>
        <p:txBody>
          <a:bodyPr/>
          <a:lstStyle/>
          <a:p>
            <a:fld id="{87900340-0A4F-4BF8-83AA-21EFFF4A185F}" type="slidenum">
              <a:rPr lang="en-US" smtClean="0"/>
              <a:t>‹#›</a:t>
            </a:fld>
            <a:endParaRPr lang="en-US"/>
          </a:p>
        </p:txBody>
      </p:sp>
    </p:spTree>
    <p:extLst>
      <p:ext uri="{BB962C8B-B14F-4D97-AF65-F5344CB8AC3E}">
        <p14:creationId xmlns:p14="http://schemas.microsoft.com/office/powerpoint/2010/main" val="22631862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7DCD1D-0EDE-736D-B2A3-5B95221B5BF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4EA4840-1515-2EA6-4267-C3B129AD4AE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167D115-0FFF-4AB4-2543-B9495F115CE6}"/>
              </a:ext>
            </a:extLst>
          </p:cNvPr>
          <p:cNvSpPr>
            <a:spLocks noGrp="1"/>
          </p:cNvSpPr>
          <p:nvPr>
            <p:ph type="dt" sz="half" idx="10"/>
          </p:nvPr>
        </p:nvSpPr>
        <p:spPr/>
        <p:txBody>
          <a:bodyPr/>
          <a:lstStyle/>
          <a:p>
            <a:fld id="{8411408C-DD62-4CFB-896C-0B5294423B6A}" type="datetimeFigureOut">
              <a:rPr lang="en-US" smtClean="0"/>
              <a:t>10/9/2025</a:t>
            </a:fld>
            <a:endParaRPr lang="en-US"/>
          </a:p>
        </p:txBody>
      </p:sp>
      <p:sp>
        <p:nvSpPr>
          <p:cNvPr id="5" name="Footer Placeholder 4">
            <a:extLst>
              <a:ext uri="{FF2B5EF4-FFF2-40B4-BE49-F238E27FC236}">
                <a16:creationId xmlns:a16="http://schemas.microsoft.com/office/drawing/2014/main" id="{84591535-DE75-CC3D-AB40-6C3F12F8FE5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03AF93-5C8F-3F9D-2672-AE6837F933F9}"/>
              </a:ext>
            </a:extLst>
          </p:cNvPr>
          <p:cNvSpPr>
            <a:spLocks noGrp="1"/>
          </p:cNvSpPr>
          <p:nvPr>
            <p:ph type="sldNum" sz="quarter" idx="12"/>
          </p:nvPr>
        </p:nvSpPr>
        <p:spPr/>
        <p:txBody>
          <a:bodyPr/>
          <a:lstStyle/>
          <a:p>
            <a:fld id="{87900340-0A4F-4BF8-83AA-21EFFF4A185F}" type="slidenum">
              <a:rPr lang="en-US" smtClean="0"/>
              <a:t>‹#›</a:t>
            </a:fld>
            <a:endParaRPr lang="en-US"/>
          </a:p>
        </p:txBody>
      </p:sp>
    </p:spTree>
    <p:extLst>
      <p:ext uri="{BB962C8B-B14F-4D97-AF65-F5344CB8AC3E}">
        <p14:creationId xmlns:p14="http://schemas.microsoft.com/office/powerpoint/2010/main" val="2393351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075340-57EE-5E1A-61EB-9873FEF5B4D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363E786-07B8-5BB2-76BF-2E2E8A59678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2A5D494-D78F-5A81-CD72-F0A63E4AF1F6}"/>
              </a:ext>
            </a:extLst>
          </p:cNvPr>
          <p:cNvSpPr>
            <a:spLocks noGrp="1"/>
          </p:cNvSpPr>
          <p:nvPr>
            <p:ph type="dt" sz="half" idx="10"/>
          </p:nvPr>
        </p:nvSpPr>
        <p:spPr/>
        <p:txBody>
          <a:bodyPr/>
          <a:lstStyle/>
          <a:p>
            <a:fld id="{8411408C-DD62-4CFB-896C-0B5294423B6A}" type="datetimeFigureOut">
              <a:rPr lang="en-US" smtClean="0"/>
              <a:t>10/9/2025</a:t>
            </a:fld>
            <a:endParaRPr lang="en-US"/>
          </a:p>
        </p:txBody>
      </p:sp>
      <p:sp>
        <p:nvSpPr>
          <p:cNvPr id="5" name="Footer Placeholder 4">
            <a:extLst>
              <a:ext uri="{FF2B5EF4-FFF2-40B4-BE49-F238E27FC236}">
                <a16:creationId xmlns:a16="http://schemas.microsoft.com/office/drawing/2014/main" id="{3533F139-79D1-B879-8801-A611737402D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9896AAE-7677-8AAC-62D7-0E6290D37768}"/>
              </a:ext>
            </a:extLst>
          </p:cNvPr>
          <p:cNvSpPr>
            <a:spLocks noGrp="1"/>
          </p:cNvSpPr>
          <p:nvPr>
            <p:ph type="sldNum" sz="quarter" idx="12"/>
          </p:nvPr>
        </p:nvSpPr>
        <p:spPr/>
        <p:txBody>
          <a:bodyPr/>
          <a:lstStyle/>
          <a:p>
            <a:fld id="{87900340-0A4F-4BF8-83AA-21EFFF4A185F}" type="slidenum">
              <a:rPr lang="en-US" smtClean="0"/>
              <a:t>‹#›</a:t>
            </a:fld>
            <a:endParaRPr lang="en-US"/>
          </a:p>
        </p:txBody>
      </p:sp>
    </p:spTree>
    <p:extLst>
      <p:ext uri="{BB962C8B-B14F-4D97-AF65-F5344CB8AC3E}">
        <p14:creationId xmlns:p14="http://schemas.microsoft.com/office/powerpoint/2010/main" val="38631259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7BC2BA-FB27-9757-62BE-3284A448BB3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D339A7B-71FD-4933-1B08-8F342C46FDC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1C9C6B0-30C2-8823-171C-DF817F98D08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844A73-0C8E-8C87-ED7C-F4AF327DC418}"/>
              </a:ext>
            </a:extLst>
          </p:cNvPr>
          <p:cNvSpPr>
            <a:spLocks noGrp="1"/>
          </p:cNvSpPr>
          <p:nvPr>
            <p:ph type="dt" sz="half" idx="10"/>
          </p:nvPr>
        </p:nvSpPr>
        <p:spPr/>
        <p:txBody>
          <a:bodyPr/>
          <a:lstStyle/>
          <a:p>
            <a:fld id="{8411408C-DD62-4CFB-896C-0B5294423B6A}" type="datetimeFigureOut">
              <a:rPr lang="en-US" smtClean="0"/>
              <a:t>10/9/2025</a:t>
            </a:fld>
            <a:endParaRPr lang="en-US"/>
          </a:p>
        </p:txBody>
      </p:sp>
      <p:sp>
        <p:nvSpPr>
          <p:cNvPr id="6" name="Footer Placeholder 5">
            <a:extLst>
              <a:ext uri="{FF2B5EF4-FFF2-40B4-BE49-F238E27FC236}">
                <a16:creationId xmlns:a16="http://schemas.microsoft.com/office/drawing/2014/main" id="{53AA1EC4-8B3A-9E1E-07B8-2D9D3C5394F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6A01FEC-822E-04CC-AB63-E6B3546DEB43}"/>
              </a:ext>
            </a:extLst>
          </p:cNvPr>
          <p:cNvSpPr>
            <a:spLocks noGrp="1"/>
          </p:cNvSpPr>
          <p:nvPr>
            <p:ph type="sldNum" sz="quarter" idx="12"/>
          </p:nvPr>
        </p:nvSpPr>
        <p:spPr/>
        <p:txBody>
          <a:bodyPr/>
          <a:lstStyle/>
          <a:p>
            <a:fld id="{87900340-0A4F-4BF8-83AA-21EFFF4A185F}" type="slidenum">
              <a:rPr lang="en-US" smtClean="0"/>
              <a:t>‹#›</a:t>
            </a:fld>
            <a:endParaRPr lang="en-US"/>
          </a:p>
        </p:txBody>
      </p:sp>
    </p:spTree>
    <p:extLst>
      <p:ext uri="{BB962C8B-B14F-4D97-AF65-F5344CB8AC3E}">
        <p14:creationId xmlns:p14="http://schemas.microsoft.com/office/powerpoint/2010/main" val="1452653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4CD37-D75C-55DC-539C-639E656FF09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CAC7755-D1B1-FAD9-EC08-F8553E16C51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7926462-98EA-1240-2F23-E8239FC67AE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08CA72C-4F35-CED4-5983-50E2954AB96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36D4014-B7BE-49BB-1AD0-2A4A100D9BF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6CBE8FD-96FA-4680-C1F2-1B0022776294}"/>
              </a:ext>
            </a:extLst>
          </p:cNvPr>
          <p:cNvSpPr>
            <a:spLocks noGrp="1"/>
          </p:cNvSpPr>
          <p:nvPr>
            <p:ph type="dt" sz="half" idx="10"/>
          </p:nvPr>
        </p:nvSpPr>
        <p:spPr/>
        <p:txBody>
          <a:bodyPr/>
          <a:lstStyle/>
          <a:p>
            <a:fld id="{8411408C-DD62-4CFB-896C-0B5294423B6A}" type="datetimeFigureOut">
              <a:rPr lang="en-US" smtClean="0"/>
              <a:t>10/9/2025</a:t>
            </a:fld>
            <a:endParaRPr lang="en-US"/>
          </a:p>
        </p:txBody>
      </p:sp>
      <p:sp>
        <p:nvSpPr>
          <p:cNvPr id="8" name="Footer Placeholder 7">
            <a:extLst>
              <a:ext uri="{FF2B5EF4-FFF2-40B4-BE49-F238E27FC236}">
                <a16:creationId xmlns:a16="http://schemas.microsoft.com/office/drawing/2014/main" id="{88D14D9F-6803-DF75-405F-C6014C2A1B1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990CA5E-685D-CDDF-89F0-0DAB5AEB0645}"/>
              </a:ext>
            </a:extLst>
          </p:cNvPr>
          <p:cNvSpPr>
            <a:spLocks noGrp="1"/>
          </p:cNvSpPr>
          <p:nvPr>
            <p:ph type="sldNum" sz="quarter" idx="12"/>
          </p:nvPr>
        </p:nvSpPr>
        <p:spPr/>
        <p:txBody>
          <a:bodyPr/>
          <a:lstStyle/>
          <a:p>
            <a:fld id="{87900340-0A4F-4BF8-83AA-21EFFF4A185F}" type="slidenum">
              <a:rPr lang="en-US" smtClean="0"/>
              <a:t>‹#›</a:t>
            </a:fld>
            <a:endParaRPr lang="en-US"/>
          </a:p>
        </p:txBody>
      </p:sp>
    </p:spTree>
    <p:extLst>
      <p:ext uri="{BB962C8B-B14F-4D97-AF65-F5344CB8AC3E}">
        <p14:creationId xmlns:p14="http://schemas.microsoft.com/office/powerpoint/2010/main" val="11295937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51C836-98EE-0FAB-DA86-8E257A0F29A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1E0FB88-BD3B-58DE-7F43-BAF73D283653}"/>
              </a:ext>
            </a:extLst>
          </p:cNvPr>
          <p:cNvSpPr>
            <a:spLocks noGrp="1"/>
          </p:cNvSpPr>
          <p:nvPr>
            <p:ph type="dt" sz="half" idx="10"/>
          </p:nvPr>
        </p:nvSpPr>
        <p:spPr/>
        <p:txBody>
          <a:bodyPr/>
          <a:lstStyle/>
          <a:p>
            <a:fld id="{8411408C-DD62-4CFB-896C-0B5294423B6A}" type="datetimeFigureOut">
              <a:rPr lang="en-US" smtClean="0"/>
              <a:t>10/9/2025</a:t>
            </a:fld>
            <a:endParaRPr lang="en-US"/>
          </a:p>
        </p:txBody>
      </p:sp>
      <p:sp>
        <p:nvSpPr>
          <p:cNvPr id="4" name="Footer Placeholder 3">
            <a:extLst>
              <a:ext uri="{FF2B5EF4-FFF2-40B4-BE49-F238E27FC236}">
                <a16:creationId xmlns:a16="http://schemas.microsoft.com/office/drawing/2014/main" id="{63470B5C-0613-9DFD-8190-B7E554CB4D5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EF61DA7-DC9D-44F7-2480-0BDE6862A87F}"/>
              </a:ext>
            </a:extLst>
          </p:cNvPr>
          <p:cNvSpPr>
            <a:spLocks noGrp="1"/>
          </p:cNvSpPr>
          <p:nvPr>
            <p:ph type="sldNum" sz="quarter" idx="12"/>
          </p:nvPr>
        </p:nvSpPr>
        <p:spPr/>
        <p:txBody>
          <a:bodyPr/>
          <a:lstStyle/>
          <a:p>
            <a:fld id="{87900340-0A4F-4BF8-83AA-21EFFF4A185F}" type="slidenum">
              <a:rPr lang="en-US" smtClean="0"/>
              <a:t>‹#›</a:t>
            </a:fld>
            <a:endParaRPr lang="en-US"/>
          </a:p>
        </p:txBody>
      </p:sp>
    </p:spTree>
    <p:extLst>
      <p:ext uri="{BB962C8B-B14F-4D97-AF65-F5344CB8AC3E}">
        <p14:creationId xmlns:p14="http://schemas.microsoft.com/office/powerpoint/2010/main" val="21362108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B618426-68D5-A05A-96D6-2A476230B831}"/>
              </a:ext>
            </a:extLst>
          </p:cNvPr>
          <p:cNvSpPr>
            <a:spLocks noGrp="1"/>
          </p:cNvSpPr>
          <p:nvPr>
            <p:ph type="dt" sz="half" idx="10"/>
          </p:nvPr>
        </p:nvSpPr>
        <p:spPr/>
        <p:txBody>
          <a:bodyPr/>
          <a:lstStyle/>
          <a:p>
            <a:fld id="{8411408C-DD62-4CFB-896C-0B5294423B6A}" type="datetimeFigureOut">
              <a:rPr lang="en-US" smtClean="0"/>
              <a:t>10/9/2025</a:t>
            </a:fld>
            <a:endParaRPr lang="en-US"/>
          </a:p>
        </p:txBody>
      </p:sp>
      <p:sp>
        <p:nvSpPr>
          <p:cNvPr id="3" name="Footer Placeholder 2">
            <a:extLst>
              <a:ext uri="{FF2B5EF4-FFF2-40B4-BE49-F238E27FC236}">
                <a16:creationId xmlns:a16="http://schemas.microsoft.com/office/drawing/2014/main" id="{69B1B2D5-AB14-4EF1-C0C7-77D5338E688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CF7CE0F-0072-F4C5-F04B-95B20E9DB508}"/>
              </a:ext>
            </a:extLst>
          </p:cNvPr>
          <p:cNvSpPr>
            <a:spLocks noGrp="1"/>
          </p:cNvSpPr>
          <p:nvPr>
            <p:ph type="sldNum" sz="quarter" idx="12"/>
          </p:nvPr>
        </p:nvSpPr>
        <p:spPr/>
        <p:txBody>
          <a:bodyPr/>
          <a:lstStyle/>
          <a:p>
            <a:fld id="{87900340-0A4F-4BF8-83AA-21EFFF4A185F}" type="slidenum">
              <a:rPr lang="en-US" smtClean="0"/>
              <a:t>‹#›</a:t>
            </a:fld>
            <a:endParaRPr lang="en-US"/>
          </a:p>
        </p:txBody>
      </p:sp>
      <p:sp>
        <p:nvSpPr>
          <p:cNvPr id="6" name="Picture Placeholder 5">
            <a:extLst>
              <a:ext uri="{FF2B5EF4-FFF2-40B4-BE49-F238E27FC236}">
                <a16:creationId xmlns:a16="http://schemas.microsoft.com/office/drawing/2014/main" id="{8556A6DF-EAFE-BC4C-DF35-76FB16E555DA}"/>
              </a:ext>
            </a:extLst>
          </p:cNvPr>
          <p:cNvSpPr>
            <a:spLocks noGrp="1"/>
          </p:cNvSpPr>
          <p:nvPr>
            <p:ph type="pic" sz="quarter" idx="13"/>
          </p:nvPr>
        </p:nvSpPr>
        <p:spPr>
          <a:xfrm>
            <a:off x="8845550" y="2473325"/>
            <a:ext cx="2868613" cy="3417888"/>
          </a:xfrm>
        </p:spPr>
        <p:txBody>
          <a:bodyPr/>
          <a:lstStyle/>
          <a:p>
            <a:endParaRPr lang="en-US"/>
          </a:p>
        </p:txBody>
      </p:sp>
    </p:spTree>
    <p:extLst>
      <p:ext uri="{BB962C8B-B14F-4D97-AF65-F5344CB8AC3E}">
        <p14:creationId xmlns:p14="http://schemas.microsoft.com/office/powerpoint/2010/main" val="30739954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D8CE29-B9EC-8FEC-C740-4225D2CA79A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59D48DD-2FFE-F697-78D1-7B451A337B4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35F46F5-961F-50A7-99B4-F6089C96FD5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8FD9632-2233-5ED2-56E1-1390F1617E65}"/>
              </a:ext>
            </a:extLst>
          </p:cNvPr>
          <p:cNvSpPr>
            <a:spLocks noGrp="1"/>
          </p:cNvSpPr>
          <p:nvPr>
            <p:ph type="dt" sz="half" idx="10"/>
          </p:nvPr>
        </p:nvSpPr>
        <p:spPr/>
        <p:txBody>
          <a:bodyPr/>
          <a:lstStyle/>
          <a:p>
            <a:fld id="{8411408C-DD62-4CFB-896C-0B5294423B6A}" type="datetimeFigureOut">
              <a:rPr lang="en-US" smtClean="0"/>
              <a:t>10/9/2025</a:t>
            </a:fld>
            <a:endParaRPr lang="en-US"/>
          </a:p>
        </p:txBody>
      </p:sp>
      <p:sp>
        <p:nvSpPr>
          <p:cNvPr id="6" name="Footer Placeholder 5">
            <a:extLst>
              <a:ext uri="{FF2B5EF4-FFF2-40B4-BE49-F238E27FC236}">
                <a16:creationId xmlns:a16="http://schemas.microsoft.com/office/drawing/2014/main" id="{B56308A2-EA18-64BA-E312-1C7C2CBA6BA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82A846B-741C-D7E4-EEE0-BE23949AB9E8}"/>
              </a:ext>
            </a:extLst>
          </p:cNvPr>
          <p:cNvSpPr>
            <a:spLocks noGrp="1"/>
          </p:cNvSpPr>
          <p:nvPr>
            <p:ph type="sldNum" sz="quarter" idx="12"/>
          </p:nvPr>
        </p:nvSpPr>
        <p:spPr/>
        <p:txBody>
          <a:bodyPr/>
          <a:lstStyle/>
          <a:p>
            <a:fld id="{87900340-0A4F-4BF8-83AA-21EFFF4A185F}" type="slidenum">
              <a:rPr lang="en-US" smtClean="0"/>
              <a:t>‹#›</a:t>
            </a:fld>
            <a:endParaRPr lang="en-US"/>
          </a:p>
        </p:txBody>
      </p:sp>
    </p:spTree>
    <p:extLst>
      <p:ext uri="{BB962C8B-B14F-4D97-AF65-F5344CB8AC3E}">
        <p14:creationId xmlns:p14="http://schemas.microsoft.com/office/powerpoint/2010/main" val="3542200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C287F9-2A8C-5CD2-DE82-B16748B6BDC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365E6EE-7AC0-1CFB-9F78-FCC989D8CE7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50EE90E-1737-190A-F2A2-32C60D5DB6A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D66347A-C545-66D9-31B0-A19DF1BAA305}"/>
              </a:ext>
            </a:extLst>
          </p:cNvPr>
          <p:cNvSpPr>
            <a:spLocks noGrp="1"/>
          </p:cNvSpPr>
          <p:nvPr>
            <p:ph type="dt" sz="half" idx="10"/>
          </p:nvPr>
        </p:nvSpPr>
        <p:spPr/>
        <p:txBody>
          <a:bodyPr/>
          <a:lstStyle/>
          <a:p>
            <a:fld id="{8411408C-DD62-4CFB-896C-0B5294423B6A}" type="datetimeFigureOut">
              <a:rPr lang="en-US" smtClean="0"/>
              <a:t>10/9/2025</a:t>
            </a:fld>
            <a:endParaRPr lang="en-US"/>
          </a:p>
        </p:txBody>
      </p:sp>
      <p:sp>
        <p:nvSpPr>
          <p:cNvPr id="6" name="Footer Placeholder 5">
            <a:extLst>
              <a:ext uri="{FF2B5EF4-FFF2-40B4-BE49-F238E27FC236}">
                <a16:creationId xmlns:a16="http://schemas.microsoft.com/office/drawing/2014/main" id="{A39F391C-E305-BA34-B776-01983B1AF31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D7881D8-930E-A2E3-E26D-B39F91261288}"/>
              </a:ext>
            </a:extLst>
          </p:cNvPr>
          <p:cNvSpPr>
            <a:spLocks noGrp="1"/>
          </p:cNvSpPr>
          <p:nvPr>
            <p:ph type="sldNum" sz="quarter" idx="12"/>
          </p:nvPr>
        </p:nvSpPr>
        <p:spPr/>
        <p:txBody>
          <a:bodyPr/>
          <a:lstStyle/>
          <a:p>
            <a:fld id="{87900340-0A4F-4BF8-83AA-21EFFF4A185F}" type="slidenum">
              <a:rPr lang="en-US" smtClean="0"/>
              <a:t>‹#›</a:t>
            </a:fld>
            <a:endParaRPr lang="en-US"/>
          </a:p>
        </p:txBody>
      </p:sp>
    </p:spTree>
    <p:extLst>
      <p:ext uri="{BB962C8B-B14F-4D97-AF65-F5344CB8AC3E}">
        <p14:creationId xmlns:p14="http://schemas.microsoft.com/office/powerpoint/2010/main" val="38537798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87C1EA-264A-1CCF-7F82-E5D71042522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47C8B59-8018-950E-CEA1-8B38E9880FE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A43EAD4-B4B9-B1A7-F160-965995CC100F}"/>
              </a:ext>
            </a:extLst>
          </p:cNvPr>
          <p:cNvSpPr>
            <a:spLocks noGrp="1"/>
          </p:cNvSpPr>
          <p:nvPr>
            <p:ph type="dt" sz="half" idx="10"/>
          </p:nvPr>
        </p:nvSpPr>
        <p:spPr/>
        <p:txBody>
          <a:bodyPr/>
          <a:lstStyle/>
          <a:p>
            <a:fld id="{8411408C-DD62-4CFB-896C-0B5294423B6A}" type="datetimeFigureOut">
              <a:rPr lang="en-US" smtClean="0"/>
              <a:t>10/9/2025</a:t>
            </a:fld>
            <a:endParaRPr lang="en-US"/>
          </a:p>
        </p:txBody>
      </p:sp>
      <p:sp>
        <p:nvSpPr>
          <p:cNvPr id="5" name="Footer Placeholder 4">
            <a:extLst>
              <a:ext uri="{FF2B5EF4-FFF2-40B4-BE49-F238E27FC236}">
                <a16:creationId xmlns:a16="http://schemas.microsoft.com/office/drawing/2014/main" id="{A1F8A204-E40B-3D6D-B118-58D81467C3A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45F4B6-35A3-118F-D3F2-997E59B05A60}"/>
              </a:ext>
            </a:extLst>
          </p:cNvPr>
          <p:cNvSpPr>
            <a:spLocks noGrp="1"/>
          </p:cNvSpPr>
          <p:nvPr>
            <p:ph type="sldNum" sz="quarter" idx="12"/>
          </p:nvPr>
        </p:nvSpPr>
        <p:spPr/>
        <p:txBody>
          <a:bodyPr/>
          <a:lstStyle/>
          <a:p>
            <a:fld id="{87900340-0A4F-4BF8-83AA-21EFFF4A185F}" type="slidenum">
              <a:rPr lang="en-US" smtClean="0"/>
              <a:t>‹#›</a:t>
            </a:fld>
            <a:endParaRPr lang="en-US"/>
          </a:p>
        </p:txBody>
      </p:sp>
    </p:spTree>
    <p:extLst>
      <p:ext uri="{BB962C8B-B14F-4D97-AF65-F5344CB8AC3E}">
        <p14:creationId xmlns:p14="http://schemas.microsoft.com/office/powerpoint/2010/main" val="25785141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A73B7A8-50B4-3E03-8C22-B6772B81BD3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A760A7F-805E-DE16-12A8-FDB88138866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1068B9E-D571-ADC7-4B44-CCD711FEC0B5}"/>
              </a:ext>
            </a:extLst>
          </p:cNvPr>
          <p:cNvSpPr>
            <a:spLocks noGrp="1"/>
          </p:cNvSpPr>
          <p:nvPr>
            <p:ph type="dt" sz="half" idx="10"/>
          </p:nvPr>
        </p:nvSpPr>
        <p:spPr/>
        <p:txBody>
          <a:bodyPr/>
          <a:lstStyle/>
          <a:p>
            <a:fld id="{8411408C-DD62-4CFB-896C-0B5294423B6A}" type="datetimeFigureOut">
              <a:rPr lang="en-US" smtClean="0"/>
              <a:t>10/9/2025</a:t>
            </a:fld>
            <a:endParaRPr lang="en-US"/>
          </a:p>
        </p:txBody>
      </p:sp>
      <p:sp>
        <p:nvSpPr>
          <p:cNvPr id="5" name="Footer Placeholder 4">
            <a:extLst>
              <a:ext uri="{FF2B5EF4-FFF2-40B4-BE49-F238E27FC236}">
                <a16:creationId xmlns:a16="http://schemas.microsoft.com/office/drawing/2014/main" id="{CEDFAE96-1211-E6B2-2CE0-E127B23CE0E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3BBFC0B-2394-7861-CC2F-B277380BE2DC}"/>
              </a:ext>
            </a:extLst>
          </p:cNvPr>
          <p:cNvSpPr>
            <a:spLocks noGrp="1"/>
          </p:cNvSpPr>
          <p:nvPr>
            <p:ph type="sldNum" sz="quarter" idx="12"/>
          </p:nvPr>
        </p:nvSpPr>
        <p:spPr/>
        <p:txBody>
          <a:bodyPr/>
          <a:lstStyle/>
          <a:p>
            <a:fld id="{87900340-0A4F-4BF8-83AA-21EFFF4A185F}" type="slidenum">
              <a:rPr lang="en-US" smtClean="0"/>
              <a:t>‹#›</a:t>
            </a:fld>
            <a:endParaRPr lang="en-US"/>
          </a:p>
        </p:txBody>
      </p:sp>
    </p:spTree>
    <p:extLst>
      <p:ext uri="{BB962C8B-B14F-4D97-AF65-F5344CB8AC3E}">
        <p14:creationId xmlns:p14="http://schemas.microsoft.com/office/powerpoint/2010/main" val="22509072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AC1508D-D428-1274-4DDD-7D657F57660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82C49CF-7E77-4305-7206-2615C904DB8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C0711B4-9E03-9199-DE23-A76C8B430B1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11408C-DD62-4CFB-896C-0B5294423B6A}" type="datetimeFigureOut">
              <a:rPr lang="en-US" smtClean="0"/>
              <a:t>10/9/2025</a:t>
            </a:fld>
            <a:endParaRPr lang="en-US"/>
          </a:p>
        </p:txBody>
      </p:sp>
      <p:sp>
        <p:nvSpPr>
          <p:cNvPr id="5" name="Footer Placeholder 4">
            <a:extLst>
              <a:ext uri="{FF2B5EF4-FFF2-40B4-BE49-F238E27FC236}">
                <a16:creationId xmlns:a16="http://schemas.microsoft.com/office/drawing/2014/main" id="{4AD24918-B19E-A49C-F95C-78963F09D5B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10D9F437-39BD-A583-D8F2-BC32D0CD4CA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7900340-0A4F-4BF8-83AA-21EFFF4A185F}" type="slidenum">
              <a:rPr lang="en-US" smtClean="0"/>
              <a:t>‹#›</a:t>
            </a:fld>
            <a:endParaRPr lang="en-US"/>
          </a:p>
        </p:txBody>
      </p:sp>
    </p:spTree>
    <p:extLst>
      <p:ext uri="{BB962C8B-B14F-4D97-AF65-F5344CB8AC3E}">
        <p14:creationId xmlns:p14="http://schemas.microsoft.com/office/powerpoint/2010/main" val="13199452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g"/><Relationship Id="rId1" Type="http://schemas.openxmlformats.org/officeDocument/2006/relationships/slideLayout" Target="../slideLayouts/slideLayout7.xml"/><Relationship Id="rId5" Type="http://schemas.openxmlformats.org/officeDocument/2006/relationships/image" Target="../media/image6.jpe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13.jpg"/><Relationship Id="rId4" Type="http://schemas.openxmlformats.org/officeDocument/2006/relationships/image" Target="../media/image12.jpg"/></Relationships>
</file>

<file path=ppt/slides/_rels/slide7.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g"/><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22.jpg"/></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hild's advertisement for a food service&#10;&#10;AI-generated content may be incorrect.">
            <a:extLst>
              <a:ext uri="{FF2B5EF4-FFF2-40B4-BE49-F238E27FC236}">
                <a16:creationId xmlns:a16="http://schemas.microsoft.com/office/drawing/2014/main" id="{9B0915FC-19EC-742E-19AF-5C33CA729D85}"/>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C7EC6FF3-ACF4-30DB-DC48-E2498EEC27D4}"/>
              </a:ext>
            </a:extLst>
          </p:cNvPr>
          <p:cNvSpPr txBox="1"/>
          <p:nvPr/>
        </p:nvSpPr>
        <p:spPr>
          <a:xfrm>
            <a:off x="7611836" y="3111173"/>
            <a:ext cx="4580164" cy="461665"/>
          </a:xfrm>
          <a:prstGeom prst="rect">
            <a:avLst/>
          </a:prstGeom>
          <a:noFill/>
        </p:spPr>
        <p:txBody>
          <a:bodyPr wrap="square" rtlCol="0">
            <a:spAutoFit/>
          </a:bodyPr>
          <a:lstStyle/>
          <a:p>
            <a:r>
              <a:rPr lang="en-US" sz="2400" dirty="0">
                <a:solidFill>
                  <a:srgbClr val="1D4094"/>
                </a:solidFill>
                <a:latin typeface="Calibri" panose="020F0502020204030204" pitchFamily="34" charset="0"/>
                <a:ea typeface="Calibri" panose="020F0502020204030204" pitchFamily="34" charset="0"/>
                <a:cs typeface="Calibri" panose="020F0502020204030204" pitchFamily="34" charset="0"/>
              </a:rPr>
              <a:t>Wissahickon School District</a:t>
            </a:r>
          </a:p>
        </p:txBody>
      </p:sp>
    </p:spTree>
    <p:extLst>
      <p:ext uri="{BB962C8B-B14F-4D97-AF65-F5344CB8AC3E}">
        <p14:creationId xmlns:p14="http://schemas.microsoft.com/office/powerpoint/2010/main" val="32907049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white and blue card with text&#10;&#10;AI-generated content may be incorrect.">
            <a:extLst>
              <a:ext uri="{FF2B5EF4-FFF2-40B4-BE49-F238E27FC236}">
                <a16:creationId xmlns:a16="http://schemas.microsoft.com/office/drawing/2014/main" id="{8F399FC3-A099-DEA3-0A5E-E5819800112D}"/>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3287997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website with fireworks and text&#10;&#10;AI-generated content may be incorrect.">
            <a:extLst>
              <a:ext uri="{FF2B5EF4-FFF2-40B4-BE49-F238E27FC236}">
                <a16:creationId xmlns:a16="http://schemas.microsoft.com/office/drawing/2014/main" id="{6FF649C5-9931-2648-0229-058BC2EDB354}"/>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6" name="Picture 5" descr="A large room with a large number and balloons&#10;&#10;AI-generated content may be incorrect.">
            <a:extLst>
              <a:ext uri="{FF2B5EF4-FFF2-40B4-BE49-F238E27FC236}">
                <a16:creationId xmlns:a16="http://schemas.microsoft.com/office/drawing/2014/main" id="{EBF5B61A-A4D1-EF23-7A71-D7AC9D783A16}"/>
              </a:ext>
            </a:extLst>
          </p:cNvPr>
          <p:cNvPicPr>
            <a:picLocks noChangeAspect="1"/>
          </p:cNvPicPr>
          <p:nvPr/>
        </p:nvPicPr>
        <p:blipFill>
          <a:blip r:embed="rId3">
            <a:extLst>
              <a:ext uri="{28A0092B-C50C-407E-A947-70E740481C1C}">
                <a14:useLocalDpi xmlns:a14="http://schemas.microsoft.com/office/drawing/2010/main" val="0"/>
              </a:ext>
            </a:extLst>
          </a:blip>
          <a:srcRect l="28982" t="30976" r="40807" b="33645"/>
          <a:stretch>
            <a:fillRect/>
          </a:stretch>
        </p:blipFill>
        <p:spPr>
          <a:xfrm>
            <a:off x="7554686" y="1850617"/>
            <a:ext cx="4343400" cy="3814901"/>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2" name="Picture 1">
            <a:extLst>
              <a:ext uri="{FF2B5EF4-FFF2-40B4-BE49-F238E27FC236}">
                <a16:creationId xmlns:a16="http://schemas.microsoft.com/office/drawing/2014/main" id="{24EFB78F-7F99-F0AC-1C39-B30796C5A56E}"/>
              </a:ext>
            </a:extLst>
          </p:cNvPr>
          <p:cNvPicPr>
            <a:picLocks noChangeAspect="1"/>
          </p:cNvPicPr>
          <p:nvPr/>
        </p:nvPicPr>
        <p:blipFill>
          <a:blip r:embed="rId4"/>
          <a:stretch>
            <a:fillRect/>
          </a:stretch>
        </p:blipFill>
        <p:spPr>
          <a:xfrm>
            <a:off x="1643019" y="4177881"/>
            <a:ext cx="2898158" cy="1649073"/>
          </a:xfrm>
          <a:prstGeom prst="rect">
            <a:avLst/>
          </a:prstGeom>
        </p:spPr>
      </p:pic>
      <p:pic>
        <p:nvPicPr>
          <p:cNvPr id="4" name="Picture 3" descr="A group of people posing for a photo&#10;&#10;AI-generated content may be incorrect.">
            <a:extLst>
              <a:ext uri="{FF2B5EF4-FFF2-40B4-BE49-F238E27FC236}">
                <a16:creationId xmlns:a16="http://schemas.microsoft.com/office/drawing/2014/main" id="{77A8EEE0-8913-BCAB-42E7-3664FE541322}"/>
              </a:ext>
            </a:extLst>
          </p:cNvPr>
          <p:cNvPicPr>
            <a:picLocks noChangeAspect="1"/>
          </p:cNvPicPr>
          <p:nvPr/>
        </p:nvPicPr>
        <p:blipFill>
          <a:blip r:embed="rId5">
            <a:extLst>
              <a:ext uri="{28A0092B-C50C-407E-A947-70E740481C1C}">
                <a14:useLocalDpi xmlns:a14="http://schemas.microsoft.com/office/drawing/2010/main" val="0"/>
              </a:ext>
            </a:extLst>
          </a:blip>
          <a:srcRect l="11934" t="15313" r="8407" b="7505"/>
          <a:stretch>
            <a:fillRect/>
          </a:stretch>
        </p:blipFill>
        <p:spPr>
          <a:xfrm>
            <a:off x="5610519" y="3973286"/>
            <a:ext cx="3010968" cy="2188029"/>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20299827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website with text and fireworks&#10;&#10;AI-generated content may be incorrect.">
            <a:extLst>
              <a:ext uri="{FF2B5EF4-FFF2-40B4-BE49-F238E27FC236}">
                <a16:creationId xmlns:a16="http://schemas.microsoft.com/office/drawing/2014/main" id="{0D5FE126-A672-4A24-D651-46895BB201A8}"/>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 name="Picture 4" descr="A person writing on a whiteboard&#10;&#10;AI-generated content may be incorrect.">
            <a:extLst>
              <a:ext uri="{FF2B5EF4-FFF2-40B4-BE49-F238E27FC236}">
                <a16:creationId xmlns:a16="http://schemas.microsoft.com/office/drawing/2014/main" id="{9A13D174-E434-4A35-EDF1-8B01682314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3424" y="2062402"/>
            <a:ext cx="3010828" cy="4014438"/>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36609828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A blue and purple powder explosion&#10;&#10;AI-generated content may be incorrect.">
            <a:extLst>
              <a:ext uri="{FF2B5EF4-FFF2-40B4-BE49-F238E27FC236}">
                <a16:creationId xmlns:a16="http://schemas.microsoft.com/office/drawing/2014/main" id="{63FC8363-033E-8351-9817-9407BA1C308B}"/>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aphicFrame>
        <p:nvGraphicFramePr>
          <p:cNvPr id="11" name="Table 10">
            <a:extLst>
              <a:ext uri="{FF2B5EF4-FFF2-40B4-BE49-F238E27FC236}">
                <a16:creationId xmlns:a16="http://schemas.microsoft.com/office/drawing/2014/main" id="{5D6DC0AC-1545-76B0-3C5F-2AA5B32DCD65}"/>
              </a:ext>
            </a:extLst>
          </p:cNvPr>
          <p:cNvGraphicFramePr>
            <a:graphicFrameLocks noGrp="1"/>
          </p:cNvGraphicFramePr>
          <p:nvPr>
            <p:extLst>
              <p:ext uri="{D42A27DB-BD31-4B8C-83A1-F6EECF244321}">
                <p14:modId xmlns:p14="http://schemas.microsoft.com/office/powerpoint/2010/main" val="3966829064"/>
              </p:ext>
            </p:extLst>
          </p:nvPr>
        </p:nvGraphicFramePr>
        <p:xfrm>
          <a:off x="613737" y="2349809"/>
          <a:ext cx="4490520" cy="2261096"/>
        </p:xfrm>
        <a:graphic>
          <a:graphicData uri="http://schemas.openxmlformats.org/drawingml/2006/table">
            <a:tbl>
              <a:tblPr firstRow="1" bandRow="1">
                <a:tableStyleId>{D7AC3CCA-C797-4891-BE02-D94E43425B78}</a:tableStyleId>
              </a:tblPr>
              <a:tblGrid>
                <a:gridCol w="1496840">
                  <a:extLst>
                    <a:ext uri="{9D8B030D-6E8A-4147-A177-3AD203B41FA5}">
                      <a16:colId xmlns:a16="http://schemas.microsoft.com/office/drawing/2014/main" val="2107325163"/>
                    </a:ext>
                  </a:extLst>
                </a:gridCol>
                <a:gridCol w="1496840">
                  <a:extLst>
                    <a:ext uri="{9D8B030D-6E8A-4147-A177-3AD203B41FA5}">
                      <a16:colId xmlns:a16="http://schemas.microsoft.com/office/drawing/2014/main" val="3094515606"/>
                    </a:ext>
                  </a:extLst>
                </a:gridCol>
                <a:gridCol w="1496840">
                  <a:extLst>
                    <a:ext uri="{9D8B030D-6E8A-4147-A177-3AD203B41FA5}">
                      <a16:colId xmlns:a16="http://schemas.microsoft.com/office/drawing/2014/main" val="1374699675"/>
                    </a:ext>
                  </a:extLst>
                </a:gridCol>
              </a:tblGrid>
              <a:tr h="565274">
                <a:tc>
                  <a:txBody>
                    <a:bodyPr/>
                    <a:lstStyle/>
                    <a:p>
                      <a:pPr algn="ctr"/>
                      <a:endParaRPr lang="en-US" dirty="0"/>
                    </a:p>
                  </a:txBody>
                  <a:tcPr anchor="ctr">
                    <a:solidFill>
                      <a:schemeClr val="bg1">
                        <a:lumMod val="95000"/>
                      </a:schemeClr>
                    </a:solidFill>
                  </a:tcPr>
                </a:tc>
                <a:tc>
                  <a:txBody>
                    <a:bodyPr/>
                    <a:lstStyle/>
                    <a:p>
                      <a:pPr algn="ctr"/>
                      <a:r>
                        <a:rPr lang="en-US" dirty="0">
                          <a:solidFill>
                            <a:schemeClr val="tx1"/>
                          </a:solidFill>
                        </a:rPr>
                        <a:t>Budget</a:t>
                      </a:r>
                    </a:p>
                  </a:txBody>
                  <a:tcPr anchor="ctr">
                    <a:solidFill>
                      <a:schemeClr val="bg1">
                        <a:lumMod val="95000"/>
                      </a:schemeClr>
                    </a:solidFill>
                  </a:tcPr>
                </a:tc>
                <a:tc>
                  <a:txBody>
                    <a:bodyPr/>
                    <a:lstStyle/>
                    <a:p>
                      <a:pPr algn="ctr"/>
                      <a:r>
                        <a:rPr lang="en-US" dirty="0"/>
                        <a:t>Actual</a:t>
                      </a:r>
                    </a:p>
                  </a:txBody>
                  <a:tcPr anchor="ctr">
                    <a:solidFill>
                      <a:schemeClr val="bg1">
                        <a:lumMod val="95000"/>
                      </a:schemeClr>
                    </a:solidFill>
                  </a:tcPr>
                </a:tc>
                <a:extLst>
                  <a:ext uri="{0D108BD9-81ED-4DB2-BD59-A6C34878D82A}">
                    <a16:rowId xmlns:a16="http://schemas.microsoft.com/office/drawing/2014/main" val="2581868325"/>
                  </a:ext>
                </a:extLst>
              </a:tr>
              <a:tr h="565274">
                <a:tc>
                  <a:txBody>
                    <a:bodyPr/>
                    <a:lstStyle/>
                    <a:p>
                      <a:pPr algn="ctr"/>
                      <a:r>
                        <a:rPr lang="en-US" dirty="0"/>
                        <a:t>Breakfast</a:t>
                      </a:r>
                    </a:p>
                  </a:txBody>
                  <a:tcPr anchor="ctr">
                    <a:solidFill>
                      <a:schemeClr val="bg1">
                        <a:lumMod val="95000"/>
                      </a:schemeClr>
                    </a:solidFill>
                  </a:tcPr>
                </a:tc>
                <a:tc>
                  <a:txBody>
                    <a:bodyPr/>
                    <a:lstStyle/>
                    <a:p>
                      <a:pPr algn="ctr"/>
                      <a:r>
                        <a:rPr lang="en-US" dirty="0"/>
                        <a:t>17,440</a:t>
                      </a:r>
                    </a:p>
                  </a:txBody>
                  <a:tcPr anchor="ctr">
                    <a:solidFill>
                      <a:schemeClr val="bg1">
                        <a:lumMod val="95000"/>
                      </a:schemeClr>
                    </a:solidFill>
                  </a:tcPr>
                </a:tc>
                <a:tc>
                  <a:txBody>
                    <a:bodyPr/>
                    <a:lstStyle/>
                    <a:p>
                      <a:pPr algn="ctr"/>
                      <a:r>
                        <a:rPr lang="en-US" dirty="0"/>
                        <a:t>18,550</a:t>
                      </a:r>
                    </a:p>
                  </a:txBody>
                  <a:tcPr anchor="ctr">
                    <a:solidFill>
                      <a:schemeClr val="bg1">
                        <a:lumMod val="95000"/>
                      </a:schemeClr>
                    </a:solidFill>
                  </a:tcPr>
                </a:tc>
                <a:extLst>
                  <a:ext uri="{0D108BD9-81ED-4DB2-BD59-A6C34878D82A}">
                    <a16:rowId xmlns:a16="http://schemas.microsoft.com/office/drawing/2014/main" val="3619959399"/>
                  </a:ext>
                </a:extLst>
              </a:tr>
              <a:tr h="565274">
                <a:tc>
                  <a:txBody>
                    <a:bodyPr/>
                    <a:lstStyle/>
                    <a:p>
                      <a:pPr algn="ctr"/>
                      <a:r>
                        <a:rPr lang="en-US" dirty="0"/>
                        <a:t>Lunch</a:t>
                      </a:r>
                    </a:p>
                  </a:txBody>
                  <a:tcPr anchor="ctr">
                    <a:solidFill>
                      <a:schemeClr val="bg1">
                        <a:lumMod val="95000"/>
                      </a:schemeClr>
                    </a:solidFill>
                  </a:tcPr>
                </a:tc>
                <a:tc>
                  <a:txBody>
                    <a:bodyPr/>
                    <a:lstStyle/>
                    <a:p>
                      <a:pPr algn="ctr"/>
                      <a:r>
                        <a:rPr lang="en-US" dirty="0"/>
                        <a:t>43,920</a:t>
                      </a:r>
                    </a:p>
                  </a:txBody>
                  <a:tcPr anchor="ctr">
                    <a:solidFill>
                      <a:schemeClr val="bg1">
                        <a:lumMod val="95000"/>
                      </a:schemeClr>
                    </a:solidFill>
                  </a:tcPr>
                </a:tc>
                <a:tc>
                  <a:txBody>
                    <a:bodyPr/>
                    <a:lstStyle/>
                    <a:p>
                      <a:pPr algn="ctr"/>
                      <a:r>
                        <a:rPr lang="en-US" dirty="0"/>
                        <a:t>43,996</a:t>
                      </a:r>
                    </a:p>
                  </a:txBody>
                  <a:tcPr anchor="ctr">
                    <a:solidFill>
                      <a:schemeClr val="bg1">
                        <a:lumMod val="95000"/>
                      </a:schemeClr>
                    </a:solidFill>
                  </a:tcPr>
                </a:tc>
                <a:extLst>
                  <a:ext uri="{0D108BD9-81ED-4DB2-BD59-A6C34878D82A}">
                    <a16:rowId xmlns:a16="http://schemas.microsoft.com/office/drawing/2014/main" val="877150709"/>
                  </a:ext>
                </a:extLst>
              </a:tr>
              <a:tr h="565274">
                <a:tc>
                  <a:txBody>
                    <a:bodyPr/>
                    <a:lstStyle/>
                    <a:p>
                      <a:pPr algn="ctr"/>
                      <a:r>
                        <a:rPr lang="en-US" dirty="0"/>
                        <a:t>Ala-Carte</a:t>
                      </a:r>
                    </a:p>
                  </a:txBody>
                  <a:tcPr anchor="ctr">
                    <a:solidFill>
                      <a:schemeClr val="bg1">
                        <a:lumMod val="95000"/>
                      </a:schemeClr>
                    </a:solidFill>
                  </a:tcPr>
                </a:tc>
                <a:tc>
                  <a:txBody>
                    <a:bodyPr/>
                    <a:lstStyle/>
                    <a:p>
                      <a:pPr algn="ctr"/>
                      <a:r>
                        <a:rPr lang="en-US" dirty="0"/>
                        <a:t>101,116</a:t>
                      </a:r>
                    </a:p>
                  </a:txBody>
                  <a:tcPr anchor="ctr">
                    <a:solidFill>
                      <a:schemeClr val="bg1">
                        <a:lumMod val="95000"/>
                      </a:schemeClr>
                    </a:solidFill>
                  </a:tcPr>
                </a:tc>
                <a:tc>
                  <a:txBody>
                    <a:bodyPr/>
                    <a:lstStyle/>
                    <a:p>
                      <a:pPr algn="ctr"/>
                      <a:r>
                        <a:rPr lang="en-US" dirty="0"/>
                        <a:t>96,477.05</a:t>
                      </a:r>
                    </a:p>
                  </a:txBody>
                  <a:tcPr anchor="ctr">
                    <a:solidFill>
                      <a:schemeClr val="bg1">
                        <a:lumMod val="95000"/>
                      </a:schemeClr>
                    </a:solidFill>
                  </a:tcPr>
                </a:tc>
                <a:extLst>
                  <a:ext uri="{0D108BD9-81ED-4DB2-BD59-A6C34878D82A}">
                    <a16:rowId xmlns:a16="http://schemas.microsoft.com/office/drawing/2014/main" val="2609131697"/>
                  </a:ext>
                </a:extLst>
              </a:tr>
            </a:tbl>
          </a:graphicData>
        </a:graphic>
      </p:graphicFrame>
      <p:pic>
        <p:nvPicPr>
          <p:cNvPr id="3" name="Picture 2" descr="A trays of food in a buffet&#10;&#10;AI-generated content may be incorrect.">
            <a:extLst>
              <a:ext uri="{FF2B5EF4-FFF2-40B4-BE49-F238E27FC236}">
                <a16:creationId xmlns:a16="http://schemas.microsoft.com/office/drawing/2014/main" id="{BE54734F-6902-907A-00F1-BEFB11E89DD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24650" y="547892"/>
            <a:ext cx="3270095" cy="436012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38962304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white and green text on a white background&#10;&#10;AI-generated content may be incorrect.">
            <a:extLst>
              <a:ext uri="{FF2B5EF4-FFF2-40B4-BE49-F238E27FC236}">
                <a16:creationId xmlns:a16="http://schemas.microsoft.com/office/drawing/2014/main" id="{35B95E67-AC21-2E79-B936-B2B10BD1874C}"/>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71A2C191-36B2-AD47-6A17-5729B63EF0A4}"/>
              </a:ext>
            </a:extLst>
          </p:cNvPr>
          <p:cNvSpPr txBox="1"/>
          <p:nvPr/>
        </p:nvSpPr>
        <p:spPr>
          <a:xfrm>
            <a:off x="2260315" y="1599245"/>
            <a:ext cx="9503595" cy="1077218"/>
          </a:xfrm>
          <a:prstGeom prst="rect">
            <a:avLst/>
          </a:prstGeom>
          <a:noFill/>
        </p:spPr>
        <p:txBody>
          <a:bodyPr wrap="square" rtlCol="0">
            <a:spAutoFit/>
          </a:bodyPr>
          <a:lstStyle/>
          <a:p>
            <a:r>
              <a:rPr lang="en-US" sz="1600" dirty="0"/>
              <a:t>This 3-day event welcomes first-year full-time students to the cafeteria while making the experience fun and making them feel special.  During this event students were oriented to the food service program, encouraged to participate in activities in the cafeteria, and they received small prizes as a reward for their participation.</a:t>
            </a:r>
          </a:p>
        </p:txBody>
      </p:sp>
      <p:pic>
        <p:nvPicPr>
          <p:cNvPr id="7" name="Picture 6" descr="A tray of fruit and vegetables&#10;&#10;AI-generated content may be incorrect.">
            <a:extLst>
              <a:ext uri="{FF2B5EF4-FFF2-40B4-BE49-F238E27FC236}">
                <a16:creationId xmlns:a16="http://schemas.microsoft.com/office/drawing/2014/main" id="{427260D4-9B0A-1697-B85F-A934AD28CCF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77445" y="2676462"/>
            <a:ext cx="2098222" cy="2797629"/>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9" name="Picture 8" descr="A child standing at a food display&#10;&#10;AI-generated content may be incorrect.">
            <a:extLst>
              <a:ext uri="{FF2B5EF4-FFF2-40B4-BE49-F238E27FC236}">
                <a16:creationId xmlns:a16="http://schemas.microsoft.com/office/drawing/2014/main" id="{16ED5A34-BEA2-227A-0F6E-032654FB6132}"/>
              </a:ext>
            </a:extLst>
          </p:cNvPr>
          <p:cNvPicPr>
            <a:picLocks noChangeAspect="1"/>
          </p:cNvPicPr>
          <p:nvPr/>
        </p:nvPicPr>
        <p:blipFill>
          <a:blip r:embed="rId5">
            <a:extLst>
              <a:ext uri="{28A0092B-C50C-407E-A947-70E740481C1C}">
                <a14:useLocalDpi xmlns:a14="http://schemas.microsoft.com/office/drawing/2010/main" val="0"/>
              </a:ext>
            </a:extLst>
          </a:blip>
          <a:srcRect b="27316"/>
          <a:stretch>
            <a:fillRect/>
          </a:stretch>
        </p:blipFill>
        <p:spPr>
          <a:xfrm>
            <a:off x="7139642" y="3177917"/>
            <a:ext cx="1639954" cy="1589314"/>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23085402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asket of food on a flag&#10;&#10;AI-generated content may be incorrect.">
            <a:extLst>
              <a:ext uri="{FF2B5EF4-FFF2-40B4-BE49-F238E27FC236}">
                <a16:creationId xmlns:a16="http://schemas.microsoft.com/office/drawing/2014/main" id="{FE3CF9C4-EAAD-27A1-62EE-1FA70DF90E8D}"/>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9542677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up of a map of the world&#10;&#10;AI-generated content may be incorrect.">
            <a:extLst>
              <a:ext uri="{FF2B5EF4-FFF2-40B4-BE49-F238E27FC236}">
                <a16:creationId xmlns:a16="http://schemas.microsoft.com/office/drawing/2014/main" id="{EAD1CECC-DA64-521B-93BC-813652524AF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4243326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A white background with green and blue text&#10;&#10;AI-generated content may be incorrect.">
            <a:extLst>
              <a:ext uri="{FF2B5EF4-FFF2-40B4-BE49-F238E27FC236}">
                <a16:creationId xmlns:a16="http://schemas.microsoft.com/office/drawing/2014/main" id="{008AAEFE-9699-6266-B729-2CBFEC234B56}"/>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 name="Picture 4" descr="A close up of a pizza&#10;&#10;AI-generated content may be incorrect.">
            <a:extLst>
              <a:ext uri="{FF2B5EF4-FFF2-40B4-BE49-F238E27FC236}">
                <a16:creationId xmlns:a16="http://schemas.microsoft.com/office/drawing/2014/main" id="{328C5F0A-34C8-85D4-67D3-33F03DED36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89143" y="2098697"/>
            <a:ext cx="2149369" cy="2863804"/>
          </a:xfrm>
          <a:prstGeom prst="rect">
            <a:avLst/>
          </a:prstGeom>
          <a:ln>
            <a:solidFill>
              <a:schemeClr val="bg1">
                <a:lumMod val="50000"/>
              </a:schemeClr>
            </a:solidFill>
          </a:ln>
        </p:spPr>
      </p:pic>
      <p:pic>
        <p:nvPicPr>
          <p:cNvPr id="7" name="Picture 6" descr="A pile of cinnamon sugar cookies&#10;&#10;AI-generated content may be incorrect.">
            <a:extLst>
              <a:ext uri="{FF2B5EF4-FFF2-40B4-BE49-F238E27FC236}">
                <a16:creationId xmlns:a16="http://schemas.microsoft.com/office/drawing/2014/main" id="{32A65DFD-99D0-DDA3-0871-39771D0EF00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0767" y="2098697"/>
            <a:ext cx="2212288" cy="2863804"/>
          </a:xfrm>
          <a:prstGeom prst="rect">
            <a:avLst/>
          </a:prstGeom>
          <a:ln>
            <a:solidFill>
              <a:schemeClr val="bg1">
                <a:lumMod val="50000"/>
              </a:schemeClr>
            </a:solidFill>
          </a:ln>
        </p:spPr>
      </p:pic>
      <p:pic>
        <p:nvPicPr>
          <p:cNvPr id="9" name="Picture 8" descr="A package of food on a green and white background&#10;&#10;AI-generated content may be incorrect.">
            <a:extLst>
              <a:ext uri="{FF2B5EF4-FFF2-40B4-BE49-F238E27FC236}">
                <a16:creationId xmlns:a16="http://schemas.microsoft.com/office/drawing/2014/main" id="{64789C43-9B16-1DDB-F31C-D4D3F6F826D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24600" y="2098697"/>
            <a:ext cx="2212289" cy="2863803"/>
          </a:xfrm>
          <a:prstGeom prst="rect">
            <a:avLst/>
          </a:prstGeom>
          <a:ln>
            <a:solidFill>
              <a:schemeClr val="bg1">
                <a:lumMod val="50000"/>
              </a:schemeClr>
            </a:solidFill>
          </a:ln>
        </p:spPr>
      </p:pic>
      <p:pic>
        <p:nvPicPr>
          <p:cNvPr id="11" name="Picture 10" descr="A poster of a dessert&#10;&#10;AI-generated content may be incorrect.">
            <a:extLst>
              <a:ext uri="{FF2B5EF4-FFF2-40B4-BE49-F238E27FC236}">
                <a16:creationId xmlns:a16="http://schemas.microsoft.com/office/drawing/2014/main" id="{85D855C7-77EA-297D-E57B-C9DA6396246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022977" y="2098697"/>
            <a:ext cx="2212289" cy="2863805"/>
          </a:xfrm>
          <a:prstGeom prst="rect">
            <a:avLst/>
          </a:prstGeom>
          <a:ln>
            <a:solidFill>
              <a:schemeClr val="bg1">
                <a:lumMod val="50000"/>
              </a:schemeClr>
            </a:solidFill>
          </a:ln>
        </p:spPr>
      </p:pic>
    </p:spTree>
    <p:extLst>
      <p:ext uri="{BB962C8B-B14F-4D97-AF65-F5344CB8AC3E}">
        <p14:creationId xmlns:p14="http://schemas.microsoft.com/office/powerpoint/2010/main" val="11433531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olorful powder explosion on a white background&#10;&#10;AI-generated content may be incorrect.">
            <a:extLst>
              <a:ext uri="{FF2B5EF4-FFF2-40B4-BE49-F238E27FC236}">
                <a16:creationId xmlns:a16="http://schemas.microsoft.com/office/drawing/2014/main" id="{6D055BE8-FB36-BD61-B68C-1BAB78BDED96}"/>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8" name="Group 17">
            <a:extLst>
              <a:ext uri="{FF2B5EF4-FFF2-40B4-BE49-F238E27FC236}">
                <a16:creationId xmlns:a16="http://schemas.microsoft.com/office/drawing/2014/main" id="{DA268131-55DE-5DF0-B34E-2F73607D138F}"/>
              </a:ext>
            </a:extLst>
          </p:cNvPr>
          <p:cNvGrpSpPr/>
          <p:nvPr/>
        </p:nvGrpSpPr>
        <p:grpSpPr>
          <a:xfrm>
            <a:off x="7055969" y="1362920"/>
            <a:ext cx="3739081" cy="4132160"/>
            <a:chOff x="7541538" y="1683944"/>
            <a:chExt cx="3875638" cy="4345663"/>
          </a:xfrm>
        </p:grpSpPr>
        <p:pic>
          <p:nvPicPr>
            <p:cNvPr id="19" name="Picture 18" descr="A green rectangle with blue and white text&#10;&#10;Description automatically generated">
              <a:extLst>
                <a:ext uri="{FF2B5EF4-FFF2-40B4-BE49-F238E27FC236}">
                  <a16:creationId xmlns:a16="http://schemas.microsoft.com/office/drawing/2014/main" id="{98AB9EAC-74FA-18EC-ACB8-5EDA50F600D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41538" y="1683944"/>
              <a:ext cx="3875638" cy="4345663"/>
            </a:xfrm>
            <a:prstGeom prst="rect">
              <a:avLst/>
            </a:prstGeom>
            <a:ln>
              <a:solidFill>
                <a:schemeClr val="tx1"/>
              </a:solidFill>
            </a:ln>
          </p:spPr>
        </p:pic>
        <p:sp>
          <p:nvSpPr>
            <p:cNvPr id="20" name="TextBox 19">
              <a:extLst>
                <a:ext uri="{FF2B5EF4-FFF2-40B4-BE49-F238E27FC236}">
                  <a16:creationId xmlns:a16="http://schemas.microsoft.com/office/drawing/2014/main" id="{559D01F5-62B8-C6B3-2A31-24B4AB5BE223}"/>
                </a:ext>
              </a:extLst>
            </p:cNvPr>
            <p:cNvSpPr txBox="1"/>
            <p:nvPr/>
          </p:nvSpPr>
          <p:spPr>
            <a:xfrm>
              <a:off x="8066638" y="3985805"/>
              <a:ext cx="2981899" cy="679726"/>
            </a:xfrm>
            <a:prstGeom prst="rect">
              <a:avLst/>
            </a:prstGeom>
            <a:noFill/>
          </p:spPr>
          <p:txBody>
            <a:bodyPr wrap="square" rtlCol="0">
              <a:spAutoFit/>
            </a:bodyPr>
            <a:lstStyle/>
            <a:p>
              <a:pPr algn="ctr"/>
              <a:r>
                <a:rPr lang="en-US" b="1" dirty="0"/>
                <a:t>National</a:t>
              </a:r>
              <a:r>
                <a:rPr lang="en-US" dirty="0"/>
                <a:t> </a:t>
              </a:r>
              <a:r>
                <a:rPr lang="en-US" b="1" dirty="0"/>
                <a:t>School</a:t>
              </a:r>
            </a:p>
            <a:p>
              <a:pPr algn="ctr"/>
              <a:r>
                <a:rPr lang="en-US" b="1" dirty="0"/>
                <a:t>Lunch</a:t>
              </a:r>
              <a:r>
                <a:rPr lang="en-US" dirty="0"/>
                <a:t> </a:t>
              </a:r>
              <a:r>
                <a:rPr lang="en-US" b="1" dirty="0"/>
                <a:t>Week</a:t>
              </a:r>
            </a:p>
          </p:txBody>
        </p:sp>
        <p:sp>
          <p:nvSpPr>
            <p:cNvPr id="21" name="TextBox 20">
              <a:extLst>
                <a:ext uri="{FF2B5EF4-FFF2-40B4-BE49-F238E27FC236}">
                  <a16:creationId xmlns:a16="http://schemas.microsoft.com/office/drawing/2014/main" id="{525A4C4D-600E-8958-8633-98FA7B81A120}"/>
                </a:ext>
              </a:extLst>
            </p:cNvPr>
            <p:cNvSpPr txBox="1"/>
            <p:nvPr/>
          </p:nvSpPr>
          <p:spPr>
            <a:xfrm>
              <a:off x="8401616" y="5504506"/>
              <a:ext cx="2172832" cy="388415"/>
            </a:xfrm>
            <a:prstGeom prst="rect">
              <a:avLst/>
            </a:prstGeom>
            <a:noFill/>
          </p:spPr>
          <p:txBody>
            <a:bodyPr wrap="square" rtlCol="0">
              <a:spAutoFit/>
            </a:bodyPr>
            <a:lstStyle/>
            <a:p>
              <a:pPr algn="ctr"/>
              <a:r>
                <a:rPr lang="en-US" dirty="0"/>
                <a:t>October 13</a:t>
              </a:r>
              <a:r>
                <a:rPr lang="en-US" baseline="30000" dirty="0"/>
                <a:t>th</a:t>
              </a:r>
              <a:r>
                <a:rPr lang="en-US" dirty="0"/>
                <a:t>-17</a:t>
              </a:r>
              <a:r>
                <a:rPr lang="en-US" baseline="30000" dirty="0"/>
                <a:t>th</a:t>
              </a:r>
              <a:endParaRPr lang="en-US" dirty="0"/>
            </a:p>
          </p:txBody>
        </p:sp>
      </p:grpSp>
      <p:sp>
        <p:nvSpPr>
          <p:cNvPr id="22" name="TextBox 21">
            <a:extLst>
              <a:ext uri="{FF2B5EF4-FFF2-40B4-BE49-F238E27FC236}">
                <a16:creationId xmlns:a16="http://schemas.microsoft.com/office/drawing/2014/main" id="{0637D642-81FE-AAB1-72BC-CC5F38FE6CB0}"/>
              </a:ext>
            </a:extLst>
          </p:cNvPr>
          <p:cNvSpPr txBox="1"/>
          <p:nvPr/>
        </p:nvSpPr>
        <p:spPr>
          <a:xfrm>
            <a:off x="138292" y="3246890"/>
            <a:ext cx="6833494" cy="3323987"/>
          </a:xfrm>
          <a:prstGeom prst="rect">
            <a:avLst/>
          </a:prstGeom>
          <a:noFill/>
        </p:spPr>
        <p:txBody>
          <a:bodyPr wrap="square" rtlCol="0">
            <a:spAutoFit/>
          </a:bodyPr>
          <a:lstStyle/>
          <a:p>
            <a:r>
              <a:rPr lang="en-US" sz="1600" b="1" i="1" dirty="0">
                <a:solidFill>
                  <a:srgbClr val="1D4094"/>
                </a:solidFill>
              </a:rPr>
              <a:t>October is full of nutrition and fun events!</a:t>
            </a:r>
          </a:p>
          <a:p>
            <a:pPr marL="285750" indent="-285750">
              <a:buFont typeface="Arial" panose="020B0604020202020204" pitchFamily="34" charset="0"/>
              <a:buChar char="•"/>
            </a:pPr>
            <a:r>
              <a:rPr lang="en-US" sz="1600" i="1" dirty="0">
                <a:solidFill>
                  <a:srgbClr val="1D4094"/>
                </a:solidFill>
              </a:rPr>
              <a:t>National School Lunch Week - 13</a:t>
            </a:r>
            <a:r>
              <a:rPr lang="en-US" sz="1600" i="1" baseline="30000" dirty="0">
                <a:solidFill>
                  <a:srgbClr val="1D4094"/>
                </a:solidFill>
              </a:rPr>
              <a:t>th</a:t>
            </a:r>
            <a:r>
              <a:rPr lang="en-US" sz="1600" i="1" dirty="0">
                <a:solidFill>
                  <a:srgbClr val="1D4094"/>
                </a:solidFill>
              </a:rPr>
              <a:t> – 17</a:t>
            </a:r>
            <a:r>
              <a:rPr lang="en-US" sz="1600" i="1" baseline="30000" dirty="0">
                <a:solidFill>
                  <a:srgbClr val="1D4094"/>
                </a:solidFill>
              </a:rPr>
              <a:t>th</a:t>
            </a:r>
            <a:r>
              <a:rPr lang="en-US" sz="1600" i="1" dirty="0">
                <a:solidFill>
                  <a:srgbClr val="1D4094"/>
                </a:solidFill>
              </a:rPr>
              <a:t> </a:t>
            </a:r>
          </a:p>
          <a:p>
            <a:pPr marL="742950" lvl="1" indent="-285750">
              <a:buFont typeface="Arial" panose="020B0604020202020204" pitchFamily="34" charset="0"/>
              <a:buChar char="•"/>
            </a:pPr>
            <a:r>
              <a:rPr lang="en-US" sz="1600" i="1" dirty="0">
                <a:solidFill>
                  <a:srgbClr val="1D4094"/>
                </a:solidFill>
              </a:rPr>
              <a:t>Each day lunch will feature a different country and the flavors</a:t>
            </a:r>
          </a:p>
          <a:p>
            <a:pPr lvl="1"/>
            <a:r>
              <a:rPr lang="en-US" sz="1600" i="1" dirty="0">
                <a:solidFill>
                  <a:srgbClr val="1D4094"/>
                </a:solidFill>
              </a:rPr>
              <a:t>       that are popular in that culture</a:t>
            </a:r>
          </a:p>
          <a:p>
            <a:pPr marL="285750" indent="-285750">
              <a:buFont typeface="Arial" panose="020B0604020202020204" pitchFamily="34" charset="0"/>
              <a:buChar char="•"/>
            </a:pPr>
            <a:r>
              <a:rPr lang="en-US" sz="1600" i="1" dirty="0">
                <a:solidFill>
                  <a:srgbClr val="1D4094"/>
                </a:solidFill>
              </a:rPr>
              <a:t>National Apple Day - 21st</a:t>
            </a:r>
          </a:p>
          <a:p>
            <a:pPr marL="742950" lvl="1" indent="-285750">
              <a:buFont typeface="Arial" panose="020B0604020202020204" pitchFamily="34" charset="0"/>
              <a:buChar char="•"/>
            </a:pPr>
            <a:r>
              <a:rPr lang="en-US" sz="1600" i="1" dirty="0">
                <a:solidFill>
                  <a:srgbClr val="1D4094"/>
                </a:solidFill>
              </a:rPr>
              <a:t>Students will enjoy various apple filled recipes</a:t>
            </a:r>
          </a:p>
          <a:p>
            <a:pPr marL="285750" indent="-285750">
              <a:buFont typeface="Arial" panose="020B0604020202020204" pitchFamily="34" charset="0"/>
              <a:buChar char="•"/>
            </a:pPr>
            <a:r>
              <a:rPr lang="en-US" sz="1600" i="1" dirty="0">
                <a:solidFill>
                  <a:srgbClr val="1D4094"/>
                </a:solidFill>
              </a:rPr>
              <a:t>National Chocolate Day – 28th</a:t>
            </a:r>
          </a:p>
          <a:p>
            <a:pPr marL="742950" lvl="1" indent="-285750">
              <a:buFont typeface="Arial" panose="020B0604020202020204" pitchFamily="34" charset="0"/>
              <a:buChar char="•"/>
            </a:pPr>
            <a:r>
              <a:rPr lang="en-US" sz="1600" i="1" dirty="0">
                <a:solidFill>
                  <a:srgbClr val="1D4094"/>
                </a:solidFill>
              </a:rPr>
              <a:t>Starting the day with a double chocolate muffin</a:t>
            </a:r>
          </a:p>
          <a:p>
            <a:pPr marL="285750" indent="-285750">
              <a:buFont typeface="Arial" panose="020B0604020202020204" pitchFamily="34" charset="0"/>
              <a:buChar char="•"/>
            </a:pPr>
            <a:r>
              <a:rPr lang="en-US" sz="1600" i="1" dirty="0">
                <a:solidFill>
                  <a:srgbClr val="1D4094"/>
                </a:solidFill>
              </a:rPr>
              <a:t>Halloween – 31st</a:t>
            </a:r>
          </a:p>
          <a:p>
            <a:pPr marL="742950" lvl="1" indent="-285750">
              <a:buFont typeface="Arial" panose="020B0604020202020204" pitchFamily="34" charset="0"/>
              <a:buChar char="•"/>
            </a:pPr>
            <a:r>
              <a:rPr lang="en-US" sz="1600" i="1" dirty="0">
                <a:solidFill>
                  <a:srgbClr val="1D4094"/>
                </a:solidFill>
              </a:rPr>
              <a:t>Breakfast and lunch take a spooky turn including spiderweb Dutch waffles, and mummy dogs</a:t>
            </a:r>
          </a:p>
          <a:p>
            <a:pPr marL="742950" lvl="1" indent="-285750">
              <a:buFont typeface="Arial" panose="020B0604020202020204" pitchFamily="34" charset="0"/>
              <a:buChar char="•"/>
            </a:pPr>
            <a:endParaRPr lang="en-US" sz="1600" i="1" dirty="0">
              <a:solidFill>
                <a:srgbClr val="1D4094"/>
              </a:solidFill>
            </a:endParaRPr>
          </a:p>
          <a:p>
            <a:pPr marL="285750" indent="-285750">
              <a:buFont typeface="Arial" panose="020B0604020202020204" pitchFamily="34" charset="0"/>
              <a:buChar char="•"/>
            </a:pPr>
            <a:endParaRPr lang="en-US" dirty="0">
              <a:solidFill>
                <a:srgbClr val="C00000"/>
              </a:solidFill>
            </a:endParaRPr>
          </a:p>
        </p:txBody>
      </p:sp>
    </p:spTree>
    <p:extLst>
      <p:ext uri="{BB962C8B-B14F-4D97-AF65-F5344CB8AC3E}">
        <p14:creationId xmlns:p14="http://schemas.microsoft.com/office/powerpoint/2010/main" val="38362748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CFE921B-ACC1-96E7-C092-BB59860C50D7}"/>
              </a:ext>
            </a:extLst>
          </p:cNvPr>
          <p:cNvPicPr>
            <a:picLocks noGrp="1" noRot="1" noChangeAspect="1" noMove="1" noResize="1" noEditPoints="1" noAdjustHandles="1" noChangeArrowheads="1" noChangeShapeType="1" noCrop="1"/>
          </p:cNvPicPr>
          <p:nvPr/>
        </p:nvPicPr>
        <p:blipFill>
          <a:blip r:embed="rId3"/>
          <a:stretch>
            <a:fillRect/>
          </a:stretch>
        </p:blipFill>
        <p:spPr>
          <a:xfrm>
            <a:off x="1649455" y="0"/>
            <a:ext cx="8893089" cy="6871932"/>
          </a:xfrm>
          <a:prstGeom prst="rect">
            <a:avLst/>
          </a:prstGeom>
        </p:spPr>
      </p:pic>
    </p:spTree>
    <p:extLst>
      <p:ext uri="{BB962C8B-B14F-4D97-AF65-F5344CB8AC3E}">
        <p14:creationId xmlns:p14="http://schemas.microsoft.com/office/powerpoint/2010/main" val="2678271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AE363A-5036-83A1-304A-E2613E6C709D}"/>
            </a:ext>
          </a:extLst>
        </p:cNvPr>
        <p:cNvGrpSpPr/>
        <p:nvPr/>
      </p:nvGrpSpPr>
      <p:grpSpPr>
        <a:xfrm>
          <a:off x="0" y="0"/>
          <a:ext cx="0" cy="0"/>
          <a:chOff x="0" y="0"/>
          <a:chExt cx="0" cy="0"/>
        </a:xfrm>
      </p:grpSpPr>
      <p:pic>
        <p:nvPicPr>
          <p:cNvPr id="8" name="Picture 7" descr="A pear with blue text&#10;&#10;AI-generated content may be incorrect.">
            <a:extLst>
              <a:ext uri="{FF2B5EF4-FFF2-40B4-BE49-F238E27FC236}">
                <a16:creationId xmlns:a16="http://schemas.microsoft.com/office/drawing/2014/main" id="{AEF11A30-E33C-062D-378D-59C062849E72}"/>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0E0A7A01-FC12-DC96-F9EB-3FDB286FC73A}"/>
              </a:ext>
            </a:extLst>
          </p:cNvPr>
          <p:cNvSpPr/>
          <p:nvPr/>
        </p:nvSpPr>
        <p:spPr>
          <a:xfrm>
            <a:off x="6262045" y="2453735"/>
            <a:ext cx="3985925" cy="1231106"/>
          </a:xfrm>
          <a:prstGeom prst="rect">
            <a:avLst/>
          </a:prstGeom>
        </p:spPr>
        <p:txBody>
          <a:bodyPr wrap="square">
            <a:spAutoFit/>
          </a:bodyPr>
          <a:lstStyle/>
          <a:p>
            <a:r>
              <a:rPr lang="en-US" sz="2000" b="1" dirty="0">
                <a:solidFill>
                  <a:srgbClr val="58AC44"/>
                </a:solidFill>
                <a:latin typeface="Calibri" panose="020F0502020204030204" pitchFamily="34" charset="0"/>
                <a:ea typeface="Calibri" panose="020F0502020204030204" pitchFamily="34" charset="0"/>
                <a:cs typeface="Calibri" panose="020F0502020204030204" pitchFamily="34" charset="0"/>
              </a:rPr>
              <a:t>Cindy Hill</a:t>
            </a:r>
          </a:p>
          <a:p>
            <a:r>
              <a:rPr lang="en-US" i="1" dirty="0">
                <a:solidFill>
                  <a:srgbClr val="1D4094"/>
                </a:solidFill>
              </a:rPr>
              <a:t>Director of Food &amp; Nutrition</a:t>
            </a:r>
          </a:p>
          <a:p>
            <a:r>
              <a:rPr lang="en-US" dirty="0">
                <a:solidFill>
                  <a:srgbClr val="1D4094"/>
                </a:solidFill>
              </a:rPr>
              <a:t>215.691.8112 Ext. 8082</a:t>
            </a:r>
          </a:p>
          <a:p>
            <a:r>
              <a:rPr lang="en-US" dirty="0">
                <a:solidFill>
                  <a:srgbClr val="1D4094"/>
                </a:solidFill>
              </a:rPr>
              <a:t>Wissahickon@thenutritiongroup.biz</a:t>
            </a:r>
          </a:p>
        </p:txBody>
      </p:sp>
      <p:sp>
        <p:nvSpPr>
          <p:cNvPr id="3" name="Rectangle 2">
            <a:extLst>
              <a:ext uri="{FF2B5EF4-FFF2-40B4-BE49-F238E27FC236}">
                <a16:creationId xmlns:a16="http://schemas.microsoft.com/office/drawing/2014/main" id="{5F9B974C-ABEC-6B43-1E01-48F1C053350A}"/>
              </a:ext>
            </a:extLst>
          </p:cNvPr>
          <p:cNvSpPr/>
          <p:nvPr/>
        </p:nvSpPr>
        <p:spPr>
          <a:xfrm>
            <a:off x="6262045" y="5150310"/>
            <a:ext cx="3877985" cy="1231106"/>
          </a:xfrm>
          <a:prstGeom prst="rect">
            <a:avLst/>
          </a:prstGeom>
        </p:spPr>
        <p:txBody>
          <a:bodyPr wrap="none">
            <a:spAutoFit/>
          </a:bodyPr>
          <a:lstStyle/>
          <a:p>
            <a:r>
              <a:rPr lang="en-US" sz="2000" b="1" dirty="0">
                <a:solidFill>
                  <a:srgbClr val="58AC44"/>
                </a:solidFill>
                <a:latin typeface="Calibri" panose="020F0502020204030204" pitchFamily="34" charset="0"/>
                <a:ea typeface="Calibri" panose="020F0502020204030204" pitchFamily="34" charset="0"/>
                <a:cs typeface="Calibri" panose="020F0502020204030204" pitchFamily="34" charset="0"/>
              </a:rPr>
              <a:t>Jesse Anzelone</a:t>
            </a:r>
          </a:p>
          <a:p>
            <a:r>
              <a:rPr lang="en-US" i="1" dirty="0">
                <a:solidFill>
                  <a:srgbClr val="1D4094"/>
                </a:solidFill>
              </a:rPr>
              <a:t>Regional Manager</a:t>
            </a:r>
          </a:p>
          <a:p>
            <a:r>
              <a:rPr lang="en-US" dirty="0">
                <a:solidFill>
                  <a:srgbClr val="1D4094"/>
                </a:solidFill>
              </a:rPr>
              <a:t>724.771.2184</a:t>
            </a:r>
          </a:p>
          <a:p>
            <a:r>
              <a:rPr lang="en-US" dirty="0">
                <a:solidFill>
                  <a:srgbClr val="1D4094"/>
                </a:solidFill>
              </a:rPr>
              <a:t>jeanzelone@thenutritiongroup.com	</a:t>
            </a:r>
          </a:p>
        </p:txBody>
      </p:sp>
      <p:sp>
        <p:nvSpPr>
          <p:cNvPr id="6" name="Rectangle 5">
            <a:extLst>
              <a:ext uri="{FF2B5EF4-FFF2-40B4-BE49-F238E27FC236}">
                <a16:creationId xmlns:a16="http://schemas.microsoft.com/office/drawing/2014/main" id="{996E8571-2E74-AF10-EAB0-5D9E97AE7BA9}"/>
              </a:ext>
            </a:extLst>
          </p:cNvPr>
          <p:cNvSpPr/>
          <p:nvPr/>
        </p:nvSpPr>
        <p:spPr>
          <a:xfrm>
            <a:off x="6262045" y="3802022"/>
            <a:ext cx="3985925" cy="1231106"/>
          </a:xfrm>
          <a:prstGeom prst="rect">
            <a:avLst/>
          </a:prstGeom>
        </p:spPr>
        <p:txBody>
          <a:bodyPr wrap="square">
            <a:spAutoFit/>
          </a:bodyPr>
          <a:lstStyle/>
          <a:p>
            <a:r>
              <a:rPr lang="en-US" sz="2000" b="1" dirty="0">
                <a:solidFill>
                  <a:srgbClr val="58AC44"/>
                </a:solidFill>
                <a:latin typeface="Calibri" panose="020F0502020204030204" pitchFamily="34" charset="0"/>
                <a:ea typeface="Calibri" panose="020F0502020204030204" pitchFamily="34" charset="0"/>
                <a:cs typeface="Calibri" panose="020F0502020204030204" pitchFamily="34" charset="0"/>
              </a:rPr>
              <a:t>Damian Patterson</a:t>
            </a:r>
          </a:p>
          <a:p>
            <a:r>
              <a:rPr lang="en-US" i="1" dirty="0">
                <a:solidFill>
                  <a:srgbClr val="1D4094"/>
                </a:solidFill>
              </a:rPr>
              <a:t>District Chef</a:t>
            </a:r>
          </a:p>
          <a:p>
            <a:r>
              <a:rPr lang="en-US" dirty="0">
                <a:solidFill>
                  <a:srgbClr val="1D4094"/>
                </a:solidFill>
              </a:rPr>
              <a:t>267.770.0681</a:t>
            </a:r>
          </a:p>
          <a:p>
            <a:r>
              <a:rPr lang="en-US" dirty="0">
                <a:solidFill>
                  <a:srgbClr val="1D4094"/>
                </a:solidFill>
              </a:rPr>
              <a:t>Wissahickon@thenutritiongroup.biz</a:t>
            </a:r>
          </a:p>
        </p:txBody>
      </p:sp>
    </p:spTree>
    <p:extLst>
      <p:ext uri="{BB962C8B-B14F-4D97-AF65-F5344CB8AC3E}">
        <p14:creationId xmlns:p14="http://schemas.microsoft.com/office/powerpoint/2010/main" val="103590422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3413</TotalTime>
  <Words>194</Words>
  <Application>Microsoft Office PowerPoint</Application>
  <PresentationFormat>Widescreen</PresentationFormat>
  <Paragraphs>43</Paragraphs>
  <Slides>12</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Aptos</vt:lpstr>
      <vt:lpstr>Aptos Display</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Cindy Ritts</dc:creator>
  <cp:lastModifiedBy>Jesse E Anzelone</cp:lastModifiedBy>
  <cp:revision>3</cp:revision>
  <dcterms:created xsi:type="dcterms:W3CDTF">2024-08-09T18:48:41Z</dcterms:created>
  <dcterms:modified xsi:type="dcterms:W3CDTF">2025-10-09T11:28:21Z</dcterms:modified>
</cp:coreProperties>
</file>